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76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7AABD-68BF-47C0-9D5B-54DE5FA3172A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0F5B3-AA1C-465A-AB84-17294BA1A2E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2079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6357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637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363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0090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595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809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8127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5998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9168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741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3963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644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NEGARA DAN SEKTOR SWASTA DALAM KEBIJAKAN KESEHATAN</a:t>
            </a:r>
            <a:endParaRPr lang="en-US" sz="1600" b="1" dirty="0">
              <a:solidFill>
                <a:schemeClr val="bg1"/>
              </a:solidFill>
            </a:endParaRPr>
          </a:p>
          <a:p>
            <a:pPr marL="342900" indent="-342900" algn="ctr">
              <a:defRPr/>
            </a:pPr>
            <a:endParaRPr lang="en-US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NAURI ANGGITA TEMESVARI, SKM., MKM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PRODI MIK, FIKES</a:t>
            </a:r>
          </a:p>
        </p:txBody>
      </p:sp>
    </p:spTree>
    <p:extLst>
      <p:ext uri="{BB962C8B-B14F-4D97-AF65-F5344CB8AC3E}">
        <p14:creationId xmlns:p14="http://schemas.microsoft.com/office/powerpoint/2010/main" val="35062299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1"/>
            <a:ext cx="8229600" cy="990599"/>
          </a:xfrm>
        </p:spPr>
        <p:txBody>
          <a:bodyPr>
            <a:norm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b="1" dirty="0" err="1" smtClean="0"/>
              <a:t>Latihan</a:t>
            </a:r>
            <a:endParaRPr lang="en-US" b="1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>
          <a:xfrm>
            <a:off x="476250" y="2309019"/>
            <a:ext cx="8229600" cy="3863181"/>
          </a:xfrm>
        </p:spPr>
        <p:txBody>
          <a:bodyPr>
            <a:norm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di era RPJMN 2014-2019 !!!</a:t>
            </a:r>
          </a:p>
        </p:txBody>
      </p:sp>
    </p:spTree>
    <p:extLst>
      <p:ext uri="{BB962C8B-B14F-4D97-AF65-F5344CB8AC3E}">
        <p14:creationId xmlns:p14="http://schemas.microsoft.com/office/powerpoint/2010/main" val="6007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3075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Kemampuan</a:t>
            </a:r>
            <a:r>
              <a:rPr lang="en-US" b="1" dirty="0" smtClean="0"/>
              <a:t> </a:t>
            </a:r>
            <a:r>
              <a:rPr lang="en-US" b="1" dirty="0" err="1" smtClean="0"/>
              <a:t>Akhir</a:t>
            </a:r>
            <a:endParaRPr lang="en-US" b="1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marL="0" indent="0" eaLnBrk="1" hangingPunct="1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b="1" dirty="0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/>
              <a:t>Sektor</a:t>
            </a:r>
            <a:r>
              <a:rPr lang="en-US" b="1" dirty="0" smtClean="0"/>
              <a:t> </a:t>
            </a:r>
            <a:r>
              <a:rPr lang="en-US" b="1" dirty="0" err="1" smtClean="0"/>
              <a:t>Swasta</a:t>
            </a:r>
            <a:r>
              <a:rPr lang="en-US" b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642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PENDAHULUAN</a:t>
            </a:r>
            <a:endParaRPr lang="id-ID" dirty="0" smtClean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smtClean="0"/>
              <a:t>Negara (</a:t>
            </a:r>
            <a:r>
              <a:rPr lang="en-US" dirty="0" err="1" smtClean="0"/>
              <a:t>Pemerintah</a:t>
            </a:r>
            <a:r>
              <a:rPr lang="en-US" dirty="0" smtClean="0"/>
              <a:t>/</a:t>
            </a:r>
            <a:r>
              <a:rPr lang="en-US" dirty="0" err="1" smtClean="0"/>
              <a:t>Publik</a:t>
            </a:r>
            <a:r>
              <a:rPr lang="en-US" dirty="0" smtClean="0"/>
              <a:t>)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peran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pemerintah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pembuatan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kebijakan</a:t>
            </a:r>
            <a:r>
              <a:rPr lang="en-US" dirty="0" smtClean="0">
                <a:sym typeface="Wingdings" panose="05000000000000000000" pitchFamily="2" charset="2"/>
              </a:rPr>
              <a:t> public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>
                <a:sym typeface="Wingdings" panose="05000000000000000000" pitchFamily="2" charset="2"/>
              </a:rPr>
              <a:t>Contoh</a:t>
            </a:r>
            <a:r>
              <a:rPr lang="en-US" dirty="0" smtClean="0">
                <a:sym typeface="Wingdings" panose="05000000000000000000" pitchFamily="2" charset="2"/>
              </a:rPr>
              <a:t>: </a:t>
            </a:r>
            <a:r>
              <a:rPr lang="en-US" dirty="0" err="1" smtClean="0">
                <a:sym typeface="Wingdings" panose="05000000000000000000" pitchFamily="2" charset="2"/>
              </a:rPr>
              <a:t>Penetapan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kebijakan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publik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mengatur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kehidupan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masyarakat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dapat</a:t>
            </a:r>
            <a:r>
              <a:rPr lang="en-US" dirty="0" smtClean="0">
                <a:sym typeface="Wingdings" panose="05000000000000000000" pitchFamily="2" charset="2"/>
              </a:rPr>
              <a:t> pula </a:t>
            </a:r>
            <a:r>
              <a:rPr lang="en-US" dirty="0" err="1" smtClean="0">
                <a:sym typeface="Wingdings" panose="05000000000000000000" pitchFamily="2" charset="2"/>
              </a:rPr>
              <a:t>kebijakan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tersebut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mengatur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pada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daerah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tertentu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saja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dirty="0" err="1" smtClean="0">
                <a:sym typeface="Wingdings" panose="05000000000000000000" pitchFamily="2" charset="2"/>
              </a:rPr>
              <a:t>tiap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daerah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punya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peraturan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mengikat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bagi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warganya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tersendiri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66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4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Kebijakan</a:t>
            </a:r>
            <a:r>
              <a:rPr lang="en-US" b="1" dirty="0" smtClean="0"/>
              <a:t> </a:t>
            </a:r>
            <a:r>
              <a:rPr lang="en-US" b="1" dirty="0" err="1" smtClean="0"/>
              <a:t>Publik</a:t>
            </a:r>
            <a:r>
              <a:rPr lang="en-US" b="1" dirty="0" smtClean="0"/>
              <a:t> di </a:t>
            </a:r>
            <a:br>
              <a:rPr lang="en-US" b="1" dirty="0" smtClean="0"/>
            </a:br>
            <a:r>
              <a:rPr lang="en-US" b="1" dirty="0" err="1" smtClean="0"/>
              <a:t>Beberapa</a:t>
            </a:r>
            <a:r>
              <a:rPr lang="en-US" b="1" dirty="0" smtClean="0"/>
              <a:t> Negara</a:t>
            </a:r>
            <a:endParaRPr lang="id-ID" dirty="0" smtClean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>
          <a:xfrm>
            <a:off x="304800" y="1722437"/>
            <a:ext cx="8686800" cy="4525963"/>
          </a:xfrm>
        </p:spPr>
        <p:txBody>
          <a:bodyPr>
            <a:norm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yang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(China)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Melarang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(</a:t>
            </a:r>
            <a:r>
              <a:rPr lang="en-US" dirty="0" err="1" smtClean="0"/>
              <a:t>kuba</a:t>
            </a:r>
            <a:r>
              <a:rPr lang="en-US" dirty="0" smtClean="0"/>
              <a:t>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kontrasepsi</a:t>
            </a:r>
            <a:r>
              <a:rPr lang="en-US" dirty="0" smtClean="0"/>
              <a:t> </a:t>
            </a:r>
            <a:r>
              <a:rPr lang="en-US" dirty="0" err="1" smtClean="0"/>
              <a:t>darutar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 (AS)</a:t>
            </a:r>
          </a:p>
        </p:txBody>
      </p:sp>
    </p:spTree>
    <p:extLst>
      <p:ext uri="{BB962C8B-B14F-4D97-AF65-F5344CB8AC3E}">
        <p14:creationId xmlns:p14="http://schemas.microsoft.com/office/powerpoint/2010/main" val="161791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>
          <a:xfrm>
            <a:off x="304800" y="914401"/>
            <a:ext cx="8686800" cy="5334000"/>
          </a:xfrm>
        </p:spPr>
        <p:txBody>
          <a:bodyPr>
            <a:norm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Sepanjang</a:t>
            </a:r>
            <a:r>
              <a:rPr lang="en-US" dirty="0" smtClean="0"/>
              <a:t> Abad 20,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Negara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penyediaan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kemerosotan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1980an </a:t>
            </a:r>
            <a:r>
              <a:rPr lang="en-US" dirty="0" smtClean="0">
                <a:sym typeface="Wingdings" panose="05000000000000000000" pitchFamily="2" charset="2"/>
              </a:rPr>
              <a:t> yang </a:t>
            </a:r>
            <a:r>
              <a:rPr lang="en-US" dirty="0" err="1" smtClean="0">
                <a:sym typeface="Wingdings" panose="05000000000000000000" pitchFamily="2" charset="2"/>
              </a:rPr>
              <a:t>berdampak</a:t>
            </a:r>
            <a:r>
              <a:rPr lang="en-US" dirty="0" smtClean="0">
                <a:sym typeface="Wingdings" panose="05000000000000000000" pitchFamily="2" charset="2"/>
              </a:rPr>
              <a:t> pula </a:t>
            </a:r>
            <a:r>
              <a:rPr lang="en-US" dirty="0" err="1" smtClean="0">
                <a:sym typeface="Wingdings" panose="05000000000000000000" pitchFamily="2" charset="2"/>
              </a:rPr>
              <a:t>pada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pelayanan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kesehatan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18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>
          <a:xfrm>
            <a:off x="304800" y="914401"/>
            <a:ext cx="8686800" cy="5334000"/>
          </a:xfrm>
        </p:spPr>
        <p:txBody>
          <a:bodyPr>
            <a:norm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1980an,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pendanaan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di </a:t>
            </a:r>
            <a:r>
              <a:rPr lang="en-US" dirty="0" err="1" smtClean="0"/>
              <a:t>berbagai</a:t>
            </a:r>
            <a:r>
              <a:rPr lang="en-US" dirty="0" smtClean="0"/>
              <a:t> Negara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smtClean="0"/>
              <a:t>Mills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Ranson</a:t>
            </a:r>
            <a:r>
              <a:rPr lang="en-US" dirty="0" smtClean="0"/>
              <a:t> (2005)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regulasi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Negara </a:t>
            </a:r>
            <a:r>
              <a:rPr lang="en-US" dirty="0" err="1" smtClean="0"/>
              <a:t>diantaranya</a:t>
            </a:r>
            <a:r>
              <a:rPr lang="en-US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78822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1"/>
            <a:ext cx="8229600" cy="99059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b="1" dirty="0" err="1" smtClean="0"/>
              <a:t>jumlah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Negara </a:t>
            </a:r>
            <a:r>
              <a:rPr lang="en-US" dirty="0" err="1" smtClean="0"/>
              <a:t>telah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>
          <a:xfrm>
            <a:off x="476250" y="2156619"/>
            <a:ext cx="8229600" cy="3863181"/>
          </a:xfrm>
        </p:spPr>
        <p:txBody>
          <a:bodyPr>
            <a:norm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perijinan</a:t>
            </a:r>
            <a:r>
              <a:rPr lang="en-US" dirty="0" smtClean="0"/>
              <a:t> </a:t>
            </a:r>
            <a:r>
              <a:rPr lang="en-US" dirty="0" err="1" smtClean="0"/>
              <a:t>pendirian</a:t>
            </a:r>
            <a:r>
              <a:rPr lang="en-US" dirty="0" smtClean="0"/>
              <a:t> </a:t>
            </a:r>
            <a:r>
              <a:rPr lang="en-US" dirty="0" err="1" smtClean="0"/>
              <a:t>faskes</a:t>
            </a:r>
            <a:r>
              <a:rPr lang="en-US" dirty="0" smtClean="0"/>
              <a:t> (</a:t>
            </a:r>
            <a:r>
              <a:rPr lang="en-US" dirty="0" err="1" smtClean="0"/>
              <a:t>posyandu</a:t>
            </a:r>
            <a:r>
              <a:rPr lang="en-US" dirty="0" smtClean="0"/>
              <a:t>, </a:t>
            </a:r>
            <a:r>
              <a:rPr lang="en-US" dirty="0" err="1" smtClean="0"/>
              <a:t>polindes</a:t>
            </a:r>
            <a:r>
              <a:rPr lang="en-US" dirty="0" smtClean="0"/>
              <a:t>, </a:t>
            </a:r>
            <a:r>
              <a:rPr lang="en-US" dirty="0" err="1" smtClean="0"/>
              <a:t>puskesmas</a:t>
            </a:r>
            <a:r>
              <a:rPr lang="en-US" dirty="0" smtClean="0"/>
              <a:t>,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berpraktek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insentif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praktek</a:t>
            </a:r>
            <a:r>
              <a:rPr lang="en-US" dirty="0" smtClean="0"/>
              <a:t> di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terpencil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550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1"/>
            <a:ext cx="8229600" cy="99059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b="1" dirty="0" err="1" smtClean="0"/>
              <a:t>tarif</a:t>
            </a:r>
            <a:r>
              <a:rPr lang="en-US" b="1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Negara </a:t>
            </a:r>
            <a:r>
              <a:rPr lang="en-US" dirty="0" err="1" smtClean="0"/>
              <a:t>telah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>
          <a:xfrm>
            <a:off x="476250" y="2156619"/>
            <a:ext cx="8229600" cy="3863181"/>
          </a:xfrm>
        </p:spPr>
        <p:txBody>
          <a:bodyPr>
            <a:norm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dijamin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endParaRPr lang="en-US" dirty="0" smtClean="0"/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Merundingkan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(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asuransi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9797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1"/>
            <a:ext cx="8229600" cy="99059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b="1" dirty="0" err="1" smtClean="0"/>
              <a:t>kualitas</a:t>
            </a:r>
            <a:r>
              <a:rPr lang="en-US" b="1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Negara </a:t>
            </a:r>
            <a:r>
              <a:rPr lang="en-US" dirty="0" err="1" smtClean="0"/>
              <a:t>telah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>
          <a:xfrm>
            <a:off x="476250" y="2156619"/>
            <a:ext cx="8229600" cy="3863181"/>
          </a:xfrm>
        </p:spPr>
        <p:txBody>
          <a:bodyPr>
            <a:normAutofit fontScale="92500" lnSpcReduction="20000"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ijin</a:t>
            </a:r>
            <a:r>
              <a:rPr lang="en-US" dirty="0" smtClean="0"/>
              <a:t> para </a:t>
            </a:r>
            <a:r>
              <a:rPr lang="en-US" dirty="0" err="1" smtClean="0"/>
              <a:t>praktisi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Mendaftarkan</a:t>
            </a:r>
            <a:r>
              <a:rPr lang="en-US" dirty="0" smtClean="0"/>
              <a:t> </a:t>
            </a:r>
            <a:r>
              <a:rPr lang="en-US" dirty="0" err="1" smtClean="0"/>
              <a:t>perijinan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faskes</a:t>
            </a:r>
            <a:endParaRPr lang="en-US" dirty="0" smtClean="0"/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yang </a:t>
            </a:r>
            <a:r>
              <a:rPr lang="en-US" dirty="0" err="1" smtClean="0"/>
              <a:t>disediakan</a:t>
            </a:r>
            <a:endParaRPr lang="en-US" dirty="0" smtClean="0"/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keluhan</a:t>
            </a:r>
            <a:endParaRPr lang="en-US" dirty="0" smtClean="0"/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Memperkenalkan</a:t>
            </a:r>
            <a:r>
              <a:rPr lang="en-US" dirty="0" smtClean="0"/>
              <a:t> </a:t>
            </a:r>
            <a:r>
              <a:rPr lang="en-US" dirty="0" err="1" smtClean="0"/>
              <a:t>akreditasi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203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321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PowerPoint Presentation</vt:lpstr>
      <vt:lpstr>Kemampuan Akhir</vt:lpstr>
      <vt:lpstr>PENDAHULUAN</vt:lpstr>
      <vt:lpstr>Contoh Kebijakan Publik di  Beberapa Negara</vt:lpstr>
      <vt:lpstr>PowerPoint Presentation</vt:lpstr>
      <vt:lpstr>PowerPoint Presentation</vt:lpstr>
      <vt:lpstr>Untuk mengatur jumlah dan distribusi pelayanan kesehatan, Negara telah:</vt:lpstr>
      <vt:lpstr>Untuk mengatur tarif pelayanan kesehatan, Negara telah:</vt:lpstr>
      <vt:lpstr>Untuk mengatur kualitas pelayanan kesehatan, Negara telah:</vt:lpstr>
      <vt:lpstr>Latihan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anggi.nauri</cp:lastModifiedBy>
  <cp:revision>34</cp:revision>
  <dcterms:created xsi:type="dcterms:W3CDTF">2017-12-13T08:08:59Z</dcterms:created>
  <dcterms:modified xsi:type="dcterms:W3CDTF">2018-06-03T21:28:40Z</dcterms:modified>
</cp:coreProperties>
</file>