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D405-7783-4BB2-B78E-95D255F79EF6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CD486D3-B7A3-4D65-91A3-B325E2A36EA5}">
      <dgm:prSet phldrT="[Text]"/>
      <dgm:spPr/>
      <dgm:t>
        <a:bodyPr/>
        <a:lstStyle/>
        <a:p>
          <a:r>
            <a:rPr lang="en-US" dirty="0" err="1" smtClean="0"/>
            <a:t>Kekuasaan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endParaRPr lang="en-US" dirty="0"/>
        </a:p>
      </dgm:t>
    </dgm:pt>
    <dgm:pt modelId="{AD569976-4CCC-429C-81C2-C1A50B12FE67}" type="parTrans" cxnId="{5B9A919B-CE80-4DFE-9EE8-08ACBA802AB3}">
      <dgm:prSet/>
      <dgm:spPr/>
      <dgm:t>
        <a:bodyPr/>
        <a:lstStyle/>
        <a:p>
          <a:endParaRPr lang="en-US"/>
        </a:p>
      </dgm:t>
    </dgm:pt>
    <dgm:pt modelId="{8DBCA969-80EB-477C-8AC3-EB2743EA5B8B}" type="sibTrans" cxnId="{5B9A919B-CE80-4DFE-9EE8-08ACBA802AB3}">
      <dgm:prSet/>
      <dgm:spPr/>
      <dgm:t>
        <a:bodyPr/>
        <a:lstStyle/>
        <a:p>
          <a:endParaRPr lang="en-US"/>
        </a:p>
      </dgm:t>
    </dgm:pt>
    <dgm:pt modelId="{3801AFAF-FED9-41C4-BBC0-373C7B0FA826}">
      <dgm:prSet phldrT="[Text]"/>
      <dgm:spPr/>
      <dgm:t>
        <a:bodyPr/>
        <a:lstStyle/>
        <a:p>
          <a:r>
            <a:rPr lang="en-US" dirty="0" err="1" smtClean="0"/>
            <a:t>Kekuasaan</a:t>
          </a:r>
          <a:r>
            <a:rPr lang="en-US" dirty="0" smtClean="0"/>
            <a:t> </a:t>
          </a:r>
          <a:r>
            <a:rPr lang="en-US" dirty="0" err="1" smtClean="0"/>
            <a:t>dlm</a:t>
          </a:r>
          <a:r>
            <a:rPr lang="en-US" dirty="0" smtClean="0"/>
            <a:t> </a:t>
          </a:r>
          <a:r>
            <a:rPr lang="en-US" dirty="0" err="1" smtClean="0"/>
            <a:t>Pengambilan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endParaRPr lang="en-US" dirty="0"/>
        </a:p>
      </dgm:t>
    </dgm:pt>
    <dgm:pt modelId="{AB7E3DE3-795B-4A33-A941-1969A804B1A2}" type="parTrans" cxnId="{8631EFBE-C4F3-4D27-A183-E02B4C912191}">
      <dgm:prSet/>
      <dgm:spPr/>
      <dgm:t>
        <a:bodyPr/>
        <a:lstStyle/>
        <a:p>
          <a:endParaRPr lang="en-US"/>
        </a:p>
      </dgm:t>
    </dgm:pt>
    <dgm:pt modelId="{E97A28DE-2BCD-4015-84C7-5E36396954ED}" type="sibTrans" cxnId="{8631EFBE-C4F3-4D27-A183-E02B4C912191}">
      <dgm:prSet/>
      <dgm:spPr/>
      <dgm:t>
        <a:bodyPr/>
        <a:lstStyle/>
        <a:p>
          <a:endParaRPr lang="en-US"/>
        </a:p>
      </dgm:t>
    </dgm:pt>
    <dgm:pt modelId="{F6F2CE5B-2088-4007-95AC-3BDFF8A871A1}">
      <dgm:prSet phldrT="[Text]"/>
      <dgm:spPr/>
      <dgm:t>
        <a:bodyPr/>
        <a:lstStyle/>
        <a:p>
          <a:r>
            <a:rPr lang="en-US" dirty="0" err="1" smtClean="0"/>
            <a:t>Kekuasaan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pengendali</a:t>
          </a:r>
          <a:r>
            <a:rPr lang="en-US" dirty="0" smtClean="0"/>
            <a:t> </a:t>
          </a:r>
          <a:r>
            <a:rPr lang="en-US" dirty="0" err="1" smtClean="0"/>
            <a:t>pikiran</a:t>
          </a:r>
          <a:endParaRPr lang="en-US" dirty="0"/>
        </a:p>
      </dgm:t>
    </dgm:pt>
    <dgm:pt modelId="{9636946C-A81C-4776-B644-AAC31FA4A9C0}" type="parTrans" cxnId="{BE3A8E1A-8C22-4C77-BEDF-3700B77BBDD2}">
      <dgm:prSet/>
      <dgm:spPr/>
      <dgm:t>
        <a:bodyPr/>
        <a:lstStyle/>
        <a:p>
          <a:endParaRPr lang="en-US"/>
        </a:p>
      </dgm:t>
    </dgm:pt>
    <dgm:pt modelId="{B26D0658-8E35-4742-B9BF-45CF2F3B85F1}" type="sibTrans" cxnId="{BE3A8E1A-8C22-4C77-BEDF-3700B77BBDD2}">
      <dgm:prSet/>
      <dgm:spPr/>
      <dgm:t>
        <a:bodyPr/>
        <a:lstStyle/>
        <a:p>
          <a:endParaRPr lang="en-US"/>
        </a:p>
      </dgm:t>
    </dgm:pt>
    <dgm:pt modelId="{2B3776F9-0236-43C8-8691-E6B063060D3F}">
      <dgm:prSet phldrT="[Text]"/>
      <dgm:spPr/>
      <dgm:t>
        <a:bodyPr/>
        <a:lstStyle/>
        <a:p>
          <a:r>
            <a:rPr lang="en-US" dirty="0" err="1" smtClean="0"/>
            <a:t>Tujuan</a:t>
          </a:r>
          <a:r>
            <a:rPr lang="en-US" dirty="0" smtClean="0"/>
            <a:t> A </a:t>
          </a:r>
          <a:r>
            <a:rPr lang="en-US" dirty="0" err="1" smtClean="0"/>
            <a:t>Tercapai</a:t>
          </a:r>
          <a:endParaRPr lang="en-US" dirty="0"/>
        </a:p>
      </dgm:t>
    </dgm:pt>
    <dgm:pt modelId="{505006D7-FAC7-4CB9-A67E-D7C48A1866D3}" type="parTrans" cxnId="{CE1993BF-1BA9-4C7E-9289-1A41798C9BF8}">
      <dgm:prSet/>
      <dgm:spPr/>
      <dgm:t>
        <a:bodyPr/>
        <a:lstStyle/>
        <a:p>
          <a:endParaRPr lang="en-US"/>
        </a:p>
      </dgm:t>
    </dgm:pt>
    <dgm:pt modelId="{F292DA12-CF4B-4C08-A1CD-71FD91BDF958}" type="sibTrans" cxnId="{CE1993BF-1BA9-4C7E-9289-1A41798C9BF8}">
      <dgm:prSet/>
      <dgm:spPr/>
      <dgm:t>
        <a:bodyPr/>
        <a:lstStyle/>
        <a:p>
          <a:endParaRPr lang="en-US"/>
        </a:p>
      </dgm:t>
    </dgm:pt>
    <dgm:pt modelId="{FF93DC27-D5E8-4542-AE76-53ADFB145FA3}" type="pres">
      <dgm:prSet presAssocID="{F6FED405-7783-4BB2-B78E-95D255F79EF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1EAF7E-8766-458C-84B1-3CF7D33C1170}" type="pres">
      <dgm:prSet presAssocID="{F6FED405-7783-4BB2-B78E-95D255F79EF6}" presName="ellipse" presStyleLbl="trBgShp" presStyleIdx="0" presStyleCnt="1" custLinFactNeighborX="2126" custLinFactNeighborY="27582"/>
      <dgm:spPr/>
    </dgm:pt>
    <dgm:pt modelId="{8CF0C1DC-6C15-4851-A914-771ABB7FD8EC}" type="pres">
      <dgm:prSet presAssocID="{F6FED405-7783-4BB2-B78E-95D255F79EF6}" presName="arrow1" presStyleLbl="fgShp" presStyleIdx="0" presStyleCnt="1"/>
      <dgm:spPr/>
    </dgm:pt>
    <dgm:pt modelId="{4AE1A28F-E42F-48D5-8401-09B8678E49A5}" type="pres">
      <dgm:prSet presAssocID="{F6FED405-7783-4BB2-B78E-95D255F79EF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4F7B4-AF8B-48A4-8A74-0362E6658E84}" type="pres">
      <dgm:prSet presAssocID="{3801AFAF-FED9-41C4-BBC0-373C7B0FA82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BC338-EB76-47A6-AD08-31DF12F59FFF}" type="pres">
      <dgm:prSet presAssocID="{F6F2CE5B-2088-4007-95AC-3BDFF8A871A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7A498-7371-4FB7-8CCC-CAB27631B49E}" type="pres">
      <dgm:prSet presAssocID="{2B3776F9-0236-43C8-8691-E6B063060D3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AC92E-BE05-427B-AEA1-30B1B2B44F78}" type="pres">
      <dgm:prSet presAssocID="{F6FED405-7783-4BB2-B78E-95D255F79EF6}" presName="funnel" presStyleLbl="trAlignAcc1" presStyleIdx="0" presStyleCnt="1" custScaleX="118702"/>
      <dgm:spPr/>
    </dgm:pt>
  </dgm:ptLst>
  <dgm:cxnLst>
    <dgm:cxn modelId="{BE3A8E1A-8C22-4C77-BEDF-3700B77BBDD2}" srcId="{F6FED405-7783-4BB2-B78E-95D255F79EF6}" destId="{F6F2CE5B-2088-4007-95AC-3BDFF8A871A1}" srcOrd="2" destOrd="0" parTransId="{9636946C-A81C-4776-B644-AAC31FA4A9C0}" sibTransId="{B26D0658-8E35-4742-B9BF-45CF2F3B85F1}"/>
    <dgm:cxn modelId="{AE784215-7A8D-4E9C-9B78-3B8E78E8DD7B}" type="presOf" srcId="{1CD486D3-B7A3-4D65-91A3-B325E2A36EA5}" destId="{F207A498-7371-4FB7-8CCC-CAB27631B49E}" srcOrd="0" destOrd="0" presId="urn:microsoft.com/office/officeart/2005/8/layout/funnel1"/>
    <dgm:cxn modelId="{5B9A919B-CE80-4DFE-9EE8-08ACBA802AB3}" srcId="{F6FED405-7783-4BB2-B78E-95D255F79EF6}" destId="{1CD486D3-B7A3-4D65-91A3-B325E2A36EA5}" srcOrd="0" destOrd="0" parTransId="{AD569976-4CCC-429C-81C2-C1A50B12FE67}" sibTransId="{8DBCA969-80EB-477C-8AC3-EB2743EA5B8B}"/>
    <dgm:cxn modelId="{4C82800D-F69B-4943-9E37-B2A33B7B52FF}" type="presOf" srcId="{3801AFAF-FED9-41C4-BBC0-373C7B0FA826}" destId="{8B0BC338-EB76-47A6-AD08-31DF12F59FFF}" srcOrd="0" destOrd="0" presId="urn:microsoft.com/office/officeart/2005/8/layout/funnel1"/>
    <dgm:cxn modelId="{943F0914-AD14-4D5A-9D72-C9CF77FFB84E}" type="presOf" srcId="{2B3776F9-0236-43C8-8691-E6B063060D3F}" destId="{4AE1A28F-E42F-48D5-8401-09B8678E49A5}" srcOrd="0" destOrd="0" presId="urn:microsoft.com/office/officeart/2005/8/layout/funnel1"/>
    <dgm:cxn modelId="{31CD0F8A-C7E7-469C-9F6E-4CF535344889}" type="presOf" srcId="{F6FED405-7783-4BB2-B78E-95D255F79EF6}" destId="{FF93DC27-D5E8-4542-AE76-53ADFB145FA3}" srcOrd="0" destOrd="0" presId="urn:microsoft.com/office/officeart/2005/8/layout/funnel1"/>
    <dgm:cxn modelId="{CE1993BF-1BA9-4C7E-9289-1A41798C9BF8}" srcId="{F6FED405-7783-4BB2-B78E-95D255F79EF6}" destId="{2B3776F9-0236-43C8-8691-E6B063060D3F}" srcOrd="3" destOrd="0" parTransId="{505006D7-FAC7-4CB9-A67E-D7C48A1866D3}" sibTransId="{F292DA12-CF4B-4C08-A1CD-71FD91BDF958}"/>
    <dgm:cxn modelId="{8631EFBE-C4F3-4D27-A183-E02B4C912191}" srcId="{F6FED405-7783-4BB2-B78E-95D255F79EF6}" destId="{3801AFAF-FED9-41C4-BBC0-373C7B0FA826}" srcOrd="1" destOrd="0" parTransId="{AB7E3DE3-795B-4A33-A941-1969A804B1A2}" sibTransId="{E97A28DE-2BCD-4015-84C7-5E36396954ED}"/>
    <dgm:cxn modelId="{F2106965-02AE-4F89-B2B8-969A635ED481}" type="presOf" srcId="{F6F2CE5B-2088-4007-95AC-3BDFF8A871A1}" destId="{5454F7B4-AF8B-48A4-8A74-0362E6658E84}" srcOrd="0" destOrd="0" presId="urn:microsoft.com/office/officeart/2005/8/layout/funnel1"/>
    <dgm:cxn modelId="{F4E444AB-ED1E-49A5-A3CD-B09130E0D0AA}" type="presParOf" srcId="{FF93DC27-D5E8-4542-AE76-53ADFB145FA3}" destId="{DE1EAF7E-8766-458C-84B1-3CF7D33C1170}" srcOrd="0" destOrd="0" presId="urn:microsoft.com/office/officeart/2005/8/layout/funnel1"/>
    <dgm:cxn modelId="{022CE735-6A14-4DFC-B5E2-EE63FEDE107A}" type="presParOf" srcId="{FF93DC27-D5E8-4542-AE76-53ADFB145FA3}" destId="{8CF0C1DC-6C15-4851-A914-771ABB7FD8EC}" srcOrd="1" destOrd="0" presId="urn:microsoft.com/office/officeart/2005/8/layout/funnel1"/>
    <dgm:cxn modelId="{87106457-7D3D-4D73-90B5-185B46346473}" type="presParOf" srcId="{FF93DC27-D5E8-4542-AE76-53ADFB145FA3}" destId="{4AE1A28F-E42F-48D5-8401-09B8678E49A5}" srcOrd="2" destOrd="0" presId="urn:microsoft.com/office/officeart/2005/8/layout/funnel1"/>
    <dgm:cxn modelId="{74DE73B4-7A4B-46F6-809C-39637BD081E8}" type="presParOf" srcId="{FF93DC27-D5E8-4542-AE76-53ADFB145FA3}" destId="{5454F7B4-AF8B-48A4-8A74-0362E6658E84}" srcOrd="3" destOrd="0" presId="urn:microsoft.com/office/officeart/2005/8/layout/funnel1"/>
    <dgm:cxn modelId="{8AB765CA-7328-4042-BB28-FB457F57F8F8}" type="presParOf" srcId="{FF93DC27-D5E8-4542-AE76-53ADFB145FA3}" destId="{8B0BC338-EB76-47A6-AD08-31DF12F59FFF}" srcOrd="4" destOrd="0" presId="urn:microsoft.com/office/officeart/2005/8/layout/funnel1"/>
    <dgm:cxn modelId="{D13D6061-E475-4217-B26D-965C5F542D6B}" type="presParOf" srcId="{FF93DC27-D5E8-4542-AE76-53ADFB145FA3}" destId="{F207A498-7371-4FB7-8CCC-CAB27631B49E}" srcOrd="5" destOrd="0" presId="urn:microsoft.com/office/officeart/2005/8/layout/funnel1"/>
    <dgm:cxn modelId="{0BC73C58-C75F-4ED1-8E27-E6E50D0D4B40}" type="presParOf" srcId="{FF93DC27-D5E8-4542-AE76-53ADFB145FA3}" destId="{C6BAC92E-BE05-427B-AEA1-30B1B2B44F7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74E67-AE63-4272-834A-AA02FDF54DE9}" type="doc">
      <dgm:prSet loTypeId="urn:microsoft.com/office/officeart/2005/8/layout/defaul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3F42B34-B29D-48D4-B3A2-C296B696CE0D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849E3D12-4CDE-4FF8-99ED-D7E4888EFC20}" type="parTrans" cxnId="{F2EF9BBD-1022-4E70-A4E4-7A708EF67214}">
      <dgm:prSet/>
      <dgm:spPr/>
      <dgm:t>
        <a:bodyPr/>
        <a:lstStyle/>
        <a:p>
          <a:endParaRPr lang="en-US"/>
        </a:p>
      </dgm:t>
    </dgm:pt>
    <dgm:pt modelId="{ECF5039B-A764-4294-9A00-6434CF1F22A6}" type="sibTrans" cxnId="{F2EF9BBD-1022-4E70-A4E4-7A708EF67214}">
      <dgm:prSet/>
      <dgm:spPr/>
      <dgm:t>
        <a:bodyPr/>
        <a:lstStyle/>
        <a:p>
          <a:endParaRPr lang="en-US"/>
        </a:p>
      </dgm:t>
    </dgm:pt>
    <dgm:pt modelId="{2CB464F0-451F-4B99-A47A-D1846833BE86}">
      <dgm:prSet phldrT="[Text]"/>
      <dgm:spPr/>
      <dgm:t>
        <a:bodyPr/>
        <a:lstStyle/>
        <a:p>
          <a:r>
            <a:rPr lang="en-US" dirty="0" err="1" smtClean="0"/>
            <a:t>Swasta</a:t>
          </a:r>
          <a:endParaRPr lang="en-US" dirty="0"/>
        </a:p>
      </dgm:t>
    </dgm:pt>
    <dgm:pt modelId="{E1C0CCF4-183E-4181-A429-4C3C1377337C}" type="parTrans" cxnId="{B5BE2CAA-4039-4BC9-98B9-BBCD5947B3F9}">
      <dgm:prSet/>
      <dgm:spPr/>
      <dgm:t>
        <a:bodyPr/>
        <a:lstStyle/>
        <a:p>
          <a:endParaRPr lang="en-US"/>
        </a:p>
      </dgm:t>
    </dgm:pt>
    <dgm:pt modelId="{1DCF2ECA-B047-4D2E-9286-ED2A9E92F747}" type="sibTrans" cxnId="{B5BE2CAA-4039-4BC9-98B9-BBCD5947B3F9}">
      <dgm:prSet/>
      <dgm:spPr/>
      <dgm:t>
        <a:bodyPr/>
        <a:lstStyle/>
        <a:p>
          <a:endParaRPr lang="en-US"/>
        </a:p>
      </dgm:t>
    </dgm:pt>
    <dgm:pt modelId="{8B0ECCCB-FBC8-4091-9DFD-09F6E1659D2F}" type="pres">
      <dgm:prSet presAssocID="{2E474E67-AE63-4272-834A-AA02FDF54DE9}" presName="diagram" presStyleCnt="0">
        <dgm:presLayoutVars>
          <dgm:dir/>
          <dgm:resizeHandles val="exact"/>
        </dgm:presLayoutVars>
      </dgm:prSet>
      <dgm:spPr/>
    </dgm:pt>
    <dgm:pt modelId="{7882A3CC-7D85-4F3C-BC47-2BDFA37DD68C}" type="pres">
      <dgm:prSet presAssocID="{83F42B34-B29D-48D4-B3A2-C296B696CE0D}" presName="node" presStyleLbl="node1" presStyleIdx="0" presStyleCnt="2">
        <dgm:presLayoutVars>
          <dgm:bulletEnabled val="1"/>
        </dgm:presLayoutVars>
      </dgm:prSet>
      <dgm:spPr/>
    </dgm:pt>
    <dgm:pt modelId="{30DD8568-7045-42B5-8220-4770D2B6B0E6}" type="pres">
      <dgm:prSet presAssocID="{ECF5039B-A764-4294-9A00-6434CF1F22A6}" presName="sibTrans" presStyleCnt="0"/>
      <dgm:spPr/>
    </dgm:pt>
    <dgm:pt modelId="{BAE9AC11-C681-4A64-BA05-BB00D7A5A252}" type="pres">
      <dgm:prSet presAssocID="{2CB464F0-451F-4B99-A47A-D1846833BE86}" presName="node" presStyleLbl="node1" presStyleIdx="1" presStyleCnt="2">
        <dgm:presLayoutVars>
          <dgm:bulletEnabled val="1"/>
        </dgm:presLayoutVars>
      </dgm:prSet>
      <dgm:spPr/>
    </dgm:pt>
  </dgm:ptLst>
  <dgm:cxnLst>
    <dgm:cxn modelId="{8141FF49-353E-4D4F-B870-B37C099960C2}" type="presOf" srcId="{2CB464F0-451F-4B99-A47A-D1846833BE86}" destId="{BAE9AC11-C681-4A64-BA05-BB00D7A5A252}" srcOrd="0" destOrd="0" presId="urn:microsoft.com/office/officeart/2005/8/layout/default"/>
    <dgm:cxn modelId="{F2EF9BBD-1022-4E70-A4E4-7A708EF67214}" srcId="{2E474E67-AE63-4272-834A-AA02FDF54DE9}" destId="{83F42B34-B29D-48D4-B3A2-C296B696CE0D}" srcOrd="0" destOrd="0" parTransId="{849E3D12-4CDE-4FF8-99ED-D7E4888EFC20}" sibTransId="{ECF5039B-A764-4294-9A00-6434CF1F22A6}"/>
    <dgm:cxn modelId="{4481E867-5A68-4643-92F0-5AD772F30C52}" type="presOf" srcId="{2E474E67-AE63-4272-834A-AA02FDF54DE9}" destId="{8B0ECCCB-FBC8-4091-9DFD-09F6E1659D2F}" srcOrd="0" destOrd="0" presId="urn:microsoft.com/office/officeart/2005/8/layout/default"/>
    <dgm:cxn modelId="{B5BE2CAA-4039-4BC9-98B9-BBCD5947B3F9}" srcId="{2E474E67-AE63-4272-834A-AA02FDF54DE9}" destId="{2CB464F0-451F-4B99-A47A-D1846833BE86}" srcOrd="1" destOrd="0" parTransId="{E1C0CCF4-183E-4181-A429-4C3C1377337C}" sibTransId="{1DCF2ECA-B047-4D2E-9286-ED2A9E92F747}"/>
    <dgm:cxn modelId="{520B4F3D-E463-4DFC-8E8D-E0EACC7BE944}" type="presOf" srcId="{83F42B34-B29D-48D4-B3A2-C296B696CE0D}" destId="{7882A3CC-7D85-4F3C-BC47-2BDFA37DD68C}" srcOrd="0" destOrd="0" presId="urn:microsoft.com/office/officeart/2005/8/layout/default"/>
    <dgm:cxn modelId="{0D7F518D-F544-4A60-9B5A-2EC7CAA0942C}" type="presParOf" srcId="{8B0ECCCB-FBC8-4091-9DFD-09F6E1659D2F}" destId="{7882A3CC-7D85-4F3C-BC47-2BDFA37DD68C}" srcOrd="0" destOrd="0" presId="urn:microsoft.com/office/officeart/2005/8/layout/default"/>
    <dgm:cxn modelId="{8A9C5663-9E99-46E8-BB7E-EEC716DD842D}" type="presParOf" srcId="{8B0ECCCB-FBC8-4091-9DFD-09F6E1659D2F}" destId="{30DD8568-7045-42B5-8220-4770D2B6B0E6}" srcOrd="1" destOrd="0" presId="urn:microsoft.com/office/officeart/2005/8/layout/default"/>
    <dgm:cxn modelId="{D6A0BBB3-0D15-4308-96BF-C7FECCE63D1F}" type="presParOf" srcId="{8B0ECCCB-FBC8-4091-9DFD-09F6E1659D2F}" destId="{BAE9AC11-C681-4A64-BA05-BB00D7A5A25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EAF7E-8766-458C-84B1-3CF7D33C1170}">
      <dsp:nvSpPr>
        <dsp:cNvPr id="0" name=""/>
        <dsp:cNvSpPr/>
      </dsp:nvSpPr>
      <dsp:spPr>
        <a:xfrm>
          <a:off x="2303178" y="551366"/>
          <a:ext cx="3771930" cy="1309941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0C1DC-6C15-4851-A914-771ABB7FD8EC}">
      <dsp:nvSpPr>
        <dsp:cNvPr id="0" name=""/>
        <dsp:cNvSpPr/>
      </dsp:nvSpPr>
      <dsp:spPr>
        <a:xfrm>
          <a:off x="3749302" y="3397661"/>
          <a:ext cx="730994" cy="467836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1A28F-E42F-48D5-8401-09B8678E49A5}">
      <dsp:nvSpPr>
        <dsp:cNvPr id="0" name=""/>
        <dsp:cNvSpPr/>
      </dsp:nvSpPr>
      <dsp:spPr>
        <a:xfrm>
          <a:off x="2360413" y="3771930"/>
          <a:ext cx="3508772" cy="877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Tujuan</a:t>
          </a:r>
          <a:r>
            <a:rPr lang="en-US" sz="3100" kern="1200" dirty="0" smtClean="0"/>
            <a:t> A </a:t>
          </a:r>
          <a:r>
            <a:rPr lang="en-US" sz="3100" kern="1200" dirty="0" err="1" smtClean="0"/>
            <a:t>Tercapai</a:t>
          </a:r>
          <a:endParaRPr lang="en-US" sz="3100" kern="1200" dirty="0"/>
        </a:p>
      </dsp:txBody>
      <dsp:txXfrm>
        <a:off x="2360413" y="3771930"/>
        <a:ext cx="3508772" cy="877193"/>
      </dsp:txXfrm>
    </dsp:sp>
    <dsp:sp modelId="{5454F7B4-AF8B-48A4-8A74-0362E6658E84}">
      <dsp:nvSpPr>
        <dsp:cNvPr id="0" name=""/>
        <dsp:cNvSpPr/>
      </dsp:nvSpPr>
      <dsp:spPr>
        <a:xfrm>
          <a:off x="3594332" y="1601169"/>
          <a:ext cx="1315789" cy="1315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Kekuasaan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sebagai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pengendali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pikiran</a:t>
          </a:r>
          <a:endParaRPr lang="en-US" sz="1300" kern="1200" dirty="0"/>
        </a:p>
      </dsp:txBody>
      <dsp:txXfrm>
        <a:off x="3787025" y="1793862"/>
        <a:ext cx="930403" cy="930403"/>
      </dsp:txXfrm>
    </dsp:sp>
    <dsp:sp modelId="{8B0BC338-EB76-47A6-AD08-31DF12F59FFF}">
      <dsp:nvSpPr>
        <dsp:cNvPr id="0" name=""/>
        <dsp:cNvSpPr/>
      </dsp:nvSpPr>
      <dsp:spPr>
        <a:xfrm>
          <a:off x="2652811" y="614035"/>
          <a:ext cx="1315789" cy="1315789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Kekuasaan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dlm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Pengambilan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Keputusan</a:t>
          </a:r>
          <a:endParaRPr lang="en-US" sz="1300" kern="1200" dirty="0"/>
        </a:p>
      </dsp:txBody>
      <dsp:txXfrm>
        <a:off x="2845504" y="806728"/>
        <a:ext cx="930403" cy="930403"/>
      </dsp:txXfrm>
    </dsp:sp>
    <dsp:sp modelId="{F207A498-7371-4FB7-8CCC-CAB27631B49E}">
      <dsp:nvSpPr>
        <dsp:cNvPr id="0" name=""/>
        <dsp:cNvSpPr/>
      </dsp:nvSpPr>
      <dsp:spPr>
        <a:xfrm>
          <a:off x="3997840" y="295906"/>
          <a:ext cx="1315789" cy="131578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Kekuasaan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membuat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keputusan</a:t>
          </a:r>
          <a:endParaRPr lang="en-US" sz="1300" kern="1200" dirty="0"/>
        </a:p>
      </dsp:txBody>
      <dsp:txXfrm>
        <a:off x="4190533" y="488599"/>
        <a:ext cx="930403" cy="930403"/>
      </dsp:txXfrm>
    </dsp:sp>
    <dsp:sp modelId="{C6BAC92E-BE05-427B-AEA1-30B1B2B44F78}">
      <dsp:nvSpPr>
        <dsp:cNvPr id="0" name=""/>
        <dsp:cNvSpPr/>
      </dsp:nvSpPr>
      <dsp:spPr>
        <a:xfrm>
          <a:off x="1685226" y="29239"/>
          <a:ext cx="4859146" cy="327485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2A3CC-7D85-4F3C-BC47-2BDFA37DD68C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/>
            <a:t>Pemerintah</a:t>
          </a:r>
          <a:endParaRPr lang="en-US" sz="5800" kern="1200" dirty="0"/>
        </a:p>
      </dsp:txBody>
      <dsp:txXfrm>
        <a:off x="1004" y="1087611"/>
        <a:ext cx="3917900" cy="2350740"/>
      </dsp:txXfrm>
    </dsp:sp>
    <dsp:sp modelId="{BAE9AC11-C681-4A64-BA05-BB00D7A5A252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err="1" smtClean="0"/>
            <a:t>Swasta</a:t>
          </a:r>
          <a:endParaRPr lang="en-US" sz="5800" kern="1200" dirty="0"/>
        </a:p>
      </dsp:txBody>
      <dsp:txXfrm>
        <a:off x="4310695" y="1087611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7AABD-68BF-47C0-9D5B-54DE5FA3172A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F5B3-AA1C-465A-AB84-17294BA1A2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0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44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08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3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3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9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9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1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9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4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96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9EA2-89AA-4464-A3F9-CCF31BA8055E}" type="datetimeFigureOut">
              <a:rPr lang="id-ID" smtClean="0"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4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REVIEW BAHAN AJAR SEBELUM UTS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350622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4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i="1" dirty="0" smtClean="0"/>
              <a:t>(Policy)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+mj-lt"/>
              </a:rPr>
              <a:t>Menurut</a:t>
            </a:r>
            <a:r>
              <a:rPr lang="en-US" dirty="0" smtClean="0">
                <a:latin typeface="+mj-lt"/>
              </a:rPr>
              <a:t> Anderson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2006),  </a:t>
            </a:r>
            <a:r>
              <a:rPr lang="en-US" dirty="0" err="1" smtClean="0">
                <a:latin typeface="+mj-lt"/>
              </a:rPr>
              <a:t>kebijakan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didefinisikan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sebagai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tindakan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didesain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sengaja</a:t>
            </a:r>
            <a:r>
              <a:rPr lang="en-US" dirty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relatif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stabil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sejumlah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aktor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menyelesaikan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masalah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hal-hal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menjadi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perhatian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bersama</a:t>
            </a:r>
            <a:r>
              <a:rPr lang="en-US" dirty="0">
                <a:latin typeface="+mj-lt"/>
              </a:rPr>
              <a:t>.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76522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id-ID" dirty="0"/>
              <a:t>Pengertian kebijakan ini menurut Kartasasmita (1997:142) merupakan upaya untuk memahami dan mengartikan 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Apa yang dilakukan (atau tidak dilakukan) oleh pemerintah mengenai suatu masalah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yang menyebabkan atau yang mempengaruhinya</a:t>
            </a:r>
          </a:p>
          <a:p>
            <a:pPr marL="514350" indent="-239713">
              <a:buFont typeface="+mj-lt"/>
              <a:buAutoNum type="arabicPeriod"/>
              <a:tabLst>
                <a:tab pos="617538" algn="l"/>
              </a:tabLst>
              <a:defRPr/>
            </a:pPr>
            <a:r>
              <a:rPr lang="id-ID" dirty="0"/>
              <a:t>	 Apa pengaruh dan dampak dari kebijakan publik tersebut.</a:t>
            </a:r>
          </a:p>
        </p:txBody>
      </p:sp>
    </p:spTree>
    <p:extLst>
      <p:ext uri="{BB962C8B-B14F-4D97-AF65-F5344CB8AC3E}">
        <p14:creationId xmlns:p14="http://schemas.microsoft.com/office/powerpoint/2010/main" val="12130992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6" name="Isosceles Triangle 5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/>
              <a:t>Segitiga Analisis Kebijakan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>
                <a:latin typeface="Calibri" pitchFamily="34" charset="0"/>
              </a:rPr>
              <a:t>			      </a:t>
            </a:r>
            <a:r>
              <a:rPr lang="id-ID" sz="2000" b="1" dirty="0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 dirty="0">
                <a:latin typeface="Calibri" pitchFamily="34" charset="0"/>
              </a:rPr>
              <a:t>						</a:t>
            </a:r>
            <a:r>
              <a:rPr lang="id-ID" dirty="0">
                <a:latin typeface="Calibri" pitchFamily="34" charset="0"/>
              </a:rPr>
              <a:t>Aktor/ pelaku			• Individu		                  •  Organisasi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September 2015</a:t>
            </a:r>
            <a:endParaRPr lang="id-ID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5815456-0CCA-4ACD-91C5-B745410A78A5}" type="slidenum">
              <a:rPr lang="id-ID" sz="1200">
                <a:solidFill>
                  <a:srgbClr val="898989"/>
                </a:solidFill>
              </a:rPr>
              <a:pPr/>
              <a:t>5</a:t>
            </a:fld>
            <a:endParaRPr lang="id-ID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3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800" smtClean="0"/>
              <a:t>Dimensi Kekuasaan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33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2 </a:t>
            </a:r>
            <a:r>
              <a:rPr lang="en-US" sz="4800" dirty="0" err="1" smtClean="0"/>
              <a:t>Aktor</a:t>
            </a:r>
            <a:r>
              <a:rPr lang="en-US" sz="4800" dirty="0" smtClean="0"/>
              <a:t> yang </a:t>
            </a:r>
            <a:r>
              <a:rPr lang="en-US" sz="4800" dirty="0" err="1" smtClean="0"/>
              <a:t>Berperan</a:t>
            </a:r>
            <a:r>
              <a:rPr lang="en-US" sz="4800" dirty="0" smtClean="0"/>
              <a:t> </a:t>
            </a:r>
            <a:r>
              <a:rPr lang="en-US" sz="4800" dirty="0" err="1" smtClean="0"/>
              <a:t>Penting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Kebijakan</a:t>
            </a:r>
            <a:r>
              <a:rPr lang="en-US" sz="4800" dirty="0" smtClean="0"/>
              <a:t> </a:t>
            </a:r>
            <a:r>
              <a:rPr lang="en-US" sz="4800" dirty="0" err="1" smtClean="0"/>
              <a:t>Kesehatan</a:t>
            </a:r>
            <a:endParaRPr lang="en-US" sz="48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535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59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771900" y="1417638"/>
            <a:ext cx="2212975" cy="533400"/>
          </a:xfrm>
          <a:prstGeom prst="roundRect">
            <a:avLst>
              <a:gd name="adj" fmla="val 9770"/>
            </a:avLst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960000"/>
                </a:solidFill>
                <a:latin typeface="+mj-lt"/>
              </a:rPr>
              <a:t>Perencanaan</a:t>
            </a:r>
            <a:endParaRPr lang="en-US" b="1" dirty="0">
              <a:solidFill>
                <a:srgbClr val="960000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 err="1">
                <a:solidFill>
                  <a:srgbClr val="960000"/>
                </a:solidFill>
                <a:latin typeface="+mj-lt"/>
              </a:rPr>
              <a:t>Pembentukan</a:t>
            </a:r>
            <a:r>
              <a:rPr lang="en-US" b="1" dirty="0">
                <a:solidFill>
                  <a:srgbClr val="960000"/>
                </a:solidFill>
                <a:latin typeface="+mj-lt"/>
              </a:rPr>
              <a:t> UU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866900" y="2484438"/>
            <a:ext cx="2239963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Penyiapan Rancangan UU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24500" y="2484438"/>
            <a:ext cx="2239963" cy="5334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Penyiapan Rancangan UU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09900" y="3627438"/>
            <a:ext cx="3657600" cy="5334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Pembahasan Rancangan UU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90700" y="4770438"/>
            <a:ext cx="2057400" cy="5334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Pengesahan &amp; Pengundangan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90700" y="5837238"/>
            <a:ext cx="2057400" cy="5334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Penyebarluasan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62100" y="1417638"/>
            <a:ext cx="1508125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Pemerintah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67500" y="1417638"/>
            <a:ext cx="1508125" cy="5334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  <a:latin typeface="+mj-lt"/>
              </a:rPr>
              <a:t>DPR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86100" y="1493838"/>
            <a:ext cx="7016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981700" y="1493838"/>
            <a:ext cx="6556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81700" y="1722438"/>
            <a:ext cx="7016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086100" y="172243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3" idx="2"/>
            <a:endCxn id="8" idx="0"/>
          </p:cNvCxnSpPr>
          <p:nvPr/>
        </p:nvCxnSpPr>
        <p:spPr>
          <a:xfrm rot="16200000" flipH="1">
            <a:off x="2384822" y="1882378"/>
            <a:ext cx="533400" cy="67071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4" idx="2"/>
            <a:endCxn id="9" idx="0"/>
          </p:cNvCxnSpPr>
          <p:nvPr/>
        </p:nvCxnSpPr>
        <p:spPr>
          <a:xfrm rot="5400000">
            <a:off x="6766323" y="1829198"/>
            <a:ext cx="533400" cy="7770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2"/>
            <a:endCxn id="10" idx="0"/>
          </p:cNvCxnSpPr>
          <p:nvPr/>
        </p:nvCxnSpPr>
        <p:spPr>
          <a:xfrm rot="16200000" flipH="1">
            <a:off x="3607991" y="2396729"/>
            <a:ext cx="609600" cy="185181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9" idx="2"/>
            <a:endCxn id="10" idx="0"/>
          </p:cNvCxnSpPr>
          <p:nvPr/>
        </p:nvCxnSpPr>
        <p:spPr>
          <a:xfrm rot="5400000">
            <a:off x="5436791" y="2419747"/>
            <a:ext cx="609600" cy="18057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2"/>
            <a:endCxn id="11" idx="0"/>
          </p:cNvCxnSpPr>
          <p:nvPr/>
        </p:nvCxnSpPr>
        <p:spPr>
          <a:xfrm rot="5400000">
            <a:off x="3524250" y="3455988"/>
            <a:ext cx="609600" cy="2019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2"/>
            <a:endCxn id="12" idx="0"/>
          </p:cNvCxnSpPr>
          <p:nvPr/>
        </p:nvCxnSpPr>
        <p:spPr>
          <a:xfrm>
            <a:off x="2819400" y="5303838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UU No. 12 </a:t>
            </a:r>
            <a:r>
              <a:rPr lang="en-US" dirty="0" err="1" smtClean="0"/>
              <a:t>Tahun</a:t>
            </a:r>
            <a:r>
              <a:rPr lang="en-US" dirty="0" smtClean="0"/>
              <a:t> 2011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19100" y="1493838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berjenjang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hierarkis</a:t>
            </a:r>
            <a:r>
              <a:rPr lang="en-US" dirty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4 (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smtClean="0"/>
              <a:t>Norma Fundamental Negara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Undang-Undang</a:t>
            </a:r>
            <a:r>
              <a:rPr lang="en-US" dirty="0" smtClean="0"/>
              <a:t> Formal</a:t>
            </a:r>
          </a:p>
          <a:p>
            <a:pPr marL="514350" indent="-171450">
              <a:buFont typeface="+mj-lt"/>
              <a:buAutoNum type="arabi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&amp; </a:t>
            </a:r>
            <a:r>
              <a:rPr lang="en-US" dirty="0" err="1" smtClean="0"/>
              <a:t>Otonom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196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Office Theme</vt:lpstr>
      <vt:lpstr>PowerPoint Presentation</vt:lpstr>
      <vt:lpstr>Kemampuan Akhir</vt:lpstr>
      <vt:lpstr>Kebijakan (Policy)</vt:lpstr>
      <vt:lpstr>PowerPoint Presentation</vt:lpstr>
      <vt:lpstr>PowerPoint Presentation</vt:lpstr>
      <vt:lpstr>Dimensi Kekuasaan</vt:lpstr>
      <vt:lpstr>2 Aktor yang Berperan Penting dalam Kebijakan Kesehatan</vt:lpstr>
      <vt:lpstr>UU No. 12 Tahun 2011</vt:lpstr>
      <vt:lpstr>Norma Hukum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anggi.nauri</cp:lastModifiedBy>
  <cp:revision>35</cp:revision>
  <dcterms:created xsi:type="dcterms:W3CDTF">2017-12-13T08:08:59Z</dcterms:created>
  <dcterms:modified xsi:type="dcterms:W3CDTF">2018-06-03T21:34:49Z</dcterms:modified>
</cp:coreProperties>
</file>