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4B3B49-579E-40FD-A7F2-1F4E36774A8E}" type="doc">
      <dgm:prSet loTypeId="urn:microsoft.com/office/officeart/2005/8/layout/pyramid1" loCatId="pyramid" qsTypeId="urn:microsoft.com/office/officeart/2005/8/quickstyle/simple1" qsCatId="simple" csTypeId="urn:microsoft.com/office/officeart/2005/8/colors/colorful1#1" csCatId="colorful" phldr="1"/>
      <dgm:spPr/>
    </dgm:pt>
    <dgm:pt modelId="{485CF4B5-650B-4A65-930F-3ED15D524228}">
      <dgm:prSet phldrT="[Text]"/>
      <dgm:spPr/>
      <dgm:t>
        <a:bodyPr/>
        <a:lstStyle/>
        <a:p>
          <a:r>
            <a:rPr lang="en-US" dirty="0" smtClean="0"/>
            <a:t>Global, </a:t>
          </a:r>
          <a:r>
            <a:rPr lang="en-US" dirty="0" err="1" smtClean="0"/>
            <a:t>Nasional</a:t>
          </a:r>
          <a:endParaRPr lang="en-US" dirty="0"/>
        </a:p>
      </dgm:t>
    </dgm:pt>
    <dgm:pt modelId="{F5A615CC-C3D2-4082-98B2-684D506A504D}" type="parTrans" cxnId="{8C9244D7-3F1C-48C0-BC44-DD088F66FEFC}">
      <dgm:prSet/>
      <dgm:spPr/>
      <dgm:t>
        <a:bodyPr/>
        <a:lstStyle/>
        <a:p>
          <a:endParaRPr lang="en-US"/>
        </a:p>
      </dgm:t>
    </dgm:pt>
    <dgm:pt modelId="{6F793FF3-AB08-4A90-B8BF-C173FCC2D679}" type="sibTrans" cxnId="{8C9244D7-3F1C-48C0-BC44-DD088F66FEFC}">
      <dgm:prSet/>
      <dgm:spPr/>
      <dgm:t>
        <a:bodyPr/>
        <a:lstStyle/>
        <a:p>
          <a:endParaRPr lang="en-US"/>
        </a:p>
      </dgm:t>
    </dgm:pt>
    <dgm:pt modelId="{48ABFC70-0955-4963-A58A-43502E422190}">
      <dgm:prSet phldrT="[Text]"/>
      <dgm:spPr/>
      <dgm:t>
        <a:bodyPr/>
        <a:lstStyle/>
        <a:p>
          <a:r>
            <a:rPr lang="en-US" dirty="0" err="1" smtClean="0"/>
            <a:t>Provinsi</a:t>
          </a:r>
          <a:r>
            <a:rPr lang="en-US" dirty="0" smtClean="0"/>
            <a:t>, </a:t>
          </a:r>
          <a:r>
            <a:rPr lang="en-US" dirty="0" err="1" smtClean="0"/>
            <a:t>Kabupaten</a:t>
          </a:r>
          <a:r>
            <a:rPr lang="en-US" dirty="0" smtClean="0"/>
            <a:t>,</a:t>
          </a:r>
          <a:endParaRPr lang="en-US" dirty="0"/>
        </a:p>
      </dgm:t>
    </dgm:pt>
    <dgm:pt modelId="{6398793E-8A49-48FE-8446-FBC09F6FF99E}" type="parTrans" cxnId="{1357ED5A-626C-4974-8057-7BF78D662F87}">
      <dgm:prSet/>
      <dgm:spPr/>
      <dgm:t>
        <a:bodyPr/>
        <a:lstStyle/>
        <a:p>
          <a:endParaRPr lang="en-US"/>
        </a:p>
      </dgm:t>
    </dgm:pt>
    <dgm:pt modelId="{7A5B5FA3-E15C-4952-A61C-FF1764BD1A30}" type="sibTrans" cxnId="{1357ED5A-626C-4974-8057-7BF78D662F87}">
      <dgm:prSet/>
      <dgm:spPr/>
      <dgm:t>
        <a:bodyPr/>
        <a:lstStyle/>
        <a:p>
          <a:endParaRPr lang="en-US"/>
        </a:p>
      </dgm:t>
    </dgm:pt>
    <dgm:pt modelId="{547C15EF-CE0E-492B-A423-52D9A8AF8F0E}">
      <dgm:prSet phldrT="[Text]"/>
      <dgm:spPr/>
      <dgm:t>
        <a:bodyPr/>
        <a:lstStyle/>
        <a:p>
          <a:r>
            <a:rPr lang="en-US" dirty="0" err="1" smtClean="0"/>
            <a:t>Kecamatan</a:t>
          </a:r>
          <a:r>
            <a:rPr lang="en-US" dirty="0" smtClean="0"/>
            <a:t>, </a:t>
          </a:r>
          <a:r>
            <a:rPr lang="en-US" dirty="0" err="1" smtClean="0"/>
            <a:t>Institusi</a:t>
          </a:r>
          <a:r>
            <a:rPr lang="en-US" dirty="0" smtClean="0"/>
            <a:t>, </a:t>
          </a:r>
          <a:r>
            <a:rPr lang="en-US" dirty="0" err="1" smtClean="0"/>
            <a:t>atau</a:t>
          </a:r>
          <a:r>
            <a:rPr lang="en-US" dirty="0" smtClean="0"/>
            <a:t> unit yang </a:t>
          </a:r>
          <a:r>
            <a:rPr lang="en-US" dirty="0" err="1" smtClean="0"/>
            <a:t>diteliti</a:t>
          </a:r>
          <a:endParaRPr lang="en-US" dirty="0"/>
        </a:p>
      </dgm:t>
    </dgm:pt>
    <dgm:pt modelId="{3A294C6D-C984-4E70-B6AC-CAD8A9C46F3C}" type="parTrans" cxnId="{3A9E4383-B8F3-4BBD-8025-55AF09B9F930}">
      <dgm:prSet/>
      <dgm:spPr/>
      <dgm:t>
        <a:bodyPr/>
        <a:lstStyle/>
        <a:p>
          <a:endParaRPr lang="en-US"/>
        </a:p>
      </dgm:t>
    </dgm:pt>
    <dgm:pt modelId="{6147AFB3-4DE1-4193-958D-E65E1C93243E}" type="sibTrans" cxnId="{3A9E4383-B8F3-4BBD-8025-55AF09B9F930}">
      <dgm:prSet/>
      <dgm:spPr/>
      <dgm:t>
        <a:bodyPr/>
        <a:lstStyle/>
        <a:p>
          <a:endParaRPr lang="en-US"/>
        </a:p>
      </dgm:t>
    </dgm:pt>
    <dgm:pt modelId="{0E7F5D49-AA1F-4061-971C-B4E97BDCAE0A}" type="pres">
      <dgm:prSet presAssocID="{4F4B3B49-579E-40FD-A7F2-1F4E36774A8E}" presName="Name0" presStyleCnt="0">
        <dgm:presLayoutVars>
          <dgm:dir/>
          <dgm:animLvl val="lvl"/>
          <dgm:resizeHandles val="exact"/>
        </dgm:presLayoutVars>
      </dgm:prSet>
      <dgm:spPr/>
    </dgm:pt>
    <dgm:pt modelId="{EAD712E6-0E67-4787-B76D-15F50C61B382}" type="pres">
      <dgm:prSet presAssocID="{485CF4B5-650B-4A65-930F-3ED15D524228}" presName="Name8" presStyleCnt="0"/>
      <dgm:spPr/>
    </dgm:pt>
    <dgm:pt modelId="{D207C6AA-4539-4618-A434-A4D8A7A9652A}" type="pres">
      <dgm:prSet presAssocID="{485CF4B5-650B-4A65-930F-3ED15D524228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702D9D-7DDB-4A14-A63A-E18E865AF01F}" type="pres">
      <dgm:prSet presAssocID="{485CF4B5-650B-4A65-930F-3ED15D52422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F79B39-B526-4D48-8883-3AF289528D9D}" type="pres">
      <dgm:prSet presAssocID="{48ABFC70-0955-4963-A58A-43502E422190}" presName="Name8" presStyleCnt="0"/>
      <dgm:spPr/>
    </dgm:pt>
    <dgm:pt modelId="{6CF44232-7BB4-439A-A88B-CC3A46311135}" type="pres">
      <dgm:prSet presAssocID="{48ABFC70-0955-4963-A58A-43502E422190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A251D3-3C8A-4B4A-844B-A22179FE6F85}" type="pres">
      <dgm:prSet presAssocID="{48ABFC70-0955-4963-A58A-43502E42219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9B2DFA-85F6-4068-AD49-8B02CF82E591}" type="pres">
      <dgm:prSet presAssocID="{547C15EF-CE0E-492B-A423-52D9A8AF8F0E}" presName="Name8" presStyleCnt="0"/>
      <dgm:spPr/>
    </dgm:pt>
    <dgm:pt modelId="{00B111F6-979C-4FE6-8F83-D1C1797E4361}" type="pres">
      <dgm:prSet presAssocID="{547C15EF-CE0E-492B-A423-52D9A8AF8F0E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205AEC-0F1A-4283-8643-9CFCF6BC337E}" type="pres">
      <dgm:prSet presAssocID="{547C15EF-CE0E-492B-A423-52D9A8AF8F0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9C66F66-DCB9-42D4-AE0F-8FD27D77BB29}" type="presOf" srcId="{485CF4B5-650B-4A65-930F-3ED15D524228}" destId="{32702D9D-7DDB-4A14-A63A-E18E865AF01F}" srcOrd="1" destOrd="0" presId="urn:microsoft.com/office/officeart/2005/8/layout/pyramid1"/>
    <dgm:cxn modelId="{054EA6A0-0F0F-4063-931E-930BEB9ADC27}" type="presOf" srcId="{4F4B3B49-579E-40FD-A7F2-1F4E36774A8E}" destId="{0E7F5D49-AA1F-4061-971C-B4E97BDCAE0A}" srcOrd="0" destOrd="0" presId="urn:microsoft.com/office/officeart/2005/8/layout/pyramid1"/>
    <dgm:cxn modelId="{ECD3E083-CB54-4CD4-84EC-A38103276B5B}" type="presOf" srcId="{48ABFC70-0955-4963-A58A-43502E422190}" destId="{6CF44232-7BB4-439A-A88B-CC3A46311135}" srcOrd="0" destOrd="0" presId="urn:microsoft.com/office/officeart/2005/8/layout/pyramid1"/>
    <dgm:cxn modelId="{3CBEF9BE-E74B-48D2-9F39-565E4FDD2F2D}" type="presOf" srcId="{485CF4B5-650B-4A65-930F-3ED15D524228}" destId="{D207C6AA-4539-4618-A434-A4D8A7A9652A}" srcOrd="0" destOrd="0" presId="urn:microsoft.com/office/officeart/2005/8/layout/pyramid1"/>
    <dgm:cxn modelId="{8C9244D7-3F1C-48C0-BC44-DD088F66FEFC}" srcId="{4F4B3B49-579E-40FD-A7F2-1F4E36774A8E}" destId="{485CF4B5-650B-4A65-930F-3ED15D524228}" srcOrd="0" destOrd="0" parTransId="{F5A615CC-C3D2-4082-98B2-684D506A504D}" sibTransId="{6F793FF3-AB08-4A90-B8BF-C173FCC2D679}"/>
    <dgm:cxn modelId="{1357ED5A-626C-4974-8057-7BF78D662F87}" srcId="{4F4B3B49-579E-40FD-A7F2-1F4E36774A8E}" destId="{48ABFC70-0955-4963-A58A-43502E422190}" srcOrd="1" destOrd="0" parTransId="{6398793E-8A49-48FE-8446-FBC09F6FF99E}" sibTransId="{7A5B5FA3-E15C-4952-A61C-FF1764BD1A30}"/>
    <dgm:cxn modelId="{343F5E25-81CB-4F96-AA11-201624277C9A}" type="presOf" srcId="{547C15EF-CE0E-492B-A423-52D9A8AF8F0E}" destId="{00B111F6-979C-4FE6-8F83-D1C1797E4361}" srcOrd="0" destOrd="0" presId="urn:microsoft.com/office/officeart/2005/8/layout/pyramid1"/>
    <dgm:cxn modelId="{C7F44896-3572-41F1-9D56-9C9851789997}" type="presOf" srcId="{48ABFC70-0955-4963-A58A-43502E422190}" destId="{CBA251D3-3C8A-4B4A-844B-A22179FE6F85}" srcOrd="1" destOrd="0" presId="urn:microsoft.com/office/officeart/2005/8/layout/pyramid1"/>
    <dgm:cxn modelId="{3A9E4383-B8F3-4BBD-8025-55AF09B9F930}" srcId="{4F4B3B49-579E-40FD-A7F2-1F4E36774A8E}" destId="{547C15EF-CE0E-492B-A423-52D9A8AF8F0E}" srcOrd="2" destOrd="0" parTransId="{3A294C6D-C984-4E70-B6AC-CAD8A9C46F3C}" sibTransId="{6147AFB3-4DE1-4193-958D-E65E1C93243E}"/>
    <dgm:cxn modelId="{18367A58-D5D5-4518-A2A3-4851DD590048}" type="presOf" srcId="{547C15EF-CE0E-492B-A423-52D9A8AF8F0E}" destId="{DD205AEC-0F1A-4283-8643-9CFCF6BC337E}" srcOrd="1" destOrd="0" presId="urn:microsoft.com/office/officeart/2005/8/layout/pyramid1"/>
    <dgm:cxn modelId="{67D27F9D-3B70-4421-BEF1-F6D86F785073}" type="presParOf" srcId="{0E7F5D49-AA1F-4061-971C-B4E97BDCAE0A}" destId="{EAD712E6-0E67-4787-B76D-15F50C61B382}" srcOrd="0" destOrd="0" presId="urn:microsoft.com/office/officeart/2005/8/layout/pyramid1"/>
    <dgm:cxn modelId="{7EA06DAE-84BD-43AF-857F-8512CE5FBF5D}" type="presParOf" srcId="{EAD712E6-0E67-4787-B76D-15F50C61B382}" destId="{D207C6AA-4539-4618-A434-A4D8A7A9652A}" srcOrd="0" destOrd="0" presId="urn:microsoft.com/office/officeart/2005/8/layout/pyramid1"/>
    <dgm:cxn modelId="{191D89CF-BB73-4449-BDA2-F0288582E576}" type="presParOf" srcId="{EAD712E6-0E67-4787-B76D-15F50C61B382}" destId="{32702D9D-7DDB-4A14-A63A-E18E865AF01F}" srcOrd="1" destOrd="0" presId="urn:microsoft.com/office/officeart/2005/8/layout/pyramid1"/>
    <dgm:cxn modelId="{63BFE968-D082-407C-8334-9EB83814125D}" type="presParOf" srcId="{0E7F5D49-AA1F-4061-971C-B4E97BDCAE0A}" destId="{FCF79B39-B526-4D48-8883-3AF289528D9D}" srcOrd="1" destOrd="0" presId="urn:microsoft.com/office/officeart/2005/8/layout/pyramid1"/>
    <dgm:cxn modelId="{B07D0C1D-7CE5-41F6-9906-291F76F47059}" type="presParOf" srcId="{FCF79B39-B526-4D48-8883-3AF289528D9D}" destId="{6CF44232-7BB4-439A-A88B-CC3A46311135}" srcOrd="0" destOrd="0" presId="urn:microsoft.com/office/officeart/2005/8/layout/pyramid1"/>
    <dgm:cxn modelId="{3282270B-704D-4CED-AC3F-B50468394F41}" type="presParOf" srcId="{FCF79B39-B526-4D48-8883-3AF289528D9D}" destId="{CBA251D3-3C8A-4B4A-844B-A22179FE6F85}" srcOrd="1" destOrd="0" presId="urn:microsoft.com/office/officeart/2005/8/layout/pyramid1"/>
    <dgm:cxn modelId="{EE549C5E-B3CD-4A3D-9882-DD2D4468B947}" type="presParOf" srcId="{0E7F5D49-AA1F-4061-971C-B4E97BDCAE0A}" destId="{4F9B2DFA-85F6-4068-AD49-8B02CF82E591}" srcOrd="2" destOrd="0" presId="urn:microsoft.com/office/officeart/2005/8/layout/pyramid1"/>
    <dgm:cxn modelId="{20631AAB-0C1C-4DB7-B02C-EF86F8AE3A5C}" type="presParOf" srcId="{4F9B2DFA-85F6-4068-AD49-8B02CF82E591}" destId="{00B111F6-979C-4FE6-8F83-D1C1797E4361}" srcOrd="0" destOrd="0" presId="urn:microsoft.com/office/officeart/2005/8/layout/pyramid1"/>
    <dgm:cxn modelId="{8D218ABC-738B-4138-A0C9-D53470928935}" type="presParOf" srcId="{4F9B2DFA-85F6-4068-AD49-8B02CF82E591}" destId="{DD205AEC-0F1A-4283-8643-9CFCF6BC337E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54F99C-C3DE-4439-9BFB-D5B3C2A979C9}" type="doc">
      <dgm:prSet loTypeId="urn:microsoft.com/office/officeart/2005/8/layout/pyramid3" loCatId="pyramid" qsTypeId="urn:microsoft.com/office/officeart/2005/8/quickstyle/simple1" qsCatId="simple" csTypeId="urn:microsoft.com/office/officeart/2005/8/colors/colorful1#3" csCatId="colorful" phldr="1"/>
      <dgm:spPr/>
    </dgm:pt>
    <dgm:pt modelId="{37E8A242-9461-455A-B09D-B639A693DD79}">
      <dgm:prSet phldrT="[Text]"/>
      <dgm:spPr/>
      <dgm:t>
        <a:bodyPr/>
        <a:lstStyle/>
        <a:p>
          <a:r>
            <a:rPr lang="en-US" dirty="0" smtClean="0"/>
            <a:t>Superficial/</a:t>
          </a:r>
          <a:r>
            <a:rPr lang="en-US" dirty="0" err="1" smtClean="0"/>
            <a:t>Umum</a:t>
          </a:r>
          <a:endParaRPr lang="en-US" dirty="0"/>
        </a:p>
      </dgm:t>
    </dgm:pt>
    <dgm:pt modelId="{D39B9F2D-A409-4B67-95D5-B61732DB89FD}" type="parTrans" cxnId="{80DC7373-0D4F-4C02-8C7C-C05550479B83}">
      <dgm:prSet/>
      <dgm:spPr/>
      <dgm:t>
        <a:bodyPr/>
        <a:lstStyle/>
        <a:p>
          <a:endParaRPr lang="en-US"/>
        </a:p>
      </dgm:t>
    </dgm:pt>
    <dgm:pt modelId="{C16B6732-10B3-40B3-BE17-1EC27967823B}" type="sibTrans" cxnId="{80DC7373-0D4F-4C02-8C7C-C05550479B83}">
      <dgm:prSet/>
      <dgm:spPr/>
      <dgm:t>
        <a:bodyPr/>
        <a:lstStyle/>
        <a:p>
          <a:endParaRPr lang="en-US"/>
        </a:p>
      </dgm:t>
    </dgm:pt>
    <dgm:pt modelId="{410A1E0B-799D-42F8-9DE1-142E4E1911D7}">
      <dgm:prSet phldrT="[Text]"/>
      <dgm:spPr/>
      <dgm:t>
        <a:bodyPr/>
        <a:lstStyle/>
        <a:p>
          <a:r>
            <a:rPr lang="en-US" dirty="0" smtClean="0"/>
            <a:t>Detail/</a:t>
          </a:r>
          <a:r>
            <a:rPr lang="en-US" dirty="0" err="1" smtClean="0"/>
            <a:t>Terperinci</a:t>
          </a:r>
          <a:endParaRPr lang="en-US" dirty="0"/>
        </a:p>
      </dgm:t>
    </dgm:pt>
    <dgm:pt modelId="{C09E3EFA-411E-490B-88C1-B6C0A9158185}" type="parTrans" cxnId="{06B31311-93FA-459E-9F5F-546381D2658C}">
      <dgm:prSet/>
      <dgm:spPr/>
      <dgm:t>
        <a:bodyPr/>
        <a:lstStyle/>
        <a:p>
          <a:endParaRPr lang="en-US"/>
        </a:p>
      </dgm:t>
    </dgm:pt>
    <dgm:pt modelId="{CD81D15E-B79E-4DCF-B13C-B52B184D4D3C}" type="sibTrans" cxnId="{06B31311-93FA-459E-9F5F-546381D2658C}">
      <dgm:prSet/>
      <dgm:spPr/>
      <dgm:t>
        <a:bodyPr/>
        <a:lstStyle/>
        <a:p>
          <a:endParaRPr lang="en-US"/>
        </a:p>
      </dgm:t>
    </dgm:pt>
    <dgm:pt modelId="{0E508ACE-D725-45D7-8A72-548881C9C6CA}" type="pres">
      <dgm:prSet presAssocID="{EB54F99C-C3DE-4439-9BFB-D5B3C2A979C9}" presName="Name0" presStyleCnt="0">
        <dgm:presLayoutVars>
          <dgm:dir/>
          <dgm:animLvl val="lvl"/>
          <dgm:resizeHandles val="exact"/>
        </dgm:presLayoutVars>
      </dgm:prSet>
      <dgm:spPr/>
    </dgm:pt>
    <dgm:pt modelId="{F553F4BF-109E-4499-8A5B-597D2A055FC2}" type="pres">
      <dgm:prSet presAssocID="{37E8A242-9461-455A-B09D-B639A693DD79}" presName="Name8" presStyleCnt="0"/>
      <dgm:spPr/>
    </dgm:pt>
    <dgm:pt modelId="{87B2CEDA-BD18-4CA6-96D2-13FCED501F32}" type="pres">
      <dgm:prSet presAssocID="{37E8A242-9461-455A-B09D-B639A693DD79}" presName="level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67E905-CD49-447D-B93C-C5DC09CF0CE2}" type="pres">
      <dgm:prSet presAssocID="{37E8A242-9461-455A-B09D-B639A693DD7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6E6DAC-8712-4F81-9896-7B3CC787C223}" type="pres">
      <dgm:prSet presAssocID="{410A1E0B-799D-42F8-9DE1-142E4E1911D7}" presName="Name8" presStyleCnt="0"/>
      <dgm:spPr/>
    </dgm:pt>
    <dgm:pt modelId="{BBD84058-D86E-4ED9-AB27-44B7543448CF}" type="pres">
      <dgm:prSet presAssocID="{410A1E0B-799D-42F8-9DE1-142E4E1911D7}" presName="level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756ACD-FEC4-4430-9D0E-416F077D2925}" type="pres">
      <dgm:prSet presAssocID="{410A1E0B-799D-42F8-9DE1-142E4E1911D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06E5D17-536B-4A57-935E-C56C638C184A}" type="presOf" srcId="{37E8A242-9461-455A-B09D-B639A693DD79}" destId="{2C67E905-CD49-447D-B93C-C5DC09CF0CE2}" srcOrd="1" destOrd="0" presId="urn:microsoft.com/office/officeart/2005/8/layout/pyramid3"/>
    <dgm:cxn modelId="{80DC7373-0D4F-4C02-8C7C-C05550479B83}" srcId="{EB54F99C-C3DE-4439-9BFB-D5B3C2A979C9}" destId="{37E8A242-9461-455A-B09D-B639A693DD79}" srcOrd="0" destOrd="0" parTransId="{D39B9F2D-A409-4B67-95D5-B61732DB89FD}" sibTransId="{C16B6732-10B3-40B3-BE17-1EC27967823B}"/>
    <dgm:cxn modelId="{EFA6156E-308E-4662-9907-0AAAE8D819ED}" type="presOf" srcId="{410A1E0B-799D-42F8-9DE1-142E4E1911D7}" destId="{BBD84058-D86E-4ED9-AB27-44B7543448CF}" srcOrd="0" destOrd="0" presId="urn:microsoft.com/office/officeart/2005/8/layout/pyramid3"/>
    <dgm:cxn modelId="{6A646339-7B97-4622-9046-95C9EB3593C5}" type="presOf" srcId="{410A1E0B-799D-42F8-9DE1-142E4E1911D7}" destId="{B3756ACD-FEC4-4430-9D0E-416F077D2925}" srcOrd="1" destOrd="0" presId="urn:microsoft.com/office/officeart/2005/8/layout/pyramid3"/>
    <dgm:cxn modelId="{06B31311-93FA-459E-9F5F-546381D2658C}" srcId="{EB54F99C-C3DE-4439-9BFB-D5B3C2A979C9}" destId="{410A1E0B-799D-42F8-9DE1-142E4E1911D7}" srcOrd="1" destOrd="0" parTransId="{C09E3EFA-411E-490B-88C1-B6C0A9158185}" sibTransId="{CD81D15E-B79E-4DCF-B13C-B52B184D4D3C}"/>
    <dgm:cxn modelId="{A5096207-94C6-430B-B7CF-1D87031AF829}" type="presOf" srcId="{37E8A242-9461-455A-B09D-B639A693DD79}" destId="{87B2CEDA-BD18-4CA6-96D2-13FCED501F32}" srcOrd="0" destOrd="0" presId="urn:microsoft.com/office/officeart/2005/8/layout/pyramid3"/>
    <dgm:cxn modelId="{C173D581-E90F-4AB7-B436-F4BD4A376F2C}" type="presOf" srcId="{EB54F99C-C3DE-4439-9BFB-D5B3C2A979C9}" destId="{0E508ACE-D725-45D7-8A72-548881C9C6CA}" srcOrd="0" destOrd="0" presId="urn:microsoft.com/office/officeart/2005/8/layout/pyramid3"/>
    <dgm:cxn modelId="{59DD335D-7CFA-458E-B141-D6BA151CEF8D}" type="presParOf" srcId="{0E508ACE-D725-45D7-8A72-548881C9C6CA}" destId="{F553F4BF-109E-4499-8A5B-597D2A055FC2}" srcOrd="0" destOrd="0" presId="urn:microsoft.com/office/officeart/2005/8/layout/pyramid3"/>
    <dgm:cxn modelId="{57D6ACCA-0352-4D47-9952-4EF042F84BBA}" type="presParOf" srcId="{F553F4BF-109E-4499-8A5B-597D2A055FC2}" destId="{87B2CEDA-BD18-4CA6-96D2-13FCED501F32}" srcOrd="0" destOrd="0" presId="urn:microsoft.com/office/officeart/2005/8/layout/pyramid3"/>
    <dgm:cxn modelId="{FD89E1F8-8BD0-4673-98A0-66B8DAF5FEB6}" type="presParOf" srcId="{F553F4BF-109E-4499-8A5B-597D2A055FC2}" destId="{2C67E905-CD49-447D-B93C-C5DC09CF0CE2}" srcOrd="1" destOrd="0" presId="urn:microsoft.com/office/officeart/2005/8/layout/pyramid3"/>
    <dgm:cxn modelId="{2CF098FA-7142-4C7F-ADDA-12281A0BB6BE}" type="presParOf" srcId="{0E508ACE-D725-45D7-8A72-548881C9C6CA}" destId="{756E6DAC-8712-4F81-9896-7B3CC787C223}" srcOrd="1" destOrd="0" presId="urn:microsoft.com/office/officeart/2005/8/layout/pyramid3"/>
    <dgm:cxn modelId="{B29DC636-DF79-4628-AE2D-2DA611B7AE81}" type="presParOf" srcId="{756E6DAC-8712-4F81-9896-7B3CC787C223}" destId="{BBD84058-D86E-4ED9-AB27-44B7543448CF}" srcOrd="0" destOrd="0" presId="urn:microsoft.com/office/officeart/2005/8/layout/pyramid3"/>
    <dgm:cxn modelId="{451AC090-5A59-43B4-ACFB-23A70F6B1BFC}" type="presParOf" srcId="{756E6DAC-8712-4F81-9896-7B3CC787C223}" destId="{B3756ACD-FEC4-4430-9D0E-416F077D2925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8C07DA4-ADB4-4681-A9F9-A0D8C1A4822F}" type="doc">
      <dgm:prSet loTypeId="urn:microsoft.com/office/officeart/2008/layout/VerticalCircleList" loCatId="list" qsTypeId="urn:microsoft.com/office/officeart/2005/8/quickstyle/simple2" qsCatId="simple" csTypeId="urn:microsoft.com/office/officeart/2005/8/colors/colorful4" csCatId="colorful" phldr="1"/>
      <dgm:spPr/>
    </dgm:pt>
    <dgm:pt modelId="{1748AC3E-27F5-4591-9251-B2A1B2459A18}">
      <dgm:prSet phldrT="[Text]"/>
      <dgm:spPr/>
      <dgm:t>
        <a:bodyPr/>
        <a:lstStyle/>
        <a:p>
          <a:r>
            <a:rPr lang="en-US" dirty="0" err="1" smtClean="0"/>
            <a:t>Jurnal</a:t>
          </a:r>
          <a:endParaRPr lang="en-US" dirty="0"/>
        </a:p>
      </dgm:t>
    </dgm:pt>
    <dgm:pt modelId="{A98E3575-B449-4F8F-B487-74DFA08BF6F0}" type="parTrans" cxnId="{954E128B-B64C-49A8-B9B5-8911D7C6B474}">
      <dgm:prSet/>
      <dgm:spPr/>
      <dgm:t>
        <a:bodyPr/>
        <a:lstStyle/>
        <a:p>
          <a:endParaRPr lang="en-US"/>
        </a:p>
      </dgm:t>
    </dgm:pt>
    <dgm:pt modelId="{2C735ADB-A17C-4B9A-9443-B38829B22D0A}" type="sibTrans" cxnId="{954E128B-B64C-49A8-B9B5-8911D7C6B474}">
      <dgm:prSet/>
      <dgm:spPr/>
      <dgm:t>
        <a:bodyPr/>
        <a:lstStyle/>
        <a:p>
          <a:endParaRPr lang="en-US"/>
        </a:p>
      </dgm:t>
    </dgm:pt>
    <dgm:pt modelId="{BBED0DD1-3500-48E1-AA0A-975AC0F78892}">
      <dgm:prSet phldrT="[Text]"/>
      <dgm:spPr/>
      <dgm:t>
        <a:bodyPr/>
        <a:lstStyle/>
        <a:p>
          <a:r>
            <a:rPr lang="en-US" dirty="0" smtClean="0"/>
            <a:t>E-Book</a:t>
          </a:r>
          <a:endParaRPr lang="en-US" dirty="0"/>
        </a:p>
      </dgm:t>
    </dgm:pt>
    <dgm:pt modelId="{57D7B1FF-95E3-4740-BBCF-95F715FA5837}" type="parTrans" cxnId="{2A81F15B-370F-45C6-85CF-4A36D2BA2955}">
      <dgm:prSet/>
      <dgm:spPr/>
      <dgm:t>
        <a:bodyPr/>
        <a:lstStyle/>
        <a:p>
          <a:endParaRPr lang="en-US"/>
        </a:p>
      </dgm:t>
    </dgm:pt>
    <dgm:pt modelId="{217A999E-163E-43BB-8CDB-52DF4F926F57}" type="sibTrans" cxnId="{2A81F15B-370F-45C6-85CF-4A36D2BA2955}">
      <dgm:prSet/>
      <dgm:spPr/>
      <dgm:t>
        <a:bodyPr/>
        <a:lstStyle/>
        <a:p>
          <a:endParaRPr lang="en-US"/>
        </a:p>
      </dgm:t>
    </dgm:pt>
    <dgm:pt modelId="{2D08CEE5-24A7-4E8D-B416-1CF3E505811A}">
      <dgm:prSet phldrT="[Text]"/>
      <dgm:spPr/>
      <dgm:t>
        <a:bodyPr/>
        <a:lstStyle/>
        <a:p>
          <a:r>
            <a:rPr lang="en-US" dirty="0" smtClean="0"/>
            <a:t>Textbook</a:t>
          </a:r>
          <a:endParaRPr lang="en-US" dirty="0"/>
        </a:p>
      </dgm:t>
    </dgm:pt>
    <dgm:pt modelId="{CA5BE053-8605-41B3-8DA8-AD2D6EADBA70}" type="parTrans" cxnId="{8712FEC0-E459-40E9-ADD8-77AF1E50F20C}">
      <dgm:prSet/>
      <dgm:spPr/>
      <dgm:t>
        <a:bodyPr/>
        <a:lstStyle/>
        <a:p>
          <a:endParaRPr lang="en-US"/>
        </a:p>
      </dgm:t>
    </dgm:pt>
    <dgm:pt modelId="{F3286E14-AB54-4217-8087-7ACE7E840C46}" type="sibTrans" cxnId="{8712FEC0-E459-40E9-ADD8-77AF1E50F20C}">
      <dgm:prSet/>
      <dgm:spPr/>
      <dgm:t>
        <a:bodyPr/>
        <a:lstStyle/>
        <a:p>
          <a:endParaRPr lang="en-US"/>
        </a:p>
      </dgm:t>
    </dgm:pt>
    <dgm:pt modelId="{09349B3F-FEBD-422C-930F-2B874CFB5968}">
      <dgm:prSet phldrT="[Text]"/>
      <dgm:spPr/>
      <dgm:t>
        <a:bodyPr/>
        <a:lstStyle/>
        <a:p>
          <a:r>
            <a:rPr lang="en-US" dirty="0" err="1" smtClean="0"/>
            <a:t>Laporan</a:t>
          </a:r>
          <a:r>
            <a:rPr lang="en-US" dirty="0" smtClean="0"/>
            <a:t> </a:t>
          </a:r>
          <a:r>
            <a:rPr lang="en-US" dirty="0" err="1" smtClean="0"/>
            <a:t>Akhir</a:t>
          </a:r>
          <a:endParaRPr lang="en-US" dirty="0"/>
        </a:p>
      </dgm:t>
    </dgm:pt>
    <dgm:pt modelId="{C152EE6F-D111-4E28-9344-80B5656583A1}" type="parTrans" cxnId="{E78BCDFF-617B-49D5-8A04-B33D90D2E76A}">
      <dgm:prSet/>
      <dgm:spPr/>
      <dgm:t>
        <a:bodyPr/>
        <a:lstStyle/>
        <a:p>
          <a:endParaRPr lang="en-US"/>
        </a:p>
      </dgm:t>
    </dgm:pt>
    <dgm:pt modelId="{19C407D5-8F1C-4117-97F5-42D393AA3572}" type="sibTrans" cxnId="{E78BCDFF-617B-49D5-8A04-B33D90D2E76A}">
      <dgm:prSet/>
      <dgm:spPr/>
      <dgm:t>
        <a:bodyPr/>
        <a:lstStyle/>
        <a:p>
          <a:endParaRPr lang="en-US"/>
        </a:p>
      </dgm:t>
    </dgm:pt>
    <dgm:pt modelId="{CD5538A4-CA43-41D0-BBAE-2DFBF50A06C2}">
      <dgm:prSet phldrT="[Text]"/>
      <dgm:spPr/>
      <dgm:t>
        <a:bodyPr/>
        <a:lstStyle/>
        <a:p>
          <a:r>
            <a:rPr lang="en-US" dirty="0" err="1" smtClean="0"/>
            <a:t>Observasi</a:t>
          </a:r>
          <a:endParaRPr lang="en-US" dirty="0"/>
        </a:p>
      </dgm:t>
    </dgm:pt>
    <dgm:pt modelId="{03E07371-A644-4385-A59D-748EF44781B4}" type="parTrans" cxnId="{B5D68695-A9BC-42B5-890F-E7509B5FA544}">
      <dgm:prSet/>
      <dgm:spPr/>
    </dgm:pt>
    <dgm:pt modelId="{7464A566-C51D-47EC-94DE-5C7AC39B58ED}" type="sibTrans" cxnId="{B5D68695-A9BC-42B5-890F-E7509B5FA544}">
      <dgm:prSet/>
      <dgm:spPr/>
    </dgm:pt>
    <dgm:pt modelId="{D59F57FA-6B5E-4B40-A67F-CEC4F51FFAD2}">
      <dgm:prSet phldrT="[Text]"/>
      <dgm:spPr/>
      <dgm:t>
        <a:bodyPr/>
        <a:lstStyle/>
        <a:p>
          <a:r>
            <a:rPr lang="en-US" dirty="0" err="1" smtClean="0"/>
            <a:t>Survei</a:t>
          </a:r>
          <a:r>
            <a:rPr lang="en-US" dirty="0" smtClean="0"/>
            <a:t> </a:t>
          </a:r>
          <a:r>
            <a:rPr lang="en-US" dirty="0" err="1" smtClean="0"/>
            <a:t>Awalan</a:t>
          </a:r>
          <a:endParaRPr lang="en-US" dirty="0"/>
        </a:p>
      </dgm:t>
    </dgm:pt>
    <dgm:pt modelId="{A273FCCF-F252-45C7-96DC-D5BCA5802253}" type="parTrans" cxnId="{2099C041-6946-4E45-8627-62F8E9405912}">
      <dgm:prSet/>
      <dgm:spPr/>
    </dgm:pt>
    <dgm:pt modelId="{843BB3ED-D37F-4AD7-85E8-B376A76F5309}" type="sibTrans" cxnId="{2099C041-6946-4E45-8627-62F8E9405912}">
      <dgm:prSet/>
      <dgm:spPr/>
    </dgm:pt>
    <dgm:pt modelId="{C75E6E01-2FB0-4133-95EE-E1E0E6D0622A}" type="pres">
      <dgm:prSet presAssocID="{58C07DA4-ADB4-4681-A9F9-A0D8C1A4822F}" presName="Name0" presStyleCnt="0">
        <dgm:presLayoutVars>
          <dgm:dir/>
        </dgm:presLayoutVars>
      </dgm:prSet>
      <dgm:spPr/>
    </dgm:pt>
    <dgm:pt modelId="{1861DB91-AF42-4758-8AA5-A3C8566F0E04}" type="pres">
      <dgm:prSet presAssocID="{1748AC3E-27F5-4591-9251-B2A1B2459A18}" presName="noChildren" presStyleCnt="0"/>
      <dgm:spPr/>
    </dgm:pt>
    <dgm:pt modelId="{FDC9CB1B-A08A-4683-8827-6A0762389CC2}" type="pres">
      <dgm:prSet presAssocID="{1748AC3E-27F5-4591-9251-B2A1B2459A18}" presName="gap" presStyleCnt="0"/>
      <dgm:spPr/>
    </dgm:pt>
    <dgm:pt modelId="{7BF2FA28-7EFA-49B5-BA6A-2CDB38C7878A}" type="pres">
      <dgm:prSet presAssocID="{1748AC3E-27F5-4591-9251-B2A1B2459A18}" presName="medCircle2" presStyleLbl="vennNode1" presStyleIdx="0" presStyleCnt="6"/>
      <dgm:spPr/>
    </dgm:pt>
    <dgm:pt modelId="{A2990DAC-B7B2-4F2D-BFA4-4A886C99E614}" type="pres">
      <dgm:prSet presAssocID="{1748AC3E-27F5-4591-9251-B2A1B2459A18}" presName="txLvlOnly1" presStyleLbl="revTx" presStyleIdx="0" presStyleCnt="6"/>
      <dgm:spPr/>
      <dgm:t>
        <a:bodyPr/>
        <a:lstStyle/>
        <a:p>
          <a:endParaRPr lang="en-US"/>
        </a:p>
      </dgm:t>
    </dgm:pt>
    <dgm:pt modelId="{133CD611-A41C-4BCC-85A5-4BBD2125F828}" type="pres">
      <dgm:prSet presAssocID="{BBED0DD1-3500-48E1-AA0A-975AC0F78892}" presName="noChildren" presStyleCnt="0"/>
      <dgm:spPr/>
    </dgm:pt>
    <dgm:pt modelId="{07B6AD66-D446-4998-92CF-03ECF965F518}" type="pres">
      <dgm:prSet presAssocID="{BBED0DD1-3500-48E1-AA0A-975AC0F78892}" presName="gap" presStyleCnt="0"/>
      <dgm:spPr/>
    </dgm:pt>
    <dgm:pt modelId="{58CFC985-32C9-4ACD-8133-D8E980B474CF}" type="pres">
      <dgm:prSet presAssocID="{BBED0DD1-3500-48E1-AA0A-975AC0F78892}" presName="medCircle2" presStyleLbl="vennNode1" presStyleIdx="1" presStyleCnt="6"/>
      <dgm:spPr/>
    </dgm:pt>
    <dgm:pt modelId="{76C605FE-E140-4C23-AE8C-1E8C44195DDE}" type="pres">
      <dgm:prSet presAssocID="{BBED0DD1-3500-48E1-AA0A-975AC0F78892}" presName="txLvlOnly1" presStyleLbl="revTx" presStyleIdx="1" presStyleCnt="6"/>
      <dgm:spPr/>
      <dgm:t>
        <a:bodyPr/>
        <a:lstStyle/>
        <a:p>
          <a:endParaRPr lang="en-US"/>
        </a:p>
      </dgm:t>
    </dgm:pt>
    <dgm:pt modelId="{CDB348CB-45BC-40C1-951D-908E6647B95C}" type="pres">
      <dgm:prSet presAssocID="{2D08CEE5-24A7-4E8D-B416-1CF3E505811A}" presName="noChildren" presStyleCnt="0"/>
      <dgm:spPr/>
    </dgm:pt>
    <dgm:pt modelId="{5EE62A52-2849-49B1-B597-B95CC1D973EA}" type="pres">
      <dgm:prSet presAssocID="{2D08CEE5-24A7-4E8D-B416-1CF3E505811A}" presName="gap" presStyleCnt="0"/>
      <dgm:spPr/>
    </dgm:pt>
    <dgm:pt modelId="{2EA9147B-AF83-4528-B745-2767F3B3B532}" type="pres">
      <dgm:prSet presAssocID="{2D08CEE5-24A7-4E8D-B416-1CF3E505811A}" presName="medCircle2" presStyleLbl="vennNode1" presStyleIdx="2" presStyleCnt="6"/>
      <dgm:spPr/>
    </dgm:pt>
    <dgm:pt modelId="{D4B36BBE-53BD-4E02-83A9-43C88590902F}" type="pres">
      <dgm:prSet presAssocID="{2D08CEE5-24A7-4E8D-B416-1CF3E505811A}" presName="txLvlOnly1" presStyleLbl="revTx" presStyleIdx="2" presStyleCnt="6"/>
      <dgm:spPr/>
      <dgm:t>
        <a:bodyPr/>
        <a:lstStyle/>
        <a:p>
          <a:endParaRPr lang="en-US"/>
        </a:p>
      </dgm:t>
    </dgm:pt>
    <dgm:pt modelId="{B8458D24-8C37-45EB-B165-BE4BBCFACBEB}" type="pres">
      <dgm:prSet presAssocID="{09349B3F-FEBD-422C-930F-2B874CFB5968}" presName="noChildren" presStyleCnt="0"/>
      <dgm:spPr/>
    </dgm:pt>
    <dgm:pt modelId="{A94A43A9-17CC-4863-B1A4-CBEDC2C95530}" type="pres">
      <dgm:prSet presAssocID="{09349B3F-FEBD-422C-930F-2B874CFB5968}" presName="gap" presStyleCnt="0"/>
      <dgm:spPr/>
    </dgm:pt>
    <dgm:pt modelId="{7BE15D40-5400-402E-8DFF-A5A84CA00CD9}" type="pres">
      <dgm:prSet presAssocID="{09349B3F-FEBD-422C-930F-2B874CFB5968}" presName="medCircle2" presStyleLbl="vennNode1" presStyleIdx="3" presStyleCnt="6"/>
      <dgm:spPr/>
    </dgm:pt>
    <dgm:pt modelId="{4F78253F-3334-4A18-B8F2-A5D35D38A783}" type="pres">
      <dgm:prSet presAssocID="{09349B3F-FEBD-422C-930F-2B874CFB5968}" presName="txLvlOnly1" presStyleLbl="revTx" presStyleIdx="3" presStyleCnt="6"/>
      <dgm:spPr/>
      <dgm:t>
        <a:bodyPr/>
        <a:lstStyle/>
        <a:p>
          <a:endParaRPr lang="en-US"/>
        </a:p>
      </dgm:t>
    </dgm:pt>
    <dgm:pt modelId="{29F11316-7334-49DB-B6F8-9C9DD2C26CCB}" type="pres">
      <dgm:prSet presAssocID="{CD5538A4-CA43-41D0-BBAE-2DFBF50A06C2}" presName="noChildren" presStyleCnt="0"/>
      <dgm:spPr/>
    </dgm:pt>
    <dgm:pt modelId="{09666D11-BFA2-44C4-A972-51C37382EB58}" type="pres">
      <dgm:prSet presAssocID="{CD5538A4-CA43-41D0-BBAE-2DFBF50A06C2}" presName="gap" presStyleCnt="0"/>
      <dgm:spPr/>
    </dgm:pt>
    <dgm:pt modelId="{DE44B071-9946-4CBE-AE20-45F150B4D174}" type="pres">
      <dgm:prSet presAssocID="{CD5538A4-CA43-41D0-BBAE-2DFBF50A06C2}" presName="medCircle2" presStyleLbl="vennNode1" presStyleIdx="4" presStyleCnt="6"/>
      <dgm:spPr/>
    </dgm:pt>
    <dgm:pt modelId="{49C6FB8C-51BF-415D-B6E2-0F1F21F31753}" type="pres">
      <dgm:prSet presAssocID="{CD5538A4-CA43-41D0-BBAE-2DFBF50A06C2}" presName="txLvlOnly1" presStyleLbl="revTx" presStyleIdx="4" presStyleCnt="6"/>
      <dgm:spPr/>
      <dgm:t>
        <a:bodyPr/>
        <a:lstStyle/>
        <a:p>
          <a:endParaRPr lang="en-US"/>
        </a:p>
      </dgm:t>
    </dgm:pt>
    <dgm:pt modelId="{C91DF439-BC31-468E-8AAE-2DE94C3998A8}" type="pres">
      <dgm:prSet presAssocID="{D59F57FA-6B5E-4B40-A67F-CEC4F51FFAD2}" presName="noChildren" presStyleCnt="0"/>
      <dgm:spPr/>
    </dgm:pt>
    <dgm:pt modelId="{D20BFB82-EB90-45BC-A5EB-0159E8B18B37}" type="pres">
      <dgm:prSet presAssocID="{D59F57FA-6B5E-4B40-A67F-CEC4F51FFAD2}" presName="gap" presStyleCnt="0"/>
      <dgm:spPr/>
    </dgm:pt>
    <dgm:pt modelId="{0E8400F2-1D6F-422B-BB14-00AFAC25017A}" type="pres">
      <dgm:prSet presAssocID="{D59F57FA-6B5E-4B40-A67F-CEC4F51FFAD2}" presName="medCircle2" presStyleLbl="vennNode1" presStyleIdx="5" presStyleCnt="6"/>
      <dgm:spPr/>
    </dgm:pt>
    <dgm:pt modelId="{463254FB-F4CF-4433-823F-E7F000D627F1}" type="pres">
      <dgm:prSet presAssocID="{D59F57FA-6B5E-4B40-A67F-CEC4F51FFAD2}" presName="txLvlOnly1" presStyleLbl="revTx" presStyleIdx="5" presStyleCnt="6"/>
      <dgm:spPr/>
      <dgm:t>
        <a:bodyPr/>
        <a:lstStyle/>
        <a:p>
          <a:endParaRPr lang="en-US"/>
        </a:p>
      </dgm:t>
    </dgm:pt>
  </dgm:ptLst>
  <dgm:cxnLst>
    <dgm:cxn modelId="{957AB423-6181-4ED3-AE5E-10CD41F24EA6}" type="presOf" srcId="{09349B3F-FEBD-422C-930F-2B874CFB5968}" destId="{4F78253F-3334-4A18-B8F2-A5D35D38A783}" srcOrd="0" destOrd="0" presId="urn:microsoft.com/office/officeart/2008/layout/VerticalCircleList"/>
    <dgm:cxn modelId="{2A81F15B-370F-45C6-85CF-4A36D2BA2955}" srcId="{58C07DA4-ADB4-4681-A9F9-A0D8C1A4822F}" destId="{BBED0DD1-3500-48E1-AA0A-975AC0F78892}" srcOrd="1" destOrd="0" parTransId="{57D7B1FF-95E3-4740-BBCF-95F715FA5837}" sibTransId="{217A999E-163E-43BB-8CDB-52DF4F926F57}"/>
    <dgm:cxn modelId="{72023BD3-FD1F-42DC-9C5F-C3C94AB0A30F}" type="presOf" srcId="{1748AC3E-27F5-4591-9251-B2A1B2459A18}" destId="{A2990DAC-B7B2-4F2D-BFA4-4A886C99E614}" srcOrd="0" destOrd="0" presId="urn:microsoft.com/office/officeart/2008/layout/VerticalCircleList"/>
    <dgm:cxn modelId="{8712FEC0-E459-40E9-ADD8-77AF1E50F20C}" srcId="{58C07DA4-ADB4-4681-A9F9-A0D8C1A4822F}" destId="{2D08CEE5-24A7-4E8D-B416-1CF3E505811A}" srcOrd="2" destOrd="0" parTransId="{CA5BE053-8605-41B3-8DA8-AD2D6EADBA70}" sibTransId="{F3286E14-AB54-4217-8087-7ACE7E840C46}"/>
    <dgm:cxn modelId="{7A1353DA-ACAF-4A67-9D4A-329937B70DB1}" type="presOf" srcId="{2D08CEE5-24A7-4E8D-B416-1CF3E505811A}" destId="{D4B36BBE-53BD-4E02-83A9-43C88590902F}" srcOrd="0" destOrd="0" presId="urn:microsoft.com/office/officeart/2008/layout/VerticalCircleList"/>
    <dgm:cxn modelId="{E78BCDFF-617B-49D5-8A04-B33D90D2E76A}" srcId="{58C07DA4-ADB4-4681-A9F9-A0D8C1A4822F}" destId="{09349B3F-FEBD-422C-930F-2B874CFB5968}" srcOrd="3" destOrd="0" parTransId="{C152EE6F-D111-4E28-9344-80B5656583A1}" sibTransId="{19C407D5-8F1C-4117-97F5-42D393AA3572}"/>
    <dgm:cxn modelId="{C877AE71-5D3F-4A2D-9FB1-68FCE6DEABE1}" type="presOf" srcId="{D59F57FA-6B5E-4B40-A67F-CEC4F51FFAD2}" destId="{463254FB-F4CF-4433-823F-E7F000D627F1}" srcOrd="0" destOrd="0" presId="urn:microsoft.com/office/officeart/2008/layout/VerticalCircleList"/>
    <dgm:cxn modelId="{B5D68695-A9BC-42B5-890F-E7509B5FA544}" srcId="{58C07DA4-ADB4-4681-A9F9-A0D8C1A4822F}" destId="{CD5538A4-CA43-41D0-BBAE-2DFBF50A06C2}" srcOrd="4" destOrd="0" parTransId="{03E07371-A644-4385-A59D-748EF44781B4}" sibTransId="{7464A566-C51D-47EC-94DE-5C7AC39B58ED}"/>
    <dgm:cxn modelId="{BC8EFB29-0532-478D-91F2-AB2600FA107E}" type="presOf" srcId="{CD5538A4-CA43-41D0-BBAE-2DFBF50A06C2}" destId="{49C6FB8C-51BF-415D-B6E2-0F1F21F31753}" srcOrd="0" destOrd="0" presId="urn:microsoft.com/office/officeart/2008/layout/VerticalCircleList"/>
    <dgm:cxn modelId="{38826E07-F0BA-466C-8284-76D6906FC722}" type="presOf" srcId="{BBED0DD1-3500-48E1-AA0A-975AC0F78892}" destId="{76C605FE-E140-4C23-AE8C-1E8C44195DDE}" srcOrd="0" destOrd="0" presId="urn:microsoft.com/office/officeart/2008/layout/VerticalCircleList"/>
    <dgm:cxn modelId="{2099C041-6946-4E45-8627-62F8E9405912}" srcId="{58C07DA4-ADB4-4681-A9F9-A0D8C1A4822F}" destId="{D59F57FA-6B5E-4B40-A67F-CEC4F51FFAD2}" srcOrd="5" destOrd="0" parTransId="{A273FCCF-F252-45C7-96DC-D5BCA5802253}" sibTransId="{843BB3ED-D37F-4AD7-85E8-B376A76F5309}"/>
    <dgm:cxn modelId="{954E128B-B64C-49A8-B9B5-8911D7C6B474}" srcId="{58C07DA4-ADB4-4681-A9F9-A0D8C1A4822F}" destId="{1748AC3E-27F5-4591-9251-B2A1B2459A18}" srcOrd="0" destOrd="0" parTransId="{A98E3575-B449-4F8F-B487-74DFA08BF6F0}" sibTransId="{2C735ADB-A17C-4B9A-9443-B38829B22D0A}"/>
    <dgm:cxn modelId="{3C540291-06A5-4353-AB09-1AC82419145B}" type="presOf" srcId="{58C07DA4-ADB4-4681-A9F9-A0D8C1A4822F}" destId="{C75E6E01-2FB0-4133-95EE-E1E0E6D0622A}" srcOrd="0" destOrd="0" presId="urn:microsoft.com/office/officeart/2008/layout/VerticalCircleList"/>
    <dgm:cxn modelId="{C7612954-0F45-4046-A65F-74B7D87EDBAE}" type="presParOf" srcId="{C75E6E01-2FB0-4133-95EE-E1E0E6D0622A}" destId="{1861DB91-AF42-4758-8AA5-A3C8566F0E04}" srcOrd="0" destOrd="0" presId="urn:microsoft.com/office/officeart/2008/layout/VerticalCircleList"/>
    <dgm:cxn modelId="{5764D15D-7187-4E2C-B66A-33E57FEF4F87}" type="presParOf" srcId="{1861DB91-AF42-4758-8AA5-A3C8566F0E04}" destId="{FDC9CB1B-A08A-4683-8827-6A0762389CC2}" srcOrd="0" destOrd="0" presId="urn:microsoft.com/office/officeart/2008/layout/VerticalCircleList"/>
    <dgm:cxn modelId="{6F6684F5-C032-40E3-BC59-EF9E32ECD403}" type="presParOf" srcId="{1861DB91-AF42-4758-8AA5-A3C8566F0E04}" destId="{7BF2FA28-7EFA-49B5-BA6A-2CDB38C7878A}" srcOrd="1" destOrd="0" presId="urn:microsoft.com/office/officeart/2008/layout/VerticalCircleList"/>
    <dgm:cxn modelId="{D7A7B0DD-8FB1-47C9-A8A9-441F04247C7B}" type="presParOf" srcId="{1861DB91-AF42-4758-8AA5-A3C8566F0E04}" destId="{A2990DAC-B7B2-4F2D-BFA4-4A886C99E614}" srcOrd="2" destOrd="0" presId="urn:microsoft.com/office/officeart/2008/layout/VerticalCircleList"/>
    <dgm:cxn modelId="{63849B34-A09A-4DAF-BAD3-C275646B7198}" type="presParOf" srcId="{C75E6E01-2FB0-4133-95EE-E1E0E6D0622A}" destId="{133CD611-A41C-4BCC-85A5-4BBD2125F828}" srcOrd="1" destOrd="0" presId="urn:microsoft.com/office/officeart/2008/layout/VerticalCircleList"/>
    <dgm:cxn modelId="{E94F1C68-071C-49C2-9681-7E9DA5803FAF}" type="presParOf" srcId="{133CD611-A41C-4BCC-85A5-4BBD2125F828}" destId="{07B6AD66-D446-4998-92CF-03ECF965F518}" srcOrd="0" destOrd="0" presId="urn:microsoft.com/office/officeart/2008/layout/VerticalCircleList"/>
    <dgm:cxn modelId="{58D3789E-884F-43A9-A910-579D3178F635}" type="presParOf" srcId="{133CD611-A41C-4BCC-85A5-4BBD2125F828}" destId="{58CFC985-32C9-4ACD-8133-D8E980B474CF}" srcOrd="1" destOrd="0" presId="urn:microsoft.com/office/officeart/2008/layout/VerticalCircleList"/>
    <dgm:cxn modelId="{9EBC1BE8-AC24-4473-87B6-0C611D7BBE3B}" type="presParOf" srcId="{133CD611-A41C-4BCC-85A5-4BBD2125F828}" destId="{76C605FE-E140-4C23-AE8C-1E8C44195DDE}" srcOrd="2" destOrd="0" presId="urn:microsoft.com/office/officeart/2008/layout/VerticalCircleList"/>
    <dgm:cxn modelId="{592D86A7-19E1-4146-A2B7-5CB7C49A19BD}" type="presParOf" srcId="{C75E6E01-2FB0-4133-95EE-E1E0E6D0622A}" destId="{CDB348CB-45BC-40C1-951D-908E6647B95C}" srcOrd="2" destOrd="0" presId="urn:microsoft.com/office/officeart/2008/layout/VerticalCircleList"/>
    <dgm:cxn modelId="{75F7608C-3D4C-4D01-B451-C91487B4BD9B}" type="presParOf" srcId="{CDB348CB-45BC-40C1-951D-908E6647B95C}" destId="{5EE62A52-2849-49B1-B597-B95CC1D973EA}" srcOrd="0" destOrd="0" presId="urn:microsoft.com/office/officeart/2008/layout/VerticalCircleList"/>
    <dgm:cxn modelId="{A4F665E4-950A-418A-981C-50A1C45DFFFE}" type="presParOf" srcId="{CDB348CB-45BC-40C1-951D-908E6647B95C}" destId="{2EA9147B-AF83-4528-B745-2767F3B3B532}" srcOrd="1" destOrd="0" presId="urn:microsoft.com/office/officeart/2008/layout/VerticalCircleList"/>
    <dgm:cxn modelId="{619B9A4E-8CEC-4F9A-8A3A-749145F02609}" type="presParOf" srcId="{CDB348CB-45BC-40C1-951D-908E6647B95C}" destId="{D4B36BBE-53BD-4E02-83A9-43C88590902F}" srcOrd="2" destOrd="0" presId="urn:microsoft.com/office/officeart/2008/layout/VerticalCircleList"/>
    <dgm:cxn modelId="{D567818E-3778-47F5-98E6-5D08765BFCD1}" type="presParOf" srcId="{C75E6E01-2FB0-4133-95EE-E1E0E6D0622A}" destId="{B8458D24-8C37-45EB-B165-BE4BBCFACBEB}" srcOrd="3" destOrd="0" presId="urn:microsoft.com/office/officeart/2008/layout/VerticalCircleList"/>
    <dgm:cxn modelId="{1EB30E3E-7ACA-4CE7-942C-5B4CEE27CF44}" type="presParOf" srcId="{B8458D24-8C37-45EB-B165-BE4BBCFACBEB}" destId="{A94A43A9-17CC-4863-B1A4-CBEDC2C95530}" srcOrd="0" destOrd="0" presId="urn:microsoft.com/office/officeart/2008/layout/VerticalCircleList"/>
    <dgm:cxn modelId="{D314938A-6C81-4211-BD39-CEF0B11172ED}" type="presParOf" srcId="{B8458D24-8C37-45EB-B165-BE4BBCFACBEB}" destId="{7BE15D40-5400-402E-8DFF-A5A84CA00CD9}" srcOrd="1" destOrd="0" presId="urn:microsoft.com/office/officeart/2008/layout/VerticalCircleList"/>
    <dgm:cxn modelId="{B499FE73-39CD-4973-A030-E2517E03CB2E}" type="presParOf" srcId="{B8458D24-8C37-45EB-B165-BE4BBCFACBEB}" destId="{4F78253F-3334-4A18-B8F2-A5D35D38A783}" srcOrd="2" destOrd="0" presId="urn:microsoft.com/office/officeart/2008/layout/VerticalCircleList"/>
    <dgm:cxn modelId="{7CD69BA7-97D5-4FB5-92DE-9977AF02A3E6}" type="presParOf" srcId="{C75E6E01-2FB0-4133-95EE-E1E0E6D0622A}" destId="{29F11316-7334-49DB-B6F8-9C9DD2C26CCB}" srcOrd="4" destOrd="0" presId="urn:microsoft.com/office/officeart/2008/layout/VerticalCircleList"/>
    <dgm:cxn modelId="{5B92CC0A-6EE9-4B6E-BB47-B300770A4321}" type="presParOf" srcId="{29F11316-7334-49DB-B6F8-9C9DD2C26CCB}" destId="{09666D11-BFA2-44C4-A972-51C37382EB58}" srcOrd="0" destOrd="0" presId="urn:microsoft.com/office/officeart/2008/layout/VerticalCircleList"/>
    <dgm:cxn modelId="{7B222213-0D56-4EBF-8AD1-D3EBFC4C76E1}" type="presParOf" srcId="{29F11316-7334-49DB-B6F8-9C9DD2C26CCB}" destId="{DE44B071-9946-4CBE-AE20-45F150B4D174}" srcOrd="1" destOrd="0" presId="urn:microsoft.com/office/officeart/2008/layout/VerticalCircleList"/>
    <dgm:cxn modelId="{4FF86F9E-688E-4ED3-BF06-79778565522E}" type="presParOf" srcId="{29F11316-7334-49DB-B6F8-9C9DD2C26CCB}" destId="{49C6FB8C-51BF-415D-B6E2-0F1F21F31753}" srcOrd="2" destOrd="0" presId="urn:microsoft.com/office/officeart/2008/layout/VerticalCircleList"/>
    <dgm:cxn modelId="{B7143ACC-9329-4D9A-B001-5D8F21B4038E}" type="presParOf" srcId="{C75E6E01-2FB0-4133-95EE-E1E0E6D0622A}" destId="{C91DF439-BC31-468E-8AAE-2DE94C3998A8}" srcOrd="5" destOrd="0" presId="urn:microsoft.com/office/officeart/2008/layout/VerticalCircleList"/>
    <dgm:cxn modelId="{A8B44213-1827-4A5E-996D-42B36073665F}" type="presParOf" srcId="{C91DF439-BC31-468E-8AAE-2DE94C3998A8}" destId="{D20BFB82-EB90-45BC-A5EB-0159E8B18B37}" srcOrd="0" destOrd="0" presId="urn:microsoft.com/office/officeart/2008/layout/VerticalCircleList"/>
    <dgm:cxn modelId="{1AECA03A-0F4E-407A-8549-7E8EEB0617BA}" type="presParOf" srcId="{C91DF439-BC31-468E-8AAE-2DE94C3998A8}" destId="{0E8400F2-1D6F-422B-BB14-00AFAC25017A}" srcOrd="1" destOrd="0" presId="urn:microsoft.com/office/officeart/2008/layout/VerticalCircleList"/>
    <dgm:cxn modelId="{2C67FFF2-1554-4E39-8EF2-E4025119152C}" type="presParOf" srcId="{C91DF439-BC31-468E-8AAE-2DE94C3998A8}" destId="{463254FB-F4CF-4433-823F-E7F000D627F1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58BAE1D-B1FC-4954-9975-3CF968F0797D}" type="doc">
      <dgm:prSet loTypeId="urn:microsoft.com/office/officeart/2005/8/layout/gear1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FE870F5-6E05-4CE9-A8CF-AA114A531CB1}">
      <dgm:prSet phldrT="[Text]"/>
      <dgm:spPr/>
      <dgm:t>
        <a:bodyPr/>
        <a:lstStyle/>
        <a:p>
          <a:r>
            <a:rPr lang="en-US" dirty="0" err="1" smtClean="0"/>
            <a:t>Kutipan</a:t>
          </a:r>
          <a:r>
            <a:rPr lang="en-US" dirty="0" smtClean="0"/>
            <a:t> </a:t>
          </a:r>
          <a:r>
            <a:rPr lang="en-US" dirty="0" err="1" smtClean="0"/>
            <a:t>Langsung</a:t>
          </a:r>
          <a:endParaRPr lang="en-US" dirty="0"/>
        </a:p>
      </dgm:t>
    </dgm:pt>
    <dgm:pt modelId="{8C024749-0A2B-4D2B-BB29-29E52D113FA3}" type="parTrans" cxnId="{51D68144-BBD7-407B-AFE5-5535868224D9}">
      <dgm:prSet/>
      <dgm:spPr/>
      <dgm:t>
        <a:bodyPr/>
        <a:lstStyle/>
        <a:p>
          <a:endParaRPr lang="en-US"/>
        </a:p>
      </dgm:t>
    </dgm:pt>
    <dgm:pt modelId="{64871208-8B88-48C3-8EA3-2DAE1D81C994}" type="sibTrans" cxnId="{51D68144-BBD7-407B-AFE5-5535868224D9}">
      <dgm:prSet/>
      <dgm:spPr/>
      <dgm:t>
        <a:bodyPr/>
        <a:lstStyle/>
        <a:p>
          <a:endParaRPr lang="en-US"/>
        </a:p>
      </dgm:t>
    </dgm:pt>
    <dgm:pt modelId="{255EDB30-284E-4422-8EB3-A1810F2DB4D0}">
      <dgm:prSet phldrT="[Text]"/>
      <dgm:spPr/>
      <dgm:t>
        <a:bodyPr/>
        <a:lstStyle/>
        <a:p>
          <a:r>
            <a:rPr lang="en-US" dirty="0" err="1" smtClean="0"/>
            <a:t>Kutipan</a:t>
          </a:r>
          <a:r>
            <a:rPr lang="en-US" dirty="0" smtClean="0"/>
            <a:t> </a:t>
          </a:r>
          <a:r>
            <a:rPr lang="en-US" dirty="0" err="1" smtClean="0"/>
            <a:t>Tdk</a:t>
          </a:r>
          <a:r>
            <a:rPr lang="en-US" dirty="0" smtClean="0"/>
            <a:t> </a:t>
          </a:r>
          <a:r>
            <a:rPr lang="en-US" dirty="0" err="1" smtClean="0"/>
            <a:t>Langsung</a:t>
          </a:r>
          <a:endParaRPr lang="en-US" dirty="0"/>
        </a:p>
      </dgm:t>
    </dgm:pt>
    <dgm:pt modelId="{F743C9E4-7137-430D-B030-1DCC4BAC3429}" type="parTrans" cxnId="{0941533D-9BB7-417D-A1F4-5DE720811696}">
      <dgm:prSet/>
      <dgm:spPr/>
      <dgm:t>
        <a:bodyPr/>
        <a:lstStyle/>
        <a:p>
          <a:endParaRPr lang="en-US"/>
        </a:p>
      </dgm:t>
    </dgm:pt>
    <dgm:pt modelId="{9D38A926-388C-4897-8786-4E3F575954D2}" type="sibTrans" cxnId="{0941533D-9BB7-417D-A1F4-5DE720811696}">
      <dgm:prSet/>
      <dgm:spPr/>
      <dgm:t>
        <a:bodyPr/>
        <a:lstStyle/>
        <a:p>
          <a:endParaRPr lang="en-US"/>
        </a:p>
      </dgm:t>
    </dgm:pt>
    <dgm:pt modelId="{AFCB0992-EEC9-458B-9158-3CC184495A71}">
      <dgm:prSet phldrT="[Text]"/>
      <dgm:spPr/>
      <dgm:t>
        <a:bodyPr/>
        <a:lstStyle/>
        <a:p>
          <a:r>
            <a:rPr lang="en-US" dirty="0" err="1" smtClean="0"/>
            <a:t>Daftar</a:t>
          </a:r>
          <a:r>
            <a:rPr lang="en-US" dirty="0" smtClean="0"/>
            <a:t> </a:t>
          </a:r>
          <a:r>
            <a:rPr lang="en-US" dirty="0" err="1" smtClean="0"/>
            <a:t>Pustaka</a:t>
          </a:r>
          <a:endParaRPr lang="en-US" dirty="0"/>
        </a:p>
      </dgm:t>
    </dgm:pt>
    <dgm:pt modelId="{89306F36-1DB4-483E-8CDB-BDE8B3BEF489}" type="parTrans" cxnId="{D8E8DF7F-7985-42A6-9ECF-23F33E466A23}">
      <dgm:prSet/>
      <dgm:spPr/>
      <dgm:t>
        <a:bodyPr/>
        <a:lstStyle/>
        <a:p>
          <a:endParaRPr lang="en-US"/>
        </a:p>
      </dgm:t>
    </dgm:pt>
    <dgm:pt modelId="{AE20AFB8-A6FD-4FC7-9AA1-283BFC6BB0A7}" type="sibTrans" cxnId="{D8E8DF7F-7985-42A6-9ECF-23F33E466A23}">
      <dgm:prSet/>
      <dgm:spPr/>
      <dgm:t>
        <a:bodyPr/>
        <a:lstStyle/>
        <a:p>
          <a:endParaRPr lang="en-US"/>
        </a:p>
      </dgm:t>
    </dgm:pt>
    <dgm:pt modelId="{7DC37E57-DC57-405A-BF9A-8F8BE6F1F91A}" type="pres">
      <dgm:prSet presAssocID="{858BAE1D-B1FC-4954-9975-3CF968F0797D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4FB9471-E3D8-4152-AF4B-1B52A0EF2AD3}" type="pres">
      <dgm:prSet presAssocID="{BFE870F5-6E05-4CE9-A8CF-AA114A531CB1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7C6C4A-9D68-4E92-A087-C48E184B0DE1}" type="pres">
      <dgm:prSet presAssocID="{BFE870F5-6E05-4CE9-A8CF-AA114A531CB1}" presName="gear1srcNode" presStyleLbl="node1" presStyleIdx="0" presStyleCnt="3"/>
      <dgm:spPr/>
      <dgm:t>
        <a:bodyPr/>
        <a:lstStyle/>
        <a:p>
          <a:endParaRPr lang="en-US"/>
        </a:p>
      </dgm:t>
    </dgm:pt>
    <dgm:pt modelId="{5955C2C2-C564-44F3-88B2-6AE7B1C5580F}" type="pres">
      <dgm:prSet presAssocID="{BFE870F5-6E05-4CE9-A8CF-AA114A531CB1}" presName="gear1dstNode" presStyleLbl="node1" presStyleIdx="0" presStyleCnt="3"/>
      <dgm:spPr/>
      <dgm:t>
        <a:bodyPr/>
        <a:lstStyle/>
        <a:p>
          <a:endParaRPr lang="en-US"/>
        </a:p>
      </dgm:t>
    </dgm:pt>
    <dgm:pt modelId="{1EB6FD83-BD5B-49FB-9029-43B69C8F622B}" type="pres">
      <dgm:prSet presAssocID="{255EDB30-284E-4422-8EB3-A1810F2DB4D0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C1BC7B-ECD2-4444-B9B0-DE691EDB3498}" type="pres">
      <dgm:prSet presAssocID="{255EDB30-284E-4422-8EB3-A1810F2DB4D0}" presName="gear2srcNode" presStyleLbl="node1" presStyleIdx="1" presStyleCnt="3"/>
      <dgm:spPr/>
      <dgm:t>
        <a:bodyPr/>
        <a:lstStyle/>
        <a:p>
          <a:endParaRPr lang="en-US"/>
        </a:p>
      </dgm:t>
    </dgm:pt>
    <dgm:pt modelId="{754A9122-6D88-45C7-9706-D3C074F99D0D}" type="pres">
      <dgm:prSet presAssocID="{255EDB30-284E-4422-8EB3-A1810F2DB4D0}" presName="gear2dstNode" presStyleLbl="node1" presStyleIdx="1" presStyleCnt="3"/>
      <dgm:spPr/>
      <dgm:t>
        <a:bodyPr/>
        <a:lstStyle/>
        <a:p>
          <a:endParaRPr lang="en-US"/>
        </a:p>
      </dgm:t>
    </dgm:pt>
    <dgm:pt modelId="{EF9153C3-03A4-4B4E-B8D0-521E65AE0CC1}" type="pres">
      <dgm:prSet presAssocID="{AFCB0992-EEC9-458B-9158-3CC184495A71}" presName="gear3" presStyleLbl="node1" presStyleIdx="2" presStyleCnt="3"/>
      <dgm:spPr/>
      <dgm:t>
        <a:bodyPr/>
        <a:lstStyle/>
        <a:p>
          <a:endParaRPr lang="en-US"/>
        </a:p>
      </dgm:t>
    </dgm:pt>
    <dgm:pt modelId="{F4786BCF-EAB2-40DD-B153-E1F5720E8684}" type="pres">
      <dgm:prSet presAssocID="{AFCB0992-EEC9-458B-9158-3CC184495A71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6DC869-747E-4F94-BB27-415E6706B1BF}" type="pres">
      <dgm:prSet presAssocID="{AFCB0992-EEC9-458B-9158-3CC184495A71}" presName="gear3srcNode" presStyleLbl="node1" presStyleIdx="2" presStyleCnt="3"/>
      <dgm:spPr/>
      <dgm:t>
        <a:bodyPr/>
        <a:lstStyle/>
        <a:p>
          <a:endParaRPr lang="en-US"/>
        </a:p>
      </dgm:t>
    </dgm:pt>
    <dgm:pt modelId="{E196867C-A4AE-4236-88BB-9304C7B19F00}" type="pres">
      <dgm:prSet presAssocID="{AFCB0992-EEC9-458B-9158-3CC184495A71}" presName="gear3dstNode" presStyleLbl="node1" presStyleIdx="2" presStyleCnt="3"/>
      <dgm:spPr/>
      <dgm:t>
        <a:bodyPr/>
        <a:lstStyle/>
        <a:p>
          <a:endParaRPr lang="en-US"/>
        </a:p>
      </dgm:t>
    </dgm:pt>
    <dgm:pt modelId="{FBBA3A73-563E-425F-B3B2-3CFC6962698F}" type="pres">
      <dgm:prSet presAssocID="{64871208-8B88-48C3-8EA3-2DAE1D81C994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252347D4-A923-42FB-A995-E77B72B6C4AF}" type="pres">
      <dgm:prSet presAssocID="{9D38A926-388C-4897-8786-4E3F575954D2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D4817B21-05B8-4786-9DEA-15145C198F56}" type="pres">
      <dgm:prSet presAssocID="{AE20AFB8-A6FD-4FC7-9AA1-283BFC6BB0A7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8EC7EF82-E93D-40CD-9180-5A76977A042A}" type="presOf" srcId="{AFCB0992-EEC9-458B-9158-3CC184495A71}" destId="{EF9153C3-03A4-4B4E-B8D0-521E65AE0CC1}" srcOrd="0" destOrd="0" presId="urn:microsoft.com/office/officeart/2005/8/layout/gear1"/>
    <dgm:cxn modelId="{A460B909-33F6-4CDF-9142-0E44E699EF77}" type="presOf" srcId="{BFE870F5-6E05-4CE9-A8CF-AA114A531CB1}" destId="{5955C2C2-C564-44F3-88B2-6AE7B1C5580F}" srcOrd="2" destOrd="0" presId="urn:microsoft.com/office/officeart/2005/8/layout/gear1"/>
    <dgm:cxn modelId="{D78ED77D-B59E-4A23-A8D2-841DF70FFB8A}" type="presOf" srcId="{255EDB30-284E-4422-8EB3-A1810F2DB4D0}" destId="{31C1BC7B-ECD2-4444-B9B0-DE691EDB3498}" srcOrd="1" destOrd="0" presId="urn:microsoft.com/office/officeart/2005/8/layout/gear1"/>
    <dgm:cxn modelId="{AB9A0CB3-332D-4374-8C84-B80D482168D8}" type="presOf" srcId="{64871208-8B88-48C3-8EA3-2DAE1D81C994}" destId="{FBBA3A73-563E-425F-B3B2-3CFC6962698F}" srcOrd="0" destOrd="0" presId="urn:microsoft.com/office/officeart/2005/8/layout/gear1"/>
    <dgm:cxn modelId="{4DF090FB-CC30-4ABA-B13F-CE20D738C9C1}" type="presOf" srcId="{BFE870F5-6E05-4CE9-A8CF-AA114A531CB1}" destId="{24FB9471-E3D8-4152-AF4B-1B52A0EF2AD3}" srcOrd="0" destOrd="0" presId="urn:microsoft.com/office/officeart/2005/8/layout/gear1"/>
    <dgm:cxn modelId="{416CDC14-D277-4BF9-BDDF-97793C502E2F}" type="presOf" srcId="{AFCB0992-EEC9-458B-9158-3CC184495A71}" destId="{F4786BCF-EAB2-40DD-B153-E1F5720E8684}" srcOrd="1" destOrd="0" presId="urn:microsoft.com/office/officeart/2005/8/layout/gear1"/>
    <dgm:cxn modelId="{716E4B6E-134C-48F0-A8A1-9737F8A9FC90}" type="presOf" srcId="{255EDB30-284E-4422-8EB3-A1810F2DB4D0}" destId="{1EB6FD83-BD5B-49FB-9029-43B69C8F622B}" srcOrd="0" destOrd="0" presId="urn:microsoft.com/office/officeart/2005/8/layout/gear1"/>
    <dgm:cxn modelId="{0ED1C499-EBB7-4EDC-93B1-AD8A2DF9B85D}" type="presOf" srcId="{858BAE1D-B1FC-4954-9975-3CF968F0797D}" destId="{7DC37E57-DC57-405A-BF9A-8F8BE6F1F91A}" srcOrd="0" destOrd="0" presId="urn:microsoft.com/office/officeart/2005/8/layout/gear1"/>
    <dgm:cxn modelId="{51D68144-BBD7-407B-AFE5-5535868224D9}" srcId="{858BAE1D-B1FC-4954-9975-3CF968F0797D}" destId="{BFE870F5-6E05-4CE9-A8CF-AA114A531CB1}" srcOrd="0" destOrd="0" parTransId="{8C024749-0A2B-4D2B-BB29-29E52D113FA3}" sibTransId="{64871208-8B88-48C3-8EA3-2DAE1D81C994}"/>
    <dgm:cxn modelId="{1DAF9718-D4F1-491D-AB8F-4E80B7DB955C}" type="presOf" srcId="{9D38A926-388C-4897-8786-4E3F575954D2}" destId="{252347D4-A923-42FB-A995-E77B72B6C4AF}" srcOrd="0" destOrd="0" presId="urn:microsoft.com/office/officeart/2005/8/layout/gear1"/>
    <dgm:cxn modelId="{E4400257-910A-41A7-A651-586057AF0488}" type="presOf" srcId="{AFCB0992-EEC9-458B-9158-3CC184495A71}" destId="{F96DC869-747E-4F94-BB27-415E6706B1BF}" srcOrd="2" destOrd="0" presId="urn:microsoft.com/office/officeart/2005/8/layout/gear1"/>
    <dgm:cxn modelId="{985A591F-BE00-422E-ACB1-39AFE709A56D}" type="presOf" srcId="{255EDB30-284E-4422-8EB3-A1810F2DB4D0}" destId="{754A9122-6D88-45C7-9706-D3C074F99D0D}" srcOrd="2" destOrd="0" presId="urn:microsoft.com/office/officeart/2005/8/layout/gear1"/>
    <dgm:cxn modelId="{45476820-48EC-4DF5-BC85-E7B0186E7298}" type="presOf" srcId="{BFE870F5-6E05-4CE9-A8CF-AA114A531CB1}" destId="{947C6C4A-9D68-4E92-A087-C48E184B0DE1}" srcOrd="1" destOrd="0" presId="urn:microsoft.com/office/officeart/2005/8/layout/gear1"/>
    <dgm:cxn modelId="{39513C76-E66F-4E95-B857-25CC98C8A444}" type="presOf" srcId="{AFCB0992-EEC9-458B-9158-3CC184495A71}" destId="{E196867C-A4AE-4236-88BB-9304C7B19F00}" srcOrd="3" destOrd="0" presId="urn:microsoft.com/office/officeart/2005/8/layout/gear1"/>
    <dgm:cxn modelId="{0941533D-9BB7-417D-A1F4-5DE720811696}" srcId="{858BAE1D-B1FC-4954-9975-3CF968F0797D}" destId="{255EDB30-284E-4422-8EB3-A1810F2DB4D0}" srcOrd="1" destOrd="0" parTransId="{F743C9E4-7137-430D-B030-1DCC4BAC3429}" sibTransId="{9D38A926-388C-4897-8786-4E3F575954D2}"/>
    <dgm:cxn modelId="{3A1647D7-150C-4B86-A664-C0A599CDAF32}" type="presOf" srcId="{AE20AFB8-A6FD-4FC7-9AA1-283BFC6BB0A7}" destId="{D4817B21-05B8-4786-9DEA-15145C198F56}" srcOrd="0" destOrd="0" presId="urn:microsoft.com/office/officeart/2005/8/layout/gear1"/>
    <dgm:cxn modelId="{D8E8DF7F-7985-42A6-9ECF-23F33E466A23}" srcId="{858BAE1D-B1FC-4954-9975-3CF968F0797D}" destId="{AFCB0992-EEC9-458B-9158-3CC184495A71}" srcOrd="2" destOrd="0" parTransId="{89306F36-1DB4-483E-8CDB-BDE8B3BEF489}" sibTransId="{AE20AFB8-A6FD-4FC7-9AA1-283BFC6BB0A7}"/>
    <dgm:cxn modelId="{2E4E6D76-721E-4C68-85A5-02AC476B6076}" type="presParOf" srcId="{7DC37E57-DC57-405A-BF9A-8F8BE6F1F91A}" destId="{24FB9471-E3D8-4152-AF4B-1B52A0EF2AD3}" srcOrd="0" destOrd="0" presId="urn:microsoft.com/office/officeart/2005/8/layout/gear1"/>
    <dgm:cxn modelId="{5DFB0517-CAFD-4E2F-B4A5-C9AB08F6CC7F}" type="presParOf" srcId="{7DC37E57-DC57-405A-BF9A-8F8BE6F1F91A}" destId="{947C6C4A-9D68-4E92-A087-C48E184B0DE1}" srcOrd="1" destOrd="0" presId="urn:microsoft.com/office/officeart/2005/8/layout/gear1"/>
    <dgm:cxn modelId="{76D44C5D-6A7A-415F-9E0A-C971C6DC850B}" type="presParOf" srcId="{7DC37E57-DC57-405A-BF9A-8F8BE6F1F91A}" destId="{5955C2C2-C564-44F3-88B2-6AE7B1C5580F}" srcOrd="2" destOrd="0" presId="urn:microsoft.com/office/officeart/2005/8/layout/gear1"/>
    <dgm:cxn modelId="{B0ABD490-9151-4B31-BB67-B2D3EC6972E5}" type="presParOf" srcId="{7DC37E57-DC57-405A-BF9A-8F8BE6F1F91A}" destId="{1EB6FD83-BD5B-49FB-9029-43B69C8F622B}" srcOrd="3" destOrd="0" presId="urn:microsoft.com/office/officeart/2005/8/layout/gear1"/>
    <dgm:cxn modelId="{C28F45EB-F113-4727-8E17-7599544D80DF}" type="presParOf" srcId="{7DC37E57-DC57-405A-BF9A-8F8BE6F1F91A}" destId="{31C1BC7B-ECD2-4444-B9B0-DE691EDB3498}" srcOrd="4" destOrd="0" presId="urn:microsoft.com/office/officeart/2005/8/layout/gear1"/>
    <dgm:cxn modelId="{75CB7DA6-A72A-4310-A62E-47DB5D1A0836}" type="presParOf" srcId="{7DC37E57-DC57-405A-BF9A-8F8BE6F1F91A}" destId="{754A9122-6D88-45C7-9706-D3C074F99D0D}" srcOrd="5" destOrd="0" presId="urn:microsoft.com/office/officeart/2005/8/layout/gear1"/>
    <dgm:cxn modelId="{CB0F59BA-1157-45F0-B640-FADC7B0DF75E}" type="presParOf" srcId="{7DC37E57-DC57-405A-BF9A-8F8BE6F1F91A}" destId="{EF9153C3-03A4-4B4E-B8D0-521E65AE0CC1}" srcOrd="6" destOrd="0" presId="urn:microsoft.com/office/officeart/2005/8/layout/gear1"/>
    <dgm:cxn modelId="{92325EC9-5D00-4356-982D-2C4ADF188225}" type="presParOf" srcId="{7DC37E57-DC57-405A-BF9A-8F8BE6F1F91A}" destId="{F4786BCF-EAB2-40DD-B153-E1F5720E8684}" srcOrd="7" destOrd="0" presId="urn:microsoft.com/office/officeart/2005/8/layout/gear1"/>
    <dgm:cxn modelId="{37A33016-DB8A-421E-A519-E70EB304D8B9}" type="presParOf" srcId="{7DC37E57-DC57-405A-BF9A-8F8BE6F1F91A}" destId="{F96DC869-747E-4F94-BB27-415E6706B1BF}" srcOrd="8" destOrd="0" presId="urn:microsoft.com/office/officeart/2005/8/layout/gear1"/>
    <dgm:cxn modelId="{8E878917-0DE7-4930-A984-61664251D9FE}" type="presParOf" srcId="{7DC37E57-DC57-405A-BF9A-8F8BE6F1F91A}" destId="{E196867C-A4AE-4236-88BB-9304C7B19F00}" srcOrd="9" destOrd="0" presId="urn:microsoft.com/office/officeart/2005/8/layout/gear1"/>
    <dgm:cxn modelId="{6B2DA83B-FC46-4197-84A2-071A895C3F77}" type="presParOf" srcId="{7DC37E57-DC57-405A-BF9A-8F8BE6F1F91A}" destId="{FBBA3A73-563E-425F-B3B2-3CFC6962698F}" srcOrd="10" destOrd="0" presId="urn:microsoft.com/office/officeart/2005/8/layout/gear1"/>
    <dgm:cxn modelId="{E67FA684-D60C-48E8-B9CC-30B33E808754}" type="presParOf" srcId="{7DC37E57-DC57-405A-BF9A-8F8BE6F1F91A}" destId="{252347D4-A923-42FB-A995-E77B72B6C4AF}" srcOrd="11" destOrd="0" presId="urn:microsoft.com/office/officeart/2005/8/layout/gear1"/>
    <dgm:cxn modelId="{3A3AC13B-4285-417A-A896-954781D0B004}" type="presParOf" srcId="{7DC37E57-DC57-405A-BF9A-8F8BE6F1F91A}" destId="{D4817B21-05B8-4786-9DEA-15145C198F56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07C6AA-4539-4618-A434-A4D8A7A9652A}">
      <dsp:nvSpPr>
        <dsp:cNvPr id="0" name=""/>
        <dsp:cNvSpPr/>
      </dsp:nvSpPr>
      <dsp:spPr>
        <a:xfrm>
          <a:off x="1164298" y="0"/>
          <a:ext cx="1164298" cy="1037373"/>
        </a:xfrm>
        <a:prstGeom prst="trapezoid">
          <a:avLst>
            <a:gd name="adj" fmla="val 56118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Global, </a:t>
          </a:r>
          <a:r>
            <a:rPr lang="en-US" sz="2300" kern="1200" dirty="0" err="1" smtClean="0"/>
            <a:t>Nasional</a:t>
          </a:r>
          <a:endParaRPr lang="en-US" sz="2300" kern="1200" dirty="0"/>
        </a:p>
      </dsp:txBody>
      <dsp:txXfrm>
        <a:off x="1164298" y="0"/>
        <a:ext cx="1164298" cy="1037373"/>
      </dsp:txXfrm>
    </dsp:sp>
    <dsp:sp modelId="{6CF44232-7BB4-439A-A88B-CC3A46311135}">
      <dsp:nvSpPr>
        <dsp:cNvPr id="0" name=""/>
        <dsp:cNvSpPr/>
      </dsp:nvSpPr>
      <dsp:spPr>
        <a:xfrm>
          <a:off x="582149" y="1037373"/>
          <a:ext cx="2328597" cy="1037373"/>
        </a:xfrm>
        <a:prstGeom prst="trapezoid">
          <a:avLst>
            <a:gd name="adj" fmla="val 56118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Provinsi</a:t>
          </a:r>
          <a:r>
            <a:rPr lang="en-US" sz="2300" kern="1200" dirty="0" smtClean="0"/>
            <a:t>, </a:t>
          </a:r>
          <a:r>
            <a:rPr lang="en-US" sz="2300" kern="1200" dirty="0" err="1" smtClean="0"/>
            <a:t>Kabupaten</a:t>
          </a:r>
          <a:r>
            <a:rPr lang="en-US" sz="2300" kern="1200" dirty="0" smtClean="0"/>
            <a:t>,</a:t>
          </a:r>
          <a:endParaRPr lang="en-US" sz="2300" kern="1200" dirty="0"/>
        </a:p>
      </dsp:txBody>
      <dsp:txXfrm>
        <a:off x="989653" y="1037373"/>
        <a:ext cx="1513588" cy="1037373"/>
      </dsp:txXfrm>
    </dsp:sp>
    <dsp:sp modelId="{00B111F6-979C-4FE6-8F83-D1C1797E4361}">
      <dsp:nvSpPr>
        <dsp:cNvPr id="0" name=""/>
        <dsp:cNvSpPr/>
      </dsp:nvSpPr>
      <dsp:spPr>
        <a:xfrm>
          <a:off x="0" y="2074746"/>
          <a:ext cx="3492896" cy="1037373"/>
        </a:xfrm>
        <a:prstGeom prst="trapezoid">
          <a:avLst>
            <a:gd name="adj" fmla="val 56118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Kecamatan</a:t>
          </a:r>
          <a:r>
            <a:rPr lang="en-US" sz="2300" kern="1200" dirty="0" smtClean="0"/>
            <a:t>, </a:t>
          </a:r>
          <a:r>
            <a:rPr lang="en-US" sz="2300" kern="1200" dirty="0" err="1" smtClean="0"/>
            <a:t>Institusi</a:t>
          </a:r>
          <a:r>
            <a:rPr lang="en-US" sz="2300" kern="1200" dirty="0" smtClean="0"/>
            <a:t>, </a:t>
          </a:r>
          <a:r>
            <a:rPr lang="en-US" sz="2300" kern="1200" dirty="0" err="1" smtClean="0"/>
            <a:t>atau</a:t>
          </a:r>
          <a:r>
            <a:rPr lang="en-US" sz="2300" kern="1200" dirty="0" smtClean="0"/>
            <a:t> unit yang </a:t>
          </a:r>
          <a:r>
            <a:rPr lang="en-US" sz="2300" kern="1200" dirty="0" err="1" smtClean="0"/>
            <a:t>diteliti</a:t>
          </a:r>
          <a:endParaRPr lang="en-US" sz="2300" kern="1200" dirty="0"/>
        </a:p>
      </dsp:txBody>
      <dsp:txXfrm>
        <a:off x="611256" y="2074746"/>
        <a:ext cx="2270382" cy="10373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B2CEDA-BD18-4CA6-96D2-13FCED501F32}">
      <dsp:nvSpPr>
        <dsp:cNvPr id="0" name=""/>
        <dsp:cNvSpPr/>
      </dsp:nvSpPr>
      <dsp:spPr>
        <a:xfrm rot="10800000">
          <a:off x="0" y="0"/>
          <a:ext cx="3816423" cy="1498476"/>
        </a:xfrm>
        <a:prstGeom prst="trapezoid">
          <a:avLst>
            <a:gd name="adj" fmla="val 63672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Superficial/</a:t>
          </a:r>
          <a:r>
            <a:rPr lang="en-US" sz="2100" kern="1200" dirty="0" err="1" smtClean="0"/>
            <a:t>Umum</a:t>
          </a:r>
          <a:endParaRPr lang="en-US" sz="2100" kern="1200" dirty="0"/>
        </a:p>
      </dsp:txBody>
      <dsp:txXfrm rot="-10800000">
        <a:off x="667874" y="0"/>
        <a:ext cx="2480675" cy="1498476"/>
      </dsp:txXfrm>
    </dsp:sp>
    <dsp:sp modelId="{BBD84058-D86E-4ED9-AB27-44B7543448CF}">
      <dsp:nvSpPr>
        <dsp:cNvPr id="0" name=""/>
        <dsp:cNvSpPr/>
      </dsp:nvSpPr>
      <dsp:spPr>
        <a:xfrm rot="10800000">
          <a:off x="954106" y="1498475"/>
          <a:ext cx="1908211" cy="1498476"/>
        </a:xfrm>
        <a:prstGeom prst="trapezoid">
          <a:avLst>
            <a:gd name="adj" fmla="val 63672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Detail/</a:t>
          </a:r>
          <a:r>
            <a:rPr lang="en-US" sz="2100" kern="1200" dirty="0" err="1" smtClean="0"/>
            <a:t>Terperinci</a:t>
          </a:r>
          <a:endParaRPr lang="en-US" sz="2100" kern="1200" dirty="0"/>
        </a:p>
      </dsp:txBody>
      <dsp:txXfrm rot="-10800000">
        <a:off x="954106" y="1498475"/>
        <a:ext cx="1908211" cy="14984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F2FA28-7EFA-49B5-BA6A-2CDB38C7878A}">
      <dsp:nvSpPr>
        <dsp:cNvPr id="0" name=""/>
        <dsp:cNvSpPr/>
      </dsp:nvSpPr>
      <dsp:spPr>
        <a:xfrm>
          <a:off x="2013969" y="1255"/>
          <a:ext cx="753908" cy="753908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A2990DAC-B7B2-4F2D-BFA4-4A886C99E614}">
      <dsp:nvSpPr>
        <dsp:cNvPr id="0" name=""/>
        <dsp:cNvSpPr/>
      </dsp:nvSpPr>
      <dsp:spPr>
        <a:xfrm>
          <a:off x="2390923" y="1255"/>
          <a:ext cx="4022377" cy="7539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7150" rIns="0" bIns="57150" numCol="1" spcCol="1270" anchor="ctr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dirty="0" err="1" smtClean="0"/>
            <a:t>Jurnal</a:t>
          </a:r>
          <a:endParaRPr lang="en-US" sz="4500" kern="1200" dirty="0"/>
        </a:p>
      </dsp:txBody>
      <dsp:txXfrm>
        <a:off x="2390923" y="1255"/>
        <a:ext cx="4022377" cy="753908"/>
      </dsp:txXfrm>
    </dsp:sp>
    <dsp:sp modelId="{58CFC985-32C9-4ACD-8133-D8E980B474CF}">
      <dsp:nvSpPr>
        <dsp:cNvPr id="0" name=""/>
        <dsp:cNvSpPr/>
      </dsp:nvSpPr>
      <dsp:spPr>
        <a:xfrm>
          <a:off x="2013969" y="755164"/>
          <a:ext cx="753908" cy="753908"/>
        </a:xfrm>
        <a:prstGeom prst="ellipse">
          <a:avLst/>
        </a:prstGeom>
        <a:solidFill>
          <a:schemeClr val="accent4">
            <a:alpha val="50000"/>
            <a:hueOff val="2079139"/>
            <a:satOff val="-9594"/>
            <a:lumOff val="35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6C605FE-E140-4C23-AE8C-1E8C44195DDE}">
      <dsp:nvSpPr>
        <dsp:cNvPr id="0" name=""/>
        <dsp:cNvSpPr/>
      </dsp:nvSpPr>
      <dsp:spPr>
        <a:xfrm>
          <a:off x="2390923" y="755164"/>
          <a:ext cx="4022377" cy="7539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7150" rIns="0" bIns="57150" numCol="1" spcCol="1270" anchor="ctr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dirty="0" smtClean="0"/>
            <a:t>E-Book</a:t>
          </a:r>
          <a:endParaRPr lang="en-US" sz="4500" kern="1200" dirty="0"/>
        </a:p>
      </dsp:txBody>
      <dsp:txXfrm>
        <a:off x="2390923" y="755164"/>
        <a:ext cx="4022377" cy="753908"/>
      </dsp:txXfrm>
    </dsp:sp>
    <dsp:sp modelId="{2EA9147B-AF83-4528-B745-2767F3B3B532}">
      <dsp:nvSpPr>
        <dsp:cNvPr id="0" name=""/>
        <dsp:cNvSpPr/>
      </dsp:nvSpPr>
      <dsp:spPr>
        <a:xfrm>
          <a:off x="2013969" y="1509072"/>
          <a:ext cx="753908" cy="753908"/>
        </a:xfrm>
        <a:prstGeom prst="ellipse">
          <a:avLst/>
        </a:prstGeom>
        <a:solidFill>
          <a:schemeClr val="accent4">
            <a:alpha val="50000"/>
            <a:hueOff val="4158277"/>
            <a:satOff val="-19187"/>
            <a:lumOff val="70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D4B36BBE-53BD-4E02-83A9-43C88590902F}">
      <dsp:nvSpPr>
        <dsp:cNvPr id="0" name=""/>
        <dsp:cNvSpPr/>
      </dsp:nvSpPr>
      <dsp:spPr>
        <a:xfrm>
          <a:off x="2390923" y="1509072"/>
          <a:ext cx="4022377" cy="7539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7150" rIns="0" bIns="57150" numCol="1" spcCol="1270" anchor="ctr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dirty="0" smtClean="0"/>
            <a:t>Textbook</a:t>
          </a:r>
          <a:endParaRPr lang="en-US" sz="4500" kern="1200" dirty="0"/>
        </a:p>
      </dsp:txBody>
      <dsp:txXfrm>
        <a:off x="2390923" y="1509072"/>
        <a:ext cx="4022377" cy="753908"/>
      </dsp:txXfrm>
    </dsp:sp>
    <dsp:sp modelId="{7BE15D40-5400-402E-8DFF-A5A84CA00CD9}">
      <dsp:nvSpPr>
        <dsp:cNvPr id="0" name=""/>
        <dsp:cNvSpPr/>
      </dsp:nvSpPr>
      <dsp:spPr>
        <a:xfrm>
          <a:off x="2013969" y="2262981"/>
          <a:ext cx="753908" cy="753908"/>
        </a:xfrm>
        <a:prstGeom prst="ellipse">
          <a:avLst/>
        </a:prstGeom>
        <a:solidFill>
          <a:schemeClr val="accent4">
            <a:alpha val="50000"/>
            <a:hueOff val="6237415"/>
            <a:satOff val="-28781"/>
            <a:lumOff val="105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4F78253F-3334-4A18-B8F2-A5D35D38A783}">
      <dsp:nvSpPr>
        <dsp:cNvPr id="0" name=""/>
        <dsp:cNvSpPr/>
      </dsp:nvSpPr>
      <dsp:spPr>
        <a:xfrm>
          <a:off x="2390923" y="2262981"/>
          <a:ext cx="4022377" cy="7539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7150" rIns="0" bIns="57150" numCol="1" spcCol="1270" anchor="ctr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dirty="0" err="1" smtClean="0"/>
            <a:t>Laporan</a:t>
          </a:r>
          <a:r>
            <a:rPr lang="en-US" sz="4500" kern="1200" dirty="0" smtClean="0"/>
            <a:t> </a:t>
          </a:r>
          <a:r>
            <a:rPr lang="en-US" sz="4500" kern="1200" dirty="0" err="1" smtClean="0"/>
            <a:t>Akhir</a:t>
          </a:r>
          <a:endParaRPr lang="en-US" sz="4500" kern="1200" dirty="0"/>
        </a:p>
      </dsp:txBody>
      <dsp:txXfrm>
        <a:off x="2390923" y="2262981"/>
        <a:ext cx="4022377" cy="753908"/>
      </dsp:txXfrm>
    </dsp:sp>
    <dsp:sp modelId="{DE44B071-9946-4CBE-AE20-45F150B4D174}">
      <dsp:nvSpPr>
        <dsp:cNvPr id="0" name=""/>
        <dsp:cNvSpPr/>
      </dsp:nvSpPr>
      <dsp:spPr>
        <a:xfrm>
          <a:off x="2013969" y="3016890"/>
          <a:ext cx="753908" cy="753908"/>
        </a:xfrm>
        <a:prstGeom prst="ellipse">
          <a:avLst/>
        </a:prstGeom>
        <a:solidFill>
          <a:schemeClr val="accent4">
            <a:alpha val="50000"/>
            <a:hueOff val="8316554"/>
            <a:satOff val="-38374"/>
            <a:lumOff val="141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49C6FB8C-51BF-415D-B6E2-0F1F21F31753}">
      <dsp:nvSpPr>
        <dsp:cNvPr id="0" name=""/>
        <dsp:cNvSpPr/>
      </dsp:nvSpPr>
      <dsp:spPr>
        <a:xfrm>
          <a:off x="2390923" y="3016890"/>
          <a:ext cx="4022377" cy="7539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7150" rIns="0" bIns="57150" numCol="1" spcCol="1270" anchor="ctr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dirty="0" err="1" smtClean="0"/>
            <a:t>Observasi</a:t>
          </a:r>
          <a:endParaRPr lang="en-US" sz="4500" kern="1200" dirty="0"/>
        </a:p>
      </dsp:txBody>
      <dsp:txXfrm>
        <a:off x="2390923" y="3016890"/>
        <a:ext cx="4022377" cy="753908"/>
      </dsp:txXfrm>
    </dsp:sp>
    <dsp:sp modelId="{0E8400F2-1D6F-422B-BB14-00AFAC25017A}">
      <dsp:nvSpPr>
        <dsp:cNvPr id="0" name=""/>
        <dsp:cNvSpPr/>
      </dsp:nvSpPr>
      <dsp:spPr>
        <a:xfrm>
          <a:off x="2013969" y="3770798"/>
          <a:ext cx="753908" cy="753908"/>
        </a:xfrm>
        <a:prstGeom prst="ellipse">
          <a:avLst/>
        </a:prstGeom>
        <a:solidFill>
          <a:schemeClr val="accent4">
            <a:alpha val="50000"/>
            <a:hueOff val="10395692"/>
            <a:satOff val="-47968"/>
            <a:lumOff val="176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463254FB-F4CF-4433-823F-E7F000D627F1}">
      <dsp:nvSpPr>
        <dsp:cNvPr id="0" name=""/>
        <dsp:cNvSpPr/>
      </dsp:nvSpPr>
      <dsp:spPr>
        <a:xfrm>
          <a:off x="2390923" y="3770798"/>
          <a:ext cx="4022377" cy="7539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7150" rIns="0" bIns="57150" numCol="1" spcCol="1270" anchor="ctr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dirty="0" err="1" smtClean="0"/>
            <a:t>Survei</a:t>
          </a:r>
          <a:r>
            <a:rPr lang="en-US" sz="4500" kern="1200" dirty="0" smtClean="0"/>
            <a:t> </a:t>
          </a:r>
          <a:r>
            <a:rPr lang="en-US" sz="4500" kern="1200" dirty="0" err="1" smtClean="0"/>
            <a:t>Awalan</a:t>
          </a:r>
          <a:endParaRPr lang="en-US" sz="4500" kern="1200" dirty="0"/>
        </a:p>
      </dsp:txBody>
      <dsp:txXfrm>
        <a:off x="2390923" y="3770798"/>
        <a:ext cx="4022377" cy="75390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FB9471-E3D8-4152-AF4B-1B52A0EF2AD3}">
      <dsp:nvSpPr>
        <dsp:cNvPr id="0" name=""/>
        <dsp:cNvSpPr/>
      </dsp:nvSpPr>
      <dsp:spPr>
        <a:xfrm>
          <a:off x="2844800" y="1828800"/>
          <a:ext cx="2235200" cy="2235200"/>
        </a:xfrm>
        <a:prstGeom prst="gear9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Kutipan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Langsung</a:t>
          </a:r>
          <a:endParaRPr lang="en-US" sz="1500" kern="1200" dirty="0"/>
        </a:p>
      </dsp:txBody>
      <dsp:txXfrm>
        <a:off x="3294175" y="2352385"/>
        <a:ext cx="1336450" cy="1148939"/>
      </dsp:txXfrm>
    </dsp:sp>
    <dsp:sp modelId="{1EB6FD83-BD5B-49FB-9029-43B69C8F622B}">
      <dsp:nvSpPr>
        <dsp:cNvPr id="0" name=""/>
        <dsp:cNvSpPr/>
      </dsp:nvSpPr>
      <dsp:spPr>
        <a:xfrm>
          <a:off x="1544320" y="1300480"/>
          <a:ext cx="1625600" cy="1625600"/>
        </a:xfrm>
        <a:prstGeom prst="gear6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Kutipan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Tdk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Langsung</a:t>
          </a:r>
          <a:endParaRPr lang="en-US" sz="1500" kern="1200" dirty="0"/>
        </a:p>
      </dsp:txBody>
      <dsp:txXfrm>
        <a:off x="1953570" y="1712203"/>
        <a:ext cx="807100" cy="802154"/>
      </dsp:txXfrm>
    </dsp:sp>
    <dsp:sp modelId="{EF9153C3-03A4-4B4E-B8D0-521E65AE0CC1}">
      <dsp:nvSpPr>
        <dsp:cNvPr id="0" name=""/>
        <dsp:cNvSpPr/>
      </dsp:nvSpPr>
      <dsp:spPr>
        <a:xfrm rot="20700000">
          <a:off x="2454821" y="178981"/>
          <a:ext cx="1592756" cy="1592756"/>
        </a:xfrm>
        <a:prstGeom prst="gear6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Daftar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Pustaka</a:t>
          </a:r>
          <a:endParaRPr lang="en-US" sz="1500" kern="1200" dirty="0"/>
        </a:p>
      </dsp:txBody>
      <dsp:txXfrm rot="-20700000">
        <a:off x="2804160" y="528320"/>
        <a:ext cx="894080" cy="894080"/>
      </dsp:txXfrm>
    </dsp:sp>
    <dsp:sp modelId="{FBBA3A73-563E-425F-B3B2-3CFC6962698F}">
      <dsp:nvSpPr>
        <dsp:cNvPr id="0" name=""/>
        <dsp:cNvSpPr/>
      </dsp:nvSpPr>
      <dsp:spPr>
        <a:xfrm>
          <a:off x="2671505" y="1492320"/>
          <a:ext cx="2861056" cy="2861056"/>
        </a:xfrm>
        <a:prstGeom prst="circularArrow">
          <a:avLst>
            <a:gd name="adj1" fmla="val 4687"/>
            <a:gd name="adj2" fmla="val 299029"/>
            <a:gd name="adj3" fmla="val 2513083"/>
            <a:gd name="adj4" fmla="val 15867933"/>
            <a:gd name="adj5" fmla="val 5469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2347D4-A923-42FB-A995-E77B72B6C4AF}">
      <dsp:nvSpPr>
        <dsp:cNvPr id="0" name=""/>
        <dsp:cNvSpPr/>
      </dsp:nvSpPr>
      <dsp:spPr>
        <a:xfrm>
          <a:off x="1256429" y="941355"/>
          <a:ext cx="2078736" cy="2078736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817B21-05B8-4786-9DEA-15145C198F56}">
      <dsp:nvSpPr>
        <dsp:cNvPr id="0" name=""/>
        <dsp:cNvSpPr/>
      </dsp:nvSpPr>
      <dsp:spPr>
        <a:xfrm>
          <a:off x="2086400" y="-169332"/>
          <a:ext cx="2241296" cy="224129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6526-1B4C-4ABE-8935-A83C01CD2C6E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10B1-2AAF-4ABF-AB69-3CB18B880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706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6526-1B4C-4ABE-8935-A83C01CD2C6E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10B1-2AAF-4ABF-AB69-3CB18B880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288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6526-1B4C-4ABE-8935-A83C01CD2C6E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10B1-2AAF-4ABF-AB69-3CB18B880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100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6526-1B4C-4ABE-8935-A83C01CD2C6E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10B1-2AAF-4ABF-AB69-3CB18B880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681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6526-1B4C-4ABE-8935-A83C01CD2C6E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10B1-2AAF-4ABF-AB69-3CB18B880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858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6526-1B4C-4ABE-8935-A83C01CD2C6E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10B1-2AAF-4ABF-AB69-3CB18B880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009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6526-1B4C-4ABE-8935-A83C01CD2C6E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10B1-2AAF-4ABF-AB69-3CB18B880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559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6526-1B4C-4ABE-8935-A83C01CD2C6E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10B1-2AAF-4ABF-AB69-3CB18B880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752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6526-1B4C-4ABE-8935-A83C01CD2C6E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10B1-2AAF-4ABF-AB69-3CB18B880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416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6526-1B4C-4ABE-8935-A83C01CD2C6E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10B1-2AAF-4ABF-AB69-3CB18B880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186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6526-1B4C-4ABE-8935-A83C01CD2C6E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10B1-2AAF-4ABF-AB69-3CB18B880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628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46526-1B4C-4ABE-8935-A83C01CD2C6E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510B1-2AAF-4ABF-AB69-3CB18B880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448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334871" y="3725069"/>
            <a:ext cx="5638800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defRPr/>
            </a:pPr>
            <a:r>
              <a:rPr lang="fi-FI" sz="1600" b="1" dirty="0" smtClean="0">
                <a:solidFill>
                  <a:schemeClr val="bg1"/>
                </a:solidFill>
              </a:rPr>
              <a:t>PEMBUATAN KEBIJAKAN KESEHATAN: LATAR BELAKANG</a:t>
            </a:r>
          </a:p>
          <a:p>
            <a:pPr marL="342900" indent="-342900" algn="ctr">
              <a:defRPr/>
            </a:pPr>
            <a:endParaRPr lang="en-US" b="1" dirty="0" smtClean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n-US" sz="1400" b="1" dirty="0" smtClean="0">
                <a:solidFill>
                  <a:schemeClr val="bg1"/>
                </a:solidFill>
              </a:rPr>
              <a:t>NAURI </a:t>
            </a:r>
            <a:r>
              <a:rPr lang="en-US" sz="1400" b="1" dirty="0">
                <a:solidFill>
                  <a:schemeClr val="bg1"/>
                </a:solidFill>
              </a:rPr>
              <a:t>ANGGITA TEMESVARI, SKM., MKM</a:t>
            </a:r>
          </a:p>
          <a:p>
            <a:pPr algn="ctr">
              <a:defRPr/>
            </a:pPr>
            <a:r>
              <a:rPr lang="en-US" sz="1400" b="1" dirty="0">
                <a:solidFill>
                  <a:schemeClr val="bg1"/>
                </a:solidFill>
              </a:rPr>
              <a:t>PRODI MIK, FIKES</a:t>
            </a:r>
          </a:p>
        </p:txBody>
      </p:sp>
    </p:spTree>
    <p:extLst>
      <p:ext uri="{BB962C8B-B14F-4D97-AF65-F5344CB8AC3E}">
        <p14:creationId xmlns:p14="http://schemas.microsoft.com/office/powerpoint/2010/main" val="193724430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3075"/>
            <a:ext cx="8229600" cy="1143000"/>
          </a:xfrm>
        </p:spPr>
        <p:txBody>
          <a:bodyPr/>
          <a:lstStyle/>
          <a:p>
            <a:pPr algn="ctr"/>
            <a:r>
              <a:rPr lang="en-US" b="1" dirty="0" err="1" smtClean="0"/>
              <a:t>Kemampuan</a:t>
            </a:r>
            <a:r>
              <a:rPr lang="en-US" b="1" dirty="0" smtClean="0"/>
              <a:t> </a:t>
            </a:r>
            <a:r>
              <a:rPr lang="en-US" b="1" dirty="0" err="1" smtClean="0"/>
              <a:t>Akhir</a:t>
            </a:r>
            <a:endParaRPr lang="en-US" b="1" dirty="0"/>
          </a:p>
        </p:txBody>
      </p:sp>
      <p:sp>
        <p:nvSpPr>
          <p:cNvPr id="5" name="Rectangle 1"/>
          <p:cNvSpPr>
            <a:spLocks noGrp="1" noChangeArrowheads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/>
          <a:lstStyle/>
          <a:p>
            <a:pPr marL="0" indent="0" algn="ctr" eaLnBrk="1" hangingPunct="1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menyusun</a:t>
            </a:r>
            <a:r>
              <a:rPr lang="en-US" dirty="0" smtClean="0"/>
              <a:t> </a:t>
            </a:r>
            <a:r>
              <a:rPr lang="en-US" dirty="0" err="1" smtClean="0"/>
              <a:t>naskah</a:t>
            </a:r>
            <a:r>
              <a:rPr lang="en-US" dirty="0" smtClean="0"/>
              <a:t> </a:t>
            </a:r>
            <a:r>
              <a:rPr lang="en-US" dirty="0" err="1" smtClean="0"/>
              <a:t>akademik</a:t>
            </a:r>
            <a:r>
              <a:rPr lang="en-US" dirty="0"/>
              <a:t> </a:t>
            </a:r>
            <a:r>
              <a:rPr lang="en-US" dirty="0" smtClean="0"/>
              <a:t>draft </a:t>
            </a:r>
            <a:r>
              <a:rPr lang="en-US" dirty="0" err="1" smtClean="0"/>
              <a:t>perundang-undangan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9309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924550"/>
          </a:xfrm>
        </p:spPr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763000" cy="6324600"/>
          </a:xfrm>
        </p:spPr>
        <p:txBody>
          <a:bodyPr>
            <a:normAutofit lnSpcReduction="1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3200" b="1" dirty="0" smtClean="0">
              <a:solidFill>
                <a:srgbClr val="6600FF"/>
              </a:solidFill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200" b="1" dirty="0" smtClean="0">
                <a:solidFill>
                  <a:srgbClr val="6600FF"/>
                </a:solidFill>
              </a:rPr>
              <a:t>ARTI PENTING NASKAH AKADEMIK  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2800" b="1" dirty="0" smtClean="0">
              <a:solidFill>
                <a:srgbClr val="FF0000"/>
              </a:solidFill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   </a:t>
            </a:r>
            <a:r>
              <a:rPr lang="id-ID" sz="2800" b="1" dirty="0" smtClean="0">
                <a:solidFill>
                  <a:srgbClr val="FF0000"/>
                </a:solidFill>
              </a:rPr>
              <a:t>Keberadaan Naskah Akademik memang sangat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id-ID" sz="2800" b="1" dirty="0" smtClean="0">
                <a:solidFill>
                  <a:srgbClr val="FF0000"/>
                </a:solidFill>
              </a:rPr>
              <a:t>diperlukan dalam rangka pembentukan peraturan perundang-undangan yang bertujuan agar peraturan perundang-undangan yang dihasilkan nantinya akan sesuai dengan sistem hukum nasional dan kehidupan masyarakat.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b="1" dirty="0" smtClean="0"/>
              <a:t>   </a:t>
            </a:r>
            <a:r>
              <a:rPr lang="id-ID" b="1" dirty="0" smtClean="0"/>
              <a:t>Dengan digunakannya Naskah Akademik dalam proses pembentukan peraturan perundang-undangan, diharapkan peraturan perundang-undangan yang dihasilkan tidak menghadapi masalah (misalnya dimintakan </a:t>
            </a:r>
            <a:r>
              <a:rPr lang="id-ID" b="1" i="1" dirty="0" smtClean="0"/>
              <a:t>judicial review) </a:t>
            </a:r>
            <a:r>
              <a:rPr lang="id-ID" b="1" dirty="0" smtClean="0"/>
              <a:t>di kemudian hari.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752436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Kegunaaan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b="1" dirty="0" err="1" smtClean="0"/>
              <a:t>menjelaskan</a:t>
            </a:r>
            <a:r>
              <a:rPr lang="en-US" b="1" dirty="0" smtClean="0"/>
              <a:t> </a:t>
            </a:r>
            <a:r>
              <a:rPr lang="en-US" b="1" dirty="0" err="1" smtClean="0"/>
              <a:t>mengapa</a:t>
            </a:r>
            <a:r>
              <a:rPr lang="en-US" b="1" dirty="0" smtClean="0"/>
              <a:t> </a:t>
            </a:r>
            <a:r>
              <a:rPr lang="en-US" b="1" dirty="0" err="1" smtClean="0"/>
              <a:t>masalah</a:t>
            </a:r>
            <a:r>
              <a:rPr lang="en-US" b="1" dirty="0" smtClean="0"/>
              <a:t> </a:t>
            </a:r>
            <a:r>
              <a:rPr lang="en-US" b="1" dirty="0" err="1" smtClean="0"/>
              <a:t>penelitian</a:t>
            </a:r>
            <a:r>
              <a:rPr lang="en-US" b="1" dirty="0" smtClean="0"/>
              <a:t> yang </a:t>
            </a:r>
            <a:r>
              <a:rPr lang="en-US" b="1" dirty="0" err="1" smtClean="0"/>
              <a:t>anda</a:t>
            </a:r>
            <a:r>
              <a:rPr lang="en-US" b="1" dirty="0" smtClean="0"/>
              <a:t> </a:t>
            </a:r>
            <a:r>
              <a:rPr lang="en-US" b="1" dirty="0" err="1" smtClean="0"/>
              <a:t>buat</a:t>
            </a:r>
            <a:r>
              <a:rPr lang="en-US" b="1" dirty="0" smtClean="0"/>
              <a:t> </a:t>
            </a:r>
            <a:r>
              <a:rPr lang="en-US" b="1" dirty="0" err="1" smtClean="0"/>
              <a:t>perlu</a:t>
            </a:r>
            <a:r>
              <a:rPr lang="en-US" b="1" dirty="0" smtClean="0"/>
              <a:t> </a:t>
            </a:r>
            <a:r>
              <a:rPr lang="en-US" b="1" dirty="0" err="1" smtClean="0"/>
              <a:t>diteliti</a:t>
            </a:r>
            <a:endParaRPr lang="en-US" b="1" dirty="0" smtClean="0"/>
          </a:p>
          <a:p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b="1" dirty="0" err="1" smtClean="0"/>
              <a:t>menguraikan</a:t>
            </a:r>
            <a:r>
              <a:rPr lang="en-US" b="1" dirty="0" smtClean="0"/>
              <a:t> </a:t>
            </a:r>
            <a:r>
              <a:rPr lang="en-US" b="1" dirty="0" err="1" smtClean="0"/>
              <a:t>kriteria</a:t>
            </a:r>
            <a:r>
              <a:rPr lang="en-US" b="1" dirty="0" smtClean="0"/>
              <a:t> </a:t>
            </a:r>
            <a:r>
              <a:rPr lang="en-US" b="1" dirty="0" err="1" smtClean="0"/>
              <a:t>masalah</a:t>
            </a:r>
            <a:r>
              <a:rPr lang="en-US" b="1" dirty="0" smtClean="0"/>
              <a:t> yang </a:t>
            </a:r>
            <a:r>
              <a:rPr lang="en-US" b="1" dirty="0" err="1" smtClean="0"/>
              <a:t>anda</a:t>
            </a:r>
            <a:r>
              <a:rPr lang="en-US" b="1" dirty="0" smtClean="0"/>
              <a:t> </a:t>
            </a:r>
            <a:r>
              <a:rPr lang="en-US" b="1" dirty="0" err="1" smtClean="0"/>
              <a:t>buat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8065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err="1" smtClean="0"/>
              <a:t>Harus</a:t>
            </a:r>
            <a:r>
              <a:rPr lang="en-US" sz="2200" dirty="0" smtClean="0"/>
              <a:t> </a:t>
            </a:r>
            <a:r>
              <a:rPr lang="en-US" sz="2200" dirty="0" err="1" smtClean="0"/>
              <a:t>dibuat</a:t>
            </a:r>
            <a:r>
              <a:rPr lang="en-US" sz="2200" dirty="0" smtClean="0"/>
              <a:t> </a:t>
            </a:r>
            <a:r>
              <a:rPr lang="en-US" sz="2200" dirty="0" err="1" smtClean="0"/>
              <a:t>secara</a:t>
            </a:r>
            <a:r>
              <a:rPr lang="en-US" sz="2200" dirty="0" smtClean="0"/>
              <a:t> </a:t>
            </a:r>
            <a:r>
              <a:rPr lang="en-US" sz="2200" dirty="0" err="1" smtClean="0"/>
              <a:t>mengkerucut</a:t>
            </a:r>
            <a:r>
              <a:rPr lang="en-US" sz="2200" dirty="0" smtClean="0"/>
              <a:t>,  </a:t>
            </a:r>
            <a:r>
              <a:rPr lang="en-US" sz="2200" dirty="0" err="1" smtClean="0"/>
              <a:t>dari</a:t>
            </a:r>
            <a:r>
              <a:rPr lang="en-US" sz="2200" dirty="0" smtClean="0"/>
              <a:t> </a:t>
            </a:r>
            <a:r>
              <a:rPr lang="en-US" sz="2200" dirty="0" err="1" smtClean="0"/>
              <a:t>mengangkat</a:t>
            </a:r>
            <a:r>
              <a:rPr lang="en-US" sz="2200" dirty="0" smtClean="0"/>
              <a:t> </a:t>
            </a:r>
            <a:r>
              <a:rPr lang="en-US" sz="2200" dirty="0" err="1" smtClean="0"/>
              <a:t>suatu</a:t>
            </a:r>
            <a:r>
              <a:rPr lang="en-US" sz="2200" dirty="0" smtClean="0"/>
              <a:t> </a:t>
            </a:r>
            <a:r>
              <a:rPr lang="en-US" sz="2200" dirty="0" err="1" smtClean="0"/>
              <a:t>masalah</a:t>
            </a:r>
            <a:r>
              <a:rPr lang="en-US" sz="2200" dirty="0" smtClean="0"/>
              <a:t> </a:t>
            </a:r>
            <a:r>
              <a:rPr lang="en-US" sz="2200" dirty="0" err="1" smtClean="0"/>
              <a:t>secara</a:t>
            </a:r>
            <a:r>
              <a:rPr lang="en-US" sz="2200" dirty="0" smtClean="0"/>
              <a:t> </a:t>
            </a:r>
            <a:r>
              <a:rPr lang="en-US" sz="2200" dirty="0" err="1" smtClean="0"/>
              <a:t>umum</a:t>
            </a:r>
            <a:r>
              <a:rPr lang="en-US" sz="2200" dirty="0" smtClean="0"/>
              <a:t> 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luas</a:t>
            </a:r>
            <a:r>
              <a:rPr lang="en-US" sz="2200" dirty="0" smtClean="0"/>
              <a:t> </a:t>
            </a:r>
            <a:r>
              <a:rPr lang="en-US" sz="2200" dirty="0" err="1" smtClean="0"/>
              <a:t>hingga</a:t>
            </a:r>
            <a:r>
              <a:rPr lang="en-US" sz="2200" dirty="0" smtClean="0"/>
              <a:t> </a:t>
            </a:r>
            <a:r>
              <a:rPr lang="en-US" sz="2200" dirty="0" err="1" smtClean="0"/>
              <a:t>masalah</a:t>
            </a:r>
            <a:r>
              <a:rPr lang="en-US" sz="2200" dirty="0" smtClean="0"/>
              <a:t> yang </a:t>
            </a:r>
            <a:r>
              <a:rPr lang="en-US" sz="2200" dirty="0" err="1" smtClean="0"/>
              <a:t>secara</a:t>
            </a:r>
            <a:r>
              <a:rPr lang="en-US" sz="2200" dirty="0" smtClean="0"/>
              <a:t> </a:t>
            </a:r>
            <a:r>
              <a:rPr lang="en-US" sz="2200" dirty="0" err="1" smtClean="0"/>
              <a:t>khusus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spesifik</a:t>
            </a:r>
            <a:endParaRPr lang="id-ID" sz="2200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683568" y="3341216"/>
          <a:ext cx="3492896" cy="3112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 5"/>
          <p:cNvSpPr/>
          <p:nvPr/>
        </p:nvSpPr>
        <p:spPr>
          <a:xfrm>
            <a:off x="1403648" y="2780928"/>
            <a:ext cx="1944216" cy="50405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Merumuskan</a:t>
            </a:r>
            <a:r>
              <a:rPr lang="en-US" dirty="0" smtClean="0"/>
              <a:t> Data</a:t>
            </a:r>
            <a:endParaRPr lang="en-US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4860032" y="3573016"/>
          <a:ext cx="3816424" cy="2996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8" name="Rectangle 7"/>
          <p:cNvSpPr/>
          <p:nvPr/>
        </p:nvSpPr>
        <p:spPr>
          <a:xfrm>
            <a:off x="5868144" y="2852936"/>
            <a:ext cx="1944216" cy="50405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Merumuskan</a:t>
            </a:r>
            <a:r>
              <a:rPr lang="en-US" dirty="0" smtClean="0"/>
              <a:t> </a:t>
            </a:r>
            <a:r>
              <a:rPr lang="en-US" dirty="0" err="1" smtClean="0"/>
              <a:t>Substansi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32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78573"/>
            <a:ext cx="7886700" cy="1325563"/>
          </a:xfrm>
        </p:spPr>
        <p:txBody>
          <a:bodyPr/>
          <a:lstStyle/>
          <a:p>
            <a:r>
              <a:rPr lang="en-US" b="1" dirty="0" smtClean="0"/>
              <a:t>Cara </a:t>
            </a:r>
            <a:r>
              <a:rPr lang="en-US" b="1" dirty="0" err="1" smtClean="0"/>
              <a:t>mencari</a:t>
            </a:r>
            <a:r>
              <a:rPr lang="en-US" b="1" dirty="0" smtClean="0"/>
              <a:t> </a:t>
            </a:r>
            <a:r>
              <a:rPr lang="en-US" b="1" dirty="0" err="1" smtClean="0"/>
              <a:t>latar</a:t>
            </a:r>
            <a:r>
              <a:rPr lang="en-US" b="1" dirty="0" smtClean="0"/>
              <a:t> </a:t>
            </a:r>
            <a:r>
              <a:rPr lang="en-US" b="1" dirty="0" err="1" smtClean="0"/>
              <a:t>belakang</a:t>
            </a:r>
            <a:r>
              <a:rPr lang="en-US" b="1" dirty="0" smtClean="0"/>
              <a:t> </a:t>
            </a:r>
            <a:r>
              <a:rPr lang="en-US" b="1" dirty="0" err="1" smtClean="0"/>
              <a:t>masalah</a:t>
            </a:r>
            <a:endParaRPr lang="id-ID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128770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7203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Penulisan</a:t>
            </a:r>
            <a:r>
              <a:rPr lang="en-US" b="1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Sumber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Referensi</a:t>
            </a:r>
            <a:endParaRPr lang="id-ID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id-ID" b="1" dirty="0"/>
          </a:p>
        </p:txBody>
      </p:sp>
      <p:graphicFrame>
        <p:nvGraphicFramePr>
          <p:cNvPr id="7" name="Diagram 6"/>
          <p:cNvGraphicFramePr/>
          <p:nvPr>
            <p:extLst/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3755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</TotalTime>
  <Words>195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 2</vt:lpstr>
      <vt:lpstr>Office Theme</vt:lpstr>
      <vt:lpstr>PowerPoint Presentation</vt:lpstr>
      <vt:lpstr>Kemampuan Akhir</vt:lpstr>
      <vt:lpstr> </vt:lpstr>
      <vt:lpstr>Latar Belakang Masalah</vt:lpstr>
      <vt:lpstr>Membuat Latar belakang Masalah</vt:lpstr>
      <vt:lpstr>Cara mencari latar belakang masalah</vt:lpstr>
      <vt:lpstr>Penulisan Sumber Referensi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anggi.nauri</dc:creator>
  <cp:lastModifiedBy>anggi.nauri</cp:lastModifiedBy>
  <cp:revision>4</cp:revision>
  <dcterms:created xsi:type="dcterms:W3CDTF">2018-07-23T09:10:46Z</dcterms:created>
  <dcterms:modified xsi:type="dcterms:W3CDTF">2018-07-23T10:32:20Z</dcterms:modified>
</cp:coreProperties>
</file>