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6" r:id="rId2"/>
    <p:sldId id="401" r:id="rId3"/>
    <p:sldId id="257" r:id="rId4"/>
    <p:sldId id="364" r:id="rId5"/>
    <p:sldId id="382" r:id="rId6"/>
    <p:sldId id="40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381" r:id="rId25"/>
    <p:sldId id="368" r:id="rId26"/>
    <p:sldId id="400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40B5D-5AEF-41BC-900A-88E44DE6715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056487E-30B6-45D0-8431-A12C4836995E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Tahu</a:t>
          </a:r>
          <a:endParaRPr lang="id-ID" b="1" dirty="0">
            <a:solidFill>
              <a:srgbClr val="FFFF00"/>
            </a:solidFill>
          </a:endParaRPr>
        </a:p>
      </dgm:t>
    </dgm:pt>
    <dgm:pt modelId="{CAC78851-606D-43CF-A14D-76F496094530}" type="parTrans" cxnId="{40774515-7278-4067-8006-CCD9221F7768}">
      <dgm:prSet/>
      <dgm:spPr/>
      <dgm:t>
        <a:bodyPr/>
        <a:lstStyle/>
        <a:p>
          <a:endParaRPr lang="id-ID"/>
        </a:p>
      </dgm:t>
    </dgm:pt>
    <dgm:pt modelId="{6878E3A6-5F4B-436D-BFBB-2DB3BCE98ED5}" type="sibTrans" cxnId="{40774515-7278-4067-8006-CCD9221F7768}">
      <dgm:prSet/>
      <dgm:spPr/>
      <dgm:t>
        <a:bodyPr/>
        <a:lstStyle/>
        <a:p>
          <a:endParaRPr lang="id-ID"/>
        </a:p>
      </dgm:t>
    </dgm:pt>
    <dgm:pt modelId="{2D68ADC8-AEF8-4B48-856D-29601D480A36}">
      <dgm:prSet phldrT="[Text]"/>
      <dgm:spPr/>
      <dgm:t>
        <a:bodyPr/>
        <a:lstStyle/>
        <a:p>
          <a:r>
            <a:rPr lang="id-ID" dirty="0" smtClean="0"/>
            <a:t>Sudah bisa: Mengingat/menghafal materi pembelajaran</a:t>
          </a:r>
          <a:endParaRPr lang="id-ID" dirty="0"/>
        </a:p>
      </dgm:t>
    </dgm:pt>
    <dgm:pt modelId="{4B8D74BF-DA6C-4E55-9151-92EE1227F1DF}" type="parTrans" cxnId="{6A9E9956-01BB-4C75-8DF3-78FAFDD059F0}">
      <dgm:prSet/>
      <dgm:spPr/>
      <dgm:t>
        <a:bodyPr/>
        <a:lstStyle/>
        <a:p>
          <a:endParaRPr lang="id-ID"/>
        </a:p>
      </dgm:t>
    </dgm:pt>
    <dgm:pt modelId="{2850449A-F20C-4782-A018-CCB56E5F5D48}" type="sibTrans" cxnId="{6A9E9956-01BB-4C75-8DF3-78FAFDD059F0}">
      <dgm:prSet/>
      <dgm:spPr/>
      <dgm:t>
        <a:bodyPr/>
        <a:lstStyle/>
        <a:p>
          <a:endParaRPr lang="id-ID"/>
        </a:p>
      </dgm:t>
    </dgm:pt>
    <dgm:pt modelId="{7588DB1B-94DA-46F3-8790-859ACE475E2F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Paham</a:t>
          </a:r>
          <a:endParaRPr lang="id-ID" b="1" dirty="0">
            <a:solidFill>
              <a:srgbClr val="FFFF00"/>
            </a:solidFill>
          </a:endParaRPr>
        </a:p>
      </dgm:t>
    </dgm:pt>
    <dgm:pt modelId="{721A33C2-BA47-4E3E-BC92-BF350B40D9CF}" type="parTrans" cxnId="{763E8B30-D923-4835-86B3-5FEB541B21E9}">
      <dgm:prSet/>
      <dgm:spPr/>
      <dgm:t>
        <a:bodyPr/>
        <a:lstStyle/>
        <a:p>
          <a:endParaRPr lang="id-ID"/>
        </a:p>
      </dgm:t>
    </dgm:pt>
    <dgm:pt modelId="{3E146803-833F-4028-85F1-AA56AFB5C2AB}" type="sibTrans" cxnId="{763E8B30-D923-4835-86B3-5FEB541B21E9}">
      <dgm:prSet/>
      <dgm:spPr/>
      <dgm:t>
        <a:bodyPr/>
        <a:lstStyle/>
        <a:p>
          <a:endParaRPr lang="id-ID"/>
        </a:p>
      </dgm:t>
    </dgm:pt>
    <dgm:pt modelId="{9C487FFB-CD1F-4114-AA3D-3E4EBED75A26}">
      <dgm:prSet phldrT="[Text]"/>
      <dgm:spPr/>
      <dgm:t>
        <a:bodyPr/>
        <a:lstStyle/>
        <a:p>
          <a:r>
            <a:rPr lang="id-ID" dirty="0" smtClean="0"/>
            <a:t>Sudah bisa: Menggunakan dan Menjelaskan apa yang dipelajari</a:t>
          </a:r>
          <a:endParaRPr lang="id-ID" dirty="0"/>
        </a:p>
      </dgm:t>
    </dgm:pt>
    <dgm:pt modelId="{E5A0B418-2C14-4174-AFEB-685A6557E714}" type="parTrans" cxnId="{72BABE64-F8A7-436A-B0D6-3C87FCD09783}">
      <dgm:prSet/>
      <dgm:spPr/>
      <dgm:t>
        <a:bodyPr/>
        <a:lstStyle/>
        <a:p>
          <a:endParaRPr lang="id-ID"/>
        </a:p>
      </dgm:t>
    </dgm:pt>
    <dgm:pt modelId="{D56A9649-A05E-4D2F-8E99-49F1F9052A8A}" type="sibTrans" cxnId="{72BABE64-F8A7-436A-B0D6-3C87FCD09783}">
      <dgm:prSet/>
      <dgm:spPr/>
      <dgm:t>
        <a:bodyPr/>
        <a:lstStyle/>
        <a:p>
          <a:endParaRPr lang="id-ID"/>
        </a:p>
      </dgm:t>
    </dgm:pt>
    <dgm:pt modelId="{E47CBEF2-6E08-4624-92C6-0317699F2E38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Aplikasi</a:t>
          </a:r>
          <a:endParaRPr lang="id-ID" b="1" dirty="0">
            <a:solidFill>
              <a:srgbClr val="FFFF00"/>
            </a:solidFill>
          </a:endParaRPr>
        </a:p>
      </dgm:t>
    </dgm:pt>
    <dgm:pt modelId="{62AAC8AA-C2A9-445E-9AF3-658361727049}" type="parTrans" cxnId="{9565B3EB-DA25-40FF-9D88-2FA978F6E68E}">
      <dgm:prSet/>
      <dgm:spPr/>
      <dgm:t>
        <a:bodyPr/>
        <a:lstStyle/>
        <a:p>
          <a:endParaRPr lang="id-ID"/>
        </a:p>
      </dgm:t>
    </dgm:pt>
    <dgm:pt modelId="{6E409AA1-1170-4275-96FF-3429E725D774}" type="sibTrans" cxnId="{9565B3EB-DA25-40FF-9D88-2FA978F6E68E}">
      <dgm:prSet/>
      <dgm:spPr/>
      <dgm:t>
        <a:bodyPr/>
        <a:lstStyle/>
        <a:p>
          <a:endParaRPr lang="id-ID"/>
        </a:p>
      </dgm:t>
    </dgm:pt>
    <dgm:pt modelId="{A710ABFD-CB8D-4E1A-B07D-2E3B508D7399}">
      <dgm:prSet phldrT="[Text]"/>
      <dgm:spPr/>
      <dgm:t>
        <a:bodyPr/>
        <a:lstStyle/>
        <a:p>
          <a:r>
            <a:rPr lang="id-ID" dirty="0" smtClean="0"/>
            <a:t>Sudah bisa: menggunakan dan mengaplikasikan untuk memecahkan masalah</a:t>
          </a:r>
          <a:endParaRPr lang="id-ID" dirty="0"/>
        </a:p>
      </dgm:t>
    </dgm:pt>
    <dgm:pt modelId="{DD2F7AAF-C0C5-4A71-BA2E-4D5775FCCDE1}" type="parTrans" cxnId="{C74E15BC-1E6E-4F53-852A-8103550EA426}">
      <dgm:prSet/>
      <dgm:spPr/>
      <dgm:t>
        <a:bodyPr/>
        <a:lstStyle/>
        <a:p>
          <a:endParaRPr lang="id-ID"/>
        </a:p>
      </dgm:t>
    </dgm:pt>
    <dgm:pt modelId="{7DD5B31F-B378-4BA4-BDF4-D8BFE9E9252A}" type="sibTrans" cxnId="{C74E15BC-1E6E-4F53-852A-8103550EA426}">
      <dgm:prSet/>
      <dgm:spPr/>
      <dgm:t>
        <a:bodyPr/>
        <a:lstStyle/>
        <a:p>
          <a:endParaRPr lang="id-ID"/>
        </a:p>
      </dgm:t>
    </dgm:pt>
    <dgm:pt modelId="{C1FD5908-5DED-4339-BEC3-B388E2B8AC42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Analisa</a:t>
          </a:r>
          <a:endParaRPr lang="id-ID" b="1" dirty="0">
            <a:solidFill>
              <a:srgbClr val="FFFF00"/>
            </a:solidFill>
          </a:endParaRPr>
        </a:p>
      </dgm:t>
    </dgm:pt>
    <dgm:pt modelId="{EC1E6CA1-CEFA-4E56-9B69-892CA94EB6A6}" type="parTrans" cxnId="{61EC6E61-FBC5-4E43-8117-7F286C1EB7CA}">
      <dgm:prSet/>
      <dgm:spPr/>
      <dgm:t>
        <a:bodyPr/>
        <a:lstStyle/>
        <a:p>
          <a:endParaRPr lang="id-ID"/>
        </a:p>
      </dgm:t>
    </dgm:pt>
    <dgm:pt modelId="{5CB1FAAF-619D-42D0-95A9-CD1930A012CB}" type="sibTrans" cxnId="{61EC6E61-FBC5-4E43-8117-7F286C1EB7CA}">
      <dgm:prSet/>
      <dgm:spPr/>
      <dgm:t>
        <a:bodyPr/>
        <a:lstStyle/>
        <a:p>
          <a:endParaRPr lang="id-ID"/>
        </a:p>
      </dgm:t>
    </dgm:pt>
    <dgm:pt modelId="{4F21EC0C-BE3C-4C83-9F72-FB4CBFEEED9C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Sintesa</a:t>
          </a:r>
          <a:endParaRPr lang="id-ID" b="1" dirty="0">
            <a:solidFill>
              <a:srgbClr val="FFFF00"/>
            </a:solidFill>
          </a:endParaRPr>
        </a:p>
      </dgm:t>
    </dgm:pt>
    <dgm:pt modelId="{78A22FE0-BB62-442D-8AB9-17E3AC8FA88C}" type="parTrans" cxnId="{A845C832-C071-44F9-98D5-E224811263AB}">
      <dgm:prSet/>
      <dgm:spPr/>
      <dgm:t>
        <a:bodyPr/>
        <a:lstStyle/>
        <a:p>
          <a:endParaRPr lang="id-ID"/>
        </a:p>
      </dgm:t>
    </dgm:pt>
    <dgm:pt modelId="{64D8237E-2815-46C0-BE23-3FF2A2100A4A}" type="sibTrans" cxnId="{A845C832-C071-44F9-98D5-E224811263AB}">
      <dgm:prSet/>
      <dgm:spPr/>
      <dgm:t>
        <a:bodyPr/>
        <a:lstStyle/>
        <a:p>
          <a:endParaRPr lang="id-ID"/>
        </a:p>
      </dgm:t>
    </dgm:pt>
    <dgm:pt modelId="{B0DFBDC7-DE7D-469B-A4BB-37278693A78A}">
      <dgm:prSet phldrT="[Text]"/>
      <dgm:spPr/>
      <dgm:t>
        <a:bodyPr/>
        <a:lstStyle/>
        <a:p>
          <a:r>
            <a:rPr lang="id-ID" b="1" dirty="0" smtClean="0">
              <a:solidFill>
                <a:srgbClr val="FFFF00"/>
              </a:solidFill>
            </a:rPr>
            <a:t>Evaluasi</a:t>
          </a:r>
          <a:endParaRPr lang="id-ID" b="1" dirty="0">
            <a:solidFill>
              <a:srgbClr val="FFFF00"/>
            </a:solidFill>
          </a:endParaRPr>
        </a:p>
      </dgm:t>
    </dgm:pt>
    <dgm:pt modelId="{0A45C24F-627A-4AE7-A451-1E9389F67E5C}" type="parTrans" cxnId="{5E91FFF0-9AB7-4F5F-A561-8430B375B549}">
      <dgm:prSet/>
      <dgm:spPr/>
      <dgm:t>
        <a:bodyPr/>
        <a:lstStyle/>
        <a:p>
          <a:endParaRPr lang="id-ID"/>
        </a:p>
      </dgm:t>
    </dgm:pt>
    <dgm:pt modelId="{77A50314-6426-4CE6-8979-37ED9C7E2396}" type="sibTrans" cxnId="{5E91FFF0-9AB7-4F5F-A561-8430B375B549}">
      <dgm:prSet/>
      <dgm:spPr/>
      <dgm:t>
        <a:bodyPr/>
        <a:lstStyle/>
        <a:p>
          <a:endParaRPr lang="id-ID"/>
        </a:p>
      </dgm:t>
    </dgm:pt>
    <dgm:pt modelId="{8F7DFC37-0C01-47D1-900F-E522ADE92A90}">
      <dgm:prSet phldrT="[Text]"/>
      <dgm:spPr/>
      <dgm:t>
        <a:bodyPr/>
        <a:lstStyle/>
        <a:p>
          <a:r>
            <a:rPr lang="id-ID" dirty="0" smtClean="0"/>
            <a:t>Belum bisa: memahami dan mengajarkan kepada orang lain</a:t>
          </a:r>
          <a:endParaRPr lang="id-ID" dirty="0"/>
        </a:p>
      </dgm:t>
    </dgm:pt>
    <dgm:pt modelId="{F6C0265E-C566-42A2-95E5-A31E08C1F572}" type="parTrans" cxnId="{A689E2D5-18DE-4269-A566-397D5DAD2267}">
      <dgm:prSet/>
      <dgm:spPr/>
      <dgm:t>
        <a:bodyPr/>
        <a:lstStyle/>
        <a:p>
          <a:endParaRPr lang="id-ID"/>
        </a:p>
      </dgm:t>
    </dgm:pt>
    <dgm:pt modelId="{63872050-15B5-45DD-8B02-2E72B2181135}" type="sibTrans" cxnId="{A689E2D5-18DE-4269-A566-397D5DAD2267}">
      <dgm:prSet/>
      <dgm:spPr/>
      <dgm:t>
        <a:bodyPr/>
        <a:lstStyle/>
        <a:p>
          <a:endParaRPr lang="id-ID"/>
        </a:p>
      </dgm:t>
    </dgm:pt>
    <dgm:pt modelId="{141372AE-608F-4F1E-9728-5728D478C899}">
      <dgm:prSet phldrT="[Text]"/>
      <dgm:spPr/>
      <dgm:t>
        <a:bodyPr/>
        <a:lstStyle/>
        <a:p>
          <a:r>
            <a:rPr lang="id-ID" dirty="0" smtClean="0"/>
            <a:t>Belum bisa: mengaplikasikan untuk memecahkan masalah</a:t>
          </a:r>
          <a:endParaRPr lang="id-ID" dirty="0"/>
        </a:p>
      </dgm:t>
    </dgm:pt>
    <dgm:pt modelId="{A473B905-E831-4A71-BD91-34B399BEF5D6}" type="parTrans" cxnId="{E4B2797D-B94C-4919-B529-6DECF344D9EE}">
      <dgm:prSet/>
      <dgm:spPr/>
      <dgm:t>
        <a:bodyPr/>
        <a:lstStyle/>
        <a:p>
          <a:endParaRPr lang="id-ID"/>
        </a:p>
      </dgm:t>
    </dgm:pt>
    <dgm:pt modelId="{C82345DE-6FAA-4C08-A0A1-3865229BF255}" type="sibTrans" cxnId="{E4B2797D-B94C-4919-B529-6DECF344D9EE}">
      <dgm:prSet/>
      <dgm:spPr/>
      <dgm:t>
        <a:bodyPr/>
        <a:lstStyle/>
        <a:p>
          <a:endParaRPr lang="id-ID"/>
        </a:p>
      </dgm:t>
    </dgm:pt>
    <dgm:pt modelId="{E957ABCB-B31B-4B5A-ABA3-13A2E4566156}">
      <dgm:prSet phldrT="[Text]"/>
      <dgm:spPr/>
      <dgm:t>
        <a:bodyPr/>
        <a:lstStyle/>
        <a:p>
          <a:r>
            <a:rPr lang="id-ID" dirty="0" smtClean="0"/>
            <a:t>Belum bisa: menganalisis masalah</a:t>
          </a:r>
          <a:endParaRPr lang="id-ID" dirty="0"/>
        </a:p>
      </dgm:t>
    </dgm:pt>
    <dgm:pt modelId="{C2C09FC2-7F34-463C-910D-2AFF321A9D32}" type="parTrans" cxnId="{B7EEAC0D-FA89-4C04-B20F-EAFECBD63298}">
      <dgm:prSet/>
      <dgm:spPr/>
      <dgm:t>
        <a:bodyPr/>
        <a:lstStyle/>
        <a:p>
          <a:endParaRPr lang="id-ID"/>
        </a:p>
      </dgm:t>
    </dgm:pt>
    <dgm:pt modelId="{A57687A4-E719-4AF8-8CEF-1203AA83D46D}" type="sibTrans" cxnId="{B7EEAC0D-FA89-4C04-B20F-EAFECBD63298}">
      <dgm:prSet/>
      <dgm:spPr/>
      <dgm:t>
        <a:bodyPr/>
        <a:lstStyle/>
        <a:p>
          <a:endParaRPr lang="id-ID"/>
        </a:p>
      </dgm:t>
    </dgm:pt>
    <dgm:pt modelId="{645B19AC-5E8D-4009-B5A3-CA17D83B0879}">
      <dgm:prSet/>
      <dgm:spPr/>
      <dgm:t>
        <a:bodyPr/>
        <a:lstStyle/>
        <a:p>
          <a:r>
            <a:rPr lang="id-ID" dirty="0" smtClean="0"/>
            <a:t>Sudah bisa: menggambarkan materi yang dipelajarinya untuk dianalisis</a:t>
          </a:r>
          <a:endParaRPr lang="id-ID" dirty="0"/>
        </a:p>
      </dgm:t>
    </dgm:pt>
    <dgm:pt modelId="{6E07FB97-C1B7-4767-8FEF-517C4147783C}" type="parTrans" cxnId="{8A42A381-7DBD-4C37-9061-B4BAEA00B702}">
      <dgm:prSet/>
      <dgm:spPr/>
      <dgm:t>
        <a:bodyPr/>
        <a:lstStyle/>
        <a:p>
          <a:endParaRPr lang="id-ID"/>
        </a:p>
      </dgm:t>
    </dgm:pt>
    <dgm:pt modelId="{62A2ACD3-1FDB-4C48-853D-4EF09FD52F41}" type="sibTrans" cxnId="{8A42A381-7DBD-4C37-9061-B4BAEA00B702}">
      <dgm:prSet/>
      <dgm:spPr/>
      <dgm:t>
        <a:bodyPr/>
        <a:lstStyle/>
        <a:p>
          <a:endParaRPr lang="id-ID"/>
        </a:p>
      </dgm:t>
    </dgm:pt>
    <dgm:pt modelId="{5A70CADE-884D-43F5-8132-FD846AF6DB4E}">
      <dgm:prSet/>
      <dgm:spPr/>
      <dgm:t>
        <a:bodyPr/>
        <a:lstStyle/>
        <a:p>
          <a:r>
            <a:rPr lang="id-ID" dirty="0" smtClean="0"/>
            <a:t>Belum bisa: membentuk pengetahuan baru</a:t>
          </a:r>
          <a:endParaRPr lang="id-ID" dirty="0"/>
        </a:p>
      </dgm:t>
    </dgm:pt>
    <dgm:pt modelId="{2B18ECC0-F510-4E48-9DD4-98235B9B8780}" type="parTrans" cxnId="{F9392DE1-2322-467A-8AA5-7FB702D040F6}">
      <dgm:prSet/>
      <dgm:spPr/>
      <dgm:t>
        <a:bodyPr/>
        <a:lstStyle/>
        <a:p>
          <a:endParaRPr lang="id-ID"/>
        </a:p>
      </dgm:t>
    </dgm:pt>
    <dgm:pt modelId="{D714AD83-31A3-467D-B21C-90B25249717A}" type="sibTrans" cxnId="{F9392DE1-2322-467A-8AA5-7FB702D040F6}">
      <dgm:prSet/>
      <dgm:spPr/>
      <dgm:t>
        <a:bodyPr/>
        <a:lstStyle/>
        <a:p>
          <a:endParaRPr lang="id-ID"/>
        </a:p>
      </dgm:t>
    </dgm:pt>
    <dgm:pt modelId="{81F1B590-303E-4E65-A5A5-07C40DC997B7}">
      <dgm:prSet/>
      <dgm:spPr/>
      <dgm:t>
        <a:bodyPr/>
        <a:lstStyle/>
        <a:p>
          <a:r>
            <a:rPr lang="id-ID" dirty="0" smtClean="0"/>
            <a:t>Sudah bisa: menghubungkan pengetahuan yang dimiliki dengan pengetahuan lain, lalu membentuk pengetahuan baru</a:t>
          </a:r>
          <a:endParaRPr lang="id-ID" dirty="0"/>
        </a:p>
      </dgm:t>
    </dgm:pt>
    <dgm:pt modelId="{0FB723C7-CD27-4047-A3D4-3A8184583120}" type="parTrans" cxnId="{44E58A61-D84F-4A2F-AFCE-86C2355DECCB}">
      <dgm:prSet/>
      <dgm:spPr/>
      <dgm:t>
        <a:bodyPr/>
        <a:lstStyle/>
        <a:p>
          <a:endParaRPr lang="id-ID"/>
        </a:p>
      </dgm:t>
    </dgm:pt>
    <dgm:pt modelId="{ED5C2FE6-C93E-4367-B35D-809CF8CD22D3}" type="sibTrans" cxnId="{44E58A61-D84F-4A2F-AFCE-86C2355DECCB}">
      <dgm:prSet/>
      <dgm:spPr/>
      <dgm:t>
        <a:bodyPr/>
        <a:lstStyle/>
        <a:p>
          <a:endParaRPr lang="id-ID"/>
        </a:p>
      </dgm:t>
    </dgm:pt>
    <dgm:pt modelId="{451A5BFE-4864-40F1-9BE7-C81CE0C7E199}">
      <dgm:prSet/>
      <dgm:spPr/>
      <dgm:t>
        <a:bodyPr/>
        <a:lstStyle/>
        <a:p>
          <a:r>
            <a:rPr lang="id-ID" dirty="0" smtClean="0"/>
            <a:t>Sudah bisa: mengidentifikasi dan menilai masalah atau obyek yang dipelajari berlandaskan kriteria yang ada </a:t>
          </a:r>
          <a:r>
            <a:rPr lang="id-ID" i="1" dirty="0" smtClean="0"/>
            <a:t>(Expert Level)</a:t>
          </a:r>
          <a:endParaRPr lang="id-ID" i="1" dirty="0"/>
        </a:p>
      </dgm:t>
    </dgm:pt>
    <dgm:pt modelId="{9D16563E-C90D-495D-8A01-3D7E7FF35CD9}" type="parTrans" cxnId="{A04928B9-EC54-4B6B-ABF5-AEF43427C9EC}">
      <dgm:prSet/>
      <dgm:spPr/>
      <dgm:t>
        <a:bodyPr/>
        <a:lstStyle/>
        <a:p>
          <a:endParaRPr lang="id-ID"/>
        </a:p>
      </dgm:t>
    </dgm:pt>
    <dgm:pt modelId="{091C13BC-84E1-4582-9ACC-E37804E40CB9}" type="sibTrans" cxnId="{A04928B9-EC54-4B6B-ABF5-AEF43427C9EC}">
      <dgm:prSet/>
      <dgm:spPr/>
      <dgm:t>
        <a:bodyPr/>
        <a:lstStyle/>
        <a:p>
          <a:endParaRPr lang="id-ID"/>
        </a:p>
      </dgm:t>
    </dgm:pt>
    <dgm:pt modelId="{09BF92AB-E570-4C18-830B-05109F149E40}">
      <dgm:prSet/>
      <dgm:spPr/>
      <dgm:t>
        <a:bodyPr/>
        <a:lstStyle/>
        <a:p>
          <a:r>
            <a:rPr lang="id-ID" dirty="0" smtClean="0"/>
            <a:t>Belum bisa: mengidentifikasi dan menilai masalah</a:t>
          </a:r>
          <a:endParaRPr lang="id-ID" dirty="0"/>
        </a:p>
      </dgm:t>
    </dgm:pt>
    <dgm:pt modelId="{336552B4-D7F1-4A3A-845E-5B0B7A8638F7}" type="parTrans" cxnId="{BF165F4D-CE32-4468-8BD9-E8A4C0E3EDEB}">
      <dgm:prSet/>
      <dgm:spPr/>
      <dgm:t>
        <a:bodyPr/>
        <a:lstStyle/>
        <a:p>
          <a:endParaRPr lang="id-ID"/>
        </a:p>
      </dgm:t>
    </dgm:pt>
    <dgm:pt modelId="{48ED1186-49E7-4E64-B82A-3C869E98859C}" type="sibTrans" cxnId="{BF165F4D-CE32-4468-8BD9-E8A4C0E3EDEB}">
      <dgm:prSet/>
      <dgm:spPr/>
      <dgm:t>
        <a:bodyPr/>
        <a:lstStyle/>
        <a:p>
          <a:endParaRPr lang="id-ID"/>
        </a:p>
      </dgm:t>
    </dgm:pt>
    <dgm:pt modelId="{8B8AD4DD-3199-4741-A961-B559C0042E93}" type="pres">
      <dgm:prSet presAssocID="{CAE40B5D-5AEF-41BC-900A-88E44DE671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57CAA93-D8FE-4251-A82C-EE9B67BA3E48}" type="pres">
      <dgm:prSet presAssocID="{4056487E-30B6-45D0-8431-A12C4836995E}" presName="composite" presStyleCnt="0"/>
      <dgm:spPr/>
    </dgm:pt>
    <dgm:pt modelId="{DA51E452-10D8-4020-9A5A-ED47AD543409}" type="pres">
      <dgm:prSet presAssocID="{4056487E-30B6-45D0-8431-A12C4836995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900B7BE-446E-41D1-88A9-6015F837AE8F}" type="pres">
      <dgm:prSet presAssocID="{4056487E-30B6-45D0-8431-A12C4836995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966089-9619-42C6-896F-8098A4E578BD}" type="pres">
      <dgm:prSet presAssocID="{6878E3A6-5F4B-436D-BFBB-2DB3BCE98ED5}" presName="sp" presStyleCnt="0"/>
      <dgm:spPr/>
    </dgm:pt>
    <dgm:pt modelId="{45921030-4779-4772-A9C0-798C58AD142C}" type="pres">
      <dgm:prSet presAssocID="{7588DB1B-94DA-46F3-8790-859ACE475E2F}" presName="composite" presStyleCnt="0"/>
      <dgm:spPr/>
    </dgm:pt>
    <dgm:pt modelId="{8DB4CA19-C3C6-4586-A3C3-91B404DD0386}" type="pres">
      <dgm:prSet presAssocID="{7588DB1B-94DA-46F3-8790-859ACE475E2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AE629B-1855-4437-9457-3005845C59B1}" type="pres">
      <dgm:prSet presAssocID="{7588DB1B-94DA-46F3-8790-859ACE475E2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66EDF6-77BB-4574-9BE1-193C41F2A586}" type="pres">
      <dgm:prSet presAssocID="{3E146803-833F-4028-85F1-AA56AFB5C2AB}" presName="sp" presStyleCnt="0"/>
      <dgm:spPr/>
    </dgm:pt>
    <dgm:pt modelId="{DFDE8790-84C5-481A-9CCA-F0653C6C2A3C}" type="pres">
      <dgm:prSet presAssocID="{E47CBEF2-6E08-4624-92C6-0317699F2E38}" presName="composite" presStyleCnt="0"/>
      <dgm:spPr/>
    </dgm:pt>
    <dgm:pt modelId="{331EB951-510E-48C7-8429-A9DDECC528ED}" type="pres">
      <dgm:prSet presAssocID="{E47CBEF2-6E08-4624-92C6-0317699F2E3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2DE9CE-6E61-4489-A51C-67F58BDDBD7F}" type="pres">
      <dgm:prSet presAssocID="{E47CBEF2-6E08-4624-92C6-0317699F2E3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EE2B1F-1BB1-4386-A4AE-E69E621F53D7}" type="pres">
      <dgm:prSet presAssocID="{6E409AA1-1170-4275-96FF-3429E725D774}" presName="sp" presStyleCnt="0"/>
      <dgm:spPr/>
    </dgm:pt>
    <dgm:pt modelId="{B75F1677-D20E-4E85-AD83-469696DC8B84}" type="pres">
      <dgm:prSet presAssocID="{C1FD5908-5DED-4339-BEC3-B388E2B8AC42}" presName="composite" presStyleCnt="0"/>
      <dgm:spPr/>
    </dgm:pt>
    <dgm:pt modelId="{936C5D97-CB2D-4216-87B4-62C0F9DCB229}" type="pres">
      <dgm:prSet presAssocID="{C1FD5908-5DED-4339-BEC3-B388E2B8AC42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DF0344-A9A2-4D9C-8234-435B7A5234DB}" type="pres">
      <dgm:prSet presAssocID="{C1FD5908-5DED-4339-BEC3-B388E2B8AC42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563128-83B5-4133-995C-C8D6A0393A22}" type="pres">
      <dgm:prSet presAssocID="{5CB1FAAF-619D-42D0-95A9-CD1930A012CB}" presName="sp" presStyleCnt="0"/>
      <dgm:spPr/>
    </dgm:pt>
    <dgm:pt modelId="{F5A01F77-6816-4DB0-8C34-1736E83ED8E4}" type="pres">
      <dgm:prSet presAssocID="{4F21EC0C-BE3C-4C83-9F72-FB4CBFEEED9C}" presName="composite" presStyleCnt="0"/>
      <dgm:spPr/>
    </dgm:pt>
    <dgm:pt modelId="{38FAA2F4-2C0D-4BA4-8AB3-F8A340EEA784}" type="pres">
      <dgm:prSet presAssocID="{4F21EC0C-BE3C-4C83-9F72-FB4CBFEEED9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2B822D-AA3C-464B-8470-F7C9F892C05A}" type="pres">
      <dgm:prSet presAssocID="{4F21EC0C-BE3C-4C83-9F72-FB4CBFEEED9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DEEF52-1E63-428F-9D93-75449B3C6BA0}" type="pres">
      <dgm:prSet presAssocID="{64D8237E-2815-46C0-BE23-3FF2A2100A4A}" presName="sp" presStyleCnt="0"/>
      <dgm:spPr/>
    </dgm:pt>
    <dgm:pt modelId="{F41B5EAE-0A5C-467D-A408-3DB466BF2BBA}" type="pres">
      <dgm:prSet presAssocID="{B0DFBDC7-DE7D-469B-A4BB-37278693A78A}" presName="composite" presStyleCnt="0"/>
      <dgm:spPr/>
    </dgm:pt>
    <dgm:pt modelId="{7A3B588F-AAFD-49C9-AE7C-3C6AE7FF5ACE}" type="pres">
      <dgm:prSet presAssocID="{B0DFBDC7-DE7D-469B-A4BB-37278693A78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E6473E-2B8D-40CC-9EC5-3EB439F4D5CC}" type="pres">
      <dgm:prSet presAssocID="{B0DFBDC7-DE7D-469B-A4BB-37278693A78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9392DE1-2322-467A-8AA5-7FB702D040F6}" srcId="{C1FD5908-5DED-4339-BEC3-B388E2B8AC42}" destId="{5A70CADE-884D-43F5-8132-FD846AF6DB4E}" srcOrd="1" destOrd="0" parTransId="{2B18ECC0-F510-4E48-9DD4-98235B9B8780}" sibTransId="{D714AD83-31A3-467D-B21C-90B25249717A}"/>
    <dgm:cxn modelId="{1535148A-E285-4933-BB46-3178C137B9A1}" type="presOf" srcId="{E957ABCB-B31B-4B5A-ABA3-13A2E4566156}" destId="{7A2DE9CE-6E61-4489-A51C-67F58BDDBD7F}" srcOrd="0" destOrd="1" presId="urn:microsoft.com/office/officeart/2005/8/layout/chevron2"/>
    <dgm:cxn modelId="{6A9E9956-01BB-4C75-8DF3-78FAFDD059F0}" srcId="{4056487E-30B6-45D0-8431-A12C4836995E}" destId="{2D68ADC8-AEF8-4B48-856D-29601D480A36}" srcOrd="0" destOrd="0" parTransId="{4B8D74BF-DA6C-4E55-9151-92EE1227F1DF}" sibTransId="{2850449A-F20C-4782-A018-CCB56E5F5D48}"/>
    <dgm:cxn modelId="{5E999E80-4FF0-42E5-B0D0-F5AA50DF9DC4}" type="presOf" srcId="{4F21EC0C-BE3C-4C83-9F72-FB4CBFEEED9C}" destId="{38FAA2F4-2C0D-4BA4-8AB3-F8A340EEA784}" srcOrd="0" destOrd="0" presId="urn:microsoft.com/office/officeart/2005/8/layout/chevron2"/>
    <dgm:cxn modelId="{CC5C2A8C-4761-4C46-BE0C-661865E03F46}" type="presOf" srcId="{141372AE-608F-4F1E-9728-5728D478C899}" destId="{2CAE629B-1855-4437-9457-3005845C59B1}" srcOrd="0" destOrd="1" presId="urn:microsoft.com/office/officeart/2005/8/layout/chevron2"/>
    <dgm:cxn modelId="{9565B3EB-DA25-40FF-9D88-2FA978F6E68E}" srcId="{CAE40B5D-5AEF-41BC-900A-88E44DE67155}" destId="{E47CBEF2-6E08-4624-92C6-0317699F2E38}" srcOrd="2" destOrd="0" parTransId="{62AAC8AA-C2A9-445E-9AF3-658361727049}" sibTransId="{6E409AA1-1170-4275-96FF-3429E725D774}"/>
    <dgm:cxn modelId="{E7E4B586-0FC8-42AF-BA25-A7BF799FC676}" type="presOf" srcId="{9C487FFB-CD1F-4114-AA3D-3E4EBED75A26}" destId="{2CAE629B-1855-4437-9457-3005845C59B1}" srcOrd="0" destOrd="0" presId="urn:microsoft.com/office/officeart/2005/8/layout/chevron2"/>
    <dgm:cxn modelId="{A04928B9-EC54-4B6B-ABF5-AEF43427C9EC}" srcId="{B0DFBDC7-DE7D-469B-A4BB-37278693A78A}" destId="{451A5BFE-4864-40F1-9BE7-C81CE0C7E199}" srcOrd="0" destOrd="0" parTransId="{9D16563E-C90D-495D-8A01-3D7E7FF35CD9}" sibTransId="{091C13BC-84E1-4582-9ACC-E37804E40CB9}"/>
    <dgm:cxn modelId="{154FD7AE-102D-4D45-A861-130A00B01C0B}" type="presOf" srcId="{7588DB1B-94DA-46F3-8790-859ACE475E2F}" destId="{8DB4CA19-C3C6-4586-A3C3-91B404DD0386}" srcOrd="0" destOrd="0" presId="urn:microsoft.com/office/officeart/2005/8/layout/chevron2"/>
    <dgm:cxn modelId="{C3583B77-942A-461D-8567-73ADAB18AD18}" type="presOf" srcId="{4056487E-30B6-45D0-8431-A12C4836995E}" destId="{DA51E452-10D8-4020-9A5A-ED47AD543409}" srcOrd="0" destOrd="0" presId="urn:microsoft.com/office/officeart/2005/8/layout/chevron2"/>
    <dgm:cxn modelId="{A845C832-C071-44F9-98D5-E224811263AB}" srcId="{CAE40B5D-5AEF-41BC-900A-88E44DE67155}" destId="{4F21EC0C-BE3C-4C83-9F72-FB4CBFEEED9C}" srcOrd="4" destOrd="0" parTransId="{78A22FE0-BB62-442D-8AB9-17E3AC8FA88C}" sibTransId="{64D8237E-2815-46C0-BE23-3FF2A2100A4A}"/>
    <dgm:cxn modelId="{2629C73F-9197-4412-BCD3-263937394117}" type="presOf" srcId="{E47CBEF2-6E08-4624-92C6-0317699F2E38}" destId="{331EB951-510E-48C7-8429-A9DDECC528ED}" srcOrd="0" destOrd="0" presId="urn:microsoft.com/office/officeart/2005/8/layout/chevron2"/>
    <dgm:cxn modelId="{40774515-7278-4067-8006-CCD9221F7768}" srcId="{CAE40B5D-5AEF-41BC-900A-88E44DE67155}" destId="{4056487E-30B6-45D0-8431-A12C4836995E}" srcOrd="0" destOrd="0" parTransId="{CAC78851-606D-43CF-A14D-76F496094530}" sibTransId="{6878E3A6-5F4B-436D-BFBB-2DB3BCE98ED5}"/>
    <dgm:cxn modelId="{5E91FFF0-9AB7-4F5F-A561-8430B375B549}" srcId="{CAE40B5D-5AEF-41BC-900A-88E44DE67155}" destId="{B0DFBDC7-DE7D-469B-A4BB-37278693A78A}" srcOrd="5" destOrd="0" parTransId="{0A45C24F-627A-4AE7-A451-1E9389F67E5C}" sibTransId="{77A50314-6426-4CE6-8979-37ED9C7E2396}"/>
    <dgm:cxn modelId="{763E8B30-D923-4835-86B3-5FEB541B21E9}" srcId="{CAE40B5D-5AEF-41BC-900A-88E44DE67155}" destId="{7588DB1B-94DA-46F3-8790-859ACE475E2F}" srcOrd="1" destOrd="0" parTransId="{721A33C2-BA47-4E3E-BC92-BF350B40D9CF}" sibTransId="{3E146803-833F-4028-85F1-AA56AFB5C2AB}"/>
    <dgm:cxn modelId="{02774BED-7DDD-42E7-B2D7-B84EB031F549}" type="presOf" srcId="{B0DFBDC7-DE7D-469B-A4BB-37278693A78A}" destId="{7A3B588F-AAFD-49C9-AE7C-3C6AE7FF5ACE}" srcOrd="0" destOrd="0" presId="urn:microsoft.com/office/officeart/2005/8/layout/chevron2"/>
    <dgm:cxn modelId="{8A325B2F-FC2F-4218-87B4-1FC43A85B201}" type="presOf" srcId="{CAE40B5D-5AEF-41BC-900A-88E44DE67155}" destId="{8B8AD4DD-3199-4741-A961-B559C0042E93}" srcOrd="0" destOrd="0" presId="urn:microsoft.com/office/officeart/2005/8/layout/chevron2"/>
    <dgm:cxn modelId="{BF165F4D-CE32-4468-8BD9-E8A4C0E3EDEB}" srcId="{4F21EC0C-BE3C-4C83-9F72-FB4CBFEEED9C}" destId="{09BF92AB-E570-4C18-830B-05109F149E40}" srcOrd="1" destOrd="0" parTransId="{336552B4-D7F1-4A3A-845E-5B0B7A8638F7}" sibTransId="{48ED1186-49E7-4E64-B82A-3C869E98859C}"/>
    <dgm:cxn modelId="{1EE65345-ABE3-40BF-BA1E-C7A06F233979}" type="presOf" srcId="{8F7DFC37-0C01-47D1-900F-E522ADE92A90}" destId="{7900B7BE-446E-41D1-88A9-6015F837AE8F}" srcOrd="0" destOrd="1" presId="urn:microsoft.com/office/officeart/2005/8/layout/chevron2"/>
    <dgm:cxn modelId="{AC562E4D-59D8-470F-8E1B-09A011A77F3C}" type="presOf" srcId="{2D68ADC8-AEF8-4B48-856D-29601D480A36}" destId="{7900B7BE-446E-41D1-88A9-6015F837AE8F}" srcOrd="0" destOrd="0" presId="urn:microsoft.com/office/officeart/2005/8/layout/chevron2"/>
    <dgm:cxn modelId="{C74E15BC-1E6E-4F53-852A-8103550EA426}" srcId="{E47CBEF2-6E08-4624-92C6-0317699F2E38}" destId="{A710ABFD-CB8D-4E1A-B07D-2E3B508D7399}" srcOrd="0" destOrd="0" parTransId="{DD2F7AAF-C0C5-4A71-BA2E-4D5775FCCDE1}" sibTransId="{7DD5B31F-B378-4BA4-BDF4-D8BFE9E9252A}"/>
    <dgm:cxn modelId="{AC70C194-9A11-4186-BD77-EB4CCE945620}" type="presOf" srcId="{A710ABFD-CB8D-4E1A-B07D-2E3B508D7399}" destId="{7A2DE9CE-6E61-4489-A51C-67F58BDDBD7F}" srcOrd="0" destOrd="0" presId="urn:microsoft.com/office/officeart/2005/8/layout/chevron2"/>
    <dgm:cxn modelId="{78499212-BFC6-469F-BF7F-A50D30FCDB0A}" type="presOf" srcId="{451A5BFE-4864-40F1-9BE7-C81CE0C7E199}" destId="{CAE6473E-2B8D-40CC-9EC5-3EB439F4D5CC}" srcOrd="0" destOrd="0" presId="urn:microsoft.com/office/officeart/2005/8/layout/chevron2"/>
    <dgm:cxn modelId="{B7EEAC0D-FA89-4C04-B20F-EAFECBD63298}" srcId="{E47CBEF2-6E08-4624-92C6-0317699F2E38}" destId="{E957ABCB-B31B-4B5A-ABA3-13A2E4566156}" srcOrd="1" destOrd="0" parTransId="{C2C09FC2-7F34-463C-910D-2AFF321A9D32}" sibTransId="{A57687A4-E719-4AF8-8CEF-1203AA83D46D}"/>
    <dgm:cxn modelId="{E4B2797D-B94C-4919-B529-6DECF344D9EE}" srcId="{7588DB1B-94DA-46F3-8790-859ACE475E2F}" destId="{141372AE-608F-4F1E-9728-5728D478C899}" srcOrd="1" destOrd="0" parTransId="{A473B905-E831-4A71-BD91-34B399BEF5D6}" sibTransId="{C82345DE-6FAA-4C08-A0A1-3865229BF255}"/>
    <dgm:cxn modelId="{A689E2D5-18DE-4269-A566-397D5DAD2267}" srcId="{4056487E-30B6-45D0-8431-A12C4836995E}" destId="{8F7DFC37-0C01-47D1-900F-E522ADE92A90}" srcOrd="1" destOrd="0" parTransId="{F6C0265E-C566-42A2-95E5-A31E08C1F572}" sibTransId="{63872050-15B5-45DD-8B02-2E72B2181135}"/>
    <dgm:cxn modelId="{72BABE64-F8A7-436A-B0D6-3C87FCD09783}" srcId="{7588DB1B-94DA-46F3-8790-859ACE475E2F}" destId="{9C487FFB-CD1F-4114-AA3D-3E4EBED75A26}" srcOrd="0" destOrd="0" parTransId="{E5A0B418-2C14-4174-AFEB-685A6557E714}" sibTransId="{D56A9649-A05E-4D2F-8E99-49F1F9052A8A}"/>
    <dgm:cxn modelId="{C62CF31A-DC0F-4EB6-BE4C-DEAB7CD0536A}" type="presOf" srcId="{09BF92AB-E570-4C18-830B-05109F149E40}" destId="{612B822D-AA3C-464B-8470-F7C9F892C05A}" srcOrd="0" destOrd="1" presId="urn:microsoft.com/office/officeart/2005/8/layout/chevron2"/>
    <dgm:cxn modelId="{44E58A61-D84F-4A2F-AFCE-86C2355DECCB}" srcId="{4F21EC0C-BE3C-4C83-9F72-FB4CBFEEED9C}" destId="{81F1B590-303E-4E65-A5A5-07C40DC997B7}" srcOrd="0" destOrd="0" parTransId="{0FB723C7-CD27-4047-A3D4-3A8184583120}" sibTransId="{ED5C2FE6-C93E-4367-B35D-809CF8CD22D3}"/>
    <dgm:cxn modelId="{03869E06-544C-4A75-AB3F-4815F9E8265B}" type="presOf" srcId="{645B19AC-5E8D-4009-B5A3-CA17D83B0879}" destId="{39DF0344-A9A2-4D9C-8234-435B7A5234DB}" srcOrd="0" destOrd="0" presId="urn:microsoft.com/office/officeart/2005/8/layout/chevron2"/>
    <dgm:cxn modelId="{3F8F34A5-7403-4C5A-B08B-0797BF5D9BCD}" type="presOf" srcId="{C1FD5908-5DED-4339-BEC3-B388E2B8AC42}" destId="{936C5D97-CB2D-4216-87B4-62C0F9DCB229}" srcOrd="0" destOrd="0" presId="urn:microsoft.com/office/officeart/2005/8/layout/chevron2"/>
    <dgm:cxn modelId="{61EC6E61-FBC5-4E43-8117-7F286C1EB7CA}" srcId="{CAE40B5D-5AEF-41BC-900A-88E44DE67155}" destId="{C1FD5908-5DED-4339-BEC3-B388E2B8AC42}" srcOrd="3" destOrd="0" parTransId="{EC1E6CA1-CEFA-4E56-9B69-892CA94EB6A6}" sibTransId="{5CB1FAAF-619D-42D0-95A9-CD1930A012CB}"/>
    <dgm:cxn modelId="{C1CF29BD-5161-4FEF-86DC-D9918998E6B8}" type="presOf" srcId="{5A70CADE-884D-43F5-8132-FD846AF6DB4E}" destId="{39DF0344-A9A2-4D9C-8234-435B7A5234DB}" srcOrd="0" destOrd="1" presId="urn:microsoft.com/office/officeart/2005/8/layout/chevron2"/>
    <dgm:cxn modelId="{42C97BCC-9983-4822-AD7E-A778AAA47ABD}" type="presOf" srcId="{81F1B590-303E-4E65-A5A5-07C40DC997B7}" destId="{612B822D-AA3C-464B-8470-F7C9F892C05A}" srcOrd="0" destOrd="0" presId="urn:microsoft.com/office/officeart/2005/8/layout/chevron2"/>
    <dgm:cxn modelId="{8A42A381-7DBD-4C37-9061-B4BAEA00B702}" srcId="{C1FD5908-5DED-4339-BEC3-B388E2B8AC42}" destId="{645B19AC-5E8D-4009-B5A3-CA17D83B0879}" srcOrd="0" destOrd="0" parTransId="{6E07FB97-C1B7-4767-8FEF-517C4147783C}" sibTransId="{62A2ACD3-1FDB-4C48-853D-4EF09FD52F41}"/>
    <dgm:cxn modelId="{9E8BA17D-9890-4067-A531-684CF72BC9EF}" type="presParOf" srcId="{8B8AD4DD-3199-4741-A961-B559C0042E93}" destId="{857CAA93-D8FE-4251-A82C-EE9B67BA3E48}" srcOrd="0" destOrd="0" presId="urn:microsoft.com/office/officeart/2005/8/layout/chevron2"/>
    <dgm:cxn modelId="{CF209A75-4920-44D3-8804-AD728888619D}" type="presParOf" srcId="{857CAA93-D8FE-4251-A82C-EE9B67BA3E48}" destId="{DA51E452-10D8-4020-9A5A-ED47AD543409}" srcOrd="0" destOrd="0" presId="urn:microsoft.com/office/officeart/2005/8/layout/chevron2"/>
    <dgm:cxn modelId="{4401EE91-31B4-4B7A-8857-2FF3B67A50EF}" type="presParOf" srcId="{857CAA93-D8FE-4251-A82C-EE9B67BA3E48}" destId="{7900B7BE-446E-41D1-88A9-6015F837AE8F}" srcOrd="1" destOrd="0" presId="urn:microsoft.com/office/officeart/2005/8/layout/chevron2"/>
    <dgm:cxn modelId="{0332F5D7-9769-4EA4-8C46-A4B39A98327C}" type="presParOf" srcId="{8B8AD4DD-3199-4741-A961-B559C0042E93}" destId="{85966089-9619-42C6-896F-8098A4E578BD}" srcOrd="1" destOrd="0" presId="urn:microsoft.com/office/officeart/2005/8/layout/chevron2"/>
    <dgm:cxn modelId="{F103E617-6D79-41B5-AF1D-47145969F28D}" type="presParOf" srcId="{8B8AD4DD-3199-4741-A961-B559C0042E93}" destId="{45921030-4779-4772-A9C0-798C58AD142C}" srcOrd="2" destOrd="0" presId="urn:microsoft.com/office/officeart/2005/8/layout/chevron2"/>
    <dgm:cxn modelId="{AE7652D5-43D7-4F81-BC43-F2F5D82E07FD}" type="presParOf" srcId="{45921030-4779-4772-A9C0-798C58AD142C}" destId="{8DB4CA19-C3C6-4586-A3C3-91B404DD0386}" srcOrd="0" destOrd="0" presId="urn:microsoft.com/office/officeart/2005/8/layout/chevron2"/>
    <dgm:cxn modelId="{9478BB22-F9E4-4AFB-9CE0-982671AFF459}" type="presParOf" srcId="{45921030-4779-4772-A9C0-798C58AD142C}" destId="{2CAE629B-1855-4437-9457-3005845C59B1}" srcOrd="1" destOrd="0" presId="urn:microsoft.com/office/officeart/2005/8/layout/chevron2"/>
    <dgm:cxn modelId="{96A6F348-8457-4622-95DF-B00EAAE318C2}" type="presParOf" srcId="{8B8AD4DD-3199-4741-A961-B559C0042E93}" destId="{2666EDF6-77BB-4574-9BE1-193C41F2A586}" srcOrd="3" destOrd="0" presId="urn:microsoft.com/office/officeart/2005/8/layout/chevron2"/>
    <dgm:cxn modelId="{7E3F141C-6E1D-4459-89AC-9882003FFA60}" type="presParOf" srcId="{8B8AD4DD-3199-4741-A961-B559C0042E93}" destId="{DFDE8790-84C5-481A-9CCA-F0653C6C2A3C}" srcOrd="4" destOrd="0" presId="urn:microsoft.com/office/officeart/2005/8/layout/chevron2"/>
    <dgm:cxn modelId="{280DF727-31E8-440E-A474-5A1A1EEF287D}" type="presParOf" srcId="{DFDE8790-84C5-481A-9CCA-F0653C6C2A3C}" destId="{331EB951-510E-48C7-8429-A9DDECC528ED}" srcOrd="0" destOrd="0" presId="urn:microsoft.com/office/officeart/2005/8/layout/chevron2"/>
    <dgm:cxn modelId="{31FB75A2-F4A3-44C8-9D19-924D18FB2CE1}" type="presParOf" srcId="{DFDE8790-84C5-481A-9CCA-F0653C6C2A3C}" destId="{7A2DE9CE-6E61-4489-A51C-67F58BDDBD7F}" srcOrd="1" destOrd="0" presId="urn:microsoft.com/office/officeart/2005/8/layout/chevron2"/>
    <dgm:cxn modelId="{4B791DD7-9939-4FF2-A217-2809037BAA1C}" type="presParOf" srcId="{8B8AD4DD-3199-4741-A961-B559C0042E93}" destId="{70EE2B1F-1BB1-4386-A4AE-E69E621F53D7}" srcOrd="5" destOrd="0" presId="urn:microsoft.com/office/officeart/2005/8/layout/chevron2"/>
    <dgm:cxn modelId="{12B72DA5-9C92-4AC4-9947-7B5EFFC2E7AE}" type="presParOf" srcId="{8B8AD4DD-3199-4741-A961-B559C0042E93}" destId="{B75F1677-D20E-4E85-AD83-469696DC8B84}" srcOrd="6" destOrd="0" presId="urn:microsoft.com/office/officeart/2005/8/layout/chevron2"/>
    <dgm:cxn modelId="{11DBE07C-1AB2-457F-A708-387E79A67B5F}" type="presParOf" srcId="{B75F1677-D20E-4E85-AD83-469696DC8B84}" destId="{936C5D97-CB2D-4216-87B4-62C0F9DCB229}" srcOrd="0" destOrd="0" presId="urn:microsoft.com/office/officeart/2005/8/layout/chevron2"/>
    <dgm:cxn modelId="{8879A054-486F-492F-8432-78427D56D0E8}" type="presParOf" srcId="{B75F1677-D20E-4E85-AD83-469696DC8B84}" destId="{39DF0344-A9A2-4D9C-8234-435B7A5234DB}" srcOrd="1" destOrd="0" presId="urn:microsoft.com/office/officeart/2005/8/layout/chevron2"/>
    <dgm:cxn modelId="{0632426D-2FFA-4522-92F5-35628E5BF1FB}" type="presParOf" srcId="{8B8AD4DD-3199-4741-A961-B559C0042E93}" destId="{A4563128-83B5-4133-995C-C8D6A0393A22}" srcOrd="7" destOrd="0" presId="urn:microsoft.com/office/officeart/2005/8/layout/chevron2"/>
    <dgm:cxn modelId="{86ECBB30-0D7D-40E9-9CEB-FB268387D524}" type="presParOf" srcId="{8B8AD4DD-3199-4741-A961-B559C0042E93}" destId="{F5A01F77-6816-4DB0-8C34-1736E83ED8E4}" srcOrd="8" destOrd="0" presId="urn:microsoft.com/office/officeart/2005/8/layout/chevron2"/>
    <dgm:cxn modelId="{F0AC545A-AB4B-4F60-A624-A654B29F4ABF}" type="presParOf" srcId="{F5A01F77-6816-4DB0-8C34-1736E83ED8E4}" destId="{38FAA2F4-2C0D-4BA4-8AB3-F8A340EEA784}" srcOrd="0" destOrd="0" presId="urn:microsoft.com/office/officeart/2005/8/layout/chevron2"/>
    <dgm:cxn modelId="{06F0CC8F-4169-4544-9639-80F2660F2A5B}" type="presParOf" srcId="{F5A01F77-6816-4DB0-8C34-1736E83ED8E4}" destId="{612B822D-AA3C-464B-8470-F7C9F892C05A}" srcOrd="1" destOrd="0" presId="urn:microsoft.com/office/officeart/2005/8/layout/chevron2"/>
    <dgm:cxn modelId="{B70B3A0B-DAF2-4E7F-B072-562C6E63C947}" type="presParOf" srcId="{8B8AD4DD-3199-4741-A961-B559C0042E93}" destId="{57DEEF52-1E63-428F-9D93-75449B3C6BA0}" srcOrd="9" destOrd="0" presId="urn:microsoft.com/office/officeart/2005/8/layout/chevron2"/>
    <dgm:cxn modelId="{33C26BA7-DEEA-417B-891B-1A1649BCEC39}" type="presParOf" srcId="{8B8AD4DD-3199-4741-A961-B559C0042E93}" destId="{F41B5EAE-0A5C-467D-A408-3DB466BF2BBA}" srcOrd="10" destOrd="0" presId="urn:microsoft.com/office/officeart/2005/8/layout/chevron2"/>
    <dgm:cxn modelId="{34887F71-6F2B-4E2E-B9A3-E78050FD5B9E}" type="presParOf" srcId="{F41B5EAE-0A5C-467D-A408-3DB466BF2BBA}" destId="{7A3B588F-AAFD-49C9-AE7C-3C6AE7FF5ACE}" srcOrd="0" destOrd="0" presId="urn:microsoft.com/office/officeart/2005/8/layout/chevron2"/>
    <dgm:cxn modelId="{45B9B33D-86AE-4FA7-B6AF-C711F74DAE60}" type="presParOf" srcId="{F41B5EAE-0A5C-467D-A408-3DB466BF2BBA}" destId="{CAE6473E-2B8D-40CC-9EC5-3EB439F4D5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15EDB-F2AA-49A5-94B2-8495EE7003D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79DA807-79FC-4ADA-95F6-2CB8DB264A22}">
      <dgm:prSet phldrT="[Text]" custT="1"/>
      <dgm:spPr/>
      <dgm:t>
        <a:bodyPr/>
        <a:lstStyle/>
        <a:p>
          <a:r>
            <a:rPr lang="id-ID" sz="3200" dirty="0" smtClean="0"/>
            <a:t>Lulus S1 (Level 6) </a:t>
          </a:r>
          <a:endParaRPr lang="id-ID" sz="3200" dirty="0"/>
        </a:p>
      </dgm:t>
    </dgm:pt>
    <dgm:pt modelId="{E951C920-43B4-463E-9200-84434A0C8186}" type="parTrans" cxnId="{0C218993-4922-4C5A-BC06-1FEDF1570690}">
      <dgm:prSet/>
      <dgm:spPr/>
      <dgm:t>
        <a:bodyPr/>
        <a:lstStyle/>
        <a:p>
          <a:endParaRPr lang="id-ID"/>
        </a:p>
      </dgm:t>
    </dgm:pt>
    <dgm:pt modelId="{F0AC375B-4E32-4697-A8BD-EA4509530C71}" type="sibTrans" cxnId="{0C218993-4922-4C5A-BC06-1FEDF1570690}">
      <dgm:prSet/>
      <dgm:spPr/>
      <dgm:t>
        <a:bodyPr/>
        <a:lstStyle/>
        <a:p>
          <a:endParaRPr lang="id-ID"/>
        </a:p>
      </dgm:t>
    </dgm:pt>
    <dgm:pt modelId="{94B21045-5AE2-4D0E-82AC-7EAC8D2CD516}">
      <dgm:prSet phldrT="[Text]"/>
      <dgm:spPr/>
      <dgm:t>
        <a:bodyPr/>
        <a:lstStyle/>
        <a:p>
          <a:endParaRPr lang="id-ID" dirty="0"/>
        </a:p>
      </dgm:t>
    </dgm:pt>
    <dgm:pt modelId="{DBDAA3F9-E3FE-4509-A2F4-B7DD02B3FEF7}" type="sibTrans" cxnId="{D0EA257B-E4A8-46D3-A48C-78CD12729023}">
      <dgm:prSet/>
      <dgm:spPr/>
      <dgm:t>
        <a:bodyPr/>
        <a:lstStyle/>
        <a:p>
          <a:endParaRPr lang="id-ID"/>
        </a:p>
      </dgm:t>
    </dgm:pt>
    <dgm:pt modelId="{95290D01-1D42-484E-A734-921661F55AFF}" type="parTrans" cxnId="{D0EA257B-E4A8-46D3-A48C-78CD12729023}">
      <dgm:prSet/>
      <dgm:spPr/>
      <dgm:t>
        <a:bodyPr/>
        <a:lstStyle/>
        <a:p>
          <a:endParaRPr lang="id-ID"/>
        </a:p>
      </dgm:t>
    </dgm:pt>
    <dgm:pt modelId="{1A04F721-FC5E-476E-B4E1-BFD84D575D07}">
      <dgm:prSet phldrT="[Text]"/>
      <dgm:spPr/>
      <dgm:t>
        <a:bodyPr/>
        <a:lstStyle/>
        <a:p>
          <a:r>
            <a:rPr lang="id-ID" dirty="0" smtClean="0"/>
            <a:t>Mampu menerapkan pemikiran logis, kritis, sistematis, dan inovatif dalam konteks pengembangan atau implementasi ilmu pengetahuan dan teknologi yang memperhatikan dan menerapkan nilai humaniora yang sesuai dengan bidang keahliannya;</a:t>
          </a:r>
          <a:endParaRPr lang="id-ID" dirty="0"/>
        </a:p>
      </dgm:t>
    </dgm:pt>
    <dgm:pt modelId="{2148C160-0FA7-48DD-94C6-7FE073C060E8}" type="sibTrans" cxnId="{CEF87748-E8E8-450F-A1CE-70D6364EBAA4}">
      <dgm:prSet/>
      <dgm:spPr/>
      <dgm:t>
        <a:bodyPr/>
        <a:lstStyle/>
        <a:p>
          <a:endParaRPr lang="id-ID"/>
        </a:p>
      </dgm:t>
    </dgm:pt>
    <dgm:pt modelId="{19A5BFB1-1C83-46D4-81AF-0919EC832953}" type="parTrans" cxnId="{CEF87748-E8E8-450F-A1CE-70D6364EBAA4}">
      <dgm:prSet/>
      <dgm:spPr/>
      <dgm:t>
        <a:bodyPr/>
        <a:lstStyle/>
        <a:p>
          <a:endParaRPr lang="id-ID"/>
        </a:p>
      </dgm:t>
    </dgm:pt>
    <dgm:pt modelId="{B0C7861F-59C9-4A49-A380-0611AADEFBDF}">
      <dgm:prSet/>
      <dgm:spPr/>
      <dgm:t>
        <a:bodyPr/>
        <a:lstStyle/>
        <a:p>
          <a:r>
            <a:rPr lang="sv-SE" dirty="0" smtClean="0"/>
            <a:t>Mampu menunjukkan kinerja mandiri, bermutu, dan terukur;</a:t>
          </a:r>
          <a:endParaRPr lang="id-ID" dirty="0" smtClean="0"/>
        </a:p>
      </dgm:t>
    </dgm:pt>
    <dgm:pt modelId="{CF2592B1-EE85-402C-ACF5-3D34D2EC8D7E}" type="parTrans" cxnId="{63A11826-9FDF-40CA-9135-C777DBDEBD70}">
      <dgm:prSet/>
      <dgm:spPr/>
      <dgm:t>
        <a:bodyPr/>
        <a:lstStyle/>
        <a:p>
          <a:endParaRPr lang="id-ID"/>
        </a:p>
      </dgm:t>
    </dgm:pt>
    <dgm:pt modelId="{BB08F5CC-5F1E-40E6-B8A4-F6E75383E3F0}" type="sibTrans" cxnId="{63A11826-9FDF-40CA-9135-C777DBDEBD70}">
      <dgm:prSet/>
      <dgm:spPr/>
      <dgm:t>
        <a:bodyPr/>
        <a:lstStyle/>
        <a:p>
          <a:endParaRPr lang="id-ID"/>
        </a:p>
      </dgm:t>
    </dgm:pt>
    <dgm:pt modelId="{35B4E123-E4C1-4B32-8A01-A1FB59B6A78C}">
      <dgm:prSet/>
      <dgm:spPr/>
      <dgm:t>
        <a:bodyPr/>
        <a:lstStyle/>
        <a:p>
          <a:r>
            <a:rPr lang="id-ID" dirty="0" smtClean="0"/>
            <a:t>M</a:t>
          </a:r>
          <a:r>
            <a:rPr lang="nn-NO" dirty="0" smtClean="0"/>
            <a:t>ampu mengkaji implikasi pengembangan atau implementasi ilmu pengetahuan dan</a:t>
          </a:r>
          <a:r>
            <a:rPr lang="id-ID" dirty="0" smtClean="0"/>
            <a:t> teknologi yang memperhatikan dan menerapkan nilai humaniora sesuai dengan keahliannya berdasarkan kaidah, tata cara dan etika ilmiah dalam rangka menghasilkan solusi, gagasan, desain atau kritik seni;</a:t>
          </a:r>
        </a:p>
      </dgm:t>
    </dgm:pt>
    <dgm:pt modelId="{1870C62F-342A-4494-9D00-0A675464958E}" type="parTrans" cxnId="{15F42C57-E805-458F-A3AE-75ADABFA3B34}">
      <dgm:prSet/>
      <dgm:spPr/>
      <dgm:t>
        <a:bodyPr/>
        <a:lstStyle/>
        <a:p>
          <a:endParaRPr lang="id-ID"/>
        </a:p>
      </dgm:t>
    </dgm:pt>
    <dgm:pt modelId="{64A9DCA2-9052-4D8D-8883-7D61D25BA0CD}" type="sibTrans" cxnId="{15F42C57-E805-458F-A3AE-75ADABFA3B34}">
      <dgm:prSet/>
      <dgm:spPr/>
      <dgm:t>
        <a:bodyPr/>
        <a:lstStyle/>
        <a:p>
          <a:endParaRPr lang="id-ID"/>
        </a:p>
      </dgm:t>
    </dgm:pt>
    <dgm:pt modelId="{2F6A261B-A1BB-4051-8010-BBEE2C35587B}">
      <dgm:prSet/>
      <dgm:spPr/>
      <dgm:t>
        <a:bodyPr/>
        <a:lstStyle/>
        <a:p>
          <a:r>
            <a:rPr lang="id-ID" dirty="0" smtClean="0"/>
            <a:t>Mampu menyusun deskripsi saintifik hasil kajian tersebut di atas dalam bentuk skripsi atau </a:t>
          </a:r>
          <a:r>
            <a:rPr lang="sv-SE" dirty="0" smtClean="0"/>
            <a:t>laporan tugas akhir, dan mengunggahnya dalam laman perguruan tinggi;</a:t>
          </a:r>
          <a:endParaRPr lang="id-ID" dirty="0" smtClean="0"/>
        </a:p>
      </dgm:t>
    </dgm:pt>
    <dgm:pt modelId="{A06E7302-2C63-417E-AC8C-783394F6D131}" type="parTrans" cxnId="{FD1B0E36-3183-4A91-B5BE-6E7FF4528E23}">
      <dgm:prSet/>
      <dgm:spPr/>
      <dgm:t>
        <a:bodyPr/>
        <a:lstStyle/>
        <a:p>
          <a:endParaRPr lang="id-ID"/>
        </a:p>
      </dgm:t>
    </dgm:pt>
    <dgm:pt modelId="{B841F9D4-A807-407B-A21C-F1CB71C86CD7}" type="sibTrans" cxnId="{FD1B0E36-3183-4A91-B5BE-6E7FF4528E23}">
      <dgm:prSet/>
      <dgm:spPr/>
      <dgm:t>
        <a:bodyPr/>
        <a:lstStyle/>
        <a:p>
          <a:endParaRPr lang="id-ID"/>
        </a:p>
      </dgm:t>
    </dgm:pt>
    <dgm:pt modelId="{5931CA1F-5068-45F9-8DD9-74D2BEF40448}">
      <dgm:prSet/>
      <dgm:spPr/>
      <dgm:t>
        <a:bodyPr/>
        <a:lstStyle/>
        <a:p>
          <a:r>
            <a:rPr lang="id-ID" dirty="0" smtClean="0"/>
            <a:t>Mampu mengambil keputusan secara tepat dalam konteks penyelesaian masalah di bidang keahliannya, berdasarkan hasil analisis informasi dan data;</a:t>
          </a:r>
        </a:p>
      </dgm:t>
    </dgm:pt>
    <dgm:pt modelId="{BAE98CF9-80CC-4299-9A1A-462D62D6DC24}" type="parTrans" cxnId="{DDCD2C36-20B2-4EF4-9788-138D93CB9A6B}">
      <dgm:prSet/>
      <dgm:spPr/>
      <dgm:t>
        <a:bodyPr/>
        <a:lstStyle/>
        <a:p>
          <a:endParaRPr lang="id-ID"/>
        </a:p>
      </dgm:t>
    </dgm:pt>
    <dgm:pt modelId="{39A5655A-9BAC-4900-A371-3A7AF8602CBB}" type="sibTrans" cxnId="{DDCD2C36-20B2-4EF4-9788-138D93CB9A6B}">
      <dgm:prSet/>
      <dgm:spPr/>
      <dgm:t>
        <a:bodyPr/>
        <a:lstStyle/>
        <a:p>
          <a:endParaRPr lang="id-ID"/>
        </a:p>
      </dgm:t>
    </dgm:pt>
    <dgm:pt modelId="{D95E557D-8F2A-46EE-A5B7-C6587A90218B}">
      <dgm:prSet/>
      <dgm:spPr/>
      <dgm:t>
        <a:bodyPr/>
        <a:lstStyle/>
        <a:p>
          <a:r>
            <a:rPr lang="id-ID" dirty="0" smtClean="0"/>
            <a:t>Mampu memelihara dan mengembangkan jaringan kerja dengan pembimbing, kolega, sejawat baik di dalam maupun di luar lembaganya.</a:t>
          </a:r>
        </a:p>
      </dgm:t>
    </dgm:pt>
    <dgm:pt modelId="{45F49695-13E1-47CA-80B6-55246E501308}" type="parTrans" cxnId="{E9CC4CD3-094C-40FF-B5A5-2A7965B910AD}">
      <dgm:prSet/>
      <dgm:spPr/>
      <dgm:t>
        <a:bodyPr/>
        <a:lstStyle/>
        <a:p>
          <a:endParaRPr lang="id-ID"/>
        </a:p>
      </dgm:t>
    </dgm:pt>
    <dgm:pt modelId="{65DD49E6-43B4-4515-8EF1-9A4344A08253}" type="sibTrans" cxnId="{E9CC4CD3-094C-40FF-B5A5-2A7965B910AD}">
      <dgm:prSet/>
      <dgm:spPr/>
      <dgm:t>
        <a:bodyPr/>
        <a:lstStyle/>
        <a:p>
          <a:endParaRPr lang="id-ID"/>
        </a:p>
      </dgm:t>
    </dgm:pt>
    <dgm:pt modelId="{5DA148DE-2C7E-4D8F-9375-E1C599BBFB9C}">
      <dgm:prSet/>
      <dgm:spPr/>
      <dgm:t>
        <a:bodyPr/>
        <a:lstStyle/>
        <a:p>
          <a:r>
            <a:rPr lang="id-ID" dirty="0" smtClean="0"/>
            <a:t>Mampu bertanggung jawab atas pencapaian hasil kerja kelompok dan melakukan supervisi serta evaluasi terhadap penyelesaian pekerjaan yang ditugaskan kepada pekerja yang </a:t>
          </a:r>
          <a:r>
            <a:rPr lang="it-IT" dirty="0" smtClean="0"/>
            <a:t>berada di bawah tanggung jawabnya;</a:t>
          </a:r>
          <a:endParaRPr lang="id-ID" dirty="0" smtClean="0"/>
        </a:p>
      </dgm:t>
    </dgm:pt>
    <dgm:pt modelId="{F83D42A0-A74F-450A-B95B-C8F0A6825FB8}" type="parTrans" cxnId="{6B572CAA-20BD-4E08-BE52-7A3D8A60C478}">
      <dgm:prSet/>
      <dgm:spPr/>
      <dgm:t>
        <a:bodyPr/>
        <a:lstStyle/>
        <a:p>
          <a:endParaRPr lang="id-ID"/>
        </a:p>
      </dgm:t>
    </dgm:pt>
    <dgm:pt modelId="{9764CFF8-6F37-4FBD-B1C8-63732A36FB38}" type="sibTrans" cxnId="{6B572CAA-20BD-4E08-BE52-7A3D8A60C478}">
      <dgm:prSet/>
      <dgm:spPr/>
      <dgm:t>
        <a:bodyPr/>
        <a:lstStyle/>
        <a:p>
          <a:endParaRPr lang="id-ID"/>
        </a:p>
      </dgm:t>
    </dgm:pt>
    <dgm:pt modelId="{496036E0-A8B3-4E6C-A0D3-C991F39EE708}">
      <dgm:prSet/>
      <dgm:spPr/>
      <dgm:t>
        <a:bodyPr/>
        <a:lstStyle/>
        <a:p>
          <a:r>
            <a:rPr lang="id-ID" dirty="0" smtClean="0"/>
            <a:t>Mampu melakukan proses evaluasi diri terhadap kelompok kerja yang berada di bawah tanggung jawabnya, dan mampu mengelola pembelajaran secara mandiri;</a:t>
          </a:r>
        </a:p>
      </dgm:t>
    </dgm:pt>
    <dgm:pt modelId="{E7494864-CB3D-4E54-910C-49DCB0D20C25}" type="parTrans" cxnId="{5272FB2F-4562-4532-9D74-333AFEA68E42}">
      <dgm:prSet/>
      <dgm:spPr/>
      <dgm:t>
        <a:bodyPr/>
        <a:lstStyle/>
        <a:p>
          <a:endParaRPr lang="id-ID"/>
        </a:p>
      </dgm:t>
    </dgm:pt>
    <dgm:pt modelId="{4809E5C9-D629-4CD3-BB7F-2189EB61C0C8}" type="sibTrans" cxnId="{5272FB2F-4562-4532-9D74-333AFEA68E42}">
      <dgm:prSet/>
      <dgm:spPr/>
      <dgm:t>
        <a:bodyPr/>
        <a:lstStyle/>
        <a:p>
          <a:endParaRPr lang="id-ID"/>
        </a:p>
      </dgm:t>
    </dgm:pt>
    <dgm:pt modelId="{D2E56174-F57B-491B-92E5-870B192D281F}">
      <dgm:prSet/>
      <dgm:spPr/>
      <dgm:t>
        <a:bodyPr/>
        <a:lstStyle/>
        <a:p>
          <a:r>
            <a:rPr lang="id-ID" dirty="0" smtClean="0"/>
            <a:t>M</a:t>
          </a:r>
          <a:r>
            <a:rPr lang="nn-NO" dirty="0" smtClean="0"/>
            <a:t>ampu mendokumentasikan, menyimpan, mengamankan, dan menemukan kembali data</a:t>
          </a:r>
          <a:r>
            <a:rPr lang="id-ID" dirty="0" smtClean="0"/>
            <a:t> untuk menjamin kesahihan dan mencegah plagiasi</a:t>
          </a:r>
        </a:p>
      </dgm:t>
    </dgm:pt>
    <dgm:pt modelId="{60417D45-D4FE-4FF3-B3DC-CAEE9C0B8B53}" type="parTrans" cxnId="{820A9C17-23E3-4436-833E-A551B1857BA8}">
      <dgm:prSet/>
      <dgm:spPr/>
      <dgm:t>
        <a:bodyPr/>
        <a:lstStyle/>
        <a:p>
          <a:endParaRPr lang="id-ID"/>
        </a:p>
      </dgm:t>
    </dgm:pt>
    <dgm:pt modelId="{C1FB8FDB-6E74-4F70-BD48-9E209DE93004}" type="sibTrans" cxnId="{820A9C17-23E3-4436-833E-A551B1857BA8}">
      <dgm:prSet/>
      <dgm:spPr/>
      <dgm:t>
        <a:bodyPr/>
        <a:lstStyle/>
        <a:p>
          <a:endParaRPr lang="id-ID"/>
        </a:p>
      </dgm:t>
    </dgm:pt>
    <dgm:pt modelId="{8A89D459-DC3D-4D33-B44B-C6DCB55A0F9D}" type="pres">
      <dgm:prSet presAssocID="{3F815EDB-F2AA-49A5-94B2-8495EE7003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DAA8552-87CC-4E0A-9BE3-DE16EE02750E}" type="pres">
      <dgm:prSet presAssocID="{B79DA807-79FC-4ADA-95F6-2CB8DB264A22}" presName="composite" presStyleCnt="0"/>
      <dgm:spPr/>
    </dgm:pt>
    <dgm:pt modelId="{B62C1655-22E7-40DF-920D-47DA4BDBED9E}" type="pres">
      <dgm:prSet presAssocID="{B79DA807-79FC-4ADA-95F6-2CB8DB264A2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07573F-826E-4290-9734-E5A6BD17633C}" type="pres">
      <dgm:prSet presAssocID="{B79DA807-79FC-4ADA-95F6-2CB8DB264A2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9CC4CD3-094C-40FF-B5A5-2A7965B910AD}" srcId="{B79DA807-79FC-4ADA-95F6-2CB8DB264A22}" destId="{D95E557D-8F2A-46EE-A5B7-C6587A90218B}" srcOrd="5" destOrd="0" parTransId="{45F49695-13E1-47CA-80B6-55246E501308}" sibTransId="{65DD49E6-43B4-4515-8EF1-9A4344A08253}"/>
    <dgm:cxn modelId="{820A9C17-23E3-4436-833E-A551B1857BA8}" srcId="{B79DA807-79FC-4ADA-95F6-2CB8DB264A22}" destId="{D2E56174-F57B-491B-92E5-870B192D281F}" srcOrd="8" destOrd="0" parTransId="{60417D45-D4FE-4FF3-B3DC-CAEE9C0B8B53}" sibTransId="{C1FB8FDB-6E74-4F70-BD48-9E209DE93004}"/>
    <dgm:cxn modelId="{0CE8A1DE-C587-446E-98DD-DE2697079CC2}" type="presOf" srcId="{35B4E123-E4C1-4B32-8A01-A1FB59B6A78C}" destId="{F207573F-826E-4290-9734-E5A6BD17633C}" srcOrd="0" destOrd="2" presId="urn:microsoft.com/office/officeart/2005/8/layout/hList1"/>
    <dgm:cxn modelId="{FD1B0E36-3183-4A91-B5BE-6E7FF4528E23}" srcId="{B79DA807-79FC-4ADA-95F6-2CB8DB264A22}" destId="{2F6A261B-A1BB-4051-8010-BBEE2C35587B}" srcOrd="3" destOrd="0" parTransId="{A06E7302-2C63-417E-AC8C-783394F6D131}" sibTransId="{B841F9D4-A807-407B-A21C-F1CB71C86CD7}"/>
    <dgm:cxn modelId="{E11760E2-3210-4110-90E3-B277CB89D202}" type="presOf" srcId="{5DA148DE-2C7E-4D8F-9375-E1C599BBFB9C}" destId="{F207573F-826E-4290-9734-E5A6BD17633C}" srcOrd="0" destOrd="6" presId="urn:microsoft.com/office/officeart/2005/8/layout/hList1"/>
    <dgm:cxn modelId="{6B572CAA-20BD-4E08-BE52-7A3D8A60C478}" srcId="{B79DA807-79FC-4ADA-95F6-2CB8DB264A22}" destId="{5DA148DE-2C7E-4D8F-9375-E1C599BBFB9C}" srcOrd="6" destOrd="0" parTransId="{F83D42A0-A74F-450A-B95B-C8F0A6825FB8}" sibTransId="{9764CFF8-6F37-4FBD-B1C8-63732A36FB38}"/>
    <dgm:cxn modelId="{177AFF7C-21FF-4548-9F46-578C2A1B117C}" type="presOf" srcId="{D2E56174-F57B-491B-92E5-870B192D281F}" destId="{F207573F-826E-4290-9734-E5A6BD17633C}" srcOrd="0" destOrd="8" presId="urn:microsoft.com/office/officeart/2005/8/layout/hList1"/>
    <dgm:cxn modelId="{DEDF620B-E732-4285-A711-38360A7B15B4}" type="presOf" srcId="{D95E557D-8F2A-46EE-A5B7-C6587A90218B}" destId="{F207573F-826E-4290-9734-E5A6BD17633C}" srcOrd="0" destOrd="5" presId="urn:microsoft.com/office/officeart/2005/8/layout/hList1"/>
    <dgm:cxn modelId="{DDCD2C36-20B2-4EF4-9788-138D93CB9A6B}" srcId="{B79DA807-79FC-4ADA-95F6-2CB8DB264A22}" destId="{5931CA1F-5068-45F9-8DD9-74D2BEF40448}" srcOrd="4" destOrd="0" parTransId="{BAE98CF9-80CC-4299-9A1A-462D62D6DC24}" sibTransId="{39A5655A-9BAC-4900-A371-3A7AF8602CBB}"/>
    <dgm:cxn modelId="{D0EA257B-E4A8-46D3-A48C-78CD12729023}" srcId="{B79DA807-79FC-4ADA-95F6-2CB8DB264A22}" destId="{94B21045-5AE2-4D0E-82AC-7EAC8D2CD516}" srcOrd="9" destOrd="0" parTransId="{95290D01-1D42-484E-A734-921661F55AFF}" sibTransId="{DBDAA3F9-E3FE-4509-A2F4-B7DD02B3FEF7}"/>
    <dgm:cxn modelId="{63A11826-9FDF-40CA-9135-C777DBDEBD70}" srcId="{B79DA807-79FC-4ADA-95F6-2CB8DB264A22}" destId="{B0C7861F-59C9-4A49-A380-0611AADEFBDF}" srcOrd="1" destOrd="0" parTransId="{CF2592B1-EE85-402C-ACF5-3D34D2EC8D7E}" sibTransId="{BB08F5CC-5F1E-40E6-B8A4-F6E75383E3F0}"/>
    <dgm:cxn modelId="{5152370E-2717-43D4-B2E5-25D18B3B244F}" type="presOf" srcId="{1A04F721-FC5E-476E-B4E1-BFD84D575D07}" destId="{F207573F-826E-4290-9734-E5A6BD17633C}" srcOrd="0" destOrd="0" presId="urn:microsoft.com/office/officeart/2005/8/layout/hList1"/>
    <dgm:cxn modelId="{11C81D98-682F-46C8-8C71-71A6E8BC6CCD}" type="presOf" srcId="{2F6A261B-A1BB-4051-8010-BBEE2C35587B}" destId="{F207573F-826E-4290-9734-E5A6BD17633C}" srcOrd="0" destOrd="3" presId="urn:microsoft.com/office/officeart/2005/8/layout/hList1"/>
    <dgm:cxn modelId="{5FB53D91-3DD6-4C34-ADBC-BFE8DD08E83E}" type="presOf" srcId="{5931CA1F-5068-45F9-8DD9-74D2BEF40448}" destId="{F207573F-826E-4290-9734-E5A6BD17633C}" srcOrd="0" destOrd="4" presId="urn:microsoft.com/office/officeart/2005/8/layout/hList1"/>
    <dgm:cxn modelId="{6248EB5E-5BA3-4817-AA31-61ADA95AF6C0}" type="presOf" srcId="{94B21045-5AE2-4D0E-82AC-7EAC8D2CD516}" destId="{F207573F-826E-4290-9734-E5A6BD17633C}" srcOrd="0" destOrd="9" presId="urn:microsoft.com/office/officeart/2005/8/layout/hList1"/>
    <dgm:cxn modelId="{7CC67651-684C-4E20-B25F-F39AD2B9A857}" type="presOf" srcId="{B79DA807-79FC-4ADA-95F6-2CB8DB264A22}" destId="{B62C1655-22E7-40DF-920D-47DA4BDBED9E}" srcOrd="0" destOrd="0" presId="urn:microsoft.com/office/officeart/2005/8/layout/hList1"/>
    <dgm:cxn modelId="{5272FB2F-4562-4532-9D74-333AFEA68E42}" srcId="{B79DA807-79FC-4ADA-95F6-2CB8DB264A22}" destId="{496036E0-A8B3-4E6C-A0D3-C991F39EE708}" srcOrd="7" destOrd="0" parTransId="{E7494864-CB3D-4E54-910C-49DCB0D20C25}" sibTransId="{4809E5C9-D629-4CD3-BB7F-2189EB61C0C8}"/>
    <dgm:cxn modelId="{15F42C57-E805-458F-A3AE-75ADABFA3B34}" srcId="{B79DA807-79FC-4ADA-95F6-2CB8DB264A22}" destId="{35B4E123-E4C1-4B32-8A01-A1FB59B6A78C}" srcOrd="2" destOrd="0" parTransId="{1870C62F-342A-4494-9D00-0A675464958E}" sibTransId="{64A9DCA2-9052-4D8D-8883-7D61D25BA0CD}"/>
    <dgm:cxn modelId="{44E3EC63-D146-4598-8D7C-D75A638691F5}" type="presOf" srcId="{496036E0-A8B3-4E6C-A0D3-C991F39EE708}" destId="{F207573F-826E-4290-9734-E5A6BD17633C}" srcOrd="0" destOrd="7" presId="urn:microsoft.com/office/officeart/2005/8/layout/hList1"/>
    <dgm:cxn modelId="{12BE4217-30BA-4E8A-8016-068F9F74C985}" type="presOf" srcId="{B0C7861F-59C9-4A49-A380-0611AADEFBDF}" destId="{F207573F-826E-4290-9734-E5A6BD17633C}" srcOrd="0" destOrd="1" presId="urn:microsoft.com/office/officeart/2005/8/layout/hList1"/>
    <dgm:cxn modelId="{0C218993-4922-4C5A-BC06-1FEDF1570690}" srcId="{3F815EDB-F2AA-49A5-94B2-8495EE7003D1}" destId="{B79DA807-79FC-4ADA-95F6-2CB8DB264A22}" srcOrd="0" destOrd="0" parTransId="{E951C920-43B4-463E-9200-84434A0C8186}" sibTransId="{F0AC375B-4E32-4697-A8BD-EA4509530C71}"/>
    <dgm:cxn modelId="{CEF87748-E8E8-450F-A1CE-70D6364EBAA4}" srcId="{B79DA807-79FC-4ADA-95F6-2CB8DB264A22}" destId="{1A04F721-FC5E-476E-B4E1-BFD84D575D07}" srcOrd="0" destOrd="0" parTransId="{19A5BFB1-1C83-46D4-81AF-0919EC832953}" sibTransId="{2148C160-0FA7-48DD-94C6-7FE073C060E8}"/>
    <dgm:cxn modelId="{68A730D4-6500-48B7-9096-FEB1B36679DD}" type="presOf" srcId="{3F815EDB-F2AA-49A5-94B2-8495EE7003D1}" destId="{8A89D459-DC3D-4D33-B44B-C6DCB55A0F9D}" srcOrd="0" destOrd="0" presId="urn:microsoft.com/office/officeart/2005/8/layout/hList1"/>
    <dgm:cxn modelId="{5E28CF67-8268-4133-8E71-02961091D9AC}" type="presParOf" srcId="{8A89D459-DC3D-4D33-B44B-C6DCB55A0F9D}" destId="{ADAA8552-87CC-4E0A-9BE3-DE16EE02750E}" srcOrd="0" destOrd="0" presId="urn:microsoft.com/office/officeart/2005/8/layout/hList1"/>
    <dgm:cxn modelId="{02BE5E33-E373-4042-B7C6-0AC2AE92C5DD}" type="presParOf" srcId="{ADAA8552-87CC-4E0A-9BE3-DE16EE02750E}" destId="{B62C1655-22E7-40DF-920D-47DA4BDBED9E}" srcOrd="0" destOrd="0" presId="urn:microsoft.com/office/officeart/2005/8/layout/hList1"/>
    <dgm:cxn modelId="{BFFD3153-C243-4EA6-ACE7-EFF1256B1C31}" type="presParOf" srcId="{ADAA8552-87CC-4E0A-9BE3-DE16EE02750E}" destId="{F207573F-826E-4290-9734-E5A6BD1763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86EABC-353E-45CA-B44F-9FB2C9AA94DF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3453AB9-139C-4BBE-88A8-2343F4297199}">
      <dgm:prSet phldrT="[Text]"/>
      <dgm:spPr/>
      <dgm:t>
        <a:bodyPr/>
        <a:lstStyle/>
        <a:p>
          <a:r>
            <a:rPr lang="id-ID" dirty="0" smtClean="0"/>
            <a:t>Kompetensi Ahli Kesmas (IAKMI) </a:t>
          </a:r>
          <a:r>
            <a:rPr lang="id-ID" b="0" dirty="0" smtClean="0">
              <a:solidFill>
                <a:srgbClr val="FF0000"/>
              </a:solidFill>
            </a:rPr>
            <a:t>Umum</a:t>
          </a:r>
          <a:endParaRPr lang="id-ID" b="0" dirty="0">
            <a:solidFill>
              <a:srgbClr val="FF0000"/>
            </a:solidFill>
          </a:endParaRPr>
        </a:p>
      </dgm:t>
    </dgm:pt>
    <dgm:pt modelId="{C65B0299-8D5E-4078-9BC5-182FAC040326}" type="parTrans" cxnId="{6C0E69C2-2654-41C7-B8D6-53F7318F08C7}">
      <dgm:prSet/>
      <dgm:spPr/>
      <dgm:t>
        <a:bodyPr/>
        <a:lstStyle/>
        <a:p>
          <a:endParaRPr lang="id-ID"/>
        </a:p>
      </dgm:t>
    </dgm:pt>
    <dgm:pt modelId="{9E566710-A6B1-457B-9C0C-A47766139770}" type="sibTrans" cxnId="{6C0E69C2-2654-41C7-B8D6-53F7318F08C7}">
      <dgm:prSet/>
      <dgm:spPr/>
      <dgm:t>
        <a:bodyPr/>
        <a:lstStyle/>
        <a:p>
          <a:endParaRPr lang="id-ID"/>
        </a:p>
      </dgm:t>
    </dgm:pt>
    <dgm:pt modelId="{24041E47-A452-42A2-8EED-126FBBE82FCF}">
      <dgm:prSet phldrT="[Text]" custT="1"/>
      <dgm:spPr/>
      <dgm:t>
        <a:bodyPr/>
        <a:lstStyle/>
        <a:p>
          <a:r>
            <a:rPr lang="id-ID" sz="2000" b="1" dirty="0" smtClean="0"/>
            <a:t>Mengkaji &amp; menganalisis situasi</a:t>
          </a:r>
          <a:endParaRPr lang="id-ID" sz="2000" b="1" dirty="0"/>
        </a:p>
      </dgm:t>
    </dgm:pt>
    <dgm:pt modelId="{F53D7613-2B16-4D50-BF9C-ABDBF2667E3B}" type="parTrans" cxnId="{1A225BCF-0298-456C-9BD4-CA33FCCA02F4}">
      <dgm:prSet/>
      <dgm:spPr/>
      <dgm:t>
        <a:bodyPr/>
        <a:lstStyle/>
        <a:p>
          <a:endParaRPr lang="id-ID"/>
        </a:p>
      </dgm:t>
    </dgm:pt>
    <dgm:pt modelId="{BF376A5B-EA68-4F96-87D8-76B55DF73330}" type="sibTrans" cxnId="{1A225BCF-0298-456C-9BD4-CA33FCCA02F4}">
      <dgm:prSet/>
      <dgm:spPr/>
      <dgm:t>
        <a:bodyPr/>
        <a:lstStyle/>
        <a:p>
          <a:endParaRPr lang="id-ID"/>
        </a:p>
      </dgm:t>
    </dgm:pt>
    <dgm:pt modelId="{2EFFB600-F7A1-4AFB-AB0D-F801D195FCBA}">
      <dgm:prSet phldrT="[Text]" custT="1"/>
      <dgm:spPr/>
      <dgm:t>
        <a:bodyPr/>
        <a:lstStyle/>
        <a:p>
          <a:r>
            <a:rPr lang="id-ID" sz="1600" b="1" dirty="0" smtClean="0"/>
            <a:t>Mengembangkan perencanaan program &amp; kebijakan</a:t>
          </a:r>
          <a:endParaRPr lang="id-ID" sz="1600" b="1" dirty="0"/>
        </a:p>
      </dgm:t>
    </dgm:pt>
    <dgm:pt modelId="{D2CDBADC-7666-4056-8D12-F28BDDBE2FE0}" type="parTrans" cxnId="{F3B35148-15DA-46CD-9D9F-1107016E9F6A}">
      <dgm:prSet/>
      <dgm:spPr/>
      <dgm:t>
        <a:bodyPr/>
        <a:lstStyle/>
        <a:p>
          <a:endParaRPr lang="id-ID"/>
        </a:p>
      </dgm:t>
    </dgm:pt>
    <dgm:pt modelId="{871511BD-763F-4D8C-94DD-8016677F067D}" type="sibTrans" cxnId="{F3B35148-15DA-46CD-9D9F-1107016E9F6A}">
      <dgm:prSet/>
      <dgm:spPr/>
      <dgm:t>
        <a:bodyPr/>
        <a:lstStyle/>
        <a:p>
          <a:endParaRPr lang="id-ID"/>
        </a:p>
      </dgm:t>
    </dgm:pt>
    <dgm:pt modelId="{E878D88F-6B9E-40EB-A1F5-95BFBF45D55F}">
      <dgm:prSet phldrT="[Text]" custT="1"/>
      <dgm:spPr/>
      <dgm:t>
        <a:bodyPr/>
        <a:lstStyle/>
        <a:p>
          <a:r>
            <a:rPr lang="id-ID" sz="1800" b="1" dirty="0" smtClean="0"/>
            <a:t>Berkomunikasi secara efektif</a:t>
          </a:r>
          <a:endParaRPr lang="id-ID" sz="1800" b="1" dirty="0"/>
        </a:p>
      </dgm:t>
    </dgm:pt>
    <dgm:pt modelId="{E42038DC-A940-4257-AC0E-094E44173932}" type="parTrans" cxnId="{894D8E7C-22B4-4EF0-B068-E96BAB1CACBA}">
      <dgm:prSet/>
      <dgm:spPr/>
      <dgm:t>
        <a:bodyPr/>
        <a:lstStyle/>
        <a:p>
          <a:endParaRPr lang="id-ID"/>
        </a:p>
      </dgm:t>
    </dgm:pt>
    <dgm:pt modelId="{73691F3C-57B8-4D9F-B79D-49E1F26AE5D1}" type="sibTrans" cxnId="{894D8E7C-22B4-4EF0-B068-E96BAB1CACBA}">
      <dgm:prSet/>
      <dgm:spPr/>
      <dgm:t>
        <a:bodyPr/>
        <a:lstStyle/>
        <a:p>
          <a:endParaRPr lang="id-ID"/>
        </a:p>
      </dgm:t>
    </dgm:pt>
    <dgm:pt modelId="{C834664B-067C-4206-BD31-9EDAFC00AE54}">
      <dgm:prSet phldrT="[Text]" custT="1"/>
      <dgm:spPr/>
      <dgm:t>
        <a:bodyPr/>
        <a:lstStyle/>
        <a:p>
          <a:r>
            <a:rPr lang="id-ID" sz="2000" b="1" dirty="0" smtClean="0"/>
            <a:t>Memahami budaya setempat</a:t>
          </a:r>
          <a:endParaRPr lang="id-ID" sz="2000" b="1" dirty="0"/>
        </a:p>
      </dgm:t>
    </dgm:pt>
    <dgm:pt modelId="{A1CEC032-D1ED-4BCD-AD49-D0AAAFEB57A8}" type="parTrans" cxnId="{A51BE2E2-6987-4371-8CCA-0708208C0DD0}">
      <dgm:prSet/>
      <dgm:spPr/>
      <dgm:t>
        <a:bodyPr/>
        <a:lstStyle/>
        <a:p>
          <a:endParaRPr lang="id-ID"/>
        </a:p>
      </dgm:t>
    </dgm:pt>
    <dgm:pt modelId="{995190CC-7497-4A41-BDA3-86C8CC4A322A}" type="sibTrans" cxnId="{A51BE2E2-6987-4371-8CCA-0708208C0DD0}">
      <dgm:prSet/>
      <dgm:spPr/>
      <dgm:t>
        <a:bodyPr/>
        <a:lstStyle/>
        <a:p>
          <a:endParaRPr lang="id-ID"/>
        </a:p>
      </dgm:t>
    </dgm:pt>
    <dgm:pt modelId="{2A4E28CF-7DC6-4922-A18C-6DB79C4B1D24}">
      <dgm:prSet phldrT="[Text]" custT="1"/>
      <dgm:spPr/>
      <dgm:t>
        <a:bodyPr/>
        <a:lstStyle/>
        <a:p>
          <a:r>
            <a:rPr lang="id-ID" sz="2000" b="1" dirty="0" smtClean="0"/>
            <a:t>Merencanakan keuangan &amp; manajerial</a:t>
          </a:r>
          <a:endParaRPr lang="id-ID" sz="2000" b="1" dirty="0"/>
        </a:p>
      </dgm:t>
    </dgm:pt>
    <dgm:pt modelId="{2E0BFF11-ABF5-47BB-B822-30E3A5B80ED8}" type="parTrans" cxnId="{733FB185-330D-4CE0-981F-2D4EFE525997}">
      <dgm:prSet/>
      <dgm:spPr/>
      <dgm:t>
        <a:bodyPr/>
        <a:lstStyle/>
        <a:p>
          <a:endParaRPr lang="id-ID"/>
        </a:p>
      </dgm:t>
    </dgm:pt>
    <dgm:pt modelId="{DDB9A85C-F221-4B36-94CB-69251D9BD0D6}" type="sibTrans" cxnId="{733FB185-330D-4CE0-981F-2D4EFE525997}">
      <dgm:prSet/>
      <dgm:spPr/>
      <dgm:t>
        <a:bodyPr/>
        <a:lstStyle/>
        <a:p>
          <a:endParaRPr lang="id-ID"/>
        </a:p>
      </dgm:t>
    </dgm:pt>
    <dgm:pt modelId="{075FC613-4189-45DB-AFD9-2092E0CA92D2}">
      <dgm:prSet phldrT="[Text]" custT="1"/>
      <dgm:spPr/>
      <dgm:t>
        <a:bodyPr/>
        <a:lstStyle/>
        <a:p>
          <a:r>
            <a:rPr lang="id-ID" sz="2000" b="1" dirty="0" smtClean="0"/>
            <a:t>Memimpin &amp; berfikir sistem</a:t>
          </a:r>
          <a:endParaRPr lang="id-ID" sz="2000" b="1" dirty="0"/>
        </a:p>
      </dgm:t>
    </dgm:pt>
    <dgm:pt modelId="{E3513304-489F-4E82-A5AA-1120AF005681}" type="parTrans" cxnId="{2B43D687-DA73-4100-A7AB-BF6C14DFA7A2}">
      <dgm:prSet/>
      <dgm:spPr/>
      <dgm:t>
        <a:bodyPr/>
        <a:lstStyle/>
        <a:p>
          <a:endParaRPr lang="id-ID"/>
        </a:p>
      </dgm:t>
    </dgm:pt>
    <dgm:pt modelId="{7E9EA00F-D80E-437B-944C-B0DF3FF08DBA}" type="sibTrans" cxnId="{2B43D687-DA73-4100-A7AB-BF6C14DFA7A2}">
      <dgm:prSet/>
      <dgm:spPr/>
      <dgm:t>
        <a:bodyPr/>
        <a:lstStyle/>
        <a:p>
          <a:endParaRPr lang="id-ID"/>
        </a:p>
      </dgm:t>
    </dgm:pt>
    <dgm:pt modelId="{3B05C951-C622-40DC-B274-C44D6652C0AC}">
      <dgm:prSet phldrT="[Text]" custT="1"/>
      <dgm:spPr/>
      <dgm:t>
        <a:bodyPr/>
        <a:lstStyle/>
        <a:p>
          <a:r>
            <a:rPr lang="id-ID" sz="1800" b="1" dirty="0" smtClean="0"/>
            <a:t>Memberdayakan masyarakat</a:t>
          </a:r>
          <a:endParaRPr lang="id-ID" sz="1800" b="1" dirty="0"/>
        </a:p>
      </dgm:t>
    </dgm:pt>
    <dgm:pt modelId="{5B5B1876-983E-4C9F-BD92-E60FE253DC8C}" type="parTrans" cxnId="{A8EF4F9A-5722-476F-B08D-476E921325A8}">
      <dgm:prSet/>
      <dgm:spPr/>
      <dgm:t>
        <a:bodyPr/>
        <a:lstStyle/>
        <a:p>
          <a:endParaRPr lang="id-ID"/>
        </a:p>
      </dgm:t>
    </dgm:pt>
    <dgm:pt modelId="{6A4EB0BA-F31B-41A3-A88A-B0594B683CC4}" type="sibTrans" cxnId="{A8EF4F9A-5722-476F-B08D-476E921325A8}">
      <dgm:prSet/>
      <dgm:spPr/>
      <dgm:t>
        <a:bodyPr/>
        <a:lstStyle/>
        <a:p>
          <a:endParaRPr lang="id-ID"/>
        </a:p>
      </dgm:t>
    </dgm:pt>
    <dgm:pt modelId="{641E427C-B21A-47EB-BDEC-FB33B2DD4CE4}">
      <dgm:prSet phldrT="[Text]" custT="1"/>
      <dgm:spPr/>
      <dgm:t>
        <a:bodyPr/>
        <a:lstStyle/>
        <a:p>
          <a:r>
            <a:rPr lang="id-ID" sz="2000" b="1" dirty="0" smtClean="0"/>
            <a:t>Menguasai dasar2 Ilmu Kesmas</a:t>
          </a:r>
          <a:endParaRPr lang="id-ID" sz="2000" b="1" dirty="0"/>
        </a:p>
      </dgm:t>
    </dgm:pt>
    <dgm:pt modelId="{5C5F8381-1250-4E8D-9181-45B49490A669}" type="parTrans" cxnId="{D1AC2936-8B61-44C5-BBB0-F26DB73BCBF4}">
      <dgm:prSet/>
      <dgm:spPr/>
      <dgm:t>
        <a:bodyPr/>
        <a:lstStyle/>
        <a:p>
          <a:endParaRPr lang="id-ID"/>
        </a:p>
      </dgm:t>
    </dgm:pt>
    <dgm:pt modelId="{A4590C94-4A7E-4475-89FB-8537B3A3A40F}" type="sibTrans" cxnId="{D1AC2936-8B61-44C5-BBB0-F26DB73BCBF4}">
      <dgm:prSet/>
      <dgm:spPr/>
      <dgm:t>
        <a:bodyPr/>
        <a:lstStyle/>
        <a:p>
          <a:endParaRPr lang="id-ID"/>
        </a:p>
      </dgm:t>
    </dgm:pt>
    <dgm:pt modelId="{9ACCD4C0-D0DF-4C95-895D-EAD51775BA52}" type="pres">
      <dgm:prSet presAssocID="{5B86EABC-353E-45CA-B44F-9FB2C9AA94D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B3F86BE-6225-4320-AECC-BE8EF5FF52A6}" type="pres">
      <dgm:prSet presAssocID="{5B86EABC-353E-45CA-B44F-9FB2C9AA94DF}" presName="radial" presStyleCnt="0">
        <dgm:presLayoutVars>
          <dgm:animLvl val="ctr"/>
        </dgm:presLayoutVars>
      </dgm:prSet>
      <dgm:spPr/>
    </dgm:pt>
    <dgm:pt modelId="{3E2F6EC1-71EE-4F59-ACC3-7D2C6A1A9036}" type="pres">
      <dgm:prSet presAssocID="{63453AB9-139C-4BBE-88A8-2343F4297199}" presName="centerShape" presStyleLbl="vennNode1" presStyleIdx="0" presStyleCnt="9"/>
      <dgm:spPr/>
      <dgm:t>
        <a:bodyPr/>
        <a:lstStyle/>
        <a:p>
          <a:endParaRPr lang="id-ID"/>
        </a:p>
      </dgm:t>
    </dgm:pt>
    <dgm:pt modelId="{2DAE64B7-276B-46AB-BA76-473A2E5BBB60}" type="pres">
      <dgm:prSet presAssocID="{24041E47-A452-42A2-8EED-126FBBE82FCF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60CB1A-76AD-4C93-AB28-DD6AB4E03AA7}" type="pres">
      <dgm:prSet presAssocID="{2EFFB600-F7A1-4AFB-AB0D-F801D195FCBA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52D133-3FD8-43EF-A2D0-FD8FF9D2090E}" type="pres">
      <dgm:prSet presAssocID="{E878D88F-6B9E-40EB-A1F5-95BFBF45D55F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B6B060-1489-4A59-8875-356E20F42350}" type="pres">
      <dgm:prSet presAssocID="{C834664B-067C-4206-BD31-9EDAFC00AE54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6C5FBB-529D-4739-9C75-AB7EFCD5C429}" type="pres">
      <dgm:prSet presAssocID="{3B05C951-C622-40DC-B274-C44D6652C0AC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728145-179C-4F29-A87A-F554DB5D309B}" type="pres">
      <dgm:prSet presAssocID="{641E427C-B21A-47EB-BDEC-FB33B2DD4CE4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5DA464-4594-4F90-B94F-A0E4242227C9}" type="pres">
      <dgm:prSet presAssocID="{2A4E28CF-7DC6-4922-A18C-6DB79C4B1D24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4FCADE-54C9-412C-B6A0-C52398B219E3}" type="pres">
      <dgm:prSet presAssocID="{075FC613-4189-45DB-AFD9-2092E0CA92D2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6357B56-80EC-4205-A61B-60C5CCEFF19D}" type="presOf" srcId="{5B86EABC-353E-45CA-B44F-9FB2C9AA94DF}" destId="{9ACCD4C0-D0DF-4C95-895D-EAD51775BA52}" srcOrd="0" destOrd="0" presId="urn:microsoft.com/office/officeart/2005/8/layout/radial3"/>
    <dgm:cxn modelId="{2B43D687-DA73-4100-A7AB-BF6C14DFA7A2}" srcId="{63453AB9-139C-4BBE-88A8-2343F4297199}" destId="{075FC613-4189-45DB-AFD9-2092E0CA92D2}" srcOrd="7" destOrd="0" parTransId="{E3513304-489F-4E82-A5AA-1120AF005681}" sibTransId="{7E9EA00F-D80E-437B-944C-B0DF3FF08DBA}"/>
    <dgm:cxn modelId="{59FDE588-A43E-4B39-8655-03E5EECC32E0}" type="presOf" srcId="{63453AB9-139C-4BBE-88A8-2343F4297199}" destId="{3E2F6EC1-71EE-4F59-ACC3-7D2C6A1A9036}" srcOrd="0" destOrd="0" presId="urn:microsoft.com/office/officeart/2005/8/layout/radial3"/>
    <dgm:cxn modelId="{D1AC2936-8B61-44C5-BBB0-F26DB73BCBF4}" srcId="{63453AB9-139C-4BBE-88A8-2343F4297199}" destId="{641E427C-B21A-47EB-BDEC-FB33B2DD4CE4}" srcOrd="5" destOrd="0" parTransId="{5C5F8381-1250-4E8D-9181-45B49490A669}" sibTransId="{A4590C94-4A7E-4475-89FB-8537B3A3A40F}"/>
    <dgm:cxn modelId="{D2EE57FE-F0D2-4C4A-BF06-A465ED537530}" type="presOf" srcId="{2A4E28CF-7DC6-4922-A18C-6DB79C4B1D24}" destId="{AE5DA464-4594-4F90-B94F-A0E4242227C9}" srcOrd="0" destOrd="0" presId="urn:microsoft.com/office/officeart/2005/8/layout/radial3"/>
    <dgm:cxn modelId="{FD0975B1-77F9-4A73-AFE4-B976B49B3BB5}" type="presOf" srcId="{075FC613-4189-45DB-AFD9-2092E0CA92D2}" destId="{9E4FCADE-54C9-412C-B6A0-C52398B219E3}" srcOrd="0" destOrd="0" presId="urn:microsoft.com/office/officeart/2005/8/layout/radial3"/>
    <dgm:cxn modelId="{8A26B1B6-F937-4EFD-9255-4C5F528067B2}" type="presOf" srcId="{3B05C951-C622-40DC-B274-C44D6652C0AC}" destId="{7F6C5FBB-529D-4739-9C75-AB7EFCD5C429}" srcOrd="0" destOrd="0" presId="urn:microsoft.com/office/officeart/2005/8/layout/radial3"/>
    <dgm:cxn modelId="{C0B4F844-5A74-48C0-92DB-D4255E215B83}" type="presOf" srcId="{E878D88F-6B9E-40EB-A1F5-95BFBF45D55F}" destId="{8D52D133-3FD8-43EF-A2D0-FD8FF9D2090E}" srcOrd="0" destOrd="0" presId="urn:microsoft.com/office/officeart/2005/8/layout/radial3"/>
    <dgm:cxn modelId="{7E5A6820-0D1A-4BD8-9F16-3A169F9EC313}" type="presOf" srcId="{24041E47-A452-42A2-8EED-126FBBE82FCF}" destId="{2DAE64B7-276B-46AB-BA76-473A2E5BBB60}" srcOrd="0" destOrd="0" presId="urn:microsoft.com/office/officeart/2005/8/layout/radial3"/>
    <dgm:cxn modelId="{8BA4B867-F892-4DE7-9695-A734DEC066FF}" type="presOf" srcId="{641E427C-B21A-47EB-BDEC-FB33B2DD4CE4}" destId="{1A728145-179C-4F29-A87A-F554DB5D309B}" srcOrd="0" destOrd="0" presId="urn:microsoft.com/office/officeart/2005/8/layout/radial3"/>
    <dgm:cxn modelId="{894D8E7C-22B4-4EF0-B068-E96BAB1CACBA}" srcId="{63453AB9-139C-4BBE-88A8-2343F4297199}" destId="{E878D88F-6B9E-40EB-A1F5-95BFBF45D55F}" srcOrd="2" destOrd="0" parTransId="{E42038DC-A940-4257-AC0E-094E44173932}" sibTransId="{73691F3C-57B8-4D9F-B79D-49E1F26AE5D1}"/>
    <dgm:cxn modelId="{A51BE2E2-6987-4371-8CCA-0708208C0DD0}" srcId="{63453AB9-139C-4BBE-88A8-2343F4297199}" destId="{C834664B-067C-4206-BD31-9EDAFC00AE54}" srcOrd="3" destOrd="0" parTransId="{A1CEC032-D1ED-4BCD-AD49-D0AAAFEB57A8}" sibTransId="{995190CC-7497-4A41-BDA3-86C8CC4A322A}"/>
    <dgm:cxn modelId="{6C0E69C2-2654-41C7-B8D6-53F7318F08C7}" srcId="{5B86EABC-353E-45CA-B44F-9FB2C9AA94DF}" destId="{63453AB9-139C-4BBE-88A8-2343F4297199}" srcOrd="0" destOrd="0" parTransId="{C65B0299-8D5E-4078-9BC5-182FAC040326}" sibTransId="{9E566710-A6B1-457B-9C0C-A47766139770}"/>
    <dgm:cxn modelId="{603BC624-A465-4800-AF2C-32D393B0019D}" type="presOf" srcId="{C834664B-067C-4206-BD31-9EDAFC00AE54}" destId="{4CB6B060-1489-4A59-8875-356E20F42350}" srcOrd="0" destOrd="0" presId="urn:microsoft.com/office/officeart/2005/8/layout/radial3"/>
    <dgm:cxn modelId="{F3B35148-15DA-46CD-9D9F-1107016E9F6A}" srcId="{63453AB9-139C-4BBE-88A8-2343F4297199}" destId="{2EFFB600-F7A1-4AFB-AB0D-F801D195FCBA}" srcOrd="1" destOrd="0" parTransId="{D2CDBADC-7666-4056-8D12-F28BDDBE2FE0}" sibTransId="{871511BD-763F-4D8C-94DD-8016677F067D}"/>
    <dgm:cxn modelId="{1A225BCF-0298-456C-9BD4-CA33FCCA02F4}" srcId="{63453AB9-139C-4BBE-88A8-2343F4297199}" destId="{24041E47-A452-42A2-8EED-126FBBE82FCF}" srcOrd="0" destOrd="0" parTransId="{F53D7613-2B16-4D50-BF9C-ABDBF2667E3B}" sibTransId="{BF376A5B-EA68-4F96-87D8-76B55DF73330}"/>
    <dgm:cxn modelId="{3970FAE1-AC01-4151-B2BD-58C8E1876192}" type="presOf" srcId="{2EFFB600-F7A1-4AFB-AB0D-F801D195FCBA}" destId="{A960CB1A-76AD-4C93-AB28-DD6AB4E03AA7}" srcOrd="0" destOrd="0" presId="urn:microsoft.com/office/officeart/2005/8/layout/radial3"/>
    <dgm:cxn modelId="{733FB185-330D-4CE0-981F-2D4EFE525997}" srcId="{63453AB9-139C-4BBE-88A8-2343F4297199}" destId="{2A4E28CF-7DC6-4922-A18C-6DB79C4B1D24}" srcOrd="6" destOrd="0" parTransId="{2E0BFF11-ABF5-47BB-B822-30E3A5B80ED8}" sibTransId="{DDB9A85C-F221-4B36-94CB-69251D9BD0D6}"/>
    <dgm:cxn modelId="{A8EF4F9A-5722-476F-B08D-476E921325A8}" srcId="{63453AB9-139C-4BBE-88A8-2343F4297199}" destId="{3B05C951-C622-40DC-B274-C44D6652C0AC}" srcOrd="4" destOrd="0" parTransId="{5B5B1876-983E-4C9F-BD92-E60FE253DC8C}" sibTransId="{6A4EB0BA-F31B-41A3-A88A-B0594B683CC4}"/>
    <dgm:cxn modelId="{FB426631-0071-4423-91E7-BF1880EAFDCC}" type="presParOf" srcId="{9ACCD4C0-D0DF-4C95-895D-EAD51775BA52}" destId="{EB3F86BE-6225-4320-AECC-BE8EF5FF52A6}" srcOrd="0" destOrd="0" presId="urn:microsoft.com/office/officeart/2005/8/layout/radial3"/>
    <dgm:cxn modelId="{C9C0EBC4-97A0-41FA-9D3B-6689CDA70CA4}" type="presParOf" srcId="{EB3F86BE-6225-4320-AECC-BE8EF5FF52A6}" destId="{3E2F6EC1-71EE-4F59-ACC3-7D2C6A1A9036}" srcOrd="0" destOrd="0" presId="urn:microsoft.com/office/officeart/2005/8/layout/radial3"/>
    <dgm:cxn modelId="{6F2AF76A-8608-499A-8229-423AE1298EE6}" type="presParOf" srcId="{EB3F86BE-6225-4320-AECC-BE8EF5FF52A6}" destId="{2DAE64B7-276B-46AB-BA76-473A2E5BBB60}" srcOrd="1" destOrd="0" presId="urn:microsoft.com/office/officeart/2005/8/layout/radial3"/>
    <dgm:cxn modelId="{E71090DF-9093-432B-B77E-B22D15B3D389}" type="presParOf" srcId="{EB3F86BE-6225-4320-AECC-BE8EF5FF52A6}" destId="{A960CB1A-76AD-4C93-AB28-DD6AB4E03AA7}" srcOrd="2" destOrd="0" presId="urn:microsoft.com/office/officeart/2005/8/layout/radial3"/>
    <dgm:cxn modelId="{2BD99E96-B727-4E0B-8C4D-EA719ADD23B2}" type="presParOf" srcId="{EB3F86BE-6225-4320-AECC-BE8EF5FF52A6}" destId="{8D52D133-3FD8-43EF-A2D0-FD8FF9D2090E}" srcOrd="3" destOrd="0" presId="urn:microsoft.com/office/officeart/2005/8/layout/radial3"/>
    <dgm:cxn modelId="{81462F3E-607F-4615-8CE4-ECAD87A92AB6}" type="presParOf" srcId="{EB3F86BE-6225-4320-AECC-BE8EF5FF52A6}" destId="{4CB6B060-1489-4A59-8875-356E20F42350}" srcOrd="4" destOrd="0" presId="urn:microsoft.com/office/officeart/2005/8/layout/radial3"/>
    <dgm:cxn modelId="{7AD4CE92-BAE5-4223-9FB4-D90FD3D174E0}" type="presParOf" srcId="{EB3F86BE-6225-4320-AECC-BE8EF5FF52A6}" destId="{7F6C5FBB-529D-4739-9C75-AB7EFCD5C429}" srcOrd="5" destOrd="0" presId="urn:microsoft.com/office/officeart/2005/8/layout/radial3"/>
    <dgm:cxn modelId="{D9B79EE4-FB55-4CA1-83FC-E8409A8431D7}" type="presParOf" srcId="{EB3F86BE-6225-4320-AECC-BE8EF5FF52A6}" destId="{1A728145-179C-4F29-A87A-F554DB5D309B}" srcOrd="6" destOrd="0" presId="urn:microsoft.com/office/officeart/2005/8/layout/radial3"/>
    <dgm:cxn modelId="{28411E64-4B1B-4F5B-A922-C593C420EA42}" type="presParOf" srcId="{EB3F86BE-6225-4320-AECC-BE8EF5FF52A6}" destId="{AE5DA464-4594-4F90-B94F-A0E4242227C9}" srcOrd="7" destOrd="0" presId="urn:microsoft.com/office/officeart/2005/8/layout/radial3"/>
    <dgm:cxn modelId="{87958055-373B-4953-B049-6F74C7D40A02}" type="presParOf" srcId="{EB3F86BE-6225-4320-AECC-BE8EF5FF52A6}" destId="{9E4FCADE-54C9-412C-B6A0-C52398B219E3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86EABC-353E-45CA-B44F-9FB2C9AA94DF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3453AB9-139C-4BBE-88A8-2343F4297199}">
      <dgm:prSet phldrT="[Text]"/>
      <dgm:spPr/>
      <dgm:t>
        <a:bodyPr/>
        <a:lstStyle/>
        <a:p>
          <a:r>
            <a:rPr lang="id-ID" dirty="0" smtClean="0"/>
            <a:t>Kompetensi Ahli Kesmas (IAKMI) </a:t>
          </a:r>
          <a:r>
            <a:rPr lang="id-ID" dirty="0" smtClean="0">
              <a:solidFill>
                <a:srgbClr val="FF0000"/>
              </a:solidFill>
            </a:rPr>
            <a:t>AKK</a:t>
          </a:r>
        </a:p>
      </dgm:t>
    </dgm:pt>
    <dgm:pt modelId="{C65B0299-8D5E-4078-9BC5-182FAC040326}" type="parTrans" cxnId="{6C0E69C2-2654-41C7-B8D6-53F7318F08C7}">
      <dgm:prSet/>
      <dgm:spPr/>
      <dgm:t>
        <a:bodyPr/>
        <a:lstStyle/>
        <a:p>
          <a:endParaRPr lang="id-ID"/>
        </a:p>
      </dgm:t>
    </dgm:pt>
    <dgm:pt modelId="{9E566710-A6B1-457B-9C0C-A47766139770}" type="sibTrans" cxnId="{6C0E69C2-2654-41C7-B8D6-53F7318F08C7}">
      <dgm:prSet/>
      <dgm:spPr/>
      <dgm:t>
        <a:bodyPr/>
        <a:lstStyle/>
        <a:p>
          <a:endParaRPr lang="id-ID"/>
        </a:p>
      </dgm:t>
    </dgm:pt>
    <dgm:pt modelId="{24041E47-A452-42A2-8EED-126FBBE82FCF}">
      <dgm:prSet phldrT="[Text]" custT="1"/>
      <dgm:spPr/>
      <dgm:t>
        <a:bodyPr/>
        <a:lstStyle/>
        <a:p>
          <a:r>
            <a:rPr lang="id-ID" sz="2000" b="1" dirty="0" smtClean="0"/>
            <a:t>Mengkaji &amp; menganalisis situasi</a:t>
          </a:r>
          <a:endParaRPr lang="id-ID" sz="2000" b="1" dirty="0"/>
        </a:p>
      </dgm:t>
    </dgm:pt>
    <dgm:pt modelId="{F53D7613-2B16-4D50-BF9C-ABDBF2667E3B}" type="parTrans" cxnId="{1A225BCF-0298-456C-9BD4-CA33FCCA02F4}">
      <dgm:prSet/>
      <dgm:spPr/>
      <dgm:t>
        <a:bodyPr/>
        <a:lstStyle/>
        <a:p>
          <a:endParaRPr lang="id-ID"/>
        </a:p>
      </dgm:t>
    </dgm:pt>
    <dgm:pt modelId="{BF376A5B-EA68-4F96-87D8-76B55DF73330}" type="sibTrans" cxnId="{1A225BCF-0298-456C-9BD4-CA33FCCA02F4}">
      <dgm:prSet/>
      <dgm:spPr/>
      <dgm:t>
        <a:bodyPr/>
        <a:lstStyle/>
        <a:p>
          <a:endParaRPr lang="id-ID"/>
        </a:p>
      </dgm:t>
    </dgm:pt>
    <dgm:pt modelId="{2EFFB600-F7A1-4AFB-AB0D-F801D195FCBA}">
      <dgm:prSet phldrT="[Text]" custT="1"/>
      <dgm:spPr/>
      <dgm:t>
        <a:bodyPr/>
        <a:lstStyle/>
        <a:p>
          <a:r>
            <a:rPr lang="id-ID" sz="1600" b="1" dirty="0" smtClean="0"/>
            <a:t>Mengembangkan perencanaan program &amp; kebijakan</a:t>
          </a:r>
          <a:endParaRPr lang="id-ID" sz="1600" b="1" dirty="0"/>
        </a:p>
      </dgm:t>
    </dgm:pt>
    <dgm:pt modelId="{D2CDBADC-7666-4056-8D12-F28BDDBE2FE0}" type="parTrans" cxnId="{F3B35148-15DA-46CD-9D9F-1107016E9F6A}">
      <dgm:prSet/>
      <dgm:spPr/>
      <dgm:t>
        <a:bodyPr/>
        <a:lstStyle/>
        <a:p>
          <a:endParaRPr lang="id-ID"/>
        </a:p>
      </dgm:t>
    </dgm:pt>
    <dgm:pt modelId="{871511BD-763F-4D8C-94DD-8016677F067D}" type="sibTrans" cxnId="{F3B35148-15DA-46CD-9D9F-1107016E9F6A}">
      <dgm:prSet/>
      <dgm:spPr/>
      <dgm:t>
        <a:bodyPr/>
        <a:lstStyle/>
        <a:p>
          <a:endParaRPr lang="id-ID"/>
        </a:p>
      </dgm:t>
    </dgm:pt>
    <dgm:pt modelId="{E878D88F-6B9E-40EB-A1F5-95BFBF45D55F}">
      <dgm:prSet phldrT="[Text]" custT="1"/>
      <dgm:spPr/>
      <dgm:t>
        <a:bodyPr/>
        <a:lstStyle/>
        <a:p>
          <a:r>
            <a:rPr lang="id-ID" sz="1800" b="1" dirty="0" smtClean="0"/>
            <a:t>Berkomunikasi secara efektif</a:t>
          </a:r>
          <a:endParaRPr lang="id-ID" sz="1800" b="1" dirty="0"/>
        </a:p>
      </dgm:t>
    </dgm:pt>
    <dgm:pt modelId="{E42038DC-A940-4257-AC0E-094E44173932}" type="parTrans" cxnId="{894D8E7C-22B4-4EF0-B068-E96BAB1CACBA}">
      <dgm:prSet/>
      <dgm:spPr/>
      <dgm:t>
        <a:bodyPr/>
        <a:lstStyle/>
        <a:p>
          <a:endParaRPr lang="id-ID"/>
        </a:p>
      </dgm:t>
    </dgm:pt>
    <dgm:pt modelId="{73691F3C-57B8-4D9F-B79D-49E1F26AE5D1}" type="sibTrans" cxnId="{894D8E7C-22B4-4EF0-B068-E96BAB1CACBA}">
      <dgm:prSet/>
      <dgm:spPr/>
      <dgm:t>
        <a:bodyPr/>
        <a:lstStyle/>
        <a:p>
          <a:endParaRPr lang="id-ID"/>
        </a:p>
      </dgm:t>
    </dgm:pt>
    <dgm:pt modelId="{C834664B-067C-4206-BD31-9EDAFC00AE54}">
      <dgm:prSet phldrT="[Text]" custT="1"/>
      <dgm:spPr/>
      <dgm:t>
        <a:bodyPr/>
        <a:lstStyle/>
        <a:p>
          <a:r>
            <a:rPr lang="id-ID" sz="2000" b="1" dirty="0" smtClean="0"/>
            <a:t>Memahami budaya setempat</a:t>
          </a:r>
          <a:endParaRPr lang="id-ID" sz="2000" b="1" dirty="0"/>
        </a:p>
      </dgm:t>
    </dgm:pt>
    <dgm:pt modelId="{A1CEC032-D1ED-4BCD-AD49-D0AAAFEB57A8}" type="parTrans" cxnId="{A51BE2E2-6987-4371-8CCA-0708208C0DD0}">
      <dgm:prSet/>
      <dgm:spPr/>
      <dgm:t>
        <a:bodyPr/>
        <a:lstStyle/>
        <a:p>
          <a:endParaRPr lang="id-ID"/>
        </a:p>
      </dgm:t>
    </dgm:pt>
    <dgm:pt modelId="{995190CC-7497-4A41-BDA3-86C8CC4A322A}" type="sibTrans" cxnId="{A51BE2E2-6987-4371-8CCA-0708208C0DD0}">
      <dgm:prSet/>
      <dgm:spPr/>
      <dgm:t>
        <a:bodyPr/>
        <a:lstStyle/>
        <a:p>
          <a:endParaRPr lang="id-ID"/>
        </a:p>
      </dgm:t>
    </dgm:pt>
    <dgm:pt modelId="{2A4E28CF-7DC6-4922-A18C-6DB79C4B1D24}">
      <dgm:prSet phldrT="[Text]" custT="1"/>
      <dgm:spPr/>
      <dgm:t>
        <a:bodyPr/>
        <a:lstStyle/>
        <a:p>
          <a:r>
            <a:rPr lang="id-ID" sz="2000" b="1" dirty="0" smtClean="0"/>
            <a:t>Merencanakan keuangan &amp; manajerial</a:t>
          </a:r>
          <a:endParaRPr lang="id-ID" sz="2000" b="1" dirty="0"/>
        </a:p>
      </dgm:t>
    </dgm:pt>
    <dgm:pt modelId="{2E0BFF11-ABF5-47BB-B822-30E3A5B80ED8}" type="parTrans" cxnId="{733FB185-330D-4CE0-981F-2D4EFE525997}">
      <dgm:prSet/>
      <dgm:spPr/>
      <dgm:t>
        <a:bodyPr/>
        <a:lstStyle/>
        <a:p>
          <a:endParaRPr lang="id-ID"/>
        </a:p>
      </dgm:t>
    </dgm:pt>
    <dgm:pt modelId="{DDB9A85C-F221-4B36-94CB-69251D9BD0D6}" type="sibTrans" cxnId="{733FB185-330D-4CE0-981F-2D4EFE525997}">
      <dgm:prSet/>
      <dgm:spPr/>
      <dgm:t>
        <a:bodyPr/>
        <a:lstStyle/>
        <a:p>
          <a:endParaRPr lang="id-ID"/>
        </a:p>
      </dgm:t>
    </dgm:pt>
    <dgm:pt modelId="{075FC613-4189-45DB-AFD9-2092E0CA92D2}">
      <dgm:prSet phldrT="[Text]" custT="1"/>
      <dgm:spPr/>
      <dgm:t>
        <a:bodyPr/>
        <a:lstStyle/>
        <a:p>
          <a:r>
            <a:rPr lang="id-ID" sz="2000" b="1" dirty="0" smtClean="0"/>
            <a:t>Memimpin &amp; berfikir sistem</a:t>
          </a:r>
          <a:endParaRPr lang="id-ID" sz="2000" b="1" dirty="0"/>
        </a:p>
      </dgm:t>
    </dgm:pt>
    <dgm:pt modelId="{E3513304-489F-4E82-A5AA-1120AF005681}" type="parTrans" cxnId="{2B43D687-DA73-4100-A7AB-BF6C14DFA7A2}">
      <dgm:prSet/>
      <dgm:spPr/>
      <dgm:t>
        <a:bodyPr/>
        <a:lstStyle/>
        <a:p>
          <a:endParaRPr lang="id-ID"/>
        </a:p>
      </dgm:t>
    </dgm:pt>
    <dgm:pt modelId="{7E9EA00F-D80E-437B-944C-B0DF3FF08DBA}" type="sibTrans" cxnId="{2B43D687-DA73-4100-A7AB-BF6C14DFA7A2}">
      <dgm:prSet/>
      <dgm:spPr/>
      <dgm:t>
        <a:bodyPr/>
        <a:lstStyle/>
        <a:p>
          <a:endParaRPr lang="id-ID"/>
        </a:p>
      </dgm:t>
    </dgm:pt>
    <dgm:pt modelId="{3B05C951-C622-40DC-B274-C44D6652C0AC}">
      <dgm:prSet phldrT="[Text]" custT="1"/>
      <dgm:spPr/>
      <dgm:t>
        <a:bodyPr/>
        <a:lstStyle/>
        <a:p>
          <a:r>
            <a:rPr lang="id-ID" sz="1800" b="1" dirty="0" smtClean="0"/>
            <a:t>Memberdayakan masyarakat</a:t>
          </a:r>
          <a:endParaRPr lang="id-ID" sz="1800" b="1" dirty="0"/>
        </a:p>
      </dgm:t>
    </dgm:pt>
    <dgm:pt modelId="{5B5B1876-983E-4C9F-BD92-E60FE253DC8C}" type="parTrans" cxnId="{A8EF4F9A-5722-476F-B08D-476E921325A8}">
      <dgm:prSet/>
      <dgm:spPr/>
      <dgm:t>
        <a:bodyPr/>
        <a:lstStyle/>
        <a:p>
          <a:endParaRPr lang="id-ID"/>
        </a:p>
      </dgm:t>
    </dgm:pt>
    <dgm:pt modelId="{6A4EB0BA-F31B-41A3-A88A-B0594B683CC4}" type="sibTrans" cxnId="{A8EF4F9A-5722-476F-B08D-476E921325A8}">
      <dgm:prSet/>
      <dgm:spPr/>
      <dgm:t>
        <a:bodyPr/>
        <a:lstStyle/>
        <a:p>
          <a:endParaRPr lang="id-ID"/>
        </a:p>
      </dgm:t>
    </dgm:pt>
    <dgm:pt modelId="{641E427C-B21A-47EB-BDEC-FB33B2DD4CE4}">
      <dgm:prSet phldrT="[Text]" custT="1"/>
      <dgm:spPr/>
      <dgm:t>
        <a:bodyPr/>
        <a:lstStyle/>
        <a:p>
          <a:r>
            <a:rPr lang="id-ID" sz="2000" b="1" dirty="0" smtClean="0"/>
            <a:t>Menguasai dasar2 Ilmu Kesmas</a:t>
          </a:r>
          <a:endParaRPr lang="id-ID" sz="2000" b="1" dirty="0"/>
        </a:p>
      </dgm:t>
    </dgm:pt>
    <dgm:pt modelId="{5C5F8381-1250-4E8D-9181-45B49490A669}" type="parTrans" cxnId="{D1AC2936-8B61-44C5-BBB0-F26DB73BCBF4}">
      <dgm:prSet/>
      <dgm:spPr/>
      <dgm:t>
        <a:bodyPr/>
        <a:lstStyle/>
        <a:p>
          <a:endParaRPr lang="id-ID"/>
        </a:p>
      </dgm:t>
    </dgm:pt>
    <dgm:pt modelId="{A4590C94-4A7E-4475-89FB-8537B3A3A40F}" type="sibTrans" cxnId="{D1AC2936-8B61-44C5-BBB0-F26DB73BCBF4}">
      <dgm:prSet/>
      <dgm:spPr/>
      <dgm:t>
        <a:bodyPr/>
        <a:lstStyle/>
        <a:p>
          <a:endParaRPr lang="id-ID"/>
        </a:p>
      </dgm:t>
    </dgm:pt>
    <dgm:pt modelId="{9ACCD4C0-D0DF-4C95-895D-EAD51775BA52}" type="pres">
      <dgm:prSet presAssocID="{5B86EABC-353E-45CA-B44F-9FB2C9AA94D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B3F86BE-6225-4320-AECC-BE8EF5FF52A6}" type="pres">
      <dgm:prSet presAssocID="{5B86EABC-353E-45CA-B44F-9FB2C9AA94DF}" presName="radial" presStyleCnt="0">
        <dgm:presLayoutVars>
          <dgm:animLvl val="ctr"/>
        </dgm:presLayoutVars>
      </dgm:prSet>
      <dgm:spPr/>
    </dgm:pt>
    <dgm:pt modelId="{3E2F6EC1-71EE-4F59-ACC3-7D2C6A1A9036}" type="pres">
      <dgm:prSet presAssocID="{63453AB9-139C-4BBE-88A8-2343F4297199}" presName="centerShape" presStyleLbl="vennNode1" presStyleIdx="0" presStyleCnt="9"/>
      <dgm:spPr/>
      <dgm:t>
        <a:bodyPr/>
        <a:lstStyle/>
        <a:p>
          <a:endParaRPr lang="id-ID"/>
        </a:p>
      </dgm:t>
    </dgm:pt>
    <dgm:pt modelId="{2DAE64B7-276B-46AB-BA76-473A2E5BBB60}" type="pres">
      <dgm:prSet presAssocID="{24041E47-A452-42A2-8EED-126FBBE82FCF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60CB1A-76AD-4C93-AB28-DD6AB4E03AA7}" type="pres">
      <dgm:prSet presAssocID="{2EFFB600-F7A1-4AFB-AB0D-F801D195FCBA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52D133-3FD8-43EF-A2D0-FD8FF9D2090E}" type="pres">
      <dgm:prSet presAssocID="{E878D88F-6B9E-40EB-A1F5-95BFBF45D55F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B6B060-1489-4A59-8875-356E20F42350}" type="pres">
      <dgm:prSet presAssocID="{C834664B-067C-4206-BD31-9EDAFC00AE54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6C5FBB-529D-4739-9C75-AB7EFCD5C429}" type="pres">
      <dgm:prSet presAssocID="{3B05C951-C622-40DC-B274-C44D6652C0AC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728145-179C-4F29-A87A-F554DB5D309B}" type="pres">
      <dgm:prSet presAssocID="{641E427C-B21A-47EB-BDEC-FB33B2DD4CE4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5DA464-4594-4F90-B94F-A0E4242227C9}" type="pres">
      <dgm:prSet presAssocID="{2A4E28CF-7DC6-4922-A18C-6DB79C4B1D24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4FCADE-54C9-412C-B6A0-C52398B219E3}" type="pres">
      <dgm:prSet presAssocID="{075FC613-4189-45DB-AFD9-2092E0CA92D2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E9B5F66-8C32-4C37-80CF-DD24F3A03469}" type="presOf" srcId="{24041E47-A452-42A2-8EED-126FBBE82FCF}" destId="{2DAE64B7-276B-46AB-BA76-473A2E5BBB60}" srcOrd="0" destOrd="0" presId="urn:microsoft.com/office/officeart/2005/8/layout/radial3"/>
    <dgm:cxn modelId="{D0FBA808-99EB-496F-83A3-9286E86A7B75}" type="presOf" srcId="{2EFFB600-F7A1-4AFB-AB0D-F801D195FCBA}" destId="{A960CB1A-76AD-4C93-AB28-DD6AB4E03AA7}" srcOrd="0" destOrd="0" presId="urn:microsoft.com/office/officeart/2005/8/layout/radial3"/>
    <dgm:cxn modelId="{EA41F758-259B-4C41-AC48-A797C3705A17}" type="presOf" srcId="{E878D88F-6B9E-40EB-A1F5-95BFBF45D55F}" destId="{8D52D133-3FD8-43EF-A2D0-FD8FF9D2090E}" srcOrd="0" destOrd="0" presId="urn:microsoft.com/office/officeart/2005/8/layout/radial3"/>
    <dgm:cxn modelId="{7A863FE2-7CF7-4116-AD21-271BB958938F}" type="presOf" srcId="{3B05C951-C622-40DC-B274-C44D6652C0AC}" destId="{7F6C5FBB-529D-4739-9C75-AB7EFCD5C429}" srcOrd="0" destOrd="0" presId="urn:microsoft.com/office/officeart/2005/8/layout/radial3"/>
    <dgm:cxn modelId="{733FB185-330D-4CE0-981F-2D4EFE525997}" srcId="{63453AB9-139C-4BBE-88A8-2343F4297199}" destId="{2A4E28CF-7DC6-4922-A18C-6DB79C4B1D24}" srcOrd="6" destOrd="0" parTransId="{2E0BFF11-ABF5-47BB-B822-30E3A5B80ED8}" sibTransId="{DDB9A85C-F221-4B36-94CB-69251D9BD0D6}"/>
    <dgm:cxn modelId="{F3B35148-15DA-46CD-9D9F-1107016E9F6A}" srcId="{63453AB9-139C-4BBE-88A8-2343F4297199}" destId="{2EFFB600-F7A1-4AFB-AB0D-F801D195FCBA}" srcOrd="1" destOrd="0" parTransId="{D2CDBADC-7666-4056-8D12-F28BDDBE2FE0}" sibTransId="{871511BD-763F-4D8C-94DD-8016677F067D}"/>
    <dgm:cxn modelId="{2B43D687-DA73-4100-A7AB-BF6C14DFA7A2}" srcId="{63453AB9-139C-4BBE-88A8-2343F4297199}" destId="{075FC613-4189-45DB-AFD9-2092E0CA92D2}" srcOrd="7" destOrd="0" parTransId="{E3513304-489F-4E82-A5AA-1120AF005681}" sibTransId="{7E9EA00F-D80E-437B-944C-B0DF3FF08DBA}"/>
    <dgm:cxn modelId="{D1AC2936-8B61-44C5-BBB0-F26DB73BCBF4}" srcId="{63453AB9-139C-4BBE-88A8-2343F4297199}" destId="{641E427C-B21A-47EB-BDEC-FB33B2DD4CE4}" srcOrd="5" destOrd="0" parTransId="{5C5F8381-1250-4E8D-9181-45B49490A669}" sibTransId="{A4590C94-4A7E-4475-89FB-8537B3A3A40F}"/>
    <dgm:cxn modelId="{36E4E52C-6BBD-4BEE-AFF4-951400AE1AD2}" type="presOf" srcId="{63453AB9-139C-4BBE-88A8-2343F4297199}" destId="{3E2F6EC1-71EE-4F59-ACC3-7D2C6A1A9036}" srcOrd="0" destOrd="0" presId="urn:microsoft.com/office/officeart/2005/8/layout/radial3"/>
    <dgm:cxn modelId="{A51BE2E2-6987-4371-8CCA-0708208C0DD0}" srcId="{63453AB9-139C-4BBE-88A8-2343F4297199}" destId="{C834664B-067C-4206-BD31-9EDAFC00AE54}" srcOrd="3" destOrd="0" parTransId="{A1CEC032-D1ED-4BCD-AD49-D0AAAFEB57A8}" sibTransId="{995190CC-7497-4A41-BDA3-86C8CC4A322A}"/>
    <dgm:cxn modelId="{FDA4BDB8-AA2E-48BF-9A91-F49E6C25C796}" type="presOf" srcId="{5B86EABC-353E-45CA-B44F-9FB2C9AA94DF}" destId="{9ACCD4C0-D0DF-4C95-895D-EAD51775BA52}" srcOrd="0" destOrd="0" presId="urn:microsoft.com/office/officeart/2005/8/layout/radial3"/>
    <dgm:cxn modelId="{80534076-31C6-42AB-A5B0-D16B8FF4BFC4}" type="presOf" srcId="{2A4E28CF-7DC6-4922-A18C-6DB79C4B1D24}" destId="{AE5DA464-4594-4F90-B94F-A0E4242227C9}" srcOrd="0" destOrd="0" presId="urn:microsoft.com/office/officeart/2005/8/layout/radial3"/>
    <dgm:cxn modelId="{6C0E69C2-2654-41C7-B8D6-53F7318F08C7}" srcId="{5B86EABC-353E-45CA-B44F-9FB2C9AA94DF}" destId="{63453AB9-139C-4BBE-88A8-2343F4297199}" srcOrd="0" destOrd="0" parTransId="{C65B0299-8D5E-4078-9BC5-182FAC040326}" sibTransId="{9E566710-A6B1-457B-9C0C-A47766139770}"/>
    <dgm:cxn modelId="{A8EF4F9A-5722-476F-B08D-476E921325A8}" srcId="{63453AB9-139C-4BBE-88A8-2343F4297199}" destId="{3B05C951-C622-40DC-B274-C44D6652C0AC}" srcOrd="4" destOrd="0" parTransId="{5B5B1876-983E-4C9F-BD92-E60FE253DC8C}" sibTransId="{6A4EB0BA-F31B-41A3-A88A-B0594B683CC4}"/>
    <dgm:cxn modelId="{764B4834-AC4A-427B-BFE1-B9C3803B711A}" type="presOf" srcId="{641E427C-B21A-47EB-BDEC-FB33B2DD4CE4}" destId="{1A728145-179C-4F29-A87A-F554DB5D309B}" srcOrd="0" destOrd="0" presId="urn:microsoft.com/office/officeart/2005/8/layout/radial3"/>
    <dgm:cxn modelId="{1A225BCF-0298-456C-9BD4-CA33FCCA02F4}" srcId="{63453AB9-139C-4BBE-88A8-2343F4297199}" destId="{24041E47-A452-42A2-8EED-126FBBE82FCF}" srcOrd="0" destOrd="0" parTransId="{F53D7613-2B16-4D50-BF9C-ABDBF2667E3B}" sibTransId="{BF376A5B-EA68-4F96-87D8-76B55DF73330}"/>
    <dgm:cxn modelId="{BF6F15DB-00E8-4F13-82E6-1F538ABDB3D5}" type="presOf" srcId="{075FC613-4189-45DB-AFD9-2092E0CA92D2}" destId="{9E4FCADE-54C9-412C-B6A0-C52398B219E3}" srcOrd="0" destOrd="0" presId="urn:microsoft.com/office/officeart/2005/8/layout/radial3"/>
    <dgm:cxn modelId="{894D8E7C-22B4-4EF0-B068-E96BAB1CACBA}" srcId="{63453AB9-139C-4BBE-88A8-2343F4297199}" destId="{E878D88F-6B9E-40EB-A1F5-95BFBF45D55F}" srcOrd="2" destOrd="0" parTransId="{E42038DC-A940-4257-AC0E-094E44173932}" sibTransId="{73691F3C-57B8-4D9F-B79D-49E1F26AE5D1}"/>
    <dgm:cxn modelId="{78A628F5-1423-42D2-8D62-DDD37A6EED8A}" type="presOf" srcId="{C834664B-067C-4206-BD31-9EDAFC00AE54}" destId="{4CB6B060-1489-4A59-8875-356E20F42350}" srcOrd="0" destOrd="0" presId="urn:microsoft.com/office/officeart/2005/8/layout/radial3"/>
    <dgm:cxn modelId="{A466D4A7-3BB0-4603-B45B-7C3F8B3B0217}" type="presParOf" srcId="{9ACCD4C0-D0DF-4C95-895D-EAD51775BA52}" destId="{EB3F86BE-6225-4320-AECC-BE8EF5FF52A6}" srcOrd="0" destOrd="0" presId="urn:microsoft.com/office/officeart/2005/8/layout/radial3"/>
    <dgm:cxn modelId="{0052D36A-1A32-4439-8E78-0799511ADC68}" type="presParOf" srcId="{EB3F86BE-6225-4320-AECC-BE8EF5FF52A6}" destId="{3E2F6EC1-71EE-4F59-ACC3-7D2C6A1A9036}" srcOrd="0" destOrd="0" presId="urn:microsoft.com/office/officeart/2005/8/layout/radial3"/>
    <dgm:cxn modelId="{40BEA261-B3E2-4D00-B506-E3EB7A900858}" type="presParOf" srcId="{EB3F86BE-6225-4320-AECC-BE8EF5FF52A6}" destId="{2DAE64B7-276B-46AB-BA76-473A2E5BBB60}" srcOrd="1" destOrd="0" presId="urn:microsoft.com/office/officeart/2005/8/layout/radial3"/>
    <dgm:cxn modelId="{28B38770-9918-4556-A606-8CA1BF84A9BB}" type="presParOf" srcId="{EB3F86BE-6225-4320-AECC-BE8EF5FF52A6}" destId="{A960CB1A-76AD-4C93-AB28-DD6AB4E03AA7}" srcOrd="2" destOrd="0" presId="urn:microsoft.com/office/officeart/2005/8/layout/radial3"/>
    <dgm:cxn modelId="{9A38F945-687F-4640-99C2-C580A03B5659}" type="presParOf" srcId="{EB3F86BE-6225-4320-AECC-BE8EF5FF52A6}" destId="{8D52D133-3FD8-43EF-A2D0-FD8FF9D2090E}" srcOrd="3" destOrd="0" presId="urn:microsoft.com/office/officeart/2005/8/layout/radial3"/>
    <dgm:cxn modelId="{D29D6637-0977-449D-AC0D-CA28BB96D6CA}" type="presParOf" srcId="{EB3F86BE-6225-4320-AECC-BE8EF5FF52A6}" destId="{4CB6B060-1489-4A59-8875-356E20F42350}" srcOrd="4" destOrd="0" presId="urn:microsoft.com/office/officeart/2005/8/layout/radial3"/>
    <dgm:cxn modelId="{00B9D2A7-D9E9-4E6D-A1C8-1056C84DD680}" type="presParOf" srcId="{EB3F86BE-6225-4320-AECC-BE8EF5FF52A6}" destId="{7F6C5FBB-529D-4739-9C75-AB7EFCD5C429}" srcOrd="5" destOrd="0" presId="urn:microsoft.com/office/officeart/2005/8/layout/radial3"/>
    <dgm:cxn modelId="{C155D620-AB16-4ECE-84E3-D6B00B3146C5}" type="presParOf" srcId="{EB3F86BE-6225-4320-AECC-BE8EF5FF52A6}" destId="{1A728145-179C-4F29-A87A-F554DB5D309B}" srcOrd="6" destOrd="0" presId="urn:microsoft.com/office/officeart/2005/8/layout/radial3"/>
    <dgm:cxn modelId="{6149E923-8913-4797-9FFD-D7A881CD6D59}" type="presParOf" srcId="{EB3F86BE-6225-4320-AECC-BE8EF5FF52A6}" destId="{AE5DA464-4594-4F90-B94F-A0E4242227C9}" srcOrd="7" destOrd="0" presId="urn:microsoft.com/office/officeart/2005/8/layout/radial3"/>
    <dgm:cxn modelId="{5A400DE6-A074-44A2-8446-DB9543AA806F}" type="presParOf" srcId="{EB3F86BE-6225-4320-AECC-BE8EF5FF52A6}" destId="{9E4FCADE-54C9-412C-B6A0-C52398B219E3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E452-10D8-4020-9A5A-ED47AD543409}">
      <dsp:nvSpPr>
        <dsp:cNvPr id="0" name=""/>
        <dsp:cNvSpPr/>
      </dsp:nvSpPr>
      <dsp:spPr>
        <a:xfrm rot="5400000">
          <a:off x="-166134" y="169863"/>
          <a:ext cx="1107560" cy="775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solidFill>
                <a:srgbClr val="FFFF00"/>
              </a:solidFill>
            </a:rPr>
            <a:t>Tahu</a:t>
          </a:r>
          <a:endParaRPr lang="id-ID" sz="1700" b="1" kern="1200" dirty="0">
            <a:solidFill>
              <a:srgbClr val="FFFF00"/>
            </a:solidFill>
          </a:endParaRPr>
        </a:p>
      </dsp:txBody>
      <dsp:txXfrm rot="-5400000">
        <a:off x="0" y="391375"/>
        <a:ext cx="775292" cy="332268"/>
      </dsp:txXfrm>
    </dsp:sp>
    <dsp:sp modelId="{7900B7BE-446E-41D1-88A9-6015F837AE8F}">
      <dsp:nvSpPr>
        <dsp:cNvPr id="0" name=""/>
        <dsp:cNvSpPr/>
      </dsp:nvSpPr>
      <dsp:spPr>
        <a:xfrm rot="5400000">
          <a:off x="6123689" y="-5344667"/>
          <a:ext cx="719914" cy="11416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Sudah bisa: Mengingat/menghafal materi pembelajaran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Belum bisa: memahami dan mengajarkan kepada orang lain</a:t>
          </a:r>
          <a:endParaRPr lang="id-ID" sz="1800" kern="1200" dirty="0"/>
        </a:p>
      </dsp:txBody>
      <dsp:txXfrm rot="-5400000">
        <a:off x="775293" y="38872"/>
        <a:ext cx="11381564" cy="649628"/>
      </dsp:txXfrm>
    </dsp:sp>
    <dsp:sp modelId="{8DB4CA19-C3C6-4586-A3C3-91B404DD0386}">
      <dsp:nvSpPr>
        <dsp:cNvPr id="0" name=""/>
        <dsp:cNvSpPr/>
      </dsp:nvSpPr>
      <dsp:spPr>
        <a:xfrm rot="5400000">
          <a:off x="-166134" y="1181299"/>
          <a:ext cx="1107560" cy="775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solidFill>
                <a:srgbClr val="FFFF00"/>
              </a:solidFill>
            </a:rPr>
            <a:t>Paham</a:t>
          </a:r>
          <a:endParaRPr lang="id-ID" sz="1700" b="1" kern="1200" dirty="0">
            <a:solidFill>
              <a:srgbClr val="FFFF00"/>
            </a:solidFill>
          </a:endParaRPr>
        </a:p>
      </dsp:txBody>
      <dsp:txXfrm rot="-5400000">
        <a:off x="0" y="1402811"/>
        <a:ext cx="775292" cy="332268"/>
      </dsp:txXfrm>
    </dsp:sp>
    <dsp:sp modelId="{2CAE629B-1855-4437-9457-3005845C59B1}">
      <dsp:nvSpPr>
        <dsp:cNvPr id="0" name=""/>
        <dsp:cNvSpPr/>
      </dsp:nvSpPr>
      <dsp:spPr>
        <a:xfrm rot="5400000">
          <a:off x="6123689" y="-4333231"/>
          <a:ext cx="719914" cy="11416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Sudah bisa: Menggunakan dan Menjelaskan apa yang dipelajari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Belum bisa: mengaplikasikan untuk memecahkan masalah</a:t>
          </a:r>
          <a:endParaRPr lang="id-ID" sz="1800" kern="1200" dirty="0"/>
        </a:p>
      </dsp:txBody>
      <dsp:txXfrm rot="-5400000">
        <a:off x="775293" y="1050308"/>
        <a:ext cx="11381564" cy="649628"/>
      </dsp:txXfrm>
    </dsp:sp>
    <dsp:sp modelId="{331EB951-510E-48C7-8429-A9DDECC528ED}">
      <dsp:nvSpPr>
        <dsp:cNvPr id="0" name=""/>
        <dsp:cNvSpPr/>
      </dsp:nvSpPr>
      <dsp:spPr>
        <a:xfrm rot="5400000">
          <a:off x="-166134" y="2192735"/>
          <a:ext cx="1107560" cy="775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solidFill>
                <a:srgbClr val="FFFF00"/>
              </a:solidFill>
            </a:rPr>
            <a:t>Aplikasi</a:t>
          </a:r>
          <a:endParaRPr lang="id-ID" sz="1700" b="1" kern="1200" dirty="0">
            <a:solidFill>
              <a:srgbClr val="FFFF00"/>
            </a:solidFill>
          </a:endParaRPr>
        </a:p>
      </dsp:txBody>
      <dsp:txXfrm rot="-5400000">
        <a:off x="0" y="2414247"/>
        <a:ext cx="775292" cy="332268"/>
      </dsp:txXfrm>
    </dsp:sp>
    <dsp:sp modelId="{7A2DE9CE-6E61-4489-A51C-67F58BDDBD7F}">
      <dsp:nvSpPr>
        <dsp:cNvPr id="0" name=""/>
        <dsp:cNvSpPr/>
      </dsp:nvSpPr>
      <dsp:spPr>
        <a:xfrm rot="5400000">
          <a:off x="6123689" y="-3321794"/>
          <a:ext cx="719914" cy="11416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Sudah bisa: menggunakan dan mengaplikasikan untuk memecahkan masalah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Belum bisa: menganalisis masalah</a:t>
          </a:r>
          <a:endParaRPr lang="id-ID" sz="1800" kern="1200" dirty="0"/>
        </a:p>
      </dsp:txBody>
      <dsp:txXfrm rot="-5400000">
        <a:off x="775293" y="2061745"/>
        <a:ext cx="11381564" cy="649628"/>
      </dsp:txXfrm>
    </dsp:sp>
    <dsp:sp modelId="{936C5D97-CB2D-4216-87B4-62C0F9DCB229}">
      <dsp:nvSpPr>
        <dsp:cNvPr id="0" name=""/>
        <dsp:cNvSpPr/>
      </dsp:nvSpPr>
      <dsp:spPr>
        <a:xfrm rot="5400000">
          <a:off x="-166134" y="3204171"/>
          <a:ext cx="1107560" cy="775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solidFill>
                <a:srgbClr val="FFFF00"/>
              </a:solidFill>
            </a:rPr>
            <a:t>Analisa</a:t>
          </a:r>
          <a:endParaRPr lang="id-ID" sz="1700" b="1" kern="1200" dirty="0">
            <a:solidFill>
              <a:srgbClr val="FFFF00"/>
            </a:solidFill>
          </a:endParaRPr>
        </a:p>
      </dsp:txBody>
      <dsp:txXfrm rot="-5400000">
        <a:off x="0" y="3425683"/>
        <a:ext cx="775292" cy="332268"/>
      </dsp:txXfrm>
    </dsp:sp>
    <dsp:sp modelId="{39DF0344-A9A2-4D9C-8234-435B7A5234DB}">
      <dsp:nvSpPr>
        <dsp:cNvPr id="0" name=""/>
        <dsp:cNvSpPr/>
      </dsp:nvSpPr>
      <dsp:spPr>
        <a:xfrm rot="5400000">
          <a:off x="6123689" y="-2310358"/>
          <a:ext cx="719914" cy="11416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Sudah bisa: menggambarkan materi yang dipelajarinya untuk dianalisis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Belum bisa: membentuk pengetahuan baru</a:t>
          </a:r>
          <a:endParaRPr lang="id-ID" sz="1800" kern="1200" dirty="0"/>
        </a:p>
      </dsp:txBody>
      <dsp:txXfrm rot="-5400000">
        <a:off x="775293" y="3073181"/>
        <a:ext cx="11381564" cy="649628"/>
      </dsp:txXfrm>
    </dsp:sp>
    <dsp:sp modelId="{38FAA2F4-2C0D-4BA4-8AB3-F8A340EEA784}">
      <dsp:nvSpPr>
        <dsp:cNvPr id="0" name=""/>
        <dsp:cNvSpPr/>
      </dsp:nvSpPr>
      <dsp:spPr>
        <a:xfrm rot="5400000">
          <a:off x="-166134" y="4215608"/>
          <a:ext cx="1107560" cy="775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solidFill>
                <a:srgbClr val="FFFF00"/>
              </a:solidFill>
            </a:rPr>
            <a:t>Sintesa</a:t>
          </a:r>
          <a:endParaRPr lang="id-ID" sz="1700" b="1" kern="1200" dirty="0">
            <a:solidFill>
              <a:srgbClr val="FFFF00"/>
            </a:solidFill>
          </a:endParaRPr>
        </a:p>
      </dsp:txBody>
      <dsp:txXfrm rot="-5400000">
        <a:off x="0" y="4437120"/>
        <a:ext cx="775292" cy="332268"/>
      </dsp:txXfrm>
    </dsp:sp>
    <dsp:sp modelId="{612B822D-AA3C-464B-8470-F7C9F892C05A}">
      <dsp:nvSpPr>
        <dsp:cNvPr id="0" name=""/>
        <dsp:cNvSpPr/>
      </dsp:nvSpPr>
      <dsp:spPr>
        <a:xfrm rot="5400000">
          <a:off x="6123689" y="-1298922"/>
          <a:ext cx="719914" cy="11416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Sudah bisa: menghubungkan pengetahuan yang dimiliki dengan pengetahuan lain, lalu membentuk pengetahuan baru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Belum bisa: mengidentifikasi dan menilai masalah</a:t>
          </a:r>
          <a:endParaRPr lang="id-ID" sz="1800" kern="1200" dirty="0"/>
        </a:p>
      </dsp:txBody>
      <dsp:txXfrm rot="-5400000">
        <a:off x="775293" y="4084617"/>
        <a:ext cx="11381564" cy="649628"/>
      </dsp:txXfrm>
    </dsp:sp>
    <dsp:sp modelId="{7A3B588F-AAFD-49C9-AE7C-3C6AE7FF5ACE}">
      <dsp:nvSpPr>
        <dsp:cNvPr id="0" name=""/>
        <dsp:cNvSpPr/>
      </dsp:nvSpPr>
      <dsp:spPr>
        <a:xfrm rot="5400000">
          <a:off x="-166134" y="5227044"/>
          <a:ext cx="1107560" cy="7752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solidFill>
                <a:srgbClr val="FFFF00"/>
              </a:solidFill>
            </a:rPr>
            <a:t>Evaluasi</a:t>
          </a:r>
          <a:endParaRPr lang="id-ID" sz="1700" b="1" kern="1200" dirty="0">
            <a:solidFill>
              <a:srgbClr val="FFFF00"/>
            </a:solidFill>
          </a:endParaRPr>
        </a:p>
      </dsp:txBody>
      <dsp:txXfrm rot="-5400000">
        <a:off x="0" y="5448556"/>
        <a:ext cx="775292" cy="332268"/>
      </dsp:txXfrm>
    </dsp:sp>
    <dsp:sp modelId="{CAE6473E-2B8D-40CC-9EC5-3EB439F4D5CC}">
      <dsp:nvSpPr>
        <dsp:cNvPr id="0" name=""/>
        <dsp:cNvSpPr/>
      </dsp:nvSpPr>
      <dsp:spPr>
        <a:xfrm rot="5400000">
          <a:off x="6123689" y="-287486"/>
          <a:ext cx="719914" cy="11416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Sudah bisa: mengidentifikasi dan menilai masalah atau obyek yang dipelajari berlandaskan kriteria yang ada </a:t>
          </a:r>
          <a:r>
            <a:rPr lang="id-ID" sz="1800" i="1" kern="1200" dirty="0" smtClean="0"/>
            <a:t>(Expert Level)</a:t>
          </a:r>
          <a:endParaRPr lang="id-ID" sz="1800" i="1" kern="1200" dirty="0"/>
        </a:p>
      </dsp:txBody>
      <dsp:txXfrm rot="-5400000">
        <a:off x="775293" y="5096053"/>
        <a:ext cx="11381564" cy="649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C1655-22E7-40DF-920D-47DA4BDBED9E}">
      <dsp:nvSpPr>
        <dsp:cNvPr id="0" name=""/>
        <dsp:cNvSpPr/>
      </dsp:nvSpPr>
      <dsp:spPr>
        <a:xfrm>
          <a:off x="0" y="316049"/>
          <a:ext cx="12192000" cy="79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Lulus S1 (Level 6) </a:t>
          </a:r>
          <a:endParaRPr lang="id-ID" sz="3200" kern="1200" dirty="0"/>
        </a:p>
      </dsp:txBody>
      <dsp:txXfrm>
        <a:off x="0" y="316049"/>
        <a:ext cx="12192000" cy="790800"/>
      </dsp:txXfrm>
    </dsp:sp>
    <dsp:sp modelId="{F207573F-826E-4290-9734-E5A6BD17633C}">
      <dsp:nvSpPr>
        <dsp:cNvPr id="0" name=""/>
        <dsp:cNvSpPr/>
      </dsp:nvSpPr>
      <dsp:spPr>
        <a:xfrm>
          <a:off x="0" y="1106849"/>
          <a:ext cx="12192000" cy="54351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Mampu menerapkan pemikiran logis, kritis, sistematis, dan inovatif dalam konteks pengembangan atau implementasi ilmu pengetahuan dan teknologi yang memperhatikan dan menerapkan nilai humaniora yang sesuai dengan bidang keahliannya;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800" kern="1200" dirty="0" smtClean="0"/>
            <a:t>Mampu menunjukkan kinerja mandiri, bermutu, dan terukur;</a:t>
          </a:r>
          <a:endParaRPr lang="id-ID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</a:t>
          </a:r>
          <a:r>
            <a:rPr lang="nn-NO" sz="1800" kern="1200" dirty="0" smtClean="0"/>
            <a:t>ampu mengkaji implikasi pengembangan atau implementasi ilmu pengetahuan dan</a:t>
          </a:r>
          <a:r>
            <a:rPr lang="id-ID" sz="1800" kern="1200" dirty="0" smtClean="0"/>
            <a:t> teknologi yang memperhatikan dan menerapkan nilai humaniora sesuai dengan keahliannya berdasarkan kaidah, tata cara dan etika ilmiah dalam rangka menghasilkan solusi, gagasan, desain atau kritik seni;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Mampu menyusun deskripsi saintifik hasil kajian tersebut di atas dalam bentuk skripsi atau </a:t>
          </a:r>
          <a:r>
            <a:rPr lang="sv-SE" sz="1800" kern="1200" dirty="0" smtClean="0"/>
            <a:t>laporan tugas akhir, dan mengunggahnya dalam laman perguruan tinggi;</a:t>
          </a:r>
          <a:endParaRPr lang="id-ID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Mampu mengambil keputusan secara tepat dalam konteks penyelesaian masalah di bidang keahliannya, berdasarkan hasil analisis informasi dan data;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Mampu memelihara dan mengembangkan jaringan kerja dengan pembimbing, kolega, sejawat baik di dalam maupun di luar lembaganya.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Mampu bertanggung jawab atas pencapaian hasil kerja kelompok dan melakukan supervisi serta evaluasi terhadap penyelesaian pekerjaan yang ditugaskan kepada pekerja yang </a:t>
          </a:r>
          <a:r>
            <a:rPr lang="it-IT" sz="1800" kern="1200" dirty="0" smtClean="0"/>
            <a:t>berada di bawah tanggung jawabnya;</a:t>
          </a:r>
          <a:endParaRPr lang="id-ID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Mampu melakukan proses evaluasi diri terhadap kelompok kerja yang berada di bawah tanggung jawabnya, dan mampu mengelola pembelajaran secara mandiri;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</a:t>
          </a:r>
          <a:r>
            <a:rPr lang="nn-NO" sz="1800" kern="1200" dirty="0" smtClean="0"/>
            <a:t>ampu mendokumentasikan, menyimpan, mengamankan, dan menemukan kembali data</a:t>
          </a:r>
          <a:r>
            <a:rPr lang="id-ID" sz="1800" kern="1200" dirty="0" smtClean="0"/>
            <a:t> untuk menjamin kesahihan dan mencegah plagiasi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d-ID" sz="1800" kern="1200" dirty="0"/>
        </a:p>
      </dsp:txBody>
      <dsp:txXfrm>
        <a:off x="0" y="1106849"/>
        <a:ext cx="12192000" cy="5435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F6EC1-71EE-4F59-ACC3-7D2C6A1A9036}">
      <dsp:nvSpPr>
        <dsp:cNvPr id="0" name=""/>
        <dsp:cNvSpPr/>
      </dsp:nvSpPr>
      <dsp:spPr>
        <a:xfrm>
          <a:off x="4177676" y="1528592"/>
          <a:ext cx="3808072" cy="38080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Kompetensi Ahli Kesmas (IAKMI) </a:t>
          </a:r>
          <a:r>
            <a:rPr lang="id-ID" sz="4200" b="0" kern="1200" dirty="0" smtClean="0">
              <a:solidFill>
                <a:srgbClr val="FF0000"/>
              </a:solidFill>
            </a:rPr>
            <a:t>Umum</a:t>
          </a:r>
          <a:endParaRPr lang="id-ID" sz="4200" b="0" kern="1200" dirty="0">
            <a:solidFill>
              <a:srgbClr val="FF0000"/>
            </a:solidFill>
          </a:endParaRPr>
        </a:p>
      </dsp:txBody>
      <dsp:txXfrm>
        <a:off x="4735355" y="2086271"/>
        <a:ext cx="2692714" cy="2692714"/>
      </dsp:txXfrm>
    </dsp:sp>
    <dsp:sp modelId="{2DAE64B7-276B-46AB-BA76-473A2E5BBB60}">
      <dsp:nvSpPr>
        <dsp:cNvPr id="0" name=""/>
        <dsp:cNvSpPr/>
      </dsp:nvSpPr>
      <dsp:spPr>
        <a:xfrm>
          <a:off x="5129694" y="679"/>
          <a:ext cx="1904036" cy="1904036"/>
        </a:xfrm>
        <a:prstGeom prst="ellipse">
          <a:avLst/>
        </a:prstGeom>
        <a:solidFill>
          <a:schemeClr val="accent4">
            <a:alpha val="50000"/>
            <a:hueOff val="-558096"/>
            <a:satOff val="3362"/>
            <a:lumOff val="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Mengkaji &amp; menganalisis situasi</a:t>
          </a:r>
          <a:endParaRPr lang="id-ID" sz="2000" b="1" kern="1200" dirty="0"/>
        </a:p>
      </dsp:txBody>
      <dsp:txXfrm>
        <a:off x="5408534" y="279519"/>
        <a:ext cx="1346356" cy="1346356"/>
      </dsp:txXfrm>
    </dsp:sp>
    <dsp:sp modelId="{A960CB1A-76AD-4C93-AB28-DD6AB4E03AA7}">
      <dsp:nvSpPr>
        <dsp:cNvPr id="0" name=""/>
        <dsp:cNvSpPr/>
      </dsp:nvSpPr>
      <dsp:spPr>
        <a:xfrm>
          <a:off x="6883270" y="727034"/>
          <a:ext cx="1904036" cy="1904036"/>
        </a:xfrm>
        <a:prstGeom prst="ellipse">
          <a:avLst/>
        </a:prstGeom>
        <a:solidFill>
          <a:schemeClr val="accent4">
            <a:alpha val="50000"/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Mengembangkan perencanaan program &amp; kebijakan</a:t>
          </a:r>
          <a:endParaRPr lang="id-ID" sz="1600" b="1" kern="1200" dirty="0"/>
        </a:p>
      </dsp:txBody>
      <dsp:txXfrm>
        <a:off x="7162110" y="1005874"/>
        <a:ext cx="1346356" cy="1346356"/>
      </dsp:txXfrm>
    </dsp:sp>
    <dsp:sp modelId="{8D52D133-3FD8-43EF-A2D0-FD8FF9D2090E}">
      <dsp:nvSpPr>
        <dsp:cNvPr id="0" name=""/>
        <dsp:cNvSpPr/>
      </dsp:nvSpPr>
      <dsp:spPr>
        <a:xfrm>
          <a:off x="7609625" y="2480610"/>
          <a:ext cx="1904036" cy="1904036"/>
        </a:xfrm>
        <a:prstGeom prst="ellipse">
          <a:avLst/>
        </a:prstGeom>
        <a:solidFill>
          <a:schemeClr val="accent4">
            <a:alpha val="50000"/>
            <a:hueOff val="-1674289"/>
            <a:satOff val="10087"/>
            <a:lumOff val="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Berkomunikasi secara efektif</a:t>
          </a:r>
          <a:endParaRPr lang="id-ID" sz="1800" b="1" kern="1200" dirty="0"/>
        </a:p>
      </dsp:txBody>
      <dsp:txXfrm>
        <a:off x="7888465" y="2759450"/>
        <a:ext cx="1346356" cy="1346356"/>
      </dsp:txXfrm>
    </dsp:sp>
    <dsp:sp modelId="{4CB6B060-1489-4A59-8875-356E20F42350}">
      <dsp:nvSpPr>
        <dsp:cNvPr id="0" name=""/>
        <dsp:cNvSpPr/>
      </dsp:nvSpPr>
      <dsp:spPr>
        <a:xfrm>
          <a:off x="6883270" y="4234186"/>
          <a:ext cx="1904036" cy="1904036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Memahami budaya setempat</a:t>
          </a:r>
          <a:endParaRPr lang="id-ID" sz="2000" b="1" kern="1200" dirty="0"/>
        </a:p>
      </dsp:txBody>
      <dsp:txXfrm>
        <a:off x="7162110" y="4513026"/>
        <a:ext cx="1346356" cy="1346356"/>
      </dsp:txXfrm>
    </dsp:sp>
    <dsp:sp modelId="{7F6C5FBB-529D-4739-9C75-AB7EFCD5C429}">
      <dsp:nvSpPr>
        <dsp:cNvPr id="0" name=""/>
        <dsp:cNvSpPr/>
      </dsp:nvSpPr>
      <dsp:spPr>
        <a:xfrm>
          <a:off x="5129694" y="4960541"/>
          <a:ext cx="1904036" cy="1904036"/>
        </a:xfrm>
        <a:prstGeom prst="ellipse">
          <a:avLst/>
        </a:prstGeom>
        <a:solidFill>
          <a:schemeClr val="accent4">
            <a:alpha val="50000"/>
            <a:hueOff val="-2790481"/>
            <a:satOff val="16812"/>
            <a:lumOff val="13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Memberdayakan masyarakat</a:t>
          </a:r>
          <a:endParaRPr lang="id-ID" sz="1800" b="1" kern="1200" dirty="0"/>
        </a:p>
      </dsp:txBody>
      <dsp:txXfrm>
        <a:off x="5408534" y="5239381"/>
        <a:ext cx="1346356" cy="1346356"/>
      </dsp:txXfrm>
    </dsp:sp>
    <dsp:sp modelId="{1A728145-179C-4F29-A87A-F554DB5D309B}">
      <dsp:nvSpPr>
        <dsp:cNvPr id="0" name=""/>
        <dsp:cNvSpPr/>
      </dsp:nvSpPr>
      <dsp:spPr>
        <a:xfrm>
          <a:off x="3376118" y="4234186"/>
          <a:ext cx="1904036" cy="1904036"/>
        </a:xfrm>
        <a:prstGeom prst="ellipse">
          <a:avLst/>
        </a:prstGeom>
        <a:solidFill>
          <a:schemeClr val="accent4">
            <a:alpha val="50000"/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Menguasai dasar2 Ilmu Kesmas</a:t>
          </a:r>
          <a:endParaRPr lang="id-ID" sz="2000" b="1" kern="1200" dirty="0"/>
        </a:p>
      </dsp:txBody>
      <dsp:txXfrm>
        <a:off x="3654958" y="4513026"/>
        <a:ext cx="1346356" cy="1346356"/>
      </dsp:txXfrm>
    </dsp:sp>
    <dsp:sp modelId="{AE5DA464-4594-4F90-B94F-A0E4242227C9}">
      <dsp:nvSpPr>
        <dsp:cNvPr id="0" name=""/>
        <dsp:cNvSpPr/>
      </dsp:nvSpPr>
      <dsp:spPr>
        <a:xfrm>
          <a:off x="2649763" y="2480610"/>
          <a:ext cx="1904036" cy="1904036"/>
        </a:xfrm>
        <a:prstGeom prst="ellipse">
          <a:avLst/>
        </a:prstGeom>
        <a:solidFill>
          <a:schemeClr val="accent4">
            <a:alpha val="50000"/>
            <a:hueOff val="-3906673"/>
            <a:satOff val="23537"/>
            <a:lumOff val="1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Merencanakan keuangan &amp; manajerial</a:t>
          </a:r>
          <a:endParaRPr lang="id-ID" sz="2000" b="1" kern="1200" dirty="0"/>
        </a:p>
      </dsp:txBody>
      <dsp:txXfrm>
        <a:off x="2928603" y="2759450"/>
        <a:ext cx="1346356" cy="1346356"/>
      </dsp:txXfrm>
    </dsp:sp>
    <dsp:sp modelId="{9E4FCADE-54C9-412C-B6A0-C52398B219E3}">
      <dsp:nvSpPr>
        <dsp:cNvPr id="0" name=""/>
        <dsp:cNvSpPr/>
      </dsp:nvSpPr>
      <dsp:spPr>
        <a:xfrm>
          <a:off x="3376118" y="727034"/>
          <a:ext cx="1904036" cy="1904036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Memimpin &amp; berfikir sistem</a:t>
          </a:r>
          <a:endParaRPr lang="id-ID" sz="2000" b="1" kern="1200" dirty="0"/>
        </a:p>
      </dsp:txBody>
      <dsp:txXfrm>
        <a:off x="3654958" y="1005874"/>
        <a:ext cx="1346356" cy="13463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F6EC1-71EE-4F59-ACC3-7D2C6A1A9036}">
      <dsp:nvSpPr>
        <dsp:cNvPr id="0" name=""/>
        <dsp:cNvSpPr/>
      </dsp:nvSpPr>
      <dsp:spPr>
        <a:xfrm>
          <a:off x="4177676" y="1528592"/>
          <a:ext cx="3808072" cy="38080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Kompetensi Ahli Kesmas (IAKMI) </a:t>
          </a:r>
          <a:r>
            <a:rPr lang="id-ID" sz="4200" kern="1200" dirty="0" smtClean="0">
              <a:solidFill>
                <a:srgbClr val="FF0000"/>
              </a:solidFill>
            </a:rPr>
            <a:t>AKK</a:t>
          </a:r>
        </a:p>
      </dsp:txBody>
      <dsp:txXfrm>
        <a:off x="4735355" y="2086271"/>
        <a:ext cx="2692714" cy="2692714"/>
      </dsp:txXfrm>
    </dsp:sp>
    <dsp:sp modelId="{2DAE64B7-276B-46AB-BA76-473A2E5BBB60}">
      <dsp:nvSpPr>
        <dsp:cNvPr id="0" name=""/>
        <dsp:cNvSpPr/>
      </dsp:nvSpPr>
      <dsp:spPr>
        <a:xfrm>
          <a:off x="5129694" y="679"/>
          <a:ext cx="1904036" cy="1904036"/>
        </a:xfrm>
        <a:prstGeom prst="ellipse">
          <a:avLst/>
        </a:prstGeom>
        <a:solidFill>
          <a:schemeClr val="accent4">
            <a:alpha val="50000"/>
            <a:hueOff val="-558096"/>
            <a:satOff val="3362"/>
            <a:lumOff val="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Mengkaji &amp; menganalisis situasi</a:t>
          </a:r>
          <a:endParaRPr lang="id-ID" sz="2000" b="1" kern="1200" dirty="0"/>
        </a:p>
      </dsp:txBody>
      <dsp:txXfrm>
        <a:off x="5408534" y="279519"/>
        <a:ext cx="1346356" cy="1346356"/>
      </dsp:txXfrm>
    </dsp:sp>
    <dsp:sp modelId="{A960CB1A-76AD-4C93-AB28-DD6AB4E03AA7}">
      <dsp:nvSpPr>
        <dsp:cNvPr id="0" name=""/>
        <dsp:cNvSpPr/>
      </dsp:nvSpPr>
      <dsp:spPr>
        <a:xfrm>
          <a:off x="6883270" y="727034"/>
          <a:ext cx="1904036" cy="1904036"/>
        </a:xfrm>
        <a:prstGeom prst="ellipse">
          <a:avLst/>
        </a:prstGeom>
        <a:solidFill>
          <a:schemeClr val="accent4">
            <a:alpha val="50000"/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Mengembangkan perencanaan program &amp; kebijakan</a:t>
          </a:r>
          <a:endParaRPr lang="id-ID" sz="1600" b="1" kern="1200" dirty="0"/>
        </a:p>
      </dsp:txBody>
      <dsp:txXfrm>
        <a:off x="7162110" y="1005874"/>
        <a:ext cx="1346356" cy="1346356"/>
      </dsp:txXfrm>
    </dsp:sp>
    <dsp:sp modelId="{8D52D133-3FD8-43EF-A2D0-FD8FF9D2090E}">
      <dsp:nvSpPr>
        <dsp:cNvPr id="0" name=""/>
        <dsp:cNvSpPr/>
      </dsp:nvSpPr>
      <dsp:spPr>
        <a:xfrm>
          <a:off x="7609625" y="2480610"/>
          <a:ext cx="1904036" cy="1904036"/>
        </a:xfrm>
        <a:prstGeom prst="ellipse">
          <a:avLst/>
        </a:prstGeom>
        <a:solidFill>
          <a:schemeClr val="accent4">
            <a:alpha val="50000"/>
            <a:hueOff val="-1674289"/>
            <a:satOff val="10087"/>
            <a:lumOff val="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Berkomunikasi secara efektif</a:t>
          </a:r>
          <a:endParaRPr lang="id-ID" sz="1800" b="1" kern="1200" dirty="0"/>
        </a:p>
      </dsp:txBody>
      <dsp:txXfrm>
        <a:off x="7888465" y="2759450"/>
        <a:ext cx="1346356" cy="1346356"/>
      </dsp:txXfrm>
    </dsp:sp>
    <dsp:sp modelId="{4CB6B060-1489-4A59-8875-356E20F42350}">
      <dsp:nvSpPr>
        <dsp:cNvPr id="0" name=""/>
        <dsp:cNvSpPr/>
      </dsp:nvSpPr>
      <dsp:spPr>
        <a:xfrm>
          <a:off x="6883270" y="4234186"/>
          <a:ext cx="1904036" cy="1904036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Memahami budaya setempat</a:t>
          </a:r>
          <a:endParaRPr lang="id-ID" sz="2000" b="1" kern="1200" dirty="0"/>
        </a:p>
      </dsp:txBody>
      <dsp:txXfrm>
        <a:off x="7162110" y="4513026"/>
        <a:ext cx="1346356" cy="1346356"/>
      </dsp:txXfrm>
    </dsp:sp>
    <dsp:sp modelId="{7F6C5FBB-529D-4739-9C75-AB7EFCD5C429}">
      <dsp:nvSpPr>
        <dsp:cNvPr id="0" name=""/>
        <dsp:cNvSpPr/>
      </dsp:nvSpPr>
      <dsp:spPr>
        <a:xfrm>
          <a:off x="5129694" y="4960541"/>
          <a:ext cx="1904036" cy="1904036"/>
        </a:xfrm>
        <a:prstGeom prst="ellipse">
          <a:avLst/>
        </a:prstGeom>
        <a:solidFill>
          <a:schemeClr val="accent4">
            <a:alpha val="50000"/>
            <a:hueOff val="-2790481"/>
            <a:satOff val="16812"/>
            <a:lumOff val="13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Memberdayakan masyarakat</a:t>
          </a:r>
          <a:endParaRPr lang="id-ID" sz="1800" b="1" kern="1200" dirty="0"/>
        </a:p>
      </dsp:txBody>
      <dsp:txXfrm>
        <a:off x="5408534" y="5239381"/>
        <a:ext cx="1346356" cy="1346356"/>
      </dsp:txXfrm>
    </dsp:sp>
    <dsp:sp modelId="{1A728145-179C-4F29-A87A-F554DB5D309B}">
      <dsp:nvSpPr>
        <dsp:cNvPr id="0" name=""/>
        <dsp:cNvSpPr/>
      </dsp:nvSpPr>
      <dsp:spPr>
        <a:xfrm>
          <a:off x="3376118" y="4234186"/>
          <a:ext cx="1904036" cy="1904036"/>
        </a:xfrm>
        <a:prstGeom prst="ellipse">
          <a:avLst/>
        </a:prstGeom>
        <a:solidFill>
          <a:schemeClr val="accent4">
            <a:alpha val="50000"/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Menguasai dasar2 Ilmu Kesmas</a:t>
          </a:r>
          <a:endParaRPr lang="id-ID" sz="2000" b="1" kern="1200" dirty="0"/>
        </a:p>
      </dsp:txBody>
      <dsp:txXfrm>
        <a:off x="3654958" y="4513026"/>
        <a:ext cx="1346356" cy="1346356"/>
      </dsp:txXfrm>
    </dsp:sp>
    <dsp:sp modelId="{AE5DA464-4594-4F90-B94F-A0E4242227C9}">
      <dsp:nvSpPr>
        <dsp:cNvPr id="0" name=""/>
        <dsp:cNvSpPr/>
      </dsp:nvSpPr>
      <dsp:spPr>
        <a:xfrm>
          <a:off x="2649763" y="2480610"/>
          <a:ext cx="1904036" cy="1904036"/>
        </a:xfrm>
        <a:prstGeom prst="ellipse">
          <a:avLst/>
        </a:prstGeom>
        <a:solidFill>
          <a:schemeClr val="accent4">
            <a:alpha val="50000"/>
            <a:hueOff val="-3906673"/>
            <a:satOff val="23537"/>
            <a:lumOff val="1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Merencanakan keuangan &amp; manajerial</a:t>
          </a:r>
          <a:endParaRPr lang="id-ID" sz="2000" b="1" kern="1200" dirty="0"/>
        </a:p>
      </dsp:txBody>
      <dsp:txXfrm>
        <a:off x="2928603" y="2759450"/>
        <a:ext cx="1346356" cy="1346356"/>
      </dsp:txXfrm>
    </dsp:sp>
    <dsp:sp modelId="{9E4FCADE-54C9-412C-B6A0-C52398B219E3}">
      <dsp:nvSpPr>
        <dsp:cNvPr id="0" name=""/>
        <dsp:cNvSpPr/>
      </dsp:nvSpPr>
      <dsp:spPr>
        <a:xfrm>
          <a:off x="3376118" y="727034"/>
          <a:ext cx="1904036" cy="1904036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Memimpin &amp; berfikir sistem</a:t>
          </a:r>
          <a:endParaRPr lang="id-ID" sz="2000" b="1" kern="1200" dirty="0"/>
        </a:p>
      </dsp:txBody>
      <dsp:txXfrm>
        <a:off x="3654958" y="1005874"/>
        <a:ext cx="1346356" cy="1346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599F7-94B6-4370-82EC-49734D868B95}" type="datetimeFigureOut">
              <a:rPr lang="id-ID"/>
              <a:pPr>
                <a:defRPr/>
              </a:pPr>
              <a:t>15/09/2017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D8E86-DE7D-4794-AF37-E72FD06DF1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9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85C9A-BBED-4049-B935-83DA78118068}" type="slidenum">
              <a:rPr lang="id-ID"/>
              <a:pPr>
                <a:spcBef>
                  <a:spcPct val="0"/>
                </a:spcBef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7972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A6F049-CFFF-40D8-AD56-5C57495E29D2}" type="slidenum">
              <a:rPr lang="id-ID" smtClean="0"/>
              <a:pPr>
                <a:spcBef>
                  <a:spcPct val="0"/>
                </a:spcBef>
              </a:pPr>
              <a:t>19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98612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4BD662-2231-4C9A-BD7E-25AC39C5464A}" type="slidenum">
              <a:rPr lang="id-ID" smtClean="0"/>
              <a:pPr>
                <a:spcBef>
                  <a:spcPct val="0"/>
                </a:spcBef>
              </a:pPr>
              <a:t>21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346042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C0D9BD-86F8-43BD-8929-53FDD5A15C2F}" type="slidenum">
              <a:rPr lang="id-ID" smtClean="0"/>
              <a:pPr>
                <a:spcBef>
                  <a:spcPct val="0"/>
                </a:spcBef>
              </a:pPr>
              <a:t>23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99533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9F216-D0EC-47F1-B6AC-A8990CA6D73E}" type="slidenum">
              <a:rPr lang="id-ID"/>
              <a:pPr>
                <a:spcBef>
                  <a:spcPct val="0"/>
                </a:spcBef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7847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9F216-D0EC-47F1-B6AC-A8990CA6D73E}" type="slidenum">
              <a:rPr lang="id-ID"/>
              <a:pPr>
                <a:spcBef>
                  <a:spcPct val="0"/>
                </a:spcBef>
              </a:pPr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436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60D0-E518-4C8F-91DE-97DA819F0244}" type="slidenum">
              <a:rPr lang="id-ID"/>
              <a:pPr>
                <a:spcBef>
                  <a:spcPct val="0"/>
                </a:spcBef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002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56E0F8-0BB0-4EAC-8976-F8053E5374BD}" type="slidenum">
              <a:rPr lang="id-ID"/>
              <a:pPr>
                <a:spcBef>
                  <a:spcPct val="0"/>
                </a:spcBef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358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56E0F8-0BB0-4EAC-8976-F8053E5374BD}" type="slidenum">
              <a:rPr lang="id-ID"/>
              <a:pPr>
                <a:spcBef>
                  <a:spcPct val="0"/>
                </a:spcBef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6495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9434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D2FF7A-F7D9-41F5-A648-8CBBCE4AECC1}" type="slidenum">
              <a:rPr lang="id-ID"/>
              <a:pPr>
                <a:spcBef>
                  <a:spcPct val="0"/>
                </a:spcBef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7874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B89740-D736-46BD-9329-818B7F5C1528}" type="slidenum">
              <a:rPr lang="id-ID"/>
              <a:pPr>
                <a:spcBef>
                  <a:spcPct val="0"/>
                </a:spcBef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0612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309605-D4A3-4140-ABD6-BC156E9750BB}" type="slidenum">
              <a:rPr lang="id-ID" smtClean="0"/>
              <a:pPr>
                <a:spcBef>
                  <a:spcPct val="0"/>
                </a:spcBef>
              </a:pPr>
              <a:t>17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716058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9818D5-ECB4-4978-8A54-7ADA100DCA56}" type="slidenum">
              <a:rPr lang="id-ID" smtClean="0"/>
              <a:pPr>
                <a:spcBef>
                  <a:spcPct val="0"/>
                </a:spcBef>
              </a:pPr>
              <a:t>18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83781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C2B-54E9-40C4-9F39-237F10DAC0BB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B9D5-696F-4259-85AF-1E527FA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EDD-54E3-469C-94E6-C9F7DE1598E4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D09-F5FE-434D-B261-6C37AF35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3F7A-9611-4D58-8ED0-7E71EEF80912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23E-4D3E-4E22-8CB7-794A2AB1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83DF-5C85-4DA3-B01D-FB3FB07DD772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9FE-5A76-4A08-A2C4-056A5E9C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20F-CF90-4DE5-8266-9BC94F1E2C06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59F5-5A7D-4370-9D0F-184E0B0D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7FA-9D99-4EB0-A797-E58B02B1D680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E8CF-465D-4563-812A-F4E19D6C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5A75-E45D-4E98-B8AE-F9D26A5C361B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338-53E8-4D4F-9DD1-237FEBA7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C8D-3B89-4C00-A027-57B4DD02A968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F59-DE1D-41B5-BD40-22C2D9DD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1D9-D356-46AD-9778-1ED6BAC93303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CD91-FD2A-4B90-BA83-2480C91B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EA6-8E03-4C9F-A9D6-63ED43AE3821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8D5-5D34-4FA8-A68C-37480730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8A46-DA15-4B0A-936E-52472CC38270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B35-6506-475F-A78A-1308F81A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342A4-F1D0-4F7B-9C1B-E0B8E7C1B2B5}" type="datetime1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B315E-8774-44EE-AFD0-1705A317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Ade%20Heryana_Pembelajaran%20Kepstrat/Ade%20Heryana_RPS_Kepemimpinan%20Berfikir%20Sistem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724400" y="3673495"/>
            <a:ext cx="5638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KONTRAK KULIAH &amp; PENGANTAR </a:t>
            </a:r>
            <a:endParaRPr lang="id-ID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ASURANSI DAN MANAGED CARE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SESI - 1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Ade Heryana, SST, MKM</a:t>
            </a:r>
            <a:endParaRPr lang="en-US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PRODI </a:t>
            </a: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KESMAS | FAKULTAS 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ILMU KESEHATAN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What’s our study plan?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2022382" y="914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RENCANA PEMBELAJARAN SEMESTER</a:t>
            </a:r>
            <a:endParaRPr lang="id-ID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4" action="ppaction://hlinkfile"/>
            </a:endParaRPr>
          </a:p>
        </p:txBody>
      </p:sp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Nama mata kuliah =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Asuransi dan Managed Care</a:t>
            </a: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Bobot mata kuliah = 2 SKS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Jumlah pertemuan = 14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Metode Student-centered Learning = </a:t>
            </a:r>
            <a:r>
              <a:rPr lang="id-ID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contextual instruction, cooperative learning, dan small group discussion</a:t>
            </a:r>
          </a:p>
          <a:p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Apakah arti 2 SKS?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602163"/>
          </a:xfrm>
        </p:spPr>
        <p:txBody>
          <a:bodyPr/>
          <a:lstStyle/>
          <a:p>
            <a:endParaRPr lang="id-ID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132" t="11459" r="17789" b="8333"/>
          <a:stretch/>
        </p:blipFill>
        <p:spPr>
          <a:xfrm>
            <a:off x="1752600" y="1"/>
            <a:ext cx="9440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09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Content Placeholder 5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602163"/>
          </a:xfrm>
        </p:spPr>
        <p:txBody>
          <a:bodyPr/>
          <a:lstStyle/>
          <a:p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131" t="14584" r="18375" b="7292"/>
          <a:stretch/>
        </p:blipFill>
        <p:spPr>
          <a:xfrm>
            <a:off x="259080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9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I appreciate to </a:t>
            </a:r>
            <a:r>
              <a:rPr lang="id-ID" sz="8000" b="1" u="sng" dirty="0" smtClean="0">
                <a:solidFill>
                  <a:schemeClr val="accent6">
                    <a:lumMod val="75000"/>
                  </a:schemeClr>
                </a:solidFill>
              </a:rPr>
              <a:t>honest</a:t>
            </a:r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 than clever students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What should you act in Class?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KEHADIRAN</a:t>
            </a: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11658600" cy="4800600"/>
          </a:xfrm>
        </p:spPr>
        <p:txBody>
          <a:bodyPr/>
          <a:lstStyle/>
          <a:p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HADIR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Melakukan Tap kartu mahasiswa (TIDAK BOLEH DIWAKILKAN, jika ketahuan 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Nilai D)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Jika lupa bawa kartu, tanda tangan di absen manual. CATATAN = 3 kali lupa bawa kartu, dianggal ALPA 1 kali.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Dosen akan memanggil kembali nama mahasiswa (cek titipan kartu)</a:t>
            </a:r>
          </a:p>
          <a:p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Izin diakui jika memberitahu SEBELUM jam kuliah, izin setelah jam kuliah dianggap ALPA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Izin dapat melalui media antara lain: WA, SMS, BBM, Email </a:t>
            </a:r>
          </a:p>
          <a:p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SAKIT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Sakit diakui jika ada surat dokter yang sah (ada tanda tangan dokter) dan diberikan maksimal pada pertemuan berikutnya.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Pada surat sakit beri nama mahasiswa, NIM, sesi mata kuliah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 luar ketentuan di atas, dinyatakan ALPA</a:t>
            </a:r>
          </a:p>
          <a:p>
            <a:r>
              <a:rPr lang="id-ID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ALPA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Jika tidak memenuhi ketentuan di atas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Alpa berturut-turut 3 hari, dinyatakan Tidak Lulus</a:t>
            </a:r>
          </a:p>
        </p:txBody>
      </p:sp>
    </p:spTree>
    <p:extLst>
      <p:ext uri="{BB962C8B-B14F-4D97-AF65-F5344CB8AC3E}">
        <p14:creationId xmlns:p14="http://schemas.microsoft.com/office/powerpoint/2010/main" val="30444676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SELAMA PENGAJARAN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11430000" cy="4602163"/>
          </a:xfrm>
        </p:spPr>
        <p:txBody>
          <a:bodyPr/>
          <a:lstStyle/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Menggunakan metode Student-Centered Learning (SCL):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Diharapkan mahasiswa aktif (Bertanya, Berdiskusi, Menanggapi, dsb)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Dosen hanya memberikan materi secara garis besar, mahasiswa wajib memperdalam materi di luar perkuliahan (membaca literatur, mengerjakan tugas, dan sebagainya)</a:t>
            </a:r>
          </a:p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MENGGANGGU proses pembelajaran: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mengobrol atau membuat kegiatan yang mengganggu dosen/mahasiswa lain dalam pembelajaran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melakukan aktivitas makan selama pembelajaran</a:t>
            </a:r>
          </a:p>
          <a:p>
            <a:pPr marL="400050"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Bagi mahasiswa yang ingin melakukan kegiatan di luar pembelajaran, dosen akan memberikan ijin, seperti: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Membicarakan sesuatu dengan teman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Mengantuk (ingin tidur)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Makan (</a:t>
            </a:r>
            <a:r>
              <a:rPr lang="id-ID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ngemil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Membuat tugas mata kuliah lain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Menelepon dan sebagainya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397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TUGAS KELOMPOK</a:t>
            </a:r>
          </a:p>
        </p:txBody>
      </p:sp>
      <p:sp>
        <p:nvSpPr>
          <p:cNvPr id="16388" name="Content Placeholder 5"/>
          <p:cNvSpPr>
            <a:spLocks noGrp="1"/>
          </p:cNvSpPr>
          <p:nvPr>
            <p:ph idx="1"/>
          </p:nvPr>
        </p:nvSpPr>
        <p:spPr>
          <a:xfrm>
            <a:off x="1524001" y="1828800"/>
            <a:ext cx="9172574" cy="3614738"/>
          </a:xfrm>
        </p:spPr>
        <p:txBody>
          <a:bodyPr/>
          <a:lstStyle/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TUGAS dikerjakan dengan sebaik-baiknya karena komponen penilaian 30% dari seluruh nilai</a:t>
            </a:r>
          </a:p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DILARANG meng-COPY PASTE atau menjiplak atau tindakan curang lainnya dalam mengerjakan tugas. Mahasiswa yang kedapatan melakukan hal tersebut, akan diberi nilai tugas 0 (nol).</a:t>
            </a:r>
          </a:p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Mahasiswa diharapkan aktif berkonsultasi dengan dosen mengenai kesulitan dalam mengerjakan tugas (media WA, SMS, email, tatap muka, dsb)</a:t>
            </a:r>
          </a:p>
        </p:txBody>
      </p:sp>
    </p:spTree>
    <p:extLst>
      <p:ext uri="{BB962C8B-B14F-4D97-AF65-F5344CB8AC3E}">
        <p14:creationId xmlns:p14="http://schemas.microsoft.com/office/powerpoint/2010/main" val="17279123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-7257"/>
            <a:ext cx="12136041" cy="50364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446939"/>
            <a:ext cx="31432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Pemahaman Anda akan diuji dengan </a:t>
            </a:r>
            <a:b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UTS dan UAS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UJIAN (UTS dan UAS)</a:t>
            </a: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602163"/>
          </a:xfrm>
        </p:spPr>
        <p:txBody>
          <a:bodyPr/>
          <a:lstStyle/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Tujuan UTS dan UAS untuk menilai kemampuan mahasiswa dalam aspek teoritis dan konseptual</a:t>
            </a:r>
          </a:p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Tidak ada perbaikan nilai (remedial)</a:t>
            </a:r>
          </a:p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Ketentuan Ujian mengikuti Pedoman Akademik dari UEU: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boleh MENYONTEK dan Kerjasama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Nilai E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Ujian susulan diberikan jika:</a:t>
            </a:r>
          </a:p>
          <a:p>
            <a:pPr marL="1200150" lvl="2" indent="-342900">
              <a:defRPr/>
            </a:pP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Sakit yang perlu perawatan dibuktikan dengan surat keterangan Rumah Sakit/Dokter</a:t>
            </a:r>
          </a:p>
          <a:p>
            <a:pPr marL="1200150" lvl="2" indent="-342900">
              <a:defRPr/>
            </a:pP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Ada keluarga satu batih (Ayah, Ibu, Kakak, Adik) yang meninggal dunia</a:t>
            </a:r>
          </a:p>
          <a:p>
            <a:pPr marL="1200150" lvl="2" indent="-342900">
              <a:defRPr/>
            </a:pP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Mendapat tugas dinas dari kantor (dibuktikan dengan surat keterangan)</a:t>
            </a:r>
          </a:p>
          <a:p>
            <a:pPr marL="1200150" lvl="2" indent="-342900">
              <a:defRPr/>
            </a:pP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Kejadian luar biasa (banjir, bencana alam, dsb)</a:t>
            </a:r>
          </a:p>
          <a:p>
            <a:pPr marL="400050"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Nilai ujian susulan yang diinput ke SIAKAD = maksimal 80%</a:t>
            </a:r>
          </a:p>
          <a:p>
            <a:pPr marL="400050"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Maksimal 4 kali ALPA</a:t>
            </a:r>
          </a:p>
          <a:p>
            <a:pPr>
              <a:defRPr/>
            </a:pP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56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We need Class Leader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PJ Kelas</a:t>
            </a:r>
          </a:p>
        </p:txBody>
      </p:sp>
      <p:sp>
        <p:nvSpPr>
          <p:cNvPr id="22532" name="Content Placeholder 5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602163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Membantu kelancaran proses kuliah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Mediator komunikasi antara mahasiswa dan dosen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Aktif dalam menyampaikan informasi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Memiliki media komunikasi (minimal WA dan email)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Rajin masuk kuliah</a:t>
            </a:r>
          </a:p>
        </p:txBody>
      </p:sp>
    </p:spTree>
    <p:extLst>
      <p:ext uri="{BB962C8B-B14F-4D97-AF65-F5344CB8AC3E}">
        <p14:creationId xmlns:p14="http://schemas.microsoft.com/office/powerpoint/2010/main" val="15222928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242888" y="609600"/>
            <a:ext cx="117348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Buku-buku Referensi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295401"/>
            <a:ext cx="11734800" cy="489494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id-ID" sz="1600" dirty="0" smtClean="0"/>
              <a:t>Amelung, Volker Eric. 2013. </a:t>
            </a:r>
            <a:r>
              <a:rPr lang="id-ID" sz="1600" i="1" dirty="0" smtClean="0"/>
              <a:t>Healthcare Management: Managed Care Organisations and Instruments</a:t>
            </a:r>
            <a:r>
              <a:rPr lang="id-ID" sz="1600" dirty="0" smtClean="0"/>
              <a:t>. Heidelberg: Springer-Verlag Berlin [e-book]</a:t>
            </a:r>
          </a:p>
          <a:p>
            <a:pPr>
              <a:buFont typeface="+mj-lt"/>
              <a:buAutoNum type="arabicPeriod"/>
            </a:pPr>
            <a:r>
              <a:rPr lang="id-ID" sz="1600" dirty="0" smtClean="0"/>
              <a:t>Dione, Georges (editor). 2013.</a:t>
            </a:r>
            <a:r>
              <a:rPr lang="id-ID" sz="1600" i="1" dirty="0" smtClean="0"/>
              <a:t>Handbook of Insurance, 2nd edition</a:t>
            </a:r>
            <a:r>
              <a:rPr lang="id-ID" sz="1600" dirty="0" smtClean="0"/>
              <a:t>. New York: Springer Science and Business Media [e-book]</a:t>
            </a:r>
          </a:p>
          <a:p>
            <a:pPr>
              <a:buFont typeface="+mj-lt"/>
              <a:buAutoNum type="arabicPeriod"/>
            </a:pPr>
            <a:r>
              <a:rPr lang="id-ID" sz="1600" dirty="0" smtClean="0"/>
              <a:t>Green, Michele A., dan JoAnn C. Rowell. 2011. Understanding Health Insurance: A Guide to Billing and Reimbursement, 10th edition. New York: Delmar Cengeage Learning [e-book] </a:t>
            </a:r>
          </a:p>
          <a:p>
            <a:pPr>
              <a:buFont typeface="+mj-lt"/>
              <a:buAutoNum type="arabicPeriod"/>
            </a:pPr>
            <a:r>
              <a:rPr lang="id-ID" sz="1600" dirty="0" smtClean="0"/>
              <a:t>Marcinko, David Edward dan Hope Rachel Hetico. 2006. </a:t>
            </a:r>
            <a:r>
              <a:rPr lang="id-ID" sz="1600" i="1" dirty="0" smtClean="0"/>
              <a:t>Dictionary of Health Insurance and Managed Care</a:t>
            </a:r>
            <a:r>
              <a:rPr lang="id-ID" sz="1600" dirty="0" smtClean="0"/>
              <a:t>. New York: Springer Publishing [e-book]</a:t>
            </a:r>
          </a:p>
          <a:p>
            <a:pPr>
              <a:buFont typeface="+mj-lt"/>
              <a:buAutoNum type="arabicPeriod"/>
            </a:pPr>
            <a:r>
              <a:rPr lang="id-ID" sz="1600" dirty="0" smtClean="0"/>
              <a:t>Morissey, Michael A. 2008. </a:t>
            </a:r>
            <a:r>
              <a:rPr lang="id-ID" sz="1600" i="1" dirty="0" smtClean="0"/>
              <a:t>Health Insurance</a:t>
            </a:r>
            <a:r>
              <a:rPr lang="id-ID" sz="1600" dirty="0" smtClean="0"/>
              <a:t>. Washington: AUPHA Press [e-book] </a:t>
            </a:r>
          </a:p>
          <a:p>
            <a:pPr>
              <a:buFont typeface="+mj-lt"/>
              <a:buAutoNum type="arabicPeriod"/>
            </a:pPr>
            <a:r>
              <a:rPr lang="id-ID" sz="1600" dirty="0" smtClean="0"/>
              <a:t>Rickel, Annette U. dan Thomas N. Wise. 2000. </a:t>
            </a:r>
            <a:r>
              <a:rPr lang="id-ID" sz="1600" i="1" dirty="0" smtClean="0"/>
              <a:t>Understanding Managed Care: An Introduction for Health Care Professional</a:t>
            </a:r>
            <a:r>
              <a:rPr lang="id-ID" sz="1600" dirty="0" smtClean="0"/>
              <a:t>. Switzerland: Karger AG [e-book]</a:t>
            </a:r>
          </a:p>
          <a:p>
            <a:pPr>
              <a:buFont typeface="+mj-lt"/>
              <a:buAutoNum type="arabicPeriod"/>
            </a:pPr>
            <a:r>
              <a:rPr lang="id-ID" sz="1600" dirty="0" smtClean="0"/>
              <a:t>Samuel, David I. 2012. </a:t>
            </a:r>
            <a:r>
              <a:rPr lang="id-ID" sz="1600" i="1" dirty="0" smtClean="0"/>
              <a:t>Managed Healthcare in the New Millenium: Innovative Financial Modeling for the 21</a:t>
            </a:r>
            <a:r>
              <a:rPr lang="id-ID" sz="1600" i="1" baseline="30000" dirty="0" smtClean="0"/>
              <a:t>st</a:t>
            </a:r>
            <a:r>
              <a:rPr lang="id-ID" sz="1600" i="1" dirty="0" smtClean="0"/>
              <a:t> Century</a:t>
            </a:r>
            <a:r>
              <a:rPr lang="id-ID" sz="1600" dirty="0" smtClean="0"/>
              <a:t>. CRC Press [e-book]</a:t>
            </a:r>
          </a:p>
          <a:p>
            <a:pPr>
              <a:buFont typeface="+mj-lt"/>
              <a:buAutoNum type="arabicPeriod"/>
            </a:pPr>
            <a:r>
              <a:rPr lang="id-ID" sz="1600" dirty="0" smtClean="0"/>
              <a:t>Todd, Maria K. 2009. </a:t>
            </a:r>
            <a:r>
              <a:rPr lang="id-ID" sz="1600" i="1" dirty="0" smtClean="0"/>
              <a:t>The Managed Care Contracting Handbook: Planning and Negotiating the Managed Care Relationship, 2nd edition</a:t>
            </a:r>
            <a:r>
              <a:rPr lang="id-ID" sz="1600" dirty="0" smtClean="0"/>
              <a:t>. New York: Productivity Press. [e-book]</a:t>
            </a:r>
          </a:p>
          <a:p>
            <a:pPr>
              <a:buFont typeface="+mj-lt"/>
              <a:buAutoNum type="arabicPeriod"/>
            </a:pPr>
            <a:r>
              <a:rPr lang="id-ID" sz="1600" dirty="0" smtClean="0"/>
              <a:t>Veeder, Nancy W (editors). 2001. </a:t>
            </a:r>
            <a:r>
              <a:rPr lang="id-ID" sz="1600" i="1" dirty="0" smtClean="0"/>
              <a:t>Managed Care Service: Policy, Program, and Research</a:t>
            </a:r>
            <a:r>
              <a:rPr lang="id-ID" sz="1600" dirty="0" smtClean="0"/>
              <a:t>. New Yord: Oxford University Press [e-book]</a:t>
            </a:r>
          </a:p>
          <a:p>
            <a:pPr>
              <a:buFont typeface="+mj-lt"/>
              <a:buAutoNum type="arabicPeriod"/>
            </a:pPr>
            <a:r>
              <a:rPr lang="id-ID" sz="1600" dirty="0" smtClean="0"/>
              <a:t>Zevnik, Richard Wm. 2004. </a:t>
            </a:r>
            <a:r>
              <a:rPr lang="id-ID" sz="1600" i="1" dirty="0" smtClean="0"/>
              <a:t>The Complete Book of Insurance: Understand the Coverage You Really Need</a:t>
            </a:r>
            <a:r>
              <a:rPr lang="id-ID" sz="1600" dirty="0" smtClean="0"/>
              <a:t>. Illinois: Sphinx Publishing [e-book]</a:t>
            </a:r>
          </a:p>
          <a:p>
            <a:pPr marL="0" indent="0">
              <a:buNone/>
            </a:pPr>
            <a:endParaRPr lang="id-ID" sz="1600" b="1" dirty="0" smtClean="0"/>
          </a:p>
          <a:p>
            <a:endParaRPr lang="id-ID" sz="1600" b="1" dirty="0"/>
          </a:p>
        </p:txBody>
      </p:sp>
    </p:spTree>
    <p:extLst>
      <p:ext uri="{BB962C8B-B14F-4D97-AF65-F5344CB8AC3E}">
        <p14:creationId xmlns:p14="http://schemas.microsoft.com/office/powerpoint/2010/main" val="1943770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152400" y="838200"/>
            <a:ext cx="118872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Buku-buku tema Asuransi &amp; Managed Care di Perpustakaan Universitas Esa Unggul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27237"/>
            <a:ext cx="10972800" cy="4525963"/>
          </a:xfrm>
        </p:spPr>
        <p:txBody>
          <a:bodyPr/>
          <a:lstStyle/>
          <a:p>
            <a:r>
              <a:rPr lang="id-ID" sz="2800" dirty="0" smtClean="0"/>
              <a:t>Alamsyah, Dedi. 2011. </a:t>
            </a:r>
            <a:r>
              <a:rPr lang="id-ID" sz="2800" i="1" dirty="0" smtClean="0"/>
              <a:t>Manajemen Pelayanan Kesehatan: Dilengkapi Materi Asuransi Kesehatan dan mutu pelayanan kesehatan</a:t>
            </a:r>
            <a:r>
              <a:rPr lang="id-ID" sz="2800" dirty="0" smtClean="0"/>
              <a:t>. Nuha Medika. </a:t>
            </a:r>
            <a:r>
              <a:rPr lang="id-ID" sz="2800" b="1" dirty="0" smtClean="0"/>
              <a:t>(362.1068 ALA m)</a:t>
            </a:r>
          </a:p>
          <a:p>
            <a:r>
              <a:rPr lang="id-ID" sz="2800" dirty="0" smtClean="0"/>
              <a:t>Ali, A. Hasymi. 2002. </a:t>
            </a:r>
            <a:r>
              <a:rPr lang="id-ID" sz="2800" i="1" dirty="0" smtClean="0"/>
              <a:t>Pengantar Asuransi</a:t>
            </a:r>
            <a:r>
              <a:rPr lang="id-ID" sz="2800" dirty="0" smtClean="0"/>
              <a:t>. Bumi Aksara </a:t>
            </a:r>
            <a:r>
              <a:rPr lang="id-ID" sz="2800" b="1" dirty="0" smtClean="0"/>
              <a:t>(368 ALI p)</a:t>
            </a:r>
          </a:p>
          <a:p>
            <a:r>
              <a:rPr lang="id-ID" sz="2800" dirty="0" smtClean="0"/>
              <a:t>Salim, Abas A. 1996. </a:t>
            </a:r>
            <a:r>
              <a:rPr lang="id-ID" sz="2800" i="1" dirty="0" smtClean="0"/>
              <a:t>Dasar-dasar Asuransi (Principles of Insurance)</a:t>
            </a:r>
            <a:r>
              <a:rPr lang="id-ID" sz="2800" dirty="0" smtClean="0"/>
              <a:t>. RajaGrafindo Perkasa </a:t>
            </a:r>
            <a:r>
              <a:rPr lang="id-ID" sz="2800" b="1" dirty="0" smtClean="0"/>
              <a:t>(368 SAL d)</a:t>
            </a:r>
          </a:p>
          <a:p>
            <a:r>
              <a:rPr lang="id-ID" sz="2800" dirty="0" smtClean="0"/>
              <a:t>Murti, Bhisma. 2000. </a:t>
            </a:r>
            <a:r>
              <a:rPr lang="id-ID" sz="2800" i="1" dirty="0" smtClean="0"/>
              <a:t>Dasar-dasar Asuransi Kesehatan</a:t>
            </a:r>
            <a:r>
              <a:rPr lang="id-ID" sz="2800" dirty="0" smtClean="0"/>
              <a:t>. Kanisius </a:t>
            </a:r>
            <a:r>
              <a:rPr lang="id-ID" sz="2800" b="1" dirty="0" smtClean="0"/>
              <a:t>(368.382 MUR d)</a:t>
            </a:r>
          </a:p>
          <a:p>
            <a:endParaRPr lang="id-ID" sz="2800" dirty="0" smtClean="0"/>
          </a:p>
          <a:p>
            <a:endParaRPr lang="id-ID" sz="2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Terima kasih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1856" y="3676463"/>
            <a:ext cx="575854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 Asuransi, Asuransi Kesehatan, &amp; Managed Care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54784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32665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Moral Hazard dan Harga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4038606"/>
            <a:ext cx="565958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Permintaan dan Pasar Asuransi Kesehatan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9591" y="4402291"/>
            <a:ext cx="549679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Adverse selection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9591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Underwriting dan Rate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9591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Fraud dalam asuransi kesehatan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9591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Belajar dan Manfaat MK AMC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647209"/>
            <a:ext cx="551064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Asuransi Kesehatan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Kebijakan dalam Asuransi Kesehatan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10.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Bentuk dan Organisasi Managed Care 1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11.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Bentuk dan Organisasi Managed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Care 2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Kompensasi dalam Asuransi Kesehatan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13.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Proses klaim Asuransi Kesehatan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Utilitas Asuransi Kesehatan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5800"/>
          </a:xfrm>
        </p:spPr>
        <p:txBody>
          <a:bodyPr/>
          <a:lstStyle/>
          <a:p>
            <a:r>
              <a:rPr lang="id-ID" b="1" dirty="0" smtClean="0"/>
              <a:t>Tingkat Pembelajaran</a:t>
            </a:r>
            <a:endParaRPr lang="id-ID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2751"/>
              </p:ext>
            </p:extLst>
          </p:nvPr>
        </p:nvGraphicFramePr>
        <p:xfrm>
          <a:off x="0" y="685800"/>
          <a:ext cx="12192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29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65715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343400" y="990600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6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118110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Kenapa belajar </a:t>
            </a:r>
            <a:b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Asuransi &amp; Managed Care ?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8"/>
          <a:stretch/>
        </p:blipFill>
        <p:spPr bwMode="auto">
          <a:xfrm>
            <a:off x="1" y="1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28575" y="0"/>
          <a:ext cx="12163425" cy="686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Line Callout 1 3"/>
          <p:cNvSpPr/>
          <p:nvPr/>
        </p:nvSpPr>
        <p:spPr>
          <a:xfrm>
            <a:off x="7848599" y="76200"/>
            <a:ext cx="4238171" cy="609600"/>
          </a:xfrm>
          <a:prstGeom prst="borderCallout1">
            <a:avLst>
              <a:gd name="adj1" fmla="val 48682"/>
              <a:gd name="adj2" fmla="val -1765"/>
              <a:gd name="adj3" fmla="val 99700"/>
              <a:gd name="adj4" fmla="val -208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Statistik,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Epidemiologi</a:t>
            </a:r>
            <a:r>
              <a:rPr lang="id-ID" sz="1600" dirty="0" smtClean="0"/>
              <a:t>, Surveilans,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AKL</a:t>
            </a:r>
            <a:r>
              <a:rPr lang="id-ID" sz="1600" dirty="0" smtClean="0"/>
              <a:t>, PBL,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Metlit</a:t>
            </a:r>
            <a:r>
              <a:rPr lang="id-ID" sz="1600" dirty="0" smtClean="0"/>
              <a:t>, Manajemen data, 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Magang</a:t>
            </a:r>
            <a:r>
              <a:rPr lang="id-ID" sz="1600" dirty="0" smtClean="0"/>
              <a:t>, Skripsi</a:t>
            </a:r>
            <a:endParaRPr lang="id-ID" sz="1600" dirty="0"/>
          </a:p>
        </p:txBody>
      </p:sp>
      <p:sp>
        <p:nvSpPr>
          <p:cNvPr id="9" name="Line Callout 1 8"/>
          <p:cNvSpPr/>
          <p:nvPr/>
        </p:nvSpPr>
        <p:spPr>
          <a:xfrm>
            <a:off x="9876971" y="1335314"/>
            <a:ext cx="2209800" cy="533399"/>
          </a:xfrm>
          <a:prstGeom prst="borderCallout1">
            <a:avLst>
              <a:gd name="adj1" fmla="val 48682"/>
              <a:gd name="adj2" fmla="val -1765"/>
              <a:gd name="adj3" fmla="val 52635"/>
              <a:gd name="adj4" fmla="val -494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Etikum kesehatan,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AKK</a:t>
            </a:r>
            <a:r>
              <a:rPr lang="id-ID" sz="1600" dirty="0" smtClean="0"/>
              <a:t>, Analisis Kebijakan</a:t>
            </a:r>
            <a:endParaRPr lang="id-ID" sz="1600" dirty="0"/>
          </a:p>
        </p:txBody>
      </p:sp>
      <p:sp>
        <p:nvSpPr>
          <p:cNvPr id="10" name="Line Callout 1 9"/>
          <p:cNvSpPr/>
          <p:nvPr/>
        </p:nvSpPr>
        <p:spPr>
          <a:xfrm>
            <a:off x="9876971" y="2438400"/>
            <a:ext cx="2209800" cy="1520372"/>
          </a:xfrm>
          <a:prstGeom prst="borderCallout1">
            <a:avLst>
              <a:gd name="adj1" fmla="val 48682"/>
              <a:gd name="adj2" fmla="val -1765"/>
              <a:gd name="adj3" fmla="val 48078"/>
              <a:gd name="adj4" fmla="val -152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Bahasa Indonesia,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TOEFL</a:t>
            </a:r>
            <a:r>
              <a:rPr lang="id-ID" sz="1600" dirty="0" smtClean="0"/>
              <a:t>, Business english,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Promkes</a:t>
            </a:r>
            <a:r>
              <a:rPr lang="id-ID" sz="1600" dirty="0" smtClean="0"/>
              <a:t>, Sistem Info-Kes,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Komunikasi Kesehatan</a:t>
            </a:r>
            <a:r>
              <a:rPr lang="id-ID" sz="1600" dirty="0" smtClean="0"/>
              <a:t>, Seminar profesi,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Penulisan Ilmiah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9876971" y="5334000"/>
            <a:ext cx="2209800" cy="805541"/>
          </a:xfrm>
          <a:prstGeom prst="borderCallout1">
            <a:avLst>
              <a:gd name="adj1" fmla="val 48682"/>
              <a:gd name="adj2" fmla="val -1765"/>
              <a:gd name="adj3" fmla="val 14156"/>
              <a:gd name="adj4" fmla="val -500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Pancasila,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Kewarganegaraan</a:t>
            </a:r>
            <a:r>
              <a:rPr lang="id-ID" sz="1600" dirty="0" smtClean="0"/>
              <a:t>, Sosiologi-Antropologi</a:t>
            </a:r>
            <a:endParaRPr lang="id-ID" sz="1600" dirty="0"/>
          </a:p>
        </p:txBody>
      </p:sp>
      <p:sp>
        <p:nvSpPr>
          <p:cNvPr id="12" name="Line Callout 1 11"/>
          <p:cNvSpPr/>
          <p:nvPr/>
        </p:nvSpPr>
        <p:spPr>
          <a:xfrm>
            <a:off x="174171" y="3958772"/>
            <a:ext cx="2209800" cy="1984828"/>
          </a:xfrm>
          <a:prstGeom prst="borderCallout1">
            <a:avLst>
              <a:gd name="adj1" fmla="val 48682"/>
              <a:gd name="adj2" fmla="val 101355"/>
              <a:gd name="adj3" fmla="val 56012"/>
              <a:gd name="adj4" fmla="val 1456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Fisika,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Kimia</a:t>
            </a:r>
            <a:r>
              <a:rPr lang="id-ID" sz="1600" dirty="0" smtClean="0"/>
              <a:t>, Anfis,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Mikro-Parasit</a:t>
            </a:r>
            <a:r>
              <a:rPr lang="id-ID" sz="1600" dirty="0" smtClean="0"/>
              <a:t>, Farmakologi,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Patofisiologi</a:t>
            </a:r>
            <a:r>
              <a:rPr lang="id-ID" sz="1600" dirty="0" smtClean="0"/>
              <a:t>, Gizi Kesmas,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Kesling</a:t>
            </a:r>
            <a:r>
              <a:rPr lang="id-ID" sz="1600" dirty="0" smtClean="0"/>
              <a:t>, Kependudukan,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Keselamatan &amp; Kesehatan kerja</a:t>
            </a:r>
            <a:r>
              <a:rPr lang="id-ID" sz="1600" dirty="0" smtClean="0"/>
              <a:t>, Kespro</a:t>
            </a:r>
            <a:endParaRPr lang="id-ID" sz="1600" dirty="0"/>
          </a:p>
        </p:txBody>
      </p:sp>
      <p:sp>
        <p:nvSpPr>
          <p:cNvPr id="13" name="Line Callout 1 12"/>
          <p:cNvSpPr/>
          <p:nvPr/>
        </p:nvSpPr>
        <p:spPr>
          <a:xfrm>
            <a:off x="174171" y="2590801"/>
            <a:ext cx="2209800" cy="1113972"/>
          </a:xfrm>
          <a:prstGeom prst="borderCallout1">
            <a:avLst>
              <a:gd name="adj1" fmla="val 48682"/>
              <a:gd name="adj2" fmla="val 101355"/>
              <a:gd name="adj3" fmla="val 54438"/>
              <a:gd name="adj4" fmla="val 1147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Ekokes,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Perencanaan &amp; Evaluasi Kesehatan</a:t>
            </a:r>
            <a:r>
              <a:rPr lang="id-ID" sz="1600" dirty="0" smtClean="0"/>
              <a:t>, Pembiayaan &amp; Penganggaran</a:t>
            </a:r>
            <a:endParaRPr lang="id-ID" sz="1600" dirty="0"/>
          </a:p>
        </p:txBody>
      </p:sp>
      <p:sp>
        <p:nvSpPr>
          <p:cNvPr id="14" name="Line Callout 1 13"/>
          <p:cNvSpPr/>
          <p:nvPr/>
        </p:nvSpPr>
        <p:spPr>
          <a:xfrm>
            <a:off x="174171" y="830944"/>
            <a:ext cx="2209800" cy="533399"/>
          </a:xfrm>
          <a:prstGeom prst="borderCallout1">
            <a:avLst>
              <a:gd name="adj1" fmla="val 48682"/>
              <a:gd name="adj2" fmla="val 101355"/>
              <a:gd name="adj3" fmla="val 96174"/>
              <a:gd name="adj4" fmla="val 1475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Kepemimpinan &amp; Berfikir Sistem</a:t>
            </a:r>
            <a:endParaRPr lang="id-ID" sz="1600" dirty="0"/>
          </a:p>
        </p:txBody>
      </p:sp>
      <p:sp>
        <p:nvSpPr>
          <p:cNvPr id="15" name="Line Callout 1 14"/>
          <p:cNvSpPr/>
          <p:nvPr/>
        </p:nvSpPr>
        <p:spPr>
          <a:xfrm>
            <a:off x="174171" y="6248400"/>
            <a:ext cx="4169229" cy="533400"/>
          </a:xfrm>
          <a:prstGeom prst="borderCallout1">
            <a:avLst>
              <a:gd name="adj1" fmla="val 48682"/>
              <a:gd name="adj2" fmla="val 101355"/>
              <a:gd name="adj3" fmla="val -9949"/>
              <a:gd name="adj4" fmla="val 1403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Motivasi usaha,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Kewirausahaan</a:t>
            </a:r>
            <a:r>
              <a:rPr lang="id-ID" sz="1600" dirty="0" smtClean="0"/>
              <a:t>, Pengembangan &amp; Pengorganisasian Masy.,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Manajemen Bencana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313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8"/>
          <a:stretch/>
        </p:blipFill>
        <p:spPr bwMode="auto">
          <a:xfrm>
            <a:off x="1" y="1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28575" y="0"/>
          <a:ext cx="12163425" cy="686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Line Callout 1 3"/>
          <p:cNvSpPr/>
          <p:nvPr/>
        </p:nvSpPr>
        <p:spPr>
          <a:xfrm>
            <a:off x="9876971" y="76199"/>
            <a:ext cx="2209799" cy="1752601"/>
          </a:xfrm>
          <a:prstGeom prst="borderCallout1">
            <a:avLst>
              <a:gd name="adj1" fmla="val 48682"/>
              <a:gd name="adj2" fmla="val -1765"/>
              <a:gd name="adj3" fmla="val 18548"/>
              <a:gd name="adj4" fmla="val -1370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Manajemen mutu,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Rancangan sampel (P)</a:t>
            </a:r>
            <a:r>
              <a:rPr lang="id-ID" sz="1600" dirty="0" smtClean="0"/>
              <a:t>, Sistem Informasi Grafis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Telaah kritis (P)</a:t>
            </a:r>
            <a:r>
              <a:rPr lang="id-ID" sz="1600" dirty="0" smtClean="0"/>
              <a:t>, Standarisasi pelkes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Epid bencana (P)</a:t>
            </a:r>
            <a:r>
              <a:rPr lang="id-ID" sz="1600" dirty="0" smtClean="0"/>
              <a:t>, Penilaian status gizi (P)</a:t>
            </a:r>
            <a:endParaRPr lang="id-ID" sz="1600" dirty="0"/>
          </a:p>
        </p:txBody>
      </p:sp>
      <p:sp>
        <p:nvSpPr>
          <p:cNvPr id="9" name="Line Callout 1 8"/>
          <p:cNvSpPr/>
          <p:nvPr/>
        </p:nvSpPr>
        <p:spPr>
          <a:xfrm>
            <a:off x="9876970" y="1984833"/>
            <a:ext cx="2209800" cy="1378856"/>
          </a:xfrm>
          <a:prstGeom prst="borderCallout1">
            <a:avLst>
              <a:gd name="adj1" fmla="val 48682"/>
              <a:gd name="adj2" fmla="val -1765"/>
              <a:gd name="adj3" fmla="val -10755"/>
              <a:gd name="adj4" fmla="val -488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Peraturan &amp; perund. kesehatan,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Manajemen Program</a:t>
            </a:r>
            <a:r>
              <a:rPr lang="id-ID" sz="1600" dirty="0" smtClean="0"/>
              <a:t>, P4-Kesehatan,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Aplikasi penyusunan kebkes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9876970" y="3704772"/>
            <a:ext cx="2209800" cy="1095827"/>
          </a:xfrm>
          <a:prstGeom prst="borderCallout1">
            <a:avLst>
              <a:gd name="adj1" fmla="val 48682"/>
              <a:gd name="adj2" fmla="val -1765"/>
              <a:gd name="adj3" fmla="val -20289"/>
              <a:gd name="adj4" fmla="val -146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chemeClr val="tx1"/>
                </a:solidFill>
              </a:rPr>
              <a:t>Manajemen pemasaran,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Pengembangan media komunikasi kesehatan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9876971" y="5105400"/>
            <a:ext cx="2209800" cy="1034141"/>
          </a:xfrm>
          <a:prstGeom prst="borderCallout1">
            <a:avLst>
              <a:gd name="adj1" fmla="val 48682"/>
              <a:gd name="adj2" fmla="val -1765"/>
              <a:gd name="adj3" fmla="val 14156"/>
              <a:gd name="adj4" fmla="val -500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Sistem pelayanan kesehatan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Pendidikan kesehatan &amp; Ilmu Perilaku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174171" y="4800600"/>
            <a:ext cx="2209800" cy="1143000"/>
          </a:xfrm>
          <a:prstGeom prst="borderCallout1">
            <a:avLst>
              <a:gd name="adj1" fmla="val 48682"/>
              <a:gd name="adj2" fmla="val 101355"/>
              <a:gd name="adj3" fmla="val 38900"/>
              <a:gd name="adj4" fmla="val 1456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Dasar-dasar kulineri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Kespro remaja (P)</a:t>
            </a:r>
            <a:r>
              <a:rPr lang="id-ID" sz="1600" dirty="0" smtClean="0"/>
              <a:t>, Dasar bioteknologi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Gizi perkotaan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174171" y="2210439"/>
            <a:ext cx="2209800" cy="2035630"/>
          </a:xfrm>
          <a:prstGeom prst="borderCallout1">
            <a:avLst>
              <a:gd name="adj1" fmla="val 48682"/>
              <a:gd name="adj2" fmla="val 101355"/>
              <a:gd name="adj3" fmla="val 60383"/>
              <a:gd name="adj4" fmla="val 1134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Dasar &amp; Hukum Asuransi,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Manajemen logistik</a:t>
            </a:r>
            <a:r>
              <a:rPr lang="id-ID" sz="1600" dirty="0" smtClean="0"/>
              <a:t>, Manajemen keuangan, </a:t>
            </a:r>
            <a:r>
              <a:rPr lang="id-ID" sz="1600" b="1" dirty="0" smtClean="0">
                <a:solidFill>
                  <a:srgbClr val="FF0000"/>
                </a:solidFill>
              </a:rPr>
              <a:t>Asuransi &amp; managed care, </a:t>
            </a:r>
            <a:r>
              <a:rPr lang="id-ID" sz="1600" dirty="0" smtClean="0"/>
              <a:t>Akuntansi biaya,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Manajemen pelayanan kesehatan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174171" y="830944"/>
            <a:ext cx="2209800" cy="533399"/>
          </a:xfrm>
          <a:prstGeom prst="borderCallout1">
            <a:avLst>
              <a:gd name="adj1" fmla="val 48682"/>
              <a:gd name="adj2" fmla="val 101355"/>
              <a:gd name="adj3" fmla="val 96174"/>
              <a:gd name="adj4" fmla="val 1475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Isu terkini AKK (P)</a:t>
            </a:r>
            <a:endParaRPr lang="id-ID" sz="1600" dirty="0"/>
          </a:p>
        </p:txBody>
      </p:sp>
      <p:sp>
        <p:nvSpPr>
          <p:cNvPr id="15" name="Line Callout 1 14"/>
          <p:cNvSpPr/>
          <p:nvPr/>
        </p:nvSpPr>
        <p:spPr>
          <a:xfrm>
            <a:off x="174171" y="6248400"/>
            <a:ext cx="4169229" cy="533400"/>
          </a:xfrm>
          <a:prstGeom prst="borderCallout1">
            <a:avLst>
              <a:gd name="adj1" fmla="val 48682"/>
              <a:gd name="adj2" fmla="val 101355"/>
              <a:gd name="adj3" fmla="val 15261"/>
              <a:gd name="adj4" fmla="val 121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Manajemen SDM,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Ekonomi kesejahteraan</a:t>
            </a:r>
            <a:r>
              <a:rPr lang="id-ID" sz="1600" dirty="0" smtClean="0"/>
              <a:t>, MPK Berbasis masyarakat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390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1674</Words>
  <Application>Microsoft Office PowerPoint</Application>
  <PresentationFormat>Widescreen</PresentationFormat>
  <Paragraphs>178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Tingkat Pembelajaran</vt:lpstr>
      <vt:lpstr>PowerPoint Presentation</vt:lpstr>
      <vt:lpstr>Kenapa belajar  Asuransi &amp; Managed Care ?</vt:lpstr>
      <vt:lpstr>PowerPoint Presentation</vt:lpstr>
      <vt:lpstr>PowerPoint Presentation</vt:lpstr>
      <vt:lpstr>What’s our study plan?</vt:lpstr>
      <vt:lpstr>RENCANA PEMBELAJARAN SEMESTER</vt:lpstr>
      <vt:lpstr>Apakah arti 2 SKS?</vt:lpstr>
      <vt:lpstr>PowerPoint Presentation</vt:lpstr>
      <vt:lpstr>PowerPoint Presentation</vt:lpstr>
      <vt:lpstr>I appreciate to honest than clever students</vt:lpstr>
      <vt:lpstr>What should you act in Class?</vt:lpstr>
      <vt:lpstr>KEHADIRAN</vt:lpstr>
      <vt:lpstr>SELAMA PENGAJARAN</vt:lpstr>
      <vt:lpstr>TUGAS KELOMPOK</vt:lpstr>
      <vt:lpstr>Pemahaman Anda akan diuji dengan  UTS dan UAS</vt:lpstr>
      <vt:lpstr>UJIAN (UTS dan UAS)</vt:lpstr>
      <vt:lpstr>We need Class Leader</vt:lpstr>
      <vt:lpstr>PJ Kelas</vt:lpstr>
      <vt:lpstr>Buku-buku Referensi</vt:lpstr>
      <vt:lpstr>Buku-buku tema Asuransi &amp; Managed Care di Perpustakaan Universitas Esa Unggul</vt:lpstr>
      <vt:lpstr>Terima kasih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263</cp:revision>
  <dcterms:created xsi:type="dcterms:W3CDTF">2010-08-24T06:47:44Z</dcterms:created>
  <dcterms:modified xsi:type="dcterms:W3CDTF">2017-09-15T13:52:46Z</dcterms:modified>
</cp:coreProperties>
</file>