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6" r:id="rId2"/>
    <p:sldId id="387" r:id="rId3"/>
    <p:sldId id="335" r:id="rId4"/>
    <p:sldId id="389" r:id="rId5"/>
    <p:sldId id="366" r:id="rId6"/>
    <p:sldId id="383" r:id="rId7"/>
    <p:sldId id="381" r:id="rId8"/>
    <p:sldId id="391" r:id="rId9"/>
    <p:sldId id="367" r:id="rId10"/>
    <p:sldId id="394" r:id="rId11"/>
    <p:sldId id="395" r:id="rId12"/>
    <p:sldId id="399" r:id="rId13"/>
    <p:sldId id="397" r:id="rId14"/>
    <p:sldId id="398" r:id="rId15"/>
    <p:sldId id="392" r:id="rId16"/>
    <p:sldId id="382" r:id="rId17"/>
    <p:sldId id="393" r:id="rId18"/>
    <p:sldId id="400" r:id="rId19"/>
    <p:sldId id="388" r:id="rId20"/>
    <p:sldId id="378"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66" d="100"/>
          <a:sy n="66" d="100"/>
        </p:scale>
        <p:origin x="816"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332581-F960-4867-8869-663794E5228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d-ID"/>
        </a:p>
      </dgm:t>
    </dgm:pt>
    <dgm:pt modelId="{85D18D99-79FB-4053-84B0-64A270AD850B}">
      <dgm:prSet phldrT="[Text]"/>
      <dgm:spPr/>
      <dgm:t>
        <a:bodyPr/>
        <a:lstStyle/>
        <a:p>
          <a:r>
            <a:rPr lang="id-ID" dirty="0" smtClean="0"/>
            <a:t>Pembiayaan Pelayanan Kesehatan</a:t>
          </a:r>
          <a:endParaRPr lang="id-ID" dirty="0"/>
        </a:p>
      </dgm:t>
    </dgm:pt>
    <dgm:pt modelId="{25F222F5-8079-48CC-8237-F7182CA2C211}" type="parTrans" cxnId="{6B373DF7-13DE-48A4-A76D-00DD42D1EAD6}">
      <dgm:prSet/>
      <dgm:spPr/>
      <dgm:t>
        <a:bodyPr/>
        <a:lstStyle/>
        <a:p>
          <a:endParaRPr lang="id-ID"/>
        </a:p>
      </dgm:t>
    </dgm:pt>
    <dgm:pt modelId="{48E255A3-8BE9-400B-97B5-AA0286F28206}" type="sibTrans" cxnId="{6B373DF7-13DE-48A4-A76D-00DD42D1EAD6}">
      <dgm:prSet/>
      <dgm:spPr/>
      <dgm:t>
        <a:bodyPr/>
        <a:lstStyle/>
        <a:p>
          <a:endParaRPr lang="id-ID"/>
        </a:p>
      </dgm:t>
    </dgm:pt>
    <dgm:pt modelId="{99FE2E48-03D4-4F21-ADC6-41E35FE7949D}">
      <dgm:prSet phldrT="[Text]"/>
      <dgm:spPr/>
      <dgm:t>
        <a:bodyPr/>
        <a:lstStyle/>
        <a:p>
          <a:r>
            <a:rPr lang="id-ID" dirty="0" smtClean="0"/>
            <a:t>Dibiayai perorangan (privately financed)</a:t>
          </a:r>
          <a:endParaRPr lang="id-ID" dirty="0"/>
        </a:p>
      </dgm:t>
    </dgm:pt>
    <dgm:pt modelId="{D778D2C4-9B94-4321-9C96-66B0CAD18F03}" type="parTrans" cxnId="{EF3E70FC-0DA1-479A-8D3F-BDD778D17DDB}">
      <dgm:prSet/>
      <dgm:spPr/>
      <dgm:t>
        <a:bodyPr/>
        <a:lstStyle/>
        <a:p>
          <a:endParaRPr lang="id-ID"/>
        </a:p>
      </dgm:t>
    </dgm:pt>
    <dgm:pt modelId="{7CB35DA5-09C3-4BCE-AF99-BA23F637F7D5}" type="sibTrans" cxnId="{EF3E70FC-0DA1-479A-8D3F-BDD778D17DDB}">
      <dgm:prSet/>
      <dgm:spPr/>
      <dgm:t>
        <a:bodyPr/>
        <a:lstStyle/>
        <a:p>
          <a:endParaRPr lang="id-ID"/>
        </a:p>
      </dgm:t>
    </dgm:pt>
    <dgm:pt modelId="{2C85BBCE-D0FD-43ED-8B56-DA3525367A0B}">
      <dgm:prSet phldrT="[Text]"/>
      <dgm:spPr/>
      <dgm:t>
        <a:bodyPr/>
        <a:lstStyle/>
        <a:p>
          <a:r>
            <a:rPr lang="id-ID" dirty="0" smtClean="0"/>
            <a:t>Pembayaran langsung (Out-of-Pocket)</a:t>
          </a:r>
          <a:endParaRPr lang="id-ID" dirty="0"/>
        </a:p>
      </dgm:t>
    </dgm:pt>
    <dgm:pt modelId="{D98CE636-D098-45FD-92C3-B022EFB85FA9}" type="parTrans" cxnId="{2A20DD82-204D-4B9A-A89D-5BC7A521B665}">
      <dgm:prSet/>
      <dgm:spPr/>
      <dgm:t>
        <a:bodyPr/>
        <a:lstStyle/>
        <a:p>
          <a:endParaRPr lang="id-ID"/>
        </a:p>
      </dgm:t>
    </dgm:pt>
    <dgm:pt modelId="{E867A666-3837-4464-83F7-F93AE3810647}" type="sibTrans" cxnId="{2A20DD82-204D-4B9A-A89D-5BC7A521B665}">
      <dgm:prSet/>
      <dgm:spPr/>
      <dgm:t>
        <a:bodyPr/>
        <a:lstStyle/>
        <a:p>
          <a:endParaRPr lang="id-ID"/>
        </a:p>
      </dgm:t>
    </dgm:pt>
    <dgm:pt modelId="{5F1F56B1-D799-4850-8D15-6958D94B6F0A}">
      <dgm:prSet phldrT="[Text]">
        <dgm:style>
          <a:lnRef idx="2">
            <a:schemeClr val="accent6"/>
          </a:lnRef>
          <a:fillRef idx="1">
            <a:schemeClr val="lt1"/>
          </a:fillRef>
          <a:effectRef idx="0">
            <a:schemeClr val="accent6"/>
          </a:effectRef>
          <a:fontRef idx="minor">
            <a:schemeClr val="dk1"/>
          </a:fontRef>
        </dgm:style>
      </dgm:prSet>
      <dgm:spPr/>
      <dgm:t>
        <a:bodyPr/>
        <a:lstStyle/>
        <a:p>
          <a:r>
            <a:rPr lang="id-ID" dirty="0" smtClean="0"/>
            <a:t>Asuransi Kesehatan Swasta</a:t>
          </a:r>
          <a:endParaRPr lang="id-ID" dirty="0"/>
        </a:p>
      </dgm:t>
    </dgm:pt>
    <dgm:pt modelId="{5ED039E6-F4AD-4FC3-929F-598A1A690B55}" type="parTrans" cxnId="{393DF671-46A5-4129-A653-0F5AC42378AA}">
      <dgm:prSet/>
      <dgm:spPr/>
      <dgm:t>
        <a:bodyPr/>
        <a:lstStyle/>
        <a:p>
          <a:endParaRPr lang="id-ID"/>
        </a:p>
      </dgm:t>
    </dgm:pt>
    <dgm:pt modelId="{D101446C-1331-43C2-B223-71B9CE57FDE1}" type="sibTrans" cxnId="{393DF671-46A5-4129-A653-0F5AC42378AA}">
      <dgm:prSet/>
      <dgm:spPr/>
      <dgm:t>
        <a:bodyPr/>
        <a:lstStyle/>
        <a:p>
          <a:endParaRPr lang="id-ID"/>
        </a:p>
      </dgm:t>
    </dgm:pt>
    <dgm:pt modelId="{ECEDB780-142B-47B0-B81C-B055EC506546}">
      <dgm:prSet phldrT="[Text]"/>
      <dgm:spPr/>
      <dgm:t>
        <a:bodyPr/>
        <a:lstStyle/>
        <a:p>
          <a:r>
            <a:rPr lang="id-ID" dirty="0" smtClean="0"/>
            <a:t>Dibiayai publik (Publicly financed)</a:t>
          </a:r>
          <a:endParaRPr lang="id-ID" dirty="0"/>
        </a:p>
      </dgm:t>
    </dgm:pt>
    <dgm:pt modelId="{8AFD2799-53FE-47F4-9A3E-0015DD5871E8}" type="parTrans" cxnId="{8AC536A4-EF6A-4EF2-9302-F20512A84866}">
      <dgm:prSet/>
      <dgm:spPr/>
      <dgm:t>
        <a:bodyPr/>
        <a:lstStyle/>
        <a:p>
          <a:endParaRPr lang="id-ID"/>
        </a:p>
      </dgm:t>
    </dgm:pt>
    <dgm:pt modelId="{4BDD85D5-3FCE-42AD-A6C6-BD9BFCA37086}" type="sibTrans" cxnId="{8AC536A4-EF6A-4EF2-9302-F20512A84866}">
      <dgm:prSet/>
      <dgm:spPr/>
      <dgm:t>
        <a:bodyPr/>
        <a:lstStyle/>
        <a:p>
          <a:endParaRPr lang="id-ID"/>
        </a:p>
      </dgm:t>
    </dgm:pt>
    <dgm:pt modelId="{3366D5A1-1A7B-43B2-A4D7-94CB0013CFCA}">
      <dgm:prSet phldrT="[Text]">
        <dgm:style>
          <a:lnRef idx="2">
            <a:schemeClr val="accent6"/>
          </a:lnRef>
          <a:fillRef idx="1">
            <a:schemeClr val="lt1"/>
          </a:fillRef>
          <a:effectRef idx="0">
            <a:schemeClr val="accent6"/>
          </a:effectRef>
          <a:fontRef idx="minor">
            <a:schemeClr val="dk1"/>
          </a:fontRef>
        </dgm:style>
      </dgm:prSet>
      <dgm:spPr/>
      <dgm:t>
        <a:bodyPr/>
        <a:lstStyle/>
        <a:p>
          <a:r>
            <a:rPr lang="id-ID" dirty="0" smtClean="0"/>
            <a:t>Asuransi Kesehatan Sosial</a:t>
          </a:r>
          <a:endParaRPr lang="id-ID" dirty="0"/>
        </a:p>
      </dgm:t>
    </dgm:pt>
    <dgm:pt modelId="{C895D26F-0945-447B-A457-989ED6DC4296}" type="parTrans" cxnId="{1136D8D1-9815-41EB-9B14-353E8C91DF31}">
      <dgm:prSet/>
      <dgm:spPr/>
      <dgm:t>
        <a:bodyPr/>
        <a:lstStyle/>
        <a:p>
          <a:endParaRPr lang="id-ID"/>
        </a:p>
      </dgm:t>
    </dgm:pt>
    <dgm:pt modelId="{9FE5A6F3-6B46-43E8-A084-89C8EA08B16A}" type="sibTrans" cxnId="{1136D8D1-9815-41EB-9B14-353E8C91DF31}">
      <dgm:prSet/>
      <dgm:spPr/>
      <dgm:t>
        <a:bodyPr/>
        <a:lstStyle/>
        <a:p>
          <a:endParaRPr lang="id-ID"/>
        </a:p>
      </dgm:t>
    </dgm:pt>
    <dgm:pt modelId="{35D9773C-F182-4247-99B9-53E5F0D1760D}">
      <dgm:prSet phldrT="[Text]"/>
      <dgm:spPr/>
      <dgm:t>
        <a:bodyPr/>
        <a:lstStyle/>
        <a:p>
          <a:r>
            <a:rPr lang="id-ID" dirty="0" smtClean="0"/>
            <a:t>Pajak</a:t>
          </a:r>
          <a:endParaRPr lang="id-ID" dirty="0"/>
        </a:p>
      </dgm:t>
    </dgm:pt>
    <dgm:pt modelId="{1832AA59-40B2-4688-A4F9-374DD57B3A2B}" type="parTrans" cxnId="{8DB3528E-0D63-4BBB-9A7C-61B3072C16A4}">
      <dgm:prSet/>
      <dgm:spPr/>
      <dgm:t>
        <a:bodyPr/>
        <a:lstStyle/>
        <a:p>
          <a:endParaRPr lang="id-ID"/>
        </a:p>
      </dgm:t>
    </dgm:pt>
    <dgm:pt modelId="{286B18B2-DEF4-4072-9015-ACFA14D98FBE}" type="sibTrans" cxnId="{8DB3528E-0D63-4BBB-9A7C-61B3072C16A4}">
      <dgm:prSet/>
      <dgm:spPr/>
      <dgm:t>
        <a:bodyPr/>
        <a:lstStyle/>
        <a:p>
          <a:endParaRPr lang="id-ID"/>
        </a:p>
      </dgm:t>
    </dgm:pt>
    <dgm:pt modelId="{A74C3018-714E-404A-BAED-F19BE157A2E2}">
      <dgm:prSet phldrT="[Text]"/>
      <dgm:spPr/>
      <dgm:t>
        <a:bodyPr/>
        <a:lstStyle/>
        <a:p>
          <a:r>
            <a:rPr lang="id-ID" dirty="0" smtClean="0"/>
            <a:t>Pembiayaan seluruhnya oleh pasien</a:t>
          </a:r>
          <a:endParaRPr lang="id-ID" dirty="0"/>
        </a:p>
      </dgm:t>
    </dgm:pt>
    <dgm:pt modelId="{C0403B4F-640B-40DB-81B6-DB6A7509199E}" type="parTrans" cxnId="{CB291610-7D9C-49A5-AF79-0136E6920DD5}">
      <dgm:prSet/>
      <dgm:spPr/>
      <dgm:t>
        <a:bodyPr/>
        <a:lstStyle/>
        <a:p>
          <a:endParaRPr lang="id-ID"/>
        </a:p>
      </dgm:t>
    </dgm:pt>
    <dgm:pt modelId="{3756D153-3A68-4507-8069-669CDFE56DAA}" type="sibTrans" cxnId="{CB291610-7D9C-49A5-AF79-0136E6920DD5}">
      <dgm:prSet/>
      <dgm:spPr/>
      <dgm:t>
        <a:bodyPr/>
        <a:lstStyle/>
        <a:p>
          <a:endParaRPr lang="id-ID"/>
        </a:p>
      </dgm:t>
    </dgm:pt>
    <dgm:pt modelId="{4E97257A-3B50-4B49-8073-DFA9664422D0}">
      <dgm:prSet phldrT="[Text]"/>
      <dgm:spPr/>
      <dgm:t>
        <a:bodyPr/>
        <a:lstStyle/>
        <a:p>
          <a:r>
            <a:rPr lang="id-ID" dirty="0" smtClean="0"/>
            <a:t>Ditanggung bersama pasien dan yankes</a:t>
          </a:r>
          <a:endParaRPr lang="id-ID" dirty="0"/>
        </a:p>
      </dgm:t>
    </dgm:pt>
    <dgm:pt modelId="{CA3B93BB-39C0-40E3-B959-2647E2F7014F}" type="parTrans" cxnId="{7981E1BD-7868-4A00-ADFF-6F5CEE805B4C}">
      <dgm:prSet/>
      <dgm:spPr/>
      <dgm:t>
        <a:bodyPr/>
        <a:lstStyle/>
        <a:p>
          <a:endParaRPr lang="id-ID"/>
        </a:p>
      </dgm:t>
    </dgm:pt>
    <dgm:pt modelId="{FDDEDCC1-DC90-423C-89E7-269EA8BBFCC9}" type="sibTrans" cxnId="{7981E1BD-7868-4A00-ADFF-6F5CEE805B4C}">
      <dgm:prSet/>
      <dgm:spPr/>
      <dgm:t>
        <a:bodyPr/>
        <a:lstStyle/>
        <a:p>
          <a:endParaRPr lang="id-ID"/>
        </a:p>
      </dgm:t>
    </dgm:pt>
    <dgm:pt modelId="{E7495891-C86D-4422-B917-1578EB911E13}">
      <dgm:prSet phldrT="[Text]">
        <dgm:style>
          <a:lnRef idx="2">
            <a:schemeClr val="accent3"/>
          </a:lnRef>
          <a:fillRef idx="1">
            <a:schemeClr val="lt1"/>
          </a:fillRef>
          <a:effectRef idx="0">
            <a:schemeClr val="accent3"/>
          </a:effectRef>
          <a:fontRef idx="minor">
            <a:schemeClr val="dk1"/>
          </a:fontRef>
        </dgm:style>
      </dgm:prSet>
      <dgm:spPr/>
      <dgm:t>
        <a:bodyPr/>
        <a:lstStyle/>
        <a:p>
          <a:r>
            <a:rPr lang="id-ID" dirty="0" smtClean="0"/>
            <a:t>Skema individu/kelompok</a:t>
          </a:r>
          <a:endParaRPr lang="id-ID" dirty="0"/>
        </a:p>
      </dgm:t>
    </dgm:pt>
    <dgm:pt modelId="{B5FAD26A-8AD1-4E1D-A660-C1EB8552BC0A}" type="parTrans" cxnId="{41C3B471-1DA7-461F-ADA9-C3BFD034C308}">
      <dgm:prSet/>
      <dgm:spPr/>
      <dgm:t>
        <a:bodyPr/>
        <a:lstStyle/>
        <a:p>
          <a:endParaRPr lang="id-ID"/>
        </a:p>
      </dgm:t>
    </dgm:pt>
    <dgm:pt modelId="{A76C849C-6269-40E9-9195-740053C10C6C}" type="sibTrans" cxnId="{41C3B471-1DA7-461F-ADA9-C3BFD034C308}">
      <dgm:prSet/>
      <dgm:spPr/>
      <dgm:t>
        <a:bodyPr/>
        <a:lstStyle/>
        <a:p>
          <a:endParaRPr lang="id-ID"/>
        </a:p>
      </dgm:t>
    </dgm:pt>
    <dgm:pt modelId="{7CF448E0-F7A4-40F4-BBD9-FD798DC47423}">
      <dgm:prSet phldrT="[Text]">
        <dgm:style>
          <a:lnRef idx="2">
            <a:schemeClr val="accent3"/>
          </a:lnRef>
          <a:fillRef idx="1">
            <a:schemeClr val="lt1"/>
          </a:fillRef>
          <a:effectRef idx="0">
            <a:schemeClr val="accent3"/>
          </a:effectRef>
          <a:fontRef idx="minor">
            <a:schemeClr val="dk1"/>
          </a:fontRef>
        </dgm:style>
      </dgm:prSet>
      <dgm:spPr/>
      <dgm:t>
        <a:bodyPr/>
        <a:lstStyle/>
        <a:p>
          <a:r>
            <a:rPr lang="id-ID" dirty="0" smtClean="0"/>
            <a:t>Managed care</a:t>
          </a:r>
          <a:endParaRPr lang="id-ID" dirty="0"/>
        </a:p>
      </dgm:t>
    </dgm:pt>
    <dgm:pt modelId="{078B9788-783F-4CAB-AD21-188339BBF743}" type="parTrans" cxnId="{BCA1A6A1-0A70-43C2-BF97-AD757342CCCF}">
      <dgm:prSet/>
      <dgm:spPr/>
      <dgm:t>
        <a:bodyPr/>
        <a:lstStyle/>
        <a:p>
          <a:endParaRPr lang="id-ID"/>
        </a:p>
      </dgm:t>
    </dgm:pt>
    <dgm:pt modelId="{DB9E1F19-2C06-4F27-B70A-134C227ACFE8}" type="sibTrans" cxnId="{BCA1A6A1-0A70-43C2-BF97-AD757342CCCF}">
      <dgm:prSet/>
      <dgm:spPr/>
      <dgm:t>
        <a:bodyPr/>
        <a:lstStyle/>
        <a:p>
          <a:endParaRPr lang="id-ID"/>
        </a:p>
      </dgm:t>
    </dgm:pt>
    <dgm:pt modelId="{B6D72E2C-F28F-4F71-BE05-DB92A3340071}">
      <dgm:prSet phldrT="[Text]"/>
      <dgm:spPr/>
      <dgm:t>
        <a:bodyPr/>
        <a:lstStyle/>
        <a:p>
          <a:r>
            <a:rPr lang="id-ID" dirty="0" smtClean="0"/>
            <a:t>Dana tunggal</a:t>
          </a:r>
          <a:endParaRPr lang="id-ID" dirty="0"/>
        </a:p>
      </dgm:t>
    </dgm:pt>
    <dgm:pt modelId="{57C47669-A2AE-4E5D-BA99-86F76ABBC071}" type="parTrans" cxnId="{5795202E-1611-4143-84E8-243FCD077E54}">
      <dgm:prSet/>
      <dgm:spPr/>
      <dgm:t>
        <a:bodyPr/>
        <a:lstStyle/>
        <a:p>
          <a:endParaRPr lang="id-ID"/>
        </a:p>
      </dgm:t>
    </dgm:pt>
    <dgm:pt modelId="{24348BDF-CC98-4533-8FC4-A8ABEC1EE543}" type="sibTrans" cxnId="{5795202E-1611-4143-84E8-243FCD077E54}">
      <dgm:prSet/>
      <dgm:spPr/>
      <dgm:t>
        <a:bodyPr/>
        <a:lstStyle/>
        <a:p>
          <a:endParaRPr lang="id-ID"/>
        </a:p>
      </dgm:t>
    </dgm:pt>
    <dgm:pt modelId="{DBAB9B1A-0ECB-491A-8F9C-CB21CF4145F9}">
      <dgm:prSet phldrT="[Text]"/>
      <dgm:spPr/>
      <dgm:t>
        <a:bodyPr/>
        <a:lstStyle/>
        <a:p>
          <a:r>
            <a:rPr lang="id-ID" dirty="0" smtClean="0"/>
            <a:t>Dana majemuk</a:t>
          </a:r>
          <a:endParaRPr lang="id-ID" dirty="0"/>
        </a:p>
      </dgm:t>
    </dgm:pt>
    <dgm:pt modelId="{70065260-140F-44A2-B1F8-F47502137A4C}" type="parTrans" cxnId="{349D8FA9-74EE-4F43-A3E4-84E574B340D1}">
      <dgm:prSet/>
      <dgm:spPr/>
      <dgm:t>
        <a:bodyPr/>
        <a:lstStyle/>
        <a:p>
          <a:endParaRPr lang="id-ID"/>
        </a:p>
      </dgm:t>
    </dgm:pt>
    <dgm:pt modelId="{76DEC5E2-61DF-4356-A08D-23447732E668}" type="sibTrans" cxnId="{349D8FA9-74EE-4F43-A3E4-84E574B340D1}">
      <dgm:prSet/>
      <dgm:spPr/>
      <dgm:t>
        <a:bodyPr/>
        <a:lstStyle/>
        <a:p>
          <a:endParaRPr lang="id-ID"/>
        </a:p>
      </dgm:t>
    </dgm:pt>
    <dgm:pt modelId="{2665E1F0-5DBC-434A-A473-2E6342459F6A}">
      <dgm:prSet phldrT="[Text]"/>
      <dgm:spPr/>
      <dgm:t>
        <a:bodyPr/>
        <a:lstStyle/>
        <a:p>
          <a:r>
            <a:rPr lang="id-ID" dirty="0" smtClean="0"/>
            <a:t>Pajak umum</a:t>
          </a:r>
          <a:endParaRPr lang="id-ID" dirty="0"/>
        </a:p>
      </dgm:t>
    </dgm:pt>
    <dgm:pt modelId="{0C85B512-1C4F-40F3-AEAE-BDC038859220}" type="parTrans" cxnId="{39CE40ED-A79C-4A70-90CC-0076F143EDDD}">
      <dgm:prSet/>
      <dgm:spPr/>
      <dgm:t>
        <a:bodyPr/>
        <a:lstStyle/>
        <a:p>
          <a:endParaRPr lang="id-ID"/>
        </a:p>
      </dgm:t>
    </dgm:pt>
    <dgm:pt modelId="{A174D246-1CB2-4804-B4E2-138A543F72E4}" type="sibTrans" cxnId="{39CE40ED-A79C-4A70-90CC-0076F143EDDD}">
      <dgm:prSet/>
      <dgm:spPr/>
      <dgm:t>
        <a:bodyPr/>
        <a:lstStyle/>
        <a:p>
          <a:endParaRPr lang="id-ID"/>
        </a:p>
      </dgm:t>
    </dgm:pt>
    <dgm:pt modelId="{2CFFB880-6265-4E0F-BCB3-A856AD29D212}">
      <dgm:prSet phldrT="[Text]"/>
      <dgm:spPr/>
      <dgm:t>
        <a:bodyPr/>
        <a:lstStyle/>
        <a:p>
          <a:r>
            <a:rPr lang="id-ID" dirty="0" smtClean="0"/>
            <a:t>Pajak hipotik</a:t>
          </a:r>
          <a:endParaRPr lang="id-ID" dirty="0"/>
        </a:p>
      </dgm:t>
    </dgm:pt>
    <dgm:pt modelId="{D02F3433-4859-4794-9C26-52524AB5CED5}" type="parTrans" cxnId="{A2B8B464-8A9C-4759-8F7F-0B6099689321}">
      <dgm:prSet/>
      <dgm:spPr/>
      <dgm:t>
        <a:bodyPr/>
        <a:lstStyle/>
        <a:p>
          <a:endParaRPr lang="id-ID"/>
        </a:p>
      </dgm:t>
    </dgm:pt>
    <dgm:pt modelId="{4838C757-E4BD-4916-A3B1-7C5AD2AC5D35}" type="sibTrans" cxnId="{A2B8B464-8A9C-4759-8F7F-0B6099689321}">
      <dgm:prSet/>
      <dgm:spPr/>
      <dgm:t>
        <a:bodyPr/>
        <a:lstStyle/>
        <a:p>
          <a:endParaRPr lang="id-ID"/>
        </a:p>
      </dgm:t>
    </dgm:pt>
    <dgm:pt modelId="{CC20B11B-9BA0-4B2C-97A4-5A2D3FAFA825}" type="pres">
      <dgm:prSet presAssocID="{AF332581-F960-4867-8869-663794E5228D}" presName="diagram" presStyleCnt="0">
        <dgm:presLayoutVars>
          <dgm:chPref val="1"/>
          <dgm:dir/>
          <dgm:animOne val="branch"/>
          <dgm:animLvl val="lvl"/>
          <dgm:resizeHandles val="exact"/>
        </dgm:presLayoutVars>
      </dgm:prSet>
      <dgm:spPr/>
      <dgm:t>
        <a:bodyPr/>
        <a:lstStyle/>
        <a:p>
          <a:endParaRPr lang="id-ID"/>
        </a:p>
      </dgm:t>
    </dgm:pt>
    <dgm:pt modelId="{810ECED1-C09A-4264-9722-D0A981E54EE1}" type="pres">
      <dgm:prSet presAssocID="{85D18D99-79FB-4053-84B0-64A270AD850B}" presName="root1" presStyleCnt="0"/>
      <dgm:spPr/>
    </dgm:pt>
    <dgm:pt modelId="{DC29B297-7271-4FDB-9D0D-14690E83FAF7}" type="pres">
      <dgm:prSet presAssocID="{85D18D99-79FB-4053-84B0-64A270AD850B}" presName="LevelOneTextNode" presStyleLbl="node0" presStyleIdx="0" presStyleCnt="1">
        <dgm:presLayoutVars>
          <dgm:chPref val="3"/>
        </dgm:presLayoutVars>
      </dgm:prSet>
      <dgm:spPr/>
      <dgm:t>
        <a:bodyPr/>
        <a:lstStyle/>
        <a:p>
          <a:endParaRPr lang="id-ID"/>
        </a:p>
      </dgm:t>
    </dgm:pt>
    <dgm:pt modelId="{0207A782-00B5-437B-BE2C-BBB04E91F542}" type="pres">
      <dgm:prSet presAssocID="{85D18D99-79FB-4053-84B0-64A270AD850B}" presName="level2hierChild" presStyleCnt="0"/>
      <dgm:spPr/>
    </dgm:pt>
    <dgm:pt modelId="{DC34E952-2F64-4A86-850A-BAACAB3EAC39}" type="pres">
      <dgm:prSet presAssocID="{D778D2C4-9B94-4321-9C96-66B0CAD18F03}" presName="conn2-1" presStyleLbl="parChTrans1D2" presStyleIdx="0" presStyleCnt="2"/>
      <dgm:spPr/>
      <dgm:t>
        <a:bodyPr/>
        <a:lstStyle/>
        <a:p>
          <a:endParaRPr lang="id-ID"/>
        </a:p>
      </dgm:t>
    </dgm:pt>
    <dgm:pt modelId="{74F358EC-9AF7-4F1D-AA34-5A5DBCD1D325}" type="pres">
      <dgm:prSet presAssocID="{D778D2C4-9B94-4321-9C96-66B0CAD18F03}" presName="connTx" presStyleLbl="parChTrans1D2" presStyleIdx="0" presStyleCnt="2"/>
      <dgm:spPr/>
      <dgm:t>
        <a:bodyPr/>
        <a:lstStyle/>
        <a:p>
          <a:endParaRPr lang="id-ID"/>
        </a:p>
      </dgm:t>
    </dgm:pt>
    <dgm:pt modelId="{BAED86FA-C570-462E-BD81-591122772542}" type="pres">
      <dgm:prSet presAssocID="{99FE2E48-03D4-4F21-ADC6-41E35FE7949D}" presName="root2" presStyleCnt="0"/>
      <dgm:spPr/>
    </dgm:pt>
    <dgm:pt modelId="{28CBE481-52BA-4621-A3BD-0D212C34BF4E}" type="pres">
      <dgm:prSet presAssocID="{99FE2E48-03D4-4F21-ADC6-41E35FE7949D}" presName="LevelTwoTextNode" presStyleLbl="node2" presStyleIdx="0" presStyleCnt="2">
        <dgm:presLayoutVars>
          <dgm:chPref val="3"/>
        </dgm:presLayoutVars>
      </dgm:prSet>
      <dgm:spPr/>
      <dgm:t>
        <a:bodyPr/>
        <a:lstStyle/>
        <a:p>
          <a:endParaRPr lang="id-ID"/>
        </a:p>
      </dgm:t>
    </dgm:pt>
    <dgm:pt modelId="{3CF56C8C-FF65-418B-872C-138E63ABE294}" type="pres">
      <dgm:prSet presAssocID="{99FE2E48-03D4-4F21-ADC6-41E35FE7949D}" presName="level3hierChild" presStyleCnt="0"/>
      <dgm:spPr/>
    </dgm:pt>
    <dgm:pt modelId="{518A8709-3BC1-4148-8475-830D212C20D8}" type="pres">
      <dgm:prSet presAssocID="{D98CE636-D098-45FD-92C3-B022EFB85FA9}" presName="conn2-1" presStyleLbl="parChTrans1D3" presStyleIdx="0" presStyleCnt="4"/>
      <dgm:spPr/>
      <dgm:t>
        <a:bodyPr/>
        <a:lstStyle/>
        <a:p>
          <a:endParaRPr lang="id-ID"/>
        </a:p>
      </dgm:t>
    </dgm:pt>
    <dgm:pt modelId="{15C7B362-E191-4EA8-9205-15C5076ACC3B}" type="pres">
      <dgm:prSet presAssocID="{D98CE636-D098-45FD-92C3-B022EFB85FA9}" presName="connTx" presStyleLbl="parChTrans1D3" presStyleIdx="0" presStyleCnt="4"/>
      <dgm:spPr/>
      <dgm:t>
        <a:bodyPr/>
        <a:lstStyle/>
        <a:p>
          <a:endParaRPr lang="id-ID"/>
        </a:p>
      </dgm:t>
    </dgm:pt>
    <dgm:pt modelId="{BF1B17A8-74B1-400A-995D-7758119C6DE9}" type="pres">
      <dgm:prSet presAssocID="{2C85BBCE-D0FD-43ED-8B56-DA3525367A0B}" presName="root2" presStyleCnt="0"/>
      <dgm:spPr/>
    </dgm:pt>
    <dgm:pt modelId="{3742BE9C-1B16-48EC-875D-4323EF49F90B}" type="pres">
      <dgm:prSet presAssocID="{2C85BBCE-D0FD-43ED-8B56-DA3525367A0B}" presName="LevelTwoTextNode" presStyleLbl="node3" presStyleIdx="0" presStyleCnt="4">
        <dgm:presLayoutVars>
          <dgm:chPref val="3"/>
        </dgm:presLayoutVars>
      </dgm:prSet>
      <dgm:spPr/>
      <dgm:t>
        <a:bodyPr/>
        <a:lstStyle/>
        <a:p>
          <a:endParaRPr lang="id-ID"/>
        </a:p>
      </dgm:t>
    </dgm:pt>
    <dgm:pt modelId="{0C6BDCC6-44CF-406D-92A9-8AD014879896}" type="pres">
      <dgm:prSet presAssocID="{2C85BBCE-D0FD-43ED-8B56-DA3525367A0B}" presName="level3hierChild" presStyleCnt="0"/>
      <dgm:spPr/>
    </dgm:pt>
    <dgm:pt modelId="{D118A9A7-00E9-4DBF-A4F1-696FBDC4EFA3}" type="pres">
      <dgm:prSet presAssocID="{C0403B4F-640B-40DB-81B6-DB6A7509199E}" presName="conn2-1" presStyleLbl="parChTrans1D4" presStyleIdx="0" presStyleCnt="8"/>
      <dgm:spPr/>
      <dgm:t>
        <a:bodyPr/>
        <a:lstStyle/>
        <a:p>
          <a:endParaRPr lang="id-ID"/>
        </a:p>
      </dgm:t>
    </dgm:pt>
    <dgm:pt modelId="{9AFCB6E5-4693-4999-968C-429AE6985143}" type="pres">
      <dgm:prSet presAssocID="{C0403B4F-640B-40DB-81B6-DB6A7509199E}" presName="connTx" presStyleLbl="parChTrans1D4" presStyleIdx="0" presStyleCnt="8"/>
      <dgm:spPr/>
      <dgm:t>
        <a:bodyPr/>
        <a:lstStyle/>
        <a:p>
          <a:endParaRPr lang="id-ID"/>
        </a:p>
      </dgm:t>
    </dgm:pt>
    <dgm:pt modelId="{4811EB71-3431-4539-8706-C88C5954C0E2}" type="pres">
      <dgm:prSet presAssocID="{A74C3018-714E-404A-BAED-F19BE157A2E2}" presName="root2" presStyleCnt="0"/>
      <dgm:spPr/>
    </dgm:pt>
    <dgm:pt modelId="{3D48405C-FFF5-450E-9650-1B7E7D28BAD6}" type="pres">
      <dgm:prSet presAssocID="{A74C3018-714E-404A-BAED-F19BE157A2E2}" presName="LevelTwoTextNode" presStyleLbl="node4" presStyleIdx="0" presStyleCnt="8">
        <dgm:presLayoutVars>
          <dgm:chPref val="3"/>
        </dgm:presLayoutVars>
      </dgm:prSet>
      <dgm:spPr/>
      <dgm:t>
        <a:bodyPr/>
        <a:lstStyle/>
        <a:p>
          <a:endParaRPr lang="id-ID"/>
        </a:p>
      </dgm:t>
    </dgm:pt>
    <dgm:pt modelId="{BF3D0EB0-B5C6-4B2C-BDE6-D0D2957FB38A}" type="pres">
      <dgm:prSet presAssocID="{A74C3018-714E-404A-BAED-F19BE157A2E2}" presName="level3hierChild" presStyleCnt="0"/>
      <dgm:spPr/>
    </dgm:pt>
    <dgm:pt modelId="{0663576F-2CF9-4967-A770-E3194DDF71EF}" type="pres">
      <dgm:prSet presAssocID="{CA3B93BB-39C0-40E3-B959-2647E2F7014F}" presName="conn2-1" presStyleLbl="parChTrans1D4" presStyleIdx="1" presStyleCnt="8"/>
      <dgm:spPr/>
      <dgm:t>
        <a:bodyPr/>
        <a:lstStyle/>
        <a:p>
          <a:endParaRPr lang="id-ID"/>
        </a:p>
      </dgm:t>
    </dgm:pt>
    <dgm:pt modelId="{929B8E5D-D00B-452B-9468-2EAAC281FD59}" type="pres">
      <dgm:prSet presAssocID="{CA3B93BB-39C0-40E3-B959-2647E2F7014F}" presName="connTx" presStyleLbl="parChTrans1D4" presStyleIdx="1" presStyleCnt="8"/>
      <dgm:spPr/>
      <dgm:t>
        <a:bodyPr/>
        <a:lstStyle/>
        <a:p>
          <a:endParaRPr lang="id-ID"/>
        </a:p>
      </dgm:t>
    </dgm:pt>
    <dgm:pt modelId="{CCEC2CAB-0152-4443-84EB-3910D772D235}" type="pres">
      <dgm:prSet presAssocID="{4E97257A-3B50-4B49-8073-DFA9664422D0}" presName="root2" presStyleCnt="0"/>
      <dgm:spPr/>
    </dgm:pt>
    <dgm:pt modelId="{B1D0C5FC-3E39-4CAA-B420-4DFE7C122FFE}" type="pres">
      <dgm:prSet presAssocID="{4E97257A-3B50-4B49-8073-DFA9664422D0}" presName="LevelTwoTextNode" presStyleLbl="node4" presStyleIdx="1" presStyleCnt="8">
        <dgm:presLayoutVars>
          <dgm:chPref val="3"/>
        </dgm:presLayoutVars>
      </dgm:prSet>
      <dgm:spPr/>
      <dgm:t>
        <a:bodyPr/>
        <a:lstStyle/>
        <a:p>
          <a:endParaRPr lang="id-ID"/>
        </a:p>
      </dgm:t>
    </dgm:pt>
    <dgm:pt modelId="{E4B0237B-E195-49C3-A397-5C2262220E5F}" type="pres">
      <dgm:prSet presAssocID="{4E97257A-3B50-4B49-8073-DFA9664422D0}" presName="level3hierChild" presStyleCnt="0"/>
      <dgm:spPr/>
    </dgm:pt>
    <dgm:pt modelId="{DA3FD405-EF94-47E4-A286-CA38E809E54E}" type="pres">
      <dgm:prSet presAssocID="{5ED039E6-F4AD-4FC3-929F-598A1A690B55}" presName="conn2-1" presStyleLbl="parChTrans1D3" presStyleIdx="1" presStyleCnt="4"/>
      <dgm:spPr/>
      <dgm:t>
        <a:bodyPr/>
        <a:lstStyle/>
        <a:p>
          <a:endParaRPr lang="id-ID"/>
        </a:p>
      </dgm:t>
    </dgm:pt>
    <dgm:pt modelId="{6970F2AF-9645-46C9-9FD0-096B33620B53}" type="pres">
      <dgm:prSet presAssocID="{5ED039E6-F4AD-4FC3-929F-598A1A690B55}" presName="connTx" presStyleLbl="parChTrans1D3" presStyleIdx="1" presStyleCnt="4"/>
      <dgm:spPr/>
      <dgm:t>
        <a:bodyPr/>
        <a:lstStyle/>
        <a:p>
          <a:endParaRPr lang="id-ID"/>
        </a:p>
      </dgm:t>
    </dgm:pt>
    <dgm:pt modelId="{DC7E9D73-1197-4411-8574-0378213D09FD}" type="pres">
      <dgm:prSet presAssocID="{5F1F56B1-D799-4850-8D15-6958D94B6F0A}" presName="root2" presStyleCnt="0"/>
      <dgm:spPr/>
    </dgm:pt>
    <dgm:pt modelId="{FC5CF3D5-B6B4-4DBB-AE43-7894655AF8CE}" type="pres">
      <dgm:prSet presAssocID="{5F1F56B1-D799-4850-8D15-6958D94B6F0A}" presName="LevelTwoTextNode" presStyleLbl="node3" presStyleIdx="1" presStyleCnt="4">
        <dgm:presLayoutVars>
          <dgm:chPref val="3"/>
        </dgm:presLayoutVars>
      </dgm:prSet>
      <dgm:spPr/>
      <dgm:t>
        <a:bodyPr/>
        <a:lstStyle/>
        <a:p>
          <a:endParaRPr lang="id-ID"/>
        </a:p>
      </dgm:t>
    </dgm:pt>
    <dgm:pt modelId="{21532E3D-A64A-4109-BE2D-B2C3E75E918D}" type="pres">
      <dgm:prSet presAssocID="{5F1F56B1-D799-4850-8D15-6958D94B6F0A}" presName="level3hierChild" presStyleCnt="0"/>
      <dgm:spPr/>
    </dgm:pt>
    <dgm:pt modelId="{91D75088-7D48-4441-BE43-604F77E14843}" type="pres">
      <dgm:prSet presAssocID="{B5FAD26A-8AD1-4E1D-A660-C1EB8552BC0A}" presName="conn2-1" presStyleLbl="parChTrans1D4" presStyleIdx="2" presStyleCnt="8"/>
      <dgm:spPr/>
      <dgm:t>
        <a:bodyPr/>
        <a:lstStyle/>
        <a:p>
          <a:endParaRPr lang="id-ID"/>
        </a:p>
      </dgm:t>
    </dgm:pt>
    <dgm:pt modelId="{65C6AD49-0225-4CC8-B190-332706924913}" type="pres">
      <dgm:prSet presAssocID="{B5FAD26A-8AD1-4E1D-A660-C1EB8552BC0A}" presName="connTx" presStyleLbl="parChTrans1D4" presStyleIdx="2" presStyleCnt="8"/>
      <dgm:spPr/>
      <dgm:t>
        <a:bodyPr/>
        <a:lstStyle/>
        <a:p>
          <a:endParaRPr lang="id-ID"/>
        </a:p>
      </dgm:t>
    </dgm:pt>
    <dgm:pt modelId="{828CA922-4047-43BE-9B58-BF97D41941D8}" type="pres">
      <dgm:prSet presAssocID="{E7495891-C86D-4422-B917-1578EB911E13}" presName="root2" presStyleCnt="0"/>
      <dgm:spPr/>
    </dgm:pt>
    <dgm:pt modelId="{EDCF56F5-1FBC-4F8B-A409-D595491BFFC2}" type="pres">
      <dgm:prSet presAssocID="{E7495891-C86D-4422-B917-1578EB911E13}" presName="LevelTwoTextNode" presStyleLbl="node4" presStyleIdx="2" presStyleCnt="8">
        <dgm:presLayoutVars>
          <dgm:chPref val="3"/>
        </dgm:presLayoutVars>
      </dgm:prSet>
      <dgm:spPr/>
      <dgm:t>
        <a:bodyPr/>
        <a:lstStyle/>
        <a:p>
          <a:endParaRPr lang="id-ID"/>
        </a:p>
      </dgm:t>
    </dgm:pt>
    <dgm:pt modelId="{BC4424D4-0E8C-45AB-88AD-7079761373FE}" type="pres">
      <dgm:prSet presAssocID="{E7495891-C86D-4422-B917-1578EB911E13}" presName="level3hierChild" presStyleCnt="0"/>
      <dgm:spPr/>
    </dgm:pt>
    <dgm:pt modelId="{749BB372-5546-458E-A73D-FBC73D0C6B64}" type="pres">
      <dgm:prSet presAssocID="{078B9788-783F-4CAB-AD21-188339BBF743}" presName="conn2-1" presStyleLbl="parChTrans1D4" presStyleIdx="3" presStyleCnt="8"/>
      <dgm:spPr/>
      <dgm:t>
        <a:bodyPr/>
        <a:lstStyle/>
        <a:p>
          <a:endParaRPr lang="id-ID"/>
        </a:p>
      </dgm:t>
    </dgm:pt>
    <dgm:pt modelId="{6BE26758-1C18-4327-83A5-EA1927C895CE}" type="pres">
      <dgm:prSet presAssocID="{078B9788-783F-4CAB-AD21-188339BBF743}" presName="connTx" presStyleLbl="parChTrans1D4" presStyleIdx="3" presStyleCnt="8"/>
      <dgm:spPr/>
      <dgm:t>
        <a:bodyPr/>
        <a:lstStyle/>
        <a:p>
          <a:endParaRPr lang="id-ID"/>
        </a:p>
      </dgm:t>
    </dgm:pt>
    <dgm:pt modelId="{92D011B3-7CEE-443A-90B6-EF7597C6ABF9}" type="pres">
      <dgm:prSet presAssocID="{7CF448E0-F7A4-40F4-BBD9-FD798DC47423}" presName="root2" presStyleCnt="0"/>
      <dgm:spPr/>
    </dgm:pt>
    <dgm:pt modelId="{95692ADF-AD85-48B3-A474-5D4C4799FA70}" type="pres">
      <dgm:prSet presAssocID="{7CF448E0-F7A4-40F4-BBD9-FD798DC47423}" presName="LevelTwoTextNode" presStyleLbl="node4" presStyleIdx="3" presStyleCnt="8">
        <dgm:presLayoutVars>
          <dgm:chPref val="3"/>
        </dgm:presLayoutVars>
      </dgm:prSet>
      <dgm:spPr/>
      <dgm:t>
        <a:bodyPr/>
        <a:lstStyle/>
        <a:p>
          <a:endParaRPr lang="id-ID"/>
        </a:p>
      </dgm:t>
    </dgm:pt>
    <dgm:pt modelId="{512A68C2-4BCA-4ECC-AE76-FE782D539D3B}" type="pres">
      <dgm:prSet presAssocID="{7CF448E0-F7A4-40F4-BBD9-FD798DC47423}" presName="level3hierChild" presStyleCnt="0"/>
      <dgm:spPr/>
    </dgm:pt>
    <dgm:pt modelId="{086E3D1C-6904-4877-9AC3-D8B047B71F99}" type="pres">
      <dgm:prSet presAssocID="{8AFD2799-53FE-47F4-9A3E-0015DD5871E8}" presName="conn2-1" presStyleLbl="parChTrans1D2" presStyleIdx="1" presStyleCnt="2"/>
      <dgm:spPr/>
      <dgm:t>
        <a:bodyPr/>
        <a:lstStyle/>
        <a:p>
          <a:endParaRPr lang="id-ID"/>
        </a:p>
      </dgm:t>
    </dgm:pt>
    <dgm:pt modelId="{B3D780C9-E764-4275-92EF-F2A8EFDF28A8}" type="pres">
      <dgm:prSet presAssocID="{8AFD2799-53FE-47F4-9A3E-0015DD5871E8}" presName="connTx" presStyleLbl="parChTrans1D2" presStyleIdx="1" presStyleCnt="2"/>
      <dgm:spPr/>
      <dgm:t>
        <a:bodyPr/>
        <a:lstStyle/>
        <a:p>
          <a:endParaRPr lang="id-ID"/>
        </a:p>
      </dgm:t>
    </dgm:pt>
    <dgm:pt modelId="{81A76B88-DE5C-478D-8DF3-D8F9DB95AD17}" type="pres">
      <dgm:prSet presAssocID="{ECEDB780-142B-47B0-B81C-B055EC506546}" presName="root2" presStyleCnt="0"/>
      <dgm:spPr/>
    </dgm:pt>
    <dgm:pt modelId="{519C7585-02D9-4470-A98D-C14CDB710303}" type="pres">
      <dgm:prSet presAssocID="{ECEDB780-142B-47B0-B81C-B055EC506546}" presName="LevelTwoTextNode" presStyleLbl="node2" presStyleIdx="1" presStyleCnt="2">
        <dgm:presLayoutVars>
          <dgm:chPref val="3"/>
        </dgm:presLayoutVars>
      </dgm:prSet>
      <dgm:spPr/>
      <dgm:t>
        <a:bodyPr/>
        <a:lstStyle/>
        <a:p>
          <a:endParaRPr lang="id-ID"/>
        </a:p>
      </dgm:t>
    </dgm:pt>
    <dgm:pt modelId="{BE150EED-1325-42F3-B97D-63848DE7E9C8}" type="pres">
      <dgm:prSet presAssocID="{ECEDB780-142B-47B0-B81C-B055EC506546}" presName="level3hierChild" presStyleCnt="0"/>
      <dgm:spPr/>
    </dgm:pt>
    <dgm:pt modelId="{DF2F20E9-DDFB-4BBD-B9A0-887D8339E533}" type="pres">
      <dgm:prSet presAssocID="{C895D26F-0945-447B-A457-989ED6DC4296}" presName="conn2-1" presStyleLbl="parChTrans1D3" presStyleIdx="2" presStyleCnt="4"/>
      <dgm:spPr/>
      <dgm:t>
        <a:bodyPr/>
        <a:lstStyle/>
        <a:p>
          <a:endParaRPr lang="id-ID"/>
        </a:p>
      </dgm:t>
    </dgm:pt>
    <dgm:pt modelId="{DBE62BEB-57CF-4BA6-9B62-35B128EA7DFA}" type="pres">
      <dgm:prSet presAssocID="{C895D26F-0945-447B-A457-989ED6DC4296}" presName="connTx" presStyleLbl="parChTrans1D3" presStyleIdx="2" presStyleCnt="4"/>
      <dgm:spPr/>
      <dgm:t>
        <a:bodyPr/>
        <a:lstStyle/>
        <a:p>
          <a:endParaRPr lang="id-ID"/>
        </a:p>
      </dgm:t>
    </dgm:pt>
    <dgm:pt modelId="{387687C3-55C7-4733-803F-6FAE73C22E82}" type="pres">
      <dgm:prSet presAssocID="{3366D5A1-1A7B-43B2-A4D7-94CB0013CFCA}" presName="root2" presStyleCnt="0"/>
      <dgm:spPr/>
    </dgm:pt>
    <dgm:pt modelId="{FA1D63FA-D21A-4AC0-BC27-507797B166EC}" type="pres">
      <dgm:prSet presAssocID="{3366D5A1-1A7B-43B2-A4D7-94CB0013CFCA}" presName="LevelTwoTextNode" presStyleLbl="node3" presStyleIdx="2" presStyleCnt="4">
        <dgm:presLayoutVars>
          <dgm:chPref val="3"/>
        </dgm:presLayoutVars>
      </dgm:prSet>
      <dgm:spPr/>
      <dgm:t>
        <a:bodyPr/>
        <a:lstStyle/>
        <a:p>
          <a:endParaRPr lang="id-ID"/>
        </a:p>
      </dgm:t>
    </dgm:pt>
    <dgm:pt modelId="{F7142366-9D2E-4C97-9B66-DF2CDA130D58}" type="pres">
      <dgm:prSet presAssocID="{3366D5A1-1A7B-43B2-A4D7-94CB0013CFCA}" presName="level3hierChild" presStyleCnt="0"/>
      <dgm:spPr/>
    </dgm:pt>
    <dgm:pt modelId="{0D28A71C-4F4B-42AD-B741-95C2F3D01E19}" type="pres">
      <dgm:prSet presAssocID="{57C47669-A2AE-4E5D-BA99-86F76ABBC071}" presName="conn2-1" presStyleLbl="parChTrans1D4" presStyleIdx="4" presStyleCnt="8"/>
      <dgm:spPr/>
      <dgm:t>
        <a:bodyPr/>
        <a:lstStyle/>
        <a:p>
          <a:endParaRPr lang="id-ID"/>
        </a:p>
      </dgm:t>
    </dgm:pt>
    <dgm:pt modelId="{DB23A611-2825-43B1-945C-5C7E5E40E081}" type="pres">
      <dgm:prSet presAssocID="{57C47669-A2AE-4E5D-BA99-86F76ABBC071}" presName="connTx" presStyleLbl="parChTrans1D4" presStyleIdx="4" presStyleCnt="8"/>
      <dgm:spPr/>
      <dgm:t>
        <a:bodyPr/>
        <a:lstStyle/>
        <a:p>
          <a:endParaRPr lang="id-ID"/>
        </a:p>
      </dgm:t>
    </dgm:pt>
    <dgm:pt modelId="{E16872B3-9A86-42CB-AC81-DBBBCD183607}" type="pres">
      <dgm:prSet presAssocID="{B6D72E2C-F28F-4F71-BE05-DB92A3340071}" presName="root2" presStyleCnt="0"/>
      <dgm:spPr/>
    </dgm:pt>
    <dgm:pt modelId="{2FDB0CBF-8A50-464A-A8AF-E2BF3C808867}" type="pres">
      <dgm:prSet presAssocID="{B6D72E2C-F28F-4F71-BE05-DB92A3340071}" presName="LevelTwoTextNode" presStyleLbl="node4" presStyleIdx="4" presStyleCnt="8">
        <dgm:presLayoutVars>
          <dgm:chPref val="3"/>
        </dgm:presLayoutVars>
      </dgm:prSet>
      <dgm:spPr/>
      <dgm:t>
        <a:bodyPr/>
        <a:lstStyle/>
        <a:p>
          <a:endParaRPr lang="id-ID"/>
        </a:p>
      </dgm:t>
    </dgm:pt>
    <dgm:pt modelId="{5E173ED3-CFCC-4224-928C-5CE4F549BAA2}" type="pres">
      <dgm:prSet presAssocID="{B6D72E2C-F28F-4F71-BE05-DB92A3340071}" presName="level3hierChild" presStyleCnt="0"/>
      <dgm:spPr/>
    </dgm:pt>
    <dgm:pt modelId="{79957274-BED2-49FA-961C-8C49888080C4}" type="pres">
      <dgm:prSet presAssocID="{70065260-140F-44A2-B1F8-F47502137A4C}" presName="conn2-1" presStyleLbl="parChTrans1D4" presStyleIdx="5" presStyleCnt="8"/>
      <dgm:spPr/>
      <dgm:t>
        <a:bodyPr/>
        <a:lstStyle/>
        <a:p>
          <a:endParaRPr lang="id-ID"/>
        </a:p>
      </dgm:t>
    </dgm:pt>
    <dgm:pt modelId="{92F4DFBD-263B-4698-9174-CE9547021788}" type="pres">
      <dgm:prSet presAssocID="{70065260-140F-44A2-B1F8-F47502137A4C}" presName="connTx" presStyleLbl="parChTrans1D4" presStyleIdx="5" presStyleCnt="8"/>
      <dgm:spPr/>
      <dgm:t>
        <a:bodyPr/>
        <a:lstStyle/>
        <a:p>
          <a:endParaRPr lang="id-ID"/>
        </a:p>
      </dgm:t>
    </dgm:pt>
    <dgm:pt modelId="{3075C960-8CA3-47C1-AA61-3ABDEFCA9005}" type="pres">
      <dgm:prSet presAssocID="{DBAB9B1A-0ECB-491A-8F9C-CB21CF4145F9}" presName="root2" presStyleCnt="0"/>
      <dgm:spPr/>
    </dgm:pt>
    <dgm:pt modelId="{0D231389-C127-4A4C-968F-D95564A141CD}" type="pres">
      <dgm:prSet presAssocID="{DBAB9B1A-0ECB-491A-8F9C-CB21CF4145F9}" presName="LevelTwoTextNode" presStyleLbl="node4" presStyleIdx="5" presStyleCnt="8">
        <dgm:presLayoutVars>
          <dgm:chPref val="3"/>
        </dgm:presLayoutVars>
      </dgm:prSet>
      <dgm:spPr/>
      <dgm:t>
        <a:bodyPr/>
        <a:lstStyle/>
        <a:p>
          <a:endParaRPr lang="id-ID"/>
        </a:p>
      </dgm:t>
    </dgm:pt>
    <dgm:pt modelId="{958EE0F6-6016-4135-8374-901ADEF89BCE}" type="pres">
      <dgm:prSet presAssocID="{DBAB9B1A-0ECB-491A-8F9C-CB21CF4145F9}" presName="level3hierChild" presStyleCnt="0"/>
      <dgm:spPr/>
    </dgm:pt>
    <dgm:pt modelId="{61984690-8005-474D-941F-BCF637C938C4}" type="pres">
      <dgm:prSet presAssocID="{1832AA59-40B2-4688-A4F9-374DD57B3A2B}" presName="conn2-1" presStyleLbl="parChTrans1D3" presStyleIdx="3" presStyleCnt="4"/>
      <dgm:spPr/>
      <dgm:t>
        <a:bodyPr/>
        <a:lstStyle/>
        <a:p>
          <a:endParaRPr lang="id-ID"/>
        </a:p>
      </dgm:t>
    </dgm:pt>
    <dgm:pt modelId="{BDC9B3EC-4B62-44AD-8A24-3F494E627260}" type="pres">
      <dgm:prSet presAssocID="{1832AA59-40B2-4688-A4F9-374DD57B3A2B}" presName="connTx" presStyleLbl="parChTrans1D3" presStyleIdx="3" presStyleCnt="4"/>
      <dgm:spPr/>
      <dgm:t>
        <a:bodyPr/>
        <a:lstStyle/>
        <a:p>
          <a:endParaRPr lang="id-ID"/>
        </a:p>
      </dgm:t>
    </dgm:pt>
    <dgm:pt modelId="{DF21862A-5C8B-4743-935B-562497F3BCB0}" type="pres">
      <dgm:prSet presAssocID="{35D9773C-F182-4247-99B9-53E5F0D1760D}" presName="root2" presStyleCnt="0"/>
      <dgm:spPr/>
    </dgm:pt>
    <dgm:pt modelId="{7294E47E-6EEF-421A-83ED-3C2F47697E1B}" type="pres">
      <dgm:prSet presAssocID="{35D9773C-F182-4247-99B9-53E5F0D1760D}" presName="LevelTwoTextNode" presStyleLbl="node3" presStyleIdx="3" presStyleCnt="4">
        <dgm:presLayoutVars>
          <dgm:chPref val="3"/>
        </dgm:presLayoutVars>
      </dgm:prSet>
      <dgm:spPr/>
      <dgm:t>
        <a:bodyPr/>
        <a:lstStyle/>
        <a:p>
          <a:endParaRPr lang="id-ID"/>
        </a:p>
      </dgm:t>
    </dgm:pt>
    <dgm:pt modelId="{6BFC988C-E90B-463B-A686-DFD7E551CC22}" type="pres">
      <dgm:prSet presAssocID="{35D9773C-F182-4247-99B9-53E5F0D1760D}" presName="level3hierChild" presStyleCnt="0"/>
      <dgm:spPr/>
    </dgm:pt>
    <dgm:pt modelId="{723B84AC-AA93-4791-AEAB-7FAEE85109A3}" type="pres">
      <dgm:prSet presAssocID="{0C85B512-1C4F-40F3-AEAE-BDC038859220}" presName="conn2-1" presStyleLbl="parChTrans1D4" presStyleIdx="6" presStyleCnt="8"/>
      <dgm:spPr/>
      <dgm:t>
        <a:bodyPr/>
        <a:lstStyle/>
        <a:p>
          <a:endParaRPr lang="id-ID"/>
        </a:p>
      </dgm:t>
    </dgm:pt>
    <dgm:pt modelId="{306D5449-F637-4358-8FDE-EC7C531A5AF3}" type="pres">
      <dgm:prSet presAssocID="{0C85B512-1C4F-40F3-AEAE-BDC038859220}" presName="connTx" presStyleLbl="parChTrans1D4" presStyleIdx="6" presStyleCnt="8"/>
      <dgm:spPr/>
      <dgm:t>
        <a:bodyPr/>
        <a:lstStyle/>
        <a:p>
          <a:endParaRPr lang="id-ID"/>
        </a:p>
      </dgm:t>
    </dgm:pt>
    <dgm:pt modelId="{68CFEC28-3BD3-4B9F-804C-26A475398C7C}" type="pres">
      <dgm:prSet presAssocID="{2665E1F0-5DBC-434A-A473-2E6342459F6A}" presName="root2" presStyleCnt="0"/>
      <dgm:spPr/>
    </dgm:pt>
    <dgm:pt modelId="{92618E08-D60A-4BC9-ABD6-892A2ACB4641}" type="pres">
      <dgm:prSet presAssocID="{2665E1F0-5DBC-434A-A473-2E6342459F6A}" presName="LevelTwoTextNode" presStyleLbl="node4" presStyleIdx="6" presStyleCnt="8">
        <dgm:presLayoutVars>
          <dgm:chPref val="3"/>
        </dgm:presLayoutVars>
      </dgm:prSet>
      <dgm:spPr/>
      <dgm:t>
        <a:bodyPr/>
        <a:lstStyle/>
        <a:p>
          <a:endParaRPr lang="id-ID"/>
        </a:p>
      </dgm:t>
    </dgm:pt>
    <dgm:pt modelId="{9A27B665-9A46-48E1-9B18-CD3F2780EC15}" type="pres">
      <dgm:prSet presAssocID="{2665E1F0-5DBC-434A-A473-2E6342459F6A}" presName="level3hierChild" presStyleCnt="0"/>
      <dgm:spPr/>
    </dgm:pt>
    <dgm:pt modelId="{7CB11877-7CE1-4FC1-BF3F-9362EE96108F}" type="pres">
      <dgm:prSet presAssocID="{D02F3433-4859-4794-9C26-52524AB5CED5}" presName="conn2-1" presStyleLbl="parChTrans1D4" presStyleIdx="7" presStyleCnt="8"/>
      <dgm:spPr/>
      <dgm:t>
        <a:bodyPr/>
        <a:lstStyle/>
        <a:p>
          <a:endParaRPr lang="id-ID"/>
        </a:p>
      </dgm:t>
    </dgm:pt>
    <dgm:pt modelId="{1E8A37D4-4EF9-415F-9962-9380A7D14477}" type="pres">
      <dgm:prSet presAssocID="{D02F3433-4859-4794-9C26-52524AB5CED5}" presName="connTx" presStyleLbl="parChTrans1D4" presStyleIdx="7" presStyleCnt="8"/>
      <dgm:spPr/>
      <dgm:t>
        <a:bodyPr/>
        <a:lstStyle/>
        <a:p>
          <a:endParaRPr lang="id-ID"/>
        </a:p>
      </dgm:t>
    </dgm:pt>
    <dgm:pt modelId="{591A4C20-E09D-4871-B981-FD00D99F3B70}" type="pres">
      <dgm:prSet presAssocID="{2CFFB880-6265-4E0F-BCB3-A856AD29D212}" presName="root2" presStyleCnt="0"/>
      <dgm:spPr/>
    </dgm:pt>
    <dgm:pt modelId="{4E699ABA-3FE7-464F-8B07-B853BB136B09}" type="pres">
      <dgm:prSet presAssocID="{2CFFB880-6265-4E0F-BCB3-A856AD29D212}" presName="LevelTwoTextNode" presStyleLbl="node4" presStyleIdx="7" presStyleCnt="8">
        <dgm:presLayoutVars>
          <dgm:chPref val="3"/>
        </dgm:presLayoutVars>
      </dgm:prSet>
      <dgm:spPr/>
      <dgm:t>
        <a:bodyPr/>
        <a:lstStyle/>
        <a:p>
          <a:endParaRPr lang="id-ID"/>
        </a:p>
      </dgm:t>
    </dgm:pt>
    <dgm:pt modelId="{0B6DD7F1-89B0-4530-9E8F-F1350B78C5E6}" type="pres">
      <dgm:prSet presAssocID="{2CFFB880-6265-4E0F-BCB3-A856AD29D212}" presName="level3hierChild" presStyleCnt="0"/>
      <dgm:spPr/>
    </dgm:pt>
  </dgm:ptLst>
  <dgm:cxnLst>
    <dgm:cxn modelId="{066AB1B2-AA3B-4FE2-92B2-8B0A81F0ACB0}" type="presOf" srcId="{C0403B4F-640B-40DB-81B6-DB6A7509199E}" destId="{9AFCB6E5-4693-4999-968C-429AE6985143}" srcOrd="1" destOrd="0" presId="urn:microsoft.com/office/officeart/2005/8/layout/hierarchy2"/>
    <dgm:cxn modelId="{877829AF-3AEA-4B23-8AFF-EF35B03BC661}" type="presOf" srcId="{1832AA59-40B2-4688-A4F9-374DD57B3A2B}" destId="{61984690-8005-474D-941F-BCF637C938C4}" srcOrd="0" destOrd="0" presId="urn:microsoft.com/office/officeart/2005/8/layout/hierarchy2"/>
    <dgm:cxn modelId="{6B96CA72-A768-47D1-86DD-0D7B1A6E0EF9}" type="presOf" srcId="{078B9788-783F-4CAB-AD21-188339BBF743}" destId="{749BB372-5546-458E-A73D-FBC73D0C6B64}" srcOrd="0" destOrd="0" presId="urn:microsoft.com/office/officeart/2005/8/layout/hierarchy2"/>
    <dgm:cxn modelId="{1F254381-DC46-40B5-9566-785DF8BBC12A}" type="presOf" srcId="{B6D72E2C-F28F-4F71-BE05-DB92A3340071}" destId="{2FDB0CBF-8A50-464A-A8AF-E2BF3C808867}" srcOrd="0" destOrd="0" presId="urn:microsoft.com/office/officeart/2005/8/layout/hierarchy2"/>
    <dgm:cxn modelId="{E19262A3-4730-4A0C-BF19-D897FC64693B}" type="presOf" srcId="{B5FAD26A-8AD1-4E1D-A660-C1EB8552BC0A}" destId="{65C6AD49-0225-4CC8-B190-332706924913}" srcOrd="1" destOrd="0" presId="urn:microsoft.com/office/officeart/2005/8/layout/hierarchy2"/>
    <dgm:cxn modelId="{39CE40ED-A79C-4A70-90CC-0076F143EDDD}" srcId="{35D9773C-F182-4247-99B9-53E5F0D1760D}" destId="{2665E1F0-5DBC-434A-A473-2E6342459F6A}" srcOrd="0" destOrd="0" parTransId="{0C85B512-1C4F-40F3-AEAE-BDC038859220}" sibTransId="{A174D246-1CB2-4804-B4E2-138A543F72E4}"/>
    <dgm:cxn modelId="{BCA1A6A1-0A70-43C2-BF97-AD757342CCCF}" srcId="{5F1F56B1-D799-4850-8D15-6958D94B6F0A}" destId="{7CF448E0-F7A4-40F4-BBD9-FD798DC47423}" srcOrd="1" destOrd="0" parTransId="{078B9788-783F-4CAB-AD21-188339BBF743}" sibTransId="{DB9E1F19-2C06-4F27-B70A-134C227ACFE8}"/>
    <dgm:cxn modelId="{8D439D8F-9885-4E0B-84FD-8D0137C9D8ED}" type="presOf" srcId="{85D18D99-79FB-4053-84B0-64A270AD850B}" destId="{DC29B297-7271-4FDB-9D0D-14690E83FAF7}" srcOrd="0" destOrd="0" presId="urn:microsoft.com/office/officeart/2005/8/layout/hierarchy2"/>
    <dgm:cxn modelId="{8DAF3E57-E00D-4172-A7A3-BDE7AB2F2168}" type="presOf" srcId="{D02F3433-4859-4794-9C26-52524AB5CED5}" destId="{7CB11877-7CE1-4FC1-BF3F-9362EE96108F}" srcOrd="0" destOrd="0" presId="urn:microsoft.com/office/officeart/2005/8/layout/hierarchy2"/>
    <dgm:cxn modelId="{5CA282F4-10D7-456D-8BC1-D418BB446001}" type="presOf" srcId="{CA3B93BB-39C0-40E3-B959-2647E2F7014F}" destId="{0663576F-2CF9-4967-A770-E3194DDF71EF}" srcOrd="0" destOrd="0" presId="urn:microsoft.com/office/officeart/2005/8/layout/hierarchy2"/>
    <dgm:cxn modelId="{22454CA2-2820-49DB-B0C1-9960F74A2C24}" type="presOf" srcId="{1832AA59-40B2-4688-A4F9-374DD57B3A2B}" destId="{BDC9B3EC-4B62-44AD-8A24-3F494E627260}" srcOrd="1" destOrd="0" presId="urn:microsoft.com/office/officeart/2005/8/layout/hierarchy2"/>
    <dgm:cxn modelId="{CEC000A5-903F-4C5E-A742-539413262A64}" type="presOf" srcId="{2C85BBCE-D0FD-43ED-8B56-DA3525367A0B}" destId="{3742BE9C-1B16-48EC-875D-4323EF49F90B}" srcOrd="0" destOrd="0" presId="urn:microsoft.com/office/officeart/2005/8/layout/hierarchy2"/>
    <dgm:cxn modelId="{8AC536A4-EF6A-4EF2-9302-F20512A84866}" srcId="{85D18D99-79FB-4053-84B0-64A270AD850B}" destId="{ECEDB780-142B-47B0-B81C-B055EC506546}" srcOrd="1" destOrd="0" parTransId="{8AFD2799-53FE-47F4-9A3E-0015DD5871E8}" sibTransId="{4BDD85D5-3FCE-42AD-A6C6-BD9BFCA37086}"/>
    <dgm:cxn modelId="{F55B22F4-D307-427A-AD60-09C710889017}" type="presOf" srcId="{57C47669-A2AE-4E5D-BA99-86F76ABBC071}" destId="{DB23A611-2825-43B1-945C-5C7E5E40E081}" srcOrd="1" destOrd="0" presId="urn:microsoft.com/office/officeart/2005/8/layout/hierarchy2"/>
    <dgm:cxn modelId="{7AC9E55F-13C5-4ED8-BDC9-029114FC6146}" type="presOf" srcId="{D778D2C4-9B94-4321-9C96-66B0CAD18F03}" destId="{DC34E952-2F64-4A86-850A-BAACAB3EAC39}" srcOrd="0" destOrd="0" presId="urn:microsoft.com/office/officeart/2005/8/layout/hierarchy2"/>
    <dgm:cxn modelId="{4A884D92-0DBA-45A3-BF6D-2BB8F7C51710}" type="presOf" srcId="{0C85B512-1C4F-40F3-AEAE-BDC038859220}" destId="{723B84AC-AA93-4791-AEAB-7FAEE85109A3}" srcOrd="0" destOrd="0" presId="urn:microsoft.com/office/officeart/2005/8/layout/hierarchy2"/>
    <dgm:cxn modelId="{CB291610-7D9C-49A5-AF79-0136E6920DD5}" srcId="{2C85BBCE-D0FD-43ED-8B56-DA3525367A0B}" destId="{A74C3018-714E-404A-BAED-F19BE157A2E2}" srcOrd="0" destOrd="0" parTransId="{C0403B4F-640B-40DB-81B6-DB6A7509199E}" sibTransId="{3756D153-3A68-4507-8069-669CDFE56DAA}"/>
    <dgm:cxn modelId="{9B9533C1-5D83-45A9-9832-64A48116F1CB}" type="presOf" srcId="{8AFD2799-53FE-47F4-9A3E-0015DD5871E8}" destId="{B3D780C9-E764-4275-92EF-F2A8EFDF28A8}" srcOrd="1" destOrd="0" presId="urn:microsoft.com/office/officeart/2005/8/layout/hierarchy2"/>
    <dgm:cxn modelId="{E5DFE301-E6FB-478C-90FD-88B36DAF709F}" type="presOf" srcId="{5F1F56B1-D799-4850-8D15-6958D94B6F0A}" destId="{FC5CF3D5-B6B4-4DBB-AE43-7894655AF8CE}" srcOrd="0" destOrd="0" presId="urn:microsoft.com/office/officeart/2005/8/layout/hierarchy2"/>
    <dgm:cxn modelId="{717A9880-9E3D-4142-A425-355527032E67}" type="presOf" srcId="{078B9788-783F-4CAB-AD21-188339BBF743}" destId="{6BE26758-1C18-4327-83A5-EA1927C895CE}" srcOrd="1" destOrd="0" presId="urn:microsoft.com/office/officeart/2005/8/layout/hierarchy2"/>
    <dgm:cxn modelId="{C01BE730-51D1-4F7D-9B8C-8F0021D7A72D}" type="presOf" srcId="{E7495891-C86D-4422-B917-1578EB911E13}" destId="{EDCF56F5-1FBC-4F8B-A409-D595491BFFC2}" srcOrd="0" destOrd="0" presId="urn:microsoft.com/office/officeart/2005/8/layout/hierarchy2"/>
    <dgm:cxn modelId="{3EED6DB2-8E22-47D9-B9D2-2C4AEA9DF542}" type="presOf" srcId="{5ED039E6-F4AD-4FC3-929F-598A1A690B55}" destId="{6970F2AF-9645-46C9-9FD0-096B33620B53}" srcOrd="1" destOrd="0" presId="urn:microsoft.com/office/officeart/2005/8/layout/hierarchy2"/>
    <dgm:cxn modelId="{D84FF550-9C27-470D-AD27-BD4C26C312D6}" type="presOf" srcId="{70065260-140F-44A2-B1F8-F47502137A4C}" destId="{92F4DFBD-263B-4698-9174-CE9547021788}" srcOrd="1" destOrd="0" presId="urn:microsoft.com/office/officeart/2005/8/layout/hierarchy2"/>
    <dgm:cxn modelId="{957D227C-D26A-41FB-BAD5-6EBF6F963553}" type="presOf" srcId="{C0403B4F-640B-40DB-81B6-DB6A7509199E}" destId="{D118A9A7-00E9-4DBF-A4F1-696FBDC4EFA3}" srcOrd="0" destOrd="0" presId="urn:microsoft.com/office/officeart/2005/8/layout/hierarchy2"/>
    <dgm:cxn modelId="{2A20DD82-204D-4B9A-A89D-5BC7A521B665}" srcId="{99FE2E48-03D4-4F21-ADC6-41E35FE7949D}" destId="{2C85BBCE-D0FD-43ED-8B56-DA3525367A0B}" srcOrd="0" destOrd="0" parTransId="{D98CE636-D098-45FD-92C3-B022EFB85FA9}" sibTransId="{E867A666-3837-4464-83F7-F93AE3810647}"/>
    <dgm:cxn modelId="{FFC14D65-CD85-46C0-86B6-04E10502BA4E}" type="presOf" srcId="{D778D2C4-9B94-4321-9C96-66B0CAD18F03}" destId="{74F358EC-9AF7-4F1D-AA34-5A5DBCD1D325}" srcOrd="1" destOrd="0" presId="urn:microsoft.com/office/officeart/2005/8/layout/hierarchy2"/>
    <dgm:cxn modelId="{9AAB1116-625A-4B6A-8CFD-CB67405D97C6}" type="presOf" srcId="{D02F3433-4859-4794-9C26-52524AB5CED5}" destId="{1E8A37D4-4EF9-415F-9962-9380A7D14477}" srcOrd="1" destOrd="0" presId="urn:microsoft.com/office/officeart/2005/8/layout/hierarchy2"/>
    <dgm:cxn modelId="{8DB3528E-0D63-4BBB-9A7C-61B3072C16A4}" srcId="{ECEDB780-142B-47B0-B81C-B055EC506546}" destId="{35D9773C-F182-4247-99B9-53E5F0D1760D}" srcOrd="1" destOrd="0" parTransId="{1832AA59-40B2-4688-A4F9-374DD57B3A2B}" sibTransId="{286B18B2-DEF4-4072-9015-ACFA14D98FBE}"/>
    <dgm:cxn modelId="{5CCE1357-FE53-4516-B263-4FB63E19BA7A}" type="presOf" srcId="{DBAB9B1A-0ECB-491A-8F9C-CB21CF4145F9}" destId="{0D231389-C127-4A4C-968F-D95564A141CD}" srcOrd="0" destOrd="0" presId="urn:microsoft.com/office/officeart/2005/8/layout/hierarchy2"/>
    <dgm:cxn modelId="{DD7C27CD-51DA-4C90-8BEA-7B3F2AF8F2DC}" type="presOf" srcId="{4E97257A-3B50-4B49-8073-DFA9664422D0}" destId="{B1D0C5FC-3E39-4CAA-B420-4DFE7C122FFE}" srcOrd="0" destOrd="0" presId="urn:microsoft.com/office/officeart/2005/8/layout/hierarchy2"/>
    <dgm:cxn modelId="{69DDCB36-BD76-4517-8345-973EA4051B51}" type="presOf" srcId="{C895D26F-0945-447B-A457-989ED6DC4296}" destId="{DF2F20E9-DDFB-4BBD-B9A0-887D8339E533}" srcOrd="0" destOrd="0" presId="urn:microsoft.com/office/officeart/2005/8/layout/hierarchy2"/>
    <dgm:cxn modelId="{DBFB9E6D-2B5C-49B2-A474-E16824F0DCAC}" type="presOf" srcId="{57C47669-A2AE-4E5D-BA99-86F76ABBC071}" destId="{0D28A71C-4F4B-42AD-B741-95C2F3D01E19}" srcOrd="0" destOrd="0" presId="urn:microsoft.com/office/officeart/2005/8/layout/hierarchy2"/>
    <dgm:cxn modelId="{EF256249-A649-4408-83A7-A3D165081272}" type="presOf" srcId="{3366D5A1-1A7B-43B2-A4D7-94CB0013CFCA}" destId="{FA1D63FA-D21A-4AC0-BC27-507797B166EC}" srcOrd="0" destOrd="0" presId="urn:microsoft.com/office/officeart/2005/8/layout/hierarchy2"/>
    <dgm:cxn modelId="{5795202E-1611-4143-84E8-243FCD077E54}" srcId="{3366D5A1-1A7B-43B2-A4D7-94CB0013CFCA}" destId="{B6D72E2C-F28F-4F71-BE05-DB92A3340071}" srcOrd="0" destOrd="0" parTransId="{57C47669-A2AE-4E5D-BA99-86F76ABBC071}" sibTransId="{24348BDF-CC98-4533-8FC4-A8ABEC1EE543}"/>
    <dgm:cxn modelId="{A2B8B464-8A9C-4759-8F7F-0B6099689321}" srcId="{35D9773C-F182-4247-99B9-53E5F0D1760D}" destId="{2CFFB880-6265-4E0F-BCB3-A856AD29D212}" srcOrd="1" destOrd="0" parTransId="{D02F3433-4859-4794-9C26-52524AB5CED5}" sibTransId="{4838C757-E4BD-4916-A3B1-7C5AD2AC5D35}"/>
    <dgm:cxn modelId="{CBE4EDD8-E5F5-487B-8B58-C8464DD20280}" type="presOf" srcId="{D98CE636-D098-45FD-92C3-B022EFB85FA9}" destId="{15C7B362-E191-4EA8-9205-15C5076ACC3B}" srcOrd="1" destOrd="0" presId="urn:microsoft.com/office/officeart/2005/8/layout/hierarchy2"/>
    <dgm:cxn modelId="{6B373DF7-13DE-48A4-A76D-00DD42D1EAD6}" srcId="{AF332581-F960-4867-8869-663794E5228D}" destId="{85D18D99-79FB-4053-84B0-64A270AD850B}" srcOrd="0" destOrd="0" parTransId="{25F222F5-8079-48CC-8237-F7182CA2C211}" sibTransId="{48E255A3-8BE9-400B-97B5-AA0286F28206}"/>
    <dgm:cxn modelId="{623BC13B-21D6-43C2-80FB-C45F4D68E0BF}" type="presOf" srcId="{C895D26F-0945-447B-A457-989ED6DC4296}" destId="{DBE62BEB-57CF-4BA6-9B62-35B128EA7DFA}" srcOrd="1" destOrd="0" presId="urn:microsoft.com/office/officeart/2005/8/layout/hierarchy2"/>
    <dgm:cxn modelId="{912499AE-C26E-4001-9326-9AB83F46AFE8}" type="presOf" srcId="{ECEDB780-142B-47B0-B81C-B055EC506546}" destId="{519C7585-02D9-4470-A98D-C14CDB710303}" srcOrd="0" destOrd="0" presId="urn:microsoft.com/office/officeart/2005/8/layout/hierarchy2"/>
    <dgm:cxn modelId="{7981E1BD-7868-4A00-ADFF-6F5CEE805B4C}" srcId="{2C85BBCE-D0FD-43ED-8B56-DA3525367A0B}" destId="{4E97257A-3B50-4B49-8073-DFA9664422D0}" srcOrd="1" destOrd="0" parTransId="{CA3B93BB-39C0-40E3-B959-2647E2F7014F}" sibTransId="{FDDEDCC1-DC90-423C-89E7-269EA8BBFCC9}"/>
    <dgm:cxn modelId="{3F025593-E196-43D2-93AD-763A27E7559F}" type="presOf" srcId="{2CFFB880-6265-4E0F-BCB3-A856AD29D212}" destId="{4E699ABA-3FE7-464F-8B07-B853BB136B09}" srcOrd="0" destOrd="0" presId="urn:microsoft.com/office/officeart/2005/8/layout/hierarchy2"/>
    <dgm:cxn modelId="{F2A37C7B-BFDA-4512-A574-C9AB1457AD7A}" type="presOf" srcId="{AF332581-F960-4867-8869-663794E5228D}" destId="{CC20B11B-9BA0-4B2C-97A4-5A2D3FAFA825}" srcOrd="0" destOrd="0" presId="urn:microsoft.com/office/officeart/2005/8/layout/hierarchy2"/>
    <dgm:cxn modelId="{EF3E70FC-0DA1-479A-8D3F-BDD778D17DDB}" srcId="{85D18D99-79FB-4053-84B0-64A270AD850B}" destId="{99FE2E48-03D4-4F21-ADC6-41E35FE7949D}" srcOrd="0" destOrd="0" parTransId="{D778D2C4-9B94-4321-9C96-66B0CAD18F03}" sibTransId="{7CB35DA5-09C3-4BCE-AF99-BA23F637F7D5}"/>
    <dgm:cxn modelId="{2BF13298-5285-429D-9E50-7773F7E46F37}" type="presOf" srcId="{99FE2E48-03D4-4F21-ADC6-41E35FE7949D}" destId="{28CBE481-52BA-4621-A3BD-0D212C34BF4E}" srcOrd="0" destOrd="0" presId="urn:microsoft.com/office/officeart/2005/8/layout/hierarchy2"/>
    <dgm:cxn modelId="{16E0C6E8-D2F7-4597-864A-511E5E34A74E}" type="presOf" srcId="{0C85B512-1C4F-40F3-AEAE-BDC038859220}" destId="{306D5449-F637-4358-8FDE-EC7C531A5AF3}" srcOrd="1" destOrd="0" presId="urn:microsoft.com/office/officeart/2005/8/layout/hierarchy2"/>
    <dgm:cxn modelId="{FD7376CF-5EC1-4BBB-921E-E919750791BE}" type="presOf" srcId="{7CF448E0-F7A4-40F4-BBD9-FD798DC47423}" destId="{95692ADF-AD85-48B3-A474-5D4C4799FA70}" srcOrd="0" destOrd="0" presId="urn:microsoft.com/office/officeart/2005/8/layout/hierarchy2"/>
    <dgm:cxn modelId="{17240296-F4AA-443A-9437-662B8AE2745C}" type="presOf" srcId="{A74C3018-714E-404A-BAED-F19BE157A2E2}" destId="{3D48405C-FFF5-450E-9650-1B7E7D28BAD6}" srcOrd="0" destOrd="0" presId="urn:microsoft.com/office/officeart/2005/8/layout/hierarchy2"/>
    <dgm:cxn modelId="{233F407E-0249-4CAA-9710-AD6F93C3CAAE}" type="presOf" srcId="{D98CE636-D098-45FD-92C3-B022EFB85FA9}" destId="{518A8709-3BC1-4148-8475-830D212C20D8}" srcOrd="0" destOrd="0" presId="urn:microsoft.com/office/officeart/2005/8/layout/hierarchy2"/>
    <dgm:cxn modelId="{20513C54-FC8E-48BA-A2DE-10532E7A0EEB}" type="presOf" srcId="{35D9773C-F182-4247-99B9-53E5F0D1760D}" destId="{7294E47E-6EEF-421A-83ED-3C2F47697E1B}" srcOrd="0" destOrd="0" presId="urn:microsoft.com/office/officeart/2005/8/layout/hierarchy2"/>
    <dgm:cxn modelId="{D034D99A-052E-4CC0-A85F-B1D498F52150}" type="presOf" srcId="{CA3B93BB-39C0-40E3-B959-2647E2F7014F}" destId="{929B8E5D-D00B-452B-9468-2EAAC281FD59}" srcOrd="1" destOrd="0" presId="urn:microsoft.com/office/officeart/2005/8/layout/hierarchy2"/>
    <dgm:cxn modelId="{59681A61-67EF-46D6-B1EE-3AF0EF74F829}" type="presOf" srcId="{70065260-140F-44A2-B1F8-F47502137A4C}" destId="{79957274-BED2-49FA-961C-8C49888080C4}" srcOrd="0" destOrd="0" presId="urn:microsoft.com/office/officeart/2005/8/layout/hierarchy2"/>
    <dgm:cxn modelId="{393DF671-46A5-4129-A653-0F5AC42378AA}" srcId="{99FE2E48-03D4-4F21-ADC6-41E35FE7949D}" destId="{5F1F56B1-D799-4850-8D15-6958D94B6F0A}" srcOrd="1" destOrd="0" parTransId="{5ED039E6-F4AD-4FC3-929F-598A1A690B55}" sibTransId="{D101446C-1331-43C2-B223-71B9CE57FDE1}"/>
    <dgm:cxn modelId="{41C3B471-1DA7-461F-ADA9-C3BFD034C308}" srcId="{5F1F56B1-D799-4850-8D15-6958D94B6F0A}" destId="{E7495891-C86D-4422-B917-1578EB911E13}" srcOrd="0" destOrd="0" parTransId="{B5FAD26A-8AD1-4E1D-A660-C1EB8552BC0A}" sibTransId="{A76C849C-6269-40E9-9195-740053C10C6C}"/>
    <dgm:cxn modelId="{269A8391-109E-40F1-A380-F5F948FE6565}" type="presOf" srcId="{8AFD2799-53FE-47F4-9A3E-0015DD5871E8}" destId="{086E3D1C-6904-4877-9AC3-D8B047B71F99}" srcOrd="0" destOrd="0" presId="urn:microsoft.com/office/officeart/2005/8/layout/hierarchy2"/>
    <dgm:cxn modelId="{1136D8D1-9815-41EB-9B14-353E8C91DF31}" srcId="{ECEDB780-142B-47B0-B81C-B055EC506546}" destId="{3366D5A1-1A7B-43B2-A4D7-94CB0013CFCA}" srcOrd="0" destOrd="0" parTransId="{C895D26F-0945-447B-A457-989ED6DC4296}" sibTransId="{9FE5A6F3-6B46-43E8-A084-89C8EA08B16A}"/>
    <dgm:cxn modelId="{349D8FA9-74EE-4F43-A3E4-84E574B340D1}" srcId="{3366D5A1-1A7B-43B2-A4D7-94CB0013CFCA}" destId="{DBAB9B1A-0ECB-491A-8F9C-CB21CF4145F9}" srcOrd="1" destOrd="0" parTransId="{70065260-140F-44A2-B1F8-F47502137A4C}" sibTransId="{76DEC5E2-61DF-4356-A08D-23447732E668}"/>
    <dgm:cxn modelId="{2282F8E2-6DE3-4FB9-8EAD-FB14EE6A5013}" type="presOf" srcId="{5ED039E6-F4AD-4FC3-929F-598A1A690B55}" destId="{DA3FD405-EF94-47E4-A286-CA38E809E54E}" srcOrd="0" destOrd="0" presId="urn:microsoft.com/office/officeart/2005/8/layout/hierarchy2"/>
    <dgm:cxn modelId="{AC9D6E1E-0624-4B1F-8446-7C893408C73C}" type="presOf" srcId="{B5FAD26A-8AD1-4E1D-A660-C1EB8552BC0A}" destId="{91D75088-7D48-4441-BE43-604F77E14843}" srcOrd="0" destOrd="0" presId="urn:microsoft.com/office/officeart/2005/8/layout/hierarchy2"/>
    <dgm:cxn modelId="{DB39A58C-CADF-4DF2-B937-93E71D258570}" type="presOf" srcId="{2665E1F0-5DBC-434A-A473-2E6342459F6A}" destId="{92618E08-D60A-4BC9-ABD6-892A2ACB4641}" srcOrd="0" destOrd="0" presId="urn:microsoft.com/office/officeart/2005/8/layout/hierarchy2"/>
    <dgm:cxn modelId="{F54FA05E-0880-411A-AADB-66E995648832}" type="presParOf" srcId="{CC20B11B-9BA0-4B2C-97A4-5A2D3FAFA825}" destId="{810ECED1-C09A-4264-9722-D0A981E54EE1}" srcOrd="0" destOrd="0" presId="urn:microsoft.com/office/officeart/2005/8/layout/hierarchy2"/>
    <dgm:cxn modelId="{7CC69415-EBA7-4AC3-A5D2-DEFEB8168A4D}" type="presParOf" srcId="{810ECED1-C09A-4264-9722-D0A981E54EE1}" destId="{DC29B297-7271-4FDB-9D0D-14690E83FAF7}" srcOrd="0" destOrd="0" presId="urn:microsoft.com/office/officeart/2005/8/layout/hierarchy2"/>
    <dgm:cxn modelId="{E1FC0B0E-78B9-49DE-B38B-0EC0E460D50A}" type="presParOf" srcId="{810ECED1-C09A-4264-9722-D0A981E54EE1}" destId="{0207A782-00B5-437B-BE2C-BBB04E91F542}" srcOrd="1" destOrd="0" presId="urn:microsoft.com/office/officeart/2005/8/layout/hierarchy2"/>
    <dgm:cxn modelId="{EE3C0690-3843-4F93-936B-6F6A542E1EDB}" type="presParOf" srcId="{0207A782-00B5-437B-BE2C-BBB04E91F542}" destId="{DC34E952-2F64-4A86-850A-BAACAB3EAC39}" srcOrd="0" destOrd="0" presId="urn:microsoft.com/office/officeart/2005/8/layout/hierarchy2"/>
    <dgm:cxn modelId="{9A8BE76C-66BF-4D4F-9C7F-1D5FC6308097}" type="presParOf" srcId="{DC34E952-2F64-4A86-850A-BAACAB3EAC39}" destId="{74F358EC-9AF7-4F1D-AA34-5A5DBCD1D325}" srcOrd="0" destOrd="0" presId="urn:microsoft.com/office/officeart/2005/8/layout/hierarchy2"/>
    <dgm:cxn modelId="{D6451DA0-B023-4D11-BD5C-11EDC2920826}" type="presParOf" srcId="{0207A782-00B5-437B-BE2C-BBB04E91F542}" destId="{BAED86FA-C570-462E-BD81-591122772542}" srcOrd="1" destOrd="0" presId="urn:microsoft.com/office/officeart/2005/8/layout/hierarchy2"/>
    <dgm:cxn modelId="{254E94D9-A667-4441-8CAE-7C144D914100}" type="presParOf" srcId="{BAED86FA-C570-462E-BD81-591122772542}" destId="{28CBE481-52BA-4621-A3BD-0D212C34BF4E}" srcOrd="0" destOrd="0" presId="urn:microsoft.com/office/officeart/2005/8/layout/hierarchy2"/>
    <dgm:cxn modelId="{2B6B480B-4D81-4C9D-A3CE-4E269EEB3430}" type="presParOf" srcId="{BAED86FA-C570-462E-BD81-591122772542}" destId="{3CF56C8C-FF65-418B-872C-138E63ABE294}" srcOrd="1" destOrd="0" presId="urn:microsoft.com/office/officeart/2005/8/layout/hierarchy2"/>
    <dgm:cxn modelId="{405F1DFB-601E-47AA-82A7-F7A82396B733}" type="presParOf" srcId="{3CF56C8C-FF65-418B-872C-138E63ABE294}" destId="{518A8709-3BC1-4148-8475-830D212C20D8}" srcOrd="0" destOrd="0" presId="urn:microsoft.com/office/officeart/2005/8/layout/hierarchy2"/>
    <dgm:cxn modelId="{4FD2FC27-F3A2-4726-864C-8EF30E551646}" type="presParOf" srcId="{518A8709-3BC1-4148-8475-830D212C20D8}" destId="{15C7B362-E191-4EA8-9205-15C5076ACC3B}" srcOrd="0" destOrd="0" presId="urn:microsoft.com/office/officeart/2005/8/layout/hierarchy2"/>
    <dgm:cxn modelId="{FAC39280-0C34-4144-A208-A706EE0C0951}" type="presParOf" srcId="{3CF56C8C-FF65-418B-872C-138E63ABE294}" destId="{BF1B17A8-74B1-400A-995D-7758119C6DE9}" srcOrd="1" destOrd="0" presId="urn:microsoft.com/office/officeart/2005/8/layout/hierarchy2"/>
    <dgm:cxn modelId="{1D136ACF-A2A3-45B7-849D-21849CB0DDE8}" type="presParOf" srcId="{BF1B17A8-74B1-400A-995D-7758119C6DE9}" destId="{3742BE9C-1B16-48EC-875D-4323EF49F90B}" srcOrd="0" destOrd="0" presId="urn:microsoft.com/office/officeart/2005/8/layout/hierarchy2"/>
    <dgm:cxn modelId="{39EBEE04-26DF-43DE-9F23-557E5C179AAF}" type="presParOf" srcId="{BF1B17A8-74B1-400A-995D-7758119C6DE9}" destId="{0C6BDCC6-44CF-406D-92A9-8AD014879896}" srcOrd="1" destOrd="0" presId="urn:microsoft.com/office/officeart/2005/8/layout/hierarchy2"/>
    <dgm:cxn modelId="{A5E79C86-362A-4FC5-BCD2-5D264A227C82}" type="presParOf" srcId="{0C6BDCC6-44CF-406D-92A9-8AD014879896}" destId="{D118A9A7-00E9-4DBF-A4F1-696FBDC4EFA3}" srcOrd="0" destOrd="0" presId="urn:microsoft.com/office/officeart/2005/8/layout/hierarchy2"/>
    <dgm:cxn modelId="{1FDC5A4B-6CCD-49A7-AD15-5AF7C8137348}" type="presParOf" srcId="{D118A9A7-00E9-4DBF-A4F1-696FBDC4EFA3}" destId="{9AFCB6E5-4693-4999-968C-429AE6985143}" srcOrd="0" destOrd="0" presId="urn:microsoft.com/office/officeart/2005/8/layout/hierarchy2"/>
    <dgm:cxn modelId="{951CF785-A69E-4C6B-B5CB-9F420BE38DFE}" type="presParOf" srcId="{0C6BDCC6-44CF-406D-92A9-8AD014879896}" destId="{4811EB71-3431-4539-8706-C88C5954C0E2}" srcOrd="1" destOrd="0" presId="urn:microsoft.com/office/officeart/2005/8/layout/hierarchy2"/>
    <dgm:cxn modelId="{6F811079-BAE0-4C38-A726-EAE30FA626C1}" type="presParOf" srcId="{4811EB71-3431-4539-8706-C88C5954C0E2}" destId="{3D48405C-FFF5-450E-9650-1B7E7D28BAD6}" srcOrd="0" destOrd="0" presId="urn:microsoft.com/office/officeart/2005/8/layout/hierarchy2"/>
    <dgm:cxn modelId="{203DA2BB-4D06-487E-85EF-99F58D5CAAF5}" type="presParOf" srcId="{4811EB71-3431-4539-8706-C88C5954C0E2}" destId="{BF3D0EB0-B5C6-4B2C-BDE6-D0D2957FB38A}" srcOrd="1" destOrd="0" presId="urn:microsoft.com/office/officeart/2005/8/layout/hierarchy2"/>
    <dgm:cxn modelId="{253CBD8A-6892-4E1C-8DE3-2ED953D0B678}" type="presParOf" srcId="{0C6BDCC6-44CF-406D-92A9-8AD014879896}" destId="{0663576F-2CF9-4967-A770-E3194DDF71EF}" srcOrd="2" destOrd="0" presId="urn:microsoft.com/office/officeart/2005/8/layout/hierarchy2"/>
    <dgm:cxn modelId="{0A1B995E-9E53-4B03-9213-B7E053B10938}" type="presParOf" srcId="{0663576F-2CF9-4967-A770-E3194DDF71EF}" destId="{929B8E5D-D00B-452B-9468-2EAAC281FD59}" srcOrd="0" destOrd="0" presId="urn:microsoft.com/office/officeart/2005/8/layout/hierarchy2"/>
    <dgm:cxn modelId="{D7EA75D9-E454-4213-B1B0-B458A824AC01}" type="presParOf" srcId="{0C6BDCC6-44CF-406D-92A9-8AD014879896}" destId="{CCEC2CAB-0152-4443-84EB-3910D772D235}" srcOrd="3" destOrd="0" presId="urn:microsoft.com/office/officeart/2005/8/layout/hierarchy2"/>
    <dgm:cxn modelId="{A5EED944-BB53-4DD4-87D6-CFFBB4577761}" type="presParOf" srcId="{CCEC2CAB-0152-4443-84EB-3910D772D235}" destId="{B1D0C5FC-3E39-4CAA-B420-4DFE7C122FFE}" srcOrd="0" destOrd="0" presId="urn:microsoft.com/office/officeart/2005/8/layout/hierarchy2"/>
    <dgm:cxn modelId="{64BEE788-3696-43D9-B056-4DC518B5B5A8}" type="presParOf" srcId="{CCEC2CAB-0152-4443-84EB-3910D772D235}" destId="{E4B0237B-E195-49C3-A397-5C2262220E5F}" srcOrd="1" destOrd="0" presId="urn:microsoft.com/office/officeart/2005/8/layout/hierarchy2"/>
    <dgm:cxn modelId="{B3E9659A-F947-4BC4-A16F-12D7804FEAAD}" type="presParOf" srcId="{3CF56C8C-FF65-418B-872C-138E63ABE294}" destId="{DA3FD405-EF94-47E4-A286-CA38E809E54E}" srcOrd="2" destOrd="0" presId="urn:microsoft.com/office/officeart/2005/8/layout/hierarchy2"/>
    <dgm:cxn modelId="{1901F33B-433D-4E85-82A5-0250CB21892C}" type="presParOf" srcId="{DA3FD405-EF94-47E4-A286-CA38E809E54E}" destId="{6970F2AF-9645-46C9-9FD0-096B33620B53}" srcOrd="0" destOrd="0" presId="urn:microsoft.com/office/officeart/2005/8/layout/hierarchy2"/>
    <dgm:cxn modelId="{380C27CE-B360-43B4-AE0F-D5A6F4AB2735}" type="presParOf" srcId="{3CF56C8C-FF65-418B-872C-138E63ABE294}" destId="{DC7E9D73-1197-4411-8574-0378213D09FD}" srcOrd="3" destOrd="0" presId="urn:microsoft.com/office/officeart/2005/8/layout/hierarchy2"/>
    <dgm:cxn modelId="{124122E6-EC39-40A5-94C6-BE8DAA5DF1DC}" type="presParOf" srcId="{DC7E9D73-1197-4411-8574-0378213D09FD}" destId="{FC5CF3D5-B6B4-4DBB-AE43-7894655AF8CE}" srcOrd="0" destOrd="0" presId="urn:microsoft.com/office/officeart/2005/8/layout/hierarchy2"/>
    <dgm:cxn modelId="{1C17A90D-A89F-4D2A-BDDF-7E4968D59E6E}" type="presParOf" srcId="{DC7E9D73-1197-4411-8574-0378213D09FD}" destId="{21532E3D-A64A-4109-BE2D-B2C3E75E918D}" srcOrd="1" destOrd="0" presId="urn:microsoft.com/office/officeart/2005/8/layout/hierarchy2"/>
    <dgm:cxn modelId="{DFDE494C-0B11-44A9-90AD-2EAA2D9EBBDA}" type="presParOf" srcId="{21532E3D-A64A-4109-BE2D-B2C3E75E918D}" destId="{91D75088-7D48-4441-BE43-604F77E14843}" srcOrd="0" destOrd="0" presId="urn:microsoft.com/office/officeart/2005/8/layout/hierarchy2"/>
    <dgm:cxn modelId="{441C93FF-9634-4549-B1EF-E90FB5BDF22B}" type="presParOf" srcId="{91D75088-7D48-4441-BE43-604F77E14843}" destId="{65C6AD49-0225-4CC8-B190-332706924913}" srcOrd="0" destOrd="0" presId="urn:microsoft.com/office/officeart/2005/8/layout/hierarchy2"/>
    <dgm:cxn modelId="{190E1D4A-D118-4997-9533-8DCCBAF370A8}" type="presParOf" srcId="{21532E3D-A64A-4109-BE2D-B2C3E75E918D}" destId="{828CA922-4047-43BE-9B58-BF97D41941D8}" srcOrd="1" destOrd="0" presId="urn:microsoft.com/office/officeart/2005/8/layout/hierarchy2"/>
    <dgm:cxn modelId="{285F5C35-660D-4BFE-BC00-09CD3F20BAE0}" type="presParOf" srcId="{828CA922-4047-43BE-9B58-BF97D41941D8}" destId="{EDCF56F5-1FBC-4F8B-A409-D595491BFFC2}" srcOrd="0" destOrd="0" presId="urn:microsoft.com/office/officeart/2005/8/layout/hierarchy2"/>
    <dgm:cxn modelId="{6EDE471F-FCC1-4404-9CBC-69F1D4E55E41}" type="presParOf" srcId="{828CA922-4047-43BE-9B58-BF97D41941D8}" destId="{BC4424D4-0E8C-45AB-88AD-7079761373FE}" srcOrd="1" destOrd="0" presId="urn:microsoft.com/office/officeart/2005/8/layout/hierarchy2"/>
    <dgm:cxn modelId="{E11AE837-3726-4882-9EDB-055AE56B7D0D}" type="presParOf" srcId="{21532E3D-A64A-4109-BE2D-B2C3E75E918D}" destId="{749BB372-5546-458E-A73D-FBC73D0C6B64}" srcOrd="2" destOrd="0" presId="urn:microsoft.com/office/officeart/2005/8/layout/hierarchy2"/>
    <dgm:cxn modelId="{35A58CFE-A962-4BCD-889F-6FF241117F4E}" type="presParOf" srcId="{749BB372-5546-458E-A73D-FBC73D0C6B64}" destId="{6BE26758-1C18-4327-83A5-EA1927C895CE}" srcOrd="0" destOrd="0" presId="urn:microsoft.com/office/officeart/2005/8/layout/hierarchy2"/>
    <dgm:cxn modelId="{47715E9B-02DB-4E7B-9643-99CFFC3958FE}" type="presParOf" srcId="{21532E3D-A64A-4109-BE2D-B2C3E75E918D}" destId="{92D011B3-7CEE-443A-90B6-EF7597C6ABF9}" srcOrd="3" destOrd="0" presId="urn:microsoft.com/office/officeart/2005/8/layout/hierarchy2"/>
    <dgm:cxn modelId="{F47606AF-B6EC-4880-8B10-13C50C9D2F6C}" type="presParOf" srcId="{92D011B3-7CEE-443A-90B6-EF7597C6ABF9}" destId="{95692ADF-AD85-48B3-A474-5D4C4799FA70}" srcOrd="0" destOrd="0" presId="urn:microsoft.com/office/officeart/2005/8/layout/hierarchy2"/>
    <dgm:cxn modelId="{A4D676AE-AC36-4F00-B2ED-A77194FFF399}" type="presParOf" srcId="{92D011B3-7CEE-443A-90B6-EF7597C6ABF9}" destId="{512A68C2-4BCA-4ECC-AE76-FE782D539D3B}" srcOrd="1" destOrd="0" presId="urn:microsoft.com/office/officeart/2005/8/layout/hierarchy2"/>
    <dgm:cxn modelId="{F0F9341D-DFC3-4BFC-8E6D-BE2073A9BBD3}" type="presParOf" srcId="{0207A782-00B5-437B-BE2C-BBB04E91F542}" destId="{086E3D1C-6904-4877-9AC3-D8B047B71F99}" srcOrd="2" destOrd="0" presId="urn:microsoft.com/office/officeart/2005/8/layout/hierarchy2"/>
    <dgm:cxn modelId="{E4EC1092-851E-42AA-91BA-7E6BC090BC90}" type="presParOf" srcId="{086E3D1C-6904-4877-9AC3-D8B047B71F99}" destId="{B3D780C9-E764-4275-92EF-F2A8EFDF28A8}" srcOrd="0" destOrd="0" presId="urn:microsoft.com/office/officeart/2005/8/layout/hierarchy2"/>
    <dgm:cxn modelId="{0C0A93B3-592A-409E-84BF-E485A6ACEBAD}" type="presParOf" srcId="{0207A782-00B5-437B-BE2C-BBB04E91F542}" destId="{81A76B88-DE5C-478D-8DF3-D8F9DB95AD17}" srcOrd="3" destOrd="0" presId="urn:microsoft.com/office/officeart/2005/8/layout/hierarchy2"/>
    <dgm:cxn modelId="{F870CD2B-CB1E-48AB-923D-25122512B464}" type="presParOf" srcId="{81A76B88-DE5C-478D-8DF3-D8F9DB95AD17}" destId="{519C7585-02D9-4470-A98D-C14CDB710303}" srcOrd="0" destOrd="0" presId="urn:microsoft.com/office/officeart/2005/8/layout/hierarchy2"/>
    <dgm:cxn modelId="{ED72668F-719B-4EEA-8F6F-E7F62AEC7EFE}" type="presParOf" srcId="{81A76B88-DE5C-478D-8DF3-D8F9DB95AD17}" destId="{BE150EED-1325-42F3-B97D-63848DE7E9C8}" srcOrd="1" destOrd="0" presId="urn:microsoft.com/office/officeart/2005/8/layout/hierarchy2"/>
    <dgm:cxn modelId="{16ED451F-3EC1-49FA-A413-411786F62695}" type="presParOf" srcId="{BE150EED-1325-42F3-B97D-63848DE7E9C8}" destId="{DF2F20E9-DDFB-4BBD-B9A0-887D8339E533}" srcOrd="0" destOrd="0" presId="urn:microsoft.com/office/officeart/2005/8/layout/hierarchy2"/>
    <dgm:cxn modelId="{330F7923-5422-49B9-8152-CFD5DB562AAE}" type="presParOf" srcId="{DF2F20E9-DDFB-4BBD-B9A0-887D8339E533}" destId="{DBE62BEB-57CF-4BA6-9B62-35B128EA7DFA}" srcOrd="0" destOrd="0" presId="urn:microsoft.com/office/officeart/2005/8/layout/hierarchy2"/>
    <dgm:cxn modelId="{8CCD20F1-9171-4094-9D3A-DB7B5803039F}" type="presParOf" srcId="{BE150EED-1325-42F3-B97D-63848DE7E9C8}" destId="{387687C3-55C7-4733-803F-6FAE73C22E82}" srcOrd="1" destOrd="0" presId="urn:microsoft.com/office/officeart/2005/8/layout/hierarchy2"/>
    <dgm:cxn modelId="{0B850401-BE1A-455B-8C53-E493EB9B2540}" type="presParOf" srcId="{387687C3-55C7-4733-803F-6FAE73C22E82}" destId="{FA1D63FA-D21A-4AC0-BC27-507797B166EC}" srcOrd="0" destOrd="0" presId="urn:microsoft.com/office/officeart/2005/8/layout/hierarchy2"/>
    <dgm:cxn modelId="{92BF5050-21CC-4415-A845-E22C43313611}" type="presParOf" srcId="{387687C3-55C7-4733-803F-6FAE73C22E82}" destId="{F7142366-9D2E-4C97-9B66-DF2CDA130D58}" srcOrd="1" destOrd="0" presId="urn:microsoft.com/office/officeart/2005/8/layout/hierarchy2"/>
    <dgm:cxn modelId="{8540EFFC-7A0F-4EFA-8100-95C7BA0ABE8F}" type="presParOf" srcId="{F7142366-9D2E-4C97-9B66-DF2CDA130D58}" destId="{0D28A71C-4F4B-42AD-B741-95C2F3D01E19}" srcOrd="0" destOrd="0" presId="urn:microsoft.com/office/officeart/2005/8/layout/hierarchy2"/>
    <dgm:cxn modelId="{E2BA937A-5BDD-49FD-8D5D-72C21BCB84F2}" type="presParOf" srcId="{0D28A71C-4F4B-42AD-B741-95C2F3D01E19}" destId="{DB23A611-2825-43B1-945C-5C7E5E40E081}" srcOrd="0" destOrd="0" presId="urn:microsoft.com/office/officeart/2005/8/layout/hierarchy2"/>
    <dgm:cxn modelId="{BA084640-478E-401E-BD49-60FB9EC0C11F}" type="presParOf" srcId="{F7142366-9D2E-4C97-9B66-DF2CDA130D58}" destId="{E16872B3-9A86-42CB-AC81-DBBBCD183607}" srcOrd="1" destOrd="0" presId="urn:microsoft.com/office/officeart/2005/8/layout/hierarchy2"/>
    <dgm:cxn modelId="{D75AD428-59C6-42C5-8F54-D2F08CAF7575}" type="presParOf" srcId="{E16872B3-9A86-42CB-AC81-DBBBCD183607}" destId="{2FDB0CBF-8A50-464A-A8AF-E2BF3C808867}" srcOrd="0" destOrd="0" presId="urn:microsoft.com/office/officeart/2005/8/layout/hierarchy2"/>
    <dgm:cxn modelId="{0E06FEF2-8AD1-41E4-AF62-95E302FF5BE6}" type="presParOf" srcId="{E16872B3-9A86-42CB-AC81-DBBBCD183607}" destId="{5E173ED3-CFCC-4224-928C-5CE4F549BAA2}" srcOrd="1" destOrd="0" presId="urn:microsoft.com/office/officeart/2005/8/layout/hierarchy2"/>
    <dgm:cxn modelId="{1107C45A-2A2A-4C36-89B9-64B73EA8D613}" type="presParOf" srcId="{F7142366-9D2E-4C97-9B66-DF2CDA130D58}" destId="{79957274-BED2-49FA-961C-8C49888080C4}" srcOrd="2" destOrd="0" presId="urn:microsoft.com/office/officeart/2005/8/layout/hierarchy2"/>
    <dgm:cxn modelId="{C6C69972-EEE2-4A63-9255-6BCC95A71AB3}" type="presParOf" srcId="{79957274-BED2-49FA-961C-8C49888080C4}" destId="{92F4DFBD-263B-4698-9174-CE9547021788}" srcOrd="0" destOrd="0" presId="urn:microsoft.com/office/officeart/2005/8/layout/hierarchy2"/>
    <dgm:cxn modelId="{7A528295-323F-47B2-9F59-E2174FD3FA95}" type="presParOf" srcId="{F7142366-9D2E-4C97-9B66-DF2CDA130D58}" destId="{3075C960-8CA3-47C1-AA61-3ABDEFCA9005}" srcOrd="3" destOrd="0" presId="urn:microsoft.com/office/officeart/2005/8/layout/hierarchy2"/>
    <dgm:cxn modelId="{B805378D-D576-44CF-A2DD-D0CDCFF972B8}" type="presParOf" srcId="{3075C960-8CA3-47C1-AA61-3ABDEFCA9005}" destId="{0D231389-C127-4A4C-968F-D95564A141CD}" srcOrd="0" destOrd="0" presId="urn:microsoft.com/office/officeart/2005/8/layout/hierarchy2"/>
    <dgm:cxn modelId="{28C6E871-0BAB-4E42-B64F-E0E9185796D2}" type="presParOf" srcId="{3075C960-8CA3-47C1-AA61-3ABDEFCA9005}" destId="{958EE0F6-6016-4135-8374-901ADEF89BCE}" srcOrd="1" destOrd="0" presId="urn:microsoft.com/office/officeart/2005/8/layout/hierarchy2"/>
    <dgm:cxn modelId="{7347A77E-D3A7-42F3-B6B9-D72B80C5A5F3}" type="presParOf" srcId="{BE150EED-1325-42F3-B97D-63848DE7E9C8}" destId="{61984690-8005-474D-941F-BCF637C938C4}" srcOrd="2" destOrd="0" presId="urn:microsoft.com/office/officeart/2005/8/layout/hierarchy2"/>
    <dgm:cxn modelId="{9500C474-30CE-4C5D-A0DE-DF581459171A}" type="presParOf" srcId="{61984690-8005-474D-941F-BCF637C938C4}" destId="{BDC9B3EC-4B62-44AD-8A24-3F494E627260}" srcOrd="0" destOrd="0" presId="urn:microsoft.com/office/officeart/2005/8/layout/hierarchy2"/>
    <dgm:cxn modelId="{DDE36714-448E-499A-AE10-8093F984D895}" type="presParOf" srcId="{BE150EED-1325-42F3-B97D-63848DE7E9C8}" destId="{DF21862A-5C8B-4743-935B-562497F3BCB0}" srcOrd="3" destOrd="0" presId="urn:microsoft.com/office/officeart/2005/8/layout/hierarchy2"/>
    <dgm:cxn modelId="{4EC912E8-C346-4EA4-9465-9AF6A6A34D19}" type="presParOf" srcId="{DF21862A-5C8B-4743-935B-562497F3BCB0}" destId="{7294E47E-6EEF-421A-83ED-3C2F47697E1B}" srcOrd="0" destOrd="0" presId="urn:microsoft.com/office/officeart/2005/8/layout/hierarchy2"/>
    <dgm:cxn modelId="{E5064365-2330-4B96-B2C3-64F4EB9A3F00}" type="presParOf" srcId="{DF21862A-5C8B-4743-935B-562497F3BCB0}" destId="{6BFC988C-E90B-463B-A686-DFD7E551CC22}" srcOrd="1" destOrd="0" presId="urn:microsoft.com/office/officeart/2005/8/layout/hierarchy2"/>
    <dgm:cxn modelId="{3765D2C0-EB97-4832-B0B7-EF6595C31B06}" type="presParOf" srcId="{6BFC988C-E90B-463B-A686-DFD7E551CC22}" destId="{723B84AC-AA93-4791-AEAB-7FAEE85109A3}" srcOrd="0" destOrd="0" presId="urn:microsoft.com/office/officeart/2005/8/layout/hierarchy2"/>
    <dgm:cxn modelId="{C234525B-0874-4630-9B00-757409810CFD}" type="presParOf" srcId="{723B84AC-AA93-4791-AEAB-7FAEE85109A3}" destId="{306D5449-F637-4358-8FDE-EC7C531A5AF3}" srcOrd="0" destOrd="0" presId="urn:microsoft.com/office/officeart/2005/8/layout/hierarchy2"/>
    <dgm:cxn modelId="{3CB85E50-67B5-4076-994B-A35F7DEE8236}" type="presParOf" srcId="{6BFC988C-E90B-463B-A686-DFD7E551CC22}" destId="{68CFEC28-3BD3-4B9F-804C-26A475398C7C}" srcOrd="1" destOrd="0" presId="urn:microsoft.com/office/officeart/2005/8/layout/hierarchy2"/>
    <dgm:cxn modelId="{FA132C17-5782-413A-B535-97882E8D8603}" type="presParOf" srcId="{68CFEC28-3BD3-4B9F-804C-26A475398C7C}" destId="{92618E08-D60A-4BC9-ABD6-892A2ACB4641}" srcOrd="0" destOrd="0" presId="urn:microsoft.com/office/officeart/2005/8/layout/hierarchy2"/>
    <dgm:cxn modelId="{BCC9B51D-22CC-473D-8083-C22BC3A32C2D}" type="presParOf" srcId="{68CFEC28-3BD3-4B9F-804C-26A475398C7C}" destId="{9A27B665-9A46-48E1-9B18-CD3F2780EC15}" srcOrd="1" destOrd="0" presId="urn:microsoft.com/office/officeart/2005/8/layout/hierarchy2"/>
    <dgm:cxn modelId="{C7B4ACDD-5EA0-437B-AA1D-CE37125A24AF}" type="presParOf" srcId="{6BFC988C-E90B-463B-A686-DFD7E551CC22}" destId="{7CB11877-7CE1-4FC1-BF3F-9362EE96108F}" srcOrd="2" destOrd="0" presId="urn:microsoft.com/office/officeart/2005/8/layout/hierarchy2"/>
    <dgm:cxn modelId="{A38F1053-AB20-48E4-B9C0-D21A3D6A22FF}" type="presParOf" srcId="{7CB11877-7CE1-4FC1-BF3F-9362EE96108F}" destId="{1E8A37D4-4EF9-415F-9962-9380A7D14477}" srcOrd="0" destOrd="0" presId="urn:microsoft.com/office/officeart/2005/8/layout/hierarchy2"/>
    <dgm:cxn modelId="{21EACC02-314B-4C90-BD78-1F4C8BAE84BB}" type="presParOf" srcId="{6BFC988C-E90B-463B-A686-DFD7E551CC22}" destId="{591A4C20-E09D-4871-B981-FD00D99F3B70}" srcOrd="3" destOrd="0" presId="urn:microsoft.com/office/officeart/2005/8/layout/hierarchy2"/>
    <dgm:cxn modelId="{2C3BE3E6-E477-451A-8A64-874B82B58E24}" type="presParOf" srcId="{591A4C20-E09D-4871-B981-FD00D99F3B70}" destId="{4E699ABA-3FE7-464F-8B07-B853BB136B09}" srcOrd="0" destOrd="0" presId="urn:microsoft.com/office/officeart/2005/8/layout/hierarchy2"/>
    <dgm:cxn modelId="{3DFF149E-55F2-4BAC-B7C3-A7795450DEBD}" type="presParOf" srcId="{591A4C20-E09D-4871-B981-FD00D99F3B70}" destId="{0B6DD7F1-89B0-4530-9E8F-F1350B78C5E6}"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65DCC-8844-4BC7-8E18-530829F13B0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id-ID"/>
        </a:p>
      </dgm:t>
    </dgm:pt>
    <dgm:pt modelId="{69E984C4-08F7-4432-B64E-B13C80F5F82D}">
      <dgm:prSet phldrT="[Text]"/>
      <dgm:spPr/>
      <dgm:t>
        <a:bodyPr/>
        <a:lstStyle/>
        <a:p>
          <a:r>
            <a:rPr lang="id-ID" dirty="0" smtClean="0"/>
            <a:t>Asuransi kesehatan</a:t>
          </a:r>
          <a:endParaRPr lang="id-ID" dirty="0"/>
        </a:p>
      </dgm:t>
    </dgm:pt>
    <dgm:pt modelId="{5127F41C-EA50-42A0-A056-9124758C4723}" type="parTrans" cxnId="{95B2F19A-4166-4688-A820-382A44FB822F}">
      <dgm:prSet/>
      <dgm:spPr/>
      <dgm:t>
        <a:bodyPr/>
        <a:lstStyle/>
        <a:p>
          <a:endParaRPr lang="id-ID"/>
        </a:p>
      </dgm:t>
    </dgm:pt>
    <dgm:pt modelId="{EEBA89C4-CFEE-4EFE-B294-5C8A82AE92F9}" type="sibTrans" cxnId="{95B2F19A-4166-4688-A820-382A44FB822F}">
      <dgm:prSet/>
      <dgm:spPr/>
      <dgm:t>
        <a:bodyPr/>
        <a:lstStyle/>
        <a:p>
          <a:endParaRPr lang="id-ID"/>
        </a:p>
      </dgm:t>
    </dgm:pt>
    <dgm:pt modelId="{1C5EFB69-3883-4025-8E49-7A6CB0AC08B7}">
      <dgm:prSet phldrT="[Text]"/>
      <dgm:spPr/>
      <dgm:t>
        <a:bodyPr/>
        <a:lstStyle/>
        <a:p>
          <a:r>
            <a:rPr lang="id-ID" dirty="0" smtClean="0"/>
            <a:t>Pembiayaan</a:t>
          </a:r>
          <a:endParaRPr lang="id-ID" dirty="0"/>
        </a:p>
      </dgm:t>
    </dgm:pt>
    <dgm:pt modelId="{792EEEB2-7AEB-4D61-81A7-6001673F270C}" type="parTrans" cxnId="{155976E1-7B42-45B0-B4E2-3B62702A2504}">
      <dgm:prSet/>
      <dgm:spPr/>
      <dgm:t>
        <a:bodyPr/>
        <a:lstStyle/>
        <a:p>
          <a:endParaRPr lang="id-ID"/>
        </a:p>
      </dgm:t>
    </dgm:pt>
    <dgm:pt modelId="{BBFC0923-F978-45BE-9D93-E87A620F18CF}" type="sibTrans" cxnId="{155976E1-7B42-45B0-B4E2-3B62702A2504}">
      <dgm:prSet/>
      <dgm:spPr/>
      <dgm:t>
        <a:bodyPr/>
        <a:lstStyle/>
        <a:p>
          <a:endParaRPr lang="id-ID"/>
        </a:p>
      </dgm:t>
    </dgm:pt>
    <dgm:pt modelId="{C3BB0D9E-0E8D-4D47-90C0-36C7E8490F93}">
      <dgm:prSet phldrT="[Text]"/>
      <dgm:spPr/>
      <dgm:t>
        <a:bodyPr/>
        <a:lstStyle/>
        <a:p>
          <a:r>
            <a:rPr lang="id-ID" dirty="0" smtClean="0"/>
            <a:t>Pelayanan kesehatan</a:t>
          </a:r>
          <a:endParaRPr lang="id-ID" dirty="0"/>
        </a:p>
      </dgm:t>
    </dgm:pt>
    <dgm:pt modelId="{05834849-C2C8-426F-A160-684E7D6C8356}" type="parTrans" cxnId="{65109E82-E1E6-4414-9FBA-6CEA4C749C73}">
      <dgm:prSet/>
      <dgm:spPr/>
      <dgm:t>
        <a:bodyPr/>
        <a:lstStyle/>
        <a:p>
          <a:endParaRPr lang="id-ID"/>
        </a:p>
      </dgm:t>
    </dgm:pt>
    <dgm:pt modelId="{156B3AD2-80F2-47A3-A33E-336B0E010CF9}" type="sibTrans" cxnId="{65109E82-E1E6-4414-9FBA-6CEA4C749C73}">
      <dgm:prSet/>
      <dgm:spPr/>
      <dgm:t>
        <a:bodyPr/>
        <a:lstStyle/>
        <a:p>
          <a:endParaRPr lang="id-ID"/>
        </a:p>
      </dgm:t>
    </dgm:pt>
    <dgm:pt modelId="{2C62B678-5BC5-4984-9A33-93AD62551B84}" type="pres">
      <dgm:prSet presAssocID="{41465DCC-8844-4BC7-8E18-530829F13B07}" presName="Name0" presStyleCnt="0">
        <dgm:presLayoutVars>
          <dgm:dir/>
          <dgm:resizeHandles val="exact"/>
        </dgm:presLayoutVars>
      </dgm:prSet>
      <dgm:spPr/>
      <dgm:t>
        <a:bodyPr/>
        <a:lstStyle/>
        <a:p>
          <a:endParaRPr lang="id-ID"/>
        </a:p>
      </dgm:t>
    </dgm:pt>
    <dgm:pt modelId="{318E871C-D4BA-4B64-B3EA-48195AA23A6C}" type="pres">
      <dgm:prSet presAssocID="{69E984C4-08F7-4432-B64E-B13C80F5F82D}" presName="node" presStyleLbl="node1" presStyleIdx="0" presStyleCnt="3">
        <dgm:presLayoutVars>
          <dgm:bulletEnabled val="1"/>
        </dgm:presLayoutVars>
      </dgm:prSet>
      <dgm:spPr/>
      <dgm:t>
        <a:bodyPr/>
        <a:lstStyle/>
        <a:p>
          <a:endParaRPr lang="id-ID"/>
        </a:p>
      </dgm:t>
    </dgm:pt>
    <dgm:pt modelId="{8A0C1203-1D4C-45D7-9C88-7960097F9586}" type="pres">
      <dgm:prSet presAssocID="{EEBA89C4-CFEE-4EFE-B294-5C8A82AE92F9}" presName="sibTrans" presStyleLbl="sibTrans2D1" presStyleIdx="0" presStyleCnt="3"/>
      <dgm:spPr/>
      <dgm:t>
        <a:bodyPr/>
        <a:lstStyle/>
        <a:p>
          <a:endParaRPr lang="id-ID"/>
        </a:p>
      </dgm:t>
    </dgm:pt>
    <dgm:pt modelId="{9564B383-5C5C-4036-BF00-F8D4055F08BC}" type="pres">
      <dgm:prSet presAssocID="{EEBA89C4-CFEE-4EFE-B294-5C8A82AE92F9}" presName="connectorText" presStyleLbl="sibTrans2D1" presStyleIdx="0" presStyleCnt="3"/>
      <dgm:spPr/>
      <dgm:t>
        <a:bodyPr/>
        <a:lstStyle/>
        <a:p>
          <a:endParaRPr lang="id-ID"/>
        </a:p>
      </dgm:t>
    </dgm:pt>
    <dgm:pt modelId="{562D909D-F071-4514-BDE8-555EA30AC8FE}" type="pres">
      <dgm:prSet presAssocID="{1C5EFB69-3883-4025-8E49-7A6CB0AC08B7}" presName="node" presStyleLbl="node1" presStyleIdx="1" presStyleCnt="3">
        <dgm:presLayoutVars>
          <dgm:bulletEnabled val="1"/>
        </dgm:presLayoutVars>
      </dgm:prSet>
      <dgm:spPr/>
      <dgm:t>
        <a:bodyPr/>
        <a:lstStyle/>
        <a:p>
          <a:endParaRPr lang="id-ID"/>
        </a:p>
      </dgm:t>
    </dgm:pt>
    <dgm:pt modelId="{95265B87-D838-45E5-A578-9667361878A9}" type="pres">
      <dgm:prSet presAssocID="{BBFC0923-F978-45BE-9D93-E87A620F18CF}" presName="sibTrans" presStyleLbl="sibTrans2D1" presStyleIdx="1" presStyleCnt="3"/>
      <dgm:spPr/>
      <dgm:t>
        <a:bodyPr/>
        <a:lstStyle/>
        <a:p>
          <a:endParaRPr lang="id-ID"/>
        </a:p>
      </dgm:t>
    </dgm:pt>
    <dgm:pt modelId="{F6F0FCEE-A0A6-4FEC-B6E7-8BB7D8C5EB02}" type="pres">
      <dgm:prSet presAssocID="{BBFC0923-F978-45BE-9D93-E87A620F18CF}" presName="connectorText" presStyleLbl="sibTrans2D1" presStyleIdx="1" presStyleCnt="3"/>
      <dgm:spPr/>
      <dgm:t>
        <a:bodyPr/>
        <a:lstStyle/>
        <a:p>
          <a:endParaRPr lang="id-ID"/>
        </a:p>
      </dgm:t>
    </dgm:pt>
    <dgm:pt modelId="{45B21C59-8999-4323-8C46-E08DD91A2296}" type="pres">
      <dgm:prSet presAssocID="{C3BB0D9E-0E8D-4D47-90C0-36C7E8490F93}" presName="node" presStyleLbl="node1" presStyleIdx="2" presStyleCnt="3">
        <dgm:presLayoutVars>
          <dgm:bulletEnabled val="1"/>
        </dgm:presLayoutVars>
      </dgm:prSet>
      <dgm:spPr/>
      <dgm:t>
        <a:bodyPr/>
        <a:lstStyle/>
        <a:p>
          <a:endParaRPr lang="id-ID"/>
        </a:p>
      </dgm:t>
    </dgm:pt>
    <dgm:pt modelId="{54E00CC7-1DD6-40A7-975B-1CC7DB46783F}" type="pres">
      <dgm:prSet presAssocID="{156B3AD2-80F2-47A3-A33E-336B0E010CF9}" presName="sibTrans" presStyleLbl="sibTrans2D1" presStyleIdx="2" presStyleCnt="3"/>
      <dgm:spPr/>
      <dgm:t>
        <a:bodyPr/>
        <a:lstStyle/>
        <a:p>
          <a:endParaRPr lang="id-ID"/>
        </a:p>
      </dgm:t>
    </dgm:pt>
    <dgm:pt modelId="{9819072A-CF72-4F0B-947B-D2C37353ADCC}" type="pres">
      <dgm:prSet presAssocID="{156B3AD2-80F2-47A3-A33E-336B0E010CF9}" presName="connectorText" presStyleLbl="sibTrans2D1" presStyleIdx="2" presStyleCnt="3"/>
      <dgm:spPr/>
      <dgm:t>
        <a:bodyPr/>
        <a:lstStyle/>
        <a:p>
          <a:endParaRPr lang="id-ID"/>
        </a:p>
      </dgm:t>
    </dgm:pt>
  </dgm:ptLst>
  <dgm:cxnLst>
    <dgm:cxn modelId="{7EB52818-9A97-4C35-BE8A-60A87959C305}" type="presOf" srcId="{EEBA89C4-CFEE-4EFE-B294-5C8A82AE92F9}" destId="{9564B383-5C5C-4036-BF00-F8D4055F08BC}" srcOrd="1" destOrd="0" presId="urn:microsoft.com/office/officeart/2005/8/layout/cycle7"/>
    <dgm:cxn modelId="{155976E1-7B42-45B0-B4E2-3B62702A2504}" srcId="{41465DCC-8844-4BC7-8E18-530829F13B07}" destId="{1C5EFB69-3883-4025-8E49-7A6CB0AC08B7}" srcOrd="1" destOrd="0" parTransId="{792EEEB2-7AEB-4D61-81A7-6001673F270C}" sibTransId="{BBFC0923-F978-45BE-9D93-E87A620F18CF}"/>
    <dgm:cxn modelId="{51DC8CB7-4F20-49FF-957C-0CCA3E13B18E}" type="presOf" srcId="{EEBA89C4-CFEE-4EFE-B294-5C8A82AE92F9}" destId="{8A0C1203-1D4C-45D7-9C88-7960097F9586}" srcOrd="0" destOrd="0" presId="urn:microsoft.com/office/officeart/2005/8/layout/cycle7"/>
    <dgm:cxn modelId="{1274095D-E5D8-4060-85AC-98624CDED3F1}" type="presOf" srcId="{156B3AD2-80F2-47A3-A33E-336B0E010CF9}" destId="{54E00CC7-1DD6-40A7-975B-1CC7DB46783F}" srcOrd="0" destOrd="0" presId="urn:microsoft.com/office/officeart/2005/8/layout/cycle7"/>
    <dgm:cxn modelId="{0B94AF70-6478-4FFA-BCC8-5C47847AFAB9}" type="presOf" srcId="{BBFC0923-F978-45BE-9D93-E87A620F18CF}" destId="{95265B87-D838-45E5-A578-9667361878A9}" srcOrd="0" destOrd="0" presId="urn:microsoft.com/office/officeart/2005/8/layout/cycle7"/>
    <dgm:cxn modelId="{95B2F19A-4166-4688-A820-382A44FB822F}" srcId="{41465DCC-8844-4BC7-8E18-530829F13B07}" destId="{69E984C4-08F7-4432-B64E-B13C80F5F82D}" srcOrd="0" destOrd="0" parTransId="{5127F41C-EA50-42A0-A056-9124758C4723}" sibTransId="{EEBA89C4-CFEE-4EFE-B294-5C8A82AE92F9}"/>
    <dgm:cxn modelId="{89004DBB-0B38-45EF-817C-0D93BFD49345}" type="presOf" srcId="{C3BB0D9E-0E8D-4D47-90C0-36C7E8490F93}" destId="{45B21C59-8999-4323-8C46-E08DD91A2296}" srcOrd="0" destOrd="0" presId="urn:microsoft.com/office/officeart/2005/8/layout/cycle7"/>
    <dgm:cxn modelId="{EF46E682-1138-4E9C-8B47-0569F938B07F}" type="presOf" srcId="{69E984C4-08F7-4432-B64E-B13C80F5F82D}" destId="{318E871C-D4BA-4B64-B3EA-48195AA23A6C}" srcOrd="0" destOrd="0" presId="urn:microsoft.com/office/officeart/2005/8/layout/cycle7"/>
    <dgm:cxn modelId="{65109E82-E1E6-4414-9FBA-6CEA4C749C73}" srcId="{41465DCC-8844-4BC7-8E18-530829F13B07}" destId="{C3BB0D9E-0E8D-4D47-90C0-36C7E8490F93}" srcOrd="2" destOrd="0" parTransId="{05834849-C2C8-426F-A160-684E7D6C8356}" sibTransId="{156B3AD2-80F2-47A3-A33E-336B0E010CF9}"/>
    <dgm:cxn modelId="{631FB614-AAAC-4A7A-BB65-FF6ED9F8BBEE}" type="presOf" srcId="{41465DCC-8844-4BC7-8E18-530829F13B07}" destId="{2C62B678-5BC5-4984-9A33-93AD62551B84}" srcOrd="0" destOrd="0" presId="urn:microsoft.com/office/officeart/2005/8/layout/cycle7"/>
    <dgm:cxn modelId="{48676B95-8652-427D-959D-A0FF39157017}" type="presOf" srcId="{BBFC0923-F978-45BE-9D93-E87A620F18CF}" destId="{F6F0FCEE-A0A6-4FEC-B6E7-8BB7D8C5EB02}" srcOrd="1" destOrd="0" presId="urn:microsoft.com/office/officeart/2005/8/layout/cycle7"/>
    <dgm:cxn modelId="{84317100-D194-40EC-94F9-EA9076EDB75A}" type="presOf" srcId="{156B3AD2-80F2-47A3-A33E-336B0E010CF9}" destId="{9819072A-CF72-4F0B-947B-D2C37353ADCC}" srcOrd="1" destOrd="0" presId="urn:microsoft.com/office/officeart/2005/8/layout/cycle7"/>
    <dgm:cxn modelId="{026FCDEC-4C6D-4B68-AD41-D4823E99D1D1}" type="presOf" srcId="{1C5EFB69-3883-4025-8E49-7A6CB0AC08B7}" destId="{562D909D-F071-4514-BDE8-555EA30AC8FE}" srcOrd="0" destOrd="0" presId="urn:microsoft.com/office/officeart/2005/8/layout/cycle7"/>
    <dgm:cxn modelId="{A6C4FD7F-FDA0-4CBB-BBF2-14553FD7B59A}" type="presParOf" srcId="{2C62B678-5BC5-4984-9A33-93AD62551B84}" destId="{318E871C-D4BA-4B64-B3EA-48195AA23A6C}" srcOrd="0" destOrd="0" presId="urn:microsoft.com/office/officeart/2005/8/layout/cycle7"/>
    <dgm:cxn modelId="{76A5DB7D-CC7D-42C5-823A-C9664AC8C4F0}" type="presParOf" srcId="{2C62B678-5BC5-4984-9A33-93AD62551B84}" destId="{8A0C1203-1D4C-45D7-9C88-7960097F9586}" srcOrd="1" destOrd="0" presId="urn:microsoft.com/office/officeart/2005/8/layout/cycle7"/>
    <dgm:cxn modelId="{317E5CAD-17FE-4FFB-B589-EC6999A44345}" type="presParOf" srcId="{8A0C1203-1D4C-45D7-9C88-7960097F9586}" destId="{9564B383-5C5C-4036-BF00-F8D4055F08BC}" srcOrd="0" destOrd="0" presId="urn:microsoft.com/office/officeart/2005/8/layout/cycle7"/>
    <dgm:cxn modelId="{43C98722-B8B1-4305-AAF9-77858FADE034}" type="presParOf" srcId="{2C62B678-5BC5-4984-9A33-93AD62551B84}" destId="{562D909D-F071-4514-BDE8-555EA30AC8FE}" srcOrd="2" destOrd="0" presId="urn:microsoft.com/office/officeart/2005/8/layout/cycle7"/>
    <dgm:cxn modelId="{65EF3840-78DD-4BDC-9E4C-B89100FCD762}" type="presParOf" srcId="{2C62B678-5BC5-4984-9A33-93AD62551B84}" destId="{95265B87-D838-45E5-A578-9667361878A9}" srcOrd="3" destOrd="0" presId="urn:microsoft.com/office/officeart/2005/8/layout/cycle7"/>
    <dgm:cxn modelId="{C582E87A-B115-419C-B4BF-49E39259FD31}" type="presParOf" srcId="{95265B87-D838-45E5-A578-9667361878A9}" destId="{F6F0FCEE-A0A6-4FEC-B6E7-8BB7D8C5EB02}" srcOrd="0" destOrd="0" presId="urn:microsoft.com/office/officeart/2005/8/layout/cycle7"/>
    <dgm:cxn modelId="{143496A8-661A-4984-A362-909AE8E973CF}" type="presParOf" srcId="{2C62B678-5BC5-4984-9A33-93AD62551B84}" destId="{45B21C59-8999-4323-8C46-E08DD91A2296}" srcOrd="4" destOrd="0" presId="urn:microsoft.com/office/officeart/2005/8/layout/cycle7"/>
    <dgm:cxn modelId="{D50F7703-D973-4EA1-B497-B63C88C251F6}" type="presParOf" srcId="{2C62B678-5BC5-4984-9A33-93AD62551B84}" destId="{54E00CC7-1DD6-40A7-975B-1CC7DB46783F}" srcOrd="5" destOrd="0" presId="urn:microsoft.com/office/officeart/2005/8/layout/cycle7"/>
    <dgm:cxn modelId="{6325F956-E422-42FE-8FCF-C8A4BF174723}" type="presParOf" srcId="{54E00CC7-1DD6-40A7-975B-1CC7DB46783F}" destId="{9819072A-CF72-4F0B-947B-D2C37353ADCC}"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9B297-7271-4FDB-9D0D-14690E83FAF7}">
      <dsp:nvSpPr>
        <dsp:cNvPr id="0" name=""/>
        <dsp:cNvSpPr/>
      </dsp:nvSpPr>
      <dsp:spPr>
        <a:xfrm>
          <a:off x="532618" y="2507930"/>
          <a:ext cx="1245877" cy="6229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Pembiayaan Pelayanan Kesehatan</a:t>
          </a:r>
          <a:endParaRPr lang="id-ID" sz="1100" kern="1200" dirty="0"/>
        </a:p>
      </dsp:txBody>
      <dsp:txXfrm>
        <a:off x="550863" y="2526175"/>
        <a:ext cx="1209387" cy="586448"/>
      </dsp:txXfrm>
    </dsp:sp>
    <dsp:sp modelId="{DC34E952-2F64-4A86-850A-BAACAB3EAC39}">
      <dsp:nvSpPr>
        <dsp:cNvPr id="0" name=""/>
        <dsp:cNvSpPr/>
      </dsp:nvSpPr>
      <dsp:spPr>
        <a:xfrm rot="17350740">
          <a:off x="1269194" y="2093077"/>
          <a:ext cx="1516954" cy="19885"/>
        </a:xfrm>
        <a:custGeom>
          <a:avLst/>
          <a:gdLst/>
          <a:ahLst/>
          <a:cxnLst/>
          <a:rect l="0" t="0" r="0" b="0"/>
          <a:pathLst>
            <a:path>
              <a:moveTo>
                <a:pt x="0" y="9942"/>
              </a:moveTo>
              <a:lnTo>
                <a:pt x="1516954" y="9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989747" y="2065096"/>
        <a:ext cx="75847" cy="75847"/>
      </dsp:txXfrm>
    </dsp:sp>
    <dsp:sp modelId="{28CBE481-52BA-4621-A3BD-0D212C34BF4E}">
      <dsp:nvSpPr>
        <dsp:cNvPr id="0" name=""/>
        <dsp:cNvSpPr/>
      </dsp:nvSpPr>
      <dsp:spPr>
        <a:xfrm>
          <a:off x="2276847" y="1075171"/>
          <a:ext cx="1245877" cy="6229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Dibiayai perorangan (privately financed)</a:t>
          </a:r>
          <a:endParaRPr lang="id-ID" sz="1100" kern="1200" dirty="0"/>
        </a:p>
      </dsp:txBody>
      <dsp:txXfrm>
        <a:off x="2295092" y="1093416"/>
        <a:ext cx="1209387" cy="586448"/>
      </dsp:txXfrm>
    </dsp:sp>
    <dsp:sp modelId="{518A8709-3BC1-4148-8475-830D212C20D8}">
      <dsp:nvSpPr>
        <dsp:cNvPr id="0" name=""/>
        <dsp:cNvSpPr/>
      </dsp:nvSpPr>
      <dsp:spPr>
        <a:xfrm rot="18289469">
          <a:off x="3335564" y="1018508"/>
          <a:ext cx="872670" cy="19885"/>
        </a:xfrm>
        <a:custGeom>
          <a:avLst/>
          <a:gdLst/>
          <a:ahLst/>
          <a:cxnLst/>
          <a:rect l="0" t="0" r="0" b="0"/>
          <a:pathLst>
            <a:path>
              <a:moveTo>
                <a:pt x="0" y="9942"/>
              </a:moveTo>
              <a:lnTo>
                <a:pt x="872670"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750083" y="1006634"/>
        <a:ext cx="43633" cy="43633"/>
      </dsp:txXfrm>
    </dsp:sp>
    <dsp:sp modelId="{3742BE9C-1B16-48EC-875D-4323EF49F90B}">
      <dsp:nvSpPr>
        <dsp:cNvPr id="0" name=""/>
        <dsp:cNvSpPr/>
      </dsp:nvSpPr>
      <dsp:spPr>
        <a:xfrm>
          <a:off x="4021075" y="358792"/>
          <a:ext cx="1245877" cy="6229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Pembayaran langsung (Out-of-Pocket)</a:t>
          </a:r>
          <a:endParaRPr lang="id-ID" sz="1100" kern="1200" dirty="0"/>
        </a:p>
      </dsp:txBody>
      <dsp:txXfrm>
        <a:off x="4039320" y="377037"/>
        <a:ext cx="1209387" cy="586448"/>
      </dsp:txXfrm>
    </dsp:sp>
    <dsp:sp modelId="{D118A9A7-00E9-4DBF-A4F1-696FBDC4EFA3}">
      <dsp:nvSpPr>
        <dsp:cNvPr id="0" name=""/>
        <dsp:cNvSpPr/>
      </dsp:nvSpPr>
      <dsp:spPr>
        <a:xfrm rot="19457599">
          <a:off x="5209267" y="481223"/>
          <a:ext cx="613721" cy="19885"/>
        </a:xfrm>
        <a:custGeom>
          <a:avLst/>
          <a:gdLst/>
          <a:ahLst/>
          <a:cxnLst/>
          <a:rect l="0" t="0" r="0" b="0"/>
          <a:pathLst>
            <a:path>
              <a:moveTo>
                <a:pt x="0" y="9942"/>
              </a:moveTo>
              <a:lnTo>
                <a:pt x="6137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500785" y="475823"/>
        <a:ext cx="30686" cy="30686"/>
      </dsp:txXfrm>
    </dsp:sp>
    <dsp:sp modelId="{3D48405C-FFF5-450E-9650-1B7E7D28BAD6}">
      <dsp:nvSpPr>
        <dsp:cNvPr id="0" name=""/>
        <dsp:cNvSpPr/>
      </dsp:nvSpPr>
      <dsp:spPr>
        <a:xfrm>
          <a:off x="5765303" y="602"/>
          <a:ext cx="1245877" cy="6229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Pembiayaan seluruhnya oleh pasien</a:t>
          </a:r>
          <a:endParaRPr lang="id-ID" sz="1100" kern="1200" dirty="0"/>
        </a:p>
      </dsp:txBody>
      <dsp:txXfrm>
        <a:off x="5783548" y="18847"/>
        <a:ext cx="1209387" cy="586448"/>
      </dsp:txXfrm>
    </dsp:sp>
    <dsp:sp modelId="{0663576F-2CF9-4967-A770-E3194DDF71EF}">
      <dsp:nvSpPr>
        <dsp:cNvPr id="0" name=""/>
        <dsp:cNvSpPr/>
      </dsp:nvSpPr>
      <dsp:spPr>
        <a:xfrm rot="2142401">
          <a:off x="5209267" y="839413"/>
          <a:ext cx="613721" cy="19885"/>
        </a:xfrm>
        <a:custGeom>
          <a:avLst/>
          <a:gdLst/>
          <a:ahLst/>
          <a:cxnLst/>
          <a:rect l="0" t="0" r="0" b="0"/>
          <a:pathLst>
            <a:path>
              <a:moveTo>
                <a:pt x="0" y="9942"/>
              </a:moveTo>
              <a:lnTo>
                <a:pt x="6137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500785" y="834013"/>
        <a:ext cx="30686" cy="30686"/>
      </dsp:txXfrm>
    </dsp:sp>
    <dsp:sp modelId="{B1D0C5FC-3E39-4CAA-B420-4DFE7C122FFE}">
      <dsp:nvSpPr>
        <dsp:cNvPr id="0" name=""/>
        <dsp:cNvSpPr/>
      </dsp:nvSpPr>
      <dsp:spPr>
        <a:xfrm>
          <a:off x="5765303" y="716981"/>
          <a:ext cx="1245877" cy="6229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Ditanggung bersama pasien dan yankes</a:t>
          </a:r>
          <a:endParaRPr lang="id-ID" sz="1100" kern="1200" dirty="0"/>
        </a:p>
      </dsp:txBody>
      <dsp:txXfrm>
        <a:off x="5783548" y="735226"/>
        <a:ext cx="1209387" cy="586448"/>
      </dsp:txXfrm>
    </dsp:sp>
    <dsp:sp modelId="{DA3FD405-EF94-47E4-A286-CA38E809E54E}">
      <dsp:nvSpPr>
        <dsp:cNvPr id="0" name=""/>
        <dsp:cNvSpPr/>
      </dsp:nvSpPr>
      <dsp:spPr>
        <a:xfrm rot="3310531">
          <a:off x="3335564" y="1734888"/>
          <a:ext cx="872670" cy="19885"/>
        </a:xfrm>
        <a:custGeom>
          <a:avLst/>
          <a:gdLst/>
          <a:ahLst/>
          <a:cxnLst/>
          <a:rect l="0" t="0" r="0" b="0"/>
          <a:pathLst>
            <a:path>
              <a:moveTo>
                <a:pt x="0" y="9942"/>
              </a:moveTo>
              <a:lnTo>
                <a:pt x="872670"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750083" y="1723013"/>
        <a:ext cx="43633" cy="43633"/>
      </dsp:txXfrm>
    </dsp:sp>
    <dsp:sp modelId="{FC5CF3D5-B6B4-4DBB-AE43-7894655AF8CE}">
      <dsp:nvSpPr>
        <dsp:cNvPr id="0" name=""/>
        <dsp:cNvSpPr/>
      </dsp:nvSpPr>
      <dsp:spPr>
        <a:xfrm>
          <a:off x="4021075" y="1791551"/>
          <a:ext cx="1245877" cy="622938"/>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Asuransi Kesehatan Swasta</a:t>
          </a:r>
          <a:endParaRPr lang="id-ID" sz="1100" kern="1200" dirty="0"/>
        </a:p>
      </dsp:txBody>
      <dsp:txXfrm>
        <a:off x="4039320" y="1809796"/>
        <a:ext cx="1209387" cy="586448"/>
      </dsp:txXfrm>
    </dsp:sp>
    <dsp:sp modelId="{91D75088-7D48-4441-BE43-604F77E14843}">
      <dsp:nvSpPr>
        <dsp:cNvPr id="0" name=""/>
        <dsp:cNvSpPr/>
      </dsp:nvSpPr>
      <dsp:spPr>
        <a:xfrm rot="19457599">
          <a:off x="5209267" y="1913982"/>
          <a:ext cx="613721" cy="19885"/>
        </a:xfrm>
        <a:custGeom>
          <a:avLst/>
          <a:gdLst/>
          <a:ahLst/>
          <a:cxnLst/>
          <a:rect l="0" t="0" r="0" b="0"/>
          <a:pathLst>
            <a:path>
              <a:moveTo>
                <a:pt x="0" y="9942"/>
              </a:moveTo>
              <a:lnTo>
                <a:pt x="6137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500785" y="1908582"/>
        <a:ext cx="30686" cy="30686"/>
      </dsp:txXfrm>
    </dsp:sp>
    <dsp:sp modelId="{EDCF56F5-1FBC-4F8B-A409-D595491BFFC2}">
      <dsp:nvSpPr>
        <dsp:cNvPr id="0" name=""/>
        <dsp:cNvSpPr/>
      </dsp:nvSpPr>
      <dsp:spPr>
        <a:xfrm>
          <a:off x="5765303" y="1433361"/>
          <a:ext cx="1245877" cy="62293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Skema individu/kelompok</a:t>
          </a:r>
          <a:endParaRPr lang="id-ID" sz="1100" kern="1200" dirty="0"/>
        </a:p>
      </dsp:txBody>
      <dsp:txXfrm>
        <a:off x="5783548" y="1451606"/>
        <a:ext cx="1209387" cy="586448"/>
      </dsp:txXfrm>
    </dsp:sp>
    <dsp:sp modelId="{749BB372-5546-458E-A73D-FBC73D0C6B64}">
      <dsp:nvSpPr>
        <dsp:cNvPr id="0" name=""/>
        <dsp:cNvSpPr/>
      </dsp:nvSpPr>
      <dsp:spPr>
        <a:xfrm rot="2142401">
          <a:off x="5209267" y="2272172"/>
          <a:ext cx="613721" cy="19885"/>
        </a:xfrm>
        <a:custGeom>
          <a:avLst/>
          <a:gdLst/>
          <a:ahLst/>
          <a:cxnLst/>
          <a:rect l="0" t="0" r="0" b="0"/>
          <a:pathLst>
            <a:path>
              <a:moveTo>
                <a:pt x="0" y="9942"/>
              </a:moveTo>
              <a:lnTo>
                <a:pt x="6137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500785" y="2266772"/>
        <a:ext cx="30686" cy="30686"/>
      </dsp:txXfrm>
    </dsp:sp>
    <dsp:sp modelId="{95692ADF-AD85-48B3-A474-5D4C4799FA70}">
      <dsp:nvSpPr>
        <dsp:cNvPr id="0" name=""/>
        <dsp:cNvSpPr/>
      </dsp:nvSpPr>
      <dsp:spPr>
        <a:xfrm>
          <a:off x="5765303" y="2149740"/>
          <a:ext cx="1245877" cy="62293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Managed care</a:t>
          </a:r>
          <a:endParaRPr lang="id-ID" sz="1100" kern="1200" dirty="0"/>
        </a:p>
      </dsp:txBody>
      <dsp:txXfrm>
        <a:off x="5783548" y="2167985"/>
        <a:ext cx="1209387" cy="586448"/>
      </dsp:txXfrm>
    </dsp:sp>
    <dsp:sp modelId="{086E3D1C-6904-4877-9AC3-D8B047B71F99}">
      <dsp:nvSpPr>
        <dsp:cNvPr id="0" name=""/>
        <dsp:cNvSpPr/>
      </dsp:nvSpPr>
      <dsp:spPr>
        <a:xfrm rot="4249260">
          <a:off x="1269194" y="3525836"/>
          <a:ext cx="1516954" cy="19885"/>
        </a:xfrm>
        <a:custGeom>
          <a:avLst/>
          <a:gdLst/>
          <a:ahLst/>
          <a:cxnLst/>
          <a:rect l="0" t="0" r="0" b="0"/>
          <a:pathLst>
            <a:path>
              <a:moveTo>
                <a:pt x="0" y="9942"/>
              </a:moveTo>
              <a:lnTo>
                <a:pt x="1516954" y="9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989747" y="3497855"/>
        <a:ext cx="75847" cy="75847"/>
      </dsp:txXfrm>
    </dsp:sp>
    <dsp:sp modelId="{519C7585-02D9-4470-A98D-C14CDB710303}">
      <dsp:nvSpPr>
        <dsp:cNvPr id="0" name=""/>
        <dsp:cNvSpPr/>
      </dsp:nvSpPr>
      <dsp:spPr>
        <a:xfrm>
          <a:off x="2276847" y="3940689"/>
          <a:ext cx="1245877" cy="6229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Dibiayai publik (Publicly financed)</a:t>
          </a:r>
          <a:endParaRPr lang="id-ID" sz="1100" kern="1200" dirty="0"/>
        </a:p>
      </dsp:txBody>
      <dsp:txXfrm>
        <a:off x="2295092" y="3958934"/>
        <a:ext cx="1209387" cy="586448"/>
      </dsp:txXfrm>
    </dsp:sp>
    <dsp:sp modelId="{DF2F20E9-DDFB-4BBD-B9A0-887D8339E533}">
      <dsp:nvSpPr>
        <dsp:cNvPr id="0" name=""/>
        <dsp:cNvSpPr/>
      </dsp:nvSpPr>
      <dsp:spPr>
        <a:xfrm rot="18289469">
          <a:off x="3335564" y="3884026"/>
          <a:ext cx="872670" cy="19885"/>
        </a:xfrm>
        <a:custGeom>
          <a:avLst/>
          <a:gdLst/>
          <a:ahLst/>
          <a:cxnLst/>
          <a:rect l="0" t="0" r="0" b="0"/>
          <a:pathLst>
            <a:path>
              <a:moveTo>
                <a:pt x="0" y="9942"/>
              </a:moveTo>
              <a:lnTo>
                <a:pt x="872670"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750083" y="3872152"/>
        <a:ext cx="43633" cy="43633"/>
      </dsp:txXfrm>
    </dsp:sp>
    <dsp:sp modelId="{FA1D63FA-D21A-4AC0-BC27-507797B166EC}">
      <dsp:nvSpPr>
        <dsp:cNvPr id="0" name=""/>
        <dsp:cNvSpPr/>
      </dsp:nvSpPr>
      <dsp:spPr>
        <a:xfrm>
          <a:off x="4021075" y="3224310"/>
          <a:ext cx="1245877" cy="622938"/>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Asuransi Kesehatan Sosial</a:t>
          </a:r>
          <a:endParaRPr lang="id-ID" sz="1100" kern="1200" dirty="0"/>
        </a:p>
      </dsp:txBody>
      <dsp:txXfrm>
        <a:off x="4039320" y="3242555"/>
        <a:ext cx="1209387" cy="586448"/>
      </dsp:txXfrm>
    </dsp:sp>
    <dsp:sp modelId="{0D28A71C-4F4B-42AD-B741-95C2F3D01E19}">
      <dsp:nvSpPr>
        <dsp:cNvPr id="0" name=""/>
        <dsp:cNvSpPr/>
      </dsp:nvSpPr>
      <dsp:spPr>
        <a:xfrm rot="19457599">
          <a:off x="5209267" y="3346742"/>
          <a:ext cx="613721" cy="19885"/>
        </a:xfrm>
        <a:custGeom>
          <a:avLst/>
          <a:gdLst/>
          <a:ahLst/>
          <a:cxnLst/>
          <a:rect l="0" t="0" r="0" b="0"/>
          <a:pathLst>
            <a:path>
              <a:moveTo>
                <a:pt x="0" y="9942"/>
              </a:moveTo>
              <a:lnTo>
                <a:pt x="6137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500785" y="3341341"/>
        <a:ext cx="30686" cy="30686"/>
      </dsp:txXfrm>
    </dsp:sp>
    <dsp:sp modelId="{2FDB0CBF-8A50-464A-A8AF-E2BF3C808867}">
      <dsp:nvSpPr>
        <dsp:cNvPr id="0" name=""/>
        <dsp:cNvSpPr/>
      </dsp:nvSpPr>
      <dsp:spPr>
        <a:xfrm>
          <a:off x="5765303" y="2866120"/>
          <a:ext cx="1245877" cy="6229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Dana tunggal</a:t>
          </a:r>
          <a:endParaRPr lang="id-ID" sz="1100" kern="1200" dirty="0"/>
        </a:p>
      </dsp:txBody>
      <dsp:txXfrm>
        <a:off x="5783548" y="2884365"/>
        <a:ext cx="1209387" cy="586448"/>
      </dsp:txXfrm>
    </dsp:sp>
    <dsp:sp modelId="{79957274-BED2-49FA-961C-8C49888080C4}">
      <dsp:nvSpPr>
        <dsp:cNvPr id="0" name=""/>
        <dsp:cNvSpPr/>
      </dsp:nvSpPr>
      <dsp:spPr>
        <a:xfrm rot="2142401">
          <a:off x="5209267" y="3704931"/>
          <a:ext cx="613721" cy="19885"/>
        </a:xfrm>
        <a:custGeom>
          <a:avLst/>
          <a:gdLst/>
          <a:ahLst/>
          <a:cxnLst/>
          <a:rect l="0" t="0" r="0" b="0"/>
          <a:pathLst>
            <a:path>
              <a:moveTo>
                <a:pt x="0" y="9942"/>
              </a:moveTo>
              <a:lnTo>
                <a:pt x="6137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500785" y="3699531"/>
        <a:ext cx="30686" cy="30686"/>
      </dsp:txXfrm>
    </dsp:sp>
    <dsp:sp modelId="{0D231389-C127-4A4C-968F-D95564A141CD}">
      <dsp:nvSpPr>
        <dsp:cNvPr id="0" name=""/>
        <dsp:cNvSpPr/>
      </dsp:nvSpPr>
      <dsp:spPr>
        <a:xfrm>
          <a:off x="5765303" y="3582499"/>
          <a:ext cx="1245877" cy="6229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Dana majemuk</a:t>
          </a:r>
          <a:endParaRPr lang="id-ID" sz="1100" kern="1200" dirty="0"/>
        </a:p>
      </dsp:txBody>
      <dsp:txXfrm>
        <a:off x="5783548" y="3600744"/>
        <a:ext cx="1209387" cy="586448"/>
      </dsp:txXfrm>
    </dsp:sp>
    <dsp:sp modelId="{61984690-8005-474D-941F-BCF637C938C4}">
      <dsp:nvSpPr>
        <dsp:cNvPr id="0" name=""/>
        <dsp:cNvSpPr/>
      </dsp:nvSpPr>
      <dsp:spPr>
        <a:xfrm rot="3310531">
          <a:off x="3335564" y="4600406"/>
          <a:ext cx="872670" cy="19885"/>
        </a:xfrm>
        <a:custGeom>
          <a:avLst/>
          <a:gdLst/>
          <a:ahLst/>
          <a:cxnLst/>
          <a:rect l="0" t="0" r="0" b="0"/>
          <a:pathLst>
            <a:path>
              <a:moveTo>
                <a:pt x="0" y="9942"/>
              </a:moveTo>
              <a:lnTo>
                <a:pt x="872670"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750083" y="4588532"/>
        <a:ext cx="43633" cy="43633"/>
      </dsp:txXfrm>
    </dsp:sp>
    <dsp:sp modelId="{7294E47E-6EEF-421A-83ED-3C2F47697E1B}">
      <dsp:nvSpPr>
        <dsp:cNvPr id="0" name=""/>
        <dsp:cNvSpPr/>
      </dsp:nvSpPr>
      <dsp:spPr>
        <a:xfrm>
          <a:off x="4021075" y="4657069"/>
          <a:ext cx="1245877" cy="6229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Pajak</a:t>
          </a:r>
          <a:endParaRPr lang="id-ID" sz="1100" kern="1200" dirty="0"/>
        </a:p>
      </dsp:txBody>
      <dsp:txXfrm>
        <a:off x="4039320" y="4675314"/>
        <a:ext cx="1209387" cy="586448"/>
      </dsp:txXfrm>
    </dsp:sp>
    <dsp:sp modelId="{723B84AC-AA93-4791-AEAB-7FAEE85109A3}">
      <dsp:nvSpPr>
        <dsp:cNvPr id="0" name=""/>
        <dsp:cNvSpPr/>
      </dsp:nvSpPr>
      <dsp:spPr>
        <a:xfrm rot="19457599">
          <a:off x="5209267" y="4779501"/>
          <a:ext cx="613721" cy="19885"/>
        </a:xfrm>
        <a:custGeom>
          <a:avLst/>
          <a:gdLst/>
          <a:ahLst/>
          <a:cxnLst/>
          <a:rect l="0" t="0" r="0" b="0"/>
          <a:pathLst>
            <a:path>
              <a:moveTo>
                <a:pt x="0" y="9942"/>
              </a:moveTo>
              <a:lnTo>
                <a:pt x="6137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500785" y="4774100"/>
        <a:ext cx="30686" cy="30686"/>
      </dsp:txXfrm>
    </dsp:sp>
    <dsp:sp modelId="{92618E08-D60A-4BC9-ABD6-892A2ACB4641}">
      <dsp:nvSpPr>
        <dsp:cNvPr id="0" name=""/>
        <dsp:cNvSpPr/>
      </dsp:nvSpPr>
      <dsp:spPr>
        <a:xfrm>
          <a:off x="5765303" y="4298879"/>
          <a:ext cx="1245877" cy="6229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Pajak umum</a:t>
          </a:r>
          <a:endParaRPr lang="id-ID" sz="1100" kern="1200" dirty="0"/>
        </a:p>
      </dsp:txBody>
      <dsp:txXfrm>
        <a:off x="5783548" y="4317124"/>
        <a:ext cx="1209387" cy="586448"/>
      </dsp:txXfrm>
    </dsp:sp>
    <dsp:sp modelId="{7CB11877-7CE1-4FC1-BF3F-9362EE96108F}">
      <dsp:nvSpPr>
        <dsp:cNvPr id="0" name=""/>
        <dsp:cNvSpPr/>
      </dsp:nvSpPr>
      <dsp:spPr>
        <a:xfrm rot="2142401">
          <a:off x="5209267" y="5137690"/>
          <a:ext cx="613721" cy="19885"/>
        </a:xfrm>
        <a:custGeom>
          <a:avLst/>
          <a:gdLst/>
          <a:ahLst/>
          <a:cxnLst/>
          <a:rect l="0" t="0" r="0" b="0"/>
          <a:pathLst>
            <a:path>
              <a:moveTo>
                <a:pt x="0" y="9942"/>
              </a:moveTo>
              <a:lnTo>
                <a:pt x="613721"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5500785" y="5132290"/>
        <a:ext cx="30686" cy="30686"/>
      </dsp:txXfrm>
    </dsp:sp>
    <dsp:sp modelId="{4E699ABA-3FE7-464F-8B07-B853BB136B09}">
      <dsp:nvSpPr>
        <dsp:cNvPr id="0" name=""/>
        <dsp:cNvSpPr/>
      </dsp:nvSpPr>
      <dsp:spPr>
        <a:xfrm>
          <a:off x="5765303" y="5015258"/>
          <a:ext cx="1245877" cy="6229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kern="1200" dirty="0" smtClean="0"/>
            <a:t>Pajak hipotik</a:t>
          </a:r>
          <a:endParaRPr lang="id-ID" sz="1100" kern="1200" dirty="0"/>
        </a:p>
      </dsp:txBody>
      <dsp:txXfrm>
        <a:off x="5783548" y="5033503"/>
        <a:ext cx="1209387" cy="586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E871C-D4BA-4B64-B3EA-48195AA23A6C}">
      <dsp:nvSpPr>
        <dsp:cNvPr id="0" name=""/>
        <dsp:cNvSpPr/>
      </dsp:nvSpPr>
      <dsp:spPr>
        <a:xfrm>
          <a:off x="1660747" y="536892"/>
          <a:ext cx="2009556" cy="1004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id-ID" sz="2600" kern="1200" dirty="0" smtClean="0"/>
            <a:t>Asuransi kesehatan</a:t>
          </a:r>
          <a:endParaRPr lang="id-ID" sz="2600" kern="1200" dirty="0"/>
        </a:p>
      </dsp:txBody>
      <dsp:txXfrm>
        <a:off x="1690176" y="566321"/>
        <a:ext cx="1950698" cy="945920"/>
      </dsp:txXfrm>
    </dsp:sp>
    <dsp:sp modelId="{8A0C1203-1D4C-45D7-9C88-7960097F9586}">
      <dsp:nvSpPr>
        <dsp:cNvPr id="0" name=""/>
        <dsp:cNvSpPr/>
      </dsp:nvSpPr>
      <dsp:spPr>
        <a:xfrm rot="3600000">
          <a:off x="2971480" y="2300663"/>
          <a:ext cx="1047646" cy="35167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id-ID" sz="1500" kern="1200"/>
        </a:p>
      </dsp:txBody>
      <dsp:txXfrm>
        <a:off x="3076982" y="2370997"/>
        <a:ext cx="836642" cy="211004"/>
      </dsp:txXfrm>
    </dsp:sp>
    <dsp:sp modelId="{562D909D-F071-4514-BDE8-555EA30AC8FE}">
      <dsp:nvSpPr>
        <dsp:cNvPr id="0" name=""/>
        <dsp:cNvSpPr/>
      </dsp:nvSpPr>
      <dsp:spPr>
        <a:xfrm>
          <a:off x="3320304" y="3411329"/>
          <a:ext cx="2009556" cy="1004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id-ID" sz="2600" kern="1200" dirty="0" smtClean="0"/>
            <a:t>Pembiayaan</a:t>
          </a:r>
          <a:endParaRPr lang="id-ID" sz="2600" kern="1200" dirty="0"/>
        </a:p>
      </dsp:txBody>
      <dsp:txXfrm>
        <a:off x="3349733" y="3440758"/>
        <a:ext cx="1950698" cy="945920"/>
      </dsp:txXfrm>
    </dsp:sp>
    <dsp:sp modelId="{95265B87-D838-45E5-A578-9667361878A9}">
      <dsp:nvSpPr>
        <dsp:cNvPr id="0" name=""/>
        <dsp:cNvSpPr/>
      </dsp:nvSpPr>
      <dsp:spPr>
        <a:xfrm rot="10800000">
          <a:off x="2141702" y="3737882"/>
          <a:ext cx="1047646" cy="35167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id-ID" sz="1500" kern="1200"/>
        </a:p>
      </dsp:txBody>
      <dsp:txXfrm rot="10800000">
        <a:off x="2247204" y="3808216"/>
        <a:ext cx="836642" cy="211004"/>
      </dsp:txXfrm>
    </dsp:sp>
    <dsp:sp modelId="{45B21C59-8999-4323-8C46-E08DD91A2296}">
      <dsp:nvSpPr>
        <dsp:cNvPr id="0" name=""/>
        <dsp:cNvSpPr/>
      </dsp:nvSpPr>
      <dsp:spPr>
        <a:xfrm>
          <a:off x="1190" y="3411329"/>
          <a:ext cx="2009556" cy="1004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id-ID" sz="2600" kern="1200" dirty="0" smtClean="0"/>
            <a:t>Pelayanan kesehatan</a:t>
          </a:r>
          <a:endParaRPr lang="id-ID" sz="2600" kern="1200" dirty="0"/>
        </a:p>
      </dsp:txBody>
      <dsp:txXfrm>
        <a:off x="30619" y="3440758"/>
        <a:ext cx="1950698" cy="945920"/>
      </dsp:txXfrm>
    </dsp:sp>
    <dsp:sp modelId="{54E00CC7-1DD6-40A7-975B-1CC7DB46783F}">
      <dsp:nvSpPr>
        <dsp:cNvPr id="0" name=""/>
        <dsp:cNvSpPr/>
      </dsp:nvSpPr>
      <dsp:spPr>
        <a:xfrm rot="18000000">
          <a:off x="1311923" y="2300663"/>
          <a:ext cx="1047646" cy="35167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id-ID" sz="1500" kern="1200"/>
        </a:p>
      </dsp:txBody>
      <dsp:txXfrm>
        <a:off x="1417425" y="2370997"/>
        <a:ext cx="836642" cy="2110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643B656-D412-4DFB-9FD6-2E278C0FF5BC}" type="datetimeFigureOut">
              <a:rPr lang="id-ID"/>
              <a:pPr>
                <a:defRPr/>
              </a:pPr>
              <a:t>22/09/2017</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38A31C9-4BE0-4E38-A6DE-B07EB3C7D8DF}" type="slidenum">
              <a:rPr lang="id-ID"/>
              <a:pPr/>
              <a:t>‹#›</a:t>
            </a:fld>
            <a:endParaRPr lang="id-ID"/>
          </a:p>
        </p:txBody>
      </p:sp>
    </p:spTree>
    <p:extLst>
      <p:ext uri="{BB962C8B-B14F-4D97-AF65-F5344CB8AC3E}">
        <p14:creationId xmlns:p14="http://schemas.microsoft.com/office/powerpoint/2010/main" val="1667419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3345A6-66BE-4A19-B751-922A27DD3023}" type="slidenum">
              <a:rPr lang="id-ID">
                <a:latin typeface="Calibri" panose="020F0502020204030204" pitchFamily="34" charset="0"/>
              </a:rPr>
              <a:pPr eaLnBrk="1" hangingPunct="1"/>
              <a:t>3</a:t>
            </a:fld>
            <a:endParaRPr lang="id-ID">
              <a:latin typeface="Calibri" panose="020F0502020204030204" pitchFamily="34" charset="0"/>
            </a:endParaRPr>
          </a:p>
        </p:txBody>
      </p:sp>
    </p:spTree>
    <p:extLst>
      <p:ext uri="{BB962C8B-B14F-4D97-AF65-F5344CB8AC3E}">
        <p14:creationId xmlns:p14="http://schemas.microsoft.com/office/powerpoint/2010/main" val="262564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9D684D-0FE4-43DE-AE6B-B6E37160EC1C}" type="slidenum">
              <a:rPr lang="id-ID">
                <a:latin typeface="Calibri" panose="020F0502020204030204" pitchFamily="34" charset="0"/>
              </a:rPr>
              <a:pPr eaLnBrk="1" hangingPunct="1"/>
              <a:t>16</a:t>
            </a:fld>
            <a:endParaRPr lang="id-ID">
              <a:latin typeface="Calibri" panose="020F0502020204030204" pitchFamily="34" charset="0"/>
            </a:endParaRPr>
          </a:p>
        </p:txBody>
      </p:sp>
    </p:spTree>
    <p:extLst>
      <p:ext uri="{BB962C8B-B14F-4D97-AF65-F5344CB8AC3E}">
        <p14:creationId xmlns:p14="http://schemas.microsoft.com/office/powerpoint/2010/main" val="3269572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9D684D-0FE4-43DE-AE6B-B6E37160EC1C}" type="slidenum">
              <a:rPr lang="id-ID">
                <a:latin typeface="Calibri" panose="020F0502020204030204" pitchFamily="34" charset="0"/>
              </a:rPr>
              <a:pPr eaLnBrk="1" hangingPunct="1"/>
              <a:t>17</a:t>
            </a:fld>
            <a:endParaRPr lang="id-ID">
              <a:latin typeface="Calibri" panose="020F0502020204030204" pitchFamily="34" charset="0"/>
            </a:endParaRPr>
          </a:p>
        </p:txBody>
      </p:sp>
    </p:spTree>
    <p:extLst>
      <p:ext uri="{BB962C8B-B14F-4D97-AF65-F5344CB8AC3E}">
        <p14:creationId xmlns:p14="http://schemas.microsoft.com/office/powerpoint/2010/main" val="340870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3345A6-66BE-4A19-B751-922A27DD3023}" type="slidenum">
              <a:rPr lang="id-ID">
                <a:latin typeface="Calibri" panose="020F0502020204030204" pitchFamily="34" charset="0"/>
              </a:rPr>
              <a:pPr eaLnBrk="1" hangingPunct="1"/>
              <a:t>19</a:t>
            </a:fld>
            <a:endParaRPr lang="id-ID">
              <a:latin typeface="Calibri" panose="020F0502020204030204" pitchFamily="34" charset="0"/>
            </a:endParaRPr>
          </a:p>
        </p:txBody>
      </p:sp>
    </p:spTree>
    <p:extLst>
      <p:ext uri="{BB962C8B-B14F-4D97-AF65-F5344CB8AC3E}">
        <p14:creationId xmlns:p14="http://schemas.microsoft.com/office/powerpoint/2010/main" val="71226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3FABC4-BC4F-4ACC-99CB-6C738C0BC9BD}" type="slidenum">
              <a:rPr lang="id-ID">
                <a:latin typeface="Calibri" panose="020F0502020204030204" pitchFamily="34" charset="0"/>
              </a:rPr>
              <a:pPr eaLnBrk="1" hangingPunct="1"/>
              <a:t>20</a:t>
            </a:fld>
            <a:endParaRPr lang="id-ID">
              <a:latin typeface="Calibri" panose="020F0502020204030204" pitchFamily="34" charset="0"/>
            </a:endParaRPr>
          </a:p>
        </p:txBody>
      </p:sp>
    </p:spTree>
    <p:extLst>
      <p:ext uri="{BB962C8B-B14F-4D97-AF65-F5344CB8AC3E}">
        <p14:creationId xmlns:p14="http://schemas.microsoft.com/office/powerpoint/2010/main" val="3126390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0CEA95-3631-4B1A-9108-AA3D61205C7E}" type="slidenum">
              <a:rPr lang="id-ID">
                <a:latin typeface="Calibri" panose="020F0502020204030204" pitchFamily="34" charset="0"/>
              </a:rPr>
              <a:pPr eaLnBrk="1" hangingPunct="1"/>
              <a:t>5</a:t>
            </a:fld>
            <a:endParaRPr lang="id-ID">
              <a:latin typeface="Calibri" panose="020F0502020204030204" pitchFamily="34" charset="0"/>
            </a:endParaRPr>
          </a:p>
        </p:txBody>
      </p:sp>
    </p:spTree>
    <p:extLst>
      <p:ext uri="{BB962C8B-B14F-4D97-AF65-F5344CB8AC3E}">
        <p14:creationId xmlns:p14="http://schemas.microsoft.com/office/powerpoint/2010/main" val="243499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0CEA95-3631-4B1A-9108-AA3D61205C7E}" type="slidenum">
              <a:rPr lang="id-ID">
                <a:latin typeface="Calibri" panose="020F0502020204030204" pitchFamily="34" charset="0"/>
              </a:rPr>
              <a:pPr eaLnBrk="1" hangingPunct="1"/>
              <a:t>6</a:t>
            </a:fld>
            <a:endParaRPr lang="id-ID">
              <a:latin typeface="Calibri" panose="020F0502020204030204" pitchFamily="34" charset="0"/>
            </a:endParaRPr>
          </a:p>
        </p:txBody>
      </p:sp>
    </p:spTree>
    <p:extLst>
      <p:ext uri="{BB962C8B-B14F-4D97-AF65-F5344CB8AC3E}">
        <p14:creationId xmlns:p14="http://schemas.microsoft.com/office/powerpoint/2010/main" val="9152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0CEA95-3631-4B1A-9108-AA3D61205C7E}" type="slidenum">
              <a:rPr lang="id-ID">
                <a:latin typeface="Calibri" panose="020F0502020204030204" pitchFamily="34" charset="0"/>
              </a:rPr>
              <a:pPr eaLnBrk="1" hangingPunct="1"/>
              <a:t>7</a:t>
            </a:fld>
            <a:endParaRPr lang="id-ID">
              <a:latin typeface="Calibri" panose="020F0502020204030204" pitchFamily="34" charset="0"/>
            </a:endParaRPr>
          </a:p>
        </p:txBody>
      </p:sp>
    </p:spTree>
    <p:extLst>
      <p:ext uri="{BB962C8B-B14F-4D97-AF65-F5344CB8AC3E}">
        <p14:creationId xmlns:p14="http://schemas.microsoft.com/office/powerpoint/2010/main" val="195680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9D684D-0FE4-43DE-AE6B-B6E37160EC1C}" type="slidenum">
              <a:rPr lang="id-ID">
                <a:latin typeface="Calibri" panose="020F0502020204030204" pitchFamily="34" charset="0"/>
              </a:rPr>
              <a:pPr eaLnBrk="1" hangingPunct="1"/>
              <a:t>9</a:t>
            </a:fld>
            <a:endParaRPr lang="id-ID">
              <a:latin typeface="Calibri" panose="020F0502020204030204" pitchFamily="34" charset="0"/>
            </a:endParaRPr>
          </a:p>
        </p:txBody>
      </p:sp>
    </p:spTree>
    <p:extLst>
      <p:ext uri="{BB962C8B-B14F-4D97-AF65-F5344CB8AC3E}">
        <p14:creationId xmlns:p14="http://schemas.microsoft.com/office/powerpoint/2010/main" val="204106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0B1396-A2AE-40D2-87D3-63A7431BC345}" type="slidenum">
              <a:rPr lang="id-ID">
                <a:latin typeface="Calibri" panose="020F0502020204030204" pitchFamily="34" charset="0"/>
              </a:rPr>
              <a:pPr eaLnBrk="1" hangingPunct="1"/>
              <a:t>10</a:t>
            </a:fld>
            <a:endParaRPr lang="id-ID">
              <a:latin typeface="Calibri" panose="020F0502020204030204" pitchFamily="34" charset="0"/>
            </a:endParaRPr>
          </a:p>
        </p:txBody>
      </p:sp>
    </p:spTree>
    <p:extLst>
      <p:ext uri="{BB962C8B-B14F-4D97-AF65-F5344CB8AC3E}">
        <p14:creationId xmlns:p14="http://schemas.microsoft.com/office/powerpoint/2010/main" val="25098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E9CBC8-3763-423D-A69F-762B926783C5}" type="slidenum">
              <a:rPr lang="id-ID">
                <a:latin typeface="Calibri" panose="020F0502020204030204" pitchFamily="34" charset="0"/>
              </a:rPr>
              <a:pPr eaLnBrk="1" hangingPunct="1"/>
              <a:t>11</a:t>
            </a:fld>
            <a:endParaRPr lang="id-ID">
              <a:latin typeface="Calibri" panose="020F0502020204030204" pitchFamily="34" charset="0"/>
            </a:endParaRPr>
          </a:p>
        </p:txBody>
      </p:sp>
    </p:spTree>
    <p:extLst>
      <p:ext uri="{BB962C8B-B14F-4D97-AF65-F5344CB8AC3E}">
        <p14:creationId xmlns:p14="http://schemas.microsoft.com/office/powerpoint/2010/main" val="249524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E9CBC8-3763-423D-A69F-762B926783C5}" type="slidenum">
              <a:rPr lang="id-ID">
                <a:latin typeface="Calibri" panose="020F0502020204030204" pitchFamily="34" charset="0"/>
              </a:rPr>
              <a:pPr eaLnBrk="1" hangingPunct="1"/>
              <a:t>12</a:t>
            </a:fld>
            <a:endParaRPr lang="id-ID">
              <a:latin typeface="Calibri" panose="020F0502020204030204" pitchFamily="34" charset="0"/>
            </a:endParaRPr>
          </a:p>
        </p:txBody>
      </p:sp>
    </p:spTree>
    <p:extLst>
      <p:ext uri="{BB962C8B-B14F-4D97-AF65-F5344CB8AC3E}">
        <p14:creationId xmlns:p14="http://schemas.microsoft.com/office/powerpoint/2010/main" val="250927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0B1396-A2AE-40D2-87D3-63A7431BC345}" type="slidenum">
              <a:rPr lang="id-ID">
                <a:latin typeface="Calibri" panose="020F0502020204030204" pitchFamily="34" charset="0"/>
              </a:rPr>
              <a:pPr eaLnBrk="1" hangingPunct="1"/>
              <a:t>14</a:t>
            </a:fld>
            <a:endParaRPr lang="id-ID">
              <a:latin typeface="Calibri" panose="020F0502020204030204" pitchFamily="34" charset="0"/>
            </a:endParaRPr>
          </a:p>
        </p:txBody>
      </p:sp>
    </p:spTree>
    <p:extLst>
      <p:ext uri="{BB962C8B-B14F-4D97-AF65-F5344CB8AC3E}">
        <p14:creationId xmlns:p14="http://schemas.microsoft.com/office/powerpoint/2010/main" val="72575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3527D0-F08A-4D9D-99CD-3629C30D7A84}" type="datetime1">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1427D8-B701-4C28-96DD-F5F89E69AC9A}" type="slidenum">
              <a:rPr lang="en-US"/>
              <a:pPr/>
              <a:t>‹#›</a:t>
            </a:fld>
            <a:endParaRPr lang="en-US"/>
          </a:p>
        </p:txBody>
      </p:sp>
    </p:spTree>
    <p:extLst>
      <p:ext uri="{BB962C8B-B14F-4D97-AF65-F5344CB8AC3E}">
        <p14:creationId xmlns:p14="http://schemas.microsoft.com/office/powerpoint/2010/main" val="377501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428233-F6AD-4EED-8CB7-297AAB7D4317}" type="datetime1">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C31497D-F402-4761-BC5B-101D718EA38D}" type="slidenum">
              <a:rPr lang="en-US"/>
              <a:pPr/>
              <a:t>‹#›</a:t>
            </a:fld>
            <a:endParaRPr lang="en-US"/>
          </a:p>
        </p:txBody>
      </p:sp>
    </p:spTree>
    <p:extLst>
      <p:ext uri="{BB962C8B-B14F-4D97-AF65-F5344CB8AC3E}">
        <p14:creationId xmlns:p14="http://schemas.microsoft.com/office/powerpoint/2010/main" val="7379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EF4196-A3DA-413B-842D-57E56044DDEB}" type="datetime1">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6EB658-3CF1-4167-8F14-6A2429071121}" type="slidenum">
              <a:rPr lang="en-US"/>
              <a:pPr/>
              <a:t>‹#›</a:t>
            </a:fld>
            <a:endParaRPr lang="en-US"/>
          </a:p>
        </p:txBody>
      </p:sp>
    </p:spTree>
    <p:extLst>
      <p:ext uri="{BB962C8B-B14F-4D97-AF65-F5344CB8AC3E}">
        <p14:creationId xmlns:p14="http://schemas.microsoft.com/office/powerpoint/2010/main" val="271735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F0E15C-DF92-4951-B342-FD5A1B6B9261}" type="datetime1">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407446-8BEF-43D0-AA73-6542A2B25D41}" type="slidenum">
              <a:rPr lang="en-US"/>
              <a:pPr/>
              <a:t>‹#›</a:t>
            </a:fld>
            <a:endParaRPr lang="en-US"/>
          </a:p>
        </p:txBody>
      </p:sp>
    </p:spTree>
    <p:extLst>
      <p:ext uri="{BB962C8B-B14F-4D97-AF65-F5344CB8AC3E}">
        <p14:creationId xmlns:p14="http://schemas.microsoft.com/office/powerpoint/2010/main" val="157096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22E98-FD6D-46FD-BD53-8EA1D0240ED6}" type="datetime1">
              <a:rPr lang="en-US"/>
              <a:pPr>
                <a:defRPr/>
              </a:pPr>
              <a:t>9/22/2017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4A4339-90CC-4D9E-B850-4B7BA87A6AF2}" type="slidenum">
              <a:rPr lang="en-US"/>
              <a:pPr/>
              <a:t>‹#›</a:t>
            </a:fld>
            <a:endParaRPr lang="en-US"/>
          </a:p>
        </p:txBody>
      </p:sp>
    </p:spTree>
    <p:extLst>
      <p:ext uri="{BB962C8B-B14F-4D97-AF65-F5344CB8AC3E}">
        <p14:creationId xmlns:p14="http://schemas.microsoft.com/office/powerpoint/2010/main" val="81188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A033DD-4586-44EB-98E2-ED84BCC6EEBD}" type="datetime1">
              <a:rPr lang="en-US"/>
              <a:pPr>
                <a:defRPr/>
              </a:pPr>
              <a:t>9/22/2017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1B099B9-0A81-455A-AE4B-163A281AFC75}" type="slidenum">
              <a:rPr lang="en-US"/>
              <a:pPr/>
              <a:t>‹#›</a:t>
            </a:fld>
            <a:endParaRPr lang="en-US"/>
          </a:p>
        </p:txBody>
      </p:sp>
    </p:spTree>
    <p:extLst>
      <p:ext uri="{BB962C8B-B14F-4D97-AF65-F5344CB8AC3E}">
        <p14:creationId xmlns:p14="http://schemas.microsoft.com/office/powerpoint/2010/main" val="117773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037649-967C-43BA-BE80-21AF693D2EFB}" type="datetime1">
              <a:rPr lang="en-US"/>
              <a:pPr>
                <a:defRPr/>
              </a:pPr>
              <a:t>9/22/2017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60A572F-9892-4BE5-AA2D-C1323E83D1EB}" type="slidenum">
              <a:rPr lang="en-US"/>
              <a:pPr/>
              <a:t>‹#›</a:t>
            </a:fld>
            <a:endParaRPr lang="en-US"/>
          </a:p>
        </p:txBody>
      </p:sp>
    </p:spTree>
    <p:extLst>
      <p:ext uri="{BB962C8B-B14F-4D97-AF65-F5344CB8AC3E}">
        <p14:creationId xmlns:p14="http://schemas.microsoft.com/office/powerpoint/2010/main" val="178239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FD428B4-B29A-4AAF-91C4-1B5E912CEF06}" type="datetime1">
              <a:rPr lang="en-US"/>
              <a:pPr>
                <a:defRPr/>
              </a:pPr>
              <a:t>9/22/2017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F99826E-507D-481F-AB2D-723B3522B2FC}" type="slidenum">
              <a:rPr lang="en-US"/>
              <a:pPr/>
              <a:t>‹#›</a:t>
            </a:fld>
            <a:endParaRPr lang="en-US"/>
          </a:p>
        </p:txBody>
      </p:sp>
    </p:spTree>
    <p:extLst>
      <p:ext uri="{BB962C8B-B14F-4D97-AF65-F5344CB8AC3E}">
        <p14:creationId xmlns:p14="http://schemas.microsoft.com/office/powerpoint/2010/main" val="60707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C76229-8738-46CC-A655-BA66485333C5}" type="datetime1">
              <a:rPr lang="en-US"/>
              <a:pPr>
                <a:defRPr/>
              </a:pPr>
              <a:t>9/22/2017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9752918-4E12-4F3E-8F9C-690ECEDABA5B}" type="slidenum">
              <a:rPr lang="en-US"/>
              <a:pPr/>
              <a:t>‹#›</a:t>
            </a:fld>
            <a:endParaRPr lang="en-US"/>
          </a:p>
        </p:txBody>
      </p:sp>
    </p:spTree>
    <p:extLst>
      <p:ext uri="{BB962C8B-B14F-4D97-AF65-F5344CB8AC3E}">
        <p14:creationId xmlns:p14="http://schemas.microsoft.com/office/powerpoint/2010/main" val="111371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F866B4-A3E4-41BD-ABB3-50F4BDDCF966}" type="datetime1">
              <a:rPr lang="en-US"/>
              <a:pPr>
                <a:defRPr/>
              </a:pPr>
              <a:t>9/22/2017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299505-0D9C-4B3B-BD3A-FE043FDBB4C4}" type="slidenum">
              <a:rPr lang="en-US"/>
              <a:pPr/>
              <a:t>‹#›</a:t>
            </a:fld>
            <a:endParaRPr lang="en-US"/>
          </a:p>
        </p:txBody>
      </p:sp>
    </p:spTree>
    <p:extLst>
      <p:ext uri="{BB962C8B-B14F-4D97-AF65-F5344CB8AC3E}">
        <p14:creationId xmlns:p14="http://schemas.microsoft.com/office/powerpoint/2010/main" val="75899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D12979-B716-4151-8491-A4160DA28CD8}" type="datetime1">
              <a:rPr lang="en-US"/>
              <a:pPr>
                <a:defRPr/>
              </a:pPr>
              <a:t>9/22/2017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85562FD-D5A3-4536-930D-568CFE75E375}" type="slidenum">
              <a:rPr lang="en-US"/>
              <a:pPr/>
              <a:t>‹#›</a:t>
            </a:fld>
            <a:endParaRPr lang="en-US"/>
          </a:p>
        </p:txBody>
      </p:sp>
    </p:spTree>
    <p:extLst>
      <p:ext uri="{BB962C8B-B14F-4D97-AF65-F5344CB8AC3E}">
        <p14:creationId xmlns:p14="http://schemas.microsoft.com/office/powerpoint/2010/main" val="408392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CD6F3DE-15B7-496C-AF80-C3F6DBE3C188}" type="datetime1">
              <a:rPr lang="en-US"/>
              <a:pPr>
                <a:defRPr/>
              </a:pPr>
              <a:t>9/22/2017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484B007-826B-4F5D-9C0F-48F64785F66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152400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4114800" y="3657600"/>
            <a:ext cx="6553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sz="2000" b="1" dirty="0" smtClean="0">
                <a:solidFill>
                  <a:srgbClr val="FFFF00"/>
                </a:solidFill>
              </a:rPr>
              <a:t>Konsep Dasar Asuransi Kesehatan &amp; Managed Care</a:t>
            </a:r>
            <a:endParaRPr lang="en-US" sz="2000" b="1" dirty="0">
              <a:solidFill>
                <a:srgbClr val="FFFF00"/>
              </a:solidFill>
            </a:endParaRPr>
          </a:p>
          <a:p>
            <a:pPr algn="ctr" eaLnBrk="1" hangingPunct="1"/>
            <a:r>
              <a:rPr lang="id-ID" sz="2000" b="1" dirty="0">
                <a:solidFill>
                  <a:schemeClr val="bg1"/>
                </a:solidFill>
              </a:rPr>
              <a:t>SESI-2</a:t>
            </a:r>
            <a:endParaRPr lang="en-US" sz="2000" b="1" dirty="0">
              <a:solidFill>
                <a:schemeClr val="bg1"/>
              </a:solidFill>
            </a:endParaRPr>
          </a:p>
          <a:p>
            <a:pPr algn="ctr" eaLnBrk="1" hangingPunct="1"/>
            <a:r>
              <a:rPr lang="id-ID" sz="2000" b="1" dirty="0">
                <a:solidFill>
                  <a:schemeClr val="bg1"/>
                </a:solidFill>
              </a:rPr>
              <a:t>Ade Heryana</a:t>
            </a:r>
            <a:endParaRPr lang="en-US" sz="2000" b="1" dirty="0">
              <a:solidFill>
                <a:schemeClr val="bg1"/>
              </a:solidFill>
            </a:endParaRPr>
          </a:p>
          <a:p>
            <a:pPr algn="ctr" eaLnBrk="1" hangingPunct="1"/>
            <a:r>
              <a:rPr lang="id-ID" sz="2000" b="1" dirty="0">
                <a:solidFill>
                  <a:schemeClr val="bg1"/>
                </a:solidFill>
              </a:rPr>
              <a:t>Prodi Kesmas, FIKES Univ. Esa Unggul</a:t>
            </a:r>
            <a:endParaRPr lang="en-US" sz="2000" b="1" dirty="0">
              <a:solidFill>
                <a:schemeClr val="bg1"/>
              </a:solidFill>
            </a:endParaRPr>
          </a:p>
          <a:p>
            <a:pPr algn="ctr" eaLnBrk="1" hangingPunct="1"/>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rotWithShape="1">
          <a:blip r:embed="rId3">
            <a:extLst>
              <a:ext uri="{28A0092B-C50C-407E-A947-70E740481C1C}">
                <a14:useLocalDpi xmlns:a14="http://schemas.microsoft.com/office/drawing/2010/main" val="0"/>
              </a:ext>
            </a:extLst>
          </a:blip>
          <a:srcRect b="17778"/>
          <a:stretch/>
        </p:blipFill>
        <p:spPr bwMode="auto">
          <a:xfrm>
            <a:off x="0" y="0"/>
            <a:ext cx="91725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5"/>
          <p:cNvSpPr>
            <a:spLocks noGrp="1"/>
          </p:cNvSpPr>
          <p:nvPr>
            <p:ph type="title"/>
          </p:nvPr>
        </p:nvSpPr>
        <p:spPr>
          <a:xfrm>
            <a:off x="-14514" y="685800"/>
            <a:ext cx="11444287" cy="381000"/>
          </a:xfrm>
        </p:spPr>
        <p:txBody>
          <a:bodyPr/>
          <a:lstStyle/>
          <a:p>
            <a:pPr algn="l">
              <a:spcBef>
                <a:spcPct val="50000"/>
              </a:spcBef>
            </a:pPr>
            <a:r>
              <a:rPr lang="id-ID" sz="2800" b="1" dirty="0" smtClean="0">
                <a:latin typeface="Arial" panose="020B0604020202020204" pitchFamily="34" charset="0"/>
                <a:cs typeface="Arial" panose="020B0604020202020204" pitchFamily="34" charset="0"/>
              </a:rPr>
              <a:t>Asuransi Kesehatan bagian dari Pembiayaan Kesehatan</a:t>
            </a:r>
            <a:endParaRPr lang="id-ID" sz="2800" b="1" dirty="0">
              <a:latin typeface="Arial" panose="020B0604020202020204" pitchFamily="34" charset="0"/>
              <a:cs typeface="Arial" panose="020B060402020202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92319230"/>
              </p:ext>
            </p:extLst>
          </p:nvPr>
        </p:nvGraphicFramePr>
        <p:xfrm>
          <a:off x="0" y="1222829"/>
          <a:ext cx="75438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81000" y="6477000"/>
            <a:ext cx="3810000" cy="276999"/>
          </a:xfrm>
          <a:prstGeom prst="rect">
            <a:avLst/>
          </a:prstGeom>
          <a:noFill/>
        </p:spPr>
        <p:txBody>
          <a:bodyPr wrap="square" rtlCol="0">
            <a:spAutoFit/>
          </a:bodyPr>
          <a:lstStyle/>
          <a:p>
            <a:r>
              <a:rPr lang="id-ID" sz="1200" dirty="0" smtClean="0"/>
              <a:t>Sumber: Wonderling, Gruen, &amp; Black, 2005, hal. 161</a:t>
            </a:r>
            <a:endParaRPr lang="id-ID" sz="1200"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6600" y="2177143"/>
            <a:ext cx="4949670" cy="3233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652042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rotWithShape="1">
          <a:blip r:embed="rId3">
            <a:extLst>
              <a:ext uri="{28A0092B-C50C-407E-A947-70E740481C1C}">
                <a14:useLocalDpi xmlns:a14="http://schemas.microsoft.com/office/drawing/2010/main" val="0"/>
              </a:ext>
            </a:extLst>
          </a:blip>
          <a:srcRect r="80062" b="87777"/>
          <a:stretch/>
        </p:blipFill>
        <p:spPr bwMode="auto">
          <a:xfrm>
            <a:off x="152399" y="152400"/>
            <a:ext cx="182880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1" y="-1"/>
            <a:ext cx="10287000" cy="6862899"/>
          </a:xfrm>
          <a:prstGeom prst="rect">
            <a:avLst/>
          </a:prstGeom>
        </p:spPr>
      </p:pic>
      <p:sp>
        <p:nvSpPr>
          <p:cNvPr id="8195" name="Title 5"/>
          <p:cNvSpPr>
            <a:spLocks noGrp="1"/>
          </p:cNvSpPr>
          <p:nvPr>
            <p:ph type="title"/>
          </p:nvPr>
        </p:nvSpPr>
        <p:spPr>
          <a:xfrm>
            <a:off x="3962400" y="0"/>
            <a:ext cx="8229600" cy="685800"/>
          </a:xfrm>
        </p:spPr>
        <p:txBody>
          <a:bodyPr/>
          <a:lstStyle/>
          <a:p>
            <a:pPr algn="r">
              <a:spcBef>
                <a:spcPct val="50000"/>
              </a:spcBef>
            </a:pPr>
            <a:r>
              <a:rPr lang="id-ID" sz="3200" b="1" dirty="0" smtClean="0">
                <a:solidFill>
                  <a:srgbClr val="FFFF00"/>
                </a:solidFill>
                <a:latin typeface="Arial" panose="020B0604020202020204" pitchFamily="34" charset="0"/>
                <a:cs typeface="Arial" panose="020B0604020202020204" pitchFamily="34" charset="0"/>
              </a:rPr>
              <a:t>Asuransi Kesehatan di Indonesia</a:t>
            </a:r>
            <a:endParaRPr lang="id-ID" sz="3200" b="1" dirty="0">
              <a:solidFill>
                <a:srgbClr val="FFFF00"/>
              </a:solidFill>
              <a:latin typeface="Arial" panose="020B0604020202020204" pitchFamily="34" charset="0"/>
              <a:cs typeface="Arial" panose="020B0604020202020204" pitchFamily="34" charset="0"/>
            </a:endParaRPr>
          </a:p>
        </p:txBody>
      </p:sp>
      <p:sp>
        <p:nvSpPr>
          <p:cNvPr id="2" name="TextBox 1"/>
          <p:cNvSpPr txBox="1"/>
          <p:nvPr/>
        </p:nvSpPr>
        <p:spPr>
          <a:xfrm>
            <a:off x="8534400" y="6581001"/>
            <a:ext cx="3581400" cy="276999"/>
          </a:xfrm>
          <a:prstGeom prst="rect">
            <a:avLst/>
          </a:prstGeom>
          <a:noFill/>
        </p:spPr>
        <p:txBody>
          <a:bodyPr wrap="square" rtlCol="0">
            <a:spAutoFit/>
          </a:bodyPr>
          <a:lstStyle/>
          <a:p>
            <a:pPr algn="r"/>
            <a:r>
              <a:rPr lang="id-ID" sz="1200" dirty="0" smtClean="0">
                <a:solidFill>
                  <a:srgbClr val="FFFF00"/>
                </a:solidFill>
              </a:rPr>
              <a:t>Sumber: Hasbullah Thabrany</a:t>
            </a:r>
            <a:endParaRPr lang="id-ID" sz="1200" dirty="0">
              <a:solidFill>
                <a:srgbClr val="FFFF00"/>
              </a:solidFill>
            </a:endParaRPr>
          </a:p>
        </p:txBody>
      </p:sp>
      <p:sp>
        <p:nvSpPr>
          <p:cNvPr id="8196" name="Content Placeholder 5"/>
          <p:cNvSpPr>
            <a:spLocks noGrp="1"/>
          </p:cNvSpPr>
          <p:nvPr>
            <p:ph idx="1"/>
          </p:nvPr>
        </p:nvSpPr>
        <p:spPr>
          <a:xfrm>
            <a:off x="2057400" y="2552700"/>
            <a:ext cx="9982200" cy="4305300"/>
          </a:xfrm>
        </p:spPr>
        <p:txBody>
          <a:bodyPr/>
          <a:lstStyle/>
          <a:p>
            <a:r>
              <a:rPr lang="id-ID" sz="2400" dirty="0" smtClean="0">
                <a:solidFill>
                  <a:srgbClr val="FFFF00"/>
                </a:solidFill>
                <a:latin typeface="Arial" panose="020B0604020202020204" pitchFamily="34" charset="0"/>
                <a:cs typeface="Arial" panose="020B0604020202020204" pitchFamily="34" charset="0"/>
              </a:rPr>
              <a:t>Perkembangannya lambat dibanding negara Asia lain</a:t>
            </a:r>
          </a:p>
          <a:p>
            <a:r>
              <a:rPr lang="id-ID" sz="2400" dirty="0" smtClean="0">
                <a:solidFill>
                  <a:srgbClr val="FFFF00"/>
                </a:solidFill>
                <a:latin typeface="Arial" panose="020B0604020202020204" pitchFamily="34" charset="0"/>
                <a:cs typeface="Arial" panose="020B0604020202020204" pitchFamily="34" charset="0"/>
              </a:rPr>
              <a:t>Penyebab keterlambatan perkembangan:</a:t>
            </a:r>
          </a:p>
          <a:p>
            <a:pPr lvl="1"/>
            <a:r>
              <a:rPr lang="id-ID" sz="2400" dirty="0" smtClean="0">
                <a:solidFill>
                  <a:srgbClr val="FFFF00"/>
                </a:solidFill>
                <a:latin typeface="Arial" panose="020B0604020202020204" pitchFamily="34" charset="0"/>
                <a:cs typeface="Arial" panose="020B0604020202020204" pitchFamily="34" charset="0"/>
              </a:rPr>
              <a:t>Permintaan yang rendah (penduduk Indonesia </a:t>
            </a:r>
            <a:r>
              <a:rPr lang="id-ID" sz="2000" i="1" dirty="0" smtClean="0">
                <a:solidFill>
                  <a:srgbClr val="FFFF00"/>
                </a:solidFill>
                <a:latin typeface="Arial" panose="020B0604020202020204" pitchFamily="34" charset="0"/>
                <a:cs typeface="Arial" panose="020B0604020202020204" pitchFamily="34" charset="0"/>
              </a:rPr>
              <a:t>risk</a:t>
            </a:r>
            <a:r>
              <a:rPr lang="id-ID" sz="2400" i="1" dirty="0" smtClean="0">
                <a:solidFill>
                  <a:srgbClr val="FFFF00"/>
                </a:solidFill>
                <a:latin typeface="Arial" panose="020B0604020202020204" pitchFamily="34" charset="0"/>
                <a:cs typeface="Arial" panose="020B0604020202020204" pitchFamily="34" charset="0"/>
              </a:rPr>
              <a:t> taker</a:t>
            </a:r>
            <a:r>
              <a:rPr lang="id-ID" sz="2400" dirty="0" smtClean="0">
                <a:solidFill>
                  <a:srgbClr val="FFFF00"/>
                </a:solidFill>
                <a:latin typeface="Arial" panose="020B0604020202020204" pitchFamily="34" charset="0"/>
                <a:cs typeface="Arial" panose="020B0604020202020204" pitchFamily="34" charset="0"/>
              </a:rPr>
              <a:t> terhadap sakit dan mati)</a:t>
            </a:r>
          </a:p>
          <a:p>
            <a:pPr lvl="1"/>
            <a:r>
              <a:rPr lang="id-ID" sz="2400" dirty="0" smtClean="0">
                <a:solidFill>
                  <a:srgbClr val="FFFF00"/>
                </a:solidFill>
                <a:latin typeface="Arial" panose="020B0604020202020204" pitchFamily="34" charset="0"/>
                <a:cs typeface="Arial" panose="020B0604020202020204" pitchFamily="34" charset="0"/>
              </a:rPr>
              <a:t>Pendapatan penduduk yang rendah</a:t>
            </a:r>
          </a:p>
          <a:p>
            <a:pPr lvl="1"/>
            <a:r>
              <a:rPr lang="id-ID" sz="2400" dirty="0" smtClean="0">
                <a:solidFill>
                  <a:srgbClr val="FFFF00"/>
                </a:solidFill>
                <a:latin typeface="Arial" panose="020B0604020202020204" pitchFamily="34" charset="0"/>
                <a:cs typeface="Arial" panose="020B0604020202020204" pitchFamily="34" charset="0"/>
              </a:rPr>
              <a:t>Jumlah perusahaan asuransi terbatas</a:t>
            </a:r>
          </a:p>
          <a:p>
            <a:pPr lvl="1"/>
            <a:r>
              <a:rPr lang="id-ID" sz="2400" dirty="0" smtClean="0">
                <a:solidFill>
                  <a:srgbClr val="FFFF00"/>
                </a:solidFill>
                <a:latin typeface="Arial" panose="020B0604020202020204" pitchFamily="34" charset="0"/>
                <a:cs typeface="Arial" panose="020B0604020202020204" pitchFamily="34" charset="0"/>
              </a:rPr>
              <a:t>Buruknya kualitas pelayanan kesehatan</a:t>
            </a:r>
          </a:p>
          <a:p>
            <a:pPr lvl="1"/>
            <a:r>
              <a:rPr lang="id-ID" sz="2400" dirty="0" smtClean="0">
                <a:solidFill>
                  <a:srgbClr val="FFFF00"/>
                </a:solidFill>
                <a:latin typeface="Arial" panose="020B0604020202020204" pitchFamily="34" charset="0"/>
                <a:cs typeface="Arial" panose="020B0604020202020204" pitchFamily="34" charset="0"/>
              </a:rPr>
              <a:t>Tidak ada jaminan hukum </a:t>
            </a:r>
          </a:p>
          <a:p>
            <a:pPr lvl="1"/>
            <a:r>
              <a:rPr lang="id-ID" sz="2400" dirty="0" smtClean="0">
                <a:solidFill>
                  <a:srgbClr val="FFFF00"/>
                </a:solidFill>
                <a:latin typeface="Arial" panose="020B0604020202020204" pitchFamily="34" charset="0"/>
                <a:cs typeface="Arial" panose="020B0604020202020204" pitchFamily="34" charset="0"/>
              </a:rPr>
              <a:t>Penentangan </a:t>
            </a:r>
            <a:r>
              <a:rPr lang="id-ID" sz="2400" dirty="0" smtClean="0">
                <a:solidFill>
                  <a:srgbClr val="FFFF00"/>
                </a:solidFill>
                <a:latin typeface="Arial" panose="020B0604020202020204" pitchFamily="34" charset="0"/>
                <a:cs typeface="Arial" panose="020B0604020202020204" pitchFamily="34" charset="0"/>
              </a:rPr>
              <a:t>dari beberapa kelompok </a:t>
            </a:r>
            <a:r>
              <a:rPr lang="id-ID" sz="2400" dirty="0" smtClean="0">
                <a:solidFill>
                  <a:srgbClr val="FFFF00"/>
                </a:solidFill>
                <a:latin typeface="Arial" panose="020B0604020202020204" pitchFamily="34" charset="0"/>
                <a:cs typeface="Arial" panose="020B0604020202020204" pitchFamily="34" charset="0"/>
              </a:rPr>
              <a:t>masyarakat</a:t>
            </a:r>
            <a:endParaRPr lang="id-ID" sz="2400" dirty="0" smtClean="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341016"/>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rotWithShape="1">
          <a:blip r:embed="rId3">
            <a:extLst>
              <a:ext uri="{28A0092B-C50C-407E-A947-70E740481C1C}">
                <a14:useLocalDpi xmlns:a14="http://schemas.microsoft.com/office/drawing/2010/main" val="0"/>
              </a:ext>
            </a:extLst>
          </a:blip>
          <a:srcRect b="8889"/>
          <a:stretch/>
        </p:blipFill>
        <p:spPr bwMode="auto">
          <a:xfrm>
            <a:off x="-1" y="0"/>
            <a:ext cx="91725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3429000" y="76200"/>
            <a:ext cx="8229600" cy="685800"/>
          </a:xfrm>
        </p:spPr>
        <p:txBody>
          <a:bodyPr/>
          <a:lstStyle/>
          <a:p>
            <a:pPr algn="r">
              <a:spcBef>
                <a:spcPct val="50000"/>
              </a:spcBef>
            </a:pPr>
            <a:r>
              <a:rPr lang="id-ID" sz="3200" b="1" dirty="0" smtClean="0">
                <a:solidFill>
                  <a:srgbClr val="FFFF00"/>
                </a:solidFill>
                <a:latin typeface="Arial" panose="020B0604020202020204" pitchFamily="34" charset="0"/>
                <a:cs typeface="Arial" panose="020B0604020202020204" pitchFamily="34" charset="0"/>
              </a:rPr>
              <a:t>Sejarah Asuransi </a:t>
            </a:r>
            <a:r>
              <a:rPr lang="id-ID" sz="3200" b="1" dirty="0" smtClean="0">
                <a:solidFill>
                  <a:srgbClr val="FFFF00"/>
                </a:solidFill>
                <a:latin typeface="Arial" panose="020B0604020202020204" pitchFamily="34" charset="0"/>
                <a:cs typeface="Arial" panose="020B0604020202020204" pitchFamily="34" charset="0"/>
              </a:rPr>
              <a:t>Kesehatan </a:t>
            </a:r>
            <a:r>
              <a:rPr lang="id-ID" sz="3200" b="1" dirty="0" smtClean="0">
                <a:latin typeface="Arial" panose="020B0604020202020204" pitchFamily="34" charset="0"/>
                <a:cs typeface="Arial" panose="020B0604020202020204" pitchFamily="34" charset="0"/>
              </a:rPr>
              <a:t>di Indonesia</a:t>
            </a:r>
            <a:endParaRPr lang="id-ID" sz="3200" b="1" dirty="0">
              <a:latin typeface="Arial" panose="020B0604020202020204" pitchFamily="34" charset="0"/>
              <a:cs typeface="Arial" panose="020B0604020202020204" pitchFamily="34" charset="0"/>
            </a:endParaRPr>
          </a:p>
        </p:txBody>
      </p:sp>
      <p:sp>
        <p:nvSpPr>
          <p:cNvPr id="8196" name="Content Placeholder 5"/>
          <p:cNvSpPr>
            <a:spLocks noGrp="1"/>
          </p:cNvSpPr>
          <p:nvPr>
            <p:ph idx="1"/>
          </p:nvPr>
        </p:nvSpPr>
        <p:spPr>
          <a:xfrm>
            <a:off x="-1" y="816429"/>
            <a:ext cx="12170229" cy="5736771"/>
          </a:xfrm>
        </p:spPr>
        <p:txBody>
          <a:bodyPr/>
          <a:lstStyle/>
          <a:p>
            <a:r>
              <a:rPr lang="id-ID" sz="2200" dirty="0" smtClean="0">
                <a:latin typeface="Arial" panose="020B0604020202020204" pitchFamily="34" charset="0"/>
                <a:cs typeface="Arial" panose="020B0604020202020204" pitchFamily="34" charset="0"/>
              </a:rPr>
              <a:t>Sejarah Asuransi Kesehatan Sosial:</a:t>
            </a:r>
            <a:endParaRPr lang="id-ID" sz="2200" dirty="0" smtClean="0">
              <a:latin typeface="Arial" panose="020B0604020202020204" pitchFamily="34" charset="0"/>
              <a:cs typeface="Arial" panose="020B0604020202020204" pitchFamily="34" charset="0"/>
            </a:endParaRPr>
          </a:p>
          <a:p>
            <a:pPr lvl="1"/>
            <a:r>
              <a:rPr lang="id-ID" sz="1800" dirty="0" smtClean="0">
                <a:latin typeface="Arial" panose="020B0604020202020204" pitchFamily="34" charset="0"/>
                <a:cs typeface="Arial" panose="020B0604020202020204" pitchFamily="34" charset="0"/>
              </a:rPr>
              <a:t>1947: kewajiban perusahaan mengasuransikan karyawan terhadap kecelakaan dan penyakit akibat kerja</a:t>
            </a:r>
          </a:p>
          <a:p>
            <a:pPr lvl="1"/>
            <a:r>
              <a:rPr lang="id-ID" sz="1800" dirty="0" smtClean="0">
                <a:latin typeface="Arial" panose="020B0604020202020204" pitchFamily="34" charset="0"/>
                <a:cs typeface="Arial" panose="020B0604020202020204" pitchFamily="34" charset="0"/>
              </a:rPr>
              <a:t>1960: Undang-undang Pokok Kesehatan </a:t>
            </a:r>
            <a:r>
              <a:rPr lang="id-ID" sz="1800" dirty="0" smtClean="0">
                <a:latin typeface="Arial" panose="020B0604020202020204" pitchFamily="34" charset="0"/>
                <a:cs typeface="Arial" panose="020B0604020202020204" pitchFamily="34" charset="0"/>
                <a:sym typeface="Wingdings" panose="05000000000000000000" pitchFamily="2" charset="2"/>
              </a:rPr>
              <a:t> “Dana Sakit”</a:t>
            </a:r>
          </a:p>
          <a:p>
            <a:pPr lvl="1"/>
            <a:r>
              <a:rPr lang="id-ID" sz="1800" dirty="0" smtClean="0">
                <a:latin typeface="Arial" panose="020B0604020202020204" pitchFamily="34" charset="0"/>
                <a:cs typeface="Arial" panose="020B0604020202020204" pitchFamily="34" charset="0"/>
                <a:sym typeface="Wingdings" panose="05000000000000000000" pitchFamily="2" charset="2"/>
              </a:rPr>
              <a:t>1967: Jaminan Pemeliharaan Kesehatan Masyarakat (JPKM) dibentuk  6% dari upah (5%+1%)</a:t>
            </a:r>
          </a:p>
          <a:p>
            <a:pPr lvl="1"/>
            <a:r>
              <a:rPr lang="id-ID" sz="1800" dirty="0" smtClean="0">
                <a:latin typeface="Arial" panose="020B0604020202020204" pitchFamily="34" charset="0"/>
                <a:cs typeface="Arial" panose="020B0604020202020204" pitchFamily="34" charset="0"/>
                <a:sym typeface="Wingdings" panose="05000000000000000000" pitchFamily="2" charset="2"/>
              </a:rPr>
              <a:t>1968: Asuransi kesehatan bagi pegawai negeri  BPDPK (Badan Penyelenggara Dana Pemeliharaan Kesehatan) di bawah Depkeu</a:t>
            </a:r>
          </a:p>
          <a:p>
            <a:pPr lvl="1"/>
            <a:r>
              <a:rPr lang="id-ID" sz="1800" dirty="0" smtClean="0">
                <a:latin typeface="Arial" panose="020B0604020202020204" pitchFamily="34" charset="0"/>
                <a:cs typeface="Arial" panose="020B0604020202020204" pitchFamily="34" charset="0"/>
                <a:sym typeface="Wingdings" panose="05000000000000000000" pitchFamily="2" charset="2"/>
              </a:rPr>
              <a:t>1984: BPDPK di bawah Depkeu diganti  Perum Husada Bakti</a:t>
            </a:r>
          </a:p>
          <a:p>
            <a:pPr lvl="1"/>
            <a:r>
              <a:rPr lang="id-ID" sz="1800" dirty="0" smtClean="0">
                <a:latin typeface="Arial" panose="020B0604020202020204" pitchFamily="34" charset="0"/>
                <a:cs typeface="Arial" panose="020B0604020202020204" pitchFamily="34" charset="0"/>
                <a:sym typeface="Wingdings" panose="05000000000000000000" pitchFamily="2" charset="2"/>
              </a:rPr>
              <a:t>1992: Perum Husda Bakti diganti  PT Asuransi Kesehatan Indonesia</a:t>
            </a:r>
          </a:p>
          <a:p>
            <a:pPr lvl="1"/>
            <a:r>
              <a:rPr lang="id-ID" sz="1800" dirty="0" smtClean="0">
                <a:latin typeface="Arial" panose="020B0604020202020204" pitchFamily="34" charset="0"/>
                <a:cs typeface="Arial" panose="020B0604020202020204" pitchFamily="34" charset="0"/>
                <a:sym typeface="Wingdings" panose="05000000000000000000" pitchFamily="2" charset="2"/>
              </a:rPr>
              <a:t>2011: lahir UU tentang BPJS (Badan Pengelola Jaminan Sosial)</a:t>
            </a:r>
          </a:p>
          <a:p>
            <a:pPr lvl="1"/>
            <a:r>
              <a:rPr lang="id-ID" sz="1800" dirty="0" smtClean="0">
                <a:latin typeface="Arial" panose="020B0604020202020204" pitchFamily="34" charset="0"/>
                <a:cs typeface="Arial" panose="020B0604020202020204" pitchFamily="34" charset="0"/>
                <a:sym typeface="Wingdings" panose="05000000000000000000" pitchFamily="2" charset="2"/>
              </a:rPr>
              <a:t>2014: BPJS Kesehatan </a:t>
            </a:r>
            <a:r>
              <a:rPr lang="id-ID" sz="1800" dirty="0" smtClean="0">
                <a:latin typeface="Arial" panose="020B0604020202020204" pitchFamily="34" charset="0"/>
                <a:cs typeface="Arial" panose="020B0604020202020204" pitchFamily="34" charset="0"/>
                <a:sym typeface="Wingdings" panose="05000000000000000000" pitchFamily="2" charset="2"/>
              </a:rPr>
              <a:t>beroperasional</a:t>
            </a:r>
          </a:p>
          <a:p>
            <a:r>
              <a:rPr lang="id-ID" sz="2200" dirty="0" smtClean="0">
                <a:latin typeface="Arial" panose="020B0604020202020204" pitchFamily="34" charset="0"/>
                <a:cs typeface="Arial" panose="020B0604020202020204" pitchFamily="34" charset="0"/>
                <a:sym typeface="Wingdings" panose="05000000000000000000" pitchFamily="2" charset="2"/>
              </a:rPr>
              <a:t>Sejarah Asuransi Kesehatan Komersial:</a:t>
            </a:r>
          </a:p>
          <a:p>
            <a:pPr lvl="1"/>
            <a:r>
              <a:rPr lang="id-ID" sz="1800" b="1" dirty="0">
                <a:latin typeface="Arial" panose="020B0604020202020204" pitchFamily="34" charset="0"/>
                <a:cs typeface="Arial" panose="020B0604020202020204" pitchFamily="34" charset="0"/>
              </a:rPr>
              <a:t>1970:</a:t>
            </a:r>
            <a:r>
              <a:rPr lang="id-ID" sz="1800" dirty="0">
                <a:latin typeface="Arial" panose="020B0604020202020204" pitchFamily="34" charset="0"/>
                <a:cs typeface="Arial" panose="020B0604020202020204" pitchFamily="34" charset="0"/>
              </a:rPr>
              <a:t> perusahaan asuransi multinasional mulai menawarkan asuransi kesehatan komersial di Indonesia. Perkembangannya tidak berarti karena tidak ada landasan hukumnya. Dijual sebagai “produk sampingan” dari asuransi kerugian</a:t>
            </a:r>
          </a:p>
          <a:p>
            <a:pPr lvl="1"/>
            <a:r>
              <a:rPr lang="id-ID" sz="1800" b="1" dirty="0">
                <a:latin typeface="Arial" panose="020B0604020202020204" pitchFamily="34" charset="0"/>
                <a:cs typeface="Arial" panose="020B0604020202020204" pitchFamily="34" charset="0"/>
              </a:rPr>
              <a:t>1992:</a:t>
            </a:r>
            <a:r>
              <a:rPr lang="id-ID" sz="1800" dirty="0">
                <a:latin typeface="Arial" panose="020B0604020202020204" pitchFamily="34" charset="0"/>
                <a:cs typeface="Arial" panose="020B0604020202020204" pitchFamily="34" charset="0"/>
              </a:rPr>
              <a:t> lahir UU No.2 tahun 1992 ttg Asuransi yang membolehkan perusahaan asuransi jiwa menjual asuransi kesehatan</a:t>
            </a:r>
          </a:p>
          <a:p>
            <a:pPr lvl="1"/>
            <a:r>
              <a:rPr lang="id-ID" sz="1800" b="1" dirty="0">
                <a:latin typeface="Arial" panose="020B0604020202020204" pitchFamily="34" charset="0"/>
                <a:cs typeface="Arial" panose="020B0604020202020204" pitchFamily="34" charset="0"/>
              </a:rPr>
              <a:t>1993:</a:t>
            </a:r>
            <a:r>
              <a:rPr lang="id-ID" sz="1800" dirty="0">
                <a:latin typeface="Arial" panose="020B0604020202020204" pitchFamily="34" charset="0"/>
                <a:cs typeface="Arial" panose="020B0604020202020204" pitchFamily="34" charset="0"/>
              </a:rPr>
              <a:t> lahir PP No.14 tahun 1993 tentang Jamsostek yang membolehkan perusahaan swasta membeli asuransi kesehatan selain Jamsostek   </a:t>
            </a:r>
          </a:p>
          <a:p>
            <a:pPr lvl="1"/>
            <a:endParaRPr lang="id-ID" sz="1800" dirty="0">
              <a:latin typeface="Arial" panose="020B0604020202020204" pitchFamily="34" charset="0"/>
              <a:cs typeface="Arial" panose="020B0604020202020204" pitchFamily="34" charset="0"/>
            </a:endParaRPr>
          </a:p>
        </p:txBody>
      </p:sp>
      <p:sp>
        <p:nvSpPr>
          <p:cNvPr id="2" name="TextBox 1"/>
          <p:cNvSpPr txBox="1"/>
          <p:nvPr/>
        </p:nvSpPr>
        <p:spPr>
          <a:xfrm>
            <a:off x="8534400" y="6553200"/>
            <a:ext cx="3581400" cy="276999"/>
          </a:xfrm>
          <a:prstGeom prst="rect">
            <a:avLst/>
          </a:prstGeom>
          <a:noFill/>
        </p:spPr>
        <p:txBody>
          <a:bodyPr wrap="square" rtlCol="0">
            <a:spAutoFit/>
          </a:bodyPr>
          <a:lstStyle/>
          <a:p>
            <a:pPr algn="r"/>
            <a:r>
              <a:rPr lang="id-ID" sz="1200" dirty="0" smtClean="0"/>
              <a:t>Sumber: Hasbullah Thabrany</a:t>
            </a:r>
            <a:endParaRPr lang="id-ID" sz="1200" dirty="0"/>
          </a:p>
        </p:txBody>
      </p:sp>
    </p:spTree>
    <p:extLst>
      <p:ext uri="{BB962C8B-B14F-4D97-AF65-F5344CB8AC3E}">
        <p14:creationId xmlns:p14="http://schemas.microsoft.com/office/powerpoint/2010/main" val="128102156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7257"/>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237" y="185057"/>
            <a:ext cx="5453743" cy="2286000"/>
          </a:xfrm>
        </p:spPr>
        <p:txBody>
          <a:bodyPr/>
          <a:lstStyle/>
          <a:p>
            <a:pPr algn="l"/>
            <a:r>
              <a:rPr lang="id-ID" b="1" dirty="0" smtClean="0"/>
              <a:t>Asuransi Kesehatan Swasta tahun 2016 </a:t>
            </a:r>
            <a:br>
              <a:rPr lang="id-ID" b="1" dirty="0" smtClean="0"/>
            </a:br>
            <a:r>
              <a:rPr lang="id-ID" sz="1600" b="1" dirty="0" smtClean="0"/>
              <a:t>(Susenas BPS 2016)</a:t>
            </a:r>
            <a:endParaRPr lang="id-ID" sz="1600" b="1" dirty="0"/>
          </a:p>
        </p:txBody>
      </p:sp>
      <p:sp>
        <p:nvSpPr>
          <p:cNvPr id="3" name="Content Placeholder 2"/>
          <p:cNvSpPr>
            <a:spLocks noGrp="1"/>
          </p:cNvSpPr>
          <p:nvPr>
            <p:ph idx="1"/>
          </p:nvPr>
        </p:nvSpPr>
        <p:spPr>
          <a:xfrm>
            <a:off x="96780" y="2478314"/>
            <a:ext cx="5388656" cy="3108110"/>
          </a:xfrm>
        </p:spPr>
        <p:txBody>
          <a:bodyPr/>
          <a:lstStyle/>
          <a:p>
            <a:r>
              <a:rPr lang="id-ID" sz="2000" dirty="0" smtClean="0"/>
              <a:t>Jumlah </a:t>
            </a:r>
            <a:r>
              <a:rPr lang="id-ID" sz="2000" dirty="0"/>
              <a:t>peserta asuransi kesehatan swasta di Indonesia mencapai </a:t>
            </a:r>
            <a:r>
              <a:rPr lang="id-ID" sz="2000" b="1" dirty="0"/>
              <a:t>2.543.458 </a:t>
            </a:r>
            <a:r>
              <a:rPr lang="id-ID" sz="2000" b="1" dirty="0" smtClean="0"/>
              <a:t>jiwa </a:t>
            </a:r>
            <a:r>
              <a:rPr lang="id-ID" sz="2000" dirty="0" smtClean="0"/>
              <a:t>(0,9-1% dari jumlah penduduk)</a:t>
            </a:r>
          </a:p>
          <a:p>
            <a:r>
              <a:rPr lang="id-ID" sz="2000" dirty="0" smtClean="0"/>
              <a:t>Provinsi terbanyak: DKI (4,9%), Kep. Riau (3,1%), dan Bali (2,9%)</a:t>
            </a:r>
          </a:p>
          <a:p>
            <a:r>
              <a:rPr lang="id-ID" sz="2000" dirty="0" smtClean="0"/>
              <a:t>Kab/Kota terbanyak: </a:t>
            </a:r>
          </a:p>
          <a:p>
            <a:pPr lvl="1"/>
            <a:r>
              <a:rPr lang="id-ID" sz="1800" dirty="0" smtClean="0"/>
              <a:t>Denpasar (5,92%), </a:t>
            </a:r>
          </a:p>
          <a:p>
            <a:pPr lvl="1"/>
            <a:r>
              <a:rPr lang="id-ID" sz="1800" dirty="0" smtClean="0"/>
              <a:t>Jakarta Selatan (5,71%)</a:t>
            </a:r>
          </a:p>
          <a:p>
            <a:pPr lvl="1"/>
            <a:r>
              <a:rPr lang="id-ID" sz="1800" dirty="0" smtClean="0"/>
              <a:t>Jakarta Utara (5,61%)</a:t>
            </a:r>
          </a:p>
          <a:p>
            <a:pPr lvl="1"/>
            <a:r>
              <a:rPr lang="id-ID" sz="1800" dirty="0" smtClean="0"/>
              <a:t>Bekasi (5,59%)</a:t>
            </a:r>
          </a:p>
          <a:p>
            <a:pPr lvl="1"/>
            <a:r>
              <a:rPr lang="id-ID" sz="1800" dirty="0" smtClean="0"/>
              <a:t>Badung (5,37%)</a:t>
            </a:r>
            <a:r>
              <a:rPr lang="id-ID" sz="2000" dirty="0" smtClean="0"/>
              <a:t> </a:t>
            </a:r>
            <a:endParaRPr lang="id-ID" sz="2000" dirty="0"/>
          </a:p>
        </p:txBody>
      </p:sp>
      <p:pic>
        <p:nvPicPr>
          <p:cNvPr id="5" name="Picture 4"/>
          <p:cNvPicPr>
            <a:picLocks noChangeAspect="1"/>
          </p:cNvPicPr>
          <p:nvPr/>
        </p:nvPicPr>
        <p:blipFill rotWithShape="1">
          <a:blip r:embed="rId3"/>
          <a:srcRect l="26574" t="15625" r="34773" b="13542"/>
          <a:stretch/>
        </p:blipFill>
        <p:spPr>
          <a:xfrm>
            <a:off x="5562600" y="0"/>
            <a:ext cx="6629400" cy="6830291"/>
          </a:xfrm>
          <a:prstGeom prst="rect">
            <a:avLst/>
          </a:prstGeom>
        </p:spPr>
      </p:pic>
      <p:sp>
        <p:nvSpPr>
          <p:cNvPr id="6" name="TextBox 5"/>
          <p:cNvSpPr txBox="1"/>
          <p:nvPr/>
        </p:nvSpPr>
        <p:spPr>
          <a:xfrm>
            <a:off x="8001000" y="6400800"/>
            <a:ext cx="3962400" cy="276999"/>
          </a:xfrm>
          <a:prstGeom prst="rect">
            <a:avLst/>
          </a:prstGeom>
          <a:noFill/>
        </p:spPr>
        <p:txBody>
          <a:bodyPr wrap="square" rtlCol="0">
            <a:spAutoFit/>
          </a:bodyPr>
          <a:lstStyle/>
          <a:p>
            <a:pPr algn="r"/>
            <a:r>
              <a:rPr lang="id-ID" sz="1200" dirty="0" smtClean="0"/>
              <a:t>Sumber: Lokadata Beritagar.id</a:t>
            </a:r>
            <a:endParaRPr lang="id-ID" sz="1200" dirty="0"/>
          </a:p>
        </p:txBody>
      </p:sp>
    </p:spTree>
    <p:extLst>
      <p:ext uri="{BB962C8B-B14F-4D97-AF65-F5344CB8AC3E}">
        <p14:creationId xmlns:p14="http://schemas.microsoft.com/office/powerpoint/2010/main" val="108725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rotWithShape="1">
          <a:blip r:embed="rId3">
            <a:extLst>
              <a:ext uri="{28A0092B-C50C-407E-A947-70E740481C1C}">
                <a14:useLocalDpi xmlns:a14="http://schemas.microsoft.com/office/drawing/2010/main" val="0"/>
              </a:ext>
            </a:extLst>
          </a:blip>
          <a:srcRect b="18889"/>
          <a:stretch/>
        </p:blipFill>
        <p:spPr bwMode="auto">
          <a:xfrm>
            <a:off x="0" y="0"/>
            <a:ext cx="91725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5"/>
          <p:cNvSpPr>
            <a:spLocks noGrp="1"/>
          </p:cNvSpPr>
          <p:nvPr>
            <p:ph type="title"/>
          </p:nvPr>
        </p:nvSpPr>
        <p:spPr>
          <a:xfrm>
            <a:off x="0" y="647700"/>
            <a:ext cx="10667999" cy="685800"/>
          </a:xfrm>
        </p:spPr>
        <p:txBody>
          <a:bodyPr/>
          <a:lstStyle/>
          <a:p>
            <a:pPr algn="l">
              <a:spcBef>
                <a:spcPct val="50000"/>
              </a:spcBef>
            </a:pPr>
            <a:r>
              <a:rPr lang="id-ID" sz="3200" b="1" dirty="0" smtClean="0">
                <a:latin typeface="Arial" panose="020B0604020202020204" pitchFamily="34" charset="0"/>
                <a:cs typeface="Arial" panose="020B0604020202020204" pitchFamily="34" charset="0"/>
              </a:rPr>
              <a:t>Mekanisme Asuransi Kesehatan Komersial</a:t>
            </a:r>
            <a:endParaRPr lang="id-ID" sz="3200" b="1" dirty="0">
              <a:latin typeface="Arial" panose="020B0604020202020204" pitchFamily="34" charset="0"/>
              <a:cs typeface="Arial" panose="020B0604020202020204" pitchFamily="34" charset="0"/>
            </a:endParaRPr>
          </a:p>
        </p:txBody>
      </p:sp>
      <p:sp>
        <p:nvSpPr>
          <p:cNvPr id="9220" name="Content Placeholder 5"/>
          <p:cNvSpPr>
            <a:spLocks noGrp="1"/>
          </p:cNvSpPr>
          <p:nvPr>
            <p:ph idx="1"/>
          </p:nvPr>
        </p:nvSpPr>
        <p:spPr>
          <a:xfrm>
            <a:off x="0" y="1219200"/>
            <a:ext cx="11811000" cy="3276599"/>
          </a:xfrm>
        </p:spPr>
        <p:txBody>
          <a:bodyPr/>
          <a:lstStyle/>
          <a:p>
            <a:r>
              <a:rPr lang="id-ID" sz="2200" b="1" dirty="0" smtClean="0">
                <a:solidFill>
                  <a:schemeClr val="accent6">
                    <a:lumMod val="75000"/>
                  </a:schemeClr>
                </a:solidFill>
                <a:latin typeface="Arial" panose="020B0604020202020204" pitchFamily="34" charset="0"/>
                <a:cs typeface="Arial" panose="020B0604020202020204" pitchFamily="34" charset="0"/>
              </a:rPr>
              <a:t>Premi asuransi dibayar di muka</a:t>
            </a:r>
            <a:r>
              <a:rPr lang="id-ID" sz="2200" dirty="0" smtClean="0">
                <a:latin typeface="Arial" panose="020B0604020202020204" pitchFamily="34" charset="0"/>
                <a:cs typeface="Arial" panose="020B0604020202020204" pitchFamily="34" charset="0"/>
              </a:rPr>
              <a:t> oleh nasabah kepada perusahaan asuransi sehingga biaya dapat dibayarkan saat nasabah mengalami penyakit</a:t>
            </a:r>
          </a:p>
          <a:p>
            <a:r>
              <a:rPr lang="id-ID" sz="2200" dirty="0" smtClean="0">
                <a:latin typeface="Arial" panose="020B0604020202020204" pitchFamily="34" charset="0"/>
                <a:cs typeface="Arial" panose="020B0604020202020204" pitchFamily="34" charset="0"/>
              </a:rPr>
              <a:t>Paket asuransi dapat ditawarkan dalam bentuk </a:t>
            </a:r>
            <a:r>
              <a:rPr lang="id-ID" sz="2200" b="1" dirty="0" smtClean="0">
                <a:solidFill>
                  <a:schemeClr val="accent6">
                    <a:lumMod val="75000"/>
                  </a:schemeClr>
                </a:solidFill>
                <a:latin typeface="Arial" panose="020B0604020202020204" pitchFamily="34" charset="0"/>
                <a:cs typeface="Arial" panose="020B0604020202020204" pitchFamily="34" charset="0"/>
              </a:rPr>
              <a:t>a) skema individu/kelompok, atau b) Managed care</a:t>
            </a:r>
          </a:p>
          <a:p>
            <a:r>
              <a:rPr lang="id-ID" sz="2200" dirty="0" smtClean="0">
                <a:latin typeface="Arial" panose="020B0604020202020204" pitchFamily="34" charset="0"/>
                <a:cs typeface="Arial" panose="020B0604020202020204" pitchFamily="34" charset="0"/>
              </a:rPr>
              <a:t>Jenis penjaminan dalam asuransi kesehatan komersial tergantung pada sistem kesehatan yang ada di negara masing-masing, yaitu:</a:t>
            </a:r>
          </a:p>
          <a:p>
            <a:pPr marL="800100" lvl="1" indent="-342900">
              <a:buFont typeface="+mj-lt"/>
              <a:buAutoNum type="arabicPeriod"/>
            </a:pPr>
            <a:r>
              <a:rPr lang="id-ID" sz="1800" b="1" dirty="0" smtClean="0">
                <a:solidFill>
                  <a:schemeClr val="accent6">
                    <a:lumMod val="75000"/>
                  </a:schemeClr>
                </a:solidFill>
                <a:latin typeface="Arial" panose="020B0604020202020204" pitchFamily="34" charset="0"/>
                <a:cs typeface="Arial" panose="020B0604020202020204" pitchFamily="34" charset="0"/>
              </a:rPr>
              <a:t>Penjaminan Principal</a:t>
            </a:r>
            <a:r>
              <a:rPr lang="id-ID" sz="1800" dirty="0" smtClean="0">
                <a:latin typeface="Arial" panose="020B0604020202020204" pitchFamily="34" charset="0"/>
                <a:cs typeface="Arial" panose="020B0604020202020204" pitchFamily="34" charset="0"/>
              </a:rPr>
              <a:t> </a:t>
            </a:r>
            <a:r>
              <a:rPr lang="id-ID" sz="1800" dirty="0" smtClean="0">
                <a:latin typeface="Arial" panose="020B0604020202020204" pitchFamily="34" charset="0"/>
                <a:cs typeface="Arial" panose="020B0604020202020204" pitchFamily="34" charset="0"/>
                <a:sym typeface="Wingdings" panose="05000000000000000000" pitchFamily="2" charset="2"/>
              </a:rPr>
              <a:t> meng-cover orang2 yang tidak dijamin asuransi sosial. Dengan adanya BPJS, jenis ini tidak ada di Indonesia, tetapi di negara2 yang tidak menerapka Askes sosial (seperti Amerika Serikat)</a:t>
            </a:r>
            <a:endParaRPr lang="id-ID" sz="1800" dirty="0" smtClean="0">
              <a:latin typeface="Arial" panose="020B0604020202020204" pitchFamily="34" charset="0"/>
              <a:cs typeface="Arial" panose="020B0604020202020204" pitchFamily="34" charset="0"/>
            </a:endParaRPr>
          </a:p>
          <a:p>
            <a:pPr marL="800100" lvl="1" indent="-342900">
              <a:buFont typeface="+mj-lt"/>
              <a:buAutoNum type="arabicPeriod"/>
            </a:pPr>
            <a:r>
              <a:rPr lang="id-ID" sz="1800" b="1" dirty="0" smtClean="0">
                <a:solidFill>
                  <a:schemeClr val="accent6">
                    <a:lumMod val="75000"/>
                  </a:schemeClr>
                </a:solidFill>
                <a:latin typeface="Arial" panose="020B0604020202020204" pitchFamily="34" charset="0"/>
                <a:cs typeface="Arial" panose="020B0604020202020204" pitchFamily="34" charset="0"/>
              </a:rPr>
              <a:t>Penjaminan Substitusi</a:t>
            </a:r>
            <a:r>
              <a:rPr lang="id-ID" sz="1800" dirty="0" smtClean="0">
                <a:latin typeface="Arial" panose="020B0604020202020204" pitchFamily="34" charset="0"/>
                <a:cs typeface="Arial" panose="020B0604020202020204" pitchFamily="34" charset="0"/>
              </a:rPr>
              <a:t> </a:t>
            </a:r>
            <a:r>
              <a:rPr lang="id-ID" sz="1800" dirty="0" smtClean="0">
                <a:latin typeface="Arial" panose="020B0604020202020204" pitchFamily="34" charset="0"/>
                <a:cs typeface="Arial" panose="020B0604020202020204" pitchFamily="34" charset="0"/>
                <a:sym typeface="Wingdings" panose="05000000000000000000" pitchFamily="2" charset="2"/>
              </a:rPr>
              <a:t> meng-cover paket asuransi yang dapat menggantikan jenis jaminan asuransi sosial. Di Jerman berlaku hanya pada karyawan dengan penghasilan tinggi. </a:t>
            </a:r>
            <a:endParaRPr lang="id-ID" sz="1800" dirty="0" smtClean="0">
              <a:latin typeface="Arial" panose="020B0604020202020204" pitchFamily="34" charset="0"/>
              <a:cs typeface="Arial" panose="020B0604020202020204" pitchFamily="34" charset="0"/>
            </a:endParaRPr>
          </a:p>
          <a:p>
            <a:pPr marL="800100" lvl="1" indent="-342900">
              <a:buFont typeface="+mj-lt"/>
              <a:buAutoNum type="arabicPeriod"/>
            </a:pPr>
            <a:r>
              <a:rPr lang="id-ID" sz="1800" b="1" dirty="0" smtClean="0">
                <a:solidFill>
                  <a:schemeClr val="accent6">
                    <a:lumMod val="75000"/>
                  </a:schemeClr>
                </a:solidFill>
                <a:latin typeface="Arial" panose="020B0604020202020204" pitchFamily="34" charset="0"/>
                <a:cs typeface="Arial" panose="020B0604020202020204" pitchFamily="34" charset="0"/>
              </a:rPr>
              <a:t>Penjaminan Komplementer</a:t>
            </a:r>
            <a:r>
              <a:rPr lang="id-ID" sz="1800" dirty="0" smtClean="0">
                <a:latin typeface="Arial" panose="020B0604020202020204" pitchFamily="34" charset="0"/>
                <a:cs typeface="Arial" panose="020B0604020202020204" pitchFamily="34" charset="0"/>
              </a:rPr>
              <a:t> </a:t>
            </a:r>
            <a:r>
              <a:rPr lang="id-ID" sz="1800" dirty="0" smtClean="0">
                <a:latin typeface="Arial" panose="020B0604020202020204" pitchFamily="34" charset="0"/>
                <a:cs typeface="Arial" panose="020B0604020202020204" pitchFamily="34" charset="0"/>
                <a:sym typeface="Wingdings" panose="05000000000000000000" pitchFamily="2" charset="2"/>
              </a:rPr>
              <a:t> meng-cover paket asuransi yang dibuat bersama dengan asuransi sosial, disebut Cooperation of Benefit (CoB)</a:t>
            </a:r>
            <a:endParaRPr lang="id-ID" sz="1800" dirty="0" smtClean="0">
              <a:latin typeface="Arial" panose="020B0604020202020204" pitchFamily="34" charset="0"/>
              <a:cs typeface="Arial" panose="020B0604020202020204" pitchFamily="34" charset="0"/>
            </a:endParaRPr>
          </a:p>
          <a:p>
            <a:pPr marL="800100" lvl="1" indent="-342900">
              <a:buFont typeface="+mj-lt"/>
              <a:buAutoNum type="arabicPeriod"/>
            </a:pPr>
            <a:r>
              <a:rPr lang="id-ID" sz="1800" b="1" dirty="0" smtClean="0">
                <a:solidFill>
                  <a:schemeClr val="accent6">
                    <a:lumMod val="75000"/>
                  </a:schemeClr>
                </a:solidFill>
                <a:latin typeface="Arial" panose="020B0604020202020204" pitchFamily="34" charset="0"/>
                <a:cs typeface="Arial" panose="020B0604020202020204" pitchFamily="34" charset="0"/>
              </a:rPr>
              <a:t>Penjaminan Suplementer</a:t>
            </a:r>
            <a:r>
              <a:rPr lang="id-ID" sz="1800" dirty="0" smtClean="0">
                <a:latin typeface="Arial" panose="020B0604020202020204" pitchFamily="34" charset="0"/>
                <a:cs typeface="Arial" panose="020B0604020202020204" pitchFamily="34" charset="0"/>
              </a:rPr>
              <a:t> </a:t>
            </a:r>
            <a:r>
              <a:rPr lang="id-ID" sz="1800" dirty="0" smtClean="0">
                <a:latin typeface="Arial" panose="020B0604020202020204" pitchFamily="34" charset="0"/>
                <a:cs typeface="Arial" panose="020B0604020202020204" pitchFamily="34" charset="0"/>
                <a:sym typeface="Wingdings" panose="05000000000000000000" pitchFamily="2" charset="2"/>
              </a:rPr>
              <a:t> meng-cover paket asuransi yang tidak dijamin oleh askes sosial</a:t>
            </a:r>
            <a:endParaRPr lang="id-ID" sz="1800" dirty="0" smtClean="0">
              <a:latin typeface="Arial" panose="020B0604020202020204" pitchFamily="34" charset="0"/>
              <a:cs typeface="Arial" panose="020B0604020202020204" pitchFamily="34" charset="0"/>
            </a:endParaRPr>
          </a:p>
          <a:p>
            <a:pPr marL="800100" lvl="1" indent="-342900">
              <a:buFont typeface="+mj-lt"/>
              <a:buAutoNum type="arabicPeriod"/>
            </a:pPr>
            <a:r>
              <a:rPr lang="id-ID" sz="1800" b="1" dirty="0" smtClean="0">
                <a:solidFill>
                  <a:schemeClr val="accent6">
                    <a:lumMod val="75000"/>
                  </a:schemeClr>
                </a:solidFill>
                <a:latin typeface="Arial" panose="020B0604020202020204" pitchFamily="34" charset="0"/>
                <a:cs typeface="Arial" panose="020B0604020202020204" pitchFamily="34" charset="0"/>
              </a:rPr>
              <a:t>Penjaminan Duplikasi</a:t>
            </a:r>
            <a:r>
              <a:rPr lang="id-ID" sz="1800" dirty="0" smtClean="0">
                <a:latin typeface="Arial" panose="020B0604020202020204" pitchFamily="34" charset="0"/>
                <a:cs typeface="Arial" panose="020B0604020202020204" pitchFamily="34" charset="0"/>
              </a:rPr>
              <a:t> </a:t>
            </a:r>
            <a:r>
              <a:rPr lang="id-ID" sz="1800" dirty="0" smtClean="0">
                <a:latin typeface="Arial" panose="020B0604020202020204" pitchFamily="34" charset="0"/>
                <a:cs typeface="Arial" panose="020B0604020202020204" pitchFamily="34" charset="0"/>
                <a:sym typeface="Wingdings" panose="05000000000000000000" pitchFamily="2" charset="2"/>
              </a:rPr>
              <a:t> meng-cover paket asuransi yang sudah dijamin dalam askes sosial</a:t>
            </a:r>
            <a:endParaRPr lang="id-ID" sz="1800" dirty="0">
              <a:latin typeface="Arial" panose="020B0604020202020204" pitchFamily="34" charset="0"/>
              <a:cs typeface="Arial" panose="020B0604020202020204" pitchFamily="34" charset="0"/>
            </a:endParaRPr>
          </a:p>
        </p:txBody>
      </p:sp>
      <p:sp>
        <p:nvSpPr>
          <p:cNvPr id="2" name="TextBox 1"/>
          <p:cNvSpPr txBox="1"/>
          <p:nvPr/>
        </p:nvSpPr>
        <p:spPr>
          <a:xfrm>
            <a:off x="7696200" y="6504801"/>
            <a:ext cx="4419600" cy="276999"/>
          </a:xfrm>
          <a:prstGeom prst="rect">
            <a:avLst/>
          </a:prstGeom>
          <a:noFill/>
        </p:spPr>
        <p:txBody>
          <a:bodyPr wrap="square" rtlCol="0">
            <a:spAutoFit/>
          </a:bodyPr>
          <a:lstStyle/>
          <a:p>
            <a:pPr algn="r"/>
            <a:r>
              <a:rPr lang="id-ID" sz="1200" dirty="0" smtClean="0"/>
              <a:t>Sumber: Wonderling, Gruen &amp; Black</a:t>
            </a:r>
            <a:r>
              <a:rPr lang="id-ID" sz="1200" dirty="0"/>
              <a:t>. 2005</a:t>
            </a:r>
          </a:p>
        </p:txBody>
      </p:sp>
    </p:spTree>
    <p:extLst>
      <p:ext uri="{BB962C8B-B14F-4D97-AF65-F5344CB8AC3E}">
        <p14:creationId xmlns:p14="http://schemas.microsoft.com/office/powerpoint/2010/main" val="2267327024"/>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19400"/>
            <a:ext cx="11811000" cy="1143000"/>
          </a:xfrm>
        </p:spPr>
        <p:txBody>
          <a:bodyPr/>
          <a:lstStyle/>
          <a:p>
            <a:r>
              <a:rPr lang="id-ID" sz="4800" b="1" dirty="0" smtClean="0">
                <a:solidFill>
                  <a:schemeClr val="accent6">
                    <a:lumMod val="75000"/>
                  </a:schemeClr>
                </a:solidFill>
              </a:rPr>
              <a:t>Asuransi Kesehatan modern &amp; komprehensif: </a:t>
            </a:r>
            <a:br>
              <a:rPr lang="id-ID" sz="4800" b="1" dirty="0" smtClean="0">
                <a:solidFill>
                  <a:schemeClr val="accent6">
                    <a:lumMod val="75000"/>
                  </a:schemeClr>
                </a:solidFill>
              </a:rPr>
            </a:br>
            <a:r>
              <a:rPr lang="id-ID" sz="4800" b="1" dirty="0" smtClean="0">
                <a:solidFill>
                  <a:schemeClr val="accent6">
                    <a:lumMod val="75000"/>
                  </a:schemeClr>
                </a:solidFill>
              </a:rPr>
              <a:t>MANAGED CARE</a:t>
            </a:r>
            <a:endParaRPr lang="id-ID" sz="4800" b="1" dirty="0">
              <a:solidFill>
                <a:schemeClr val="accent6">
                  <a:lumMod val="75000"/>
                </a:schemeClr>
              </a:solidFill>
            </a:endParaRPr>
          </a:p>
        </p:txBody>
      </p:sp>
    </p:spTree>
    <p:extLst>
      <p:ext uri="{BB962C8B-B14F-4D97-AF65-F5344CB8AC3E}">
        <p14:creationId xmlns:p14="http://schemas.microsoft.com/office/powerpoint/2010/main" val="1601353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28576" y="685800"/>
            <a:ext cx="8229600" cy="304800"/>
          </a:xfrm>
        </p:spPr>
        <p:txBody>
          <a:bodyPr/>
          <a:lstStyle/>
          <a:p>
            <a:pPr algn="l">
              <a:spcBef>
                <a:spcPct val="50000"/>
              </a:spcBef>
            </a:pPr>
            <a:r>
              <a:rPr lang="id-ID" sz="3200" b="1" dirty="0" smtClean="0">
                <a:latin typeface="Arial" panose="020B0604020202020204" pitchFamily="34" charset="0"/>
                <a:cs typeface="Arial" panose="020B0604020202020204" pitchFamily="34" charset="0"/>
              </a:rPr>
              <a:t>Definisi Managed </a:t>
            </a:r>
            <a:r>
              <a:rPr lang="id-ID" sz="3200" b="1" dirty="0" smtClean="0">
                <a:latin typeface="Arial" panose="020B0604020202020204" pitchFamily="34" charset="0"/>
                <a:cs typeface="Arial" panose="020B0604020202020204" pitchFamily="34" charset="0"/>
              </a:rPr>
              <a:t>Care (1)</a:t>
            </a:r>
            <a:endParaRPr lang="id-ID" sz="1600" b="1" dirty="0">
              <a:latin typeface="Arial" panose="020B0604020202020204" pitchFamily="34" charset="0"/>
              <a:cs typeface="Arial" panose="020B0604020202020204" pitchFamily="34" charset="0"/>
            </a:endParaRPr>
          </a:p>
        </p:txBody>
      </p:sp>
      <p:sp>
        <p:nvSpPr>
          <p:cNvPr id="6148" name="Content Placeholder 5"/>
          <p:cNvSpPr>
            <a:spLocks noGrp="1"/>
          </p:cNvSpPr>
          <p:nvPr>
            <p:ph idx="1"/>
          </p:nvPr>
        </p:nvSpPr>
        <p:spPr>
          <a:xfrm>
            <a:off x="0" y="1295400"/>
            <a:ext cx="6477000" cy="4800600"/>
          </a:xfrm>
        </p:spPr>
        <p:txBody>
          <a:bodyPr/>
          <a:lstStyle/>
          <a:p>
            <a:r>
              <a:rPr lang="id-ID" sz="2400" dirty="0" smtClean="0">
                <a:latin typeface="Arial" panose="020B0604020202020204" pitchFamily="34" charset="0"/>
                <a:cs typeface="Arial" panose="020B0604020202020204" pitchFamily="34" charset="0"/>
              </a:rPr>
              <a:t>Managed Care </a:t>
            </a:r>
            <a:r>
              <a:rPr lang="id-ID" sz="2400" dirty="0" smtClean="0">
                <a:latin typeface="Arial" panose="020B0604020202020204" pitchFamily="34" charset="0"/>
                <a:cs typeface="Arial" panose="020B0604020202020204" pitchFamily="34" charset="0"/>
              </a:rPr>
              <a:t>adalah</a:t>
            </a:r>
            <a:endParaRPr lang="id-ID" sz="2400" dirty="0" smtClean="0">
              <a:latin typeface="Arial" panose="020B0604020202020204" pitchFamily="34" charset="0"/>
              <a:cs typeface="Arial" panose="020B0604020202020204" pitchFamily="34" charset="0"/>
            </a:endParaRPr>
          </a:p>
          <a:p>
            <a:pPr lvl="1"/>
            <a:r>
              <a:rPr lang="id-ID" sz="1800" dirty="0" smtClean="0">
                <a:latin typeface="Arial" panose="020B0604020202020204" pitchFamily="34" charset="0"/>
                <a:cs typeface="Arial" panose="020B0604020202020204" pitchFamily="34" charset="0"/>
              </a:rPr>
              <a:t>Sistem yang </a:t>
            </a:r>
            <a:r>
              <a:rPr lang="id-ID" sz="1800" b="1" dirty="0" smtClean="0">
                <a:solidFill>
                  <a:schemeClr val="accent6">
                    <a:lumMod val="75000"/>
                  </a:schemeClr>
                </a:solidFill>
                <a:latin typeface="Arial" panose="020B0604020202020204" pitchFamily="34" charset="0"/>
                <a:cs typeface="Arial" panose="020B0604020202020204" pitchFamily="34" charset="0"/>
              </a:rPr>
              <a:t>terintegrasi</a:t>
            </a:r>
            <a:r>
              <a:rPr lang="id-ID" sz="1800" dirty="0" smtClean="0">
                <a:latin typeface="Arial" panose="020B0604020202020204" pitchFamily="34" charset="0"/>
                <a:cs typeface="Arial" panose="020B0604020202020204" pitchFamily="34" charset="0"/>
              </a:rPr>
              <a:t> antara </a:t>
            </a:r>
            <a:r>
              <a:rPr lang="id-ID" sz="1800" b="1" dirty="0" smtClean="0">
                <a:solidFill>
                  <a:schemeClr val="accent6">
                    <a:lumMod val="75000"/>
                  </a:schemeClr>
                </a:solidFill>
                <a:latin typeface="Arial" panose="020B0604020202020204" pitchFamily="34" charset="0"/>
                <a:cs typeface="Arial" panose="020B0604020202020204" pitchFamily="34" charset="0"/>
              </a:rPr>
              <a:t>asuransi kesehatan, pembiayaan, dan pelayanan kesehatan</a:t>
            </a:r>
            <a:r>
              <a:rPr lang="id-ID" sz="1800" dirty="0" smtClean="0">
                <a:latin typeface="Arial" panose="020B0604020202020204" pitchFamily="34" charset="0"/>
                <a:cs typeface="Arial" panose="020B0604020202020204" pitchFamily="34" charset="0"/>
              </a:rPr>
              <a:t>, termasuk di dalamnya pembagian </a:t>
            </a:r>
            <a:r>
              <a:rPr lang="id-ID" sz="1800" b="1" dirty="0" smtClean="0">
                <a:solidFill>
                  <a:schemeClr val="accent6">
                    <a:lumMod val="75000"/>
                  </a:schemeClr>
                </a:solidFill>
                <a:latin typeface="Arial" panose="020B0604020202020204" pitchFamily="34" charset="0"/>
                <a:cs typeface="Arial" panose="020B0604020202020204" pitchFamily="34" charset="0"/>
              </a:rPr>
              <a:t>risiko</a:t>
            </a:r>
            <a:r>
              <a:rPr lang="id-ID" sz="1800" dirty="0" smtClean="0">
                <a:latin typeface="Arial" panose="020B0604020202020204" pitchFamily="34" charset="0"/>
                <a:cs typeface="Arial" panose="020B0604020202020204" pitchFamily="34" charset="0"/>
              </a:rPr>
              <a:t> dalam pemberian pelayanan kesehatan serta penentuan </a:t>
            </a:r>
            <a:r>
              <a:rPr lang="id-ID" sz="1800" b="1" dirty="0" smtClean="0">
                <a:solidFill>
                  <a:schemeClr val="accent6">
                    <a:lumMod val="75000"/>
                  </a:schemeClr>
                </a:solidFill>
                <a:latin typeface="Arial" panose="020B0604020202020204" pitchFamily="34" charset="0"/>
                <a:cs typeface="Arial" panose="020B0604020202020204" pitchFamily="34" charset="0"/>
              </a:rPr>
              <a:t>jaringan pelayanan</a:t>
            </a:r>
            <a:r>
              <a:rPr lang="id-ID" sz="1800" dirty="0" smtClean="0">
                <a:latin typeface="Arial" panose="020B0604020202020204" pitchFamily="34" charset="0"/>
                <a:cs typeface="Arial" panose="020B0604020202020204" pitchFamily="34" charset="0"/>
              </a:rPr>
              <a:t>;</a:t>
            </a:r>
          </a:p>
          <a:p>
            <a:pPr lvl="1"/>
            <a:r>
              <a:rPr lang="id-ID" sz="1800" dirty="0" smtClean="0">
                <a:latin typeface="Arial" panose="020B0604020202020204" pitchFamily="34" charset="0"/>
                <a:cs typeface="Arial" panose="020B0604020202020204" pitchFamily="34" charset="0"/>
              </a:rPr>
              <a:t>Sistem pembayaran dan pelayanan kesehatan yang dikendalikan dan dikoordinasikan dengan perencanaan kesehatan </a:t>
            </a:r>
            <a:r>
              <a:rPr lang="id-ID" sz="1800" b="1" dirty="0" smtClean="0">
                <a:solidFill>
                  <a:schemeClr val="accent6">
                    <a:lumMod val="75000"/>
                  </a:schemeClr>
                </a:solidFill>
                <a:latin typeface="Arial" panose="020B0604020202020204" pitchFamily="34" charset="0"/>
                <a:cs typeface="Arial" panose="020B0604020202020204" pitchFamily="34" charset="0"/>
              </a:rPr>
              <a:t>(health plan)</a:t>
            </a:r>
            <a:r>
              <a:rPr lang="id-ID" sz="1800" dirty="0" smtClean="0">
                <a:latin typeface="Arial" panose="020B0604020202020204" pitchFamily="34" charset="0"/>
                <a:cs typeface="Arial" panose="020B0604020202020204" pitchFamily="34" charset="0"/>
              </a:rPr>
              <a:t> yang memungkinkan peserta dapat </a:t>
            </a:r>
            <a:r>
              <a:rPr lang="id-ID" sz="1800" b="1" dirty="0" smtClean="0">
                <a:solidFill>
                  <a:schemeClr val="accent6">
                    <a:lumMod val="75000"/>
                  </a:schemeClr>
                </a:solidFill>
                <a:latin typeface="Arial" panose="020B0604020202020204" pitchFamily="34" charset="0"/>
                <a:cs typeface="Arial" panose="020B0604020202020204" pitchFamily="34" charset="0"/>
              </a:rPr>
              <a:t>menentukan biaya kesehatan</a:t>
            </a:r>
            <a:r>
              <a:rPr lang="id-ID" sz="1800" dirty="0" smtClean="0">
                <a:latin typeface="Arial" panose="020B0604020202020204" pitchFamily="34" charset="0"/>
                <a:cs typeface="Arial" panose="020B0604020202020204" pitchFamily="34" charset="0"/>
              </a:rPr>
              <a:t> dan </a:t>
            </a:r>
            <a:r>
              <a:rPr lang="id-ID" sz="1800" b="1" dirty="0" smtClean="0">
                <a:solidFill>
                  <a:schemeClr val="accent6">
                    <a:lumMod val="75000"/>
                  </a:schemeClr>
                </a:solidFill>
                <a:latin typeface="Arial" panose="020B0604020202020204" pitchFamily="34" charset="0"/>
                <a:cs typeface="Arial" panose="020B0604020202020204" pitchFamily="34" charset="0"/>
              </a:rPr>
              <a:t>kualitas pelayanan</a:t>
            </a:r>
            <a:r>
              <a:rPr lang="id-ID" sz="1800" dirty="0" smtClean="0">
                <a:latin typeface="Arial" panose="020B0604020202020204" pitchFamily="34" charset="0"/>
                <a:cs typeface="Arial" panose="020B0604020202020204" pitchFamily="34" charset="0"/>
              </a:rPr>
              <a:t> atau keduanya;</a:t>
            </a:r>
          </a:p>
          <a:p>
            <a:pPr lvl="1"/>
            <a:r>
              <a:rPr lang="id-ID" sz="1800" dirty="0" smtClean="0">
                <a:latin typeface="Arial" panose="020B0604020202020204" pitchFamily="34" charset="0"/>
                <a:cs typeface="Arial" panose="020B0604020202020204" pitchFamily="34" charset="0"/>
              </a:rPr>
              <a:t>Pendekatan dalam pemberian pelayanan kesehatan, yang dirancang untuk mengintegrasikan </a:t>
            </a:r>
            <a:r>
              <a:rPr lang="id-ID" sz="1800" b="1" dirty="0" smtClean="0">
                <a:solidFill>
                  <a:schemeClr val="accent6">
                    <a:lumMod val="75000"/>
                  </a:schemeClr>
                </a:solidFill>
                <a:latin typeface="Arial" panose="020B0604020202020204" pitchFamily="34" charset="0"/>
                <a:cs typeface="Arial" panose="020B0604020202020204" pitchFamily="34" charset="0"/>
              </a:rPr>
              <a:t>pengelolaan dan koordinasi pelayanan kesehatan</a:t>
            </a:r>
            <a:r>
              <a:rPr lang="id-ID" sz="1800" dirty="0" smtClean="0">
                <a:latin typeface="Arial" panose="020B0604020202020204" pitchFamily="34" charset="0"/>
                <a:cs typeface="Arial" panose="020B0604020202020204" pitchFamily="34" charset="0"/>
              </a:rPr>
              <a:t> dengan </a:t>
            </a:r>
            <a:r>
              <a:rPr lang="id-ID" sz="1800" b="1" dirty="0" smtClean="0">
                <a:solidFill>
                  <a:schemeClr val="accent6">
                    <a:lumMod val="75000"/>
                  </a:schemeClr>
                </a:solidFill>
                <a:latin typeface="Arial" panose="020B0604020202020204" pitchFamily="34" charset="0"/>
                <a:cs typeface="Arial" panose="020B0604020202020204" pitchFamily="34" charset="0"/>
              </a:rPr>
              <a:t>pembiayaan</a:t>
            </a:r>
            <a:r>
              <a:rPr lang="id-ID" sz="1800" dirty="0" smtClean="0">
                <a:latin typeface="Arial" panose="020B0604020202020204" pitchFamily="34" charset="0"/>
                <a:cs typeface="Arial" panose="020B0604020202020204" pitchFamily="34" charset="0"/>
              </a:rPr>
              <a:t>, untuk mempengaruhi pemanfaatan, biaya, kualitas, dan hasil</a:t>
            </a:r>
            <a:r>
              <a:rPr lang="id-ID" sz="1800" dirty="0" smtClean="0">
                <a:latin typeface="Arial" panose="020B0604020202020204" pitchFamily="34" charset="0"/>
                <a:cs typeface="Arial" panose="020B0604020202020204" pitchFamily="34" charset="0"/>
              </a:rPr>
              <a:t>.</a:t>
            </a:r>
            <a:endParaRPr lang="id-ID" sz="1800" dirty="0" smtClean="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649023510"/>
              </p:ext>
            </p:extLst>
          </p:nvPr>
        </p:nvGraphicFramePr>
        <p:xfrm>
          <a:off x="6784749" y="952500"/>
          <a:ext cx="5331051"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Oval 3"/>
          <p:cNvSpPr/>
          <p:nvPr/>
        </p:nvSpPr>
        <p:spPr>
          <a:xfrm>
            <a:off x="8686800" y="3124200"/>
            <a:ext cx="1447800" cy="1447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600" b="1" dirty="0" smtClean="0">
                <a:solidFill>
                  <a:schemeClr val="accent6">
                    <a:lumMod val="75000"/>
                  </a:schemeClr>
                </a:solidFill>
              </a:rPr>
              <a:t>Managed </a:t>
            </a:r>
            <a:endParaRPr lang="id-ID" sz="1600" b="1" dirty="0" smtClean="0">
              <a:solidFill>
                <a:schemeClr val="accent6">
                  <a:lumMod val="75000"/>
                </a:schemeClr>
              </a:solidFill>
            </a:endParaRPr>
          </a:p>
          <a:p>
            <a:pPr algn="ctr"/>
            <a:r>
              <a:rPr lang="id-ID" sz="1600" b="1" dirty="0" smtClean="0">
                <a:solidFill>
                  <a:schemeClr val="accent6">
                    <a:lumMod val="75000"/>
                  </a:schemeClr>
                </a:solidFill>
              </a:rPr>
              <a:t>Care</a:t>
            </a:r>
            <a:endParaRPr lang="id-ID" sz="1600" b="1" dirty="0">
              <a:solidFill>
                <a:schemeClr val="accent6">
                  <a:lumMod val="75000"/>
                </a:schemeClr>
              </a:solidFill>
            </a:endParaRPr>
          </a:p>
        </p:txBody>
      </p:sp>
      <p:sp>
        <p:nvSpPr>
          <p:cNvPr id="5" name="TextBox 4"/>
          <p:cNvSpPr txBox="1"/>
          <p:nvPr/>
        </p:nvSpPr>
        <p:spPr>
          <a:xfrm>
            <a:off x="8305800" y="6581001"/>
            <a:ext cx="3886200" cy="276999"/>
          </a:xfrm>
          <a:prstGeom prst="rect">
            <a:avLst/>
          </a:prstGeom>
          <a:noFill/>
        </p:spPr>
        <p:txBody>
          <a:bodyPr wrap="square" rtlCol="0">
            <a:spAutoFit/>
          </a:bodyPr>
          <a:lstStyle/>
          <a:p>
            <a:pPr algn="r"/>
            <a:r>
              <a:rPr lang="id-ID" sz="1200" dirty="0">
                <a:cs typeface="Arial" panose="020B0604020202020204" pitchFamily="34" charset="0"/>
              </a:rPr>
              <a:t> </a:t>
            </a:r>
            <a:r>
              <a:rPr lang="id-ID" sz="1200" dirty="0" smtClean="0">
                <a:cs typeface="Arial" panose="020B0604020202020204" pitchFamily="34" charset="0"/>
              </a:rPr>
              <a:t>Sumber: </a:t>
            </a:r>
            <a:r>
              <a:rPr lang="id-ID" sz="1200" dirty="0" smtClean="0"/>
              <a:t>Macinko </a:t>
            </a:r>
            <a:r>
              <a:rPr lang="id-ID" sz="1200" dirty="0"/>
              <a:t>&amp; Hetico, 2006, hal. </a:t>
            </a:r>
            <a:r>
              <a:rPr lang="id-ID" sz="1200" dirty="0" smtClean="0"/>
              <a:t>174</a:t>
            </a:r>
            <a:endParaRPr lang="id-ID" sz="1200" dirty="0"/>
          </a:p>
        </p:txBody>
      </p:sp>
    </p:spTree>
    <p:extLst>
      <p:ext uri="{BB962C8B-B14F-4D97-AF65-F5344CB8AC3E}">
        <p14:creationId xmlns:p14="http://schemas.microsoft.com/office/powerpoint/2010/main" val="372179945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28576" y="685800"/>
            <a:ext cx="8229600" cy="304800"/>
          </a:xfrm>
        </p:spPr>
        <p:txBody>
          <a:bodyPr/>
          <a:lstStyle/>
          <a:p>
            <a:pPr algn="l">
              <a:spcBef>
                <a:spcPct val="50000"/>
              </a:spcBef>
            </a:pPr>
            <a:r>
              <a:rPr lang="id-ID" sz="3200" b="1" dirty="0" smtClean="0">
                <a:latin typeface="Arial" panose="020B0604020202020204" pitchFamily="34" charset="0"/>
                <a:cs typeface="Arial" panose="020B0604020202020204" pitchFamily="34" charset="0"/>
              </a:rPr>
              <a:t>Definisi Managed </a:t>
            </a:r>
            <a:r>
              <a:rPr lang="id-ID" sz="3200" b="1" dirty="0" smtClean="0">
                <a:latin typeface="Arial" panose="020B0604020202020204" pitchFamily="34" charset="0"/>
                <a:cs typeface="Arial" panose="020B0604020202020204" pitchFamily="34" charset="0"/>
              </a:rPr>
              <a:t>Care (2)</a:t>
            </a:r>
            <a:endParaRPr lang="id-ID" sz="1600" b="1" dirty="0">
              <a:latin typeface="Arial" panose="020B0604020202020204" pitchFamily="34" charset="0"/>
              <a:cs typeface="Arial" panose="020B0604020202020204" pitchFamily="34" charset="0"/>
            </a:endParaRPr>
          </a:p>
        </p:txBody>
      </p:sp>
      <p:sp>
        <p:nvSpPr>
          <p:cNvPr id="6148" name="Content Placeholder 5"/>
          <p:cNvSpPr>
            <a:spLocks noGrp="1"/>
          </p:cNvSpPr>
          <p:nvPr>
            <p:ph idx="1"/>
          </p:nvPr>
        </p:nvSpPr>
        <p:spPr>
          <a:xfrm>
            <a:off x="28576" y="1143000"/>
            <a:ext cx="5915024" cy="4800600"/>
          </a:xfrm>
        </p:spPr>
        <p:txBody>
          <a:bodyPr/>
          <a:lstStyle/>
          <a:p>
            <a:r>
              <a:rPr lang="id-ID" sz="2200" dirty="0" smtClean="0">
                <a:latin typeface="Arial" panose="020B0604020202020204" pitchFamily="34" charset="0"/>
                <a:cs typeface="Arial" panose="020B0604020202020204" pitchFamily="34" charset="0"/>
              </a:rPr>
              <a:t>Managed </a:t>
            </a:r>
            <a:r>
              <a:rPr lang="id-ID" sz="2200" dirty="0" smtClean="0">
                <a:latin typeface="Arial" panose="020B0604020202020204" pitchFamily="34" charset="0"/>
                <a:cs typeface="Arial" panose="020B0604020202020204" pitchFamily="34" charset="0"/>
              </a:rPr>
              <a:t>Care adalah penerapan prinsip-prinsip manajemen dalam mengintegrasikan pembiayaan dan pelayanan kesehatan, sebagaimana yang ditetapkan dalam perjanjian/kontrak dengan pemberi pelayanan terpilih (Amelung, 2013, hal. 7</a:t>
            </a:r>
            <a:r>
              <a:rPr lang="id-ID" sz="2200" dirty="0" smtClean="0">
                <a:latin typeface="Arial" panose="020B0604020202020204" pitchFamily="34" charset="0"/>
                <a:cs typeface="Arial" panose="020B0604020202020204" pitchFamily="34" charset="0"/>
              </a:rPr>
              <a:t>)</a:t>
            </a:r>
          </a:p>
          <a:p>
            <a:r>
              <a:rPr lang="id-ID" sz="2400" dirty="0"/>
              <a:t>Managed Care dirancang untuk mengendalikan pemanfaatan pelayanan kesehatan (Todd, 2009, hal.11</a:t>
            </a:r>
            <a:r>
              <a:rPr lang="id-ID" sz="2400" dirty="0" smtClean="0"/>
              <a:t>)</a:t>
            </a:r>
            <a:endParaRPr lang="id-ID"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905000"/>
            <a:ext cx="6400800" cy="48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132638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14600"/>
            <a:ext cx="11811000" cy="1143000"/>
          </a:xfrm>
        </p:spPr>
        <p:txBody>
          <a:bodyPr/>
          <a:lstStyle/>
          <a:p>
            <a:r>
              <a:rPr lang="id-ID" sz="4800" b="1" dirty="0" smtClean="0">
                <a:solidFill>
                  <a:schemeClr val="accent6">
                    <a:lumMod val="75000"/>
                  </a:schemeClr>
                </a:solidFill>
              </a:rPr>
              <a:t>Tugas: </a:t>
            </a:r>
            <a:br>
              <a:rPr lang="id-ID" sz="4800" b="1" dirty="0" smtClean="0">
                <a:solidFill>
                  <a:schemeClr val="accent6">
                    <a:lumMod val="75000"/>
                  </a:schemeClr>
                </a:solidFill>
              </a:rPr>
            </a:br>
            <a:r>
              <a:rPr lang="id-ID" sz="4800" b="1" dirty="0" smtClean="0">
                <a:solidFill>
                  <a:schemeClr val="accent6">
                    <a:lumMod val="75000"/>
                  </a:schemeClr>
                </a:solidFill>
              </a:rPr>
              <a:t>Apakah BPJS Kesehatan termasuk kategori Managed Care?</a:t>
            </a:r>
            <a:endParaRPr lang="id-ID" sz="4800" b="1" dirty="0">
              <a:solidFill>
                <a:schemeClr val="accent6">
                  <a:lumMod val="75000"/>
                </a:schemeClr>
              </a:solidFill>
            </a:endParaRPr>
          </a:p>
        </p:txBody>
      </p:sp>
    </p:spTree>
    <p:extLst>
      <p:ext uri="{BB962C8B-B14F-4D97-AF65-F5344CB8AC3E}">
        <p14:creationId xmlns:p14="http://schemas.microsoft.com/office/powerpoint/2010/main" val="721489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5"/>
          <p:cNvSpPr>
            <a:spLocks noGrp="1"/>
          </p:cNvSpPr>
          <p:nvPr>
            <p:ph type="title"/>
          </p:nvPr>
        </p:nvSpPr>
        <p:spPr>
          <a:xfrm>
            <a:off x="1995488" y="412977"/>
            <a:ext cx="8229600" cy="685800"/>
          </a:xfrm>
        </p:spPr>
        <p:txBody>
          <a:bodyPr/>
          <a:lstStyle/>
          <a:p>
            <a:pPr>
              <a:spcBef>
                <a:spcPct val="50000"/>
              </a:spcBef>
            </a:pPr>
            <a:r>
              <a:rPr lang="id-ID" sz="3200" dirty="0" smtClean="0">
                <a:latin typeface="Arial" panose="020B0604020202020204" pitchFamily="34" charset="0"/>
                <a:cs typeface="Arial" panose="020B0604020202020204" pitchFamily="34" charset="0"/>
              </a:rPr>
              <a:t>Kepustakaan</a:t>
            </a:r>
            <a:endParaRPr lang="en-US" sz="3200" dirty="0">
              <a:latin typeface="Arial" panose="020B0604020202020204" pitchFamily="34" charset="0"/>
              <a:cs typeface="Arial" panose="020B0604020202020204" pitchFamily="34" charset="0"/>
            </a:endParaRPr>
          </a:p>
        </p:txBody>
      </p:sp>
      <p:sp>
        <p:nvSpPr>
          <p:cNvPr id="3076" name="Content Placeholder 5"/>
          <p:cNvSpPr>
            <a:spLocks noGrp="1"/>
          </p:cNvSpPr>
          <p:nvPr>
            <p:ph idx="1"/>
          </p:nvPr>
        </p:nvSpPr>
        <p:spPr>
          <a:xfrm>
            <a:off x="547688" y="990600"/>
            <a:ext cx="11125200" cy="4602163"/>
          </a:xfrm>
        </p:spPr>
        <p:txBody>
          <a:bodyPr/>
          <a:lstStyle/>
          <a:p>
            <a:pPr lvl="0">
              <a:buFont typeface="+mj-lt"/>
              <a:buAutoNum type="arabicPeriod"/>
            </a:pPr>
            <a:r>
              <a:rPr lang="id-ID" sz="1600" dirty="0"/>
              <a:t>Morissey, Michael A. 2008. </a:t>
            </a:r>
            <a:r>
              <a:rPr lang="id-ID" sz="1600" i="1" dirty="0"/>
              <a:t>Health Insurance</a:t>
            </a:r>
            <a:r>
              <a:rPr lang="id-ID" sz="1600" dirty="0"/>
              <a:t>. Washington: AUPHA Press [e-book] </a:t>
            </a:r>
          </a:p>
          <a:p>
            <a:pPr lvl="0">
              <a:buFont typeface="+mj-lt"/>
              <a:buAutoNum type="arabicPeriod"/>
            </a:pPr>
            <a:r>
              <a:rPr lang="id-ID" sz="1600" dirty="0" smtClean="0"/>
              <a:t>Green</a:t>
            </a:r>
            <a:r>
              <a:rPr lang="id-ID" sz="1600" dirty="0"/>
              <a:t>, Michele A., dan JoAnn C. Rowell. 2011. </a:t>
            </a:r>
            <a:r>
              <a:rPr lang="id-ID" sz="1600" i="1" dirty="0"/>
              <a:t>Understanding Health Insurance: A Guide to Billing and Reimbursement, 10th edition</a:t>
            </a:r>
            <a:r>
              <a:rPr lang="id-ID" sz="1600" dirty="0"/>
              <a:t>. New York: Delmar Cengeage Learning [e-book] </a:t>
            </a:r>
          </a:p>
          <a:p>
            <a:pPr lvl="0">
              <a:buFont typeface="+mj-lt"/>
              <a:buAutoNum type="arabicPeriod"/>
            </a:pPr>
            <a:r>
              <a:rPr lang="id-ID" sz="1600" dirty="0"/>
              <a:t>Marcinko, David Edward dan Hope Rachel Hetico. 2006. </a:t>
            </a:r>
            <a:r>
              <a:rPr lang="id-ID" sz="1600" i="1" dirty="0"/>
              <a:t>Dictionary of Health Insurance and Managed Care</a:t>
            </a:r>
            <a:r>
              <a:rPr lang="id-ID" sz="1600" dirty="0"/>
              <a:t>. New York: Springer Publishing [e-book]</a:t>
            </a:r>
          </a:p>
          <a:p>
            <a:pPr lvl="0">
              <a:buFont typeface="+mj-lt"/>
              <a:buAutoNum type="arabicPeriod"/>
            </a:pPr>
            <a:r>
              <a:rPr lang="id-ID" sz="1600" dirty="0"/>
              <a:t>Amelung, Volker Eric. 2013. </a:t>
            </a:r>
            <a:r>
              <a:rPr lang="id-ID" sz="1600" i="1" dirty="0"/>
              <a:t>Healthcare Management: Managed Care Organisations and Instruments</a:t>
            </a:r>
            <a:r>
              <a:rPr lang="id-ID" sz="1600" dirty="0"/>
              <a:t>. Heidelberg: Springer-Verlag Berlin [e-book]</a:t>
            </a:r>
          </a:p>
          <a:p>
            <a:pPr lvl="0">
              <a:buFont typeface="+mj-lt"/>
              <a:buAutoNum type="arabicPeriod"/>
            </a:pPr>
            <a:r>
              <a:rPr lang="id-ID" sz="1600" dirty="0"/>
              <a:t>Rickel, Annette U. dan Thomas N. Wise. 2000. </a:t>
            </a:r>
            <a:r>
              <a:rPr lang="id-ID" sz="1600" i="1" dirty="0"/>
              <a:t>Understanding Managed Care: An Introduction for Health Care Professional</a:t>
            </a:r>
            <a:r>
              <a:rPr lang="id-ID" sz="1600" dirty="0"/>
              <a:t>. Switzerland: Karger AG [e-book]</a:t>
            </a:r>
          </a:p>
          <a:p>
            <a:pPr lvl="0">
              <a:buFont typeface="+mj-lt"/>
              <a:buAutoNum type="arabicPeriod"/>
            </a:pPr>
            <a:r>
              <a:rPr lang="id-ID" sz="1600" dirty="0"/>
              <a:t>Samuel, David I. 2012. </a:t>
            </a:r>
            <a:r>
              <a:rPr lang="id-ID" sz="1600" i="1" dirty="0"/>
              <a:t>Managed Healthcare in the New Millenium: Innovative Financial Modeling for the 21</a:t>
            </a:r>
            <a:r>
              <a:rPr lang="id-ID" sz="1600" i="1" baseline="30000" dirty="0"/>
              <a:t>st</a:t>
            </a:r>
            <a:r>
              <a:rPr lang="id-ID" sz="1600" i="1" dirty="0"/>
              <a:t> Century</a:t>
            </a:r>
            <a:r>
              <a:rPr lang="id-ID" sz="1600" dirty="0"/>
              <a:t>. CRC Press [e-book]</a:t>
            </a:r>
          </a:p>
          <a:p>
            <a:pPr lvl="0">
              <a:buFont typeface="+mj-lt"/>
              <a:buAutoNum type="arabicPeriod"/>
            </a:pPr>
            <a:r>
              <a:rPr lang="id-ID" sz="1600" dirty="0"/>
              <a:t>Todd, Maria K. 2009. </a:t>
            </a:r>
            <a:r>
              <a:rPr lang="id-ID" sz="1600" i="1" dirty="0"/>
              <a:t>The Managed Care Contracting Handbook: Planning and Negotiating the Managed Care Relationship, 2nd edition</a:t>
            </a:r>
            <a:r>
              <a:rPr lang="id-ID" sz="1600" dirty="0"/>
              <a:t>. New York: Productivity Press. [e-book]</a:t>
            </a:r>
          </a:p>
          <a:p>
            <a:pPr lvl="0">
              <a:buFont typeface="+mj-lt"/>
              <a:buAutoNum type="arabicPeriod"/>
            </a:pPr>
            <a:r>
              <a:rPr lang="id-ID" sz="1600" dirty="0"/>
              <a:t>Veeder, Nancy W (editors). 2001. </a:t>
            </a:r>
            <a:r>
              <a:rPr lang="id-ID" sz="1600" i="1" dirty="0"/>
              <a:t>Managed Care Service: Policy, Program, and Research</a:t>
            </a:r>
            <a:r>
              <a:rPr lang="id-ID" sz="1600" dirty="0"/>
              <a:t>. New Yord: Oxford University Press [e-book]</a:t>
            </a:r>
          </a:p>
          <a:p>
            <a:pPr lvl="0">
              <a:buFont typeface="+mj-lt"/>
              <a:buAutoNum type="arabicPeriod"/>
            </a:pPr>
            <a:r>
              <a:rPr lang="id-ID" sz="1600" dirty="0"/>
              <a:t>Zevnik, Richard Wm. 2004. </a:t>
            </a:r>
            <a:r>
              <a:rPr lang="id-ID" sz="1600" i="1" dirty="0"/>
              <a:t>The Complete Book of Insurance: Understand the Coverage You Really Need</a:t>
            </a:r>
            <a:r>
              <a:rPr lang="id-ID" sz="1600" dirty="0"/>
              <a:t>. Illinois: Sphinx Publishing [e-book]</a:t>
            </a:r>
          </a:p>
          <a:p>
            <a:pPr lvl="0">
              <a:buFont typeface="+mj-lt"/>
              <a:buAutoNum type="arabicPeriod"/>
            </a:pPr>
            <a:r>
              <a:rPr lang="id-ID" sz="1600" dirty="0" smtClean="0"/>
              <a:t>Carroll</a:t>
            </a:r>
            <a:r>
              <a:rPr lang="id-ID" sz="1600" dirty="0"/>
              <a:t>, Roberta (editor). 2009. </a:t>
            </a:r>
            <a:r>
              <a:rPr lang="id-ID" sz="1600" i="1" dirty="0"/>
              <a:t>Risk Management Handbook for Health Care Organizations, student edition</a:t>
            </a:r>
            <a:r>
              <a:rPr lang="id-ID" sz="1600" dirty="0"/>
              <a:t>. Jossey-Bass [e-book]</a:t>
            </a:r>
          </a:p>
          <a:p>
            <a:pPr lvl="0">
              <a:buFont typeface="+mj-lt"/>
              <a:buAutoNum type="arabicPeriod"/>
            </a:pPr>
            <a:r>
              <a:rPr lang="id-ID" sz="1600" dirty="0" smtClean="0"/>
              <a:t>Wonderling</a:t>
            </a:r>
            <a:r>
              <a:rPr lang="id-ID" sz="1600" dirty="0"/>
              <a:t>, David, Reinhold Gruen, dan Nick Black. 2005. Introduction to Health Economics. Open University Press [e-book]</a:t>
            </a:r>
          </a:p>
          <a:p>
            <a:endParaRPr lang="id-ID" sz="1600" dirty="0" smtClean="0"/>
          </a:p>
        </p:txBody>
      </p:sp>
    </p:spTree>
    <p:extLst>
      <p:ext uri="{BB962C8B-B14F-4D97-AF65-F5344CB8AC3E}">
        <p14:creationId xmlns:p14="http://schemas.microsoft.com/office/powerpoint/2010/main" val="428541626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76200" y="1905000"/>
            <a:ext cx="3124200" cy="3382963"/>
          </a:xfrm>
        </p:spPr>
        <p:txBody>
          <a:bodyPr/>
          <a:lstStyle/>
          <a:p>
            <a:pPr marL="0" indent="0">
              <a:buNone/>
            </a:pPr>
            <a:r>
              <a:rPr lang="id-ID" sz="4400" b="1" dirty="0" smtClean="0"/>
              <a:t>Apakah yang dimaksud penyakit Katastropik?</a:t>
            </a:r>
            <a:endParaRPr lang="id-ID" sz="4400" b="1" dirty="0"/>
          </a:p>
        </p:txBody>
      </p:sp>
      <p:pic>
        <p:nvPicPr>
          <p:cNvPr id="4" name="Picture 3"/>
          <p:cNvPicPr>
            <a:picLocks noChangeAspect="1"/>
          </p:cNvPicPr>
          <p:nvPr/>
        </p:nvPicPr>
        <p:blipFill rotWithShape="1">
          <a:blip r:embed="rId2"/>
          <a:srcRect l="13104" t="27083" r="36530" b="5209"/>
          <a:stretch/>
        </p:blipFill>
        <p:spPr>
          <a:xfrm>
            <a:off x="3124200" y="4430"/>
            <a:ext cx="9067800" cy="6853570"/>
          </a:xfrm>
          <a:prstGeom prst="rect">
            <a:avLst/>
          </a:prstGeom>
        </p:spPr>
      </p:pic>
      <p:sp>
        <p:nvSpPr>
          <p:cNvPr id="5" name="TextBox 4"/>
          <p:cNvSpPr txBox="1"/>
          <p:nvPr/>
        </p:nvSpPr>
        <p:spPr>
          <a:xfrm>
            <a:off x="114300" y="6477000"/>
            <a:ext cx="3048000" cy="276999"/>
          </a:xfrm>
          <a:prstGeom prst="rect">
            <a:avLst/>
          </a:prstGeom>
          <a:noFill/>
        </p:spPr>
        <p:txBody>
          <a:bodyPr wrap="square" rtlCol="0">
            <a:spAutoFit/>
          </a:bodyPr>
          <a:lstStyle/>
          <a:p>
            <a:r>
              <a:rPr lang="id-ID" sz="1200" dirty="0" smtClean="0"/>
              <a:t>Sumber: Koran-jakarta.com</a:t>
            </a:r>
            <a:endParaRPr lang="id-ID" sz="1200" dirty="0"/>
          </a:p>
        </p:txBody>
      </p:sp>
    </p:spTree>
    <p:extLst>
      <p:ext uri="{BB962C8B-B14F-4D97-AF65-F5344CB8AC3E}">
        <p14:creationId xmlns:p14="http://schemas.microsoft.com/office/powerpoint/2010/main" val="1200584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5"/>
          <p:cNvSpPr>
            <a:spLocks noGrp="1"/>
          </p:cNvSpPr>
          <p:nvPr>
            <p:ph type="title"/>
          </p:nvPr>
        </p:nvSpPr>
        <p:spPr>
          <a:xfrm>
            <a:off x="2057400" y="3124200"/>
            <a:ext cx="8229600" cy="685800"/>
          </a:xfrm>
        </p:spPr>
        <p:txBody>
          <a:bodyPr/>
          <a:lstStyle/>
          <a:p>
            <a:pPr>
              <a:spcBef>
                <a:spcPct val="50000"/>
              </a:spcBef>
            </a:pPr>
            <a:r>
              <a:rPr lang="id-ID" sz="3200" dirty="0" smtClean="0">
                <a:latin typeface="Arial" panose="020B0604020202020204" pitchFamily="34" charset="0"/>
                <a:cs typeface="Arial" panose="020B0604020202020204" pitchFamily="34" charset="0"/>
              </a:rPr>
              <a:t>TERIMA KASIH</a:t>
            </a:r>
            <a:endParaRPr lang="id-ID" sz="3200" dirty="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6202" y="1014139"/>
            <a:ext cx="5715798" cy="3915321"/>
          </a:xfrm>
          <a:prstGeom prst="rect">
            <a:avLst/>
          </a:prstGeom>
        </p:spPr>
      </p:pic>
      <p:sp>
        <p:nvSpPr>
          <p:cNvPr id="3076" name="Content Placeholder 5"/>
          <p:cNvSpPr>
            <a:spLocks noGrp="1"/>
          </p:cNvSpPr>
          <p:nvPr>
            <p:ph idx="1"/>
          </p:nvPr>
        </p:nvSpPr>
        <p:spPr>
          <a:xfrm>
            <a:off x="85272" y="2971800"/>
            <a:ext cx="9172575" cy="1447799"/>
          </a:xfrm>
        </p:spPr>
        <p:txBody>
          <a:bodyPr/>
          <a:lstStyle/>
          <a:p>
            <a:r>
              <a:rPr lang="id-ID" sz="2200" dirty="0">
                <a:latin typeface="Arial" panose="020B0604020202020204" pitchFamily="34" charset="0"/>
                <a:cs typeface="Arial" panose="020B0604020202020204" pitchFamily="34" charset="0"/>
              </a:rPr>
              <a:t>Mahasiswa mampu menjelaskan </a:t>
            </a:r>
            <a:r>
              <a:rPr lang="id-ID" sz="2200" dirty="0" smtClean="0">
                <a:latin typeface="Arial" panose="020B0604020202020204" pitchFamily="34" charset="0"/>
                <a:cs typeface="Arial" panose="020B0604020202020204" pitchFamily="34" charset="0"/>
              </a:rPr>
              <a:t>konsep dasar Asuransi</a:t>
            </a:r>
            <a:endParaRPr lang="id-ID" sz="2200" dirty="0">
              <a:latin typeface="Arial" panose="020B0604020202020204" pitchFamily="34" charset="0"/>
              <a:cs typeface="Arial" panose="020B0604020202020204" pitchFamily="34" charset="0"/>
            </a:endParaRPr>
          </a:p>
          <a:p>
            <a:r>
              <a:rPr lang="id-ID" sz="2200" dirty="0">
                <a:latin typeface="Arial" panose="020B0604020202020204" pitchFamily="34" charset="0"/>
                <a:cs typeface="Arial" panose="020B0604020202020204" pitchFamily="34" charset="0"/>
              </a:rPr>
              <a:t>Mahasiswa mampu </a:t>
            </a:r>
            <a:r>
              <a:rPr lang="id-ID" sz="2200" dirty="0" smtClean="0">
                <a:latin typeface="Arial" panose="020B0604020202020204" pitchFamily="34" charset="0"/>
                <a:cs typeface="Arial" panose="020B0604020202020204" pitchFamily="34" charset="0"/>
              </a:rPr>
              <a:t>menjelaskan konsep dasar Asuransi Kesehatan</a:t>
            </a:r>
            <a:endParaRPr lang="id-ID" sz="2200" dirty="0">
              <a:latin typeface="Arial" panose="020B0604020202020204" pitchFamily="34" charset="0"/>
              <a:cs typeface="Arial" panose="020B0604020202020204" pitchFamily="34" charset="0"/>
            </a:endParaRPr>
          </a:p>
          <a:p>
            <a:r>
              <a:rPr lang="id-ID" sz="2200" dirty="0">
                <a:latin typeface="Arial" panose="020B0604020202020204" pitchFamily="34" charset="0"/>
                <a:cs typeface="Arial" panose="020B0604020202020204" pitchFamily="34" charset="0"/>
              </a:rPr>
              <a:t>Mahasiswa mampu menjelaskan </a:t>
            </a:r>
            <a:r>
              <a:rPr lang="id-ID" sz="2200" dirty="0" smtClean="0">
                <a:latin typeface="Arial" panose="020B0604020202020204" pitchFamily="34" charset="0"/>
                <a:cs typeface="Arial" panose="020B0604020202020204" pitchFamily="34" charset="0"/>
              </a:rPr>
              <a:t>konsep dasar Managed Care</a:t>
            </a:r>
            <a:endParaRPr lang="id-ID" sz="2200" dirty="0">
              <a:latin typeface="Arial" panose="020B0604020202020204" pitchFamily="34" charset="0"/>
              <a:cs typeface="Arial" panose="020B0604020202020204" pitchFamily="34" charset="0"/>
            </a:endParaRPr>
          </a:p>
        </p:txBody>
      </p:sp>
      <p:sp>
        <p:nvSpPr>
          <p:cNvPr id="3075" name="Title 5"/>
          <p:cNvSpPr>
            <a:spLocks noGrp="1"/>
          </p:cNvSpPr>
          <p:nvPr>
            <p:ph type="title"/>
          </p:nvPr>
        </p:nvSpPr>
        <p:spPr>
          <a:xfrm>
            <a:off x="114301" y="1295400"/>
            <a:ext cx="8229600" cy="685800"/>
          </a:xfrm>
        </p:spPr>
        <p:txBody>
          <a:bodyPr/>
          <a:lstStyle/>
          <a:p>
            <a:pPr algn="l">
              <a:spcBef>
                <a:spcPct val="50000"/>
              </a:spcBef>
            </a:pPr>
            <a:r>
              <a:rPr lang="en-US" sz="3200" b="1" dirty="0" err="1" smtClean="0">
                <a:latin typeface="Arial" panose="020B0604020202020204" pitchFamily="34" charset="0"/>
                <a:cs typeface="Arial" panose="020B0604020202020204" pitchFamily="34" charset="0"/>
              </a:rPr>
              <a:t>Kemampuan</a:t>
            </a:r>
            <a:r>
              <a:rPr lang="en-US" sz="3200" b="1" dirty="0" smtClean="0">
                <a:latin typeface="Arial" panose="020B0604020202020204" pitchFamily="34" charset="0"/>
                <a:cs typeface="Arial" panose="020B0604020202020204" pitchFamily="34" charset="0"/>
              </a:rPr>
              <a:t> </a:t>
            </a:r>
            <a:r>
              <a:rPr lang="id-ID" sz="3200" b="1" dirty="0" smtClean="0">
                <a:latin typeface="Arial" panose="020B0604020202020204" pitchFamily="34" charset="0"/>
                <a:cs typeface="Arial" panose="020B0604020202020204" pitchFamily="34" charset="0"/>
              </a:rPr>
              <a:t>A</a:t>
            </a:r>
            <a:r>
              <a:rPr lang="en-US" sz="3200" b="1" dirty="0" err="1" smtClean="0">
                <a:latin typeface="Arial" panose="020B0604020202020204" pitchFamily="34" charset="0"/>
                <a:cs typeface="Arial" panose="020B0604020202020204" pitchFamily="34" charset="0"/>
              </a:rPr>
              <a:t>khir</a:t>
            </a:r>
            <a:r>
              <a:rPr lang="en-US" sz="3200" b="1" dirty="0" smtClean="0">
                <a:latin typeface="Arial" panose="020B0604020202020204" pitchFamily="34" charset="0"/>
                <a:cs typeface="Arial" panose="020B0604020202020204" pitchFamily="34" charset="0"/>
              </a:rPr>
              <a:t> yang </a:t>
            </a:r>
            <a:r>
              <a:rPr lang="id-ID" sz="3200" b="1" dirty="0" smtClean="0">
                <a:latin typeface="Arial" panose="020B0604020202020204" pitchFamily="34" charset="0"/>
                <a:cs typeface="Arial" panose="020B0604020202020204" pitchFamily="34" charset="0"/>
              </a:rPr>
              <a:t>D</a:t>
            </a:r>
            <a:r>
              <a:rPr lang="en-US" sz="3200" b="1" dirty="0" err="1" smtClean="0">
                <a:latin typeface="Arial" panose="020B0604020202020204" pitchFamily="34" charset="0"/>
                <a:cs typeface="Arial" panose="020B0604020202020204" pitchFamily="34" charset="0"/>
              </a:rPr>
              <a:t>iharapkan</a:t>
            </a:r>
            <a:endParaRPr lang="en-US" sz="3200" b="1" dirty="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10972800" cy="1143000"/>
          </a:xfrm>
        </p:spPr>
        <p:txBody>
          <a:bodyPr/>
          <a:lstStyle/>
          <a:p>
            <a:r>
              <a:rPr lang="id-ID" sz="4800" b="1" dirty="0" smtClean="0">
                <a:solidFill>
                  <a:schemeClr val="accent6">
                    <a:lumMod val="75000"/>
                  </a:schemeClr>
                </a:solidFill>
              </a:rPr>
              <a:t>Kita mulai dengan Asuransi</a:t>
            </a:r>
            <a:endParaRPr lang="id-ID" sz="4800" b="1" dirty="0">
              <a:solidFill>
                <a:schemeClr val="accent6">
                  <a:lumMod val="75000"/>
                </a:schemeClr>
              </a:solidFill>
            </a:endParaRPr>
          </a:p>
        </p:txBody>
      </p:sp>
    </p:spTree>
    <p:extLst>
      <p:ext uri="{BB962C8B-B14F-4D97-AF65-F5344CB8AC3E}">
        <p14:creationId xmlns:p14="http://schemas.microsoft.com/office/powerpoint/2010/main" val="383366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p:cNvSpPr>
            <a:spLocks noGrp="1"/>
          </p:cNvSpPr>
          <p:nvPr>
            <p:ph type="title"/>
          </p:nvPr>
        </p:nvSpPr>
        <p:spPr>
          <a:xfrm>
            <a:off x="-29029" y="533400"/>
            <a:ext cx="10439400" cy="685800"/>
          </a:xfrm>
        </p:spPr>
        <p:txBody>
          <a:bodyPr/>
          <a:lstStyle/>
          <a:p>
            <a:pPr algn="l">
              <a:spcBef>
                <a:spcPct val="50000"/>
              </a:spcBef>
            </a:pPr>
            <a:r>
              <a:rPr lang="id-ID" sz="3200" b="1" dirty="0" smtClean="0">
                <a:latin typeface="Arial" panose="020B0604020202020204" pitchFamily="34" charset="0"/>
                <a:cs typeface="Arial" panose="020B0604020202020204" pitchFamily="34" charset="0"/>
              </a:rPr>
              <a:t>Konsep Dasar Asuransi </a:t>
            </a:r>
            <a:endParaRPr lang="id-ID"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029" y="1219200"/>
            <a:ext cx="12202886" cy="4691743"/>
          </a:xfrm>
        </p:spPr>
        <p:txBody>
          <a:bodyPr/>
          <a:lstStyle/>
          <a:p>
            <a:r>
              <a:rPr lang="id-ID" sz="2800" dirty="0" smtClean="0"/>
              <a:t>Asuransi timbul karena setiap orang tidak dapat dengan tepat meramalkan berbagai kejadian yang merugikan dirinya (risiko)</a:t>
            </a:r>
          </a:p>
          <a:p>
            <a:r>
              <a:rPr lang="id-ID" sz="2800" dirty="0" smtClean="0"/>
              <a:t>Risiko dalam hidup seseorang sejak lahir hingga mati dijamin dengan kontrak asuransi.</a:t>
            </a:r>
          </a:p>
          <a:p>
            <a:r>
              <a:rPr lang="id-ID" sz="2800" dirty="0" smtClean="0"/>
              <a:t>Dalam kontrak asuransi, salah satu pihak setuju untuk menanggung kerugian yang akan dialami pihak lain </a:t>
            </a:r>
          </a:p>
          <a:p>
            <a:r>
              <a:rPr lang="id-ID" sz="2800" dirty="0" smtClean="0"/>
              <a:t>Jenis asuransi yang ditawarkan industri asuransi (Carroll, 2009):</a:t>
            </a:r>
          </a:p>
          <a:p>
            <a:pPr lvl="1"/>
            <a:r>
              <a:rPr lang="id-ID" sz="2400" dirty="0" smtClean="0"/>
              <a:t>Penjamin pihak pertama</a:t>
            </a:r>
          </a:p>
          <a:p>
            <a:pPr lvl="1"/>
            <a:r>
              <a:rPr lang="id-ID" sz="2400" dirty="0" smtClean="0"/>
              <a:t>Penjamin pihak ketiga atau hutang</a:t>
            </a:r>
          </a:p>
          <a:p>
            <a:pPr lvl="1"/>
            <a:r>
              <a:rPr lang="id-ID" sz="2400" dirty="0" smtClean="0"/>
              <a:t>Penjamin kesehatan dan kesejahteraan</a:t>
            </a:r>
          </a:p>
          <a:p>
            <a:pPr lvl="1"/>
            <a:r>
              <a:rPr lang="id-ID" sz="2400" dirty="0" smtClean="0"/>
              <a:t>Penjamin keuangan</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rotWithShape="1">
          <a:blip r:embed="rId3">
            <a:extLst>
              <a:ext uri="{28A0092B-C50C-407E-A947-70E740481C1C}">
                <a14:useLocalDpi xmlns:a14="http://schemas.microsoft.com/office/drawing/2010/main" val="0"/>
              </a:ext>
            </a:extLst>
          </a:blip>
          <a:srcRect b="16667"/>
          <a:stretch/>
        </p:blipFill>
        <p:spPr bwMode="auto">
          <a:xfrm>
            <a:off x="0" y="0"/>
            <a:ext cx="91725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9029" y="1244600"/>
            <a:ext cx="6281058" cy="4691743"/>
          </a:xfrm>
        </p:spPr>
        <p:txBody>
          <a:bodyPr/>
          <a:lstStyle/>
          <a:p>
            <a:pPr marL="457200" indent="-457200">
              <a:buFont typeface="+mj-lt"/>
              <a:buAutoNum type="arabicPeriod"/>
            </a:pPr>
            <a:r>
              <a:rPr lang="id-ID" sz="1800" b="1" dirty="0" smtClean="0"/>
              <a:t>Risk (Risiko)</a:t>
            </a:r>
          </a:p>
          <a:p>
            <a:pPr marL="857250" lvl="1" indent="-457200"/>
            <a:r>
              <a:rPr lang="id-ID" sz="1800" dirty="0" smtClean="0"/>
              <a:t>Kemungkinan terjadinya kerugian</a:t>
            </a:r>
          </a:p>
          <a:p>
            <a:pPr marL="857250" lvl="1" indent="-457200"/>
            <a:r>
              <a:rPr lang="id-ID" sz="1800" dirty="0" smtClean="0"/>
              <a:t>Risiko merupakan faktor yang menimbulkan adanya asuransi</a:t>
            </a:r>
          </a:p>
          <a:p>
            <a:pPr marL="457200" indent="-457200">
              <a:buFont typeface="+mj-lt"/>
              <a:buAutoNum type="arabicPeriod"/>
            </a:pPr>
            <a:r>
              <a:rPr lang="id-ID" sz="1800" b="1" dirty="0" smtClean="0"/>
              <a:t>Transfer</a:t>
            </a:r>
          </a:p>
          <a:p>
            <a:pPr marL="857250" lvl="1" indent="-457200"/>
            <a:r>
              <a:rPr lang="id-ID" sz="1800" dirty="0" smtClean="0"/>
              <a:t>Individu/organisasi dapat mengambil risiko atau memindahkan risiko ke individu/organisasi lain.</a:t>
            </a:r>
          </a:p>
          <a:p>
            <a:pPr marL="857250" lvl="1" indent="-457200"/>
            <a:r>
              <a:rPr lang="id-ID" sz="1800" dirty="0" smtClean="0"/>
              <a:t>Dalam bisnis asuransi, risiko dipindahkan dari individu/organisasi ke perusahaan asuransi</a:t>
            </a:r>
          </a:p>
          <a:p>
            <a:pPr marL="457200" indent="-457200">
              <a:buFont typeface="+mj-lt"/>
              <a:buAutoNum type="arabicPeriod"/>
            </a:pPr>
            <a:r>
              <a:rPr lang="id-ID" sz="1800" b="1" dirty="0" smtClean="0"/>
              <a:t>Sharing</a:t>
            </a:r>
          </a:p>
          <a:p>
            <a:pPr marL="857250" lvl="1" indent="-457200"/>
            <a:r>
              <a:rPr lang="id-ID" sz="1800" dirty="0" smtClean="0"/>
              <a:t>Dengan menerima risiko dan membagi risiko dari individu/organisasi, secara statistik perusahaan asuransi dapat menghitung probabilitas individu/kelompok mengalami kejadian yang merugikan atau tidak mengalami kejadian merugikan</a:t>
            </a:r>
          </a:p>
          <a:p>
            <a:pPr marL="857250" lvl="1" indent="-457200"/>
            <a:r>
              <a:rPr lang="id-ID" sz="1800" dirty="0" smtClean="0"/>
              <a:t>Bentuk pembagian risiko dapat berupa premi, dan cakupan jaminan.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260" y="1"/>
            <a:ext cx="6315740" cy="4114800"/>
          </a:xfrm>
          <a:prstGeom prst="rect">
            <a:avLst/>
          </a:prstGeom>
        </p:spPr>
      </p:pic>
      <p:sp>
        <p:nvSpPr>
          <p:cNvPr id="5123" name="Title 5"/>
          <p:cNvSpPr>
            <a:spLocks noGrp="1"/>
          </p:cNvSpPr>
          <p:nvPr>
            <p:ph type="title"/>
          </p:nvPr>
        </p:nvSpPr>
        <p:spPr>
          <a:xfrm>
            <a:off x="-29029" y="533400"/>
            <a:ext cx="10439400" cy="685800"/>
          </a:xfrm>
        </p:spPr>
        <p:txBody>
          <a:bodyPr/>
          <a:lstStyle/>
          <a:p>
            <a:pPr algn="l">
              <a:spcBef>
                <a:spcPct val="50000"/>
              </a:spcBef>
            </a:pPr>
            <a:r>
              <a:rPr lang="id-ID" sz="3200" b="1" dirty="0" smtClean="0">
                <a:latin typeface="Arial" panose="020B0604020202020204" pitchFamily="34" charset="0"/>
                <a:cs typeface="Arial" panose="020B0604020202020204" pitchFamily="34" charset="0"/>
              </a:rPr>
              <a:t>Elemen Utama Asuransi </a:t>
            </a:r>
            <a:r>
              <a:rPr lang="id-ID" sz="1600" b="1" dirty="0" smtClean="0">
                <a:latin typeface="Arial" panose="020B0604020202020204" pitchFamily="34" charset="0"/>
                <a:cs typeface="Arial" panose="020B0604020202020204" pitchFamily="34" charset="0"/>
              </a:rPr>
              <a:t>(Carroll, 2009)</a:t>
            </a:r>
            <a:r>
              <a:rPr lang="id-ID" sz="3200" b="1" dirty="0" smtClean="0">
                <a:latin typeface="Arial" panose="020B0604020202020204" pitchFamily="34" charset="0"/>
                <a:cs typeface="Arial" panose="020B0604020202020204" pitchFamily="34" charset="0"/>
              </a:rPr>
              <a:t> </a:t>
            </a:r>
            <a:endParaRPr lang="id-ID" sz="3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9480" y="4274913"/>
            <a:ext cx="3110891" cy="2495550"/>
          </a:xfrm>
          <a:prstGeom prst="rect">
            <a:avLst/>
          </a:prstGeom>
        </p:spPr>
      </p:pic>
    </p:spTree>
    <p:extLst>
      <p:ext uri="{BB962C8B-B14F-4D97-AF65-F5344CB8AC3E}">
        <p14:creationId xmlns:p14="http://schemas.microsoft.com/office/powerpoint/2010/main" val="17300692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p:cNvSpPr>
            <a:spLocks noGrp="1"/>
          </p:cNvSpPr>
          <p:nvPr>
            <p:ph type="title"/>
          </p:nvPr>
        </p:nvSpPr>
        <p:spPr>
          <a:xfrm>
            <a:off x="0" y="762000"/>
            <a:ext cx="10439400" cy="685800"/>
          </a:xfrm>
        </p:spPr>
        <p:txBody>
          <a:bodyPr/>
          <a:lstStyle/>
          <a:p>
            <a:pPr algn="l">
              <a:spcBef>
                <a:spcPct val="50000"/>
              </a:spcBef>
            </a:pPr>
            <a:r>
              <a:rPr lang="id-ID" sz="3200" b="1" dirty="0" smtClean="0">
                <a:latin typeface="Arial" panose="020B0604020202020204" pitchFamily="34" charset="0"/>
                <a:cs typeface="Arial" panose="020B0604020202020204" pitchFamily="34" charset="0"/>
              </a:rPr>
              <a:t>Definisi Asuransi </a:t>
            </a:r>
            <a:endParaRPr lang="id-ID"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400" y="1600200"/>
            <a:ext cx="12192000" cy="4525963"/>
          </a:xfrm>
        </p:spPr>
        <p:txBody>
          <a:bodyPr/>
          <a:lstStyle/>
          <a:p>
            <a:r>
              <a:rPr lang="id-ID" dirty="0" smtClean="0"/>
              <a:t>Asuransi adalah kontrak/perjanjian mengikat yang melindungi pemilik asuransi (nasabah) dari kerugian (Green &amp; Rowell, 2011) </a:t>
            </a:r>
          </a:p>
          <a:p>
            <a:r>
              <a:rPr lang="id-ID" dirty="0" smtClean="0"/>
              <a:t>Asuransi adalah proteksi terhadap kejadian yang tidak diharapkan, dalam bentuk kompensasi finansial atau penggantian kerugian,yang tertulis dalam kontrak (Macinko &amp; Hetico, 2006)</a:t>
            </a:r>
          </a:p>
          <a:p>
            <a:r>
              <a:rPr lang="id-ID" dirty="0" smtClean="0"/>
              <a:t>Dalam asuransi, untuk mengganti sejumlah uang yang dibayarkan oleh nasabah (disebut premi), perusahaan asuransi harus memastikan bahwa risiko kerugian yang akan dialami nasabah masih dalam batas yang dapat ditanggung (Zevnik, 2004) </a:t>
            </a:r>
          </a:p>
        </p:txBody>
      </p:sp>
    </p:spTree>
    <p:extLst>
      <p:ext uri="{BB962C8B-B14F-4D97-AF65-F5344CB8AC3E}">
        <p14:creationId xmlns:p14="http://schemas.microsoft.com/office/powerpoint/2010/main" val="208255216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10972800" cy="1143000"/>
          </a:xfrm>
        </p:spPr>
        <p:txBody>
          <a:bodyPr/>
          <a:lstStyle/>
          <a:p>
            <a:r>
              <a:rPr lang="id-ID" sz="4800" b="1" dirty="0" smtClean="0">
                <a:solidFill>
                  <a:schemeClr val="accent6">
                    <a:lumMod val="75000"/>
                  </a:schemeClr>
                </a:solidFill>
              </a:rPr>
              <a:t>Salah satu jenis Asuransi: </a:t>
            </a:r>
            <a:br>
              <a:rPr lang="id-ID" sz="4800" b="1" dirty="0" smtClean="0">
                <a:solidFill>
                  <a:schemeClr val="accent6">
                    <a:lumMod val="75000"/>
                  </a:schemeClr>
                </a:solidFill>
              </a:rPr>
            </a:br>
            <a:r>
              <a:rPr lang="id-ID" sz="4800" b="1" dirty="0" smtClean="0">
                <a:solidFill>
                  <a:schemeClr val="accent6">
                    <a:lumMod val="75000"/>
                  </a:schemeClr>
                </a:solidFill>
              </a:rPr>
              <a:t>ASURANSI KESEHATAN</a:t>
            </a:r>
            <a:endParaRPr lang="id-ID" sz="4800" b="1" dirty="0">
              <a:solidFill>
                <a:schemeClr val="accent6">
                  <a:lumMod val="75000"/>
                </a:schemeClr>
              </a:solidFill>
            </a:endParaRPr>
          </a:p>
        </p:txBody>
      </p:sp>
    </p:spTree>
    <p:extLst>
      <p:ext uri="{BB962C8B-B14F-4D97-AF65-F5344CB8AC3E}">
        <p14:creationId xmlns:p14="http://schemas.microsoft.com/office/powerpoint/2010/main" val="1796983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985" y="-1814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28576" y="685800"/>
            <a:ext cx="8229600" cy="685800"/>
          </a:xfrm>
        </p:spPr>
        <p:txBody>
          <a:bodyPr/>
          <a:lstStyle/>
          <a:p>
            <a:pPr algn="l">
              <a:spcBef>
                <a:spcPct val="50000"/>
              </a:spcBef>
            </a:pPr>
            <a:r>
              <a:rPr lang="id-ID" sz="3200" b="1" dirty="0" smtClean="0">
                <a:latin typeface="Arial" panose="020B0604020202020204" pitchFamily="34" charset="0"/>
                <a:cs typeface="Arial" panose="020B0604020202020204" pitchFamily="34" charset="0"/>
              </a:rPr>
              <a:t>Definisi Asuransi Kesehatan</a:t>
            </a:r>
            <a:endParaRPr lang="id-ID" sz="1600" b="1" dirty="0">
              <a:latin typeface="Arial" panose="020B0604020202020204" pitchFamily="34" charset="0"/>
              <a:cs typeface="Arial" panose="020B0604020202020204" pitchFamily="34" charset="0"/>
            </a:endParaRPr>
          </a:p>
        </p:txBody>
      </p:sp>
      <p:sp>
        <p:nvSpPr>
          <p:cNvPr id="6148" name="Content Placeholder 5"/>
          <p:cNvSpPr>
            <a:spLocks noGrp="1"/>
          </p:cNvSpPr>
          <p:nvPr>
            <p:ph idx="1"/>
          </p:nvPr>
        </p:nvSpPr>
        <p:spPr>
          <a:xfrm>
            <a:off x="3362326" y="1371600"/>
            <a:ext cx="8829674" cy="4602163"/>
          </a:xfrm>
        </p:spPr>
        <p:txBody>
          <a:bodyPr/>
          <a:lstStyle/>
          <a:p>
            <a:r>
              <a:rPr lang="id-ID" sz="2200" dirty="0" smtClean="0">
                <a:latin typeface="Arial" panose="020B0604020202020204" pitchFamily="34" charset="0"/>
                <a:cs typeface="Arial" panose="020B0604020202020204" pitchFamily="34" charset="0"/>
              </a:rPr>
              <a:t>Disebut </a:t>
            </a:r>
            <a:r>
              <a:rPr lang="id-ID" sz="2200" b="1" dirty="0" smtClean="0">
                <a:solidFill>
                  <a:schemeClr val="accent6">
                    <a:lumMod val="75000"/>
                  </a:schemeClr>
                </a:solidFill>
                <a:latin typeface="Arial" panose="020B0604020202020204" pitchFamily="34" charset="0"/>
                <a:cs typeface="Arial" panose="020B0604020202020204" pitchFamily="34" charset="0"/>
              </a:rPr>
              <a:t>Health Insurance</a:t>
            </a:r>
            <a:r>
              <a:rPr lang="id-ID" sz="2200" b="1" dirty="0" smtClean="0">
                <a:latin typeface="Arial" panose="020B0604020202020204" pitchFamily="34" charset="0"/>
                <a:cs typeface="Arial" panose="020B0604020202020204" pitchFamily="34" charset="0"/>
              </a:rPr>
              <a:t> </a:t>
            </a:r>
            <a:r>
              <a:rPr lang="id-ID" sz="2200" dirty="0" smtClean="0">
                <a:latin typeface="Arial" panose="020B0604020202020204" pitchFamily="34" charset="0"/>
                <a:cs typeface="Arial" panose="020B0604020202020204" pitchFamily="34" charset="0"/>
              </a:rPr>
              <a:t>atau </a:t>
            </a:r>
            <a:r>
              <a:rPr lang="id-ID" sz="2200" b="1" dirty="0" smtClean="0">
                <a:solidFill>
                  <a:schemeClr val="accent6">
                    <a:lumMod val="75000"/>
                  </a:schemeClr>
                </a:solidFill>
                <a:latin typeface="Arial" panose="020B0604020202020204" pitchFamily="34" charset="0"/>
                <a:cs typeface="Arial" panose="020B0604020202020204" pitchFamily="34" charset="0"/>
              </a:rPr>
              <a:t>Healthcare Insurance</a:t>
            </a:r>
          </a:p>
          <a:p>
            <a:r>
              <a:rPr lang="id-ID" sz="2200" dirty="0" smtClean="0">
                <a:latin typeface="Arial" panose="020B0604020202020204" pitchFamily="34" charset="0"/>
                <a:cs typeface="Arial" panose="020B0604020202020204" pitchFamily="34" charset="0"/>
              </a:rPr>
              <a:t>Asuransi Kesehatan adalah perjanjian yang dibuat antara pemegang polis (nasabah) dengan pembayar pihak ketiga atau pemerintah, untuk menanggung seluruh atau sebagian biaya pengobatan atau pencegahan pemegang polis yang dilakukan oleh tenaga kesehatan profesional (Green &amp; Rowell, 2011, hal. 20)</a:t>
            </a:r>
          </a:p>
          <a:p>
            <a:r>
              <a:rPr lang="id-ID" sz="2200" dirty="0" smtClean="0">
                <a:latin typeface="Arial" panose="020B0604020202020204" pitchFamily="34" charset="0"/>
                <a:cs typeface="Arial" panose="020B0604020202020204" pitchFamily="34" charset="0"/>
              </a:rPr>
              <a:t>Asuransi Kesehatan adalah penjaminan dalam bentuk pembayaran untuk menggantikan biaya sakit dan kecelakaan (</a:t>
            </a:r>
            <a:r>
              <a:rPr lang="id-ID" sz="2400" dirty="0"/>
              <a:t>Macinko &amp; Hetico, </a:t>
            </a:r>
            <a:r>
              <a:rPr lang="id-ID" sz="2400" dirty="0" smtClean="0"/>
              <a:t>2006, hal. 138)</a:t>
            </a:r>
          </a:p>
          <a:p>
            <a:r>
              <a:rPr lang="id-ID" sz="2400" dirty="0" smtClean="0">
                <a:latin typeface="Arial" panose="020B0604020202020204" pitchFamily="34" charset="0"/>
                <a:cs typeface="Arial" panose="020B0604020202020204" pitchFamily="34" charset="0"/>
              </a:rPr>
              <a:t>Jenis Asuransi Kesehatan: 1) </a:t>
            </a:r>
            <a:r>
              <a:rPr lang="id-ID" sz="2400" b="1" dirty="0" smtClean="0">
                <a:solidFill>
                  <a:schemeClr val="accent6">
                    <a:lumMod val="75000"/>
                  </a:schemeClr>
                </a:solidFill>
                <a:latin typeface="Arial" panose="020B0604020202020204" pitchFamily="34" charset="0"/>
                <a:cs typeface="Arial" panose="020B0604020202020204" pitchFamily="34" charset="0"/>
              </a:rPr>
              <a:t>Asuransi kesehatan sosial</a:t>
            </a:r>
            <a:r>
              <a:rPr lang="id-ID" sz="2400" dirty="0" smtClean="0">
                <a:latin typeface="Arial" panose="020B0604020202020204" pitchFamily="34" charset="0"/>
                <a:cs typeface="Arial" panose="020B0604020202020204" pitchFamily="34" charset="0"/>
              </a:rPr>
              <a:t>; dan 2) </a:t>
            </a:r>
            <a:r>
              <a:rPr lang="id-ID" sz="2400" b="1" dirty="0" smtClean="0">
                <a:solidFill>
                  <a:schemeClr val="accent6">
                    <a:lumMod val="75000"/>
                  </a:schemeClr>
                </a:solidFill>
                <a:latin typeface="Arial" panose="020B0604020202020204" pitchFamily="34" charset="0"/>
                <a:cs typeface="Arial" panose="020B0604020202020204" pitchFamily="34" charset="0"/>
              </a:rPr>
              <a:t>Asuransi kesehatan komersial/privat</a:t>
            </a:r>
            <a:r>
              <a:rPr lang="id-ID" sz="2400" dirty="0" smtClean="0">
                <a:latin typeface="Arial" panose="020B0604020202020204" pitchFamily="34" charset="0"/>
                <a:cs typeface="Arial" panose="020B0604020202020204" pitchFamily="34" charset="0"/>
              </a:rPr>
              <a:t> </a:t>
            </a:r>
          </a:p>
          <a:p>
            <a:r>
              <a:rPr lang="id-ID" sz="2400" dirty="0" smtClean="0">
                <a:latin typeface="Arial" panose="020B0604020202020204" pitchFamily="34" charset="0"/>
                <a:cs typeface="Arial" panose="020B0604020202020204" pitchFamily="34" charset="0"/>
              </a:rPr>
              <a:t>Kepesertaan pada askes sosial bersifat wajib, sedangkan pada </a:t>
            </a:r>
            <a:r>
              <a:rPr lang="id-ID" sz="2400" b="1" dirty="0" smtClean="0">
                <a:solidFill>
                  <a:schemeClr val="accent6">
                    <a:lumMod val="75000"/>
                  </a:schemeClr>
                </a:solidFill>
                <a:latin typeface="Arial" panose="020B0604020202020204" pitchFamily="34" charset="0"/>
                <a:cs typeface="Arial" panose="020B0604020202020204" pitchFamily="34" charset="0"/>
              </a:rPr>
              <a:t>askes komersial bersifat sukarela</a:t>
            </a:r>
            <a:r>
              <a:rPr lang="id-ID" sz="2400" dirty="0" smtClean="0">
                <a:latin typeface="Arial" panose="020B0604020202020204" pitchFamily="34" charset="0"/>
                <a:cs typeface="Arial" panose="020B0604020202020204" pitchFamily="34" charset="0"/>
              </a:rPr>
              <a:t>.</a:t>
            </a:r>
            <a:endParaRPr lang="id-ID" sz="2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6" y="2223975"/>
            <a:ext cx="3333750" cy="2857500"/>
          </a:xfrm>
          <a:prstGeom prst="rect">
            <a:avLst/>
          </a:prstGeom>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TotalTime>
  <Words>1443</Words>
  <Application>Microsoft Office PowerPoint</Application>
  <PresentationFormat>Widescreen</PresentationFormat>
  <Paragraphs>145</Paragraphs>
  <Slides>20</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PowerPoint Presentation</vt:lpstr>
      <vt:lpstr>PowerPoint Presentation</vt:lpstr>
      <vt:lpstr>Kemampuan Akhir yang Diharapkan</vt:lpstr>
      <vt:lpstr>Kita mulai dengan Asuransi</vt:lpstr>
      <vt:lpstr>Konsep Dasar Asuransi </vt:lpstr>
      <vt:lpstr>Elemen Utama Asuransi (Carroll, 2009) </vt:lpstr>
      <vt:lpstr>Definisi Asuransi </vt:lpstr>
      <vt:lpstr>Salah satu jenis Asuransi:  ASURANSI KESEHATAN</vt:lpstr>
      <vt:lpstr>Definisi Asuransi Kesehatan</vt:lpstr>
      <vt:lpstr>Asuransi Kesehatan bagian dari Pembiayaan Kesehatan</vt:lpstr>
      <vt:lpstr>Asuransi Kesehatan di Indonesia</vt:lpstr>
      <vt:lpstr>Sejarah Asuransi Kesehatan di Indonesia</vt:lpstr>
      <vt:lpstr>Asuransi Kesehatan Swasta tahun 2016  (Susenas BPS 2016)</vt:lpstr>
      <vt:lpstr>Mekanisme Asuransi Kesehatan Komersial</vt:lpstr>
      <vt:lpstr>Asuransi Kesehatan modern &amp; komprehensif:  MANAGED CARE</vt:lpstr>
      <vt:lpstr>Definisi Managed Care (1)</vt:lpstr>
      <vt:lpstr>Definisi Managed Care (2)</vt:lpstr>
      <vt:lpstr>Tugas:  Apakah BPJS Kesehatan termasuk kategori Managed Care?</vt:lpstr>
      <vt:lpstr>Kepustakaan</vt:lpstr>
      <vt:lpstr>TERIMA KASIH</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ASUS</cp:lastModifiedBy>
  <cp:revision>260</cp:revision>
  <dcterms:created xsi:type="dcterms:W3CDTF">2010-08-24T06:47:44Z</dcterms:created>
  <dcterms:modified xsi:type="dcterms:W3CDTF">2017-09-22T00:59:00Z</dcterms:modified>
</cp:coreProperties>
</file>