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73" r:id="rId6"/>
    <p:sldId id="274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8C0F-105C-4367-B487-4E1286F348DC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50E5-AA0A-4873-83AA-54AF3074E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2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8C0F-105C-4367-B487-4E1286F348DC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50E5-AA0A-4873-83AA-54AF3074E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8C0F-105C-4367-B487-4E1286F348DC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50E5-AA0A-4873-83AA-54AF3074E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8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8C0F-105C-4367-B487-4E1286F348DC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50E5-AA0A-4873-83AA-54AF3074E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4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8C0F-105C-4367-B487-4E1286F348DC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50E5-AA0A-4873-83AA-54AF3074E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8C0F-105C-4367-B487-4E1286F348DC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50E5-AA0A-4873-83AA-54AF3074E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3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8C0F-105C-4367-B487-4E1286F348DC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50E5-AA0A-4873-83AA-54AF3074E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1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8C0F-105C-4367-B487-4E1286F348DC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50E5-AA0A-4873-83AA-54AF3074E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6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8C0F-105C-4367-B487-4E1286F348DC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50E5-AA0A-4873-83AA-54AF3074E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8C0F-105C-4367-B487-4E1286F348DC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50E5-AA0A-4873-83AA-54AF3074E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6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8C0F-105C-4367-B487-4E1286F348DC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50E5-AA0A-4873-83AA-54AF3074E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7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38C0F-105C-4367-B487-4E1286F348DC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050E5-AA0A-4873-83AA-54AF3074E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8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DASAR-DASAR MANAJEMEN DAN ORGANISASI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59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Richard L Daft</a:t>
            </a:r>
          </a:p>
          <a:p>
            <a:pPr algn="just">
              <a:buFont typeface="Arial" charset="0"/>
              <a:buChar char="•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kesatuan-kesatuan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sistem-sistem</a:t>
            </a:r>
            <a:r>
              <a:rPr lang="en-US" dirty="0" smtClean="0"/>
              <a:t> yang </a:t>
            </a:r>
            <a:r>
              <a:rPr lang="en-US" dirty="0" err="1" smtClean="0"/>
              <a:t>distruktur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batasan-batasan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.</a:t>
            </a:r>
          </a:p>
          <a:p>
            <a:pPr algn="just">
              <a:buFont typeface="Arial" charset="0"/>
              <a:buChar char="•"/>
            </a:pP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: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terarah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distruktur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yang </a:t>
            </a:r>
            <a:r>
              <a:rPr lang="en-US" dirty="0" err="1" smtClean="0"/>
              <a:t>diidentifikasi</a:t>
            </a:r>
            <a:r>
              <a:rPr lang="en-US" dirty="0" smtClean="0"/>
              <a:t>.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21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Chester I Barnard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aktifitas-aktifitas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orang yang </a:t>
            </a:r>
            <a:r>
              <a:rPr lang="en-US" dirty="0" err="1" smtClean="0"/>
              <a:t>dikoordinasi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, </a:t>
            </a:r>
            <a:r>
              <a:rPr lang="en-US" dirty="0" err="1" smtClean="0"/>
              <a:t>disengaja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menhasilkan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96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Menurut</a:t>
            </a:r>
            <a:r>
              <a:rPr lang="en-US" sz="3200" dirty="0" smtClean="0"/>
              <a:t> Kathryn M </a:t>
            </a:r>
            <a:r>
              <a:rPr lang="en-US" sz="3200" dirty="0" err="1" smtClean="0"/>
              <a:t>Bartol</a:t>
            </a:r>
            <a:r>
              <a:rPr lang="en-US" sz="3200" dirty="0" smtClean="0"/>
              <a:t> &amp; David C Martin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algn="just"/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orang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yang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83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Menurut</a:t>
            </a:r>
            <a:r>
              <a:rPr lang="en-US" sz="3200" dirty="0" smtClean="0"/>
              <a:t> James A F Stoner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Management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merencanakan</a:t>
            </a:r>
            <a:r>
              <a:rPr lang="en-US" dirty="0" smtClean="0"/>
              <a:t>, </a:t>
            </a:r>
            <a:r>
              <a:rPr lang="en-US" dirty="0" err="1" smtClean="0"/>
              <a:t>mengorganisasikan</a:t>
            </a:r>
            <a:r>
              <a:rPr lang="en-US" dirty="0" smtClean="0"/>
              <a:t>, </a:t>
            </a:r>
            <a:r>
              <a:rPr lang="en-US" dirty="0" err="1" smtClean="0"/>
              <a:t>memimpin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bergabai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proses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demi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79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Parker </a:t>
            </a:r>
            <a:r>
              <a:rPr lang="en-US" dirty="0" err="1" smtClean="0"/>
              <a:t>Follet</a:t>
            </a:r>
            <a:endParaRPr lang="en-US" dirty="0" smtClean="0"/>
          </a:p>
          <a:p>
            <a:pPr algn="just"/>
            <a:r>
              <a:rPr lang="en-US" dirty="0" err="1" smtClean="0"/>
              <a:t>Managemen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(art)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orang lain.</a:t>
            </a:r>
          </a:p>
          <a:p>
            <a:pPr algn="just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:</a:t>
            </a:r>
          </a:p>
          <a:p>
            <a:pPr marL="619125" indent="-212725" algn="just">
              <a:buNone/>
            </a:pPr>
            <a:r>
              <a:rPr lang="en-US" dirty="0" smtClean="0"/>
              <a:t>a.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pPr marL="406400" indent="0" algn="just">
              <a:buNone/>
            </a:pPr>
            <a:r>
              <a:rPr lang="en-US" dirty="0" smtClean="0"/>
              <a:t>b. </a:t>
            </a:r>
            <a:r>
              <a:rPr lang="en-US" dirty="0" err="1" smtClean="0"/>
              <a:t>kemahiran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.</a:t>
            </a:r>
          </a:p>
          <a:p>
            <a:pPr marL="406400" indent="0" algn="just">
              <a:buNone/>
            </a:pPr>
            <a:r>
              <a:rPr lang="en-US" dirty="0" smtClean="0"/>
              <a:t>c. </a:t>
            </a:r>
            <a:r>
              <a:rPr lang="en-US" dirty="0" err="1" smtClean="0"/>
              <a:t>menuntuk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.</a:t>
            </a:r>
          </a:p>
          <a:p>
            <a:pPr marL="40640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Luther </a:t>
            </a:r>
            <a:r>
              <a:rPr lang="en-US" dirty="0" err="1" smtClean="0"/>
              <a:t>Gullick</a:t>
            </a:r>
            <a:endParaRPr lang="en-US" dirty="0"/>
          </a:p>
          <a:p>
            <a:pPr algn="just">
              <a:buFont typeface="Arial" charset="0"/>
              <a:buChar char="•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(science)</a:t>
            </a:r>
          </a:p>
          <a:p>
            <a:pPr algn="just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terorganisir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70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James H </a:t>
            </a:r>
            <a:r>
              <a:rPr lang="en-US" dirty="0" err="1" smtClean="0"/>
              <a:t>Donelly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mengkoordinasikan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orang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2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proses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marL="465138" indent="0" algn="just">
              <a:buNone/>
            </a:pPr>
            <a:r>
              <a:rPr lang="en-US" sz="2800" dirty="0" smtClean="0"/>
              <a:t>Management </a:t>
            </a:r>
            <a:r>
              <a:rPr lang="en-US" sz="2800" dirty="0" err="1" smtClean="0"/>
              <a:t>menganalisa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arah</a:t>
            </a:r>
            <a:r>
              <a:rPr lang="en-US" sz="2800" dirty="0" smtClean="0"/>
              <a:t> </a:t>
            </a:r>
            <a:r>
              <a:rPr lang="en-US" sz="2800" dirty="0" err="1" smtClean="0"/>
              <a:t>pandangan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hal-hal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manager.</a:t>
            </a:r>
            <a:endParaRPr lang="en-US" dirty="0" smtClean="0"/>
          </a:p>
          <a:p>
            <a:pPr marL="465138" indent="-465138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psikologi</a:t>
            </a:r>
            <a:r>
              <a:rPr lang="en-US" sz="2800" dirty="0" smtClean="0"/>
              <a:t>, </a:t>
            </a:r>
            <a:r>
              <a:rPr lang="en-US" sz="2800" dirty="0" err="1" smtClean="0"/>
              <a:t>dinamika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, </a:t>
            </a:r>
            <a:r>
              <a:rPr lang="en-US" sz="2800" dirty="0" err="1" smtClean="0"/>
              <a:t>kebudayaan</a:t>
            </a:r>
            <a:r>
              <a:rPr lang="en-US" sz="2800" dirty="0" smtClean="0"/>
              <a:t>)</a:t>
            </a:r>
            <a:endParaRPr lang="en-US" dirty="0" smtClean="0"/>
          </a:p>
          <a:p>
            <a:pPr marL="508000" indent="-508000" algn="just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social </a:t>
            </a:r>
            <a:r>
              <a:rPr lang="en-US" sz="3000" dirty="0" smtClean="0"/>
              <a:t>(</a:t>
            </a:r>
            <a:r>
              <a:rPr lang="en-US" sz="3000" dirty="0" err="1" smtClean="0"/>
              <a:t>kultural</a:t>
            </a:r>
            <a:r>
              <a:rPr lang="en-US" sz="3000" dirty="0" smtClean="0"/>
              <a:t>, </a:t>
            </a:r>
            <a:r>
              <a:rPr lang="en-US" sz="3000" dirty="0" err="1" smtClean="0"/>
              <a:t>sosiologi</a:t>
            </a:r>
            <a:r>
              <a:rPr lang="en-US" sz="3000" dirty="0" smtClean="0"/>
              <a:t>, </a:t>
            </a:r>
            <a:r>
              <a:rPr lang="en-US" sz="3000" dirty="0" err="1" smtClean="0"/>
              <a:t>integrasi</a:t>
            </a:r>
            <a:r>
              <a:rPr lang="en-US" sz="3000" dirty="0" smtClean="0"/>
              <a:t> </a:t>
            </a:r>
            <a:r>
              <a:rPr lang="en-US" sz="3000" dirty="0" err="1" smtClean="0"/>
              <a:t>diri</a:t>
            </a:r>
            <a:r>
              <a:rPr lang="en-US" sz="3000" dirty="0" smtClean="0"/>
              <a:t>/</a:t>
            </a:r>
            <a:r>
              <a:rPr lang="en-US" sz="3000" dirty="0" err="1" smtClean="0"/>
              <a:t>kelompok</a:t>
            </a:r>
            <a:r>
              <a:rPr lang="en-US" sz="3000" dirty="0" smtClean="0"/>
              <a:t>)</a:t>
            </a:r>
            <a:endParaRPr lang="en-US" dirty="0" smtClean="0"/>
          </a:p>
          <a:p>
            <a:pPr marL="465138" indent="-465138" algn="just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sz="3000" dirty="0" smtClean="0"/>
              <a:t>(</a:t>
            </a:r>
            <a:r>
              <a:rPr lang="en-US" sz="3000" dirty="0" err="1" smtClean="0"/>
              <a:t>interrelasi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komponen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berinteraksi</a:t>
            </a:r>
            <a:r>
              <a:rPr lang="en-US" sz="3000" dirty="0" smtClean="0"/>
              <a:t>)</a:t>
            </a:r>
            <a:endParaRPr lang="en-US" dirty="0" smtClean="0"/>
          </a:p>
          <a:p>
            <a:pPr marL="406400" indent="-406400" algn="just"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, </a:t>
            </a:r>
            <a:r>
              <a:rPr lang="en-US" sz="2800" dirty="0" err="1" smtClean="0"/>
              <a:t>problema</a:t>
            </a:r>
            <a:r>
              <a:rPr lang="en-US" sz="2800" dirty="0" smtClean="0"/>
              <a:t> dg data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diukur</a:t>
            </a:r>
            <a:r>
              <a:rPr lang="en-US" sz="28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54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Planning;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.</a:t>
            </a:r>
          </a:p>
          <a:p>
            <a:r>
              <a:rPr lang="en-US" dirty="0" smtClean="0"/>
              <a:t>Organizing;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mempekerjakan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spesifik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.</a:t>
            </a:r>
          </a:p>
          <a:p>
            <a:r>
              <a:rPr lang="en-US" dirty="0" smtClean="0"/>
              <a:t>Leading/Actuating;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mengarahkan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. </a:t>
            </a:r>
            <a:endParaRPr lang="en-US" dirty="0" smtClean="0"/>
          </a:p>
          <a:p>
            <a:r>
              <a:rPr lang="en-US" dirty="0" smtClean="0"/>
              <a:t>Controlling;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memastikan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sebenarnya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direncanakan</a:t>
            </a:r>
            <a:r>
              <a:rPr lang="en-US" sz="2800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04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/</a:t>
            </a:r>
            <a:r>
              <a:rPr lang="en-US" dirty="0" err="1" smtClean="0"/>
              <a:t>Tingkatan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line (low manager); </a:t>
            </a:r>
            <a:r>
              <a:rPr lang="en-US" sz="2600" dirty="0" err="1" smtClean="0"/>
              <a:t>manajer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bertanggung</a:t>
            </a:r>
            <a:r>
              <a:rPr lang="en-US" sz="2600" dirty="0" smtClean="0"/>
              <a:t> </a:t>
            </a:r>
            <a:r>
              <a:rPr lang="en-US" sz="2600" dirty="0" err="1" smtClean="0"/>
              <a:t>jwab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r>
              <a:rPr lang="en-US" sz="2600" dirty="0" err="1" smtClean="0"/>
              <a:t>pekerjaan</a:t>
            </a:r>
            <a:r>
              <a:rPr lang="en-US" sz="2600" dirty="0" smtClean="0"/>
              <a:t> </a:t>
            </a:r>
            <a:r>
              <a:rPr lang="en-US" sz="2600" dirty="0" err="1" smtClean="0"/>
              <a:t>karyawan</a:t>
            </a:r>
            <a:r>
              <a:rPr lang="en-US" sz="2600" dirty="0" smtClean="0"/>
              <a:t> </a:t>
            </a:r>
            <a:r>
              <a:rPr lang="en-US" sz="2600" dirty="0" err="1" smtClean="0"/>
              <a:t>operasional</a:t>
            </a:r>
            <a:r>
              <a:rPr lang="en-US" sz="2600" dirty="0" smtClean="0"/>
              <a:t> </a:t>
            </a:r>
            <a:r>
              <a:rPr lang="en-US" sz="2600" dirty="0" err="1" smtClean="0"/>
              <a:t>saja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membawahkan</a:t>
            </a:r>
            <a:r>
              <a:rPr lang="en-US" sz="2600" dirty="0" smtClean="0"/>
              <a:t> </a:t>
            </a:r>
            <a:r>
              <a:rPr lang="en-US" sz="2600" dirty="0" err="1" smtClean="0"/>
              <a:t>manajer</a:t>
            </a:r>
            <a:r>
              <a:rPr lang="en-US" sz="2600" dirty="0" smtClean="0"/>
              <a:t> lain, </a:t>
            </a:r>
            <a:r>
              <a:rPr lang="en-US" sz="2600" dirty="0" err="1" smtClean="0"/>
              <a:t>mereka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tingkat</a:t>
            </a:r>
            <a:r>
              <a:rPr lang="en-US" sz="2600" dirty="0" smtClean="0"/>
              <a:t> </a:t>
            </a:r>
            <a:r>
              <a:rPr lang="en-US" sz="2600" dirty="0" err="1" smtClean="0"/>
              <a:t>pertama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manajer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hierarki</a:t>
            </a:r>
            <a:r>
              <a:rPr lang="en-US" sz="2600" dirty="0" smtClean="0"/>
              <a:t> </a:t>
            </a:r>
            <a:r>
              <a:rPr lang="en-US" sz="2600" dirty="0" err="1" smtClean="0"/>
              <a:t>organisasi</a:t>
            </a:r>
            <a:r>
              <a:rPr lang="en-US" sz="2600" dirty="0" smtClean="0"/>
              <a:t>.</a:t>
            </a:r>
          </a:p>
          <a:p>
            <a:r>
              <a:rPr lang="en-US" dirty="0" smtClean="0"/>
              <a:t>Middle manager; </a:t>
            </a:r>
            <a:r>
              <a:rPr lang="en-US" sz="2600" dirty="0" err="1" smtClean="0"/>
              <a:t>manajer</a:t>
            </a:r>
            <a:r>
              <a:rPr lang="en-US" sz="2600" dirty="0" smtClean="0"/>
              <a:t>  yang </a:t>
            </a:r>
            <a:r>
              <a:rPr lang="en-US" sz="2600" dirty="0" err="1" smtClean="0"/>
              <a:t>berada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tengah-tengah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hierarki</a:t>
            </a:r>
            <a:r>
              <a:rPr lang="en-US" sz="2600" dirty="0" smtClean="0"/>
              <a:t> </a:t>
            </a:r>
            <a:r>
              <a:rPr lang="en-US" sz="2600" dirty="0" err="1" smtClean="0"/>
              <a:t>organisasi</a:t>
            </a:r>
            <a:r>
              <a:rPr lang="en-US" sz="2600" dirty="0" smtClean="0"/>
              <a:t>, </a:t>
            </a:r>
            <a:r>
              <a:rPr lang="en-US" sz="2600" dirty="0" err="1" smtClean="0"/>
              <a:t>mereka</a:t>
            </a:r>
            <a:r>
              <a:rPr lang="en-US" sz="2600" dirty="0" smtClean="0"/>
              <a:t> </a:t>
            </a:r>
            <a:r>
              <a:rPr lang="en-US" sz="2600" dirty="0" err="1" smtClean="0"/>
              <a:t>bertanggung</a:t>
            </a:r>
            <a:r>
              <a:rPr lang="en-US" sz="2600" dirty="0" smtClean="0"/>
              <a:t> </a:t>
            </a:r>
            <a:r>
              <a:rPr lang="en-US" sz="2600" dirty="0" err="1" smtClean="0"/>
              <a:t>jawab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manajer</a:t>
            </a:r>
            <a:r>
              <a:rPr lang="en-US" sz="2600" dirty="0" smtClean="0"/>
              <a:t> lain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kadang-kadang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karyawan</a:t>
            </a:r>
            <a:r>
              <a:rPr lang="en-US" sz="2600" dirty="0" smtClean="0"/>
              <a:t> </a:t>
            </a:r>
            <a:r>
              <a:rPr lang="en-US" sz="2600" dirty="0" err="1" smtClean="0"/>
              <a:t>operasional</a:t>
            </a:r>
            <a:r>
              <a:rPr lang="en-US" sz="2600" dirty="0" smtClean="0"/>
              <a:t>, </a:t>
            </a:r>
            <a:r>
              <a:rPr lang="en-US" sz="2600" dirty="0" err="1" smtClean="0"/>
              <a:t>mereka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bertanggung</a:t>
            </a:r>
            <a:r>
              <a:rPr lang="en-US" sz="2600" dirty="0" smtClean="0"/>
              <a:t> </a:t>
            </a:r>
            <a:r>
              <a:rPr lang="en-US" sz="2600" dirty="0" err="1" smtClean="0"/>
              <a:t>jawab</a:t>
            </a:r>
            <a:r>
              <a:rPr lang="en-US" sz="2600" dirty="0" smtClean="0"/>
              <a:t>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</a:t>
            </a:r>
            <a:r>
              <a:rPr lang="en-US" sz="2600" dirty="0" err="1" smtClean="0"/>
              <a:t>manajer</a:t>
            </a:r>
            <a:r>
              <a:rPr lang="en-US" sz="2600" dirty="0" smtClean="0"/>
              <a:t> yang </a:t>
            </a:r>
            <a:r>
              <a:rPr lang="en-US" sz="2600" dirty="0" err="1" smtClean="0"/>
              <a:t>lebih</a:t>
            </a:r>
            <a:r>
              <a:rPr lang="en-US" sz="2600" dirty="0" smtClean="0"/>
              <a:t> senior.</a:t>
            </a:r>
          </a:p>
          <a:p>
            <a:r>
              <a:rPr lang="en-US" dirty="0" smtClean="0"/>
              <a:t>Top Manager; </a:t>
            </a:r>
            <a:r>
              <a:rPr lang="en-US" sz="2600" dirty="0" err="1" smtClean="0"/>
              <a:t>manajer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bertanggung</a:t>
            </a:r>
            <a:r>
              <a:rPr lang="en-US" sz="2600" dirty="0" smtClean="0"/>
              <a:t> </a:t>
            </a:r>
            <a:r>
              <a:rPr lang="en-US" sz="2600" dirty="0" err="1" smtClean="0"/>
              <a:t>jawab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seluruh</a:t>
            </a:r>
            <a:r>
              <a:rPr lang="en-US" sz="2600" dirty="0" smtClean="0"/>
              <a:t> </a:t>
            </a:r>
            <a:r>
              <a:rPr lang="en-US" sz="2600" dirty="0" err="1" smtClean="0"/>
              <a:t>manajemen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organisasi</a:t>
            </a:r>
            <a:r>
              <a:rPr lang="en-US" sz="2600" dirty="0" smtClean="0"/>
              <a:t>, </a:t>
            </a:r>
            <a:r>
              <a:rPr lang="en-US" sz="2600" dirty="0" err="1" smtClean="0"/>
              <a:t>mereka</a:t>
            </a:r>
            <a:r>
              <a:rPr lang="en-US" sz="2600" dirty="0" smtClean="0"/>
              <a:t> </a:t>
            </a:r>
            <a:r>
              <a:rPr lang="en-US" sz="2600" dirty="0" err="1" smtClean="0"/>
              <a:t>menetapkan</a:t>
            </a:r>
            <a:r>
              <a:rPr lang="en-US" sz="2600" dirty="0" smtClean="0"/>
              <a:t> </a:t>
            </a:r>
            <a:r>
              <a:rPr lang="en-US" sz="2600" dirty="0" err="1" smtClean="0"/>
              <a:t>kebijakan</a:t>
            </a:r>
            <a:r>
              <a:rPr lang="en-US" sz="2600" dirty="0" smtClean="0"/>
              <a:t> </a:t>
            </a:r>
            <a:r>
              <a:rPr lang="en-US" sz="2600" dirty="0" err="1" smtClean="0"/>
              <a:t>operasional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pedoman</a:t>
            </a:r>
            <a:r>
              <a:rPr lang="en-US" sz="2600" dirty="0" smtClean="0"/>
              <a:t> </a:t>
            </a:r>
            <a:r>
              <a:rPr lang="en-US" sz="2600" dirty="0" err="1" smtClean="0"/>
              <a:t>interaksi</a:t>
            </a:r>
            <a:r>
              <a:rPr lang="en-US" sz="2600" dirty="0" smtClean="0"/>
              <a:t> </a:t>
            </a:r>
            <a:r>
              <a:rPr lang="en-US" sz="2600" dirty="0" err="1" smtClean="0"/>
              <a:t>organisasi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lingkungannya</a:t>
            </a:r>
            <a:r>
              <a:rPr lang="en-US" sz="26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Keterampilan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Manager (conceptual skill); </a:t>
            </a:r>
            <a:r>
              <a:rPr lang="en-US" sz="2600" dirty="0" err="1" smtClean="0"/>
              <a:t>kemampuan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mengkoordinasikan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mengintegrasikan</a:t>
            </a:r>
            <a:r>
              <a:rPr lang="en-US" sz="2600" dirty="0" smtClean="0"/>
              <a:t> </a:t>
            </a:r>
            <a:r>
              <a:rPr lang="en-US" sz="2600" dirty="0" err="1" smtClean="0"/>
              <a:t>semua</a:t>
            </a:r>
            <a:r>
              <a:rPr lang="en-US" sz="2600" dirty="0" smtClean="0"/>
              <a:t> </a:t>
            </a:r>
            <a:r>
              <a:rPr lang="en-US" sz="2600" dirty="0" err="1" smtClean="0"/>
              <a:t>kepentingan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aktivitas</a:t>
            </a:r>
            <a:r>
              <a:rPr lang="en-US" sz="2600" dirty="0" smtClean="0"/>
              <a:t> </a:t>
            </a:r>
            <a:r>
              <a:rPr lang="en-US" sz="2600" dirty="0" err="1" smtClean="0"/>
              <a:t>organisasi</a:t>
            </a:r>
            <a:r>
              <a:rPr lang="en-US" sz="2600" dirty="0" smtClean="0"/>
              <a:t>.</a:t>
            </a:r>
          </a:p>
          <a:p>
            <a:r>
              <a:rPr lang="en-US" dirty="0" smtClean="0"/>
              <a:t>Middle Manager (human skill)</a:t>
            </a:r>
            <a:r>
              <a:rPr lang="en-US" sz="2600" dirty="0" smtClean="0"/>
              <a:t>; </a:t>
            </a:r>
            <a:r>
              <a:rPr lang="en-US" sz="2600" dirty="0" err="1" smtClean="0"/>
              <a:t>kemampuan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bekerja</a:t>
            </a:r>
            <a:r>
              <a:rPr lang="en-US" sz="2600" dirty="0" smtClean="0"/>
              <a:t> </a:t>
            </a:r>
            <a:r>
              <a:rPr lang="en-US" sz="2600" dirty="0" err="1" smtClean="0"/>
              <a:t>sama</a:t>
            </a:r>
            <a:r>
              <a:rPr lang="en-US" sz="2600" dirty="0" smtClean="0"/>
              <a:t>, </a:t>
            </a:r>
            <a:r>
              <a:rPr lang="en-US" sz="2600" dirty="0" err="1" smtClean="0"/>
              <a:t>memahami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memotivasi</a:t>
            </a:r>
            <a:r>
              <a:rPr lang="en-US" sz="2600" dirty="0" smtClean="0"/>
              <a:t> </a:t>
            </a:r>
            <a:r>
              <a:rPr lang="en-US" sz="2600" dirty="0" err="1" smtClean="0"/>
              <a:t>orang</a:t>
            </a:r>
            <a:r>
              <a:rPr lang="en-US" sz="2600" dirty="0" smtClean="0"/>
              <a:t> lain </a:t>
            </a:r>
            <a:r>
              <a:rPr lang="en-US" sz="2600" dirty="0" err="1" smtClean="0"/>
              <a:t>sebagi</a:t>
            </a:r>
            <a:r>
              <a:rPr lang="en-US" sz="2600" dirty="0" smtClean="0"/>
              <a:t> </a:t>
            </a:r>
            <a:r>
              <a:rPr lang="en-US" sz="2600" dirty="0" err="1" smtClean="0"/>
              <a:t>individu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kelompok</a:t>
            </a:r>
            <a:r>
              <a:rPr lang="en-US" sz="2600" dirty="0" smtClean="0"/>
              <a:t>.</a:t>
            </a:r>
          </a:p>
          <a:p>
            <a:r>
              <a:rPr lang="en-US" dirty="0" smtClean="0"/>
              <a:t>First line manager ( technical skill); </a:t>
            </a:r>
            <a:r>
              <a:rPr lang="en-US" sz="2600" dirty="0" err="1" smtClean="0"/>
              <a:t>kemampuan</a:t>
            </a:r>
            <a:r>
              <a:rPr lang="en-US" sz="2600" dirty="0" smtClean="0"/>
              <a:t>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prosedur</a:t>
            </a:r>
            <a:r>
              <a:rPr lang="en-US" sz="2600" dirty="0" smtClean="0"/>
              <a:t>, </a:t>
            </a:r>
            <a:r>
              <a:rPr lang="en-US" sz="2600" dirty="0" err="1" smtClean="0"/>
              <a:t>teknik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pengetahuan</a:t>
            </a:r>
            <a:r>
              <a:rPr lang="en-US" sz="2600" dirty="0" smtClean="0"/>
              <a:t> </a:t>
            </a:r>
            <a:r>
              <a:rPr lang="en-US" sz="2600" dirty="0" err="1" smtClean="0"/>
              <a:t>bidang</a:t>
            </a:r>
            <a:r>
              <a:rPr lang="en-US" sz="2600" dirty="0" smtClean="0"/>
              <a:t> </a:t>
            </a:r>
            <a:r>
              <a:rPr lang="en-US" sz="2600" dirty="0" err="1" smtClean="0"/>
              <a:t>khusus</a:t>
            </a:r>
            <a:r>
              <a:rPr lang="en-US" sz="26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endParaRPr lang="en-US" dirty="0" smtClean="0"/>
          </a:p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5904"/>
            <a:ext cx="8229600" cy="3410259"/>
          </a:xfrm>
        </p:spPr>
        <p:txBody>
          <a:bodyPr/>
          <a:lstStyle/>
          <a:p>
            <a:r>
              <a:rPr lang="en-US" dirty="0" err="1" smtClean="0"/>
              <a:t>Manusia</a:t>
            </a:r>
            <a:r>
              <a:rPr lang="en-US" dirty="0" smtClean="0"/>
              <a:t>	: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endParaRPr lang="en-US" dirty="0" smtClean="0"/>
          </a:p>
          <a:p>
            <a:r>
              <a:rPr lang="en-US" dirty="0" err="1" smtClean="0"/>
              <a:t>Organisasi</a:t>
            </a:r>
            <a:r>
              <a:rPr lang="en-US" dirty="0" smtClean="0"/>
              <a:t> :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7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Keluarga</a:t>
            </a:r>
            <a:r>
              <a:rPr lang="en-US" dirty="0" smtClean="0"/>
              <a:t> – </a:t>
            </a:r>
            <a:r>
              <a:rPr lang="en-US" dirty="0" err="1" smtClean="0"/>
              <a:t>suku</a:t>
            </a:r>
            <a:r>
              <a:rPr lang="en-US" dirty="0" smtClean="0"/>
              <a:t> – </a:t>
            </a:r>
            <a:r>
              <a:rPr lang="en-US" dirty="0" err="1" smtClean="0"/>
              <a:t>bangsa</a:t>
            </a:r>
            <a:r>
              <a:rPr lang="en-US" dirty="0" smtClean="0"/>
              <a:t> –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Olah</a:t>
            </a:r>
            <a:r>
              <a:rPr lang="en-US" dirty="0" smtClean="0"/>
              <a:t> raga – </a:t>
            </a:r>
            <a:r>
              <a:rPr lang="en-US" dirty="0" err="1" smtClean="0"/>
              <a:t>keagamaan</a:t>
            </a:r>
            <a:r>
              <a:rPr lang="en-US" dirty="0" smtClean="0"/>
              <a:t> –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Organisasi</a:t>
            </a:r>
            <a:r>
              <a:rPr lang="en-US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Formal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Non Formal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endParaRPr lang="en-US" dirty="0" smtClean="0"/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(human resources),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(natural resources), </a:t>
            </a:r>
            <a:r>
              <a:rPr lang="en-US" dirty="0" err="1" smtClean="0"/>
              <a:t>keuangan</a:t>
            </a:r>
            <a:r>
              <a:rPr lang="en-US" dirty="0" smtClean="0"/>
              <a:t> (funds),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(informational resources)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pengorganisasian</a:t>
            </a:r>
            <a:r>
              <a:rPr lang="en-US" dirty="0" smtClean="0"/>
              <a:t>, </a:t>
            </a:r>
            <a:r>
              <a:rPr lang="en-US" dirty="0" err="1" smtClean="0"/>
              <a:t>pengarahan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.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= </a:t>
            </a:r>
            <a:r>
              <a:rPr lang="en-US" dirty="0" err="1" smtClean="0"/>
              <a:t>mengelola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= </a:t>
            </a:r>
            <a:r>
              <a:rPr lang="en-US" dirty="0" err="1" smtClean="0"/>
              <a:t>kepemimpinan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Kata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di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71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-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sosio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yang </a:t>
            </a:r>
            <a:r>
              <a:rPr lang="en-US" dirty="0" err="1" smtClean="0"/>
              <a:t>dinamis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, </a:t>
            </a:r>
            <a:r>
              <a:rPr lang="en-US" dirty="0" err="1" smtClean="0"/>
              <a:t>berkembanga</a:t>
            </a:r>
            <a:r>
              <a:rPr lang="en-US" dirty="0" smtClean="0"/>
              <a:t> </a:t>
            </a:r>
            <a:r>
              <a:rPr lang="en-US" dirty="0" err="1" smtClean="0"/>
              <a:t>kearah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Sosio</a:t>
            </a:r>
            <a:r>
              <a:rPr lang="en-US" dirty="0" smtClean="0"/>
              <a:t> (social) </a:t>
            </a:r>
            <a:r>
              <a:rPr lang="en-US" dirty="0" err="1" smtClean="0"/>
              <a:t>berarti</a:t>
            </a:r>
            <a:r>
              <a:rPr lang="en-US" dirty="0" smtClean="0"/>
              <a:t> yang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, </a:t>
            </a:r>
            <a:r>
              <a:rPr lang="en-US" dirty="0" err="1" smtClean="0"/>
              <a:t>alat-alat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010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 Fremont E </a:t>
            </a:r>
            <a:r>
              <a:rPr lang="en-US" dirty="0" err="1" smtClean="0"/>
              <a:t>Kast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James E </a:t>
            </a:r>
            <a:r>
              <a:rPr lang="en-US" dirty="0" err="1" smtClean="0"/>
              <a:t>Rosenzweig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err="1" smtClean="0"/>
              <a:t>pengaturan-pengaturan</a:t>
            </a:r>
            <a:r>
              <a:rPr lang="en-US" dirty="0" smtClean="0"/>
              <a:t> </a:t>
            </a:r>
            <a:r>
              <a:rPr lang="en-US" dirty="0" err="1" smtClean="0"/>
              <a:t>yangbberorientasi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Orang-orang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orang-orang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Sistem-sistem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yang </a:t>
            </a:r>
            <a:r>
              <a:rPr lang="en-US" dirty="0" err="1" smtClean="0"/>
              <a:t>terstruktur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orang-orang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27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887</Words>
  <Application>Microsoft Office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DASAR-DASAR MANAJEMEN DAN ORGANISASI</vt:lpstr>
      <vt:lpstr>Kemampuan yang dipelajari</vt:lpstr>
      <vt:lpstr>Pemikiran awal</vt:lpstr>
      <vt:lpstr>Perkembangan Organisasi Sosial</vt:lpstr>
      <vt:lpstr>Organisasi??</vt:lpstr>
      <vt:lpstr>Manajemen?</vt:lpstr>
      <vt:lpstr>Pengertian Manajemen dan Organisasi</vt:lpstr>
      <vt:lpstr>Manajemen - organisasi</vt:lpstr>
      <vt:lpstr>Definisi Organisasi</vt:lpstr>
      <vt:lpstr>Definisi Organisasi</vt:lpstr>
      <vt:lpstr>Menurut Chester I Barnard</vt:lpstr>
      <vt:lpstr>Menurut Kathryn M Bartol &amp; David C Martin</vt:lpstr>
      <vt:lpstr>Menurut James A F Stoner</vt:lpstr>
      <vt:lpstr>PowerPoint Presentation</vt:lpstr>
      <vt:lpstr>Menurut James H Donelly</vt:lpstr>
      <vt:lpstr> Pendekatan dalam ilmu manajemen</vt:lpstr>
      <vt:lpstr>Elemen-elemen Manajemen</vt:lpstr>
      <vt:lpstr>Tipe Manajer/Tingkatan</vt:lpstr>
      <vt:lpstr>Keterampilan Manager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DASAR-DASAR MANAJEMEN DAN ORGANISASI</dc:title>
  <dc:creator>ULTIMATE</dc:creator>
  <cp:lastModifiedBy>May</cp:lastModifiedBy>
  <cp:revision>10</cp:revision>
  <dcterms:created xsi:type="dcterms:W3CDTF">2012-09-29T04:16:58Z</dcterms:created>
  <dcterms:modified xsi:type="dcterms:W3CDTF">2015-05-24T03:12:35Z</dcterms:modified>
</cp:coreProperties>
</file>