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314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B543-3E2A-4663-8B61-4CBB3BB66313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EFED-2F31-43F7-B3B9-C05AD93D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B543-3E2A-4663-8B61-4CBB3BB66313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EFED-2F31-43F7-B3B9-C05AD93D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B543-3E2A-4663-8B61-4CBB3BB66313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EFED-2F31-43F7-B3B9-C05AD93D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B543-3E2A-4663-8B61-4CBB3BB66313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EFED-2F31-43F7-B3B9-C05AD93D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B543-3E2A-4663-8B61-4CBB3BB66313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EFED-2F31-43F7-B3B9-C05AD93D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B543-3E2A-4663-8B61-4CBB3BB66313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EFED-2F31-43F7-B3B9-C05AD93D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B543-3E2A-4663-8B61-4CBB3BB66313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EFED-2F31-43F7-B3B9-C05AD93D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B543-3E2A-4663-8B61-4CBB3BB66313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EFED-2F31-43F7-B3B9-C05AD93D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B543-3E2A-4663-8B61-4CBB3BB66313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EFED-2F31-43F7-B3B9-C05AD93D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B543-3E2A-4663-8B61-4CBB3BB66313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EFED-2F31-43F7-B3B9-C05AD93D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B543-3E2A-4663-8B61-4CBB3BB66313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AEFED-2F31-43F7-B3B9-C05AD93D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DB543-3E2A-4663-8B61-4CBB3BB66313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AEFED-2F31-43F7-B3B9-C05AD93DE2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KOMUNIKASI ANTARPRIBADI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14 SESI</a:t>
            </a:r>
          </a:p>
          <a:p>
            <a:r>
              <a:rPr lang="en-US" dirty="0" smtClean="0"/>
              <a:t>+</a:t>
            </a:r>
          </a:p>
          <a:p>
            <a:r>
              <a:rPr lang="en-US" dirty="0" smtClean="0"/>
              <a:t>UTS &amp; UAS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SESI 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828800"/>
            <a:ext cx="6172200" cy="67055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Introduksi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Univesalitas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KAP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KAP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Diri</a:t>
            </a:r>
            <a:r>
              <a:rPr lang="en-US" dirty="0" smtClean="0"/>
              <a:t> (the Self) </a:t>
            </a:r>
            <a:r>
              <a:rPr lang="en-US" dirty="0" err="1" smtClean="0"/>
              <a:t>dalam</a:t>
            </a:r>
            <a:r>
              <a:rPr lang="en-US" dirty="0" smtClean="0"/>
              <a:t> KAP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KAP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Mendengarkan</a:t>
            </a:r>
            <a:r>
              <a:rPr lang="en-US" dirty="0" smtClean="0"/>
              <a:t> (Listening) </a:t>
            </a:r>
            <a:r>
              <a:rPr lang="en-US" dirty="0" err="1" smtClean="0"/>
              <a:t>dalam</a:t>
            </a:r>
            <a:r>
              <a:rPr lang="en-US" dirty="0" smtClean="0"/>
              <a:t> KAP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</a:t>
            </a:r>
            <a:r>
              <a:rPr lang="en-US" dirty="0" err="1" smtClean="0"/>
              <a:t>sebelum</a:t>
            </a:r>
            <a:r>
              <a:rPr lang="en-US" dirty="0" smtClean="0"/>
              <a:t> UTS: </a:t>
            </a:r>
            <a:r>
              <a:rPr lang="en-US" dirty="0" err="1" smtClean="0"/>
              <a:t>ada</a:t>
            </a:r>
            <a:r>
              <a:rPr lang="en-US" dirty="0" smtClean="0"/>
              <a:t> 5 </a:t>
            </a:r>
            <a:r>
              <a:rPr lang="en-US" dirty="0" err="1" smtClean="0"/>
              <a:t>soal</a:t>
            </a:r>
            <a:r>
              <a:rPr lang="en-US" dirty="0" smtClean="0"/>
              <a:t> essay </a:t>
            </a:r>
            <a:r>
              <a:rPr lang="en-US" dirty="0" err="1"/>
              <a:t>y</a:t>
            </a:r>
            <a:r>
              <a:rPr lang="en-US" dirty="0" err="1" smtClean="0"/>
              <a:t>i</a:t>
            </a:r>
            <a:r>
              <a:rPr lang="en-US" dirty="0" smtClean="0"/>
              <a:t> no. 2 s/d 6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 UAS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752600"/>
            <a:ext cx="6172200" cy="6629399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Pesan-pesan</a:t>
            </a:r>
            <a:r>
              <a:rPr lang="en-US" dirty="0" smtClean="0"/>
              <a:t> Verbal </a:t>
            </a:r>
            <a:r>
              <a:rPr lang="en-US" dirty="0" err="1" smtClean="0"/>
              <a:t>dalam</a:t>
            </a:r>
            <a:r>
              <a:rPr lang="en-US" dirty="0" smtClean="0"/>
              <a:t> KAP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Pesan-pesan</a:t>
            </a:r>
            <a:r>
              <a:rPr lang="en-US" dirty="0" smtClean="0"/>
              <a:t> Nonverbal </a:t>
            </a:r>
            <a:r>
              <a:rPr lang="en-US" dirty="0" err="1" smtClean="0"/>
              <a:t>dalam</a:t>
            </a:r>
            <a:r>
              <a:rPr lang="en-US" dirty="0" smtClean="0"/>
              <a:t> KAP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(relationship)-1: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penumbuhan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(Relationship)-2: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endParaRPr lang="en-US" dirty="0" smtClean="0"/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Teori</a:t>
            </a:r>
            <a:r>
              <a:rPr lang="en-US" dirty="0" smtClean="0"/>
              <a:t> Hubungan-3: Love</a:t>
            </a:r>
            <a:r>
              <a:rPr lang="en-US" smtClean="0"/>
              <a:t>, Friendship</a:t>
            </a:r>
            <a:r>
              <a:rPr lang="en-US" dirty="0" smtClean="0"/>
              <a:t>, Family, Workplace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err="1" smtClean="0"/>
              <a:t>Teori</a:t>
            </a:r>
            <a:r>
              <a:rPr lang="en-US" dirty="0" smtClean="0"/>
              <a:t> Hubungan-4: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, </a:t>
            </a:r>
            <a:r>
              <a:rPr lang="en-US" dirty="0" err="1" smtClean="0"/>
              <a:t>konflik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(power).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 smtClean="0"/>
              <a:t>UAS: </a:t>
            </a:r>
            <a:r>
              <a:rPr lang="en-US" dirty="0" err="1" smtClean="0"/>
              <a:t>formatnya</a:t>
            </a:r>
            <a:r>
              <a:rPr lang="en-US" dirty="0" smtClean="0"/>
              <a:t> </a:t>
            </a:r>
            <a:r>
              <a:rPr lang="en-US" dirty="0" err="1" smtClean="0"/>
              <a:t>nanti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menyusul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111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KOMUNIKASI ANTARPRIBADI</vt:lpstr>
      <vt:lpstr>SESI UTS</vt:lpstr>
      <vt:lpstr>SESSI UAS</vt:lpstr>
    </vt:vector>
  </TitlesOfParts>
  <Company>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ANTARPRIBADI</dc:title>
  <dc:creator>Class</dc:creator>
  <cp:lastModifiedBy>anin</cp:lastModifiedBy>
  <cp:revision>4</cp:revision>
  <dcterms:created xsi:type="dcterms:W3CDTF">2002-12-31T23:11:21Z</dcterms:created>
  <dcterms:modified xsi:type="dcterms:W3CDTF">2014-07-10T06:59:39Z</dcterms:modified>
</cp:coreProperties>
</file>