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  <p:sldId id="330" r:id="rId14"/>
    <p:sldId id="335" r:id="rId15"/>
    <p:sldId id="338" r:id="rId16"/>
    <p:sldId id="339" r:id="rId17"/>
    <p:sldId id="340" r:id="rId18"/>
    <p:sldId id="341" r:id="rId19"/>
    <p:sldId id="34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DAC4-9D0D-4A3D-A855-2AB47F2D3B2E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7DB84-7236-4E67-B1B6-D42CE2E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7DB84-7236-4E67-B1B6-D42CE2EF2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DAN MANAJEMEN KONFLIK </a:t>
            </a:r>
            <a:r>
              <a:rPr lang="id-ID" sz="1600" cap="none" dirty="0" smtClean="0">
                <a:solidFill>
                  <a:srgbClr val="7030A0"/>
                </a:solidFill>
                <a:effectLst/>
              </a:rPr>
              <a:t/>
            </a:r>
            <a:br>
              <a:rPr lang="id-ID" sz="1600" cap="none" dirty="0" smtClean="0">
                <a:solidFill>
                  <a:srgbClr val="7030A0"/>
                </a:solidFill>
                <a:effectLst/>
              </a:rPr>
            </a:br>
            <a:endParaRPr lang="id-ID" sz="16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id-ID" b="1" dirty="0">
                <a:solidFill>
                  <a:srgbClr val="7030A0"/>
                </a:solidFill>
              </a:rPr>
              <a:t>: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DR. FAJARINA, SIP., </a:t>
            </a:r>
            <a:r>
              <a:rPr lang="en-US" dirty="0" err="1" smtClean="0">
                <a:solidFill>
                  <a:srgbClr val="7030A0"/>
                </a:solidFill>
              </a:rPr>
              <a:t>M.Si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i="1" dirty="0" smtClean="0">
                <a:solidFill>
                  <a:schemeClr val="tx1"/>
                </a:solidFill>
              </a:rPr>
              <a:t>Accommodation – Non assertive, cooperative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– non </a:t>
            </a:r>
            <a:r>
              <a:rPr lang="en-US" dirty="0" err="1" smtClean="0">
                <a:solidFill>
                  <a:schemeClr val="tx1"/>
                </a:solidFill>
              </a:rPr>
              <a:t>asertif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koperatif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orang lain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dipenuhi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namun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akomodatif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melemahkan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didengar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en-US" i="1" dirty="0">
                <a:solidFill>
                  <a:schemeClr val="tx1"/>
                </a:solidFill>
              </a:rPr>
              <a:t>Competition – Assertive, non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kompetisi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tegas</a:t>
            </a:r>
            <a:r>
              <a:rPr lang="en-US" dirty="0">
                <a:solidFill>
                  <a:schemeClr val="tx1"/>
                </a:solidFill>
              </a:rPr>
              <a:t>, non </a:t>
            </a:r>
            <a:r>
              <a:rPr lang="en-US" dirty="0" err="1">
                <a:solidFill>
                  <a:schemeClr val="tx1"/>
                </a:solidFill>
              </a:rPr>
              <a:t>koperatif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Kompetisi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flip-</a:t>
            </a:r>
            <a:r>
              <a:rPr lang="en-US" dirty="0" err="1">
                <a:solidFill>
                  <a:schemeClr val="tx1"/>
                </a:solidFill>
              </a:rPr>
              <a:t>sisi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akomodasi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terpenuhi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peduli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menang-kalah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i="1" dirty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3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+mj-lt"/>
              <a:buAutoNum type="arabicPeriod" startAt="4"/>
            </a:pPr>
            <a:r>
              <a:rPr lang="en-US" i="1" dirty="0">
                <a:solidFill>
                  <a:schemeClr val="tx1"/>
                </a:solidFill>
              </a:rPr>
              <a:t>Compromise – Some assertiveness, some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ketegasan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kerjasama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kompetisi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lain di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lain.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strategi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mengeksplorasi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hal-hal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lengkap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sisi</a:t>
            </a:r>
            <a:r>
              <a:rPr lang="en-US" dirty="0">
                <a:solidFill>
                  <a:schemeClr val="tx1"/>
                </a:solidFill>
              </a:rPr>
              <a:t> lain </a:t>
            </a:r>
          </a:p>
          <a:p>
            <a:pPr marL="514350" lvl="1" indent="-514350">
              <a:buFont typeface="+mj-lt"/>
              <a:buAutoNum type="arabicPeriod" startAt="4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571500" indent="-514350">
              <a:buFont typeface="+mj-lt"/>
              <a:buAutoNum type="arabicPeriod" startAt="5"/>
            </a:pPr>
            <a:r>
              <a:rPr lang="en-US" i="1" dirty="0">
                <a:solidFill>
                  <a:schemeClr val="tx1"/>
                </a:solidFill>
              </a:rPr>
              <a:t>Collaboration – Assertive,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tegas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koperatif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bermaksud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hal-hal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rinci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mengakui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mengeksplorasi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alternatif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memenuhi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orang.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strategi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isu2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orang,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berkomitmen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TEORI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polarisasi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ketidakpercayaan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permusuhan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mengusahakan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toleransi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didalamnya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Lanjutan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TEORI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, mental,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dihalangi</a:t>
            </a:r>
            <a:r>
              <a:rPr lang="en-US" dirty="0" smtClean="0">
                <a:solidFill>
                  <a:schemeClr val="tx1"/>
                </a:solidFill>
              </a:rPr>
              <a:t>. Hal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pembicaraan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keamanan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pengakuan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partisipasi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otonomi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mengupayakan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terpenuhi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pilihan-pilihan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negosiasi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posisi-posisi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memisahkan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memampukan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negosiasi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melancarkan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kesepakatan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menguntungkan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terancam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hilangnya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diselesaikan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fasilitas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dialog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ketakutan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empati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rekonsiliasi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kesalahpahaman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ketidakcocokan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cara-cara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menambah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mengurangi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stereotip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keefektifan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masalah-masalah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ketidaksetaraan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ketidakadilan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mengubah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ketidaksetaraan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ketidakadilan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kesenjangan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mempromosikan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keadilan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perdamaian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pengampunan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rekonsiliasi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pengakuan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PENGERTIAN MANAJEMEN KONFLIK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340768"/>
            <a:ext cx="812803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efektivitas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Menurut</a:t>
            </a:r>
            <a:r>
              <a:rPr lang="en-US" sz="2400" dirty="0" smtClean="0"/>
              <a:t> Ross,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perselisihan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ketenangan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, </a:t>
            </a:r>
            <a:r>
              <a:rPr lang="en-US" sz="2400" dirty="0" err="1" smtClean="0"/>
              <a:t>bermufakat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agresif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PENGERTIAN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68072" cy="416329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memecahkan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TAHAPAN-TAHAPAN DALAM MENGELOLA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mencegah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timbulnya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mengakhiri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kekerasan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damai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membatasi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menghindari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kekerasan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mendorong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terlibat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Resolusi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menangani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sebab-sebab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tahan</a:t>
            </a:r>
            <a:r>
              <a:rPr lang="en-US" dirty="0" smtClean="0">
                <a:solidFill>
                  <a:schemeClr val="tx1"/>
                </a:solidFill>
              </a:rPr>
              <a:t> lama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kelompok-kelompok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bermusuhan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Transformasi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sumber-sumber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peperangan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392664"/>
            <a:ext cx="837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LANJUTAN TAHAPAN-TAHAPAN DALAM MENGELOLA KONFLIK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Catatan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tahap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Misal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TAHAPAN-TAHAPAN DALAM MENGELOLA 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KONFLIK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intra </a:t>
            </a:r>
            <a:r>
              <a:rPr lang="en-US" dirty="0" err="1" smtClean="0">
                <a:solidFill>
                  <a:schemeClr val="tx1"/>
                </a:solidFill>
              </a:rPr>
              <a:t>organisasional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diklasifikasi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lingkupnya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 </a:t>
            </a:r>
            <a:r>
              <a:rPr lang="en-US" dirty="0" err="1" smtClean="0">
                <a:solidFill>
                  <a:schemeClr val="tx1"/>
                </a:solidFill>
              </a:rPr>
              <a:t>organisasional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KONFLIK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Klasifikasi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macam-macam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intra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i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Ada 5 </a:t>
            </a:r>
            <a:r>
              <a:rPr lang="en-US" dirty="0" err="1" smtClean="0">
                <a:solidFill>
                  <a:schemeClr val="tx1"/>
                </a:solidFill>
              </a:rPr>
              <a:t>gaya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Thomas &amp; </a:t>
            </a:r>
            <a:r>
              <a:rPr lang="en-US" dirty="0" err="1" smtClean="0">
                <a:solidFill>
                  <a:schemeClr val="tx1"/>
                </a:solidFill>
              </a:rPr>
              <a:t>Kilmann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Avoidance – Non assertive, non cooperative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penghindaran</a:t>
            </a:r>
            <a:r>
              <a:rPr lang="en-US" dirty="0" smtClean="0">
                <a:solidFill>
                  <a:schemeClr val="tx1"/>
                </a:solidFill>
              </a:rPr>
              <a:t> – non </a:t>
            </a:r>
            <a:r>
              <a:rPr lang="en-US" dirty="0" err="1" smtClean="0">
                <a:solidFill>
                  <a:schemeClr val="tx1"/>
                </a:solidFill>
              </a:rPr>
              <a:t>asertif</a:t>
            </a:r>
            <a:r>
              <a:rPr lang="en-US" dirty="0" smtClean="0">
                <a:solidFill>
                  <a:schemeClr val="tx1"/>
                </a:solidFill>
              </a:rPr>
              <a:t>, non </a:t>
            </a:r>
            <a:r>
              <a:rPr lang="en-US" dirty="0" err="1" smtClean="0">
                <a:solidFill>
                  <a:schemeClr val="tx1"/>
                </a:solidFill>
              </a:rPr>
              <a:t>koperatif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Penghindaran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mendesak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</a:t>
            </a:r>
            <a:r>
              <a:rPr lang="en-US" dirty="0" smtClean="0">
                <a:solidFill>
                  <a:schemeClr val="tx1"/>
                </a:solidFill>
              </a:rPr>
              <a:t> perbedaan2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peduli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peduli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isu-isu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dihindari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sesaat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14822339</TotalTime>
  <Words>1085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 KOMUNIKASI DAN MANAJEMEN KONFLIK  </vt:lpstr>
      <vt:lpstr>PENGERTIAN MANAJEMEN KONFLIK </vt:lpstr>
      <vt:lpstr>LANJUTAN PENGERTIAN MANAJEMEN KONFLIK</vt:lpstr>
      <vt:lpstr>TAHAPAN-TAHAPAN DALAM MENGELOLA KONFLIK</vt:lpstr>
      <vt:lpstr>LANJUTAN TAHAPAN-TAHAPAN DALAM MENGELOLA KONFLIK</vt:lpstr>
      <vt:lpstr>LANJUTAN TAHAPAN-TAHAPAN DALAM MENGELOLA KONFLIK</vt:lpstr>
      <vt:lpstr>KONFLIK ORGANISASI</vt:lpstr>
      <vt:lpstr>LANJUTAN KONFLIK ORGANISASI</vt:lpstr>
      <vt:lpstr>GAYA MANAJEMEN KONFLIK</vt:lpstr>
      <vt:lpstr>LANJUTAN GAYA MANAJEMEN KONFLIK</vt:lpstr>
      <vt:lpstr>LANJUTAN GAYA MANAJEMEN KONFLIK</vt:lpstr>
      <vt:lpstr>LANJUTAN GAYA MANAJEMEN KONFLIK</vt:lpstr>
      <vt:lpstr>LANJUTAN GAYA MANAJEMEN KONFLIK</vt:lpstr>
      <vt:lpstr>TEORI KONFLIK</vt:lpstr>
      <vt:lpstr>Lanjutan TEORI KONFLIK</vt:lpstr>
      <vt:lpstr>Lanjutan TEORI KONFLIK</vt:lpstr>
      <vt:lpstr>Lanjutan TEORI KONFLIK</vt:lpstr>
      <vt:lpstr>Lanjutan TEORI KONFLIK</vt:lpstr>
      <vt:lpstr>Lanjutan TEORI KONFLIK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442</cp:revision>
  <dcterms:created xsi:type="dcterms:W3CDTF">2013-09-10T05:50:08Z</dcterms:created>
  <dcterms:modified xsi:type="dcterms:W3CDTF">2016-12-20T13:57:27Z</dcterms:modified>
</cp:coreProperties>
</file>