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18" r:id="rId4"/>
    <p:sldId id="319" r:id="rId5"/>
    <p:sldId id="320" r:id="rId6"/>
    <p:sldId id="321" r:id="rId7"/>
    <p:sldId id="324" r:id="rId8"/>
    <p:sldId id="322" r:id="rId9"/>
    <p:sldId id="325" r:id="rId10"/>
    <p:sldId id="326" r:id="rId11"/>
    <p:sldId id="323" r:id="rId12"/>
    <p:sldId id="312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teori-teori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 ORGANISASI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keikutsertaan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KRITIS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: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ketidakseimbangan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mendasar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Ketidakseimbangan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pengasingan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penindasan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menelusuri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menguak</a:t>
            </a:r>
            <a:r>
              <a:rPr lang="en-US" dirty="0" smtClean="0"/>
              <a:t> </a:t>
            </a:r>
            <a:r>
              <a:rPr lang="en-US" dirty="0" err="1" smtClean="0"/>
              <a:t>ketidakseimbangan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tertindas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6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3000372"/>
            <a:ext cx="2921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cap="none" spc="50" dirty="0" smtClean="0">
                <a:ln w="11430"/>
              </a:rPr>
              <a:t>Terima Kasih!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3929066"/>
            <a:ext cx="6357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Wassalamu   Alaikum  Wr Wb !</a:t>
            </a:r>
            <a:endParaRPr lang="id-ID" sz="2800" dirty="0">
              <a:solidFill>
                <a:schemeClr val="tx1">
                  <a:lumMod val="6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92D050"/>
                </a:solidFill>
              </a:rPr>
              <a:t>TEORI KLASIK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1472" y="1320872"/>
            <a:ext cx="657229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buFont typeface="Courier New" pitchFamily="49" charset="0"/>
              <a:buChar char="o"/>
            </a:pPr>
            <a:r>
              <a:rPr lang="en-US" sz="2400" dirty="0" err="1" smtClean="0"/>
              <a:t>Orientasinya</a:t>
            </a:r>
            <a:r>
              <a:rPr lang="en-US" sz="2400" dirty="0" smtClean="0"/>
              <a:t> : </a:t>
            </a:r>
            <a:r>
              <a:rPr lang="en-US" sz="2400" dirty="0" err="1" smtClean="0"/>
              <a:t>uang</a:t>
            </a:r>
            <a:r>
              <a:rPr lang="en-US" sz="2400" dirty="0" smtClean="0"/>
              <a:t>.</a:t>
            </a:r>
          </a:p>
          <a:p>
            <a:pPr marL="511175" indent="-511175">
              <a:buFont typeface="Courier New" pitchFamily="49" charset="0"/>
              <a:buChar char="o"/>
            </a:pPr>
            <a:r>
              <a:rPr lang="en-US" sz="2400" dirty="0" err="1" smtClean="0"/>
              <a:t>Penekanannya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ketat</a:t>
            </a:r>
            <a:r>
              <a:rPr lang="en-US" sz="2400" dirty="0" smtClean="0"/>
              <a:t>.</a:t>
            </a:r>
          </a:p>
          <a:p>
            <a:pPr marL="511175" indent="-511175">
              <a:buFont typeface="Courier New" pitchFamily="49" charset="0"/>
              <a:buChar char="o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pembagian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, </a:t>
            </a:r>
            <a:r>
              <a:rPr lang="en-US" sz="2400" dirty="0" err="1" smtClean="0"/>
              <a:t>koordinasi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, </a:t>
            </a:r>
            <a:r>
              <a:rPr lang="en-US" sz="2400" dirty="0" err="1" smtClean="0"/>
              <a:t>pendelegasian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,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,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kontrolnya</a:t>
            </a:r>
            <a:r>
              <a:rPr lang="en-US" sz="2400" dirty="0" smtClean="0"/>
              <a:t>.</a:t>
            </a:r>
          </a:p>
          <a:p>
            <a:pPr marL="511175" indent="-511175">
              <a:buFont typeface="Courier New" pitchFamily="49" charset="0"/>
              <a:buChar char="o"/>
            </a:pP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klasik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sesama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atasan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bawahan</a:t>
            </a:r>
            <a:r>
              <a:rPr lang="en-US" sz="2400" dirty="0" smtClean="0"/>
              <a:t>.</a:t>
            </a:r>
          </a:p>
          <a:p>
            <a:pPr marL="511175" indent="-511175">
              <a:buFont typeface="Courier New" pitchFamily="49" charset="0"/>
              <a:buChar char="o"/>
            </a:pPr>
            <a:r>
              <a:rPr lang="en-US" sz="2400" dirty="0" err="1" smtClean="0"/>
              <a:t>Komunikasinya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(</a:t>
            </a:r>
            <a:r>
              <a:rPr lang="en-US" sz="2400" i="1" dirty="0" smtClean="0"/>
              <a:t>one way communication</a:t>
            </a:r>
            <a:r>
              <a:rPr lang="en-US" sz="2400" dirty="0" smtClean="0"/>
              <a:t>). </a:t>
            </a:r>
            <a:r>
              <a:rPr lang="en-US" sz="2400" dirty="0" err="1" smtClean="0"/>
              <a:t>Menganggap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bawahan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robot,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pencetak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. </a:t>
            </a:r>
            <a:r>
              <a:rPr lang="id-ID" sz="2400" dirty="0" smtClean="0"/>
              <a:t> </a:t>
            </a:r>
            <a:r>
              <a:rPr lang="en-US" sz="2400" dirty="0" smtClean="0"/>
              <a:t>	</a:t>
            </a:r>
            <a:r>
              <a:rPr lang="id-ID" sz="24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Oriantasinya</a:t>
            </a:r>
            <a:r>
              <a:rPr lang="en-US" dirty="0" smtClean="0"/>
              <a:t> :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(</a:t>
            </a:r>
            <a:r>
              <a:rPr lang="en-US" i="1" dirty="0" smtClean="0"/>
              <a:t>two ways communication</a:t>
            </a:r>
            <a:r>
              <a:rPr lang="en-US" dirty="0" smtClean="0"/>
              <a:t>).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,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endParaRPr lang="id-ID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4548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TEORI HUBUNGAN MANUSIA</a:t>
            </a:r>
            <a:endParaRPr lang="id-ID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TEORI SUMBER DAYA MANUSIA</a:t>
            </a:r>
            <a:r>
              <a:rPr lang="id-ID" dirty="0">
                <a:solidFill>
                  <a:srgbClr val="92D050"/>
                </a:solidFill>
              </a:rPr>
              <a:t/>
            </a:r>
            <a:br>
              <a:rPr lang="id-ID" dirty="0">
                <a:solidFill>
                  <a:srgbClr val="92D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SDM.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PERBEDAAN 3 TEORI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551557"/>
              </p:ext>
            </p:extLst>
          </p:nvPr>
        </p:nvGraphicFramePr>
        <p:xfrm>
          <a:off x="304800" y="1554163"/>
          <a:ext cx="8686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TEORI</a:t>
                      </a:r>
                      <a:r>
                        <a:rPr lang="en-US" baseline="0" dirty="0" smtClean="0"/>
                        <a:t> KLASIK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TEORI HUBUNGAN MANUSIA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TEORI</a:t>
                      </a:r>
                      <a:r>
                        <a:rPr lang="en-US" baseline="0" dirty="0" smtClean="0"/>
                        <a:t> SUMBER DAYA MANUSIA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Isi </a:t>
                      </a:r>
                      <a:r>
                        <a:rPr lang="en-US" dirty="0" err="1" smtClean="0"/>
                        <a:t>komunikasi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Tugas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Tugas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inovasi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Vertikal</a:t>
                      </a:r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down ward</a:t>
                      </a:r>
                      <a:r>
                        <a:rPr lang="en-US" i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Vertikal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horisontal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arah</a:t>
                      </a:r>
                      <a:r>
                        <a:rPr lang="en-US" dirty="0" smtClean="0"/>
                        <a:t>, basis </a:t>
                      </a:r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Biasanya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sering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tatap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saluran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Gaya </a:t>
                      </a:r>
                      <a:r>
                        <a:rPr lang="en-US" dirty="0" err="1" smtClean="0"/>
                        <a:t>komunikasi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Kedua-duanya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khususnya</a:t>
                      </a:r>
                      <a:r>
                        <a:rPr lang="en-US" dirty="0" smtClean="0"/>
                        <a:t> informal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40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lain.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MACAM-MACAM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         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masukan-masukan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         </a:t>
            </a:r>
            <a:r>
              <a:rPr lang="en-US" dirty="0" err="1" smtClean="0"/>
              <a:t>mengisolasi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  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491880" y="1844824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491880" y="3429000"/>
            <a:ext cx="86409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35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suku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: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atmosfer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0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,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diwariskan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27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14821570</TotalTime>
  <Words>435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 teori-teori ORGANISASI </vt:lpstr>
      <vt:lpstr>TEORI KLASIK </vt:lpstr>
      <vt:lpstr>TEORI HUBUNGAN MANUSIA</vt:lpstr>
      <vt:lpstr>TEORI SUMBER DAYA MANUSIA </vt:lpstr>
      <vt:lpstr>PERBEDAAN 3 TEORI</vt:lpstr>
      <vt:lpstr>TEORI SISTEM</vt:lpstr>
      <vt:lpstr>MACAM-MACAM SISTEM</vt:lpstr>
      <vt:lpstr>TEORI BUDAYA</vt:lpstr>
      <vt:lpstr>PowerPoint Presentation</vt:lpstr>
      <vt:lpstr>PowerPoint Presentation</vt:lpstr>
      <vt:lpstr>TEORI KRITIS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275</cp:revision>
  <dcterms:created xsi:type="dcterms:W3CDTF">2013-09-10T05:50:08Z</dcterms:created>
  <dcterms:modified xsi:type="dcterms:W3CDTF">2016-10-18T14:16:17Z</dcterms:modified>
</cp:coreProperties>
</file>