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318" r:id="rId4"/>
    <p:sldId id="319" r:id="rId5"/>
    <p:sldId id="321" r:id="rId6"/>
    <p:sldId id="322" r:id="rId7"/>
    <p:sldId id="312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F4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536" autoAdjust="0"/>
  </p:normalViewPr>
  <p:slideViewPr>
    <p:cSldViewPr>
      <p:cViewPr>
        <p:scale>
          <a:sx n="80" d="100"/>
          <a:sy n="80" d="100"/>
        </p:scale>
        <p:origin x="-99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12/11/2016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12/11/2016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12/11/2016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12/11/2016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12/11/2016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12/11/2016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12/11/2016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12/11/2016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12/11/2016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12/11/2016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12/11/2016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D48C4D7-03A6-41B6-9A06-4EB567EA931E}" type="datetimeFigureOut">
              <a:rPr lang="id-ID" smtClean="0"/>
              <a:pPr/>
              <a:t>12/11/2016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428736"/>
            <a:ext cx="7858180" cy="1500198"/>
          </a:xfr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48000" endA="300" endPos="55000" dir="5400000" sy="-90000" algn="bl" rotWithShape="0"/>
                </a:effectLst>
              </a:rPr>
              <a:t>	KOMUNIKASI ORGANISASI </a:t>
            </a:r>
            <a:br>
              <a:rPr lang="en-US" sz="3200" b="1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en-US" sz="3200" b="1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48000" endA="300" endPos="55000" dir="5400000" sy="-90000" algn="bl" rotWithShape="0"/>
                </a:effectLst>
              </a:rPr>
              <a:t>NON VERBAL </a:t>
            </a:r>
            <a:r>
              <a:rPr lang="id-ID" sz="1600" cap="none" dirty="0" smtClean="0">
                <a:solidFill>
                  <a:schemeClr val="tx1"/>
                </a:solidFill>
                <a:effectLst/>
              </a:rPr>
              <a:t/>
            </a:r>
            <a:br>
              <a:rPr lang="id-ID" sz="1600" cap="none" dirty="0" smtClean="0">
                <a:solidFill>
                  <a:schemeClr val="tx1"/>
                </a:solidFill>
                <a:effectLst/>
              </a:rPr>
            </a:br>
            <a:endParaRPr lang="id-ID" sz="1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908" y="3429000"/>
            <a:ext cx="8058184" cy="1357322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Oleh</a:t>
            </a:r>
            <a:r>
              <a:rPr lang="id-ID" b="1" dirty="0">
                <a:solidFill>
                  <a:schemeClr val="tx1"/>
                </a:solidFill>
              </a:rPr>
              <a:t>:</a:t>
            </a:r>
            <a:endParaRPr lang="id-ID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DR. FAJARINA, SIP., </a:t>
            </a:r>
            <a:r>
              <a:rPr lang="en-US" dirty="0" err="1" smtClean="0">
                <a:solidFill>
                  <a:schemeClr val="tx1"/>
                </a:solidFill>
              </a:rPr>
              <a:t>M.Si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id-ID" dirty="0">
              <a:solidFill>
                <a:schemeClr val="tx1"/>
              </a:solidFill>
            </a:endParaRPr>
          </a:p>
          <a:p>
            <a:pPr algn="ctr"/>
            <a:endParaRPr lang="id-ID" sz="1400" dirty="0">
              <a:solidFill>
                <a:schemeClr val="tx1"/>
              </a:solidFill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7143800" cy="1000132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200" dirty="0" smtClean="0">
                <a:solidFill>
                  <a:srgbClr val="92D050"/>
                </a:solidFill>
              </a:rPr>
              <a:t>PENGERTIAN KOMUNIKASI NON VERBAL</a:t>
            </a:r>
            <a:r>
              <a:rPr lang="id-ID" sz="3200" dirty="0">
                <a:solidFill>
                  <a:srgbClr val="92D050"/>
                </a:solidFill>
              </a:rPr>
              <a:t/>
            </a:r>
            <a:br>
              <a:rPr lang="id-ID" sz="3200" dirty="0">
                <a:solidFill>
                  <a:srgbClr val="92D050"/>
                </a:solidFill>
              </a:rPr>
            </a:br>
            <a:endParaRPr lang="id-ID" sz="3200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643446"/>
            <a:ext cx="3429056" cy="1357322"/>
          </a:xfrm>
        </p:spPr>
        <p:txBody>
          <a:bodyPr>
            <a:noAutofit/>
          </a:bodyPr>
          <a:lstStyle/>
          <a:p>
            <a:pPr marL="625475" indent="-168275">
              <a:spcBef>
                <a:spcPts val="0"/>
              </a:spcBef>
              <a:buFontTx/>
              <a:buChar char="-"/>
            </a:pPr>
            <a:endParaRPr lang="id-ID" sz="1600" b="1" dirty="0" smtClean="0">
              <a:solidFill>
                <a:srgbClr val="92D050"/>
              </a:solidFill>
            </a:endParaRPr>
          </a:p>
          <a:p>
            <a:endParaRPr lang="id-ID" sz="1800" dirty="0" smtClean="0"/>
          </a:p>
          <a:p>
            <a:endParaRPr lang="id-ID" sz="2800" dirty="0" smtClean="0"/>
          </a:p>
          <a:p>
            <a:endParaRPr lang="id-ID" sz="2800" dirty="0" smtClean="0"/>
          </a:p>
          <a:p>
            <a:endParaRPr lang="id-ID" sz="2800" dirty="0" smtClean="0"/>
          </a:p>
          <a:p>
            <a:endParaRPr lang="id-ID" sz="2800" dirty="0" smtClean="0"/>
          </a:p>
          <a:p>
            <a:endParaRPr lang="id-ID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20430" y="1772816"/>
            <a:ext cx="796096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1175" indent="-511175">
              <a:buFont typeface="Courier New" pitchFamily="49" charset="0"/>
              <a:buChar char="o"/>
            </a:pPr>
            <a:r>
              <a:rPr lang="en-US" sz="4400" dirty="0" err="1" smtClean="0"/>
              <a:t>Komunikasi</a:t>
            </a:r>
            <a:r>
              <a:rPr lang="en-US" sz="4400" dirty="0" smtClean="0"/>
              <a:t> non verbal </a:t>
            </a:r>
            <a:r>
              <a:rPr lang="en-US" sz="4400" dirty="0" err="1" smtClean="0"/>
              <a:t>adalah</a:t>
            </a:r>
            <a:r>
              <a:rPr lang="en-US" sz="4400" dirty="0" smtClean="0"/>
              <a:t> </a:t>
            </a:r>
            <a:r>
              <a:rPr lang="en-US" sz="4400" dirty="0" err="1" smtClean="0"/>
              <a:t>penciptaan</a:t>
            </a:r>
            <a:r>
              <a:rPr lang="en-US" sz="4400" dirty="0" smtClean="0"/>
              <a:t> &amp; </a:t>
            </a:r>
            <a:r>
              <a:rPr lang="en-US" sz="4400" dirty="0" err="1" smtClean="0"/>
              <a:t>pertukaran</a:t>
            </a:r>
            <a:r>
              <a:rPr lang="en-US" sz="4400" dirty="0" smtClean="0"/>
              <a:t> </a:t>
            </a:r>
            <a:r>
              <a:rPr lang="en-US" sz="4400" dirty="0" err="1" smtClean="0"/>
              <a:t>pesan</a:t>
            </a:r>
            <a:r>
              <a:rPr lang="en-US" sz="4400" dirty="0" smtClean="0"/>
              <a:t> </a:t>
            </a:r>
            <a:r>
              <a:rPr lang="en-US" sz="4400" dirty="0" err="1" smtClean="0"/>
              <a:t>dengan</a:t>
            </a:r>
            <a:r>
              <a:rPr lang="en-US" sz="4400" dirty="0" smtClean="0"/>
              <a:t> </a:t>
            </a:r>
            <a:r>
              <a:rPr lang="en-US" sz="4400" dirty="0" err="1" smtClean="0"/>
              <a:t>tidak</a:t>
            </a:r>
            <a:r>
              <a:rPr lang="en-US" sz="4400" dirty="0" smtClean="0"/>
              <a:t> </a:t>
            </a:r>
            <a:r>
              <a:rPr lang="en-US" sz="4400" dirty="0" err="1" smtClean="0"/>
              <a:t>menggunakan</a:t>
            </a:r>
            <a:r>
              <a:rPr lang="en-US" sz="4400" dirty="0" smtClean="0"/>
              <a:t> kata-kata. </a:t>
            </a:r>
            <a:r>
              <a:rPr lang="id-ID" sz="4400" dirty="0" smtClean="0"/>
              <a:t> </a:t>
            </a:r>
            <a:r>
              <a:rPr lang="en-US" sz="4400" dirty="0" smtClean="0"/>
              <a:t>	</a:t>
            </a:r>
            <a:r>
              <a:rPr lang="id-ID" sz="4400" dirty="0" smtClean="0"/>
              <a:t>  </a:t>
            </a:r>
          </a:p>
          <a:p>
            <a:endParaRPr lang="id-ID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Pengulangan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verbal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Pelengkap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melengkapi</a:t>
            </a:r>
            <a:r>
              <a:rPr lang="en-US" dirty="0" smtClean="0"/>
              <a:t>, </a:t>
            </a:r>
            <a:r>
              <a:rPr lang="en-US" dirty="0" err="1" smtClean="0"/>
              <a:t>menguraikan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penekanan</a:t>
            </a:r>
            <a:r>
              <a:rPr lang="en-US" dirty="0" smtClean="0"/>
              <a:t> </a:t>
            </a:r>
            <a:r>
              <a:rPr lang="en-US" dirty="0" err="1" smtClean="0"/>
              <a:t>thd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verbal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Pengganti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verbal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pembicaraan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Penekanan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thd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verbal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Memperdayakan</a:t>
            </a:r>
            <a:r>
              <a:rPr lang="en-US" dirty="0" smtClean="0"/>
              <a:t> </a:t>
            </a:r>
            <a:r>
              <a:rPr lang="en-US" dirty="0" err="1" smtClean="0"/>
              <a:t>dimn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 </a:t>
            </a:r>
            <a:r>
              <a:rPr lang="en-US" dirty="0" err="1" smtClean="0"/>
              <a:t>diciptakan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endParaRPr lang="en-US" dirty="0" smtClean="0"/>
          </a:p>
          <a:p>
            <a:pPr>
              <a:buFont typeface="Courier New" pitchFamily="49" charset="0"/>
              <a:buChar char="o"/>
            </a:pPr>
            <a:endParaRPr lang="id-ID" dirty="0"/>
          </a:p>
          <a:p>
            <a:pPr>
              <a:buFont typeface="Courier New" pitchFamily="49" charset="0"/>
              <a:buChar char="o"/>
            </a:pPr>
            <a:endParaRPr lang="en-US" dirty="0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304800" y="614690"/>
            <a:ext cx="5555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92D050"/>
                </a:solidFill>
              </a:rPr>
              <a:t>FUNGSI </a:t>
            </a:r>
            <a:r>
              <a:rPr lang="en-US" sz="2800" dirty="0" err="1" smtClean="0">
                <a:solidFill>
                  <a:srgbClr val="92D050"/>
                </a:solidFill>
              </a:rPr>
              <a:t>Komunikasi</a:t>
            </a:r>
            <a:r>
              <a:rPr lang="en-US" sz="2800" dirty="0" smtClean="0">
                <a:solidFill>
                  <a:srgbClr val="92D050"/>
                </a:solidFill>
              </a:rPr>
              <a:t> NON verbal</a:t>
            </a:r>
            <a:endParaRPr lang="id-ID" sz="28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72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KARAKTERISTIK KOMUNIKASI NON VERBAL</a:t>
            </a:r>
            <a:r>
              <a:rPr lang="id-ID" dirty="0">
                <a:solidFill>
                  <a:srgbClr val="92D050"/>
                </a:solidFill>
              </a:rPr>
              <a:t/>
            </a:r>
            <a:br>
              <a:rPr lang="id-ID" dirty="0">
                <a:solidFill>
                  <a:srgbClr val="92D05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Kita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pd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dp</a:t>
            </a:r>
            <a:r>
              <a:rPr lang="en-US" dirty="0" smtClean="0"/>
              <a:t> </a:t>
            </a:r>
            <a:r>
              <a:rPr lang="en-US" dirty="0" err="1" smtClean="0"/>
              <a:t>dipercaya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Cara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&amp; </a:t>
            </a:r>
            <a:r>
              <a:rPr lang="en-US" dirty="0" err="1" smtClean="0"/>
              <a:t>sikap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849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TIPE KOMUNIKASI NON VERBAL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Courier New" pitchFamily="49" charset="0"/>
              <a:buChar char="o"/>
            </a:pPr>
            <a:r>
              <a:rPr lang="en-US" dirty="0" err="1" smtClean="0"/>
              <a:t>Vokalik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kata-kata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Ekspresi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Gestur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/>
              <a:t>g</a:t>
            </a:r>
            <a:r>
              <a:rPr lang="en-US" smtClean="0"/>
              <a:t>erakan</a:t>
            </a:r>
            <a:r>
              <a:rPr lang="en-US" dirty="0" smtClean="0"/>
              <a:t> </a:t>
            </a:r>
            <a:r>
              <a:rPr lang="en-US" dirty="0" err="1" smtClean="0"/>
              <a:t>isyarat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Sentuhan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endParaRPr lang="en-US" dirty="0" smtClean="0"/>
          </a:p>
          <a:p>
            <a:pPr marL="457200" indent="-457200">
              <a:buFont typeface="Courier New" pitchFamily="49" charset="0"/>
              <a:buChar char="o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49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92D050"/>
                </a:solidFill>
              </a:rPr>
              <a:t>Lanjutan</a:t>
            </a:r>
            <a:r>
              <a:rPr lang="en-US" dirty="0" smtClean="0">
                <a:solidFill>
                  <a:srgbClr val="92D050"/>
                </a:solidFill>
              </a:rPr>
              <a:t> TIPE </a:t>
            </a:r>
            <a:r>
              <a:rPr lang="en-US" dirty="0">
                <a:solidFill>
                  <a:srgbClr val="92D050"/>
                </a:solidFill>
              </a:rPr>
              <a:t>KOMUNIKASI NON VERBAL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Courier New" pitchFamily="49" charset="0"/>
              <a:buChar char="o"/>
            </a:pP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jarak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/>
              <a:t>Keintiman</a:t>
            </a:r>
            <a:r>
              <a:rPr lang="en-US" dirty="0"/>
              <a:t> (</a:t>
            </a:r>
            <a:r>
              <a:rPr lang="en-US" dirty="0" err="1"/>
              <a:t>kontak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 sd. 18 </a:t>
            </a:r>
            <a:r>
              <a:rPr lang="en-US" dirty="0" err="1"/>
              <a:t>inci</a:t>
            </a:r>
            <a:r>
              <a:rPr lang="en-US" dirty="0"/>
              <a:t>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/>
              <a:t>Pribadi</a:t>
            </a:r>
            <a:r>
              <a:rPr lang="en-US" dirty="0"/>
              <a:t> (</a:t>
            </a:r>
            <a:r>
              <a:rPr lang="en-US" dirty="0" err="1"/>
              <a:t>berkisar</a:t>
            </a:r>
            <a:r>
              <a:rPr lang="en-US" dirty="0"/>
              <a:t> 45 sd. 135 cm)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/>
              <a:t>Sosial</a:t>
            </a:r>
            <a:r>
              <a:rPr lang="en-US" dirty="0"/>
              <a:t> (</a:t>
            </a:r>
            <a:r>
              <a:rPr lang="en-US" dirty="0" err="1"/>
              <a:t>berkisar</a:t>
            </a:r>
            <a:r>
              <a:rPr lang="en-US" dirty="0"/>
              <a:t> 135 cm sd. 4 m)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/>
              <a:t>Umum</a:t>
            </a:r>
            <a:r>
              <a:rPr lang="en-US" dirty="0"/>
              <a:t> (</a:t>
            </a:r>
            <a:r>
              <a:rPr lang="en-US" dirty="0" err="1"/>
              <a:t>berkisar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dr</a:t>
            </a:r>
            <a:r>
              <a:rPr lang="en-US" dirty="0"/>
              <a:t> 4 m)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waktu</a:t>
            </a:r>
            <a:endParaRPr lang="en-US" dirty="0"/>
          </a:p>
          <a:p>
            <a:pPr>
              <a:buFont typeface="Courier New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40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43240" y="3000372"/>
            <a:ext cx="29215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sz="3600" b="1" cap="none" spc="50" dirty="0" smtClean="0">
                <a:ln w="11430"/>
              </a:rPr>
              <a:t>Terima Kasih!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28728" y="3929066"/>
            <a:ext cx="63578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dirty="0" smtClean="0">
                <a:solidFill>
                  <a:schemeClr val="tx1">
                    <a:lumMod val="65000"/>
                  </a:schemeClr>
                </a:solidFill>
                <a:latin typeface="Lucida Handwriting" pitchFamily="66" charset="0"/>
              </a:rPr>
              <a:t>Wassalamu   Alaikum  Wr Wb !</a:t>
            </a:r>
            <a:endParaRPr lang="id-ID" sz="2800" dirty="0">
              <a:solidFill>
                <a:schemeClr val="tx1">
                  <a:lumMod val="65000"/>
                </a:schemeClr>
              </a:solidFill>
              <a:latin typeface="Lucida Handwriting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62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14821700</TotalTime>
  <Words>172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 KOMUNIKASI ORGANISASI  NON VERBAL  </vt:lpstr>
      <vt:lpstr>PENGERTIAN KOMUNIKASI NON VERBAL </vt:lpstr>
      <vt:lpstr>FUNGSI Komunikasi NON verbal</vt:lpstr>
      <vt:lpstr>KARAKTERISTIK KOMUNIKASI NON VERBAL </vt:lpstr>
      <vt:lpstr>TIPE KOMUNIKASI NON VERBAL</vt:lpstr>
      <vt:lpstr>Lanjutan TIPE KOMUNIKASI NON VERBAL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KOSNTRUKSI MAKNA IBU BEKERJA: ANTARA PEKERJAAN DAN PENGASUHAN ANAK (Studi Fenomenologi Terhadap Ibu Bekerja di Kota Ambon)</dc:title>
  <dc:creator>hp</dc:creator>
  <cp:lastModifiedBy>asus</cp:lastModifiedBy>
  <cp:revision>304</cp:revision>
  <dcterms:created xsi:type="dcterms:W3CDTF">2013-09-10T05:50:08Z</dcterms:created>
  <dcterms:modified xsi:type="dcterms:W3CDTF">2016-11-11T22:52:37Z</dcterms:modified>
</cp:coreProperties>
</file>