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318" r:id="rId4"/>
    <p:sldId id="319" r:id="rId5"/>
    <p:sldId id="321" r:id="rId6"/>
    <p:sldId id="322" r:id="rId7"/>
    <p:sldId id="323" r:id="rId8"/>
    <p:sldId id="324" r:id="rId9"/>
    <p:sldId id="312" r:id="rId10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2" autoAdjust="0"/>
    <p:restoredTop sz="94536" autoAdjust="0"/>
  </p:normalViewPr>
  <p:slideViewPr>
    <p:cSldViewPr>
      <p:cViewPr>
        <p:scale>
          <a:sx n="80" d="100"/>
          <a:sy n="80" d="100"/>
        </p:scale>
        <p:origin x="-990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08/11/2016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KOMUNIKASI </a:t>
            </a:r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INTERPERSONAL 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2910" y="642918"/>
            <a:ext cx="7143800" cy="1000132"/>
          </a:xfrm>
        </p:spPr>
        <p:txBody>
          <a:bodyPr>
            <a:noAutofit/>
          </a:bodyPr>
          <a:lstStyle/>
          <a:p>
            <a:pPr lvl="1" algn="l" rtl="0">
              <a:spcBef>
                <a:spcPct val="0"/>
              </a:spcBef>
            </a:pPr>
            <a:r>
              <a:rPr lang="en-US" sz="3200" dirty="0" smtClean="0">
                <a:solidFill>
                  <a:srgbClr val="92D050"/>
                </a:solidFill>
              </a:rPr>
              <a:t>PENGERTIAN KOMUNIKASI </a:t>
            </a:r>
            <a:r>
              <a:rPr lang="en-US" sz="3200" dirty="0" smtClean="0">
                <a:solidFill>
                  <a:srgbClr val="92D050"/>
                </a:solidFill>
              </a:rPr>
              <a:t>INTERPERSON</a:t>
            </a:r>
            <a:r>
              <a:rPr lang="en-US" sz="3200" dirty="0" smtClean="0">
                <a:solidFill>
                  <a:srgbClr val="92D050"/>
                </a:solidFill>
              </a:rPr>
              <a:t>AL</a:t>
            </a:r>
            <a:r>
              <a:rPr lang="id-ID" sz="3200" dirty="0">
                <a:solidFill>
                  <a:srgbClr val="92D050"/>
                </a:solidFill>
              </a:rPr>
              <a:t/>
            </a:r>
            <a:br>
              <a:rPr lang="id-ID" sz="3200" dirty="0">
                <a:solidFill>
                  <a:srgbClr val="92D050"/>
                </a:solidFill>
              </a:rPr>
            </a:br>
            <a:endParaRPr lang="id-ID" sz="3200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96" y="4643446"/>
            <a:ext cx="3429056" cy="1357322"/>
          </a:xfrm>
        </p:spPr>
        <p:txBody>
          <a:bodyPr>
            <a:noAutofit/>
          </a:bodyPr>
          <a:lstStyle/>
          <a:p>
            <a:pPr marL="625475" indent="-168275">
              <a:spcBef>
                <a:spcPts val="0"/>
              </a:spcBef>
              <a:buFontTx/>
              <a:buChar char="-"/>
            </a:pPr>
            <a:endParaRPr lang="id-ID" sz="1600" b="1" dirty="0" smtClean="0">
              <a:solidFill>
                <a:srgbClr val="92D050"/>
              </a:solidFill>
            </a:endParaRPr>
          </a:p>
          <a:p>
            <a:endParaRPr lang="id-ID" sz="1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  <a:p>
            <a:endParaRPr lang="id-ID" sz="28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620430" y="1772816"/>
            <a:ext cx="7960968" cy="46782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1175" indent="-511175">
              <a:buFont typeface="Courier New" pitchFamily="49" charset="0"/>
              <a:buChar char="o"/>
            </a:pPr>
            <a:r>
              <a:rPr lang="en-US" sz="4000" dirty="0" err="1" smtClean="0"/>
              <a:t>Komunikasi</a:t>
            </a:r>
            <a:r>
              <a:rPr lang="en-US" sz="4000" dirty="0" smtClean="0"/>
              <a:t> </a:t>
            </a:r>
            <a:r>
              <a:rPr lang="en-US" sz="4000" dirty="0" smtClean="0"/>
              <a:t>interpersonal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smtClean="0"/>
              <a:t>proses </a:t>
            </a:r>
            <a:r>
              <a:rPr lang="en-US" sz="4000" dirty="0" err="1" smtClean="0"/>
              <a:t>pertukaran</a:t>
            </a:r>
            <a:r>
              <a:rPr lang="en-US" sz="4000" dirty="0" smtClean="0"/>
              <a:t> </a:t>
            </a:r>
            <a:r>
              <a:rPr lang="en-US" sz="4000" dirty="0" err="1" smtClean="0"/>
              <a:t>informasi</a:t>
            </a:r>
            <a:r>
              <a:rPr lang="en-US" sz="4000" dirty="0" smtClean="0"/>
              <a:t> </a:t>
            </a:r>
            <a:r>
              <a:rPr lang="en-US" sz="4000" dirty="0" err="1" smtClean="0"/>
              <a:t>diantara</a:t>
            </a:r>
            <a:r>
              <a:rPr lang="en-US" sz="4000" dirty="0" smtClean="0"/>
              <a:t> </a:t>
            </a:r>
            <a:r>
              <a:rPr lang="en-US" sz="4000" dirty="0" err="1" smtClean="0"/>
              <a:t>seseorang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dengan</a:t>
            </a:r>
            <a:r>
              <a:rPr lang="en-US" sz="4000" dirty="0" smtClean="0"/>
              <a:t> paling </a:t>
            </a:r>
            <a:r>
              <a:rPr lang="en-US" sz="4000" dirty="0" err="1" smtClean="0"/>
              <a:t>kurang</a:t>
            </a:r>
            <a:r>
              <a:rPr lang="en-US" sz="4000" dirty="0" smtClean="0"/>
              <a:t> </a:t>
            </a:r>
            <a:r>
              <a:rPr lang="en-US" sz="4000" dirty="0" err="1" smtClean="0"/>
              <a:t>seorang</a:t>
            </a:r>
            <a:r>
              <a:rPr lang="en-US" sz="4000" dirty="0" smtClean="0"/>
              <a:t> </a:t>
            </a:r>
            <a:r>
              <a:rPr lang="en-US" sz="4000" dirty="0" err="1" smtClean="0"/>
              <a:t>lainnya</a:t>
            </a:r>
            <a:r>
              <a:rPr lang="en-US" sz="4000" dirty="0" smtClean="0"/>
              <a:t> </a:t>
            </a:r>
            <a:r>
              <a:rPr lang="en-US" sz="4000" dirty="0" err="1" smtClean="0"/>
              <a:t>atau</a:t>
            </a:r>
            <a:r>
              <a:rPr lang="en-US" sz="4000" dirty="0" smtClean="0"/>
              <a:t> </a:t>
            </a:r>
            <a:r>
              <a:rPr lang="en-US" sz="4000" dirty="0" err="1" smtClean="0"/>
              <a:t>biasanya</a:t>
            </a:r>
            <a:r>
              <a:rPr lang="en-US" sz="4000" dirty="0" smtClean="0"/>
              <a:t> </a:t>
            </a:r>
            <a:r>
              <a:rPr lang="en-US" sz="4000" dirty="0" err="1" smtClean="0"/>
              <a:t>diantara</a:t>
            </a:r>
            <a:r>
              <a:rPr lang="en-US" sz="4000" dirty="0" smtClean="0"/>
              <a:t> </a:t>
            </a:r>
            <a:r>
              <a:rPr lang="en-US" sz="4000" dirty="0" err="1" smtClean="0"/>
              <a:t>dua</a:t>
            </a:r>
            <a:r>
              <a:rPr lang="en-US" sz="4000" dirty="0" smtClean="0"/>
              <a:t> orang </a:t>
            </a:r>
            <a:r>
              <a:rPr lang="en-US" sz="4000" dirty="0" err="1" smtClean="0"/>
              <a:t>yg</a:t>
            </a:r>
            <a:r>
              <a:rPr lang="en-US" sz="4000" dirty="0" smtClean="0"/>
              <a:t> </a:t>
            </a:r>
            <a:r>
              <a:rPr lang="en-US" sz="4000" dirty="0" err="1" smtClean="0"/>
              <a:t>dapat</a:t>
            </a:r>
            <a:r>
              <a:rPr lang="en-US" sz="4000" dirty="0" smtClean="0"/>
              <a:t> </a:t>
            </a:r>
            <a:r>
              <a:rPr lang="en-US" sz="4000" dirty="0" err="1" smtClean="0"/>
              <a:t>langsung</a:t>
            </a:r>
            <a:r>
              <a:rPr lang="en-US" sz="4000" dirty="0" smtClean="0"/>
              <a:t> </a:t>
            </a:r>
            <a:r>
              <a:rPr lang="en-US" sz="4000" dirty="0" err="1" smtClean="0"/>
              <a:t>diketahui</a:t>
            </a:r>
            <a:r>
              <a:rPr lang="en-US" sz="4000" dirty="0" smtClean="0"/>
              <a:t> </a:t>
            </a:r>
            <a:r>
              <a:rPr lang="en-US" sz="4000" dirty="0" err="1" smtClean="0"/>
              <a:t>balikannya</a:t>
            </a:r>
            <a:r>
              <a:rPr lang="en-US" sz="4000" dirty="0" smtClean="0"/>
              <a:t>. </a:t>
            </a:r>
            <a:r>
              <a:rPr lang="id-ID" sz="4000" dirty="0" smtClean="0"/>
              <a:t> </a:t>
            </a:r>
            <a:r>
              <a:rPr lang="en-US" sz="4000" dirty="0" smtClean="0"/>
              <a:t>	</a:t>
            </a:r>
            <a:r>
              <a:rPr lang="id-ID" sz="4000" dirty="0" smtClean="0"/>
              <a:t>  </a:t>
            </a:r>
          </a:p>
          <a:p>
            <a:endParaRPr lang="id-ID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Ada </a:t>
            </a:r>
            <a:r>
              <a:rPr lang="en-US" dirty="0" err="1" smtClean="0"/>
              <a:t>bermacam-macam</a:t>
            </a:r>
            <a:r>
              <a:rPr lang="en-US" dirty="0" smtClean="0"/>
              <a:t> </a:t>
            </a:r>
            <a:r>
              <a:rPr lang="en-US" dirty="0" err="1" smtClean="0"/>
              <a:t>nama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antaranya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diadik</a:t>
            </a:r>
            <a:r>
              <a:rPr lang="en-US" dirty="0" smtClean="0"/>
              <a:t>, dialog, </a:t>
            </a:r>
            <a:r>
              <a:rPr lang="en-US" dirty="0" err="1" smtClean="0"/>
              <a:t>wawancara</a:t>
            </a:r>
            <a:r>
              <a:rPr lang="en-US" dirty="0" smtClean="0"/>
              <a:t>, </a:t>
            </a:r>
            <a:r>
              <a:rPr lang="en-US" dirty="0" err="1" smtClean="0"/>
              <a:t>percakapan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tatap</a:t>
            </a:r>
            <a:r>
              <a:rPr lang="en-US" dirty="0" smtClean="0"/>
              <a:t> </a:t>
            </a:r>
            <a:r>
              <a:rPr lang="en-US" dirty="0" err="1" smtClean="0"/>
              <a:t>muka</a:t>
            </a:r>
            <a:r>
              <a:rPr lang="en-US" dirty="0" smtClean="0"/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Namun</a:t>
            </a:r>
            <a:r>
              <a:rPr lang="en-US" dirty="0" smtClean="0"/>
              <a:t> Redding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klasifikasi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menjadi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intim</a:t>
            </a:r>
            <a:endParaRPr lang="en-US" dirty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Percakapan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Interogasi</a:t>
            </a:r>
            <a:r>
              <a:rPr lang="en-US" dirty="0" smtClean="0"/>
              <a:t> (</a:t>
            </a:r>
            <a:r>
              <a:rPr lang="en-US" dirty="0" err="1" smtClean="0"/>
              <a:t>pemeriksaan</a:t>
            </a:r>
            <a:r>
              <a:rPr lang="en-US" dirty="0" smtClean="0"/>
              <a:t>)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Wawancara</a:t>
            </a:r>
            <a:r>
              <a:rPr lang="en-US" dirty="0" smtClean="0"/>
              <a:t> 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id-ID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693722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KLASIFIKASI </a:t>
            </a:r>
            <a:r>
              <a:rPr lang="en-US" sz="2800" dirty="0" err="1" smtClean="0">
                <a:solidFill>
                  <a:srgbClr val="92D050"/>
                </a:solidFill>
              </a:rPr>
              <a:t>Komunikasi</a:t>
            </a:r>
            <a:r>
              <a:rPr lang="en-US" sz="2800" dirty="0" smtClean="0">
                <a:solidFill>
                  <a:srgbClr val="92D050"/>
                </a:solidFill>
              </a:rPr>
              <a:t> </a:t>
            </a:r>
            <a:r>
              <a:rPr lang="en-US" sz="2800" dirty="0" err="1" smtClean="0">
                <a:solidFill>
                  <a:srgbClr val="92D050"/>
                </a:solidFill>
              </a:rPr>
              <a:t>INTERPERSONal</a:t>
            </a:r>
            <a:endParaRPr lang="id-ID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KEBUTUHAN KOMUNIKASI INTERPERSONAL DALAM ORGANISASI</a:t>
            </a:r>
            <a:r>
              <a:rPr lang="id-ID" dirty="0">
                <a:solidFill>
                  <a:srgbClr val="92D050"/>
                </a:solidFill>
              </a:rPr>
              <a:t/>
            </a:r>
            <a:br>
              <a:rPr lang="id-ID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kebanyakan</a:t>
            </a:r>
            <a:r>
              <a:rPr lang="en-US" dirty="0" smtClean="0"/>
              <a:t> </a:t>
            </a:r>
            <a:r>
              <a:rPr lang="en-US" dirty="0" err="1" smtClean="0"/>
              <a:t>terjadi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tingkatan</a:t>
            </a:r>
            <a:r>
              <a:rPr lang="en-US" dirty="0" smtClean="0"/>
              <a:t> interpersonal.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Kebutuhan</a:t>
            </a:r>
            <a:r>
              <a:rPr lang="en-US" dirty="0" smtClean="0"/>
              <a:t> interpersonal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dipenuhi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interpersonal </a:t>
            </a:r>
            <a:r>
              <a:rPr lang="en-US" dirty="0" err="1" smtClean="0"/>
              <a:t>menurut</a:t>
            </a:r>
            <a:r>
              <a:rPr lang="en-US" dirty="0" smtClean="0"/>
              <a:t> William C. </a:t>
            </a:r>
            <a:r>
              <a:rPr lang="en-US" dirty="0" err="1" smtClean="0"/>
              <a:t>Schutz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3 </a:t>
            </a:r>
            <a:r>
              <a:rPr lang="en-US" dirty="0" err="1" smtClean="0"/>
              <a:t>yakni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kasih</a:t>
            </a:r>
            <a:r>
              <a:rPr lang="en-US" dirty="0" smtClean="0"/>
              <a:t> </a:t>
            </a:r>
            <a:r>
              <a:rPr lang="en-US" dirty="0" err="1" smtClean="0"/>
              <a:t>sayang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diikutsertakan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dirty="0" err="1" smtClean="0"/>
              <a:t>Kebutuhan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kekuasaan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kontrol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TUJUAN KOMUNIKASI INTERPERSONAL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Menemukan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yang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arti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Berubah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bermain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kesenangan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membantu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Aksioma</a:t>
            </a:r>
            <a:r>
              <a:rPr lang="en-US" dirty="0" smtClean="0">
                <a:solidFill>
                  <a:srgbClr val="92D050"/>
                </a:solidFill>
              </a:rPr>
              <a:t>/</a:t>
            </a:r>
            <a:r>
              <a:rPr lang="en-US" dirty="0" err="1" smtClean="0">
                <a:solidFill>
                  <a:srgbClr val="92D050"/>
                </a:solidFill>
              </a:rPr>
              <a:t>prinsip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umum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>
                <a:solidFill>
                  <a:srgbClr val="92D050"/>
                </a:solidFill>
              </a:rPr>
              <a:t>KOMUNIKASI </a:t>
            </a:r>
            <a:r>
              <a:rPr lang="en-US" dirty="0" err="1" smtClean="0">
                <a:solidFill>
                  <a:srgbClr val="92D050"/>
                </a:solidFill>
              </a:rPr>
              <a:t>interpersonAL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dielakkan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dibalikkan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isi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dimensi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 proses </a:t>
            </a:r>
            <a:r>
              <a:rPr lang="en-US" dirty="0" err="1" smtClean="0"/>
              <a:t>penyesuaian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ditentukan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pemberian</a:t>
            </a:r>
            <a:r>
              <a:rPr lang="en-US" dirty="0" smtClean="0"/>
              <a:t> </a:t>
            </a:r>
            <a:r>
              <a:rPr lang="en-US" dirty="0" err="1" smtClean="0"/>
              <a:t>tanda</a:t>
            </a:r>
            <a:endParaRPr lang="en-US" dirty="0" smtClean="0"/>
          </a:p>
          <a:p>
            <a:pPr marL="457200" indent="-457200">
              <a:buFont typeface="Courier New" pitchFamily="49" charset="0"/>
              <a:buChar char="o"/>
            </a:pP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mungkin</a:t>
            </a:r>
            <a:r>
              <a:rPr lang="en-US" dirty="0" smtClean="0"/>
              <a:t> </a:t>
            </a:r>
            <a:r>
              <a:rPr lang="en-US" dirty="0" err="1" smtClean="0"/>
              <a:t>dipandang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simetris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440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KEPERCAYAAN INTERPERSONAL &amp; KETERBUKAAN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Menurut</a:t>
            </a:r>
            <a:r>
              <a:rPr lang="en-US" dirty="0" smtClean="0"/>
              <a:t> Haney,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(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konstruktif</a:t>
            </a:r>
            <a:r>
              <a:rPr lang="en-US" dirty="0" smtClean="0"/>
              <a:t>). </a:t>
            </a:r>
            <a:r>
              <a:rPr lang="en-US" dirty="0" err="1" smtClean="0"/>
              <a:t>Sebaliknya</a:t>
            </a:r>
            <a:r>
              <a:rPr lang="en-US" dirty="0" smtClean="0"/>
              <a:t>,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</a:t>
            </a:r>
            <a:r>
              <a:rPr lang="en-US" dirty="0" err="1" smtClean="0"/>
              <a:t>kepercayaan</a:t>
            </a:r>
            <a:r>
              <a:rPr lang="en-US" dirty="0" smtClean="0"/>
              <a:t>, </a:t>
            </a:r>
            <a:r>
              <a:rPr lang="en-US" dirty="0" err="1" smtClean="0"/>
              <a:t>cenderung</a:t>
            </a:r>
            <a:r>
              <a:rPr lang="en-US" dirty="0" smtClean="0"/>
              <a:t> </a:t>
            </a:r>
            <a:r>
              <a:rPr lang="en-US" dirty="0" err="1" smtClean="0"/>
              <a:t>motivasi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makin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r>
              <a:rPr lang="en-US" dirty="0" smtClean="0"/>
              <a:t> (</a:t>
            </a:r>
            <a:r>
              <a:rPr lang="en-US" dirty="0" err="1" smtClean="0"/>
              <a:t>siklus</a:t>
            </a:r>
            <a:r>
              <a:rPr lang="en-US" dirty="0" smtClean="0"/>
              <a:t> </a:t>
            </a:r>
            <a:r>
              <a:rPr lang="en-US" dirty="0" err="1" smtClean="0"/>
              <a:t>destruktif</a:t>
            </a:r>
            <a:r>
              <a:rPr lang="en-US" dirty="0" smtClean="0"/>
              <a:t>).</a:t>
            </a:r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0755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HUBUNGAN KEKUASAAN (POWER) DENGAN KOMUNIKASI INTERPERSONAL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i="1" dirty="0" smtClean="0"/>
              <a:t>Reward Power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pemberian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/>
              <a:t>hadiah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i="1" dirty="0" err="1" smtClean="0"/>
              <a:t>Coersive</a:t>
            </a:r>
            <a:r>
              <a:rPr lang="en-US" i="1" dirty="0" smtClean="0"/>
              <a:t> Power </a:t>
            </a:r>
            <a:r>
              <a:rPr lang="en-US" dirty="0" smtClean="0">
                <a:sym typeface="Wingdings" pitchFamily="2" charset="2"/>
              </a:rPr>
              <a:t></a:t>
            </a:r>
            <a:r>
              <a:rPr lang="en-US" i="1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paksaan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i="1" dirty="0" smtClean="0">
                <a:sym typeface="Wingdings" pitchFamily="2" charset="2"/>
              </a:rPr>
              <a:t>Legitimate Power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hukum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nilai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i="1" dirty="0" smtClean="0">
                <a:sym typeface="Wingdings" pitchFamily="2" charset="2"/>
              </a:rPr>
              <a:t>Referent Power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dekat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menyukai</a:t>
            </a:r>
            <a:endParaRPr lang="en-US" dirty="0" smtClean="0">
              <a:sym typeface="Wingdings" pitchFamily="2" charset="2"/>
            </a:endParaRPr>
          </a:p>
          <a:p>
            <a:pPr>
              <a:buFont typeface="Courier New" pitchFamily="49" charset="0"/>
              <a:buChar char="o"/>
            </a:pPr>
            <a:r>
              <a:rPr lang="en-US" i="1" dirty="0" smtClean="0">
                <a:sym typeface="Wingdings" pitchFamily="2" charset="2"/>
              </a:rPr>
              <a:t>Skill Power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keahlian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88918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14821744</TotalTime>
  <Words>260</Words>
  <Application>Microsoft Office PowerPoint</Application>
  <PresentationFormat>On-screen Show (4:3)</PresentationFormat>
  <Paragraphs>49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Trek</vt:lpstr>
      <vt:lpstr> KOMUNIKASI INTERPERSONAL  </vt:lpstr>
      <vt:lpstr>PENGERTIAN KOMUNIKASI INTERPERSONAL </vt:lpstr>
      <vt:lpstr>KLASIFIKASI Komunikasi INTERPERSONal</vt:lpstr>
      <vt:lpstr>KEBUTUHAN KOMUNIKASI INTERPERSONAL DALAM ORGANISASI </vt:lpstr>
      <vt:lpstr>TUJUAN KOMUNIKASI INTERPERSONAL</vt:lpstr>
      <vt:lpstr>Aksioma/prinsip umum KOMUNIKASI interpersonAL</vt:lpstr>
      <vt:lpstr>KEPERCAYAAN INTERPERSONAL &amp; KETERBUKAAN</vt:lpstr>
      <vt:lpstr>HUBUNGAN KEKUASAAN (POWER) DENGAN KOMUNIKASI INTERPERSONAL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312</cp:revision>
  <dcterms:created xsi:type="dcterms:W3CDTF">2013-09-10T05:50:08Z</dcterms:created>
  <dcterms:modified xsi:type="dcterms:W3CDTF">2016-11-08T13:26:54Z</dcterms:modified>
</cp:coreProperties>
</file>