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18" r:id="rId4"/>
    <p:sldId id="319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12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13/11/2016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KOMUNIKASI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KELOMPOK KECIL 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KEKUATAN KOMUNIKASI KELOMPOK KECIL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Menurut</a:t>
            </a:r>
            <a:r>
              <a:rPr lang="en-US" dirty="0" smtClean="0"/>
              <a:t> Mainer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&amp;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KELEMAHAN </a:t>
            </a:r>
            <a:r>
              <a:rPr lang="en-US" dirty="0">
                <a:solidFill>
                  <a:srgbClr val="92D050"/>
                </a:solidFill>
              </a:rPr>
              <a:t>KOMUNIKASI KELOMPOK KECIL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Menurut</a:t>
            </a:r>
            <a:r>
              <a:rPr lang="en-US" dirty="0" smtClean="0"/>
              <a:t> Mainer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Valensi</a:t>
            </a:r>
            <a:r>
              <a:rPr lang="en-US" dirty="0" smtClean="0"/>
              <a:t>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reward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(</a:t>
            </a:r>
            <a:r>
              <a:rPr lang="en-US" dirty="0" err="1" smtClean="0"/>
              <a:t>masalah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Dominasi</a:t>
            </a:r>
            <a:r>
              <a:rPr lang="en-US" dirty="0" smtClean="0"/>
              <a:t> individual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3000372"/>
            <a:ext cx="2921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cap="none" spc="50" dirty="0" smtClean="0">
                <a:ln w="11430"/>
              </a:rPr>
              <a:t>Terima Kasih!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3929066"/>
            <a:ext cx="6357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Wassalamu   Alaikum  Wr Wb !</a:t>
            </a:r>
            <a:endParaRPr lang="id-ID" sz="2800" dirty="0">
              <a:solidFill>
                <a:schemeClr val="tx1">
                  <a:lumMod val="6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92D050"/>
                </a:solidFill>
              </a:rPr>
              <a:t>PENGERTIAN KOMUNIKASI </a:t>
            </a:r>
            <a:r>
              <a:rPr lang="en-US" sz="3200" dirty="0" smtClean="0">
                <a:solidFill>
                  <a:srgbClr val="92D050"/>
                </a:solidFill>
              </a:rPr>
              <a:t>KELOMPOK KECIL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772816"/>
            <a:ext cx="7960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Komunikasi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</a:t>
            </a:r>
            <a:r>
              <a:rPr lang="en-US" sz="3600" dirty="0" err="1" smtClean="0"/>
              <a:t>kecil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kumpulan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mempengaruhi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lain,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kepuasan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lain, </a:t>
            </a:r>
            <a:r>
              <a:rPr lang="en-US" sz="3600" dirty="0" err="1" smtClean="0"/>
              <a:t>berinteraksi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tujuan</a:t>
            </a:r>
            <a:r>
              <a:rPr lang="en-US" sz="3600" dirty="0" smtClean="0"/>
              <a:t>, </a:t>
            </a:r>
            <a:r>
              <a:rPr lang="en-US" sz="3600" dirty="0" err="1" smtClean="0"/>
              <a:t>mengambil</a:t>
            </a:r>
            <a:r>
              <a:rPr lang="en-US" sz="3600" dirty="0" smtClean="0"/>
              <a:t> </a:t>
            </a:r>
            <a:r>
              <a:rPr lang="en-US" sz="3600" dirty="0" err="1" smtClean="0"/>
              <a:t>peranan</a:t>
            </a:r>
            <a:r>
              <a:rPr lang="en-US" sz="3600" dirty="0" smtClean="0"/>
              <a:t>, </a:t>
            </a:r>
            <a:r>
              <a:rPr lang="en-US" sz="3600" dirty="0" err="1" smtClean="0"/>
              <a:t>terikat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lain,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berkomunikasi</a:t>
            </a:r>
            <a:r>
              <a:rPr lang="en-US" sz="3600" dirty="0" smtClean="0"/>
              <a:t> </a:t>
            </a:r>
            <a:r>
              <a:rPr lang="en-US" sz="3600" dirty="0" err="1" smtClean="0"/>
              <a:t>tatap</a:t>
            </a:r>
            <a:r>
              <a:rPr lang="en-US" sz="3600" dirty="0" smtClean="0"/>
              <a:t> </a:t>
            </a:r>
            <a:r>
              <a:rPr lang="en-US" sz="3600" dirty="0" err="1" smtClean="0"/>
              <a:t>muka</a:t>
            </a:r>
            <a:r>
              <a:rPr lang="en-US" sz="3600" dirty="0" smtClean="0"/>
              <a:t>.</a:t>
            </a:r>
            <a:r>
              <a:rPr lang="en-US" sz="4000" dirty="0" smtClean="0"/>
              <a:t> </a:t>
            </a:r>
            <a:r>
              <a:rPr lang="id-ID" sz="4000" dirty="0" smtClean="0"/>
              <a:t> </a:t>
            </a:r>
            <a:r>
              <a:rPr lang="en-US" sz="4000" dirty="0" smtClean="0"/>
              <a:t>	</a:t>
            </a:r>
            <a:r>
              <a:rPr lang="id-ID" sz="40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Tujuan</a:t>
            </a:r>
            <a:r>
              <a:rPr lang="en-US" dirty="0" smtClean="0"/>
              <a:t> personal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Penyaluran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Belajar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6304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TUJUAN KOMUNIKASI KELOMPOK </a:t>
            </a:r>
            <a:r>
              <a:rPr lang="en-US" sz="2800" dirty="0" err="1" smtClean="0">
                <a:solidFill>
                  <a:srgbClr val="92D050"/>
                </a:solidFill>
              </a:rPr>
              <a:t>KECIl</a:t>
            </a:r>
            <a:endParaRPr lang="id-ID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KOMPONEN DASAR KELOMPOK KECIL</a:t>
            </a:r>
            <a:r>
              <a:rPr lang="id-ID" dirty="0">
                <a:solidFill>
                  <a:srgbClr val="92D050"/>
                </a:solidFill>
              </a:rPr>
              <a:t/>
            </a:r>
            <a:br>
              <a:rPr lang="id-ID" dirty="0">
                <a:solidFill>
                  <a:srgbClr val="92D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Masukan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smtClean="0"/>
              <a:t>Proses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Hasil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Balikan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KARAKTERISTIK KELOMPOK KECIL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tamah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personaliti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Kekompakan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9 orang. </a:t>
            </a:r>
            <a:r>
              <a:rPr lang="en-US" dirty="0" err="1" smtClean="0"/>
              <a:t>Komposisi</a:t>
            </a:r>
            <a:r>
              <a:rPr lang="en-US" dirty="0" smtClean="0"/>
              <a:t> 5 orang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paling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KARAKTERISTIK KELOMPOK </a:t>
            </a:r>
            <a:r>
              <a:rPr lang="en-US" dirty="0" smtClean="0">
                <a:solidFill>
                  <a:srgbClr val="92D050"/>
                </a:solidFill>
              </a:rPr>
              <a:t>KECIL (</a:t>
            </a:r>
            <a:r>
              <a:rPr lang="en-US" dirty="0" err="1" smtClean="0">
                <a:solidFill>
                  <a:srgbClr val="92D050"/>
                </a:solidFill>
              </a:rPr>
              <a:t>lanjutan</a:t>
            </a:r>
            <a:r>
              <a:rPr lang="en-US" dirty="0" smtClean="0">
                <a:solidFill>
                  <a:srgbClr val="92D05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itchFamily="49" charset="0"/>
              <a:buChar char="o"/>
            </a:pPr>
            <a:r>
              <a:rPr lang="en-US" dirty="0" smtClean="0"/>
              <a:t>Ada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MACAM-MACAM TINGKAH LAKU DALAM KOMUNIKASI KELOMPOK KECIL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Brune</a:t>
            </a:r>
            <a:r>
              <a:rPr lang="en-US" dirty="0" smtClean="0"/>
              <a:t> &amp; </a:t>
            </a:r>
            <a:r>
              <a:rPr lang="en-US" dirty="0" err="1" smtClean="0"/>
              <a:t>Sheats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yakni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T</a:t>
            </a:r>
            <a:r>
              <a:rPr lang="en-US" dirty="0" err="1" smtClean="0"/>
              <a:t>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TINGKAH LAKU KOMUNIKASI KELOMPOK KECIL YG BERKAITAN DENGAN TUGAS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Mengelaborasi</a:t>
            </a:r>
            <a:r>
              <a:rPr lang="en-US" dirty="0" smtClean="0"/>
              <a:t> (</a:t>
            </a:r>
            <a:r>
              <a:rPr lang="en-US" dirty="0" err="1" smtClean="0"/>
              <a:t>penggarapan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tekun</a:t>
            </a:r>
            <a:r>
              <a:rPr lang="en-US" dirty="0" smtClean="0"/>
              <a:t> &amp; </a:t>
            </a:r>
            <a:r>
              <a:rPr lang="en-US" dirty="0" err="1" smtClean="0"/>
              <a:t>cermat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Mengetes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TINGKAH LAKU KOMUNIKASI KELOMPOK KECIL YG BERKAITAN DENGAN </a:t>
            </a:r>
            <a:r>
              <a:rPr lang="en-US" dirty="0" smtClean="0">
                <a:solidFill>
                  <a:srgbClr val="92D050"/>
                </a:solidFill>
              </a:rPr>
              <a:t>PEMELIHARAAN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Mengharmoniskan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14821802</TotalTime>
  <Words>314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 KOMUNIKASI KELOMPOK KECIL  </vt:lpstr>
      <vt:lpstr>PENGERTIAN KOMUNIKASI KELOMPOK KECIL </vt:lpstr>
      <vt:lpstr>TUJUAN KOMUNIKASI KELOMPOK KECIl</vt:lpstr>
      <vt:lpstr>KOMPONEN DASAR KELOMPOK KECIL </vt:lpstr>
      <vt:lpstr>KARAKTERISTIK KELOMPOK KECIL</vt:lpstr>
      <vt:lpstr>KARAKTERISTIK KELOMPOK KECIL (lanjutan)</vt:lpstr>
      <vt:lpstr>MACAM-MACAM TINGKAH LAKU DALAM KOMUNIKASI KELOMPOK KECIL</vt:lpstr>
      <vt:lpstr>TINGKAH LAKU KOMUNIKASI KELOMPOK KECIL YG BERKAITAN DENGAN TUGAS</vt:lpstr>
      <vt:lpstr>TINGKAH LAKU KOMUNIKASI KELOMPOK KECIL YG BERKAITAN DENGAN PEMELIHARAAN</vt:lpstr>
      <vt:lpstr>KEKUATAN KOMUNIKASI KELOMPOK KECIL</vt:lpstr>
      <vt:lpstr>KELEMAHAN KOMUNIKASI KELOMPOK KECIL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324</cp:revision>
  <dcterms:created xsi:type="dcterms:W3CDTF">2013-09-10T05:50:08Z</dcterms:created>
  <dcterms:modified xsi:type="dcterms:W3CDTF">2016-11-13T10:40:55Z</dcterms:modified>
</cp:coreProperties>
</file>