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28" r:id="rId4"/>
    <p:sldId id="329" r:id="rId5"/>
    <p:sldId id="318" r:id="rId6"/>
    <p:sldId id="319" r:id="rId7"/>
    <p:sldId id="321" r:id="rId8"/>
    <p:sldId id="322" r:id="rId9"/>
    <p:sldId id="323" r:id="rId10"/>
    <p:sldId id="324" r:id="rId11"/>
    <p:sldId id="325" r:id="rId12"/>
    <p:sldId id="32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22/11/2016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PUBLIK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TIPE PRESENTASI DALAM KOMUNIKASI PUBLIK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3-4 orang. </a:t>
            </a:r>
            <a:r>
              <a:rPr lang="en-US" dirty="0" err="1" smtClean="0"/>
              <a:t>Membujuk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orang agar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ide-ide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. Agar </a:t>
            </a:r>
            <a:r>
              <a:rPr lang="en-US" dirty="0" err="1" smtClean="0"/>
              <a:t>berhasil</a:t>
            </a:r>
            <a:r>
              <a:rPr lang="en-US" dirty="0" smtClean="0"/>
              <a:t>,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LANGKAH-LANGKAH PERSIAPAN PRESENTASI KOMUNIKASI PUBLIK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pendengarnya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paper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pembicaraanya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HAL-HAL YG PERLU DIPERHATIKAN DLM PRESENTASI LISAN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Vokalik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Perencanaan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7030A0"/>
                </a:solidFill>
              </a:rPr>
              <a:t>PENGERTIAN KOMUNIKASI </a:t>
            </a:r>
            <a:r>
              <a:rPr lang="en-US" sz="3200" dirty="0" smtClean="0">
                <a:solidFill>
                  <a:srgbClr val="7030A0"/>
                </a:solidFill>
              </a:rPr>
              <a:t>PUBLIK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772816"/>
            <a:ext cx="7960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pertukaran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dg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orang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di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tatap</a:t>
            </a:r>
            <a:r>
              <a:rPr lang="en-US" sz="2800" dirty="0" smtClean="0"/>
              <a:t> </a:t>
            </a:r>
            <a:r>
              <a:rPr lang="en-US" sz="2800" dirty="0" err="1" smtClean="0"/>
              <a:t>muka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media</a:t>
            </a:r>
            <a:r>
              <a:rPr lang="en-US" sz="2800" dirty="0" smtClean="0"/>
              <a:t>.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pd</a:t>
            </a:r>
            <a:r>
              <a:rPr lang="en-US" sz="2800" dirty="0" smtClean="0"/>
              <a:t> </a:t>
            </a:r>
            <a:r>
              <a:rPr lang="en-US" sz="2800" dirty="0" err="1" smtClean="0"/>
              <a:t>kontak</a:t>
            </a:r>
            <a:r>
              <a:rPr lang="en-US" sz="2800" dirty="0" smtClean="0"/>
              <a:t> </a:t>
            </a:r>
            <a:r>
              <a:rPr lang="en-US" sz="2800" dirty="0" err="1" smtClean="0"/>
              <a:t>tatap</a:t>
            </a:r>
            <a:r>
              <a:rPr lang="en-US" sz="2800" dirty="0" smtClean="0"/>
              <a:t> </a:t>
            </a:r>
            <a:r>
              <a:rPr lang="en-US" sz="2800" dirty="0" err="1" smtClean="0"/>
              <a:t>muka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dg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eksternalnya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dg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smtClean="0"/>
              <a:t>Brooks,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monological</a:t>
            </a:r>
            <a:r>
              <a:rPr lang="en-US" sz="2800" dirty="0"/>
              <a:t>.</a:t>
            </a:r>
            <a:endParaRPr lang="en-US" sz="2800" dirty="0" smtClean="0"/>
          </a:p>
          <a:p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Perbedaan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komunikasi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organisasi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publik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dgn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komunikasi</a:t>
            </a:r>
            <a:r>
              <a:rPr lang="en-US" dirty="0" smtClean="0">
                <a:solidFill>
                  <a:srgbClr val="7030A0"/>
                </a:solidFill>
              </a:rPr>
              <a:t> interpersonal &amp; </a:t>
            </a:r>
            <a:r>
              <a:rPr lang="en-US" dirty="0" err="1" smtClean="0">
                <a:solidFill>
                  <a:srgbClr val="7030A0"/>
                </a:solidFill>
              </a:rPr>
              <a:t>komunikasi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kelompok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kecil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668072" cy="4163293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&amp;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dg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.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 2 orang &amp;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5-7 orang </a:t>
            </a:r>
            <a:r>
              <a:rPr lang="en-US" dirty="0" err="1" smtClean="0"/>
              <a:t>penerima</a:t>
            </a:r>
            <a:r>
              <a:rPr lang="en-US" dirty="0" smtClean="0"/>
              <a:t>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orang,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orang.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9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Perbedaan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komunikasi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organisasi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publik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dgn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komunikasi</a:t>
            </a:r>
            <a:r>
              <a:rPr lang="en-US" dirty="0">
                <a:solidFill>
                  <a:srgbClr val="7030A0"/>
                </a:solidFill>
              </a:rPr>
              <a:t> interpersonal &amp; </a:t>
            </a:r>
            <a:r>
              <a:rPr lang="en-US" dirty="0" err="1">
                <a:solidFill>
                  <a:srgbClr val="7030A0"/>
                </a:solidFill>
              </a:rPr>
              <a:t>komunikasi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kelompok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kecil</a:t>
            </a:r>
            <a:r>
              <a:rPr lang="en-US" dirty="0" smtClean="0">
                <a:solidFill>
                  <a:srgbClr val="7030A0"/>
                </a:solidFill>
              </a:rPr>
              <a:t> (LANJUTAN)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dg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dg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pendengarnya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orang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dg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orang.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orang </a:t>
            </a:r>
            <a:r>
              <a:rPr lang="en-US" dirty="0" err="1" smtClean="0"/>
              <a:t>banyak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dg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/</a:t>
            </a:r>
            <a:r>
              <a:rPr lang="en-US" dirty="0" err="1" smtClean="0"/>
              <a:t>dipresentasikan</a:t>
            </a:r>
            <a:r>
              <a:rPr lang="en-US" dirty="0" smtClean="0"/>
              <a:t>.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4691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TUJUAN KOMUNIKASI </a:t>
            </a:r>
            <a:r>
              <a:rPr lang="en-US" sz="2800" dirty="0" smtClean="0">
                <a:solidFill>
                  <a:srgbClr val="7030A0"/>
                </a:solidFill>
              </a:rPr>
              <a:t>PUBLIK</a:t>
            </a:r>
            <a:endParaRPr lang="id-ID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TIPE KOMUNIKASI PUBLIK DALAM ORGANISASI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(</a:t>
            </a:r>
            <a:r>
              <a:rPr lang="en-US" dirty="0" err="1" smtClean="0"/>
              <a:t>tertulis</a:t>
            </a:r>
            <a:r>
              <a:rPr lang="en-US" dirty="0" smtClean="0"/>
              <a:t> &amp; </a:t>
            </a:r>
            <a:r>
              <a:rPr lang="en-US" dirty="0" err="1" smtClean="0"/>
              <a:t>lisan</a:t>
            </a:r>
            <a:r>
              <a:rPr lang="en-US" dirty="0" smtClean="0"/>
              <a:t>),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dg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lisan</a:t>
            </a:r>
            <a:r>
              <a:rPr lang="en-US" dirty="0" smtClean="0"/>
              <a:t>),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TIPE KOMUNIKASI PUBLIK DALAM ORGANISASI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lanjutan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Laporan</a:t>
            </a:r>
            <a:r>
              <a:rPr lang="en-US" dirty="0" smtClean="0"/>
              <a:t> status. </a:t>
            </a:r>
            <a:r>
              <a:rPr lang="en-US" dirty="0" err="1" smtClean="0"/>
              <a:t>Tiap</a:t>
            </a:r>
            <a:r>
              <a:rPr lang="en-US" dirty="0" smtClean="0"/>
              <a:t> sub unit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TIPE KOMUNIKASI PUBLIK DALAM ORGANISASI (</a:t>
            </a:r>
            <a:r>
              <a:rPr lang="en-US" dirty="0" err="1">
                <a:solidFill>
                  <a:srgbClr val="7030A0"/>
                </a:solidFill>
              </a:rPr>
              <a:t>lanjutan</a:t>
            </a:r>
            <a:r>
              <a:rPr lang="en-US" dirty="0">
                <a:solidFill>
                  <a:srgbClr val="7030A0"/>
                </a:solidFill>
              </a:rPr>
              <a:t>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Rapat-rapat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dg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14821855</TotalTime>
  <Words>561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KOMUNIKASI PUBLIK  </vt:lpstr>
      <vt:lpstr>PENGERTIAN KOMUNIKASI PUBLIK </vt:lpstr>
      <vt:lpstr>Perbedaan komunikasi organisasi publik dgn komunikasi interpersonal &amp; komunikasi kelompok kecil</vt:lpstr>
      <vt:lpstr>Perbedaan komunikasi organisasi publik dgn komunikasi interpersonal &amp; komunikasi kelompok kecil (LANJUTAN)</vt:lpstr>
      <vt:lpstr>TUJUAN KOMUNIKASI PUBLIK</vt:lpstr>
      <vt:lpstr>PowerPoint Presentation</vt:lpstr>
      <vt:lpstr>TIPE KOMUNIKASI PUBLIK DALAM ORGANISASI</vt:lpstr>
      <vt:lpstr>TIPE KOMUNIKASI PUBLIK DALAM ORGANISASI (lanjutan)</vt:lpstr>
      <vt:lpstr>TIPE KOMUNIKASI PUBLIK DALAM ORGANISASI (lanjutan)</vt:lpstr>
      <vt:lpstr>TIPE PRESENTASI DALAM KOMUNIKASI PUBLIK</vt:lpstr>
      <vt:lpstr>LANGKAH-LANGKAH PERSIAPAN PRESENTASI KOMUNIKASI PUBLIK</vt:lpstr>
      <vt:lpstr>HAL-HAL YG PERLU DIPERHATIKAN DLM PRESENTASI LISAN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337</cp:revision>
  <dcterms:created xsi:type="dcterms:W3CDTF">2013-09-10T05:50:08Z</dcterms:created>
  <dcterms:modified xsi:type="dcterms:W3CDTF">2016-11-22T16:04:45Z</dcterms:modified>
</cp:coreProperties>
</file>