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28" r:id="rId4"/>
    <p:sldId id="329" r:id="rId5"/>
    <p:sldId id="318" r:id="rId6"/>
    <p:sldId id="319" r:id="rId7"/>
    <p:sldId id="321" r:id="rId8"/>
    <p:sldId id="322" r:id="rId9"/>
    <p:sldId id="323" r:id="rId10"/>
    <p:sldId id="324" r:id="rId11"/>
    <p:sldId id="325" r:id="rId12"/>
    <p:sldId id="326" r:id="rId13"/>
    <p:sldId id="330" r:id="rId14"/>
    <p:sldId id="336" r:id="rId15"/>
    <p:sldId id="331" r:id="rId16"/>
    <p:sldId id="337" r:id="rId17"/>
    <p:sldId id="332" r:id="rId18"/>
    <p:sldId id="333" r:id="rId19"/>
    <p:sldId id="334" r:id="rId20"/>
    <p:sldId id="335" r:id="rId21"/>
    <p:sldId id="338" r:id="rId22"/>
    <p:sldId id="339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29/11/2016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TEKNOLOGI INFORMASI DALAM ORGANISASI </a:t>
            </a:r>
            <a:r>
              <a:rPr lang="id-ID" sz="1600" cap="none" dirty="0" smtClean="0">
                <a:solidFill>
                  <a:srgbClr val="7030A0"/>
                </a:solidFill>
                <a:effectLst/>
              </a:rPr>
              <a:t/>
            </a:r>
            <a:br>
              <a:rPr lang="id-ID" sz="1600" cap="none" dirty="0" smtClean="0">
                <a:solidFill>
                  <a:srgbClr val="7030A0"/>
                </a:solidFill>
                <a:effectLst/>
              </a:rPr>
            </a:br>
            <a:endParaRPr lang="id-ID" sz="16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id-ID" b="1" dirty="0">
                <a:solidFill>
                  <a:srgbClr val="7030A0"/>
                </a:solidFill>
              </a:rPr>
              <a:t>: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DR. FAJARINA, SIP., </a:t>
            </a:r>
            <a:r>
              <a:rPr lang="en-US" dirty="0" err="1" smtClean="0">
                <a:solidFill>
                  <a:srgbClr val="7030A0"/>
                </a:solidFill>
              </a:rPr>
              <a:t>M.Si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id-ID" dirty="0">
              <a:solidFill>
                <a:srgbClr val="7030A0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PERANAN TEKNOLOGI INFORMASI DLM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communication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firm infrastructure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era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modern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ditempatkan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sarana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media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berkomunikasi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berkolaborasi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berkooperasi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berinteraksi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PERANAN TEKNOLOGI INFORMASI DLM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interorganizational.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dipicu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globalisasi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memaksa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kolaborasi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kemitraan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sejumlah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lain.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PRODUK TEKNOLOGI DLM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668072" cy="4307309"/>
          </a:xfrm>
        </p:spPr>
        <p:txBody>
          <a:bodyPr/>
          <a:lstStyle/>
          <a:p>
            <a:pPr marL="3175" lvl="1" indent="-3175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dihasilakn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condong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layanan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lain :</a:t>
            </a:r>
          </a:p>
          <a:p>
            <a:pPr marL="285750" lvl="1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</a:rPr>
              <a:t>Electronic Data Process Systems (EDP)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penggunaan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menyelenggarakan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pemrosesan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berorientasi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mengolah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transaksi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sifatnya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rutin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PRODUK TEKNOLOGI DLM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i="1" dirty="0" smtClean="0">
                <a:solidFill>
                  <a:schemeClr val="tx1"/>
                </a:solidFill>
              </a:rPr>
              <a:t>Management Information System (MIS)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penggunaan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menyediakan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berorientasi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level </a:t>
            </a:r>
            <a:r>
              <a:rPr lang="en-US" dirty="0" err="1" smtClean="0">
                <a:solidFill>
                  <a:schemeClr val="tx1"/>
                </a:solidFill>
              </a:rPr>
              <a:t>menengah</a:t>
            </a:r>
            <a:r>
              <a:rPr lang="en-US" dirty="0" smtClean="0">
                <a:solidFill>
                  <a:schemeClr val="tx1"/>
                </a:solidFill>
              </a:rPr>
              <a:t>. Para </a:t>
            </a:r>
            <a:r>
              <a:rPr lang="en-US" dirty="0" err="1" smtClean="0">
                <a:solidFill>
                  <a:schemeClr val="tx1"/>
                </a:solidFill>
              </a:rPr>
              <a:t>pemimpin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membutuhkan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penyediaan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pemimpin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SAMBUNGAN PRODUK </a:t>
            </a:r>
            <a:r>
              <a:rPr lang="en-US" dirty="0">
                <a:solidFill>
                  <a:srgbClr val="7030A0"/>
                </a:solidFill>
              </a:rPr>
              <a:t>TEKNOLOGI DLM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chemeClr val="tx1"/>
                </a:solidFill>
              </a:rPr>
              <a:t>Decision Support System (DSS)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datanya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r>
              <a:rPr lang="en-US" dirty="0" smtClean="0">
                <a:solidFill>
                  <a:schemeClr val="tx1"/>
                </a:solidFill>
              </a:rPr>
              <a:t>. DSS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kondisi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potensial</a:t>
            </a:r>
            <a:r>
              <a:rPr lang="en-US" dirty="0" smtClean="0">
                <a:solidFill>
                  <a:schemeClr val="tx1"/>
                </a:solidFill>
              </a:rPr>
              <a:t>. DSS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pula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PRODUK TEKNOLOGI DLM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i="1" dirty="0" smtClean="0">
                <a:solidFill>
                  <a:schemeClr val="tx1"/>
                </a:solidFill>
              </a:rPr>
              <a:t>Expert System (ES)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ttg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konsultan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ahli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Jk</a:t>
            </a:r>
            <a:r>
              <a:rPr lang="en-US" dirty="0" smtClean="0">
                <a:solidFill>
                  <a:schemeClr val="tx1"/>
                </a:solidFill>
              </a:rPr>
              <a:t> DSS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mk</a:t>
            </a:r>
            <a:r>
              <a:rPr lang="en-US" dirty="0" smtClean="0">
                <a:solidFill>
                  <a:schemeClr val="tx1"/>
                </a:solidFill>
              </a:rPr>
              <a:t> ES </a:t>
            </a:r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8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PRODUK TEKNOLOGI DLM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i="1" dirty="0" smtClean="0">
                <a:solidFill>
                  <a:schemeClr val="tx1"/>
                </a:solidFill>
              </a:rPr>
              <a:t>Executive Information System (EIS)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puncak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ttg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i="1" dirty="0" smtClean="0">
                <a:solidFill>
                  <a:schemeClr val="tx1"/>
                </a:solidFill>
              </a:rPr>
              <a:t>Accounting Information System (AIS)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menyediakan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&amp; non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PENERAPAN TEKNOLOGI PD BAGIAN-BAGIAN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Perrow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menunjukkan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dimensi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relevansi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Variasi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(task </a:t>
            </a:r>
            <a:r>
              <a:rPr lang="en-US" i="1" dirty="0" err="1" smtClean="0">
                <a:solidFill>
                  <a:schemeClr val="tx1"/>
                </a:solidFill>
              </a:rPr>
              <a:t>variaty</a:t>
            </a:r>
            <a:r>
              <a:rPr lang="en-US" i="1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menunjukkan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byknya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pengecualian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(exception)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diukur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banyaknya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terduga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SAMBUNGAN PENERAPAN </a:t>
            </a:r>
            <a:r>
              <a:rPr lang="en-US" dirty="0">
                <a:solidFill>
                  <a:srgbClr val="7030A0"/>
                </a:solidFill>
              </a:rPr>
              <a:t>TEKNOLOGI PD BAGIAN-BAGIAN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Kemudahan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(analyzability)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diuraikan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mekanistik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dijalankan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objektif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terukur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kuantitatif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terukur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jelas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penyimpangan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JENIS-JENIS TEKNOLOGI DLM BAGIAN-BAGIAN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Masih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Perrow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4 </a:t>
            </a: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bagian-bagian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ditandai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variasi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kecil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standar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jg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formsl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menyelesaikannya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bhw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PENGELOMPOKAN TEKNOLOGI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340768"/>
            <a:ext cx="812803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Thomson </a:t>
            </a:r>
            <a:r>
              <a:rPr lang="en-US" sz="2400" dirty="0" err="1" smtClean="0"/>
              <a:t>mengelompokkan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3 :</a:t>
            </a:r>
          </a:p>
          <a:p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perantara</a:t>
            </a:r>
            <a:r>
              <a:rPr lang="en-US" sz="2400" dirty="0" smtClean="0"/>
              <a:t> </a:t>
            </a:r>
            <a:r>
              <a:rPr lang="en-US" sz="2400" i="1" dirty="0" smtClean="0"/>
              <a:t>(mediating technology)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(long-linked technology).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tahapan-tahapan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berurutan</a:t>
            </a:r>
            <a:r>
              <a:rPr lang="en-US" sz="2400" dirty="0" smtClean="0"/>
              <a:t>.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i="1" dirty="0" smtClean="0"/>
              <a:t>output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siap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.</a:t>
            </a:r>
            <a:r>
              <a:rPr lang="en-US" sz="2800" i="1" dirty="0" smtClean="0"/>
              <a:t> </a:t>
            </a:r>
          </a:p>
          <a:p>
            <a:r>
              <a:rPr lang="en-US" sz="4000" dirty="0" smtClean="0"/>
              <a:t> </a:t>
            </a:r>
            <a:r>
              <a:rPr lang="id-ID" sz="4000" dirty="0" smtClean="0"/>
              <a:t> </a:t>
            </a:r>
            <a:r>
              <a:rPr lang="en-US" sz="4000" dirty="0" smtClean="0"/>
              <a:t>	</a:t>
            </a:r>
            <a:r>
              <a:rPr lang="id-ID" sz="40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SAMBUNGAN JENIS-JENIS </a:t>
            </a:r>
            <a:r>
              <a:rPr lang="en-US" dirty="0">
                <a:solidFill>
                  <a:srgbClr val="7030A0"/>
                </a:solidFill>
              </a:rPr>
              <a:t>TEKNOLOGI DLM BAGIAN-BAGIAN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non </a:t>
            </a:r>
            <a:r>
              <a:rPr lang="en-US" dirty="0" err="1" smtClean="0">
                <a:solidFill>
                  <a:schemeClr val="tx1"/>
                </a:solidFill>
              </a:rPr>
              <a:t>rutin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ditandai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jg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dimengerti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tdk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non </a:t>
            </a:r>
            <a:r>
              <a:rPr lang="en-US" dirty="0" err="1" smtClean="0">
                <a:solidFill>
                  <a:schemeClr val="tx1"/>
                </a:solidFill>
              </a:rPr>
              <a:t>rutin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diperlukan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ckp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menganalasis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muncul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diperlukan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memadai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JENIS-JENIS TEKNOLOGI DLM BAGIAN-BAGIAN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craft. </a:t>
            </a:r>
            <a:r>
              <a:rPr lang="en-US" dirty="0" err="1" smtClean="0">
                <a:solidFill>
                  <a:schemeClr val="tx1"/>
                </a:solidFill>
              </a:rPr>
              <a:t>Cirinya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relatif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stabil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tetapi</a:t>
            </a:r>
            <a:r>
              <a:rPr lang="en-US" dirty="0" smtClean="0">
                <a:solidFill>
                  <a:schemeClr val="tx1"/>
                </a:solidFill>
              </a:rPr>
              <a:t> dg proses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dimengerti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menuntut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latihan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agar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rumit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bijaksana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intuisi</a:t>
            </a:r>
            <a:r>
              <a:rPr lang="en-US" dirty="0" smtClean="0">
                <a:solidFill>
                  <a:schemeClr val="tx1"/>
                </a:solidFill>
              </a:rPr>
              <a:t> &amp;</a:t>
            </a:r>
            <a:r>
              <a:rPr lang="en-US" dirty="0" err="1" smtClean="0">
                <a:solidFill>
                  <a:schemeClr val="tx1"/>
                </a:solidFill>
              </a:rPr>
              <a:t>pengalamannya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JENIS-JENIS TEKNOLOGI DLM BAGIAN-BAGIAN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engineering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rumit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ditangani</a:t>
            </a:r>
            <a:r>
              <a:rPr lang="en-US" dirty="0" smtClean="0">
                <a:solidFill>
                  <a:schemeClr val="tx1"/>
                </a:solidFill>
              </a:rPr>
              <a:t> dg formula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baku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6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PENGELOMPOKAN TEKNOLOGI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668072" cy="41632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intensif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(intensive technology)</a:t>
            </a:r>
            <a:r>
              <a:rPr lang="en-US" dirty="0" smtClean="0">
                <a:solidFill>
                  <a:schemeClr val="tx1"/>
                </a:solidFill>
              </a:rPr>
              <a:t>. Kumpulan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pelayanan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keseluruhannya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digabungkan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melayani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akibat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PEMANFAATAN TEKNOLOGI DLM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596064" cy="4307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pemanfaatan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diklasifikasikan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kategori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efisiensi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Pemanfaatan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efisiensi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level </a:t>
            </a:r>
            <a:r>
              <a:rPr lang="en-US" dirty="0" err="1" smtClean="0">
                <a:solidFill>
                  <a:schemeClr val="tx1"/>
                </a:solidFill>
              </a:rPr>
              <a:t>operasional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kategori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pemanfaatan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diukur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penurunan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proses.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efektivitas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Pemanfaatan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efektivitas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level </a:t>
            </a:r>
            <a:r>
              <a:rPr lang="en-US" dirty="0" err="1" smtClean="0">
                <a:solidFill>
                  <a:schemeClr val="tx1"/>
                </a:solidFill>
              </a:rPr>
              <a:t>manajerial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kategori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pemanfaatan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diukur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kemudahan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kecepatan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memperoleh</a:t>
            </a:r>
            <a:r>
              <a:rPr lang="en-US" dirty="0" smtClean="0">
                <a:solidFill>
                  <a:schemeClr val="tx1"/>
                </a:solidFill>
              </a:rPr>
              <a:t> status </a:t>
            </a:r>
            <a:r>
              <a:rPr lang="en-US" dirty="0" err="1" smtClean="0">
                <a:solidFill>
                  <a:schemeClr val="tx1"/>
                </a:solidFill>
              </a:rPr>
              <a:t>pencapaian</a:t>
            </a:r>
            <a:r>
              <a:rPr lang="en-US" dirty="0" smtClean="0">
                <a:solidFill>
                  <a:schemeClr val="tx1"/>
                </a:solidFill>
              </a:rPr>
              <a:t> target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399247"/>
            <a:ext cx="66189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SAMBUNGAN PEMANFAATAN </a:t>
            </a:r>
            <a:r>
              <a:rPr lang="en-US" sz="2800" dirty="0">
                <a:solidFill>
                  <a:srgbClr val="7030A0"/>
                </a:solidFill>
              </a:rPr>
              <a:t>TEKNOLOGI </a:t>
            </a:r>
            <a:r>
              <a:rPr lang="en-US" sz="2800" dirty="0" smtClean="0">
                <a:solidFill>
                  <a:srgbClr val="7030A0"/>
                </a:solidFill>
              </a:rPr>
              <a:t/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DLM </a:t>
            </a:r>
            <a:r>
              <a:rPr lang="en-US" sz="2800" dirty="0">
                <a:solidFill>
                  <a:srgbClr val="7030A0"/>
                </a:solidFill>
              </a:rPr>
              <a:t>ORGANISASI</a:t>
            </a:r>
            <a:endParaRPr lang="id-ID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>
                <a:solidFill>
                  <a:schemeClr val="tx1"/>
                </a:solidFill>
              </a:rPr>
              <a:t>Strategic Improvement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Pemanfaatan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strategic improvement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saing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diterapkan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level </a:t>
            </a:r>
            <a:r>
              <a:rPr lang="en-US" dirty="0" err="1" smtClean="0">
                <a:solidFill>
                  <a:schemeClr val="tx1"/>
                </a:solidFill>
              </a:rPr>
              <a:t>eksekutif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kategori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pemanfaatan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diukur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kemudahan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ketepatan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eksekutif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SAMBUNGAN PEMANFAATAN TEKNOLOGI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DLM 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PERANAN TEKNOLOGI INFORMASI DLM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Markus,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5 </a:t>
            </a:r>
            <a:r>
              <a:rPr lang="en-US" dirty="0" err="1" smtClean="0">
                <a:solidFill>
                  <a:schemeClr val="tx1"/>
                </a:solidFill>
              </a:rPr>
              <a:t>peranan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mendasari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operational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ramping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penggunaannya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menyebar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seluruh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, unit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supporting agency </a:t>
            </a:r>
            <a:r>
              <a:rPr lang="en-US" dirty="0" err="1" smtClean="0">
                <a:solidFill>
                  <a:schemeClr val="tx1"/>
                </a:solidFill>
              </a:rPr>
              <a:t>dimn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firm </a:t>
            </a:r>
            <a:r>
              <a:rPr lang="en-US" i="1" dirty="0" smtClean="0">
                <a:solidFill>
                  <a:schemeClr val="tx1"/>
                </a:solidFill>
              </a:rPr>
              <a:t>infrastructure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fasilitas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SAMBUNGAN PERANAN </a:t>
            </a:r>
            <a:r>
              <a:rPr lang="en-US" dirty="0">
                <a:solidFill>
                  <a:srgbClr val="7030A0"/>
                </a:solidFill>
              </a:rPr>
              <a:t>TEKNOLOGI INFORMASI DLM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monitoring &amp; control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Keberadaan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terpisahkan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aktivitas</a:t>
            </a:r>
            <a:r>
              <a:rPr lang="en-US" dirty="0" smtClean="0">
                <a:solidFill>
                  <a:schemeClr val="tx1"/>
                </a:solidFill>
              </a:rPr>
              <a:t> di level </a:t>
            </a:r>
            <a:r>
              <a:rPr lang="en-US" dirty="0" err="1" smtClean="0">
                <a:solidFill>
                  <a:schemeClr val="tx1"/>
                </a:solidFill>
              </a:rPr>
              <a:t>manajerial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embedded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tertanam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didlm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unit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dgnya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hrs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span </a:t>
            </a:r>
            <a:r>
              <a:rPr lang="en-US" i="1" dirty="0" smtClean="0">
                <a:solidFill>
                  <a:schemeClr val="tx1"/>
                </a:solidFill>
              </a:rPr>
              <a:t>of </a:t>
            </a:r>
            <a:r>
              <a:rPr lang="en-US" i="1" dirty="0" smtClean="0">
                <a:solidFill>
                  <a:schemeClr val="tx1"/>
                </a:solidFill>
              </a:rPr>
              <a:t>control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rentang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kendali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peer relationship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sebaya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memungkinkan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efektif</a:t>
            </a:r>
            <a:r>
              <a:rPr lang="en-US" dirty="0" smtClean="0">
                <a:solidFill>
                  <a:schemeClr val="tx1"/>
                </a:solidFill>
              </a:rPr>
              <a:t> dg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pimpinan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terkait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SAMBUNGAN PERANAN </a:t>
            </a:r>
            <a:r>
              <a:rPr lang="en-US" dirty="0">
                <a:solidFill>
                  <a:srgbClr val="7030A0"/>
                </a:solidFill>
              </a:rPr>
              <a:t>TEKNOLOGI INFORMASI DLM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planning &amp; decision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Keberadaan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enabler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rencana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knowledge generator </a:t>
            </a:r>
            <a:r>
              <a:rPr lang="en-US" dirty="0" err="1" smtClean="0">
                <a:solidFill>
                  <a:schemeClr val="tx1"/>
                </a:solidFill>
              </a:rPr>
              <a:t>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pimpinan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dihadapkan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sehari-harinya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menempatkan</a:t>
            </a:r>
            <a:r>
              <a:rPr lang="en-US" dirty="0" smtClean="0">
                <a:solidFill>
                  <a:schemeClr val="tx1"/>
                </a:solidFill>
              </a:rPr>
              <a:t> unit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perencanaan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korporat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tsb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14821973</TotalTime>
  <Words>1085</Words>
  <Application>Microsoft Office PowerPoint</Application>
  <PresentationFormat>On-screen Show (4:3)</PresentationFormat>
  <Paragraphs>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 TEKNOLOGI INFORMASI DALAM ORGANISASI  </vt:lpstr>
      <vt:lpstr>PENGELOMPOKAN TEKNOLOGI </vt:lpstr>
      <vt:lpstr>SAMBUNGAN PENGELOMPOKAN TEKNOLOGI</vt:lpstr>
      <vt:lpstr>PEMANFAATAN TEKNOLOGI DLM ORGANISASI</vt:lpstr>
      <vt:lpstr>SAMBUNGAN PEMANFAATAN TEKNOLOGI  DLM ORGANISASI</vt:lpstr>
      <vt:lpstr>SAMBUNGAN PEMANFAATAN TEKNOLOGI  DLM ORGANISASI</vt:lpstr>
      <vt:lpstr>PERANAN TEKNOLOGI INFORMASI DLM ORGANISASI</vt:lpstr>
      <vt:lpstr>SAMBUNGAN PERANAN TEKNOLOGI INFORMASI DLM ORGANISASI</vt:lpstr>
      <vt:lpstr>SAMBUNGAN PERANAN TEKNOLOGI INFORMASI DLM ORGANISASI</vt:lpstr>
      <vt:lpstr>SAMBUNGAN PERANAN TEKNOLOGI INFORMASI DLM ORGANISASI</vt:lpstr>
      <vt:lpstr>SAMBUNGAN PERANAN TEKNOLOGI INFORMASI DLM ORGANISASI</vt:lpstr>
      <vt:lpstr>PRODUK TEKNOLOGI DLM ORGANISASI</vt:lpstr>
      <vt:lpstr>SAMBUNGAN PRODUK TEKNOLOGI DLM ORGANISASI</vt:lpstr>
      <vt:lpstr>SAMBUNGAN PRODUK TEKNOLOGI DLM ORGANISASI</vt:lpstr>
      <vt:lpstr>SAMBUNGAN PRODUK TEKNOLOGI DLM ORGANISASI</vt:lpstr>
      <vt:lpstr>SAMBUNGAN PRODUK TEKNOLOGI DLM ORGANISASI</vt:lpstr>
      <vt:lpstr>PENERAPAN TEKNOLOGI PD BAGIAN-BAGIAN ORGANISASI</vt:lpstr>
      <vt:lpstr>SAMBUNGAN PENERAPAN TEKNOLOGI PD BAGIAN-BAGIAN ORGANISASI</vt:lpstr>
      <vt:lpstr>JENIS-JENIS TEKNOLOGI DLM BAGIAN-BAGIAN ORGANISASI</vt:lpstr>
      <vt:lpstr>SAMBUNGAN JENIS-JENIS TEKNOLOGI DLM BAGIAN-BAGIAN ORGANISASI</vt:lpstr>
      <vt:lpstr>SAMBUNGAN JENIS-JENIS TEKNOLOGI DLM BAGIAN-BAGIAN ORGANISASI</vt:lpstr>
      <vt:lpstr>SAMBUNGAN JENIS-JENIS TEKNOLOGI DLM BAGIAN-BAGIAN ORGANISASI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367</cp:revision>
  <dcterms:created xsi:type="dcterms:W3CDTF">2013-09-10T05:50:08Z</dcterms:created>
  <dcterms:modified xsi:type="dcterms:W3CDTF">2016-11-29T13:23:14Z</dcterms:modified>
</cp:coreProperties>
</file>