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61722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Modul11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filsafat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komunikasi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PARADIGMA DASAR ILMU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857364"/>
            <a:ext cx="7143800" cy="2000288"/>
          </a:xfrm>
        </p:spPr>
        <p:txBody>
          <a:bodyPr>
            <a:normAutofit/>
          </a:bodyPr>
          <a:lstStyle/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mencukupi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dipercaya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rasio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Harun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Hadiwijono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1980).</a:t>
            </a: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Reme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Descartes (1596-1650)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pernyataannya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Cogito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Engosum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Chaerul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Chaerul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20000"/>
              </a:lnSpc>
              <a:tabLst>
                <a:tab pos="365125" algn="l"/>
              </a:tabLst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4414" y="1428736"/>
            <a:ext cx="6172200" cy="428628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RASIONALISME</a:t>
            </a:r>
            <a:endParaRPr kumimoji="0" lang="en-US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5852" y="3929066"/>
            <a:ext cx="6172200" cy="428628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en-US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EMPIRISME</a:t>
            </a:r>
            <a:endParaRPr kumimoji="0" lang="en-US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85852" y="4357694"/>
            <a:ext cx="7143800" cy="221460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365125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Pengalaman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adalah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awal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semua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pengetahuan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hanya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pengalamanlah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memberi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jaminan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akan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kepastian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(John Locke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1631-1701).</a:t>
            </a: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365125" algn="l"/>
              </a:tabLst>
              <a:defRPr/>
            </a:pP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Lock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didapatkan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akal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pasif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diperoleh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Rasio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mula-mula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dianggap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putih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kosong</a:t>
            </a:r>
            <a:r>
              <a:rPr lang="en-US" sz="16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(As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 white paper,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kosong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tersbeut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terisi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365125" algn="l"/>
              </a:tabLst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125" marR="0" lvl="0" indent="-36512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>
                <a:tab pos="365125" algn="l"/>
              </a:tabLst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00100" y="857232"/>
            <a:ext cx="7143800" cy="4214842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Plato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idealisme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berpendapat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realitas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spiritual/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psikis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sebenarnya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Leibaniz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(1646-1716)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menjembatani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pertentangan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rasionalisme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empirisme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Leibanz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mendasarkan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filsafatnya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substansi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tanpanya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seuatu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George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Wil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Helm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Friederch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Hegel (1770-1831), (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bertens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1979:68)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mutlak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roh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mengungkapkan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amksud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hakikat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roh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Hegel yang paling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ppopuler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real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rasional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semuanya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rasional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 real.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en-US" sz="6400" dirty="0" smtClean="0">
              <a:latin typeface="Arial" pitchFamily="34" charset="0"/>
              <a:cs typeface="Arial" pitchFamily="34" charset="0"/>
            </a:endParaRP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638" marR="0" lvl="0" indent="-274638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	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14348" y="500042"/>
            <a:ext cx="6172200" cy="428628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cap="small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IDEALISME</a:t>
            </a:r>
            <a:endParaRPr kumimoji="0" lang="en-US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286676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8662" y="428604"/>
            <a:ext cx="6172200" cy="42862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cap="small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D. POSITISME</a:t>
            </a:r>
            <a:endParaRPr kumimoji="0" lang="en-US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285852" y="1000108"/>
            <a:ext cx="7072362" cy="542928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berpangkal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faktual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sifatnya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metafisik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ditolak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positivisme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empirisme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274638" indent="-274638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Positivisme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pengalaman-pengalaman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objektif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638" indent="-274638"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Empirisme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pengalaman-pengalaman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pengalaman-pengalaman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subjektif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Tokoh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positivisme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August Comte (1798-1857)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Comte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Bertens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1979:73).</a:t>
            </a: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  <a:buAutoNum type="arabicPeriod"/>
            </a:pPr>
            <a:r>
              <a:rPr lang="en-US" sz="21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Teologis</a:t>
            </a:r>
            <a:endParaRPr lang="en-US" sz="21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gejala-gejala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kuasa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adikrodati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fumasi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gerak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gejala-gejala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  <a:buAutoNum type="arabicPeriod" startAt="2"/>
            </a:pPr>
            <a:r>
              <a:rPr lang="en-US" sz="21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Metafisis</a:t>
            </a:r>
            <a:endParaRPr lang="en-US" sz="21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Adikodrati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diganti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konsep-konsep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abstrak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kodrat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penyebab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  <a:buAutoNum type="arabicPeriod" startAt="3"/>
            </a:pPr>
            <a:r>
              <a:rPr lang="en-US" sz="21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Positif</a:t>
            </a:r>
            <a:endParaRPr lang="en-US" sz="21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penyebab-penyebab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dibelakang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fakta-fakta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rasio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urutan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fakta-fakta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072362" cy="285752"/>
          </a:xfrm>
        </p:spPr>
        <p:txBody>
          <a:bodyPr>
            <a:normAutofit fontScale="90000"/>
          </a:bodyPr>
          <a:lstStyle/>
          <a:p>
            <a:pPr marL="365125" indent="-365125">
              <a:tabLst>
                <a:tab pos="365125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E. 	PRAGMATISME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928670"/>
            <a:ext cx="7072362" cy="300039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Mengajarkan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membuktikan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membawa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bermanfaat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praktis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John Dewey (1859-1952)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perbuatan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kenyataan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tenggelam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pemikiran-pemikiran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metafisis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faedahnya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Filsafat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berpijak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menyelidiki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mengolah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0166" y="3929066"/>
            <a:ext cx="7072362" cy="2857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125" algn="l"/>
              </a:tabLst>
              <a:defRPr/>
            </a:pPr>
            <a:r>
              <a:rPr kumimoji="0" lang="en-US" sz="1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F. </a:t>
            </a:r>
            <a:r>
              <a:rPr kumimoji="0" lang="en-US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US" sz="2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fenomenologi</a:t>
            </a:r>
            <a:endParaRPr kumimoji="0" lang="en-US" sz="16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85918" y="4286256"/>
            <a:ext cx="7072362" cy="1857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Adalah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suatu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aliran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membicarakan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fenomena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atau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segala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sesuatu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menampakkan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diri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Fenomena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bukanlah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hal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nyata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tetapi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hal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yang </a:t>
            </a:r>
            <a:r>
              <a:rPr kumimoji="0" lang="en-US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semu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fenomena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diamati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indera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sebab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fenomena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dilihat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ditilik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rohani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tanpa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melewati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indera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6172200" cy="64291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cs typeface="Arial" pitchFamily="34" charset="0"/>
              </a:rPr>
              <a:t>g. </a:t>
            </a:r>
            <a:r>
              <a:rPr lang="en-US" sz="1800" dirty="0" err="1" smtClean="0">
                <a:solidFill>
                  <a:srgbClr val="FF0000"/>
                </a:solidFill>
                <a:cs typeface="Arial" pitchFamily="34" charset="0"/>
              </a:rPr>
              <a:t>eksistensialisme</a:t>
            </a:r>
            <a:endParaRPr lang="en-US" sz="18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1285860"/>
            <a:ext cx="6172200" cy="164307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Cara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 Cara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beradanya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benda-benda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 Benda-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benda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justru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sesama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benda-benda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349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Modul11 filsafat komunikasi  PARADIGMA DASAR ILMU</vt:lpstr>
      <vt:lpstr>PowerPoint Presentation</vt:lpstr>
      <vt:lpstr>PowerPoint Presentation</vt:lpstr>
      <vt:lpstr>E.  PRAGMATISME</vt:lpstr>
      <vt:lpstr>g. eksistensialisme</vt:lpstr>
    </vt:vector>
  </TitlesOfParts>
  <Company>Karya Nyata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8 filsafat komunikasi  konsep ilmu pengetahuan</dc:title>
  <dc:creator>Lamiyo</dc:creator>
  <cp:lastModifiedBy>May</cp:lastModifiedBy>
  <cp:revision>14</cp:revision>
  <dcterms:created xsi:type="dcterms:W3CDTF">2010-12-17T00:55:56Z</dcterms:created>
  <dcterms:modified xsi:type="dcterms:W3CDTF">2015-04-17T07:33:13Z</dcterms:modified>
</cp:coreProperties>
</file>