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81A68F8-7F5E-44D7-BE19-7E0E7776342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533372A-DA6F-4CA5-B998-5FB777B17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68F8-7F5E-44D7-BE19-7E0E7776342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72A-DA6F-4CA5-B998-5FB777B17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68F8-7F5E-44D7-BE19-7E0E7776342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72A-DA6F-4CA5-B998-5FB777B17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81A68F8-7F5E-44D7-BE19-7E0E7776342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533372A-DA6F-4CA5-B998-5FB777B173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81A68F8-7F5E-44D7-BE19-7E0E7776342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533372A-DA6F-4CA5-B998-5FB777B17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68F8-7F5E-44D7-BE19-7E0E7776342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72A-DA6F-4CA5-B998-5FB777B173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68F8-7F5E-44D7-BE19-7E0E7776342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72A-DA6F-4CA5-B998-5FB777B173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81A68F8-7F5E-44D7-BE19-7E0E7776342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33372A-DA6F-4CA5-B998-5FB777B173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68F8-7F5E-44D7-BE19-7E0E7776342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72A-DA6F-4CA5-B998-5FB777B17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81A68F8-7F5E-44D7-BE19-7E0E7776342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533372A-DA6F-4CA5-B998-5FB777B173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81A68F8-7F5E-44D7-BE19-7E0E7776342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33372A-DA6F-4CA5-B998-5FB777B173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81A68F8-7F5E-44D7-BE19-7E0E7776342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533372A-DA6F-4CA5-B998-5FB777B17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7356" y="285728"/>
            <a:ext cx="617220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</a:rPr>
              <a:t>Modul</a:t>
            </a:r>
            <a:r>
              <a:rPr lang="en-US" sz="2400" dirty="0" smtClean="0">
                <a:solidFill>
                  <a:srgbClr val="FF0000"/>
                </a:solidFill>
              </a:rPr>
              <a:t> 12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err="1" smtClean="0">
                <a:solidFill>
                  <a:srgbClr val="FF0000"/>
                </a:solidFill>
              </a:rPr>
              <a:t>filsafat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komunikasi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AUTHORITARIAMISME THEORY OF THE PRESS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357290" y="1571612"/>
            <a:ext cx="7143800" cy="478634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R="0" lvl="0" algn="just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Authoritarian :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kekuasaan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absolut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yang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berada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pada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satu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tangan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elit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berkuasa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pPr marL="182563" marR="0" lvl="0" indent="-182563" algn="just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Karakter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yang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timbul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pada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sistem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adalah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sentralisasi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kekuasaan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pada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satu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tangan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elit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berkuasa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pPr marL="182563" marR="0" lvl="0" indent="-182563" algn="just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Kualitas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kehidupan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rakyat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sangat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bergantung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pada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sikap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perilaku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penguasa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pPr marL="182563" marR="0" lvl="0" indent="-182563" algn="just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Kemakmuran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rakyat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merupakan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replika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dari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sifat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kebijakan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kearifan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raja.</a:t>
            </a:r>
          </a:p>
          <a:p>
            <a:pPr marL="182563" marR="0" lvl="0" indent="-182563" algn="just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Kemiskinan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yang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melanda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rakyat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sebagai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cermin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perilaku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Raja yang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serakah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pPr marL="182563" marR="0" lvl="0" indent="-182563" algn="just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Sistem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authoritaritasme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bersifat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statism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(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segala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sesuatu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berada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pada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negara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bersi9fat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sentralis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dalam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segala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aspek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kehidupan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Sumber-sumber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komunikasi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dikuasai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komunitas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loingkungan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kerajaan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terutama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keluarga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raja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kaum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bangsawan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pPr marL="365125" marR="0" lvl="0" indent="-365125" algn="just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>
                <a:tab pos="365125" algn="l"/>
              </a:tabLst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65125" marR="0" lvl="0" indent="-365125" algn="just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>
                <a:tab pos="365125" algn="l"/>
              </a:tabLst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1071538" y="1000108"/>
            <a:ext cx="7143800" cy="18573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182563" marR="0" lvl="0" indent="-182563" algn="just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Lalulintas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transformasi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pesan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melalui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media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masa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dikendalikan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secara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ketat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media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massa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hanya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berfungsi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sebagai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alat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penguasa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pPr marL="182563" marR="0" lvl="0" indent="-182563" algn="just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	Sensor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pengawasan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bukan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hanya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media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namun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dilakukan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indikasi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masyarakat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bersifat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menentang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kebijaksanaan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pemerintah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82563" marR="0" lvl="0" indent="-182563" algn="just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65125" marR="0" lvl="0" indent="-365125" algn="just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>
                <a:tab pos="365125" algn="l"/>
              </a:tabLst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65125" marR="0" lvl="0" indent="-365125" algn="just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>
                <a:tab pos="365125" algn="l"/>
              </a:tabLst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857224" y="2857496"/>
            <a:ext cx="7429552" cy="35719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182563" marR="0" lvl="0" indent="-182563" algn="just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Ciri-ciri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Sistem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Authorianisme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AutoNum type="arabicPeriod"/>
              <a:tabLst/>
              <a:defRPr/>
            </a:pP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berlangsung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vertikal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AutoNum type="arabicPeriod"/>
              <a:tabLst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Feedback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masyarakat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terlihat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Tema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pesan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komunikasi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dalam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bentuk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*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Menumbuhkan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sifat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pengkultusan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*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Mewujudkan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loyalitas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pengabdian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	* </a:t>
            </a:r>
            <a:r>
              <a:rPr lang="en-US" sz="1600" baseline="0" dirty="0" err="1" smtClean="0">
                <a:latin typeface="Arial" pitchFamily="34" charset="0"/>
                <a:cs typeface="Arial" pitchFamily="34" charset="0"/>
              </a:rPr>
              <a:t>Orientasi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aseline="0" dirty="0" err="1" smtClean="0">
                <a:latin typeface="Arial" pitchFamily="34" charset="0"/>
                <a:cs typeface="Arial" pitchFamily="34" charset="0"/>
              </a:rPr>
              <a:t>lingkup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aseline="0" dirty="0" err="1" smtClean="0">
                <a:latin typeface="Arial" pitchFamily="34" charset="0"/>
                <a:cs typeface="Arial" pitchFamily="34" charset="0"/>
              </a:rPr>
              <a:t>kerajaan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*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Mewujudkan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integritas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sikap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perilaku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ke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sistem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dogma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negara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AutoNum type="arabicPeriod" startAt="4"/>
              <a:tabLst/>
              <a:defRPr/>
            </a:pPr>
            <a:r>
              <a:rPr lang="en-US" sz="1600" baseline="0" dirty="0" err="1" smtClean="0">
                <a:latin typeface="Arial" pitchFamily="34" charset="0"/>
                <a:cs typeface="Arial" pitchFamily="34" charset="0"/>
              </a:rPr>
              <a:t>Opini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public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berkembang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bahkan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hampir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AutoNum type="arabicPeriod" startAt="4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Media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massa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dikendalikan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dikontrol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secara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ketat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65125" marR="0" lvl="0" indent="-365125" algn="just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>
                <a:tab pos="365125" algn="l"/>
              </a:tabLst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65125" marR="0" lvl="0" indent="-365125" algn="just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>
                <a:tab pos="365125" algn="l"/>
              </a:tabLst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071538" y="642918"/>
            <a:ext cx="7286676" cy="54292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125" marR="0" lvl="0" indent="-365125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365125" algn="l"/>
              </a:tabLst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071538" y="571480"/>
            <a:ext cx="7072362" cy="5429288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300"/>
              </a:spcBef>
            </a:pPr>
            <a:r>
              <a:rPr lang="en-US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ciri</a:t>
            </a: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dimaksud</a:t>
            </a: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mengandung</a:t>
            </a: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makna</a:t>
            </a: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bahwa</a:t>
            </a: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sistem</a:t>
            </a: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authoritarianism </a:t>
            </a:r>
            <a:r>
              <a:rPr lang="en-US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bersifat</a:t>
            </a: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terbuka</a:t>
            </a: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toleran</a:t>
            </a: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:</a:t>
            </a:r>
          </a:p>
          <a:p>
            <a:pPr marL="182563" indent="-182563" algn="just">
              <a:lnSpc>
                <a:spcPct val="120000"/>
              </a:lnSpc>
              <a:spcBef>
                <a:spcPts val="300"/>
              </a:spcBef>
              <a:buFont typeface="Arial" charset="0"/>
              <a:buChar char="•"/>
              <a:tabLst>
                <a:tab pos="182563" algn="l"/>
              </a:tabLst>
            </a:pP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Fenomena-fenomena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tumbuh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berkembang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masyarakat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dijadikan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bahan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menentukan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kebijaksanaan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negara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82563" indent="-182563" algn="just">
              <a:lnSpc>
                <a:spcPct val="120000"/>
              </a:lnSpc>
              <a:spcBef>
                <a:spcPts val="300"/>
              </a:spcBef>
              <a:buFont typeface="Arial" charset="0"/>
              <a:buChar char="•"/>
              <a:tabLst>
                <a:tab pos="182563" algn="l"/>
              </a:tabLst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Input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berfungsi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subsistem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sehingga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bobot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berbobot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kepada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output.</a:t>
            </a:r>
          </a:p>
          <a:p>
            <a:pPr algn="just">
              <a:lnSpc>
                <a:spcPct val="120000"/>
              </a:lnSpc>
              <a:spcBef>
                <a:spcPts val="300"/>
              </a:spcBef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  <a:spcBef>
                <a:spcPts val="300"/>
              </a:spcBef>
            </a:pPr>
            <a:r>
              <a:rPr lang="en-US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sistim</a:t>
            </a: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authoriarianisme</a:t>
            </a: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semua</a:t>
            </a: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:</a:t>
            </a:r>
          </a:p>
          <a:p>
            <a:pPr marL="182563" indent="-182563" algn="just">
              <a:lnSpc>
                <a:spcPct val="120000"/>
              </a:lnSpc>
              <a:spcBef>
                <a:spcPts val="300"/>
              </a:spcBef>
              <a:buFont typeface="Arial" charset="0"/>
              <a:buChar char="•"/>
              <a:tabLst>
                <a:tab pos="182563" algn="l"/>
              </a:tabLst>
            </a:pP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Sumber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berada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penguasa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82563" indent="-182563" algn="just">
              <a:lnSpc>
                <a:spcPct val="120000"/>
              </a:lnSpc>
              <a:spcBef>
                <a:spcPts val="300"/>
              </a:spcBef>
              <a:buFont typeface="Arial" charset="0"/>
              <a:buChar char="•"/>
              <a:tabLst>
                <a:tab pos="182563" algn="l"/>
              </a:tabLst>
            </a:pP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Masyarakat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mendapat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kesempatan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mengelola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media.</a:t>
            </a:r>
          </a:p>
          <a:p>
            <a:pPr marL="182563" indent="-182563" algn="just">
              <a:lnSpc>
                <a:spcPct val="120000"/>
              </a:lnSpc>
              <a:spcBef>
                <a:spcPts val="300"/>
              </a:spcBef>
              <a:buFont typeface="Arial" charset="0"/>
              <a:buChar char="•"/>
              <a:tabLst>
                <a:tab pos="182563" algn="l"/>
              </a:tabLst>
            </a:pP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Simbol-simbol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telah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dikonstruksikan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simbol-simbol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kerajaan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sehingga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simbol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lain yang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berkembang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wilayah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kerajaan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93</TotalTime>
  <Words>220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Oriel</vt:lpstr>
      <vt:lpstr>Modul 12 filsafat komunikasi  AUTHORITARIAMISME THEORY OF THE PRESS</vt:lpstr>
      <vt:lpstr>PowerPoint Presentation</vt:lpstr>
      <vt:lpstr>PowerPoint Presentation</vt:lpstr>
    </vt:vector>
  </TitlesOfParts>
  <Company>Karya Nyata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8 filsafat komunikasi  konsep ilmu pengetahuan</dc:title>
  <dc:creator>Lamiyo</dc:creator>
  <cp:lastModifiedBy>May</cp:lastModifiedBy>
  <cp:revision>15</cp:revision>
  <dcterms:created xsi:type="dcterms:W3CDTF">2010-12-17T00:55:56Z</dcterms:created>
  <dcterms:modified xsi:type="dcterms:W3CDTF">2015-04-17T07:33:33Z</dcterms:modified>
</cp:coreProperties>
</file>