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1A68F8-7F5E-44D7-BE19-7E0E77763424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33372A-DA6F-4CA5-B998-5FB777B17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285728"/>
            <a:ext cx="642942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Modul</a:t>
            </a:r>
            <a:r>
              <a:rPr lang="en-US" sz="2400" dirty="0" smtClean="0">
                <a:solidFill>
                  <a:srgbClr val="FF0000"/>
                </a:solidFill>
              </a:rPr>
              <a:t> 14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social responsibility theory of the press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totalitarian theory of the press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7000924" cy="571504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A. TANGGUNGJAWAB SOSIAL (SOCIAL RESPONSIBILITY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643042" y="2071654"/>
            <a:ext cx="7143800" cy="400055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R="0" lvl="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Konsep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tanggungjawab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sosial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memberikan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kebebasan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kepada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masyarakat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untuk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mengelola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berkesempatan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berperan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dalam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bidang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media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massa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</a:t>
            </a:r>
          </a:p>
          <a:p>
            <a:pPr marR="0" lvl="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Berlandasarkan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membandingkan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mempertimbangkan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rasional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bertanggungjawab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segala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perbuatannya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warga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penuh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tanggungjawab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kemajuan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bangsa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Konsep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social responsibility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meletakkan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titik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berat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kajiannya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pada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bidang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jurnalistik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penerbitan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en-US" sz="1600" baseline="0" dirty="0" err="1" smtClean="0">
                <a:latin typeface="Arial" pitchFamily="34" charset="0"/>
                <a:cs typeface="Arial" pitchFamily="34" charset="0"/>
              </a:rPr>
              <a:t>Garapan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jurnalistik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sasaran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mendasar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peristiwa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sekecil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apapun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terliput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terseut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social responsibility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sulit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diterapkan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utuh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terlalu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menitiberatkan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kewajiban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tanggungjawab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warga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memperhatikan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nilai-nilai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psikologis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mansuai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terlepas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sifat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subyektif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sifat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dipersonifikasikan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lembaga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bekerja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857224" y="785794"/>
            <a:ext cx="7143800" cy="550072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lvl="1" algn="just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komunis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berpola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pemikiran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Karl Marx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mengangkat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historis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materialism.</a:t>
            </a:r>
          </a:p>
          <a:p>
            <a:pPr marL="0" lvl="1" algn="just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Pemikiran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berdasar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kenyataan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empiris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dominanya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kaum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kapitalis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kaum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Feodal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menguasai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buruh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memperkaya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kaum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kapitalis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kaum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feodal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1" algn="just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0" lvl="1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q"/>
            </a:pP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Karakteristik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komunis</a:t>
            </a:r>
            <a:endParaRPr lang="en-US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182563" lvl="1" algn="just">
              <a:spcBef>
                <a:spcPts val="600"/>
              </a:spcBef>
              <a:buClr>
                <a:schemeClr val="accent1"/>
              </a:buClr>
              <a:buSzPct val="70000"/>
              <a:tabLst>
                <a:tab pos="182563" algn="l"/>
              </a:tabLst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totaliter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komunis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dikualiifikasikan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totaliter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modern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menampakkan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karakter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hampir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mirip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totaliter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tradisional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Karakter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muncul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525463" lvl="1" indent="-342900" algn="just">
              <a:spcBef>
                <a:spcPts val="600"/>
              </a:spcBef>
              <a:buClr>
                <a:schemeClr val="accent1"/>
              </a:buClr>
              <a:buSzPct val="70000"/>
              <a:buAutoNum type="arabicPeriod"/>
              <a:tabLst>
                <a:tab pos="182563" algn="l"/>
              </a:tabLst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Sentralisasi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kekuasaan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525463" lvl="1" indent="-342900" algn="just">
              <a:spcBef>
                <a:spcPts val="600"/>
              </a:spcBef>
              <a:buClr>
                <a:schemeClr val="accent1"/>
              </a:buClr>
              <a:buSzPct val="70000"/>
              <a:buAutoNum type="arabicPeriod"/>
              <a:tabLst>
                <a:tab pos="182563" algn="l"/>
              </a:tabLst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mengitimasi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hak-hak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keperdataan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individual.</a:t>
            </a:r>
          </a:p>
          <a:p>
            <a:pPr marL="525463" lvl="1" indent="-342900" algn="just">
              <a:spcBef>
                <a:spcPts val="600"/>
              </a:spcBef>
              <a:buClr>
                <a:schemeClr val="accent1"/>
              </a:buClr>
              <a:buSzPct val="70000"/>
              <a:buAutoNum type="arabicPeriod"/>
              <a:tabLst>
                <a:tab pos="182563" algn="l"/>
              </a:tabLst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mengakui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hak-hak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asasi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25463" lvl="1" indent="-342900" algn="just">
              <a:spcBef>
                <a:spcPts val="600"/>
              </a:spcBef>
              <a:buClr>
                <a:schemeClr val="accent1"/>
              </a:buClr>
              <a:buSzPct val="70000"/>
              <a:buAutoNum type="arabicPeriod"/>
              <a:tabLst>
                <a:tab pos="182563" algn="l"/>
              </a:tabLst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tertutup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74638" lvl="1" indent="-274638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70000"/>
              <a:tabLst>
                <a:tab pos="274638" algn="l"/>
              </a:tabLst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571472" y="285728"/>
            <a:ext cx="7000924" cy="35719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B.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TOTALITARIAN (SITEM KOMUNIS)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71538" y="642918"/>
            <a:ext cx="7286676" cy="54292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125" marR="0" lvl="0" indent="-365125" algn="just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365125" algn="l"/>
              </a:tabLst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285852" y="714356"/>
            <a:ext cx="7072362" cy="471490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300"/>
              </a:spcBef>
              <a:buFont typeface="Wingdings" pitchFamily="2" charset="2"/>
              <a:buChar char="q"/>
            </a:pP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Karakteri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lain yang 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menandai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komunis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182563" algn="just">
              <a:lnSpc>
                <a:spcPct val="120000"/>
              </a:lnSpc>
              <a:spcBef>
                <a:spcPts val="300"/>
              </a:spcBef>
            </a:pP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komunis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tampak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jelas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subsistem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suprastruktur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subsistem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infrastruktur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infrastruktur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politik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partai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politik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menyatu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suprastruktur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kata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partai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politik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infrastruktur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suprastruktur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bahkan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mengendalikan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suprastruktur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sumber-sumber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sumber-sumber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partai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pemerintah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pemerintah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totaliter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sentralis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etatism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82563" algn="just">
              <a:lnSpc>
                <a:spcPct val="120000"/>
              </a:lnSpc>
              <a:spcBef>
                <a:spcPts val="300"/>
              </a:spcBef>
            </a:pP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Konsekuensi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semacam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hak-hak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mendapat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terutama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hak-hak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hak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milik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keturunan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0" dirty="0" err="1" smtClean="0">
                <a:latin typeface="Arial" pitchFamily="34" charset="0"/>
                <a:cs typeface="Arial" pitchFamily="34" charset="0"/>
              </a:rPr>
              <a:t>dihapuskan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189</TotalTime>
  <Words>358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Modul 14 social responsibility theory of the press dan totalitarian theory of the press</vt:lpstr>
      <vt:lpstr>PowerPoint Presentation</vt:lpstr>
      <vt:lpstr>PowerPoint Presentation</vt:lpstr>
    </vt:vector>
  </TitlesOfParts>
  <Company>Karya Nyata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8 filsafat komunikasi  konsep ilmu pengetahuan</dc:title>
  <dc:creator>Lamiyo</dc:creator>
  <cp:lastModifiedBy>May</cp:lastModifiedBy>
  <cp:revision>25</cp:revision>
  <dcterms:created xsi:type="dcterms:W3CDTF">2010-12-17T00:55:56Z</dcterms:created>
  <dcterms:modified xsi:type="dcterms:W3CDTF">2015-04-17T07:34:09Z</dcterms:modified>
</cp:coreProperties>
</file>