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D1BB31-DEF8-4ACA-A8BF-35B6E628D758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1FCA6D-584C-41B6-A11D-6DF0AE0F5DC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id-ID" dirty="0" smtClean="0"/>
              <a:t>Modul 5</a:t>
            </a:r>
            <a:br>
              <a:rPr lang="id-ID" dirty="0" smtClean="0"/>
            </a:br>
            <a:r>
              <a:rPr lang="id-ID" dirty="0" smtClean="0"/>
              <a:t>FILSAFAT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786322"/>
            <a:ext cx="6400800" cy="1752600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ONTOLOGIS, EPISTEMOLOGI, AKSIOLOGI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000240"/>
            <a:ext cx="3662379" cy="275739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Kajian ontologis, epistemologi, aksiologi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Ontologis membahas tentang apa yang ingin kita ketahui, hakekat apa yang dikaji.</a:t>
            </a:r>
          </a:p>
          <a:p>
            <a:endParaRPr lang="id-ID" dirty="0"/>
          </a:p>
          <a:p>
            <a:r>
              <a:rPr lang="id-ID" dirty="0" smtClean="0"/>
              <a:t>Epistemologis adalah tentang pengetahuan, yang menjawab pertanyaan kedua, bagaimanakah kita memperoleh pengetahuan.</a:t>
            </a:r>
          </a:p>
          <a:p>
            <a:endParaRPr lang="id-ID" dirty="0"/>
          </a:p>
          <a:p>
            <a:r>
              <a:rPr lang="id-ID" dirty="0" smtClean="0"/>
              <a:t>Aksiologis adalah membahas tentang nilai kegunaan dari pengetahuan yang kita peroleh.</a:t>
            </a:r>
          </a:p>
          <a:p>
            <a:endParaRPr lang="id-ID" dirty="0"/>
          </a:p>
          <a:p>
            <a:r>
              <a:rPr lang="id-ID" dirty="0" smtClean="0"/>
              <a:t>Metafisika adalah sebagai cabang filsafat yang membahas hakekat kenyataan.</a:t>
            </a:r>
            <a:endParaRPr lang="id-ID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Richard dalam bukunya “Communication Models Inphilosophy, review and commentary” membahas secara khusus “Analisis filsafat mengenai komunikasi” (</a:t>
            </a:r>
            <a:r>
              <a:rPr lang="id-ID" i="1" dirty="0" smtClean="0"/>
              <a:t>Philosophic Analysis on Communication</a:t>
            </a:r>
            <a:r>
              <a:rPr lang="id-ID" dirty="0" smtClean="0"/>
              <a:t> (Effendi, 1993:322))</a:t>
            </a:r>
            <a:endParaRPr lang="id-ID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id-ID" dirty="0" smtClean="0"/>
              <a:t>Kajian Ontologis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id-ID" dirty="0" smtClean="0"/>
              <a:t>Aristoteles menyebut terdiri dari dua objek metafisika yaitu :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id-ID" dirty="0" smtClean="0"/>
              <a:t>Ada sebagai yang ada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Prof. Dr. Delfgaauw dalam karyanya “metafisika” bahwa ciri ada sebagai yang ada adalah dapat diserapnya oleh panca indera.</a:t>
            </a:r>
            <a:endParaRPr lang="id-ID" dirty="0"/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Sedangkan menurut Richard Lanigan metafisika adalah studi tentang sifat dan fungsi teori tentang realita.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Ada sebagai yang Ilahi</a:t>
            </a:r>
          </a:p>
          <a:p>
            <a:pPr>
              <a:buNone/>
            </a:pPr>
            <a:r>
              <a:rPr lang="id-ID" dirty="0" smtClean="0"/>
              <a:t>Ada sebagai yang Ilahi berarti berbicara tentag suatu ada yang pada dasarnya tidak dapat ditangkap oleh panca indera namun dapat dimengerti oleh akar.</a:t>
            </a:r>
            <a:endParaRPr lang="id-ID" dirty="0"/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id-ID" dirty="0" smtClean="0"/>
              <a:t>Kajian Epistemologis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Epistemologis pada dasarnya adalah cara bagaimana pengetahuan disusun dari bahan yang diperoleh yang dalam prosesnya menggunakan metode ilmiah.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196015"/>
            <a:ext cx="4714877" cy="266198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Ilmiah pada dasarnya dilandasi oleh:</a:t>
            </a:r>
          </a:p>
          <a:p>
            <a:pPr>
              <a:buNone/>
            </a:pP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Kerangka pemikiran yang logis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Penjabaran hipotesis yang merupakan deduksi dan kerangka pemikiran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Verifikasi terhadap hipotesis untuk menguji kebenarannya secara faktual</a:t>
            </a:r>
            <a:endParaRPr lang="id-ID" dirty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id-ID" dirty="0" smtClean="0"/>
              <a:t>Kajian Aksiologi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6929486" cy="5715016"/>
          </a:xfrm>
        </p:spPr>
        <p:txBody>
          <a:bodyPr>
            <a:normAutofit/>
          </a:bodyPr>
          <a:lstStyle/>
          <a:p>
            <a:r>
              <a:rPr lang="id-ID" dirty="0" smtClean="0"/>
              <a:t>Aksiologi adalah cabang filsafat yang berkaitan dengan nilai-nilai seperti etika, estetika atau agama (</a:t>
            </a:r>
            <a:r>
              <a:rPr lang="id-ID" i="1" dirty="0" smtClean="0"/>
              <a:t>The Branch of philosophy dealing with values, as thoses of ethics, aesthetics, or religion</a:t>
            </a:r>
            <a:r>
              <a:rPr lang="id-ID" dirty="0" smtClean="0"/>
              <a:t>).</a:t>
            </a:r>
          </a:p>
          <a:p>
            <a:endParaRPr lang="id-ID" dirty="0"/>
          </a:p>
          <a:p>
            <a:r>
              <a:rPr lang="id-ID" dirty="0" smtClean="0"/>
              <a:t>Aksiologi adalah suatu kajian terhadap apa nilai-nilai manusiawi dan bagaimana cara melembagakannya atau mengekspresikannya.</a:t>
            </a:r>
            <a:endParaRPr lang="id-ID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786058"/>
            <a:ext cx="2181225" cy="2095500"/>
          </a:xfrm>
          <a:prstGeom prst="rect">
            <a:avLst/>
          </a:prstGeom>
        </p:spPr>
      </p:pic>
    </p:spTree>
  </p:cSld>
  <p:clrMapOvr>
    <a:masterClrMapping/>
  </p:clrMapOvr>
  <p:transition>
    <p:split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002060"/>
    </a:accent2>
    <a:accent3>
      <a:srgbClr val="A5AB81"/>
    </a:accent3>
    <a:accent4>
      <a:srgbClr val="0070C0"/>
    </a:accent4>
    <a:accent5>
      <a:srgbClr val="B85B22"/>
    </a:accent5>
    <a:accent6>
      <a:srgbClr val="716767"/>
    </a:accent6>
    <a:hlink>
      <a:srgbClr val="B85B22"/>
    </a:hlink>
    <a:folHlink>
      <a:srgbClr val="7030A0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rgbClr val="BB4BED"/>
    </a:dk1>
    <a:lt1>
      <a:sysClr val="window" lastClr="FFFFFF"/>
    </a:lt1>
    <a:dk2>
      <a:srgbClr val="FFC000"/>
    </a:dk2>
    <a:lt2>
      <a:srgbClr val="D4D2D0"/>
    </a:lt2>
    <a:accent1>
      <a:srgbClr val="7810A7"/>
    </a:accent1>
    <a:accent2>
      <a:srgbClr val="C00000"/>
    </a:accent2>
    <a:accent3>
      <a:srgbClr val="FF0000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Office Theme</vt:lpstr>
      <vt:lpstr>Urban</vt:lpstr>
      <vt:lpstr>1_Urban</vt:lpstr>
      <vt:lpstr>Aspect</vt:lpstr>
      <vt:lpstr>Verve</vt:lpstr>
      <vt:lpstr>Civic</vt:lpstr>
      <vt:lpstr>Apex</vt:lpstr>
      <vt:lpstr>Modul 5 FILSAFAT KOMUNIKASI</vt:lpstr>
      <vt:lpstr>Kajian ontologis, epistemologi, aksiologi</vt:lpstr>
      <vt:lpstr>PowerPoint Presentation</vt:lpstr>
      <vt:lpstr>Kajian Ontologis</vt:lpstr>
      <vt:lpstr>PowerPoint Presentation</vt:lpstr>
      <vt:lpstr>Kajian Epistemologis</vt:lpstr>
      <vt:lpstr>PowerPoint Presentation</vt:lpstr>
      <vt:lpstr>Kajian Aksiologi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5 FILSAFAT KOMUNIKASI</dc:title>
  <dc:creator>sony</dc:creator>
  <cp:lastModifiedBy>May</cp:lastModifiedBy>
  <cp:revision>1</cp:revision>
  <dcterms:created xsi:type="dcterms:W3CDTF">2015-04-08T13:52:23Z</dcterms:created>
  <dcterms:modified xsi:type="dcterms:W3CDTF">2015-04-17T07:25:04Z</dcterms:modified>
</cp:coreProperties>
</file>