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FE6E83-45C1-46D8-8F3C-BFB9F7428E02}" type="datetimeFigureOut">
              <a:rPr lang="id-ID" smtClean="0"/>
              <a:t>17/04/2015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D4E7DA-B509-42AD-8862-8BF800F17703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9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71438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MODUL 7</a:t>
            </a:r>
            <a:br>
              <a:rPr lang="id-ID" b="1" dirty="0" smtClean="0"/>
            </a:br>
            <a:r>
              <a:rPr lang="id-ID" b="1" dirty="0" smtClean="0"/>
              <a:t>ETIKA DAN FILSAFAT KOMUNIKASI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5715016"/>
            <a:ext cx="6400800" cy="895344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r>
              <a:rPr lang="id-ID" dirty="0" smtClean="0"/>
              <a:t>ETIK KOMUNIKASI MASSA</a:t>
            </a:r>
            <a:endParaRPr lang="id-ID" dirty="0"/>
          </a:p>
        </p:txBody>
      </p:sp>
      <p:pic>
        <p:nvPicPr>
          <p:cNvPr id="4" name="Picture 3" descr="iu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2357430"/>
            <a:ext cx="4810149" cy="26294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Pelaksanaan etika komunikasi massa sulit diwujudkan karna tanggung jawab terletak pada diri sendiri dan sanksi masyarakat 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Semakin tinggi pendidikan masyarakat semakin sadar mereka akan pentingnya pelaksanaan etika komunikasi massa</a:t>
            </a:r>
            <a:endParaRPr lang="id-ID" dirty="0"/>
          </a:p>
        </p:txBody>
      </p:sp>
      <p:pic>
        <p:nvPicPr>
          <p:cNvPr id="4" name="Picture 3" descr="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3779200"/>
            <a:ext cx="4643438" cy="30788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Etika pers adalah ilmu atau studi tentang peraturan – peraturan yang mengatur tingkah laku pers atau apa yang harus di lakukan oleh orang – orang yang terlibat dalam kegiatan pers.</a:t>
            </a:r>
          </a:p>
          <a:p>
            <a:endParaRPr lang="id-ID" dirty="0"/>
          </a:p>
          <a:p>
            <a:r>
              <a:rPr lang="id-ID" dirty="0" smtClean="0"/>
              <a:t>Sobur (2001) menyebutkan etika pers adalah filsafat moral, yang berkenaan dengan kewajiban – kewajiban pers dan tentang penilaian pers yang baik dan pers yang buruk atau pers yang benar atau pers yang salah.</a:t>
            </a:r>
          </a:p>
          <a:p>
            <a:endParaRPr lang="id-ID" dirty="0" smtClean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Lima Syarat yang dituntut Masyarakat terhadap pers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 harus menyajikan “pemberitaan yang benar, komprehensif dan cerdas” media dituntut untuk selalu akurat dan terpercaya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 harus berperan sebagai forum pertukaran pendapat, komentar, dan kritik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 harus menyajikan gambaran khas dari setiap kelompok masyarakat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 harus selalu menyajikan dan menjelaskan tujuan dan nilai – nilai masyarakat.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Pers harus membuka akses peuh keberbagai sumber informasi.</a:t>
            </a:r>
            <a:endParaRPr lang="id-ID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Lima hal penting yang berkaitan dengan etika pers menurut Shoemaker dan Reese, dalam Nurdin (2003)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Tanggung Jawab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Tanggung Jawab ini bisa pada Tuhan, Masyarakat, Profesi, atau dirinya.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Kebebasan Pers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Pers tidak bebas sebebas – bebasnya melainkan kebebasan itu harus dapat dipertanggung jawabkan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Masalah Etis</a:t>
            </a:r>
          </a:p>
          <a:p>
            <a:pPr marL="514350" indent="-514350">
              <a:buNone/>
            </a:pPr>
            <a:r>
              <a:rPr lang="id-ID" dirty="0"/>
              <a:t>	</a:t>
            </a:r>
            <a:r>
              <a:rPr lang="id-ID" dirty="0" smtClean="0"/>
              <a:t>Seorang jurnalis harus bebas dari kepentingan ia mengabdi pada kepentingan publik</a:t>
            </a:r>
            <a:endParaRPr lang="id-ID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id-ID" dirty="0" smtClean="0"/>
              <a:t>Ketepatan Objektivitas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Kebenaran adalah tujuan utama orientasi berita yang berdasarkan kebenaran harus menjadi landasan pokok wartawan.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Objektivitas dalam pelaporan berita bertujuan untuk membuktikan melayani profesionalisme wartawan dalam publik</a:t>
            </a:r>
            <a:endParaRPr lang="id-ID" dirty="0"/>
          </a:p>
        </p:txBody>
      </p:sp>
      <p:pic>
        <p:nvPicPr>
          <p:cNvPr id="4" name="Picture 3" descr="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3252437"/>
            <a:ext cx="2714613" cy="3605563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/>
          </a:bodyPr>
          <a:lstStyle/>
          <a:p>
            <a:pPr marL="971550" lvl="1" indent="-514350">
              <a:buFont typeface="+mj-lt"/>
              <a:buAutoNum type="arabicPeriod" startAt="3"/>
            </a:pPr>
            <a:r>
              <a:rPr lang="id-ID" dirty="0" smtClean="0"/>
              <a:t>Tiada ampun bagi wartawan yag melakukan ketidak akuratan dalam penulisan dan peliputan berita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id-ID" dirty="0" smtClean="0"/>
              <a:t>Headline (Berita Utama) yang dimunculkan harus benar – benar sesuai dengan isi yang diberitakan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id-ID" dirty="0" smtClean="0"/>
              <a:t>Penyiaran radio dan reporter televisi harus bisa membedakan dan menekankan dalam ucapanya, mana laporan berita dan mana opini dirinya.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id-ID" dirty="0" smtClean="0"/>
              <a:t>Editorial (Tajuk Rencana) yang partisan dianggap melanggar profesionalisme atau sangat wartawan</a:t>
            </a:r>
          </a:p>
          <a:p>
            <a:pPr marL="971550" lvl="1" indent="-514350">
              <a:buFont typeface="+mj-lt"/>
              <a:buAutoNum type="arabicPeriod" startAt="3"/>
            </a:pPr>
            <a:r>
              <a:rPr lang="id-ID" dirty="0" smtClean="0"/>
              <a:t>Artikel khusus atau semua bentuk penyajian yang isinya berupa pembelaan atau kesimpulan sendiri penulisnya harus menyebutkan nama dan identitasnya.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Bertindak Adil</a:t>
            </a:r>
          </a:p>
          <a:p>
            <a:pPr marL="914400" lvl="1" indent="-514350"/>
            <a:r>
              <a:rPr lang="id-ID" dirty="0" smtClean="0"/>
              <a:t>Pers harus berani melawan campur tangan pihak lain yang menyebabka media tidak lagi bebas dan independen dalam menyiapkan berita</a:t>
            </a:r>
          </a:p>
          <a:p>
            <a:pPr marL="914400" lvl="1" indent="-514350"/>
            <a:r>
              <a:rPr lang="id-ID" dirty="0" smtClean="0"/>
              <a:t>Pers tidak boleh lagi menjadi “kaki tangan” pihak tertentu yang akan mempengaruhi proses pemberitaannya.</a:t>
            </a:r>
          </a:p>
          <a:p>
            <a:pPr marL="914400" lvl="1" indent="-514350"/>
            <a:r>
              <a:rPr lang="id-ID" dirty="0" smtClean="0"/>
              <a:t>Pers mempunyai kewajiban membuat koreksi dan tepat jika terjadi ketidaksengajaan kesalahan yang dibuat</a:t>
            </a:r>
          </a:p>
          <a:p>
            <a:pPr marL="914400" lvl="1" indent="-514350"/>
            <a:r>
              <a:rPr lang="id-ID" dirty="0" smtClean="0"/>
              <a:t>Wartawan bertanggung jawab atas laporan beritanya kepada publik, dan publik pun dapat menyampaikan keberatan pada pers</a:t>
            </a:r>
          </a:p>
          <a:p>
            <a:pPr marL="914400" lvl="1" indent="-514350"/>
            <a:r>
              <a:rPr lang="id-ID" dirty="0" smtClean="0"/>
              <a:t>Pers tidak perlu melakukan tuduhan yang bertubi – tubi pada seseorang atas kesalahan tanpa memberikan kesempatan sang tertuduh itu untuk melakukan pembelaan dan tanggapan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/>
          <a:lstStyle/>
          <a:p>
            <a:r>
              <a:rPr lang="id-ID" dirty="0" smtClean="0"/>
              <a:t>Amir (1999) menyebutkan beberap pokok etika komunikasi masa yaitu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Kejujuran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Akurasi, ketepatan data atau informasi yang disiarkan kepada publik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Bebas dan bertanggung jawab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Kritik konstruktif yaitu kemampuan mengkritik atau mengoreksi atas kekeliruan yang terjadi</a:t>
            </a:r>
            <a:endParaRPr lang="id-ID" dirty="0"/>
          </a:p>
        </p:txBody>
      </p:sp>
      <p:pic>
        <p:nvPicPr>
          <p:cNvPr id="4" name="Picture 3" descr="sia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858193"/>
            <a:ext cx="3071802" cy="29998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Nurudin (2003) menyebutkan beberapa catatan penting pelaksanaan etika komunikasi massa adalah 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Pelaksanaan etika komunikasi masa masih membutuhkan perjuangan yag berat dan terus menerus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Pelaksanaan etika bisa terhambat karena masing-masing pihak  (pers,pemerintah, masyarakat)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Custom 6">
    <a:dk1>
      <a:sysClr val="windowText" lastClr="000000"/>
    </a:dk1>
    <a:lt1>
      <a:sysClr val="window" lastClr="FFFFFF"/>
    </a:lt1>
    <a:dk2>
      <a:srgbClr val="8A3C56"/>
    </a:dk2>
    <a:lt2>
      <a:srgbClr val="FEFAC9"/>
    </a:lt2>
    <a:accent1>
      <a:srgbClr val="A5B592"/>
    </a:accent1>
    <a:accent2>
      <a:srgbClr val="344D6C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Custom 5">
    <a:dk1>
      <a:sysClr val="windowText" lastClr="000000"/>
    </a:dk1>
    <a:lt1>
      <a:sysClr val="window" lastClr="FFFFFF"/>
    </a:lt1>
    <a:dk2>
      <a:srgbClr val="B55475"/>
    </a:dk2>
    <a:lt2>
      <a:srgbClr val="FEFAC9"/>
    </a:lt2>
    <a:accent1>
      <a:srgbClr val="A5B592"/>
    </a:accent1>
    <a:accent2>
      <a:srgbClr val="344D6C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471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Module</vt:lpstr>
      <vt:lpstr>Median</vt:lpstr>
      <vt:lpstr>Urban</vt:lpstr>
      <vt:lpstr>Verve</vt:lpstr>
      <vt:lpstr>Solstice</vt:lpstr>
      <vt:lpstr>Aspect</vt:lpstr>
      <vt:lpstr>Technic</vt:lpstr>
      <vt:lpstr>Concourse</vt:lpstr>
      <vt:lpstr>Metro</vt:lpstr>
      <vt:lpstr>MODUL 7 ETIKA DAN FILSAFAT KOMUNIKASI</vt:lpstr>
      <vt:lpstr>PowerPoint Presentation</vt:lpstr>
      <vt:lpstr>Lima Syarat yang dituntut Masyarakat terhadap pers</vt:lpstr>
      <vt:lpstr>Lima hal penting yang berkaitan dengan etika pers menurut Shoemaker dan Reese, dalam Nurdin (2003)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7 ETIKA DAN FILSAFAT KOMUNIKASI</dc:title>
  <dc:creator>sony</dc:creator>
  <cp:lastModifiedBy>May</cp:lastModifiedBy>
  <cp:revision>1</cp:revision>
  <dcterms:created xsi:type="dcterms:W3CDTF">2015-04-15T06:21:00Z</dcterms:created>
  <dcterms:modified xsi:type="dcterms:W3CDTF">2015-04-17T07:32:08Z</dcterms:modified>
</cp:coreProperties>
</file>