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285728"/>
            <a:ext cx="61722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Modul</a:t>
            </a:r>
            <a:r>
              <a:rPr lang="en-US" sz="2400" dirty="0" smtClean="0">
                <a:solidFill>
                  <a:srgbClr val="FF0000"/>
                </a:solidFill>
              </a:rPr>
              <a:t> 8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filsafat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komunikasi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konsep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ilmu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pengetahuan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500174"/>
            <a:ext cx="7143800" cy="5000660"/>
          </a:xfrm>
        </p:spPr>
        <p:txBody>
          <a:bodyPr>
            <a:normAutofit fontScale="62500" lnSpcReduction="20000"/>
          </a:bodyPr>
          <a:lstStyle/>
          <a:p>
            <a:pPr marL="365125" indent="-365125" algn="just">
              <a:lnSpc>
                <a:spcPct val="110000"/>
              </a:lnSpc>
              <a:buFont typeface="Wingdings" pitchFamily="2" charset="2"/>
              <a:buChar char="v"/>
              <a:tabLst>
                <a:tab pos="365125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Pengetahuan</a:t>
            </a:r>
            <a:endParaRPr lang="en-US" sz="25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10000"/>
              </a:lnSpc>
              <a:tabLst>
                <a:tab pos="365125" algn="l"/>
              </a:tabLst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Inggris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Knowledge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sempit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pengamalan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kehadiran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indent="-365125" algn="just">
              <a:lnSpc>
                <a:spcPct val="110000"/>
              </a:lnSpc>
              <a:tabLst>
                <a:tab pos="365125" algn="l"/>
              </a:tabLst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10000"/>
              </a:lnSpc>
              <a:buFont typeface="Wingdings" pitchFamily="2" charset="2"/>
              <a:buChar char="v"/>
              <a:tabLst>
                <a:tab pos="365125" algn="l"/>
              </a:tabLst>
            </a:pP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Ilmu</a:t>
            </a:r>
            <a:endParaRPr lang="en-US" sz="25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10000"/>
              </a:lnSpc>
              <a:tabLst>
                <a:tab pos="365125" algn="l"/>
              </a:tabLst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Syarat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617538" indent="-617538" algn="just">
              <a:lnSpc>
                <a:spcPct val="110000"/>
              </a:lnSpc>
              <a:tabLst>
                <a:tab pos="365125" algn="l"/>
                <a:tab pos="617538" algn="l"/>
              </a:tabLst>
            </a:pP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1.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617538" indent="-617538" algn="just">
              <a:lnSpc>
                <a:spcPct val="110000"/>
              </a:lnSpc>
              <a:tabLst>
                <a:tab pos="365125" algn="l"/>
                <a:tab pos="617538" algn="l"/>
              </a:tabLst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92175" indent="-274638" algn="just">
              <a:lnSpc>
                <a:spcPct val="110000"/>
              </a:lnSpc>
              <a:buFont typeface="Wingdings" pitchFamily="2" charset="2"/>
              <a:buChar char="Ø"/>
              <a:tabLst>
                <a:tab pos="365125" algn="l"/>
                <a:tab pos="617538" algn="l"/>
                <a:tab pos="892175" algn="l"/>
              </a:tabLst>
            </a:pPr>
            <a:r>
              <a:rPr lang="en-US" sz="2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material </a:t>
            </a:r>
            <a:r>
              <a:rPr lang="en-US" sz="25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ilmu</a:t>
            </a:r>
            <a:r>
              <a:rPr lang="en-US" sz="2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komunikasi</a:t>
            </a:r>
            <a:endParaRPr lang="en-US" sz="25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892175" indent="-274638" algn="just">
              <a:lnSpc>
                <a:spcPct val="110000"/>
              </a:lnSpc>
              <a:buFont typeface="Wingdings" pitchFamily="2" charset="2"/>
              <a:buChar char="Ø"/>
              <a:tabLst>
                <a:tab pos="365125" algn="l"/>
                <a:tab pos="617538" algn="l"/>
                <a:tab pos="892175" algn="l"/>
              </a:tabLst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92175" indent="-274638" algn="just">
              <a:lnSpc>
                <a:spcPct val="110000"/>
              </a:lnSpc>
              <a:buFont typeface="Wingdings" pitchFamily="2" charset="2"/>
              <a:buChar char="Ø"/>
              <a:tabLst>
                <a:tab pos="365125" algn="l"/>
                <a:tab pos="617538" algn="l"/>
                <a:tab pos="892175" algn="l"/>
              </a:tabLst>
            </a:pPr>
            <a:r>
              <a:rPr lang="en-US" sz="25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sz="25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formal </a:t>
            </a:r>
          </a:p>
          <a:p>
            <a:pPr marL="892175" indent="-274638" algn="just">
              <a:lnSpc>
                <a:spcPct val="110000"/>
              </a:lnSpc>
              <a:tabLst>
                <a:tab pos="365125" algn="l"/>
                <a:tab pos="617538" algn="l"/>
                <a:tab pos="892175" algn="l"/>
              </a:tabLst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mengarah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kelembagaan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143800" cy="535785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 startAt="2"/>
              <a:tabLst>
                <a:tab pos="617538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Sistematis</a:t>
            </a: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617538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Menurut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tertentu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sistem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berarti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kumpulan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hal-hal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disatukan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dalam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suatu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keseluruhan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konsisten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karena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saling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terkait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 startAt="3"/>
              <a:tabLst>
                <a:tab pos="617538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Universal</a:t>
            </a: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617538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dipelajari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diteliti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dipraktekkan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dikembangkan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617538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4.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	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Metode</a:t>
            </a:r>
            <a:endParaRPr lang="en-US" sz="6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617538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Komunikasi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menggunakan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:</a:t>
            </a:r>
          </a:p>
          <a:p>
            <a:pPr marL="617538" marR="0" lvl="0" indent="-34290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617538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6400" dirty="0" smtClean="0">
              <a:latin typeface="Arial" pitchFamily="34" charset="0"/>
              <a:cs typeface="Arial" pitchFamily="34" charset="0"/>
            </a:endParaRPr>
          </a:p>
          <a:p>
            <a:pPr marL="617538" marR="0" lvl="0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>
                <a:tab pos="800100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Metode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survey.</a:t>
            </a:r>
            <a:endParaRPr lang="en-US" sz="6400" dirty="0" smtClean="0">
              <a:latin typeface="Arial" pitchFamily="34" charset="0"/>
              <a:cs typeface="Arial" pitchFamily="34" charset="0"/>
            </a:endParaRPr>
          </a:p>
          <a:p>
            <a:pPr marL="617538" marR="0" lvl="0" indent="-434975" algn="just" defTabSz="617538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>
                <a:tab pos="800100" algn="l"/>
              </a:tabLst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>
                <a:tab pos="365125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Konsep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pandang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diciptakan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didorong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tahu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berkesudahan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akal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menyangsikan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…..</a:t>
            </a: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286676" cy="542928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Kesaksin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akal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budi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disertai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pertanyaan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- 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	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Mengapa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sesuatu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?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keberadaannya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keberadaannya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Pertanyaan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6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	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filosofis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mempersoalkan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hakikat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esensi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sesuatu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(universal)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baseline="0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kausalistik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musabab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keberadaannya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	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Ilmu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bersifat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deskriptif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analitik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yaitu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mencoba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menjelaskan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sifat-sifat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……. yang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dimiliki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suatu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6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objek</a:t>
            </a:r>
            <a:r>
              <a:rPr kumimoji="0" lang="en-US" sz="6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- 	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normatif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tergambar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6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182563" algn="just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>
                <a:tab pos="365125" algn="l"/>
              </a:tabLst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08025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  <a:tab pos="617538" algn="l"/>
              </a:tabLst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17538" marR="0" lvl="0" indent="-6175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  <a:tab pos="617538" algn="l"/>
              </a:tabLst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172200" cy="473374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Sistem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dalam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ilmu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pengetahuan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1142984"/>
            <a:ext cx="7072362" cy="500066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Tertutup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masuknya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susunan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semesta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 startAt="2"/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Terbuka</a:t>
            </a:r>
          </a:p>
          <a:p>
            <a:pPr marL="342900" indent="-342900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pemberi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masuknya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masuknya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makhluk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 startAt="3"/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alami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utuh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semesta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buAutoNum type="arabicPeriod" startAt="4"/>
            </a:pP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buatan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jembatan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500042"/>
            <a:ext cx="6172200" cy="42862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KEBENARAN ILMU PENGETAHUAN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1071546"/>
            <a:ext cx="6786610" cy="5214974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forma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pandang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ditunjang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relevan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keilmuan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buAutoNum type="arabicPeriod"/>
            </a:pP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1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hubungan</a:t>
            </a:r>
            <a:endParaRPr lang="en-US" sz="16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konsistensi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ide-ide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AutoNum type="arabicPeriod" startAt="2"/>
            </a:pP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persesuaian</a:t>
            </a:r>
            <a:endParaRPr lang="en-US" sz="16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koherensi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korespondensi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fakta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fakta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AutoNum type="arabicPeriod" startAt="4"/>
            </a:pP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kegunaan</a:t>
            </a:r>
            <a:endParaRPr lang="en-US" sz="16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memandang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kebanaran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kegunaannya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keberadaan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66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Modul 8 filsafat komunikasi  konsep ilmu pengetahuan</vt:lpstr>
      <vt:lpstr>PowerPoint Presentation</vt:lpstr>
      <vt:lpstr>PowerPoint Presentation</vt:lpstr>
      <vt:lpstr>Sistem dalam ilmu pengetahuan</vt:lpstr>
      <vt:lpstr>KEBENARAN ILMU PENGETAHUAN</vt:lpstr>
    </vt:vector>
  </TitlesOfParts>
  <Company>Karya Nyata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8 filsafat komunikasi  konsep ilmu pengetahuan</dc:title>
  <dc:creator>Lamiyo</dc:creator>
  <cp:lastModifiedBy>May</cp:lastModifiedBy>
  <cp:revision>8</cp:revision>
  <dcterms:created xsi:type="dcterms:W3CDTF">2010-12-17T00:55:56Z</dcterms:created>
  <dcterms:modified xsi:type="dcterms:W3CDTF">2015-04-17T07:32:30Z</dcterms:modified>
</cp:coreProperties>
</file>