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1722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Modul</a:t>
            </a:r>
            <a:r>
              <a:rPr lang="en-US" sz="2400" dirty="0" smtClean="0">
                <a:solidFill>
                  <a:srgbClr val="FF0000"/>
                </a:solidFill>
              </a:rPr>
              <a:t> 9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filsafat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komunikasi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HAKEKAT ILMU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000216"/>
            <a:ext cx="7143800" cy="4572056"/>
          </a:xfrm>
        </p:spPr>
        <p:txBody>
          <a:bodyPr>
            <a:normAutofit fontScale="92500"/>
          </a:bodyPr>
          <a:lstStyle/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berawal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bertanya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mempersoalkan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mempersoalkan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tumbuh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menjadikan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mencarimemerlukan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pedoman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Sarjumi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Santoso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dkk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2006; 147-148).</a:t>
            </a: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Abad ke-5 SM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bermula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menyelidiki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menganggap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kehendak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dewa-dewa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bumi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langit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planet-planet. Para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memides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Heraktos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Fokus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filosofis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bertambah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sekedar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1428736"/>
            <a:ext cx="6172200" cy="42862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Filsafat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endParaRPr kumimoji="0" lang="en-US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143800" cy="535785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Georgias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diam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indah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sanggup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lain.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Rumes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telaah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Telaah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empiris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rasional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membahas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estetika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kesejarahan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geologi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wacana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membuka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tabir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keempirisan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kerasionalan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gabungan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beraneka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ragam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ditunjukkan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tegas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286676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Surias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Sumantri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menyebutkan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filsafat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sebagai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filsafat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tentang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memiliki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tugas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dasar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menemukan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dasar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pengembangan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ilmu-ilmu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telah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dasar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tersebut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tercakup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dalam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: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Char char="•"/>
              <a:tabLst>
                <a:tab pos="365125" algn="l"/>
              </a:tabLst>
              <a:defRPr/>
            </a:pP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Ontologi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	Yang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membahas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>
                <a:tab pos="365125" algn="l"/>
              </a:tabLst>
              <a:defRPr/>
            </a:pP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Merupakan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pengkajian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teori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tentang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keberadaan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eksistensi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>
                <a:tab pos="365125" algn="l"/>
              </a:tabLst>
              <a:defRPr/>
            </a:pPr>
            <a:r>
              <a:rPr lang="en-US" sz="1600" baseline="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en-US" sz="1600" baseline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\</a:t>
            </a:r>
            <a:r>
              <a:rPr lang="en-US" sz="1600" baseline="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pistemologi</a:t>
            </a:r>
            <a:endParaRPr lang="en-US" sz="1600" baseline="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menemukan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Aksiologi</a:t>
            </a:r>
            <a:endParaRPr lang="en-US" sz="16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Membahas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072362" cy="285752"/>
          </a:xfrm>
        </p:spPr>
        <p:txBody>
          <a:bodyPr>
            <a:normAutofit fontScale="90000"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B. 	KAJIAN ONTOLOGIS, EPISTEMOLOGIS DAN AKSIOLOGIS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928670"/>
            <a:ext cx="7072362" cy="500066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Aksiologis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ketahui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 algn="just">
              <a:lnSpc>
                <a:spcPct val="120000"/>
              </a:lnSpc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ontologis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episitomologis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aksiologis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Richard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Lanigan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karyanya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“Communications Models in Philosophy, Review and Commentary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membahas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(Philosophic, Analysis on Communication) Effendi, 1993:322).</a:t>
            </a:r>
          </a:p>
          <a:p>
            <a:pPr algn="just">
              <a:lnSpc>
                <a:spcPct val="12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disiplin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dikategorikan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sub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……………….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diakomodasikan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pertanyaannya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ketahui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 (What do I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Knoow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?)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mengethauinya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 (How do I Know?)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yakin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 (An I Sure ?)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? (An I Right ?)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291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Modul 9 filsafat komunikasi  HAKEKAT ILMU</vt:lpstr>
      <vt:lpstr>PowerPoint Presentation</vt:lpstr>
      <vt:lpstr>PowerPoint Presentation</vt:lpstr>
      <vt:lpstr>B.  KAJIAN ONTOLOGIS, EPISTEMOLOGIS DAN AKSIOLOGIS</vt:lpstr>
    </vt:vector>
  </TitlesOfParts>
  <Company>Karya Nyata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8 filsafat komunikasi  konsep ilmu pengetahuan</dc:title>
  <dc:creator>Lamiyo</dc:creator>
  <cp:lastModifiedBy>May</cp:lastModifiedBy>
  <cp:revision>11</cp:revision>
  <dcterms:created xsi:type="dcterms:W3CDTF">2010-12-17T00:55:56Z</dcterms:created>
  <dcterms:modified xsi:type="dcterms:W3CDTF">2015-04-17T07:32:49Z</dcterms:modified>
</cp:coreProperties>
</file>