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9" r:id="rId6"/>
    <p:sldId id="260" r:id="rId7"/>
    <p:sldId id="261" r:id="rId8"/>
    <p:sldId id="258" r:id="rId9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1" autoAdjust="0"/>
    <p:restoredTop sz="94660"/>
  </p:normalViewPr>
  <p:slideViewPr>
    <p:cSldViewPr>
      <p:cViewPr>
        <p:scale>
          <a:sx n="50" d="100"/>
          <a:sy n="50" d="100"/>
        </p:scale>
        <p:origin x="-1554" y="-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11B4-FB47-4E20-9E17-86CA7AE19B9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3E35-73D0-4B53-9307-5DD29F13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505200"/>
            <a:ext cx="5829300" cy="169545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INTRODUKSI</a:t>
            </a:r>
            <a:endParaRPr lang="en-US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71067"/>
            <a:ext cx="5410200" cy="1744133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Pendahuluan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Pengertian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teori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Pembagian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Pengelompokan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 descr="UEU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762000"/>
            <a:ext cx="3816350" cy="96951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0"/>
            <a:ext cx="5829300" cy="933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01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8896348"/>
            <a:ext cx="5829300" cy="552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1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01, Prepared by Z.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Hidayat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M.Si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27301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2060"/>
                </a:solidFill>
              </a:rPr>
              <a:t>What is a theory?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52600"/>
            <a:ext cx="6172200" cy="709630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900" b="1" i="1" dirty="0">
                <a:solidFill>
                  <a:srgbClr val="C00000"/>
                </a:solidFill>
              </a:rPr>
              <a:t>Theories as </a:t>
            </a:r>
            <a:r>
              <a:rPr lang="en-US" sz="3900" b="1" i="1" dirty="0" smtClean="0">
                <a:solidFill>
                  <a:srgbClr val="C00000"/>
                </a:solidFill>
              </a:rPr>
              <a:t>Nets: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id-ID" dirty="0" smtClean="0"/>
              <a:t>Karl Popper mengatakan bahwa "teori adalah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id-ID" dirty="0" smtClean="0"/>
              <a:t>jala</a:t>
            </a:r>
            <a:r>
              <a:rPr lang="en-US" dirty="0" smtClean="0"/>
              <a:t> (net) yang</a:t>
            </a:r>
            <a:r>
              <a:rPr lang="id-ID" dirty="0" smtClean="0"/>
              <a:t> dilemparkan untuk menangkap apa yang kita sebut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id-ID" dirty="0" smtClean="0"/>
              <a:t>'dunia‘</a:t>
            </a:r>
            <a:r>
              <a:rPr lang="en-US" dirty="0" smtClean="0"/>
              <a:t> (‘world’)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id-ID" dirty="0" smtClean="0"/>
              <a:t>Istilah dunia dapat diartikan sebagai segala sesuatu yang terjadi di bawah matahari-sehingga membutuhkan </a:t>
            </a:r>
            <a:r>
              <a:rPr lang="en-US" dirty="0" err="1" smtClean="0"/>
              <a:t>suatu</a:t>
            </a:r>
            <a:r>
              <a:rPr lang="en-US" dirty="0" smtClean="0"/>
              <a:t> ‘</a:t>
            </a:r>
            <a:r>
              <a:rPr lang="id-ID" dirty="0" smtClean="0"/>
              <a:t>teori besar</a:t>
            </a:r>
            <a:r>
              <a:rPr lang="en-US" dirty="0" smtClean="0"/>
              <a:t>’</a:t>
            </a:r>
            <a:r>
              <a:rPr lang="id-ID" dirty="0" smtClean="0"/>
              <a:t> </a:t>
            </a:r>
            <a:r>
              <a:rPr lang="en-US" dirty="0" smtClean="0"/>
              <a:t>(grand theory) </a:t>
            </a:r>
            <a:r>
              <a:rPr lang="id-ID" dirty="0" smtClean="0"/>
              <a:t>yang berlaku untuk semua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id-ID" dirty="0" smtClean="0"/>
              <a:t>komunikasi, sepanjang waktu. Sebaliknya, menangkap dunia dapat ditafsirkan sebagai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id-ID" dirty="0" smtClean="0"/>
              <a:t>teori khusus </a:t>
            </a:r>
            <a:r>
              <a:rPr lang="en-US" dirty="0" smtClean="0"/>
              <a:t>(special theories).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896348"/>
            <a:ext cx="5829300" cy="552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1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01, Prepared by Z.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Hidayat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M.Si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6172200" cy="7772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b="1" i="1" dirty="0">
                <a:solidFill>
                  <a:srgbClr val="C00000"/>
                </a:solidFill>
              </a:rPr>
              <a:t>Theories as </a:t>
            </a:r>
            <a:r>
              <a:rPr lang="en-US" b="1" i="1" dirty="0" smtClean="0">
                <a:solidFill>
                  <a:srgbClr val="C00000"/>
                </a:solidFill>
              </a:rPr>
              <a:t>Lenses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id-ID" dirty="0" smtClean="0"/>
              <a:t>Gambaran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id-ID" dirty="0" smtClean="0"/>
              <a:t>lensa menyoroti gagasan bahwa teori membentuk persepsi kita dengan memfokuskan perhatian pada beberapa fitur komunikasi </a:t>
            </a:r>
            <a:r>
              <a:rPr lang="en-US" dirty="0" err="1" smtClean="0"/>
              <a:t>sembari</a:t>
            </a:r>
            <a:r>
              <a:rPr lang="en-US" dirty="0" smtClean="0"/>
              <a:t> </a:t>
            </a:r>
            <a:r>
              <a:rPr lang="id-ID" dirty="0" smtClean="0"/>
              <a:t>mengabaikan fitur lain, atau setidaknya men</a:t>
            </a:r>
            <a:r>
              <a:rPr lang="en-US" dirty="0" err="1" smtClean="0"/>
              <a:t>gunakannya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id-ID" dirty="0" smtClean="0"/>
              <a:t> latar </a:t>
            </a:r>
            <a:r>
              <a:rPr lang="id-ID" b="1" dirty="0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apa</a:t>
            </a:r>
            <a:r>
              <a:rPr lang="en-US" b="1" dirty="0" smtClean="0"/>
              <a:t> yang </a:t>
            </a:r>
            <a:r>
              <a:rPr lang="en-US" b="1" dirty="0" err="1" smtClean="0"/>
              <a:t>disaksikan</a:t>
            </a:r>
            <a:r>
              <a:rPr lang="id-ID" b="1" dirty="0" smtClean="0"/>
              <a:t>.</a:t>
            </a:r>
            <a:endParaRPr lang="en-US" b="1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i="1" dirty="0">
                <a:solidFill>
                  <a:srgbClr val="C00000"/>
                </a:solidFill>
              </a:rPr>
              <a:t>Theories as </a:t>
            </a:r>
            <a:r>
              <a:rPr lang="en-US" b="1" i="1" dirty="0" smtClean="0">
                <a:solidFill>
                  <a:srgbClr val="C00000"/>
                </a:solidFill>
              </a:rPr>
              <a:t>Maps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</a:t>
            </a:r>
            <a:r>
              <a:rPr lang="id-ID" dirty="0" smtClean="0"/>
              <a:t>eori komunikasi adalah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id-ID" dirty="0" smtClean="0"/>
              <a:t>peta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‘</a:t>
            </a:r>
            <a:r>
              <a:rPr lang="en-US" dirty="0" err="1" smtClean="0"/>
              <a:t>alamat</a:t>
            </a:r>
            <a:r>
              <a:rPr lang="en-US" dirty="0" smtClean="0"/>
              <a:t>’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id-ID" dirty="0" smtClean="0"/>
              <a:t>cara kerja komunikasi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id-ID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id-ID" dirty="0" smtClean="0"/>
              <a:t>kita perlu memiliki teori untuk membimbing melalui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teritori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id-ID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896348"/>
            <a:ext cx="5829300" cy="552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1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01, Prepared by Z.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Hidayat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M.Si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PEMBAGIAN TEORI KOMUNIKASI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057400"/>
            <a:ext cx="6172200" cy="679150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Description</a:t>
            </a:r>
            <a:r>
              <a:rPr lang="en-US" b="1" dirty="0"/>
              <a:t>: </a:t>
            </a:r>
            <a:r>
              <a:rPr lang="en-US" dirty="0"/>
              <a:t>This subject aims to give students in-depth knowledge about the process of theorizing, Mapping the Territory; </a:t>
            </a:r>
            <a:r>
              <a:rPr lang="en-US" u="sng" dirty="0"/>
              <a:t>INTERPERSONAL </a:t>
            </a:r>
            <a:r>
              <a:rPr lang="en-US" u="sng" dirty="0" smtClean="0"/>
              <a:t>COMMUNICATION: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Symbolic </a:t>
            </a:r>
            <a:r>
              <a:rPr lang="en-US" dirty="0" err="1"/>
              <a:t>Interactionism</a:t>
            </a:r>
            <a:r>
              <a:rPr lang="en-US" dirty="0"/>
              <a:t> of George Herbert Mead, </a:t>
            </a:r>
            <a:endParaRPr lang="en-US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Coordinated </a:t>
            </a:r>
            <a:r>
              <a:rPr lang="en-US" dirty="0"/>
              <a:t>Management of Meaning (CCM) of W. Barnett Pearce &amp; Vernon </a:t>
            </a:r>
            <a:r>
              <a:rPr lang="en-US" dirty="0" err="1"/>
              <a:t>Cronen</a:t>
            </a:r>
            <a:r>
              <a:rPr lang="en-US" dirty="0"/>
              <a:t>, </a:t>
            </a:r>
            <a:endParaRPr lang="en-US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Constructivism </a:t>
            </a:r>
            <a:r>
              <a:rPr lang="en-US" dirty="0"/>
              <a:t>of Jesse Delia, </a:t>
            </a:r>
            <a:endParaRPr lang="en-US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Social </a:t>
            </a:r>
            <a:r>
              <a:rPr lang="en-US" dirty="0"/>
              <a:t>Penetration Theory of Irwin Altman &amp; </a:t>
            </a:r>
            <a:r>
              <a:rPr lang="en-US" dirty="0" err="1"/>
              <a:t>Dalmas</a:t>
            </a:r>
            <a:r>
              <a:rPr lang="en-US" dirty="0"/>
              <a:t> Taylor, </a:t>
            </a:r>
            <a:endParaRPr lang="en-US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Uncertainty </a:t>
            </a:r>
            <a:r>
              <a:rPr lang="en-US" dirty="0"/>
              <a:t>Reduction Theory of Charles Berger, </a:t>
            </a:r>
            <a:endParaRPr lang="en-US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Social </a:t>
            </a:r>
            <a:r>
              <a:rPr lang="en-US" dirty="0"/>
              <a:t>Judgment Theory of </a:t>
            </a:r>
            <a:r>
              <a:rPr lang="en-US" dirty="0" err="1"/>
              <a:t>Muzafer</a:t>
            </a:r>
            <a:r>
              <a:rPr lang="en-US" dirty="0"/>
              <a:t> </a:t>
            </a:r>
            <a:r>
              <a:rPr lang="en-US" dirty="0" err="1"/>
              <a:t>Sherif</a:t>
            </a:r>
            <a:r>
              <a:rPr lang="en-US" dirty="0"/>
              <a:t>, </a:t>
            </a:r>
            <a:endParaRPr lang="en-US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Elaboration </a:t>
            </a:r>
            <a:r>
              <a:rPr lang="en-US" dirty="0"/>
              <a:t>Likelihood Model of Richard Petty &amp; John </a:t>
            </a:r>
            <a:r>
              <a:rPr lang="en-US" dirty="0" err="1"/>
              <a:t>Cacioppo</a:t>
            </a:r>
            <a:r>
              <a:rPr lang="en-US" dirty="0"/>
              <a:t>, </a:t>
            </a:r>
            <a:endParaRPr lang="en-US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Cognitive </a:t>
            </a:r>
            <a:r>
              <a:rPr lang="en-US" dirty="0"/>
              <a:t>Dissonance Theory of Leon </a:t>
            </a:r>
            <a:r>
              <a:rPr lang="en-US" dirty="0" err="1"/>
              <a:t>Festinger</a:t>
            </a:r>
            <a:r>
              <a:rPr lang="en-US" dirty="0"/>
              <a:t>;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896348"/>
            <a:ext cx="5829300" cy="552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1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01, Prepared by Z.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Hidayat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M.Si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6172200" cy="785830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GROUP AND PUBLIC COMMUNICATION:</a:t>
            </a:r>
            <a:br>
              <a:rPr lang="en-US" u="sng" dirty="0" smtClean="0"/>
            </a:br>
            <a:r>
              <a:rPr lang="en-US" dirty="0" smtClean="0"/>
              <a:t> </a:t>
            </a:r>
            <a:endParaRPr lang="en-US" dirty="0"/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Functional Perspective on Group Decision Making of Randy </a:t>
            </a:r>
            <a:r>
              <a:rPr lang="en-US" dirty="0" err="1" smtClean="0"/>
              <a:t>Hirokawa</a:t>
            </a:r>
            <a:r>
              <a:rPr lang="en-US" dirty="0" smtClean="0"/>
              <a:t> &amp; Dennis </a:t>
            </a:r>
            <a:r>
              <a:rPr lang="en-US" dirty="0" err="1" smtClean="0"/>
              <a:t>Gouran</a:t>
            </a:r>
            <a:r>
              <a:rPr lang="en-US" dirty="0" smtClean="0"/>
              <a:t>, 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Cultural Approach to Organizations of Clifford </a:t>
            </a:r>
            <a:r>
              <a:rPr lang="en-US" dirty="0" err="1" smtClean="0"/>
              <a:t>Geertz</a:t>
            </a:r>
            <a:r>
              <a:rPr lang="en-US" dirty="0" smtClean="0"/>
              <a:t> &amp; Michael </a:t>
            </a:r>
            <a:r>
              <a:rPr lang="en-US" dirty="0" err="1" smtClean="0"/>
              <a:t>Pacanowsky</a:t>
            </a:r>
            <a:r>
              <a:rPr lang="en-US" dirty="0" smtClean="0"/>
              <a:t>, 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Critical Theory of Communication in Organizations by Stanley </a:t>
            </a:r>
            <a:r>
              <a:rPr lang="en-US" dirty="0" err="1" smtClean="0"/>
              <a:t>Deetz</a:t>
            </a:r>
            <a:r>
              <a:rPr lang="en-US" dirty="0" smtClean="0"/>
              <a:t>, 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The Rhetoric of Aristotle, </a:t>
            </a:r>
            <a:r>
              <a:rPr lang="en-US" dirty="0" err="1" smtClean="0"/>
              <a:t>Dramatism</a:t>
            </a:r>
            <a:r>
              <a:rPr lang="en-US" dirty="0" smtClean="0"/>
              <a:t> of Kenneth Burke;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896348"/>
            <a:ext cx="5829300" cy="552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1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01, Prepared by Z.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Hidayat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M.Si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6172200" cy="79345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MASS COMMUNICATION: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Media </a:t>
            </a:r>
            <a:r>
              <a:rPr lang="en-US" dirty="0" err="1" smtClean="0"/>
              <a:t>Ecolgy</a:t>
            </a:r>
            <a:r>
              <a:rPr lang="en-US" dirty="0" smtClean="0"/>
              <a:t> of Marshall McLuhan,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Semiotics of Roland Barthes, Cultural Studies of Stuart Hall,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Cultivation Theory of George </a:t>
            </a:r>
            <a:r>
              <a:rPr lang="en-US" dirty="0" err="1" smtClean="0"/>
              <a:t>Gerbner</a:t>
            </a:r>
            <a:r>
              <a:rPr lang="en-US" dirty="0" smtClean="0"/>
              <a:t>,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Agenda-Setting Theory of Maxwell McCombs &amp; Donald Shaw,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Spiral of Silence of Elizabeth Noelle-Neumann;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896348"/>
            <a:ext cx="5829300" cy="552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1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01, Prepared by Z.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Hidayat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M.Si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6172200" cy="78583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COMMUNICATION IN CULTURAL CONTEXT: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Communication Accommodation Theory of Howard Giles,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Face-Negotiation Theory of Stella Ting-Toomey,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Genderlect</a:t>
            </a:r>
            <a:r>
              <a:rPr lang="en-US" dirty="0" smtClean="0"/>
              <a:t> Styles of Deborah </a:t>
            </a:r>
            <a:r>
              <a:rPr lang="en-US" dirty="0" err="1" smtClean="0"/>
              <a:t>Tannen</a:t>
            </a:r>
            <a:r>
              <a:rPr lang="en-US" dirty="0" smtClean="0"/>
              <a:t>,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Standpoint Theory of Sandra Harding &amp; Julia Wood,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Muted Group Theory of </a:t>
            </a:r>
            <a:r>
              <a:rPr lang="en-US" dirty="0" err="1" smtClean="0"/>
              <a:t>Cheris</a:t>
            </a:r>
            <a:r>
              <a:rPr lang="en-US" dirty="0" smtClean="0"/>
              <a:t> </a:t>
            </a:r>
            <a:r>
              <a:rPr lang="en-US" dirty="0" err="1" smtClean="0"/>
              <a:t>Kramarae</a:t>
            </a:r>
            <a:r>
              <a:rPr lang="en-US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896348"/>
            <a:ext cx="5829300" cy="552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1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01, Prepared by Z.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Hidayat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M.Si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273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References: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47800"/>
            <a:ext cx="6172200" cy="7543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/>
              <a:t>Griffin (2011). </a:t>
            </a:r>
            <a:r>
              <a:rPr lang="en-US" i="1" dirty="0"/>
              <a:t>A First Look at Communication Theory</a:t>
            </a:r>
            <a:r>
              <a:rPr lang="en-US" dirty="0"/>
              <a:t>. McGraw-Hill Companies, Incorporated, 608 pages.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Stephen W. Littlejohn, Karen A. Foss (2008). </a:t>
            </a:r>
            <a:r>
              <a:rPr lang="en-US" i="1" dirty="0"/>
              <a:t>Theories of Human Communication</a:t>
            </a:r>
            <a:r>
              <a:rPr lang="en-US" dirty="0"/>
              <a:t>. </a:t>
            </a:r>
            <a:r>
              <a:rPr lang="en-US" dirty="0" err="1"/>
              <a:t>Cengage</a:t>
            </a:r>
            <a:r>
              <a:rPr lang="en-US" dirty="0"/>
              <a:t> Learning, 395 pages.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Werner </a:t>
            </a:r>
            <a:r>
              <a:rPr lang="en-US" dirty="0" err="1"/>
              <a:t>Werner</a:t>
            </a:r>
            <a:r>
              <a:rPr lang="en-US" dirty="0"/>
              <a:t> Joseph </a:t>
            </a:r>
            <a:r>
              <a:rPr lang="en-US" dirty="0" err="1"/>
              <a:t>Severin</a:t>
            </a:r>
            <a:r>
              <a:rPr lang="en-US" dirty="0"/>
              <a:t>, James W. Tankard (2009). </a:t>
            </a:r>
            <a:r>
              <a:rPr lang="en-US" i="1" dirty="0"/>
              <a:t>Communication Theories: Origins, Methods and Uses in the Mass Media: International Edition</a:t>
            </a:r>
            <a:r>
              <a:rPr lang="en-US" dirty="0"/>
              <a:t>. Addison Wesley Longman, 432 pages.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Katherine Miller (2004). </a:t>
            </a:r>
            <a:r>
              <a:rPr lang="en-US" i="1" dirty="0"/>
              <a:t>Communication Theories: Perspectives, Processes, and Contexts</a:t>
            </a:r>
            <a:r>
              <a:rPr lang="en-US" dirty="0"/>
              <a:t>. McGraw-Hill, Jun 30, 2004 - 355 pages.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Stephen W. Littlejohn, Karen A. Foss (2009). </a:t>
            </a:r>
            <a:r>
              <a:rPr lang="en-US" i="1" dirty="0"/>
              <a:t>Encyclopedia of Communication Theory, Volume 1 &amp; 2</a:t>
            </a:r>
            <a:r>
              <a:rPr lang="en-US" dirty="0"/>
              <a:t>. SAGE.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William F. </a:t>
            </a:r>
            <a:r>
              <a:rPr lang="en-US" dirty="0" err="1"/>
              <a:t>Eadie</a:t>
            </a:r>
            <a:r>
              <a:rPr lang="en-US" dirty="0"/>
              <a:t> (2009). </a:t>
            </a:r>
            <a:r>
              <a:rPr lang="en-US" i="1" dirty="0"/>
              <a:t>21st Century Communication: A Reference Handbook, Volume 1 &amp; 2</a:t>
            </a:r>
            <a:r>
              <a:rPr lang="en-US" dirty="0"/>
              <a:t>. SAGE.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896348"/>
            <a:ext cx="5829300" cy="552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Teori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Komunikasi</a:t>
            </a:r>
            <a:r>
              <a:rPr lang="en-US" sz="1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I,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Sesi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 01, Prepared by Z.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Hidayat</a:t>
            </a:r>
            <a:r>
              <a:rPr lang="en-US" sz="1400" b="1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ea typeface="+mj-ea"/>
                <a:cs typeface="Arial" pitchFamily="34" charset="0"/>
              </a:rPr>
              <a:t>M.Si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619</Words>
  <Application>Microsoft Office PowerPoint</Application>
  <PresentationFormat>A4 Paper (210x297 mm)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INTRODUKSI</vt:lpstr>
      <vt:lpstr>What is a theory?</vt:lpstr>
      <vt:lpstr>PowerPoint Presentation</vt:lpstr>
      <vt:lpstr>PEMBAGIAN TEORI KOMUNIKASI</vt:lpstr>
      <vt:lpstr>PowerPoint Presentation</vt:lpstr>
      <vt:lpstr>PowerPoint Presentation</vt:lpstr>
      <vt:lpstr>PowerPoint Presentation</vt:lpstr>
      <vt:lpstr>References: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INTRODUKSI</dc:title>
  <dc:creator>Z.HIDAYAT</dc:creator>
  <cp:lastModifiedBy>May</cp:lastModifiedBy>
  <cp:revision>2</cp:revision>
  <dcterms:created xsi:type="dcterms:W3CDTF">2013-02-20T02:23:58Z</dcterms:created>
  <dcterms:modified xsi:type="dcterms:W3CDTF">2015-05-24T01:35:26Z</dcterms:modified>
</cp:coreProperties>
</file>