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57" r:id="rId4"/>
    <p:sldId id="258" r:id="rId5"/>
    <p:sldId id="266" r:id="rId6"/>
    <p:sldId id="267" r:id="rId7"/>
    <p:sldId id="268" r:id="rId8"/>
    <p:sldId id="260" r:id="rId9"/>
    <p:sldId id="261" r:id="rId10"/>
    <p:sldId id="262" r:id="rId11"/>
    <p:sldId id="263" r:id="rId12"/>
    <p:sldId id="265" r:id="rId13"/>
  </p:sldIdLst>
  <p:sldSz cx="5376863" cy="7169150" type="B5ISO"/>
  <p:notesSz cx="9144000" cy="6858000"/>
  <p:defaultTextStyle>
    <a:defPPr>
      <a:defRPr lang="en-US"/>
    </a:defPPr>
    <a:lvl1pPr marL="0" algn="l" defTabSz="716890" rtl="0" eaLnBrk="1" latinLnBrk="0" hangingPunct="1">
      <a:defRPr sz="1400" kern="1200">
        <a:solidFill>
          <a:schemeClr val="tx1"/>
        </a:solidFill>
        <a:latin typeface="+mn-lt"/>
        <a:ea typeface="+mn-ea"/>
        <a:cs typeface="+mn-cs"/>
      </a:defRPr>
    </a:lvl1pPr>
    <a:lvl2pPr marL="358445" algn="l" defTabSz="716890" rtl="0" eaLnBrk="1" latinLnBrk="0" hangingPunct="1">
      <a:defRPr sz="1400" kern="1200">
        <a:solidFill>
          <a:schemeClr val="tx1"/>
        </a:solidFill>
        <a:latin typeface="+mn-lt"/>
        <a:ea typeface="+mn-ea"/>
        <a:cs typeface="+mn-cs"/>
      </a:defRPr>
    </a:lvl2pPr>
    <a:lvl3pPr marL="716890" algn="l" defTabSz="716890" rtl="0" eaLnBrk="1" latinLnBrk="0" hangingPunct="1">
      <a:defRPr sz="1400" kern="1200">
        <a:solidFill>
          <a:schemeClr val="tx1"/>
        </a:solidFill>
        <a:latin typeface="+mn-lt"/>
        <a:ea typeface="+mn-ea"/>
        <a:cs typeface="+mn-cs"/>
      </a:defRPr>
    </a:lvl3pPr>
    <a:lvl4pPr marL="1075334" algn="l" defTabSz="716890" rtl="0" eaLnBrk="1" latinLnBrk="0" hangingPunct="1">
      <a:defRPr sz="1400" kern="1200">
        <a:solidFill>
          <a:schemeClr val="tx1"/>
        </a:solidFill>
        <a:latin typeface="+mn-lt"/>
        <a:ea typeface="+mn-ea"/>
        <a:cs typeface="+mn-cs"/>
      </a:defRPr>
    </a:lvl4pPr>
    <a:lvl5pPr marL="1433779" algn="l" defTabSz="716890" rtl="0" eaLnBrk="1" latinLnBrk="0" hangingPunct="1">
      <a:defRPr sz="1400" kern="1200">
        <a:solidFill>
          <a:schemeClr val="tx1"/>
        </a:solidFill>
        <a:latin typeface="+mn-lt"/>
        <a:ea typeface="+mn-ea"/>
        <a:cs typeface="+mn-cs"/>
      </a:defRPr>
    </a:lvl5pPr>
    <a:lvl6pPr marL="1792224" algn="l" defTabSz="716890" rtl="0" eaLnBrk="1" latinLnBrk="0" hangingPunct="1">
      <a:defRPr sz="1400" kern="1200">
        <a:solidFill>
          <a:schemeClr val="tx1"/>
        </a:solidFill>
        <a:latin typeface="+mn-lt"/>
        <a:ea typeface="+mn-ea"/>
        <a:cs typeface="+mn-cs"/>
      </a:defRPr>
    </a:lvl6pPr>
    <a:lvl7pPr marL="2150669" algn="l" defTabSz="716890" rtl="0" eaLnBrk="1" latinLnBrk="0" hangingPunct="1">
      <a:defRPr sz="1400" kern="1200">
        <a:solidFill>
          <a:schemeClr val="tx1"/>
        </a:solidFill>
        <a:latin typeface="+mn-lt"/>
        <a:ea typeface="+mn-ea"/>
        <a:cs typeface="+mn-cs"/>
      </a:defRPr>
    </a:lvl7pPr>
    <a:lvl8pPr marL="2509114" algn="l" defTabSz="716890" rtl="0" eaLnBrk="1" latinLnBrk="0" hangingPunct="1">
      <a:defRPr sz="1400" kern="1200">
        <a:solidFill>
          <a:schemeClr val="tx1"/>
        </a:solidFill>
        <a:latin typeface="+mn-lt"/>
        <a:ea typeface="+mn-ea"/>
        <a:cs typeface="+mn-cs"/>
      </a:defRPr>
    </a:lvl8pPr>
    <a:lvl9pPr marL="2867558" algn="l" defTabSz="71689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4" autoAdjust="0"/>
    <p:restoredTop sz="94660"/>
  </p:normalViewPr>
  <p:slideViewPr>
    <p:cSldViewPr>
      <p:cViewPr>
        <p:scale>
          <a:sx n="70" d="100"/>
          <a:sy n="70" d="100"/>
        </p:scale>
        <p:origin x="-1506" y="-114"/>
      </p:cViewPr>
      <p:guideLst>
        <p:guide orient="horz" pos="2258"/>
        <p:guide pos="169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B7F8DD8-B4FD-44B9-B6F0-D9C35B54B8A0}" type="datetimeFigureOut">
              <a:rPr lang="en-US" smtClean="0"/>
              <a:pPr/>
              <a:t>5/24/2015</a:t>
            </a:fld>
            <a:endParaRPr lang="en-US"/>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14FA0A11-751C-41BE-A9D7-F2937E443C04}" type="slidenum">
              <a:rPr lang="en-US" smtClean="0"/>
              <a:pPr/>
              <a:t>‹#›</a:t>
            </a:fld>
            <a:endParaRPr lang="en-US"/>
          </a:p>
        </p:txBody>
      </p:sp>
    </p:spTree>
    <p:extLst>
      <p:ext uri="{BB962C8B-B14F-4D97-AF65-F5344CB8AC3E}">
        <p14:creationId xmlns:p14="http://schemas.microsoft.com/office/powerpoint/2010/main" val="3924030562"/>
      </p:ext>
    </p:extLst>
  </p:cSld>
  <p:clrMap bg1="lt1" tx1="dk1" bg2="lt2" tx2="dk2" accent1="accent1" accent2="accent2" accent3="accent3" accent4="accent4" accent5="accent5" accent6="accent6" hlink="hlink" folHlink="folHlink"/>
  <p:notesStyle>
    <a:lvl1pPr marL="0" algn="l" defTabSz="716890" rtl="0" eaLnBrk="1" latinLnBrk="0" hangingPunct="1">
      <a:defRPr sz="900" kern="1200">
        <a:solidFill>
          <a:schemeClr val="tx1"/>
        </a:solidFill>
        <a:latin typeface="+mn-lt"/>
        <a:ea typeface="+mn-ea"/>
        <a:cs typeface="+mn-cs"/>
      </a:defRPr>
    </a:lvl1pPr>
    <a:lvl2pPr marL="358445" algn="l" defTabSz="716890" rtl="0" eaLnBrk="1" latinLnBrk="0" hangingPunct="1">
      <a:defRPr sz="900" kern="1200">
        <a:solidFill>
          <a:schemeClr val="tx1"/>
        </a:solidFill>
        <a:latin typeface="+mn-lt"/>
        <a:ea typeface="+mn-ea"/>
        <a:cs typeface="+mn-cs"/>
      </a:defRPr>
    </a:lvl2pPr>
    <a:lvl3pPr marL="716890" algn="l" defTabSz="716890" rtl="0" eaLnBrk="1" latinLnBrk="0" hangingPunct="1">
      <a:defRPr sz="900" kern="1200">
        <a:solidFill>
          <a:schemeClr val="tx1"/>
        </a:solidFill>
        <a:latin typeface="+mn-lt"/>
        <a:ea typeface="+mn-ea"/>
        <a:cs typeface="+mn-cs"/>
      </a:defRPr>
    </a:lvl3pPr>
    <a:lvl4pPr marL="1075334" algn="l" defTabSz="716890" rtl="0" eaLnBrk="1" latinLnBrk="0" hangingPunct="1">
      <a:defRPr sz="900" kern="1200">
        <a:solidFill>
          <a:schemeClr val="tx1"/>
        </a:solidFill>
        <a:latin typeface="+mn-lt"/>
        <a:ea typeface="+mn-ea"/>
        <a:cs typeface="+mn-cs"/>
      </a:defRPr>
    </a:lvl4pPr>
    <a:lvl5pPr marL="1433779" algn="l" defTabSz="716890" rtl="0" eaLnBrk="1" latinLnBrk="0" hangingPunct="1">
      <a:defRPr sz="900" kern="1200">
        <a:solidFill>
          <a:schemeClr val="tx1"/>
        </a:solidFill>
        <a:latin typeface="+mn-lt"/>
        <a:ea typeface="+mn-ea"/>
        <a:cs typeface="+mn-cs"/>
      </a:defRPr>
    </a:lvl5pPr>
    <a:lvl6pPr marL="1792224" algn="l" defTabSz="716890" rtl="0" eaLnBrk="1" latinLnBrk="0" hangingPunct="1">
      <a:defRPr sz="900" kern="1200">
        <a:solidFill>
          <a:schemeClr val="tx1"/>
        </a:solidFill>
        <a:latin typeface="+mn-lt"/>
        <a:ea typeface="+mn-ea"/>
        <a:cs typeface="+mn-cs"/>
      </a:defRPr>
    </a:lvl6pPr>
    <a:lvl7pPr marL="2150669" algn="l" defTabSz="716890" rtl="0" eaLnBrk="1" latinLnBrk="0" hangingPunct="1">
      <a:defRPr sz="900" kern="1200">
        <a:solidFill>
          <a:schemeClr val="tx1"/>
        </a:solidFill>
        <a:latin typeface="+mn-lt"/>
        <a:ea typeface="+mn-ea"/>
        <a:cs typeface="+mn-cs"/>
      </a:defRPr>
    </a:lvl7pPr>
    <a:lvl8pPr marL="2509114" algn="l" defTabSz="716890" rtl="0" eaLnBrk="1" latinLnBrk="0" hangingPunct="1">
      <a:defRPr sz="900" kern="1200">
        <a:solidFill>
          <a:schemeClr val="tx1"/>
        </a:solidFill>
        <a:latin typeface="+mn-lt"/>
        <a:ea typeface="+mn-ea"/>
        <a:cs typeface="+mn-cs"/>
      </a:defRPr>
    </a:lvl8pPr>
    <a:lvl9pPr marL="2867558" algn="l" defTabSz="71689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265" y="2227085"/>
            <a:ext cx="4570334" cy="1536720"/>
          </a:xfrm>
        </p:spPr>
        <p:txBody>
          <a:bodyPr/>
          <a:lstStyle/>
          <a:p>
            <a:r>
              <a:rPr lang="en-US" smtClean="0"/>
              <a:t>Click to edit Master title style</a:t>
            </a:r>
            <a:endParaRPr lang="en-US"/>
          </a:p>
        </p:txBody>
      </p:sp>
      <p:sp>
        <p:nvSpPr>
          <p:cNvPr id="3" name="Subtitle 2"/>
          <p:cNvSpPr>
            <a:spLocks noGrp="1"/>
          </p:cNvSpPr>
          <p:nvPr>
            <p:ph type="subTitle" idx="1"/>
          </p:nvPr>
        </p:nvSpPr>
        <p:spPr>
          <a:xfrm>
            <a:off x="806530" y="4062518"/>
            <a:ext cx="3763804" cy="1832116"/>
          </a:xfrm>
        </p:spPr>
        <p:txBody>
          <a:bodyPr/>
          <a:lstStyle>
            <a:lvl1pPr marL="0" indent="0" algn="ctr">
              <a:buNone/>
              <a:defRPr>
                <a:solidFill>
                  <a:schemeClr val="tx1">
                    <a:tint val="75000"/>
                  </a:schemeClr>
                </a:solidFill>
              </a:defRPr>
            </a:lvl1pPr>
            <a:lvl2pPr marL="358445" indent="0" algn="ctr">
              <a:buNone/>
              <a:defRPr>
                <a:solidFill>
                  <a:schemeClr val="tx1">
                    <a:tint val="75000"/>
                  </a:schemeClr>
                </a:solidFill>
              </a:defRPr>
            </a:lvl2pPr>
            <a:lvl3pPr marL="716890" indent="0" algn="ctr">
              <a:buNone/>
              <a:defRPr>
                <a:solidFill>
                  <a:schemeClr val="tx1">
                    <a:tint val="75000"/>
                  </a:schemeClr>
                </a:solidFill>
              </a:defRPr>
            </a:lvl3pPr>
            <a:lvl4pPr marL="1075334" indent="0" algn="ctr">
              <a:buNone/>
              <a:defRPr>
                <a:solidFill>
                  <a:schemeClr val="tx1">
                    <a:tint val="75000"/>
                  </a:schemeClr>
                </a:solidFill>
              </a:defRPr>
            </a:lvl4pPr>
            <a:lvl5pPr marL="1433779" indent="0" algn="ctr">
              <a:buNone/>
              <a:defRPr>
                <a:solidFill>
                  <a:schemeClr val="tx1">
                    <a:tint val="75000"/>
                  </a:schemeClr>
                </a:solidFill>
              </a:defRPr>
            </a:lvl5pPr>
            <a:lvl6pPr marL="1792224" indent="0" algn="ctr">
              <a:buNone/>
              <a:defRPr>
                <a:solidFill>
                  <a:schemeClr val="tx1">
                    <a:tint val="75000"/>
                  </a:schemeClr>
                </a:solidFill>
              </a:defRPr>
            </a:lvl6pPr>
            <a:lvl7pPr marL="2150669" indent="0" algn="ctr">
              <a:buNone/>
              <a:defRPr>
                <a:solidFill>
                  <a:schemeClr val="tx1">
                    <a:tint val="75000"/>
                  </a:schemeClr>
                </a:solidFill>
              </a:defRPr>
            </a:lvl7pPr>
            <a:lvl8pPr marL="2509114" indent="0" algn="ctr">
              <a:buNone/>
              <a:defRPr>
                <a:solidFill>
                  <a:schemeClr val="tx1">
                    <a:tint val="75000"/>
                  </a:schemeClr>
                </a:solidFill>
              </a:defRPr>
            </a:lvl8pPr>
            <a:lvl9pPr marL="28675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52125-9E10-4006-AB90-FA6C180CFB09}" type="datetime1">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33AF5-E67E-474E-AE33-A8CE1154CA3A}" type="datetime1">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3669" y="383351"/>
            <a:ext cx="907346" cy="81549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633" y="383351"/>
            <a:ext cx="2632423" cy="81549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05717-8EDD-41C2-89B3-9280B295D276}" type="datetime1">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246FD-E31F-4D6C-9D07-6FDD018AA175}" type="datetime1">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4735" y="4606843"/>
            <a:ext cx="4570334" cy="1423873"/>
          </a:xfrm>
        </p:spPr>
        <p:txBody>
          <a:bodyPr anchor="t"/>
          <a:lstStyle>
            <a:lvl1pPr algn="l">
              <a:defRPr sz="3100" b="1" cap="all"/>
            </a:lvl1pPr>
          </a:lstStyle>
          <a:p>
            <a:r>
              <a:rPr lang="en-US" smtClean="0"/>
              <a:t>Click to edit Master title style</a:t>
            </a:r>
            <a:endParaRPr lang="en-US"/>
          </a:p>
        </p:txBody>
      </p:sp>
      <p:sp>
        <p:nvSpPr>
          <p:cNvPr id="3" name="Text Placeholder 2"/>
          <p:cNvSpPr>
            <a:spLocks noGrp="1"/>
          </p:cNvSpPr>
          <p:nvPr>
            <p:ph type="body" idx="1"/>
          </p:nvPr>
        </p:nvSpPr>
        <p:spPr>
          <a:xfrm>
            <a:off x="424735" y="3038592"/>
            <a:ext cx="4570334" cy="1568251"/>
          </a:xfrm>
        </p:spPr>
        <p:txBody>
          <a:bodyPr anchor="b"/>
          <a:lstStyle>
            <a:lvl1pPr marL="0" indent="0">
              <a:buNone/>
              <a:defRPr sz="1600">
                <a:solidFill>
                  <a:schemeClr val="tx1">
                    <a:tint val="75000"/>
                  </a:schemeClr>
                </a:solidFill>
              </a:defRPr>
            </a:lvl1pPr>
            <a:lvl2pPr marL="358445" indent="0">
              <a:buNone/>
              <a:defRPr sz="1400">
                <a:solidFill>
                  <a:schemeClr val="tx1">
                    <a:tint val="75000"/>
                  </a:schemeClr>
                </a:solidFill>
              </a:defRPr>
            </a:lvl2pPr>
            <a:lvl3pPr marL="716890" indent="0">
              <a:buNone/>
              <a:defRPr sz="1300">
                <a:solidFill>
                  <a:schemeClr val="tx1">
                    <a:tint val="75000"/>
                  </a:schemeClr>
                </a:solidFill>
              </a:defRPr>
            </a:lvl3pPr>
            <a:lvl4pPr marL="1075334" indent="0">
              <a:buNone/>
              <a:defRPr sz="1100">
                <a:solidFill>
                  <a:schemeClr val="tx1">
                    <a:tint val="75000"/>
                  </a:schemeClr>
                </a:solidFill>
              </a:defRPr>
            </a:lvl4pPr>
            <a:lvl5pPr marL="1433779" indent="0">
              <a:buNone/>
              <a:defRPr sz="1100">
                <a:solidFill>
                  <a:schemeClr val="tx1">
                    <a:tint val="75000"/>
                  </a:schemeClr>
                </a:solidFill>
              </a:defRPr>
            </a:lvl5pPr>
            <a:lvl6pPr marL="1792224" indent="0">
              <a:buNone/>
              <a:defRPr sz="1100">
                <a:solidFill>
                  <a:schemeClr val="tx1">
                    <a:tint val="75000"/>
                  </a:schemeClr>
                </a:solidFill>
              </a:defRPr>
            </a:lvl6pPr>
            <a:lvl7pPr marL="2150669" indent="0">
              <a:buNone/>
              <a:defRPr sz="1100">
                <a:solidFill>
                  <a:schemeClr val="tx1">
                    <a:tint val="75000"/>
                  </a:schemeClr>
                </a:solidFill>
              </a:defRPr>
            </a:lvl7pPr>
            <a:lvl8pPr marL="2509114" indent="0">
              <a:buNone/>
              <a:defRPr sz="1100">
                <a:solidFill>
                  <a:schemeClr val="tx1">
                    <a:tint val="75000"/>
                  </a:schemeClr>
                </a:solidFill>
              </a:defRPr>
            </a:lvl8pPr>
            <a:lvl9pPr marL="2867558"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9CAD6-918A-473B-AD2E-714E2F1CDF15}" type="datetime1">
              <a:rPr lang="en-US" smtClean="0"/>
              <a:pPr/>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633" y="2230403"/>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1131" y="2230403"/>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46EEC5-C69A-4D65-8D23-6CBCCBEA9304}" type="datetime1">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843" y="287099"/>
            <a:ext cx="4839177" cy="119485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68844" y="1604762"/>
            <a:ext cx="2375715" cy="668788"/>
          </a:xfrm>
        </p:spPr>
        <p:txBody>
          <a:bodyPr anchor="b"/>
          <a:lstStyle>
            <a:lvl1pPr marL="0" indent="0">
              <a:buNone/>
              <a:defRPr sz="1900" b="1"/>
            </a:lvl1pPr>
            <a:lvl2pPr marL="358445" indent="0">
              <a:buNone/>
              <a:defRPr sz="1600" b="1"/>
            </a:lvl2pPr>
            <a:lvl3pPr marL="716890" indent="0">
              <a:buNone/>
              <a:defRPr sz="1400" b="1"/>
            </a:lvl3pPr>
            <a:lvl4pPr marL="1075334" indent="0">
              <a:buNone/>
              <a:defRPr sz="1300" b="1"/>
            </a:lvl4pPr>
            <a:lvl5pPr marL="1433779" indent="0">
              <a:buNone/>
              <a:defRPr sz="1300" b="1"/>
            </a:lvl5pPr>
            <a:lvl6pPr marL="1792224" indent="0">
              <a:buNone/>
              <a:defRPr sz="1300" b="1"/>
            </a:lvl6pPr>
            <a:lvl7pPr marL="2150669" indent="0">
              <a:buNone/>
              <a:defRPr sz="1300" b="1"/>
            </a:lvl7pPr>
            <a:lvl8pPr marL="2509114" indent="0">
              <a:buNone/>
              <a:defRPr sz="1300" b="1"/>
            </a:lvl8pPr>
            <a:lvl9pPr marL="2867558"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268844" y="2273550"/>
            <a:ext cx="2375715"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731372" y="1604762"/>
            <a:ext cx="2376648" cy="668788"/>
          </a:xfrm>
        </p:spPr>
        <p:txBody>
          <a:bodyPr anchor="b"/>
          <a:lstStyle>
            <a:lvl1pPr marL="0" indent="0">
              <a:buNone/>
              <a:defRPr sz="1900" b="1"/>
            </a:lvl1pPr>
            <a:lvl2pPr marL="358445" indent="0">
              <a:buNone/>
              <a:defRPr sz="1600" b="1"/>
            </a:lvl2pPr>
            <a:lvl3pPr marL="716890" indent="0">
              <a:buNone/>
              <a:defRPr sz="1400" b="1"/>
            </a:lvl3pPr>
            <a:lvl4pPr marL="1075334" indent="0">
              <a:buNone/>
              <a:defRPr sz="1300" b="1"/>
            </a:lvl4pPr>
            <a:lvl5pPr marL="1433779" indent="0">
              <a:buNone/>
              <a:defRPr sz="1300" b="1"/>
            </a:lvl5pPr>
            <a:lvl6pPr marL="1792224" indent="0">
              <a:buNone/>
              <a:defRPr sz="1300" b="1"/>
            </a:lvl6pPr>
            <a:lvl7pPr marL="2150669" indent="0">
              <a:buNone/>
              <a:defRPr sz="1300" b="1"/>
            </a:lvl7pPr>
            <a:lvl8pPr marL="2509114" indent="0">
              <a:buNone/>
              <a:defRPr sz="1300" b="1"/>
            </a:lvl8pPr>
            <a:lvl9pPr marL="2867558"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2731372" y="2273550"/>
            <a:ext cx="2376648"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8703FA-B67A-40C2-A194-D7E7B7469D93}" type="datetime1">
              <a:rPr lang="en-US" smtClean="0"/>
              <a:pPr/>
              <a:t>5/24/2015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45FF08-49CB-406B-A53E-97A2ACDA1B81}" type="datetime1">
              <a:rPr lang="en-US" smtClean="0"/>
              <a:pPr/>
              <a:t>5/24/2015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B8295-2956-4E01-9503-DC47BABCFF47}" type="datetime1">
              <a:rPr lang="en-US" smtClean="0"/>
              <a:pPr/>
              <a:t>5/24/2015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4" y="285438"/>
            <a:ext cx="1768951" cy="1214773"/>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2102204" y="285439"/>
            <a:ext cx="3005816" cy="611867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8844" y="1500211"/>
            <a:ext cx="1768951" cy="4903899"/>
          </a:xfrm>
        </p:spPr>
        <p:txBody>
          <a:bodyPr/>
          <a:lstStyle>
            <a:lvl1pPr marL="0" indent="0">
              <a:buNone/>
              <a:defRPr sz="1100"/>
            </a:lvl1pPr>
            <a:lvl2pPr marL="358445" indent="0">
              <a:buNone/>
              <a:defRPr sz="900"/>
            </a:lvl2pPr>
            <a:lvl3pPr marL="716890" indent="0">
              <a:buNone/>
              <a:defRPr sz="800"/>
            </a:lvl3pPr>
            <a:lvl4pPr marL="1075334" indent="0">
              <a:buNone/>
              <a:defRPr sz="700"/>
            </a:lvl4pPr>
            <a:lvl5pPr marL="1433779" indent="0">
              <a:buNone/>
              <a:defRPr sz="700"/>
            </a:lvl5pPr>
            <a:lvl6pPr marL="1792224" indent="0">
              <a:buNone/>
              <a:defRPr sz="700"/>
            </a:lvl6pPr>
            <a:lvl7pPr marL="2150669" indent="0">
              <a:buNone/>
              <a:defRPr sz="700"/>
            </a:lvl7pPr>
            <a:lvl8pPr marL="2509114" indent="0">
              <a:buNone/>
              <a:defRPr sz="700"/>
            </a:lvl8pPr>
            <a:lvl9pPr marL="286755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1390A-CEA9-4829-8855-25883CD429C5}" type="datetime1">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3903" y="5018406"/>
            <a:ext cx="3226118" cy="592451"/>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053903" y="640577"/>
            <a:ext cx="3226118" cy="4301490"/>
          </a:xfrm>
        </p:spPr>
        <p:txBody>
          <a:bodyPr/>
          <a:lstStyle>
            <a:lvl1pPr marL="0" indent="0">
              <a:buNone/>
              <a:defRPr sz="2500"/>
            </a:lvl1pPr>
            <a:lvl2pPr marL="358445" indent="0">
              <a:buNone/>
              <a:defRPr sz="2200"/>
            </a:lvl2pPr>
            <a:lvl3pPr marL="716890" indent="0">
              <a:buNone/>
              <a:defRPr sz="1900"/>
            </a:lvl3pPr>
            <a:lvl4pPr marL="1075334" indent="0">
              <a:buNone/>
              <a:defRPr sz="1600"/>
            </a:lvl4pPr>
            <a:lvl5pPr marL="1433779" indent="0">
              <a:buNone/>
              <a:defRPr sz="1600"/>
            </a:lvl5pPr>
            <a:lvl6pPr marL="1792224" indent="0">
              <a:buNone/>
              <a:defRPr sz="1600"/>
            </a:lvl6pPr>
            <a:lvl7pPr marL="2150669" indent="0">
              <a:buNone/>
              <a:defRPr sz="1600"/>
            </a:lvl7pPr>
            <a:lvl8pPr marL="2509114" indent="0">
              <a:buNone/>
              <a:defRPr sz="1600"/>
            </a:lvl8pPr>
            <a:lvl9pPr marL="2867558" indent="0">
              <a:buNone/>
              <a:defRPr sz="1600"/>
            </a:lvl9pPr>
          </a:lstStyle>
          <a:p>
            <a:endParaRPr lang="en-US"/>
          </a:p>
        </p:txBody>
      </p:sp>
      <p:sp>
        <p:nvSpPr>
          <p:cNvPr id="4" name="Text Placeholder 3"/>
          <p:cNvSpPr>
            <a:spLocks noGrp="1"/>
          </p:cNvSpPr>
          <p:nvPr>
            <p:ph type="body" sz="half" idx="2"/>
          </p:nvPr>
        </p:nvSpPr>
        <p:spPr>
          <a:xfrm>
            <a:off x="1053903" y="5610857"/>
            <a:ext cx="3226118" cy="841379"/>
          </a:xfrm>
        </p:spPr>
        <p:txBody>
          <a:bodyPr/>
          <a:lstStyle>
            <a:lvl1pPr marL="0" indent="0">
              <a:buNone/>
              <a:defRPr sz="1100"/>
            </a:lvl1pPr>
            <a:lvl2pPr marL="358445" indent="0">
              <a:buNone/>
              <a:defRPr sz="900"/>
            </a:lvl2pPr>
            <a:lvl3pPr marL="716890" indent="0">
              <a:buNone/>
              <a:defRPr sz="800"/>
            </a:lvl3pPr>
            <a:lvl4pPr marL="1075334" indent="0">
              <a:buNone/>
              <a:defRPr sz="700"/>
            </a:lvl4pPr>
            <a:lvl5pPr marL="1433779" indent="0">
              <a:buNone/>
              <a:defRPr sz="700"/>
            </a:lvl5pPr>
            <a:lvl6pPr marL="1792224" indent="0">
              <a:buNone/>
              <a:defRPr sz="700"/>
            </a:lvl6pPr>
            <a:lvl7pPr marL="2150669" indent="0">
              <a:buNone/>
              <a:defRPr sz="700"/>
            </a:lvl7pPr>
            <a:lvl8pPr marL="2509114" indent="0">
              <a:buNone/>
              <a:defRPr sz="700"/>
            </a:lvl8pPr>
            <a:lvl9pPr marL="286755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E48A4-F105-4A9F-BDB8-BFE0E2410DFA}" type="datetime1">
              <a:rPr lang="en-US" smtClean="0"/>
              <a:pPr/>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3D786-5865-4C87-8619-1342EFB170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843" y="287099"/>
            <a:ext cx="4839177" cy="1194858"/>
          </a:xfrm>
          <a:prstGeom prst="rect">
            <a:avLst/>
          </a:prstGeom>
        </p:spPr>
        <p:txBody>
          <a:bodyPr vert="horz" lIns="71689" tIns="35844" rIns="71689" bIns="358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68843" y="1672803"/>
            <a:ext cx="4839177" cy="4731307"/>
          </a:xfrm>
          <a:prstGeom prst="rect">
            <a:avLst/>
          </a:prstGeom>
        </p:spPr>
        <p:txBody>
          <a:bodyPr vert="horz" lIns="71689" tIns="35844" rIns="71689" bIns="358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68843" y="6644741"/>
            <a:ext cx="1254601" cy="381691"/>
          </a:xfrm>
          <a:prstGeom prst="rect">
            <a:avLst/>
          </a:prstGeom>
        </p:spPr>
        <p:txBody>
          <a:bodyPr vert="horz" lIns="71689" tIns="35844" rIns="71689" bIns="35844" rtlCol="0" anchor="ctr"/>
          <a:lstStyle>
            <a:lvl1pPr algn="l">
              <a:defRPr sz="900">
                <a:solidFill>
                  <a:schemeClr val="tx1">
                    <a:tint val="75000"/>
                  </a:schemeClr>
                </a:solidFill>
              </a:defRPr>
            </a:lvl1pPr>
          </a:lstStyle>
          <a:p>
            <a:fld id="{95F3941C-5F92-4104-840D-048F90CA2CE7}" type="datetime1">
              <a:rPr lang="en-US" smtClean="0"/>
              <a:pPr/>
              <a:t>5/24/2015</a:t>
            </a:fld>
            <a:endParaRPr lang="en-US"/>
          </a:p>
        </p:txBody>
      </p:sp>
      <p:sp>
        <p:nvSpPr>
          <p:cNvPr id="5" name="Footer Placeholder 4"/>
          <p:cNvSpPr>
            <a:spLocks noGrp="1"/>
          </p:cNvSpPr>
          <p:nvPr>
            <p:ph type="ftr" sz="quarter" idx="3"/>
          </p:nvPr>
        </p:nvSpPr>
        <p:spPr>
          <a:xfrm>
            <a:off x="1837095" y="6644741"/>
            <a:ext cx="1702673" cy="381691"/>
          </a:xfrm>
          <a:prstGeom prst="rect">
            <a:avLst/>
          </a:prstGeom>
        </p:spPr>
        <p:txBody>
          <a:bodyPr vert="horz" lIns="71689" tIns="35844" rIns="71689" bIns="35844"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853419" y="6644741"/>
            <a:ext cx="1254601" cy="381691"/>
          </a:xfrm>
          <a:prstGeom prst="rect">
            <a:avLst/>
          </a:prstGeom>
        </p:spPr>
        <p:txBody>
          <a:bodyPr vert="horz" lIns="71689" tIns="35844" rIns="71689" bIns="35844" rtlCol="0" anchor="ctr"/>
          <a:lstStyle>
            <a:lvl1pPr algn="r">
              <a:defRPr sz="900">
                <a:solidFill>
                  <a:schemeClr val="tx1">
                    <a:tint val="75000"/>
                  </a:schemeClr>
                </a:solidFill>
              </a:defRPr>
            </a:lvl1pPr>
          </a:lstStyle>
          <a:p>
            <a:fld id="{3DB3D786-5865-4C87-8619-1342EFB170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16890" rtl="0" eaLnBrk="1" latinLnBrk="0" hangingPunct="1">
        <a:spcBef>
          <a:spcPct val="0"/>
        </a:spcBef>
        <a:buNone/>
        <a:defRPr sz="3400" kern="1200">
          <a:solidFill>
            <a:schemeClr val="tx1"/>
          </a:solidFill>
          <a:latin typeface="+mj-lt"/>
          <a:ea typeface="+mj-ea"/>
          <a:cs typeface="+mj-cs"/>
        </a:defRPr>
      </a:lvl1pPr>
    </p:titleStyle>
    <p:bodyStyle>
      <a:lvl1pPr marL="268834" indent="-268834" algn="l" defTabSz="716890"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82473" indent="-224028" algn="l" defTabSz="71689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896112" indent="-179222" algn="l" defTabSz="716890"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54557"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13002"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1971446"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29891"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88336"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46781"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6890" rtl="0" eaLnBrk="1" latinLnBrk="0" hangingPunct="1">
        <a:defRPr sz="1400" kern="1200">
          <a:solidFill>
            <a:schemeClr val="tx1"/>
          </a:solidFill>
          <a:latin typeface="+mn-lt"/>
          <a:ea typeface="+mn-ea"/>
          <a:cs typeface="+mn-cs"/>
        </a:defRPr>
      </a:lvl1pPr>
      <a:lvl2pPr marL="358445" algn="l" defTabSz="716890" rtl="0" eaLnBrk="1" latinLnBrk="0" hangingPunct="1">
        <a:defRPr sz="1400" kern="1200">
          <a:solidFill>
            <a:schemeClr val="tx1"/>
          </a:solidFill>
          <a:latin typeface="+mn-lt"/>
          <a:ea typeface="+mn-ea"/>
          <a:cs typeface="+mn-cs"/>
        </a:defRPr>
      </a:lvl2pPr>
      <a:lvl3pPr marL="716890" algn="l" defTabSz="716890" rtl="0" eaLnBrk="1" latinLnBrk="0" hangingPunct="1">
        <a:defRPr sz="1400" kern="1200">
          <a:solidFill>
            <a:schemeClr val="tx1"/>
          </a:solidFill>
          <a:latin typeface="+mn-lt"/>
          <a:ea typeface="+mn-ea"/>
          <a:cs typeface="+mn-cs"/>
        </a:defRPr>
      </a:lvl3pPr>
      <a:lvl4pPr marL="1075334" algn="l" defTabSz="716890" rtl="0" eaLnBrk="1" latinLnBrk="0" hangingPunct="1">
        <a:defRPr sz="1400" kern="1200">
          <a:solidFill>
            <a:schemeClr val="tx1"/>
          </a:solidFill>
          <a:latin typeface="+mn-lt"/>
          <a:ea typeface="+mn-ea"/>
          <a:cs typeface="+mn-cs"/>
        </a:defRPr>
      </a:lvl4pPr>
      <a:lvl5pPr marL="1433779" algn="l" defTabSz="716890" rtl="0" eaLnBrk="1" latinLnBrk="0" hangingPunct="1">
        <a:defRPr sz="1400" kern="1200">
          <a:solidFill>
            <a:schemeClr val="tx1"/>
          </a:solidFill>
          <a:latin typeface="+mn-lt"/>
          <a:ea typeface="+mn-ea"/>
          <a:cs typeface="+mn-cs"/>
        </a:defRPr>
      </a:lvl5pPr>
      <a:lvl6pPr marL="1792224" algn="l" defTabSz="716890" rtl="0" eaLnBrk="1" latinLnBrk="0" hangingPunct="1">
        <a:defRPr sz="1400" kern="1200">
          <a:solidFill>
            <a:schemeClr val="tx1"/>
          </a:solidFill>
          <a:latin typeface="+mn-lt"/>
          <a:ea typeface="+mn-ea"/>
          <a:cs typeface="+mn-cs"/>
        </a:defRPr>
      </a:lvl6pPr>
      <a:lvl7pPr marL="2150669" algn="l" defTabSz="716890" rtl="0" eaLnBrk="1" latinLnBrk="0" hangingPunct="1">
        <a:defRPr sz="1400" kern="1200">
          <a:solidFill>
            <a:schemeClr val="tx1"/>
          </a:solidFill>
          <a:latin typeface="+mn-lt"/>
          <a:ea typeface="+mn-ea"/>
          <a:cs typeface="+mn-cs"/>
        </a:defRPr>
      </a:lvl7pPr>
      <a:lvl8pPr marL="2509114" algn="l" defTabSz="716890" rtl="0" eaLnBrk="1" latinLnBrk="0" hangingPunct="1">
        <a:defRPr sz="1400" kern="1200">
          <a:solidFill>
            <a:schemeClr val="tx1"/>
          </a:solidFill>
          <a:latin typeface="+mn-lt"/>
          <a:ea typeface="+mn-ea"/>
          <a:cs typeface="+mn-cs"/>
        </a:defRPr>
      </a:lvl8pPr>
      <a:lvl9pPr marL="2867558" algn="l" defTabSz="71689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265" y="2822575"/>
            <a:ext cx="4570334" cy="1357490"/>
          </a:xfrm>
        </p:spPr>
        <p:txBody>
          <a:bodyPr>
            <a:normAutofit/>
          </a:bodyPr>
          <a:lstStyle/>
          <a:p>
            <a:r>
              <a:rPr lang="en-US" sz="3600" b="1" dirty="0" smtClean="0"/>
              <a:t>TEORI-TEORI SIBERNETIKA-2</a:t>
            </a:r>
            <a:endParaRPr lang="en-US" sz="3600" b="1" dirty="0"/>
          </a:p>
        </p:txBody>
      </p:sp>
      <p:sp>
        <p:nvSpPr>
          <p:cNvPr id="3" name="Subtitle 2"/>
          <p:cNvSpPr>
            <a:spLocks noGrp="1"/>
          </p:cNvSpPr>
          <p:nvPr>
            <p:ph type="subTitle" idx="1"/>
          </p:nvPr>
        </p:nvSpPr>
        <p:spPr>
          <a:xfrm>
            <a:off x="806530" y="4519718"/>
            <a:ext cx="3763804" cy="1046057"/>
          </a:xfrm>
        </p:spPr>
        <p:txBody>
          <a:bodyPr>
            <a:normAutofit/>
          </a:bodyPr>
          <a:lstStyle/>
          <a:p>
            <a:r>
              <a:rPr lang="en-US" sz="2000" b="1" dirty="0" err="1" smtClean="0">
                <a:solidFill>
                  <a:srgbClr val="C00000"/>
                </a:solidFill>
              </a:rPr>
              <a:t>Teori</a:t>
            </a:r>
            <a:r>
              <a:rPr lang="en-US" sz="2000" b="1" dirty="0" smtClean="0">
                <a:solidFill>
                  <a:srgbClr val="C00000"/>
                </a:solidFill>
              </a:rPr>
              <a:t> </a:t>
            </a:r>
            <a:r>
              <a:rPr lang="en-US" sz="2000" b="1" dirty="0" err="1" smtClean="0">
                <a:solidFill>
                  <a:srgbClr val="C00000"/>
                </a:solidFill>
              </a:rPr>
              <a:t>Kelompok</a:t>
            </a:r>
            <a:r>
              <a:rPr lang="en-US" sz="2000" b="1" dirty="0" smtClean="0">
                <a:solidFill>
                  <a:srgbClr val="C00000"/>
                </a:solidFill>
              </a:rPr>
              <a:t> </a:t>
            </a:r>
            <a:r>
              <a:rPr lang="en-US" sz="2000" b="1" dirty="0" err="1" smtClean="0">
                <a:solidFill>
                  <a:srgbClr val="C00000"/>
                </a:solidFill>
              </a:rPr>
              <a:t>Terpercaya</a:t>
            </a:r>
            <a:endParaRPr lang="en-US" sz="2000" b="1" dirty="0" smtClean="0">
              <a:solidFill>
                <a:srgbClr val="C00000"/>
              </a:solidFill>
            </a:endParaRPr>
          </a:p>
          <a:p>
            <a:r>
              <a:rPr lang="en-US" sz="2000" b="1" dirty="0" smtClean="0">
                <a:solidFill>
                  <a:srgbClr val="C00000"/>
                </a:solidFill>
              </a:rPr>
              <a:t>Model Input </a:t>
            </a:r>
            <a:r>
              <a:rPr lang="en-US" sz="2000" b="1" dirty="0" err="1" smtClean="0">
                <a:solidFill>
                  <a:srgbClr val="C00000"/>
                </a:solidFill>
              </a:rPr>
              <a:t>Proses</a:t>
            </a:r>
            <a:r>
              <a:rPr lang="en-US" sz="2000" b="1" dirty="0" smtClean="0">
                <a:solidFill>
                  <a:srgbClr val="C00000"/>
                </a:solidFill>
              </a:rPr>
              <a:t> Output </a:t>
            </a:r>
            <a:endParaRPr lang="en-US" sz="2000" b="1" dirty="0">
              <a:solidFill>
                <a:srgbClr val="C00000"/>
              </a:solidFill>
            </a:endParaRPr>
          </a:p>
        </p:txBody>
      </p:sp>
      <p:pic>
        <p:nvPicPr>
          <p:cNvPr id="4" name="Picture 3" descr="UEU.tif"/>
          <p:cNvPicPr>
            <a:picLocks noChangeAspect="1"/>
          </p:cNvPicPr>
          <p:nvPr/>
        </p:nvPicPr>
        <p:blipFill>
          <a:blip r:embed="rId2" cstate="print"/>
          <a:stretch>
            <a:fillRect/>
          </a:stretch>
        </p:blipFill>
        <p:spPr>
          <a:xfrm>
            <a:off x="1240631" y="612775"/>
            <a:ext cx="2840831" cy="721689"/>
          </a:xfrm>
          <a:prstGeom prst="rect">
            <a:avLst/>
          </a:prstGeom>
        </p:spPr>
      </p:pic>
      <p:sp>
        <p:nvSpPr>
          <p:cNvPr id="5" name="Title 1"/>
          <p:cNvSpPr txBox="1">
            <a:spLocks/>
          </p:cNvSpPr>
          <p:nvPr/>
        </p:nvSpPr>
        <p:spPr>
          <a:xfrm>
            <a:off x="404097" y="1984375"/>
            <a:ext cx="4570334" cy="6858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sz="2400"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10</a:t>
            </a:r>
          </a:p>
        </p:txBody>
      </p:sp>
      <p:sp>
        <p:nvSpPr>
          <p:cNvPr id="6"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
        <p:nvSpPr>
          <p:cNvPr id="7" name="Slide Number Placeholder 6"/>
          <p:cNvSpPr>
            <a:spLocks noGrp="1"/>
          </p:cNvSpPr>
          <p:nvPr>
            <p:ph type="sldNum" sz="quarter" idx="12"/>
          </p:nvPr>
        </p:nvSpPr>
        <p:spPr/>
        <p:txBody>
          <a:bodyPr/>
          <a:lstStyle/>
          <a:p>
            <a:fld id="{3DB3D786-5865-4C87-8619-1342EFB170BD}"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MODEL INPUT PROSES OUTPUT</a:t>
            </a:r>
            <a:endParaRPr lang="en-US" sz="2800" dirty="0">
              <a:solidFill>
                <a:srgbClr val="C00000"/>
              </a:solidFill>
            </a:endParaRPr>
          </a:p>
        </p:txBody>
      </p:sp>
      <p:sp>
        <p:nvSpPr>
          <p:cNvPr id="3" name="Content Placeholder 2"/>
          <p:cNvSpPr>
            <a:spLocks noGrp="1"/>
          </p:cNvSpPr>
          <p:nvPr>
            <p:ph idx="1"/>
          </p:nvPr>
        </p:nvSpPr>
        <p:spPr>
          <a:xfrm>
            <a:off x="268843" y="1450975"/>
            <a:ext cx="4839177" cy="5257800"/>
          </a:xfrm>
        </p:spPr>
        <p:txBody>
          <a:bodyPr>
            <a:noAutofit/>
          </a:bodyPr>
          <a:lstStyle/>
          <a:p>
            <a:pPr>
              <a:spcBef>
                <a:spcPts val="600"/>
              </a:spcBef>
              <a:spcAft>
                <a:spcPts val="600"/>
              </a:spcAft>
            </a:pPr>
            <a:r>
              <a:rPr lang="en-US" sz="2400" b="1" dirty="0" err="1" smtClean="0"/>
              <a:t>Kelompok</a:t>
            </a:r>
            <a:r>
              <a:rPr lang="en-US" sz="2400" b="1" dirty="0" smtClean="0"/>
              <a:t> </a:t>
            </a:r>
            <a:r>
              <a:rPr lang="en-US" sz="2400" b="1" dirty="0" err="1"/>
              <a:t>sering</a:t>
            </a:r>
            <a:r>
              <a:rPr lang="en-US" sz="2400" b="1" dirty="0"/>
              <a:t> </a:t>
            </a:r>
            <a:r>
              <a:rPr lang="en-US" sz="2400" b="1" dirty="0" err="1" smtClean="0"/>
              <a:t>dipandang</a:t>
            </a:r>
            <a:r>
              <a:rPr lang="en-US" sz="2400" b="1" dirty="0" smtClean="0"/>
              <a:t> </a:t>
            </a:r>
            <a:r>
              <a:rPr lang="en-US" sz="1600" dirty="0" err="1"/>
              <a:t>seperti</a:t>
            </a:r>
            <a:r>
              <a:rPr lang="en-US" sz="1600" dirty="0"/>
              <a:t> </a:t>
            </a:r>
            <a:r>
              <a:rPr lang="en-US" sz="1600" dirty="0" err="1"/>
              <a:t>sistem</a:t>
            </a:r>
            <a:r>
              <a:rPr lang="en-US" sz="1600" dirty="0"/>
              <a:t> </a:t>
            </a:r>
            <a:r>
              <a:rPr lang="en-US" sz="1600" dirty="0" err="1"/>
              <a:t>sibernetika</a:t>
            </a:r>
            <a:r>
              <a:rPr lang="en-US" sz="1600" dirty="0"/>
              <a:t> </a:t>
            </a:r>
            <a:r>
              <a:rPr lang="en-US" sz="1600" dirty="0" err="1"/>
              <a:t>di</a:t>
            </a:r>
            <a:r>
              <a:rPr lang="en-US" sz="1600" dirty="0"/>
              <a:t> </a:t>
            </a:r>
            <a:r>
              <a:rPr lang="en-US" sz="1600" dirty="0" err="1"/>
              <a:t>mna</a:t>
            </a:r>
            <a:r>
              <a:rPr lang="en-US" sz="1600" dirty="0"/>
              <a:t> </a:t>
            </a:r>
            <a:r>
              <a:rPr lang="en-US" sz="1600" dirty="0" err="1"/>
              <a:t>informasi</a:t>
            </a:r>
            <a:r>
              <a:rPr lang="en-US" sz="1600" dirty="0"/>
              <a:t> </a:t>
            </a:r>
            <a:r>
              <a:rPr lang="en-US" sz="1600" dirty="0" err="1"/>
              <a:t>dan</a:t>
            </a:r>
            <a:r>
              <a:rPr lang="en-US" sz="1600" dirty="0"/>
              <a:t> </a:t>
            </a:r>
            <a:r>
              <a:rPr lang="en-US" sz="1600" dirty="0" err="1"/>
              <a:t>pengaruh</a:t>
            </a:r>
            <a:r>
              <a:rPr lang="en-US" sz="1600" dirty="0"/>
              <a:t> </a:t>
            </a:r>
            <a:r>
              <a:rPr lang="en-US" sz="1600" dirty="0" err="1"/>
              <a:t>datang</a:t>
            </a:r>
            <a:r>
              <a:rPr lang="en-US" sz="1600" dirty="0"/>
              <a:t> </a:t>
            </a:r>
            <a:r>
              <a:rPr lang="en-US" sz="1600" dirty="0" err="1"/>
              <a:t>kepada</a:t>
            </a:r>
            <a:r>
              <a:rPr lang="en-US" sz="1600" dirty="0"/>
              <a:t> </a:t>
            </a:r>
            <a:r>
              <a:rPr lang="en-US" sz="1600" dirty="0" err="1"/>
              <a:t>kelompok</a:t>
            </a:r>
            <a:r>
              <a:rPr lang="en-US" sz="1600" dirty="0"/>
              <a:t> (input), </a:t>
            </a:r>
            <a:r>
              <a:rPr lang="en-US" sz="1600" dirty="0" err="1"/>
              <a:t>kelompok</a:t>
            </a:r>
            <a:r>
              <a:rPr lang="en-US" sz="1600" dirty="0"/>
              <a:t> </a:t>
            </a:r>
            <a:r>
              <a:rPr lang="en-US" sz="1600" dirty="0" err="1"/>
              <a:t>mengolah</a:t>
            </a:r>
            <a:r>
              <a:rPr lang="en-US" sz="1600" dirty="0"/>
              <a:t> </a:t>
            </a:r>
            <a:r>
              <a:rPr lang="en-US" sz="1600" dirty="0" err="1"/>
              <a:t>informasi</a:t>
            </a:r>
            <a:r>
              <a:rPr lang="en-US" sz="1600" dirty="0"/>
              <a:t> </a:t>
            </a:r>
            <a:r>
              <a:rPr lang="en-US" sz="1600" dirty="0" err="1"/>
              <a:t>ini</a:t>
            </a:r>
            <a:r>
              <a:rPr lang="en-US" sz="1600" dirty="0"/>
              <a:t> </a:t>
            </a:r>
            <a:r>
              <a:rPr lang="en-US" sz="1600" dirty="0" err="1"/>
              <a:t>dan</a:t>
            </a:r>
            <a:r>
              <a:rPr lang="en-US" sz="1600" dirty="0"/>
              <a:t> </a:t>
            </a:r>
            <a:r>
              <a:rPr lang="en-US" sz="1600" dirty="0" err="1"/>
              <a:t>hasilnya</a:t>
            </a:r>
            <a:r>
              <a:rPr lang="en-US" sz="1600" dirty="0"/>
              <a:t> </a:t>
            </a:r>
            <a:r>
              <a:rPr lang="en-US" sz="1600" dirty="0" err="1"/>
              <a:t>berputar</a:t>
            </a:r>
            <a:r>
              <a:rPr lang="en-US" sz="1600" dirty="0"/>
              <a:t> </a:t>
            </a:r>
            <a:r>
              <a:rPr lang="en-US" sz="1600" dirty="0" err="1"/>
              <a:t>kembali</a:t>
            </a:r>
            <a:r>
              <a:rPr lang="en-US" sz="1600" dirty="0"/>
              <a:t> </a:t>
            </a:r>
            <a:r>
              <a:rPr lang="en-US" sz="1600" dirty="0" err="1"/>
              <a:t>untuk</a:t>
            </a:r>
            <a:r>
              <a:rPr lang="en-US" sz="1600" dirty="0"/>
              <a:t> </a:t>
            </a:r>
            <a:r>
              <a:rPr lang="en-US" sz="1600" dirty="0" err="1"/>
              <a:t>memengaruhi</a:t>
            </a:r>
            <a:r>
              <a:rPr lang="en-US" sz="1600" dirty="0"/>
              <a:t> </a:t>
            </a:r>
            <a:r>
              <a:rPr lang="en-US" sz="1600" dirty="0" err="1"/>
              <a:t>orang</a:t>
            </a:r>
            <a:r>
              <a:rPr lang="en-US" sz="1600" dirty="0"/>
              <a:t> lain (output). Model </a:t>
            </a:r>
            <a:r>
              <a:rPr lang="en-US" sz="1600" dirty="0" err="1"/>
              <a:t>ini</a:t>
            </a:r>
            <a:r>
              <a:rPr lang="en-US" sz="1600" dirty="0"/>
              <a:t> </a:t>
            </a:r>
            <a:r>
              <a:rPr lang="en-US" sz="1600" dirty="0" err="1"/>
              <a:t>juga</a:t>
            </a:r>
            <a:r>
              <a:rPr lang="en-US" sz="1600" dirty="0"/>
              <a:t> </a:t>
            </a:r>
            <a:r>
              <a:rPr lang="en-US" sz="1600" dirty="0" err="1"/>
              <a:t>dikenal</a:t>
            </a:r>
            <a:r>
              <a:rPr lang="en-US" sz="1600" dirty="0"/>
              <a:t> </a:t>
            </a:r>
            <a:r>
              <a:rPr lang="en-US" sz="1600" dirty="0" err="1"/>
              <a:t>sebagai</a:t>
            </a:r>
            <a:r>
              <a:rPr lang="en-US" sz="1600" dirty="0"/>
              <a:t> model input </a:t>
            </a:r>
            <a:r>
              <a:rPr lang="en-US" sz="1600" dirty="0" err="1"/>
              <a:t>proses</a:t>
            </a:r>
            <a:r>
              <a:rPr lang="en-US" sz="1600" dirty="0"/>
              <a:t> output.</a:t>
            </a:r>
          </a:p>
          <a:p>
            <a:pPr>
              <a:spcBef>
                <a:spcPts val="600"/>
              </a:spcBef>
              <a:spcAft>
                <a:spcPts val="600"/>
              </a:spcAft>
            </a:pPr>
            <a:r>
              <a:rPr lang="en-US" sz="2400" b="1" dirty="0" err="1"/>
              <a:t>Ide</a:t>
            </a:r>
            <a:r>
              <a:rPr lang="en-US" sz="2400" b="1" dirty="0"/>
              <a:t> </a:t>
            </a:r>
            <a:r>
              <a:rPr lang="en-US" sz="2400" b="1" dirty="0" err="1"/>
              <a:t>dasar</a:t>
            </a:r>
            <a:r>
              <a:rPr lang="en-US" sz="2400" b="1" dirty="0"/>
              <a:t> </a:t>
            </a:r>
            <a:r>
              <a:rPr lang="en-US" sz="2400" b="1" dirty="0" err="1"/>
              <a:t>dari</a:t>
            </a:r>
            <a:r>
              <a:rPr lang="en-US" sz="2400" b="1" dirty="0"/>
              <a:t> </a:t>
            </a:r>
            <a:r>
              <a:rPr lang="en-US" sz="2400" b="1" dirty="0" err="1"/>
              <a:t>masukan</a:t>
            </a:r>
            <a:r>
              <a:rPr lang="en-US" sz="2400" b="1" dirty="0"/>
              <a:t>, </a:t>
            </a:r>
            <a:r>
              <a:rPr lang="en-US" sz="1400" dirty="0" err="1"/>
              <a:t>proses</a:t>
            </a:r>
            <a:r>
              <a:rPr lang="en-US" sz="1400" dirty="0"/>
              <a:t> </a:t>
            </a:r>
            <a:r>
              <a:rPr lang="en-US" sz="1400" dirty="0" err="1"/>
              <a:t>dan</a:t>
            </a:r>
            <a:r>
              <a:rPr lang="en-US" sz="1400" dirty="0"/>
              <a:t> </a:t>
            </a:r>
            <a:r>
              <a:rPr lang="en-US" sz="1400" dirty="0" err="1"/>
              <a:t>hasil</a:t>
            </a:r>
            <a:r>
              <a:rPr lang="en-US" sz="1400" dirty="0"/>
              <a:t> </a:t>
            </a:r>
            <a:r>
              <a:rPr lang="en-US" sz="1400" dirty="0" err="1"/>
              <a:t>dalam</a:t>
            </a:r>
            <a:r>
              <a:rPr lang="en-US" sz="1400" dirty="0"/>
              <a:t> </a:t>
            </a:r>
            <a:r>
              <a:rPr lang="en-US" sz="1400" dirty="0" err="1"/>
              <a:t>kelompok</a:t>
            </a:r>
            <a:r>
              <a:rPr lang="en-US" sz="1400" dirty="0"/>
              <a:t> yang </a:t>
            </a:r>
            <a:r>
              <a:rPr lang="en-US" sz="1400" dirty="0" err="1"/>
              <a:t>berpengaruh</a:t>
            </a:r>
            <a:r>
              <a:rPr lang="en-US" sz="1400" dirty="0"/>
              <a:t> </a:t>
            </a:r>
            <a:r>
              <a:rPr lang="en-US" sz="1400" dirty="0" err="1"/>
              <a:t>pada</a:t>
            </a:r>
            <a:r>
              <a:rPr lang="en-US" sz="1400" dirty="0"/>
              <a:t> </a:t>
            </a:r>
            <a:r>
              <a:rPr lang="en-US" sz="1400" dirty="0" err="1"/>
              <a:t>bagaimana</a:t>
            </a:r>
            <a:r>
              <a:rPr lang="en-US" sz="1400" dirty="0"/>
              <a:t> </a:t>
            </a:r>
            <a:r>
              <a:rPr lang="en-US" sz="1400" dirty="0" err="1"/>
              <a:t>kita</a:t>
            </a:r>
            <a:r>
              <a:rPr lang="en-US" sz="1400" dirty="0"/>
              <a:t> </a:t>
            </a:r>
            <a:r>
              <a:rPr lang="en-US" sz="1400" dirty="0" err="1"/>
              <a:t>melihat</a:t>
            </a:r>
            <a:r>
              <a:rPr lang="en-US" sz="1400" dirty="0"/>
              <a:t> </a:t>
            </a:r>
            <a:r>
              <a:rPr lang="en-US" sz="1400" dirty="0" err="1"/>
              <a:t>mereka</a:t>
            </a:r>
            <a:r>
              <a:rPr lang="en-US" sz="1400" dirty="0"/>
              <a:t>. </a:t>
            </a:r>
            <a:r>
              <a:rPr lang="en-US" sz="1400" dirty="0" err="1"/>
              <a:t>Peneliti</a:t>
            </a:r>
            <a:r>
              <a:rPr lang="en-US" sz="1400" dirty="0"/>
              <a:t> </a:t>
            </a:r>
            <a:r>
              <a:rPr lang="en-US" sz="1400" dirty="0" err="1"/>
              <a:t>melihat</a:t>
            </a:r>
            <a:r>
              <a:rPr lang="en-US" sz="1400" dirty="0"/>
              <a:t> </a:t>
            </a:r>
            <a:r>
              <a:rPr lang="en-US" sz="1400" dirty="0" err="1"/>
              <a:t>pada</a:t>
            </a:r>
            <a:r>
              <a:rPr lang="en-US" sz="1400" dirty="0"/>
              <a:t> </a:t>
            </a:r>
            <a:r>
              <a:rPr lang="en-US" sz="1400" dirty="0" err="1"/>
              <a:t>faktor</a:t>
            </a:r>
            <a:r>
              <a:rPr lang="en-US" sz="1400" dirty="0"/>
              <a:t> yang </a:t>
            </a:r>
            <a:r>
              <a:rPr lang="en-US" sz="1400" dirty="0" err="1"/>
              <a:t>memengaruhi</a:t>
            </a:r>
            <a:r>
              <a:rPr lang="en-US" sz="1400" dirty="0"/>
              <a:t> </a:t>
            </a:r>
            <a:r>
              <a:rPr lang="en-US" sz="1400" dirty="0" err="1"/>
              <a:t>kelompok</a:t>
            </a:r>
            <a:r>
              <a:rPr lang="en-US" sz="1400" dirty="0"/>
              <a:t> (input), </a:t>
            </a:r>
            <a:r>
              <a:rPr lang="en-US" sz="1400" dirty="0" err="1"/>
              <a:t>apa</a:t>
            </a:r>
            <a:r>
              <a:rPr lang="en-US" sz="1400" dirty="0"/>
              <a:t> yang </a:t>
            </a:r>
            <a:r>
              <a:rPr lang="en-US" sz="1400" dirty="0" err="1"/>
              <a:t>terjadi</a:t>
            </a:r>
            <a:r>
              <a:rPr lang="en-US" sz="1400" dirty="0"/>
              <a:t> </a:t>
            </a:r>
            <a:r>
              <a:rPr lang="en-US" sz="1400" dirty="0" err="1"/>
              <a:t>di</a:t>
            </a:r>
            <a:r>
              <a:rPr lang="en-US" sz="1400" dirty="0"/>
              <a:t> </a:t>
            </a:r>
            <a:r>
              <a:rPr lang="en-US" sz="1400" dirty="0" err="1"/>
              <a:t>dalam</a:t>
            </a:r>
            <a:r>
              <a:rPr lang="en-US" sz="1400" dirty="0"/>
              <a:t> </a:t>
            </a:r>
            <a:r>
              <a:rPr lang="en-US" sz="1400" dirty="0" err="1"/>
              <a:t>kelompok</a:t>
            </a:r>
            <a:r>
              <a:rPr lang="en-US" sz="1400" dirty="0"/>
              <a:t> (</a:t>
            </a:r>
            <a:r>
              <a:rPr lang="en-US" sz="1400" dirty="0" err="1"/>
              <a:t>proses</a:t>
            </a:r>
            <a:r>
              <a:rPr lang="en-US" sz="1400" dirty="0"/>
              <a:t>) </a:t>
            </a:r>
            <a:r>
              <a:rPr lang="en-US" sz="1400" dirty="0" err="1"/>
              <a:t>dan</a:t>
            </a:r>
            <a:r>
              <a:rPr lang="en-US" sz="1400" dirty="0"/>
              <a:t> </a:t>
            </a:r>
            <a:r>
              <a:rPr lang="en-US" sz="1400" dirty="0" err="1"/>
              <a:t>hasil</a:t>
            </a:r>
            <a:r>
              <a:rPr lang="en-US" sz="1400" dirty="0"/>
              <a:t> (output).</a:t>
            </a:r>
          </a:p>
          <a:p>
            <a:pPr>
              <a:spcBef>
                <a:spcPts val="600"/>
              </a:spcBef>
              <a:spcAft>
                <a:spcPts val="600"/>
              </a:spcAft>
            </a:pPr>
            <a:r>
              <a:rPr lang="en-US" sz="2400" b="1" dirty="0" err="1"/>
              <a:t>Berdasarkan</a:t>
            </a:r>
            <a:r>
              <a:rPr lang="en-US" sz="2400" b="1" dirty="0"/>
              <a:t> </a:t>
            </a:r>
            <a:r>
              <a:rPr lang="en-US" sz="2400" b="1" dirty="0" err="1"/>
              <a:t>pendekatan</a:t>
            </a:r>
            <a:r>
              <a:rPr lang="en-US" sz="2400" b="1" dirty="0"/>
              <a:t> </a:t>
            </a:r>
            <a:r>
              <a:rPr lang="en-US" sz="1400" dirty="0" err="1"/>
              <a:t>kelompok</a:t>
            </a:r>
            <a:r>
              <a:rPr lang="en-US" sz="1400" dirty="0"/>
              <a:t> Bales, model </a:t>
            </a:r>
            <a:r>
              <a:rPr lang="en-US" sz="1400" dirty="0" err="1"/>
              <a:t>ini</a:t>
            </a:r>
            <a:r>
              <a:rPr lang="en-US" sz="1400" dirty="0"/>
              <a:t> </a:t>
            </a:r>
            <a:r>
              <a:rPr lang="en-US" sz="1400" dirty="0" err="1"/>
              <a:t>menunjukkan</a:t>
            </a:r>
            <a:r>
              <a:rPr lang="en-US" sz="1400" dirty="0"/>
              <a:t> </a:t>
            </a:r>
            <a:r>
              <a:rPr lang="en-US" sz="1400" dirty="0" err="1"/>
              <a:t>bahwa</a:t>
            </a:r>
            <a:r>
              <a:rPr lang="en-US" sz="1400" dirty="0"/>
              <a:t> </a:t>
            </a:r>
            <a:r>
              <a:rPr lang="en-US" sz="1400" dirty="0" err="1"/>
              <a:t>tugas</a:t>
            </a:r>
            <a:r>
              <a:rPr lang="en-US" sz="1400" dirty="0"/>
              <a:t> </a:t>
            </a:r>
            <a:r>
              <a:rPr lang="en-US" sz="1400" dirty="0" err="1"/>
              <a:t>kelompok</a:t>
            </a:r>
            <a:r>
              <a:rPr lang="en-US" sz="1400" dirty="0"/>
              <a:t> </a:t>
            </a:r>
            <a:r>
              <a:rPr lang="en-US" sz="1400" dirty="0" err="1"/>
              <a:t>dihadapkan</a:t>
            </a:r>
            <a:r>
              <a:rPr lang="en-US" sz="1400" dirty="0"/>
              <a:t> </a:t>
            </a:r>
            <a:r>
              <a:rPr lang="en-US" sz="1400" dirty="0" err="1"/>
              <a:t>dengan</a:t>
            </a:r>
            <a:r>
              <a:rPr lang="en-US" sz="1400" dirty="0"/>
              <a:t> </a:t>
            </a:r>
            <a:r>
              <a:rPr lang="en-US" sz="1400" dirty="0" err="1"/>
              <a:t>dua</a:t>
            </a:r>
            <a:r>
              <a:rPr lang="en-US" sz="1400" dirty="0"/>
              <a:t> </a:t>
            </a:r>
            <a:r>
              <a:rPr lang="en-US" sz="1400" dirty="0" err="1"/>
              <a:t>masalah</a:t>
            </a:r>
            <a:r>
              <a:rPr lang="en-US" sz="1400" dirty="0"/>
              <a:t> – </a:t>
            </a:r>
            <a:r>
              <a:rPr lang="en-US" sz="1400" dirty="0" err="1"/>
              <a:t>rintangan</a:t>
            </a:r>
            <a:r>
              <a:rPr lang="en-US" sz="1400" dirty="0"/>
              <a:t> </a:t>
            </a:r>
            <a:r>
              <a:rPr lang="en-US" sz="1400" dirty="0" err="1"/>
              <a:t>tugas</a:t>
            </a:r>
            <a:r>
              <a:rPr lang="en-US" sz="1400" dirty="0"/>
              <a:t> </a:t>
            </a:r>
            <a:r>
              <a:rPr lang="en-US" sz="1400" dirty="0" err="1"/>
              <a:t>dan</a:t>
            </a:r>
            <a:r>
              <a:rPr lang="en-US" sz="1400" dirty="0"/>
              <a:t> </a:t>
            </a:r>
            <a:r>
              <a:rPr lang="en-US" sz="1400" dirty="0" err="1"/>
              <a:t>rintangan</a:t>
            </a:r>
            <a:r>
              <a:rPr lang="en-US" sz="1400" dirty="0"/>
              <a:t> </a:t>
            </a:r>
            <a:r>
              <a:rPr lang="en-US" sz="1400" dirty="0" err="1"/>
              <a:t>anatarpersonal</a:t>
            </a:r>
            <a:r>
              <a:rPr lang="en-US" sz="1400" dirty="0"/>
              <a:t>. </a:t>
            </a:r>
            <a:r>
              <a:rPr lang="en-US" sz="1400" dirty="0" err="1"/>
              <a:t>Rintangan</a:t>
            </a:r>
            <a:r>
              <a:rPr lang="en-US" sz="1400" dirty="0"/>
              <a:t> </a:t>
            </a:r>
            <a:r>
              <a:rPr lang="en-US" sz="1400" dirty="0" err="1"/>
              <a:t>tugas</a:t>
            </a:r>
            <a:r>
              <a:rPr lang="en-US" sz="1400" dirty="0"/>
              <a:t> (task obstacles) </a:t>
            </a:r>
            <a:r>
              <a:rPr lang="en-US" sz="1400" dirty="0" err="1"/>
              <a:t>adalah</a:t>
            </a:r>
            <a:r>
              <a:rPr lang="en-US" sz="1400" dirty="0"/>
              <a:t> </a:t>
            </a:r>
            <a:r>
              <a:rPr lang="en-US" sz="1400" dirty="0" err="1"/>
              <a:t>kesulitan</a:t>
            </a:r>
            <a:r>
              <a:rPr lang="en-US" sz="1400" dirty="0"/>
              <a:t> yang </a:t>
            </a:r>
            <a:r>
              <a:rPr lang="en-US" sz="1400" dirty="0" err="1"/>
              <a:t>didatangkan</a:t>
            </a:r>
            <a:r>
              <a:rPr lang="en-US" sz="1400" dirty="0"/>
              <a:t> </a:t>
            </a:r>
            <a:r>
              <a:rPr lang="en-US" sz="1400" dirty="0" err="1"/>
              <a:t>oleh</a:t>
            </a:r>
            <a:r>
              <a:rPr lang="en-US" sz="1400" dirty="0"/>
              <a:t> </a:t>
            </a:r>
            <a:r>
              <a:rPr lang="en-US" sz="1400" dirty="0" err="1"/>
              <a:t>kelompok</a:t>
            </a:r>
            <a:r>
              <a:rPr lang="en-US" sz="1400" dirty="0"/>
              <a:t> </a:t>
            </a:r>
            <a:r>
              <a:rPr lang="en-US" sz="1400" dirty="0" err="1"/>
              <a:t>dalam</a:t>
            </a:r>
            <a:r>
              <a:rPr lang="en-US" sz="1400" dirty="0"/>
              <a:t> </a:t>
            </a:r>
            <a:r>
              <a:rPr lang="en-US" sz="1400" dirty="0" err="1"/>
              <a:t>mengerjakan</a:t>
            </a:r>
            <a:r>
              <a:rPr lang="en-US" sz="1400" dirty="0"/>
              <a:t> </a:t>
            </a:r>
            <a:r>
              <a:rPr lang="en-US" sz="1400" dirty="0" err="1"/>
              <a:t>tugas</a:t>
            </a:r>
            <a:r>
              <a:rPr lang="en-US" sz="1400" dirty="0"/>
              <a:t>, </a:t>
            </a:r>
            <a:r>
              <a:rPr lang="en-US" sz="1400" dirty="0" err="1"/>
              <a:t>seperti</a:t>
            </a:r>
            <a:r>
              <a:rPr lang="en-US" sz="1400" dirty="0"/>
              <a:t> </a:t>
            </a:r>
            <a:r>
              <a:rPr lang="en-US" sz="1400" dirty="0" err="1"/>
              <a:t>perencanaan</a:t>
            </a:r>
            <a:r>
              <a:rPr lang="en-US" sz="1400" dirty="0"/>
              <a:t> </a:t>
            </a:r>
            <a:r>
              <a:rPr lang="en-US" sz="1400" dirty="0" err="1"/>
              <a:t>sebuah</a:t>
            </a:r>
            <a:r>
              <a:rPr lang="en-US" sz="1400" dirty="0"/>
              <a:t> </a:t>
            </a:r>
            <a:r>
              <a:rPr lang="en-US" sz="1400" dirty="0" err="1"/>
              <a:t>peristiwa</a:t>
            </a:r>
            <a:r>
              <a:rPr lang="en-US" sz="1400" dirty="0"/>
              <a:t> </a:t>
            </a:r>
            <a:r>
              <a:rPr lang="en-US" sz="1400" dirty="0" err="1"/>
              <a:t>atau</a:t>
            </a:r>
            <a:r>
              <a:rPr lang="en-US" sz="1400" dirty="0"/>
              <a:t> </a:t>
            </a:r>
            <a:r>
              <a:rPr lang="en-US" sz="1400" dirty="0" err="1"/>
              <a:t>menyetujui</a:t>
            </a:r>
            <a:r>
              <a:rPr lang="en-US" sz="1400" dirty="0"/>
              <a:t> </a:t>
            </a:r>
            <a:r>
              <a:rPr lang="en-US" sz="1400" dirty="0" err="1"/>
              <a:t>kebijakan</a:t>
            </a:r>
            <a:r>
              <a:rPr lang="en-US" sz="1400" dirty="0"/>
              <a:t>, </a:t>
            </a:r>
            <a:r>
              <a:rPr lang="en-US" sz="1400" dirty="0" err="1"/>
              <a:t>menyarankan</a:t>
            </a:r>
            <a:r>
              <a:rPr lang="en-US" sz="1400" dirty="0"/>
              <a:t> </a:t>
            </a:r>
            <a:r>
              <a:rPr lang="en-US" sz="1400" dirty="0" err="1"/>
              <a:t>solusi</a:t>
            </a:r>
            <a:r>
              <a:rPr lang="en-US" sz="1400" dirty="0"/>
              <a:t> </a:t>
            </a:r>
            <a:r>
              <a:rPr lang="en-US" sz="1400" dirty="0" err="1"/>
              <a:t>dan</a:t>
            </a:r>
            <a:r>
              <a:rPr lang="en-US" sz="1400" dirty="0"/>
              <a:t> </a:t>
            </a:r>
            <a:r>
              <a:rPr lang="en-US" sz="1400" dirty="0" err="1"/>
              <a:t>menitikberatkan</a:t>
            </a:r>
            <a:r>
              <a:rPr lang="en-US" sz="1400" dirty="0"/>
              <a:t> </a:t>
            </a:r>
            <a:r>
              <a:rPr lang="en-US" sz="1400" dirty="0" err="1"/>
              <a:t>pada</a:t>
            </a:r>
            <a:r>
              <a:rPr lang="en-US" sz="1400" dirty="0"/>
              <a:t> </a:t>
            </a:r>
            <a:r>
              <a:rPr lang="en-US" sz="1400" dirty="0" err="1"/>
              <a:t>alternatif</a:t>
            </a:r>
            <a:r>
              <a:rPr lang="en-US" sz="1400" dirty="0" smtClean="0"/>
              <a:t>.</a:t>
            </a:r>
            <a:endParaRPr lang="en-US" sz="1400" dirty="0"/>
          </a:p>
        </p:txBody>
      </p:sp>
      <p:sp>
        <p:nvSpPr>
          <p:cNvPr id="4" name="Slide Number Placeholder 3"/>
          <p:cNvSpPr>
            <a:spLocks noGrp="1"/>
          </p:cNvSpPr>
          <p:nvPr>
            <p:ph type="sldNum" sz="quarter" idx="12"/>
          </p:nvPr>
        </p:nvSpPr>
        <p:spPr/>
        <p:txBody>
          <a:bodyPr/>
          <a:lstStyle/>
          <a:p>
            <a:fld id="{3DB3D786-5865-4C87-8619-1342EFB170BD}" type="slidenum">
              <a:rPr lang="en-US" smtClean="0"/>
              <a:pPr/>
              <a:t>10</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172200"/>
          </a:xfrm>
        </p:spPr>
        <p:txBody>
          <a:bodyPr>
            <a:normAutofit lnSpcReduction="10000"/>
          </a:bodyPr>
          <a:lstStyle/>
          <a:p>
            <a:pPr>
              <a:spcBef>
                <a:spcPts val="600"/>
              </a:spcBef>
              <a:spcAft>
                <a:spcPts val="600"/>
              </a:spcAft>
            </a:pPr>
            <a:r>
              <a:rPr lang="en-US" sz="2400" b="1" dirty="0" err="1" smtClean="0"/>
              <a:t>Kapanpun</a:t>
            </a:r>
            <a:r>
              <a:rPr lang="en-US" sz="2400" b="1" dirty="0" smtClean="0"/>
              <a:t> </a:t>
            </a:r>
            <a:r>
              <a:rPr lang="en-US" sz="2400" b="1" dirty="0" err="1" smtClean="0"/>
              <a:t>dua</a:t>
            </a:r>
            <a:r>
              <a:rPr lang="en-US" sz="2400" b="1" dirty="0" smtClean="0"/>
              <a:t> </a:t>
            </a:r>
            <a:r>
              <a:rPr lang="en-US" sz="1600" dirty="0" err="1" smtClean="0"/>
              <a:t>orang</a:t>
            </a:r>
            <a:r>
              <a:rPr lang="en-US" sz="1600" dirty="0" smtClean="0"/>
              <a:t> </a:t>
            </a:r>
            <a:r>
              <a:rPr lang="en-US" sz="1600" dirty="0" err="1" smtClean="0"/>
              <a:t>atau</a:t>
            </a:r>
            <a:r>
              <a:rPr lang="en-US" sz="1600" dirty="0" smtClean="0"/>
              <a:t> </a:t>
            </a:r>
            <a:r>
              <a:rPr lang="en-US" sz="1600" dirty="0" err="1" smtClean="0"/>
              <a:t>lebih</a:t>
            </a:r>
            <a:r>
              <a:rPr lang="en-US" sz="1600" dirty="0" smtClean="0"/>
              <a:t> </a:t>
            </a:r>
            <a:r>
              <a:rPr lang="en-US" sz="1600" dirty="0" err="1" smtClean="0"/>
              <a:t>bersama-sama</a:t>
            </a:r>
            <a:r>
              <a:rPr lang="en-US" sz="1600" dirty="0" smtClean="0"/>
              <a:t> </a:t>
            </a:r>
            <a:r>
              <a:rPr lang="en-US" sz="1600" dirty="0" err="1" smtClean="0"/>
              <a:t>mengatasi</a:t>
            </a:r>
            <a:r>
              <a:rPr lang="en-US" sz="1600" dirty="0" smtClean="0"/>
              <a:t> </a:t>
            </a:r>
            <a:r>
              <a:rPr lang="en-US" sz="1600" dirty="0" err="1" smtClean="0"/>
              <a:t>masalah</a:t>
            </a:r>
            <a:r>
              <a:rPr lang="en-US" sz="1600" dirty="0" smtClean="0"/>
              <a:t>, </a:t>
            </a:r>
            <a:r>
              <a:rPr lang="en-US" sz="1600" dirty="0" err="1" smtClean="0"/>
              <a:t>rintangan</a:t>
            </a:r>
            <a:r>
              <a:rPr lang="en-US" sz="1600" dirty="0" smtClean="0"/>
              <a:t> </a:t>
            </a:r>
            <a:r>
              <a:rPr lang="en-US" sz="1600" dirty="0" err="1" smtClean="0"/>
              <a:t>antarpersonal</a:t>
            </a:r>
            <a:r>
              <a:rPr lang="en-US" sz="1600" dirty="0" smtClean="0"/>
              <a:t> </a:t>
            </a:r>
            <a:r>
              <a:rPr lang="en-US" sz="1600" dirty="0" err="1" smtClean="0"/>
              <a:t>muncul</a:t>
            </a:r>
            <a:r>
              <a:rPr lang="en-US" sz="1600" dirty="0" smtClean="0"/>
              <a:t>. </a:t>
            </a:r>
            <a:r>
              <a:rPr lang="en-US" sz="1600" dirty="0" err="1" smtClean="0"/>
              <a:t>Rintangan</a:t>
            </a:r>
            <a:r>
              <a:rPr lang="en-US" sz="1600" dirty="0" smtClean="0"/>
              <a:t> </a:t>
            </a:r>
            <a:r>
              <a:rPr lang="en-US" sz="1600" dirty="0" err="1" smtClean="0"/>
              <a:t>seperti</a:t>
            </a:r>
            <a:r>
              <a:rPr lang="en-US" sz="1600" dirty="0" smtClean="0"/>
              <a:t> </a:t>
            </a:r>
            <a:r>
              <a:rPr lang="en-US" sz="1600" dirty="0" err="1" smtClean="0"/>
              <a:t>ini</a:t>
            </a:r>
            <a:r>
              <a:rPr lang="en-US" sz="1600" dirty="0" smtClean="0"/>
              <a:t> </a:t>
            </a:r>
            <a:r>
              <a:rPr lang="en-US" sz="1600" dirty="0" err="1" smtClean="0"/>
              <a:t>meliputi</a:t>
            </a:r>
            <a:r>
              <a:rPr lang="en-US" sz="1600" dirty="0" smtClean="0"/>
              <a:t> </a:t>
            </a:r>
            <a:r>
              <a:rPr lang="en-US" sz="1600" dirty="0" err="1" smtClean="0"/>
              <a:t>keharusan</a:t>
            </a:r>
            <a:r>
              <a:rPr lang="en-US" sz="1600" dirty="0" smtClean="0"/>
              <a:t> </a:t>
            </a:r>
            <a:r>
              <a:rPr lang="en-US" sz="1600" dirty="0" err="1" smtClean="0"/>
              <a:t>menjelaskan</a:t>
            </a:r>
            <a:r>
              <a:rPr lang="en-US" sz="1600" dirty="0" smtClean="0"/>
              <a:t> </a:t>
            </a:r>
            <a:r>
              <a:rPr lang="en-US" sz="1600" dirty="0" err="1" smtClean="0"/>
              <a:t>gagasan</a:t>
            </a:r>
            <a:r>
              <a:rPr lang="en-US" sz="1600" dirty="0" smtClean="0"/>
              <a:t> </a:t>
            </a:r>
            <a:r>
              <a:rPr lang="en-US" sz="1600" dirty="0" err="1" smtClean="0"/>
              <a:t>kepada</a:t>
            </a:r>
            <a:r>
              <a:rPr lang="en-US" sz="1600" dirty="0" smtClean="0"/>
              <a:t> </a:t>
            </a:r>
            <a:r>
              <a:rPr lang="en-US" sz="1600" dirty="0" err="1" smtClean="0"/>
              <a:t>orang</a:t>
            </a:r>
            <a:r>
              <a:rPr lang="en-US" sz="1600" dirty="0" smtClean="0"/>
              <a:t> lain, </a:t>
            </a:r>
            <a:r>
              <a:rPr lang="en-US" sz="1600" dirty="0" err="1" smtClean="0"/>
              <a:t>menyikapi</a:t>
            </a:r>
            <a:r>
              <a:rPr lang="en-US" sz="1600" dirty="0" smtClean="0"/>
              <a:t> </a:t>
            </a:r>
            <a:r>
              <a:rPr lang="en-US" sz="1600" dirty="0" err="1" smtClean="0"/>
              <a:t>masalah</a:t>
            </a:r>
            <a:r>
              <a:rPr lang="en-US" sz="1600" dirty="0" smtClean="0"/>
              <a:t>, </a:t>
            </a:r>
            <a:r>
              <a:rPr lang="en-US" sz="1600" dirty="0" err="1" smtClean="0"/>
              <a:t>mengatur</a:t>
            </a:r>
            <a:r>
              <a:rPr lang="en-US" sz="1600" dirty="0" smtClean="0"/>
              <a:t> </a:t>
            </a:r>
            <a:r>
              <a:rPr lang="en-US" sz="1600" dirty="0" err="1" smtClean="0"/>
              <a:t>perbedaan</a:t>
            </a:r>
            <a:r>
              <a:rPr lang="en-US" sz="1600" dirty="0" smtClean="0"/>
              <a:t> </a:t>
            </a:r>
            <a:r>
              <a:rPr lang="en-US" sz="1600" dirty="0" err="1" smtClean="0"/>
              <a:t>dna</a:t>
            </a:r>
            <a:r>
              <a:rPr lang="en-US" sz="1600" dirty="0" smtClean="0"/>
              <a:t> </a:t>
            </a:r>
            <a:r>
              <a:rPr lang="en-US" sz="1600" dirty="0" err="1" smtClean="0"/>
              <a:t>seterusnya</a:t>
            </a:r>
            <a:r>
              <a:rPr lang="en-US" sz="1600" dirty="0" smtClean="0"/>
              <a:t>.</a:t>
            </a:r>
          </a:p>
          <a:p>
            <a:pPr>
              <a:spcBef>
                <a:spcPts val="600"/>
              </a:spcBef>
              <a:spcAft>
                <a:spcPts val="600"/>
              </a:spcAft>
            </a:pPr>
            <a:r>
              <a:rPr lang="en-US" sz="2400" b="1" dirty="0" err="1" smtClean="0"/>
              <a:t>Penghargaan</a:t>
            </a:r>
            <a:r>
              <a:rPr lang="en-US" sz="2400" b="1" dirty="0" smtClean="0"/>
              <a:t> </a:t>
            </a:r>
            <a:r>
              <a:rPr lang="en-US" sz="2400" b="1" dirty="0" err="1" smtClean="0"/>
              <a:t>kelompok</a:t>
            </a:r>
            <a:r>
              <a:rPr lang="en-US" sz="2400" b="1" dirty="0" smtClean="0"/>
              <a:t> </a:t>
            </a:r>
            <a:r>
              <a:rPr lang="en-US" sz="1600" dirty="0" err="1" smtClean="0"/>
              <a:t>dapat</a:t>
            </a:r>
            <a:r>
              <a:rPr lang="en-US" sz="1600" dirty="0" smtClean="0"/>
              <a:t> </a:t>
            </a:r>
            <a:r>
              <a:rPr lang="en-US" sz="1600" dirty="0" err="1" smtClean="0"/>
              <a:t>negatif</a:t>
            </a:r>
            <a:r>
              <a:rPr lang="en-US" sz="1600" dirty="0" smtClean="0"/>
              <a:t> </a:t>
            </a:r>
            <a:r>
              <a:rPr lang="en-US" sz="1600" dirty="0" err="1" smtClean="0"/>
              <a:t>atau</a:t>
            </a:r>
            <a:r>
              <a:rPr lang="en-US" sz="1600" dirty="0" smtClean="0"/>
              <a:t> </a:t>
            </a:r>
            <a:r>
              <a:rPr lang="en-US" sz="1600" dirty="0" err="1" smtClean="0"/>
              <a:t>positif</a:t>
            </a:r>
            <a:r>
              <a:rPr lang="en-US" sz="1600" dirty="0" smtClean="0"/>
              <a:t>, </a:t>
            </a:r>
            <a:r>
              <a:rPr lang="en-US" sz="1600" dirty="0" err="1" smtClean="0"/>
              <a:t>dan</a:t>
            </a:r>
            <a:r>
              <a:rPr lang="en-US" sz="1600" dirty="0" smtClean="0"/>
              <a:t> </a:t>
            </a:r>
            <a:r>
              <a:rPr lang="en-US" sz="1600" dirty="0" err="1" smtClean="0"/>
              <a:t>ni</a:t>
            </a:r>
            <a:r>
              <a:rPr lang="en-US" sz="1600" dirty="0" smtClean="0"/>
              <a:t> </a:t>
            </a:r>
            <a:r>
              <a:rPr lang="en-US" sz="1600" dirty="0" err="1" smtClean="0"/>
              <a:t>menjaga</a:t>
            </a:r>
            <a:r>
              <a:rPr lang="en-US" sz="1600" dirty="0" smtClean="0"/>
              <a:t> </a:t>
            </a:r>
            <a:r>
              <a:rPr lang="en-US" sz="1600" dirty="0" err="1" smtClean="0"/>
              <a:t>kebenaran</a:t>
            </a:r>
            <a:r>
              <a:rPr lang="en-US" sz="1600" dirty="0" smtClean="0"/>
              <a:t> </a:t>
            </a:r>
            <a:r>
              <a:rPr lang="en-US" sz="1600" dirty="0" err="1" smtClean="0"/>
              <a:t>untuk</a:t>
            </a:r>
            <a:r>
              <a:rPr lang="en-US" sz="1600" dirty="0" smtClean="0"/>
              <a:t> </a:t>
            </a:r>
            <a:r>
              <a:rPr lang="en-US" sz="1600" dirty="0" err="1" smtClean="0"/>
              <a:t>tugas</a:t>
            </a:r>
            <a:r>
              <a:rPr lang="en-US" sz="1600" dirty="0" smtClean="0"/>
              <a:t> </a:t>
            </a:r>
            <a:r>
              <a:rPr lang="en-US" sz="1600" dirty="0" err="1" smtClean="0"/>
              <a:t>pekerjaan</a:t>
            </a:r>
            <a:r>
              <a:rPr lang="en-US" sz="1600" dirty="0" smtClean="0"/>
              <a:t> </a:t>
            </a:r>
            <a:r>
              <a:rPr lang="en-US" sz="1600" dirty="0" err="1" smtClean="0"/>
              <a:t>dan</a:t>
            </a:r>
            <a:r>
              <a:rPr lang="en-US" sz="1600" dirty="0" smtClean="0"/>
              <a:t> </a:t>
            </a:r>
            <a:r>
              <a:rPr lang="en-US" sz="1600" dirty="0" err="1" smtClean="0"/>
              <a:t>anatarpersonal</a:t>
            </a:r>
            <a:r>
              <a:rPr lang="en-US" sz="1600" dirty="0" smtClean="0"/>
              <a:t>. </a:t>
            </a:r>
            <a:r>
              <a:rPr lang="en-US" sz="1600" dirty="0" err="1" smtClean="0"/>
              <a:t>Jika</a:t>
            </a:r>
            <a:r>
              <a:rPr lang="en-US" sz="1600" dirty="0" smtClean="0"/>
              <a:t> </a:t>
            </a:r>
            <a:r>
              <a:rPr lang="en-US" sz="1600" dirty="0" err="1" smtClean="0"/>
              <a:t>pekerjaan</a:t>
            </a:r>
            <a:r>
              <a:rPr lang="en-US" sz="1600" dirty="0" smtClean="0"/>
              <a:t> </a:t>
            </a:r>
            <a:r>
              <a:rPr lang="en-US" sz="1600" dirty="0" err="1" smtClean="0"/>
              <a:t>dalam</a:t>
            </a:r>
            <a:r>
              <a:rPr lang="en-US" sz="1600" dirty="0" smtClean="0"/>
              <a:t> </a:t>
            </a:r>
            <a:r>
              <a:rPr lang="en-US" sz="1600" dirty="0" err="1" smtClean="0"/>
              <a:t>kelompok</a:t>
            </a:r>
            <a:r>
              <a:rPr lang="en-US" sz="1600" dirty="0" smtClean="0"/>
              <a:t> </a:t>
            </a:r>
            <a:r>
              <a:rPr lang="en-US" sz="1600" dirty="0" err="1" smtClean="0"/>
              <a:t>diselesaikan</a:t>
            </a:r>
            <a:r>
              <a:rPr lang="en-US" sz="1600" dirty="0" smtClean="0"/>
              <a:t> </a:t>
            </a:r>
            <a:r>
              <a:rPr lang="en-US" sz="1600" dirty="0" err="1" smtClean="0"/>
              <a:t>dengan</a:t>
            </a:r>
            <a:r>
              <a:rPr lang="en-US" sz="1600" dirty="0" smtClean="0"/>
              <a:t> </a:t>
            </a:r>
            <a:r>
              <a:rPr lang="en-US" sz="1600" dirty="0" err="1" smtClean="0"/>
              <a:t>baik</a:t>
            </a:r>
            <a:r>
              <a:rPr lang="en-US" sz="1600" dirty="0" smtClean="0"/>
              <a:t> </a:t>
            </a:r>
            <a:r>
              <a:rPr lang="en-US" sz="1600" dirty="0" err="1" smtClean="0"/>
              <a:t>dan</a:t>
            </a:r>
            <a:r>
              <a:rPr lang="en-US" sz="1600" dirty="0" smtClean="0"/>
              <a:t> </a:t>
            </a:r>
            <a:r>
              <a:rPr lang="en-US" sz="1600" dirty="0" err="1" smtClean="0"/>
              <a:t>anggota</a:t>
            </a:r>
            <a:r>
              <a:rPr lang="en-US" sz="1600" dirty="0" smtClean="0"/>
              <a:t> </a:t>
            </a:r>
            <a:r>
              <a:rPr lang="en-US" sz="1600" dirty="0" err="1" smtClean="0"/>
              <a:t>bahagia</a:t>
            </a:r>
            <a:r>
              <a:rPr lang="en-US" sz="1600" dirty="0" smtClean="0"/>
              <a:t>, </a:t>
            </a:r>
            <a:r>
              <a:rPr lang="en-US" sz="1600" dirty="0" err="1" smtClean="0"/>
              <a:t>pekerjaan</a:t>
            </a:r>
            <a:r>
              <a:rPr lang="en-US" sz="1600" dirty="0" smtClean="0"/>
              <a:t> </a:t>
            </a:r>
            <a:r>
              <a:rPr lang="en-US" sz="1600" dirty="0" err="1" smtClean="0"/>
              <a:t>mereka</a:t>
            </a:r>
            <a:r>
              <a:rPr lang="en-US" sz="1600" dirty="0" smtClean="0"/>
              <a:t> </a:t>
            </a:r>
            <a:r>
              <a:rPr lang="en-US" sz="1600" dirty="0" err="1" smtClean="0"/>
              <a:t>selanjutnya</a:t>
            </a:r>
            <a:r>
              <a:rPr lang="en-US" sz="1600" dirty="0" smtClean="0"/>
              <a:t> </a:t>
            </a:r>
            <a:r>
              <a:rPr lang="en-US" sz="1600" dirty="0" err="1" smtClean="0"/>
              <a:t>akan</a:t>
            </a:r>
            <a:r>
              <a:rPr lang="en-US" sz="1600" dirty="0" smtClean="0"/>
              <a:t> </a:t>
            </a:r>
            <a:r>
              <a:rPr lang="en-US" sz="1600" dirty="0" err="1" smtClean="0"/>
              <a:t>dipengaruhi</a:t>
            </a:r>
            <a:r>
              <a:rPr lang="en-US" sz="1600" dirty="0" smtClean="0"/>
              <a:t> </a:t>
            </a:r>
            <a:r>
              <a:rPr lang="en-US" sz="1600" dirty="0" err="1" smtClean="0"/>
              <a:t>oleh</a:t>
            </a:r>
            <a:r>
              <a:rPr lang="en-US" sz="1600" dirty="0" smtClean="0"/>
              <a:t> </a:t>
            </a:r>
            <a:r>
              <a:rPr lang="en-US" sz="1600" dirty="0" err="1" smtClean="0"/>
              <a:t>hal</a:t>
            </a:r>
            <a:r>
              <a:rPr lang="en-US" sz="1600" dirty="0" smtClean="0"/>
              <a:t> yang </a:t>
            </a:r>
            <a:r>
              <a:rPr lang="en-US" sz="1600" dirty="0" err="1" smtClean="0"/>
              <a:t>positif</a:t>
            </a:r>
            <a:r>
              <a:rPr lang="en-US" sz="1600" dirty="0" smtClean="0"/>
              <a:t>, </a:t>
            </a:r>
            <a:r>
              <a:rPr lang="en-US" sz="1600" dirty="0" err="1" smtClean="0"/>
              <a:t>dan</a:t>
            </a:r>
            <a:r>
              <a:rPr lang="en-US" sz="1600" dirty="0" smtClean="0"/>
              <a:t> </a:t>
            </a:r>
            <a:r>
              <a:rPr lang="en-US" sz="1600" dirty="0" err="1" smtClean="0"/>
              <a:t>sebaliknya</a:t>
            </a:r>
            <a:r>
              <a:rPr lang="en-US" sz="1600" dirty="0" smtClean="0"/>
              <a:t>.</a:t>
            </a:r>
          </a:p>
          <a:p>
            <a:pPr>
              <a:spcBef>
                <a:spcPts val="600"/>
              </a:spcBef>
              <a:spcAft>
                <a:spcPts val="600"/>
              </a:spcAft>
            </a:pPr>
            <a:r>
              <a:rPr lang="en-US" sz="2400" b="1" dirty="0" smtClean="0"/>
              <a:t>Raymond Cattle </a:t>
            </a:r>
            <a:r>
              <a:rPr lang="en-US" sz="1600" dirty="0" err="1" smtClean="0"/>
              <a:t>menggunakan</a:t>
            </a:r>
            <a:r>
              <a:rPr lang="en-US" sz="1600" dirty="0" smtClean="0"/>
              <a:t> </a:t>
            </a:r>
            <a:r>
              <a:rPr lang="en-US" sz="1600" dirty="0" err="1" smtClean="0"/>
              <a:t>istilah</a:t>
            </a:r>
            <a:r>
              <a:rPr lang="en-US" sz="1600" dirty="0" smtClean="0"/>
              <a:t> synergy </a:t>
            </a:r>
            <a:r>
              <a:rPr lang="en-US" sz="1600" dirty="0" err="1" smtClean="0"/>
              <a:t>untuk</a:t>
            </a:r>
            <a:r>
              <a:rPr lang="en-US" sz="1600" dirty="0" smtClean="0"/>
              <a:t> </a:t>
            </a:r>
            <a:r>
              <a:rPr lang="en-US" sz="1600" dirty="0" err="1" smtClean="0"/>
              <a:t>usaha</a:t>
            </a:r>
            <a:r>
              <a:rPr lang="en-US" sz="1600" dirty="0" smtClean="0"/>
              <a:t> </a:t>
            </a:r>
            <a:r>
              <a:rPr lang="en-US" sz="1600" dirty="0" err="1" smtClean="0"/>
              <a:t>dalam</a:t>
            </a:r>
            <a:r>
              <a:rPr lang="en-US" sz="1600" dirty="0" smtClean="0"/>
              <a:t> </a:t>
            </a:r>
            <a:r>
              <a:rPr lang="en-US" sz="1600" dirty="0" err="1" smtClean="0"/>
              <a:t>kelompok</a:t>
            </a:r>
            <a:r>
              <a:rPr lang="en-US" sz="1600" dirty="0" smtClean="0"/>
              <a:t>. </a:t>
            </a:r>
            <a:r>
              <a:rPr lang="en-US" sz="1600" dirty="0" err="1" smtClean="0"/>
              <a:t>Jumlah</a:t>
            </a:r>
            <a:r>
              <a:rPr lang="en-US" sz="1600" dirty="0" smtClean="0"/>
              <a:t> </a:t>
            </a:r>
            <a:r>
              <a:rPr lang="en-US" sz="1600" dirty="0" err="1" smtClean="0"/>
              <a:t>energi</a:t>
            </a:r>
            <a:r>
              <a:rPr lang="en-US" sz="1600" dirty="0" smtClean="0"/>
              <a:t> yang </a:t>
            </a:r>
            <a:r>
              <a:rPr lang="en-US" sz="1600" dirty="0" err="1" smtClean="0"/>
              <a:t>dipakai</a:t>
            </a:r>
            <a:r>
              <a:rPr lang="en-US" sz="1600" dirty="0" smtClean="0"/>
              <a:t> </a:t>
            </a:r>
            <a:r>
              <a:rPr lang="en-US" sz="1600" dirty="0" err="1" smtClean="0"/>
              <a:t>dalam</a:t>
            </a:r>
            <a:r>
              <a:rPr lang="en-US" sz="1600" dirty="0" smtClean="0"/>
              <a:t> </a:t>
            </a:r>
            <a:r>
              <a:rPr lang="en-US" sz="1600" dirty="0" err="1" smtClean="0"/>
              <a:t>isu</a:t>
            </a:r>
            <a:r>
              <a:rPr lang="en-US" sz="1600" dirty="0" smtClean="0"/>
              <a:t> </a:t>
            </a:r>
            <a:r>
              <a:rPr lang="en-US" sz="1600" dirty="0" err="1" smtClean="0"/>
              <a:t>antarpersonal</a:t>
            </a:r>
            <a:r>
              <a:rPr lang="en-US" sz="1600" dirty="0" smtClean="0"/>
              <a:t> </a:t>
            </a:r>
            <a:r>
              <a:rPr lang="en-US" sz="1600" dirty="0" err="1" smtClean="0"/>
              <a:t>disebut</a:t>
            </a:r>
            <a:r>
              <a:rPr lang="en-US" sz="1600" dirty="0" smtClean="0"/>
              <a:t> intrinsic synergy, </a:t>
            </a:r>
            <a:r>
              <a:rPr lang="en-US" sz="1600" dirty="0" err="1" smtClean="0"/>
              <a:t>dan</a:t>
            </a:r>
            <a:r>
              <a:rPr lang="en-US" sz="1600" dirty="0" smtClean="0"/>
              <a:t> </a:t>
            </a:r>
            <a:r>
              <a:rPr lang="en-US" sz="1600" dirty="0" err="1" smtClean="0"/>
              <a:t>sisa</a:t>
            </a:r>
            <a:r>
              <a:rPr lang="en-US" sz="1600" dirty="0" smtClean="0"/>
              <a:t> </a:t>
            </a:r>
            <a:r>
              <a:rPr lang="en-US" sz="1600" dirty="0" err="1" smtClean="0"/>
              <a:t>energi</a:t>
            </a:r>
            <a:r>
              <a:rPr lang="en-US" sz="1600" dirty="0" smtClean="0"/>
              <a:t> yang </a:t>
            </a:r>
            <a:r>
              <a:rPr lang="en-US" sz="1600" dirty="0" err="1" smtClean="0"/>
              <a:t>ada</a:t>
            </a:r>
            <a:r>
              <a:rPr lang="en-US" sz="1600" dirty="0" smtClean="0"/>
              <a:t> </a:t>
            </a:r>
            <a:r>
              <a:rPr lang="en-US" sz="1600" dirty="0" err="1" smtClean="0"/>
              <a:t>untuk</a:t>
            </a:r>
            <a:r>
              <a:rPr lang="en-US" sz="1600" dirty="0" smtClean="0"/>
              <a:t> </a:t>
            </a:r>
            <a:r>
              <a:rPr lang="en-US" sz="1600" dirty="0" err="1" smtClean="0"/>
              <a:t>tugas</a:t>
            </a:r>
            <a:r>
              <a:rPr lang="en-US" sz="1600" dirty="0" smtClean="0"/>
              <a:t> </a:t>
            </a:r>
            <a:r>
              <a:rPr lang="en-US" sz="1600" dirty="0" err="1" smtClean="0"/>
              <a:t>disebut</a:t>
            </a:r>
            <a:r>
              <a:rPr lang="en-US" sz="1600" dirty="0" smtClean="0"/>
              <a:t> effective synergy. </a:t>
            </a:r>
            <a:r>
              <a:rPr lang="en-US" sz="1600" dirty="0" err="1" smtClean="0"/>
              <a:t>Tingkatan</a:t>
            </a:r>
            <a:r>
              <a:rPr lang="en-US" sz="1600" dirty="0" smtClean="0"/>
              <a:t> </a:t>
            </a:r>
            <a:r>
              <a:rPr lang="en-US" sz="1600" dirty="0" err="1" smtClean="0"/>
              <a:t>hasil</a:t>
            </a:r>
            <a:r>
              <a:rPr lang="en-US" sz="1600" dirty="0" smtClean="0"/>
              <a:t> </a:t>
            </a:r>
            <a:r>
              <a:rPr lang="en-US" sz="1600" dirty="0" err="1" smtClean="0"/>
              <a:t>sinergi</a:t>
            </a:r>
            <a:r>
              <a:rPr lang="en-US" sz="1600" dirty="0" smtClean="0"/>
              <a:t> </a:t>
            </a:r>
            <a:r>
              <a:rPr lang="en-US" sz="1600" dirty="0" err="1" smtClean="0"/>
              <a:t>dari</a:t>
            </a:r>
            <a:r>
              <a:rPr lang="en-US" sz="1600" dirty="0" smtClean="0"/>
              <a:t> </a:t>
            </a:r>
            <a:r>
              <a:rPr lang="en-US" sz="1600" dirty="0" err="1" smtClean="0"/>
              <a:t>sebuah</a:t>
            </a:r>
            <a:r>
              <a:rPr lang="en-US" sz="1600" dirty="0" smtClean="0"/>
              <a:t> </a:t>
            </a:r>
            <a:r>
              <a:rPr lang="en-US" sz="1600" dirty="0" err="1" smtClean="0"/>
              <a:t>kelompok</a:t>
            </a:r>
            <a:r>
              <a:rPr lang="en-US" sz="1600" dirty="0" smtClean="0"/>
              <a:t> </a:t>
            </a:r>
            <a:r>
              <a:rPr lang="en-US" sz="1600" dirty="0" err="1" smtClean="0"/>
              <a:t>berasal</a:t>
            </a:r>
            <a:r>
              <a:rPr lang="en-US" sz="1600" dirty="0" smtClean="0"/>
              <a:t> </a:t>
            </a:r>
            <a:r>
              <a:rPr lang="en-US" sz="1600" dirty="0" err="1" smtClean="0"/>
              <a:t>dari</a:t>
            </a:r>
            <a:r>
              <a:rPr lang="en-US" sz="1600" dirty="0" smtClean="0"/>
              <a:t> </a:t>
            </a:r>
            <a:r>
              <a:rPr lang="en-US" sz="1600" dirty="0" err="1" smtClean="0"/>
              <a:t>sikap</a:t>
            </a:r>
            <a:r>
              <a:rPr lang="en-US" sz="1600" dirty="0" smtClean="0"/>
              <a:t> </a:t>
            </a:r>
            <a:r>
              <a:rPr lang="en-US" sz="1600" dirty="0" err="1" smtClean="0"/>
              <a:t>anggota</a:t>
            </a:r>
            <a:r>
              <a:rPr lang="en-US" sz="1600" dirty="0" smtClean="0"/>
              <a:t> </a:t>
            </a:r>
            <a:r>
              <a:rPr lang="en-US" sz="1600" dirty="0" err="1" smtClean="0"/>
              <a:t>terhadap</a:t>
            </a:r>
            <a:r>
              <a:rPr lang="en-US" sz="1600" dirty="0" smtClean="0"/>
              <a:t> yang </a:t>
            </a:r>
            <a:r>
              <a:rPr lang="en-US" sz="1600" dirty="0" err="1" smtClean="0"/>
              <a:t>lainnya</a:t>
            </a:r>
            <a:r>
              <a:rPr lang="en-US" sz="1600" dirty="0" smtClean="0"/>
              <a:t>. </a:t>
            </a:r>
            <a:r>
              <a:rPr lang="en-US" sz="1600" dirty="0" err="1" smtClean="0"/>
              <a:t>Konflk</a:t>
            </a:r>
            <a:r>
              <a:rPr lang="en-US" sz="1600" dirty="0" smtClean="0"/>
              <a:t> </a:t>
            </a:r>
            <a:r>
              <a:rPr lang="en-US" sz="1600" dirty="0" err="1" smtClean="0"/>
              <a:t>membutuhkan</a:t>
            </a:r>
            <a:r>
              <a:rPr lang="en-US" sz="1600" dirty="0" smtClean="0"/>
              <a:t> </a:t>
            </a:r>
            <a:r>
              <a:rPr lang="en-US" sz="1600" dirty="0" err="1" smtClean="0"/>
              <a:t>curahan</a:t>
            </a:r>
            <a:r>
              <a:rPr lang="en-US" sz="1600" dirty="0" smtClean="0"/>
              <a:t> </a:t>
            </a:r>
            <a:r>
              <a:rPr lang="en-US" sz="1600" dirty="0" err="1" smtClean="0"/>
              <a:t>energi</a:t>
            </a:r>
            <a:r>
              <a:rPr lang="en-US" sz="1600" dirty="0" smtClean="0"/>
              <a:t> yang </a:t>
            </a:r>
            <a:r>
              <a:rPr lang="en-US" sz="1600" dirty="0" err="1" smtClean="0"/>
              <a:t>besar</a:t>
            </a:r>
            <a:r>
              <a:rPr lang="en-US" sz="1600" dirty="0" smtClean="0"/>
              <a:t> </a:t>
            </a:r>
            <a:r>
              <a:rPr lang="en-US" sz="1600" dirty="0" err="1" smtClean="0"/>
              <a:t>dari</a:t>
            </a:r>
            <a:r>
              <a:rPr lang="en-US" sz="1600" dirty="0" smtClean="0"/>
              <a:t> </a:t>
            </a:r>
            <a:r>
              <a:rPr lang="en-US" sz="1600" dirty="0" err="1" smtClean="0"/>
              <a:t>pemeliharaan</a:t>
            </a:r>
            <a:r>
              <a:rPr lang="en-US" sz="1600" dirty="0" smtClean="0"/>
              <a:t> </a:t>
            </a:r>
            <a:r>
              <a:rPr lang="en-US" sz="1600" dirty="0" err="1" smtClean="0"/>
              <a:t>kelompok</a:t>
            </a:r>
            <a:r>
              <a:rPr lang="en-US" sz="1600" dirty="0" smtClean="0"/>
              <a:t>, </a:t>
            </a:r>
            <a:r>
              <a:rPr lang="en-US" sz="1600" dirty="0" err="1" smtClean="0"/>
              <a:t>memberikanya</a:t>
            </a:r>
            <a:r>
              <a:rPr lang="en-US" sz="1600" dirty="0" smtClean="0"/>
              <a:t> </a:t>
            </a:r>
            <a:r>
              <a:rPr lang="en-US" sz="1600" dirty="0" err="1" smtClean="0"/>
              <a:t>sedikit</a:t>
            </a:r>
            <a:r>
              <a:rPr lang="en-US" sz="1600" dirty="0" smtClean="0"/>
              <a:t> </a:t>
            </a:r>
            <a:r>
              <a:rPr lang="en-US" sz="1600" dirty="0" err="1" smtClean="0"/>
              <a:t>untuk</a:t>
            </a:r>
            <a:r>
              <a:rPr lang="en-US" sz="1600" dirty="0" smtClean="0"/>
              <a:t> </a:t>
            </a:r>
            <a:r>
              <a:rPr lang="en-US" sz="1600" dirty="0" err="1" smtClean="0"/>
              <a:t>penuntasan</a:t>
            </a:r>
            <a:r>
              <a:rPr lang="en-US" sz="1600" dirty="0" smtClean="0"/>
              <a:t> </a:t>
            </a:r>
            <a:r>
              <a:rPr lang="en-US" sz="1600" dirty="0" err="1" smtClean="0"/>
              <a:t>tugas</a:t>
            </a:r>
            <a:r>
              <a:rPr lang="en-US" sz="1600" dirty="0" smtClean="0"/>
              <a:t>. Di </a:t>
            </a:r>
            <a:r>
              <a:rPr lang="en-US" sz="1600" dirty="0" err="1" smtClean="0"/>
              <a:t>sisi</a:t>
            </a:r>
            <a:r>
              <a:rPr lang="en-US" sz="1600" dirty="0" smtClean="0"/>
              <a:t> lain, </a:t>
            </a:r>
            <a:r>
              <a:rPr lang="en-US" sz="1600" dirty="0" err="1" smtClean="0"/>
              <a:t>jika</a:t>
            </a:r>
            <a:r>
              <a:rPr lang="en-US" sz="1600" dirty="0" smtClean="0"/>
              <a:t> </a:t>
            </a:r>
            <a:r>
              <a:rPr lang="en-US" sz="1600" dirty="0" err="1" smtClean="0"/>
              <a:t>setiap</a:t>
            </a:r>
            <a:r>
              <a:rPr lang="en-US" sz="1600" dirty="0" smtClean="0"/>
              <a:t> </a:t>
            </a:r>
            <a:r>
              <a:rPr lang="en-US" sz="1600" dirty="0" err="1" smtClean="0"/>
              <a:t>individu</a:t>
            </a:r>
            <a:r>
              <a:rPr lang="en-US" sz="1600" dirty="0" smtClean="0"/>
              <a:t> </a:t>
            </a:r>
            <a:r>
              <a:rPr lang="en-US" sz="1600" dirty="0" err="1" smtClean="0"/>
              <a:t>memiliki</a:t>
            </a:r>
            <a:r>
              <a:rPr lang="en-US" sz="1600" dirty="0" smtClean="0"/>
              <a:t> </a:t>
            </a:r>
            <a:r>
              <a:rPr lang="en-US" sz="1600" dirty="0" err="1" smtClean="0"/>
              <a:t>sikap</a:t>
            </a:r>
            <a:r>
              <a:rPr lang="en-US" sz="1600" dirty="0" smtClean="0"/>
              <a:t> yang </a:t>
            </a:r>
            <a:r>
              <a:rPr lang="en-US" sz="1600" dirty="0" err="1" smtClean="0"/>
              <a:t>sama</a:t>
            </a:r>
            <a:r>
              <a:rPr lang="en-US" sz="1600" dirty="0" smtClean="0"/>
              <a:t>, </a:t>
            </a:r>
            <a:r>
              <a:rPr lang="en-US" sz="1600" dirty="0" err="1" smtClean="0"/>
              <a:t>maka</a:t>
            </a:r>
            <a:r>
              <a:rPr lang="en-US" sz="1600" dirty="0" smtClean="0"/>
              <a:t> </a:t>
            </a:r>
            <a:r>
              <a:rPr lang="en-US" sz="1600" dirty="0" err="1" smtClean="0"/>
              <a:t>kebutuhan</a:t>
            </a:r>
            <a:r>
              <a:rPr lang="en-US" sz="1600" dirty="0" smtClean="0"/>
              <a:t> </a:t>
            </a:r>
            <a:r>
              <a:rPr lang="en-US" sz="1600" dirty="0" err="1" smtClean="0"/>
              <a:t>akan</a:t>
            </a:r>
            <a:r>
              <a:rPr lang="en-US" sz="1600" dirty="0" smtClean="0"/>
              <a:t> </a:t>
            </a:r>
            <a:r>
              <a:rPr lang="en-US" sz="1600" dirty="0" err="1" smtClean="0"/>
              <a:t>nilai</a:t>
            </a:r>
            <a:r>
              <a:rPr lang="en-US" sz="1600" dirty="0" smtClean="0"/>
              <a:t> </a:t>
            </a:r>
            <a:r>
              <a:rPr lang="en-US" sz="1600" dirty="0" err="1" smtClean="0"/>
              <a:t>antarpersonal</a:t>
            </a:r>
            <a:r>
              <a:rPr lang="en-US" sz="1600" dirty="0" smtClean="0"/>
              <a:t> </a:t>
            </a:r>
            <a:r>
              <a:rPr lang="en-US" sz="1600" dirty="0" err="1" smtClean="0"/>
              <a:t>berkurang</a:t>
            </a:r>
            <a:r>
              <a:rPr lang="en-US" sz="1600" dirty="0" smtClean="0"/>
              <a:t> </a:t>
            </a:r>
            <a:r>
              <a:rPr lang="en-US" sz="1600" dirty="0" err="1" smtClean="0"/>
              <a:t>dan</a:t>
            </a:r>
            <a:r>
              <a:rPr lang="en-US" sz="1600" dirty="0" smtClean="0"/>
              <a:t> </a:t>
            </a:r>
            <a:r>
              <a:rPr lang="en-US" sz="1600" dirty="0" err="1" smtClean="0"/>
              <a:t>sinergi</a:t>
            </a:r>
            <a:r>
              <a:rPr lang="en-US" sz="1600" dirty="0" smtClean="0"/>
              <a:t> </a:t>
            </a:r>
            <a:r>
              <a:rPr lang="en-US" sz="1600" dirty="0" err="1" smtClean="0"/>
              <a:t>efektif</a:t>
            </a:r>
            <a:r>
              <a:rPr lang="en-US" sz="1600" dirty="0" smtClean="0"/>
              <a:t> </a:t>
            </a:r>
            <a:r>
              <a:rPr lang="en-US" sz="1600" dirty="0" err="1" smtClean="0"/>
              <a:t>akan</a:t>
            </a:r>
            <a:r>
              <a:rPr lang="en-US" sz="1600" dirty="0" smtClean="0"/>
              <a:t> </a:t>
            </a:r>
            <a:r>
              <a:rPr lang="en-US" sz="1600" dirty="0" err="1" smtClean="0"/>
              <a:t>lebih</a:t>
            </a:r>
            <a:r>
              <a:rPr lang="en-US" sz="1600" dirty="0" smtClean="0"/>
              <a:t> </a:t>
            </a:r>
            <a:r>
              <a:rPr lang="en-US" sz="1600" dirty="0" err="1" smtClean="0"/>
              <a:t>besar</a:t>
            </a:r>
            <a:r>
              <a:rPr lang="en-US" sz="1600" dirty="0" smtClean="0"/>
              <a:t>.</a:t>
            </a:r>
          </a:p>
        </p:txBody>
      </p:sp>
      <p:sp>
        <p:nvSpPr>
          <p:cNvPr id="4" name="Slide Number Placeholder 3"/>
          <p:cNvSpPr>
            <a:spLocks noGrp="1"/>
          </p:cNvSpPr>
          <p:nvPr>
            <p:ph type="sldNum" sz="quarter" idx="12"/>
          </p:nvPr>
        </p:nvSpPr>
        <p:spPr/>
        <p:txBody>
          <a:bodyPr/>
          <a:lstStyle/>
          <a:p>
            <a:fld id="{3DB3D786-5865-4C87-8619-1342EFB170BD}" type="slidenum">
              <a:rPr lang="en-US" smtClean="0"/>
              <a:pPr/>
              <a:t>11</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err="1" smtClean="0"/>
              <a:t>Gambar</a:t>
            </a:r>
            <a:r>
              <a:rPr lang="en-US" sz="1600" b="1" dirty="0" smtClean="0"/>
              <a:t> 8.1 Model </a:t>
            </a:r>
            <a:r>
              <a:rPr lang="en-US" sz="1600" b="1" dirty="0" err="1" smtClean="0"/>
              <a:t>Proses</a:t>
            </a:r>
            <a:r>
              <a:rPr lang="en-US" sz="1600" b="1" dirty="0" smtClean="0"/>
              <a:t> </a:t>
            </a:r>
            <a:r>
              <a:rPr lang="en-US" sz="1600" b="1" dirty="0" err="1" smtClean="0"/>
              <a:t>Kelompok</a:t>
            </a:r>
            <a:r>
              <a:rPr lang="en-US" sz="1600" b="1" dirty="0" smtClean="0"/>
              <a:t> </a:t>
            </a:r>
            <a:r>
              <a:rPr lang="en-US" sz="1600" b="1" dirty="0" err="1" smtClean="0"/>
              <a:t>dalam</a:t>
            </a:r>
            <a:r>
              <a:rPr lang="en-US" sz="1600" b="1" dirty="0" smtClean="0"/>
              <a:t> </a:t>
            </a:r>
            <a:r>
              <a:rPr lang="en-US" sz="1600" b="1" dirty="0" err="1" smtClean="0"/>
              <a:t>membuat</a:t>
            </a:r>
            <a:r>
              <a:rPr lang="en-US" sz="1600" b="1" dirty="0" smtClean="0"/>
              <a:t> </a:t>
            </a:r>
            <a:r>
              <a:rPr lang="en-US" sz="1600" b="1" dirty="0" err="1" smtClean="0"/>
              <a:t>Keputusan</a:t>
            </a:r>
            <a:r>
              <a:rPr lang="en-US" sz="1600" b="1" dirty="0" smtClean="0"/>
              <a:t> (Collins </a:t>
            </a:r>
            <a:r>
              <a:rPr lang="en-US" sz="1600" b="1" i="1" dirty="0" smtClean="0"/>
              <a:t>et al</a:t>
            </a:r>
            <a:r>
              <a:rPr lang="en-US" sz="1600" b="1" dirty="0" smtClean="0"/>
              <a:t>., 1964 </a:t>
            </a:r>
            <a:r>
              <a:rPr lang="en-US" sz="1600" b="1" dirty="0" err="1" smtClean="0"/>
              <a:t>dalam</a:t>
            </a:r>
            <a:r>
              <a:rPr lang="en-US" sz="1600" b="1" dirty="0" smtClean="0"/>
              <a:t> Littlejohn, 2008:3321)</a:t>
            </a:r>
            <a:endParaRPr lang="en-US" sz="1600" b="1" dirty="0"/>
          </a:p>
        </p:txBody>
      </p:sp>
      <p:pic>
        <p:nvPicPr>
          <p:cNvPr id="4" name="Content Placeholder 3" descr="collins-guetzkow.gif"/>
          <p:cNvPicPr>
            <a:picLocks noGrp="1" noChangeAspect="1"/>
          </p:cNvPicPr>
          <p:nvPr>
            <p:ph idx="1"/>
          </p:nvPr>
        </p:nvPicPr>
        <p:blipFill>
          <a:blip r:embed="rId2" cstate="print"/>
          <a:stretch>
            <a:fillRect/>
          </a:stretch>
        </p:blipFill>
        <p:spPr>
          <a:xfrm>
            <a:off x="326231" y="1755775"/>
            <a:ext cx="4840287" cy="2755240"/>
          </a:xfrm>
        </p:spPr>
      </p:pic>
      <p:sp>
        <p:nvSpPr>
          <p:cNvPr id="5" name="Slide Number Placeholder 4"/>
          <p:cNvSpPr>
            <a:spLocks noGrp="1"/>
          </p:cNvSpPr>
          <p:nvPr>
            <p:ph type="sldNum" sz="quarter" idx="12"/>
          </p:nvPr>
        </p:nvSpPr>
        <p:spPr/>
        <p:txBody>
          <a:bodyPr/>
          <a:lstStyle/>
          <a:p>
            <a:fld id="{3DB3D786-5865-4C87-8619-1342EFB170BD}" type="slidenum">
              <a:rPr lang="en-US" smtClean="0"/>
              <a:pPr/>
              <a:t>12</a:t>
            </a:fld>
            <a:endParaRPr lang="en-US"/>
          </a:p>
        </p:txBody>
      </p:sp>
      <p:sp>
        <p:nvSpPr>
          <p:cNvPr id="6"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KELOMPOK</a:t>
            </a:r>
            <a:endParaRPr lang="en-US" b="1" dirty="0">
              <a:solidFill>
                <a:srgbClr val="C00000"/>
              </a:solidFill>
            </a:endParaRPr>
          </a:p>
        </p:txBody>
      </p:sp>
      <p:sp>
        <p:nvSpPr>
          <p:cNvPr id="3" name="Content Placeholder 2"/>
          <p:cNvSpPr>
            <a:spLocks noGrp="1"/>
          </p:cNvSpPr>
          <p:nvPr>
            <p:ph idx="1"/>
          </p:nvPr>
        </p:nvSpPr>
        <p:spPr>
          <a:xfrm>
            <a:off x="268843" y="1450975"/>
            <a:ext cx="4839177" cy="5105400"/>
          </a:xfrm>
        </p:spPr>
        <p:txBody>
          <a:bodyPr>
            <a:normAutofit/>
          </a:bodyPr>
          <a:lstStyle/>
          <a:p>
            <a:pPr>
              <a:spcBef>
                <a:spcPts val="600"/>
              </a:spcBef>
              <a:spcAft>
                <a:spcPts val="600"/>
              </a:spcAft>
            </a:pPr>
            <a:r>
              <a:rPr lang="en-US" sz="2400" b="1" dirty="0" err="1" smtClean="0"/>
              <a:t>Sesuatu</a:t>
            </a:r>
            <a:r>
              <a:rPr lang="en-US" sz="2400" b="1" dirty="0" smtClean="0"/>
              <a:t> </a:t>
            </a:r>
            <a:r>
              <a:rPr lang="en-US" sz="2400" b="1" dirty="0"/>
              <a:t>yang </a:t>
            </a:r>
            <a:r>
              <a:rPr lang="en-US" sz="2400" b="1" dirty="0" err="1"/>
              <a:t>dikatakan</a:t>
            </a:r>
            <a:r>
              <a:rPr lang="en-US" sz="2400" b="1" dirty="0"/>
              <a:t> </a:t>
            </a:r>
            <a:r>
              <a:rPr lang="en-US" sz="1600" dirty="0" err="1"/>
              <a:t>dalam</a:t>
            </a:r>
            <a:r>
              <a:rPr lang="en-US" sz="1600" dirty="0"/>
              <a:t> </a:t>
            </a:r>
            <a:r>
              <a:rPr lang="en-US" sz="1600" dirty="0" err="1"/>
              <a:t>kelompok</a:t>
            </a:r>
            <a:r>
              <a:rPr lang="en-US" sz="1600" dirty="0"/>
              <a:t> </a:t>
            </a:r>
            <a:r>
              <a:rPr lang="en-US" sz="1600" dirty="0" err="1"/>
              <a:t>akan</a:t>
            </a:r>
            <a:r>
              <a:rPr lang="en-US" sz="1600" dirty="0"/>
              <a:t> </a:t>
            </a:r>
            <a:r>
              <a:rPr lang="en-US" sz="1600" dirty="0" err="1"/>
              <a:t>membantu</a:t>
            </a:r>
            <a:r>
              <a:rPr lang="en-US" sz="1600" dirty="0"/>
              <a:t> </a:t>
            </a:r>
            <a:r>
              <a:rPr lang="en-US" sz="1600" dirty="0" err="1"/>
              <a:t>dalam</a:t>
            </a:r>
            <a:r>
              <a:rPr lang="en-US" sz="1600" dirty="0"/>
              <a:t> </a:t>
            </a:r>
            <a:r>
              <a:rPr lang="en-US" sz="1600" dirty="0" err="1"/>
              <a:t>membangun</a:t>
            </a:r>
            <a:r>
              <a:rPr lang="en-US" sz="1600" dirty="0"/>
              <a:t> </a:t>
            </a:r>
            <a:r>
              <a:rPr lang="en-US" sz="1600" dirty="0" err="1"/>
              <a:t>kelompok</a:t>
            </a:r>
            <a:r>
              <a:rPr lang="en-US" sz="1600" dirty="0"/>
              <a:t> </a:t>
            </a:r>
            <a:r>
              <a:rPr lang="en-US" sz="1600" dirty="0" err="1"/>
              <a:t>apa</a:t>
            </a:r>
            <a:r>
              <a:rPr lang="en-US" sz="1600" dirty="0"/>
              <a:t> </a:t>
            </a:r>
            <a:r>
              <a:rPr lang="en-US" sz="1600" dirty="0" err="1"/>
              <a:t>adanya</a:t>
            </a:r>
            <a:r>
              <a:rPr lang="en-US" sz="1600" dirty="0"/>
              <a:t> </a:t>
            </a:r>
            <a:r>
              <a:rPr lang="en-US" sz="1600" dirty="0" err="1"/>
              <a:t>dan</a:t>
            </a:r>
            <a:r>
              <a:rPr lang="en-US" sz="1600" dirty="0"/>
              <a:t> </a:t>
            </a:r>
            <a:r>
              <a:rPr lang="en-US" sz="1600" dirty="0" err="1"/>
              <a:t>membentuk</a:t>
            </a:r>
            <a:r>
              <a:rPr lang="en-US" sz="1600" dirty="0"/>
              <a:t> </a:t>
            </a:r>
            <a:r>
              <a:rPr lang="en-US" sz="1600" dirty="0" err="1"/>
              <a:t>pekerjaan</a:t>
            </a:r>
            <a:r>
              <a:rPr lang="en-US" sz="1600" dirty="0"/>
              <a:t> yang </a:t>
            </a:r>
            <a:r>
              <a:rPr lang="en-US" sz="1600" dirty="0" err="1"/>
              <a:t>dilakukan</a:t>
            </a:r>
            <a:r>
              <a:rPr lang="en-US" sz="1600" dirty="0"/>
              <a:t> </a:t>
            </a:r>
            <a:r>
              <a:rPr lang="en-US" sz="1600" dirty="0" err="1"/>
              <a:t>kelompok</a:t>
            </a:r>
            <a:r>
              <a:rPr lang="en-US" sz="1600" dirty="0"/>
              <a:t>, </a:t>
            </a:r>
            <a:r>
              <a:rPr lang="en-US" sz="1600" dirty="0" err="1"/>
              <a:t>dan</a:t>
            </a:r>
            <a:r>
              <a:rPr lang="en-US" sz="1600" dirty="0"/>
              <a:t> </a:t>
            </a:r>
            <a:r>
              <a:rPr lang="en-US" sz="1600" dirty="0" err="1"/>
              <a:t>peran</a:t>
            </a:r>
            <a:r>
              <a:rPr lang="en-US" sz="1600" dirty="0"/>
              <a:t> </a:t>
            </a:r>
            <a:r>
              <a:rPr lang="en-US" sz="1600" dirty="0" err="1"/>
              <a:t>berubah</a:t>
            </a:r>
            <a:r>
              <a:rPr lang="en-US" sz="1600" dirty="0"/>
              <a:t> </a:t>
            </a:r>
            <a:r>
              <a:rPr lang="en-US" sz="1600" dirty="0" err="1"/>
              <a:t>ketika</a:t>
            </a:r>
            <a:r>
              <a:rPr lang="en-US" sz="1600" dirty="0"/>
              <a:t> </a:t>
            </a:r>
            <a:r>
              <a:rPr lang="en-US" sz="1600" dirty="0" err="1"/>
              <a:t>anggota</a:t>
            </a:r>
            <a:r>
              <a:rPr lang="en-US" sz="1600" dirty="0"/>
              <a:t> </a:t>
            </a:r>
            <a:r>
              <a:rPr lang="en-US" sz="1600" dirty="0" err="1"/>
              <a:t>pergi</a:t>
            </a:r>
            <a:r>
              <a:rPr lang="en-US" sz="1600" dirty="0"/>
              <a:t> </a:t>
            </a:r>
            <a:r>
              <a:rPr lang="en-US" sz="1600" dirty="0" err="1"/>
              <a:t>dan</a:t>
            </a:r>
            <a:r>
              <a:rPr lang="en-US" sz="1600" dirty="0"/>
              <a:t> </a:t>
            </a:r>
            <a:r>
              <a:rPr lang="en-US" sz="1600" dirty="0" err="1"/>
              <a:t>datang</a:t>
            </a:r>
            <a:r>
              <a:rPr lang="en-US" sz="1600" dirty="0"/>
              <a:t> </a:t>
            </a:r>
            <a:r>
              <a:rPr lang="en-US" sz="1600" dirty="0" err="1"/>
              <a:t>pada</a:t>
            </a:r>
            <a:r>
              <a:rPr lang="en-US" sz="1600" dirty="0"/>
              <a:t> </a:t>
            </a:r>
            <a:r>
              <a:rPr lang="en-US" sz="1600" dirty="0" err="1"/>
              <a:t>sebuah</a:t>
            </a:r>
            <a:r>
              <a:rPr lang="en-US" sz="1600" dirty="0"/>
              <a:t> </a:t>
            </a:r>
            <a:r>
              <a:rPr lang="en-US" sz="1600" dirty="0" err="1"/>
              <a:t>kelompok,sehingga</a:t>
            </a:r>
            <a:r>
              <a:rPr lang="en-US" sz="1600" dirty="0"/>
              <a:t> </a:t>
            </a:r>
            <a:r>
              <a:rPr lang="en-US" sz="1600" dirty="0" err="1"/>
              <a:t>peran</a:t>
            </a:r>
            <a:r>
              <a:rPr lang="en-US" sz="1600" dirty="0"/>
              <a:t> </a:t>
            </a:r>
            <a:r>
              <a:rPr lang="en-US" sz="1600" dirty="0" err="1"/>
              <a:t>hanya</a:t>
            </a:r>
            <a:r>
              <a:rPr lang="en-US" sz="1600" dirty="0"/>
              <a:t> </a:t>
            </a:r>
            <a:r>
              <a:rPr lang="en-US" sz="1600" dirty="0" err="1"/>
              <a:t>menetapkan</a:t>
            </a:r>
            <a:r>
              <a:rPr lang="en-US" sz="1600" dirty="0"/>
              <a:t> </a:t>
            </a:r>
            <a:r>
              <a:rPr lang="en-US" sz="1600" dirty="0" err="1"/>
              <a:t>bagian</a:t>
            </a:r>
            <a:r>
              <a:rPr lang="en-US" sz="1600" dirty="0"/>
              <a:t> </a:t>
            </a:r>
            <a:r>
              <a:rPr lang="en-US" sz="1600" dirty="0" err="1"/>
              <a:t>struktur</a:t>
            </a:r>
            <a:r>
              <a:rPr lang="en-US" sz="1600" dirty="0"/>
              <a:t> </a:t>
            </a:r>
            <a:r>
              <a:rPr lang="en-US" sz="1600" dirty="0" err="1"/>
              <a:t>dari</a:t>
            </a:r>
            <a:r>
              <a:rPr lang="en-US" sz="1600" dirty="0"/>
              <a:t> </a:t>
            </a:r>
            <a:r>
              <a:rPr lang="en-US" sz="1600" dirty="0" err="1"/>
              <a:t>sebuah</a:t>
            </a:r>
            <a:r>
              <a:rPr lang="en-US" sz="1600" dirty="0"/>
              <a:t> </a:t>
            </a:r>
            <a:r>
              <a:rPr lang="en-US" sz="1600" dirty="0" err="1"/>
              <a:t>kelompok</a:t>
            </a:r>
            <a:r>
              <a:rPr lang="en-US" sz="1600" dirty="0"/>
              <a:t>. </a:t>
            </a:r>
            <a:r>
              <a:rPr lang="en-US" sz="1600" dirty="0" err="1"/>
              <a:t>Kelompok</a:t>
            </a:r>
            <a:r>
              <a:rPr lang="en-US" sz="1600" dirty="0"/>
              <a:t> </a:t>
            </a:r>
            <a:r>
              <a:rPr lang="en-US" sz="1600" dirty="0" err="1"/>
              <a:t>lebih</a:t>
            </a:r>
            <a:r>
              <a:rPr lang="en-US" sz="1600" dirty="0"/>
              <a:t> </a:t>
            </a:r>
            <a:r>
              <a:rPr lang="en-US" sz="1600" dirty="0" err="1"/>
              <a:t>jauh</a:t>
            </a:r>
            <a:r>
              <a:rPr lang="en-US" sz="1600" dirty="0"/>
              <a:t> </a:t>
            </a:r>
            <a:r>
              <a:rPr lang="en-US" sz="1600" dirty="0" err="1"/>
              <a:t>berhubungan</a:t>
            </a:r>
            <a:r>
              <a:rPr lang="en-US" sz="1600" dirty="0"/>
              <a:t> </a:t>
            </a:r>
            <a:r>
              <a:rPr lang="en-US" sz="1600" dirty="0" err="1"/>
              <a:t>dengan</a:t>
            </a:r>
            <a:r>
              <a:rPr lang="en-US" sz="1600" dirty="0"/>
              <a:t> </a:t>
            </a:r>
            <a:r>
              <a:rPr lang="en-US" sz="1600" dirty="0" err="1"/>
              <a:t>masalah</a:t>
            </a:r>
            <a:r>
              <a:rPr lang="en-US" sz="1600" dirty="0"/>
              <a:t> </a:t>
            </a:r>
            <a:r>
              <a:rPr lang="en-US" sz="1600" dirty="0" err="1"/>
              <a:t>dan</a:t>
            </a:r>
            <a:r>
              <a:rPr lang="en-US" sz="1600" dirty="0"/>
              <a:t> </a:t>
            </a:r>
            <a:r>
              <a:rPr lang="en-US" sz="1600" dirty="0" err="1"/>
              <a:t>konflik</a:t>
            </a:r>
            <a:r>
              <a:rPr lang="en-US" sz="1600" dirty="0"/>
              <a:t> </a:t>
            </a:r>
            <a:r>
              <a:rPr lang="en-US" sz="1600" dirty="0" err="1"/>
              <a:t>melalui</a:t>
            </a:r>
            <a:r>
              <a:rPr lang="en-US" sz="1600" dirty="0"/>
              <a:t> </a:t>
            </a:r>
            <a:r>
              <a:rPr lang="en-US" sz="1600" dirty="0" err="1"/>
              <a:t>diskusi</a:t>
            </a:r>
            <a:r>
              <a:rPr lang="en-US" sz="1600" dirty="0"/>
              <a:t>.</a:t>
            </a:r>
          </a:p>
          <a:p>
            <a:pPr>
              <a:spcBef>
                <a:spcPts val="600"/>
              </a:spcBef>
              <a:spcAft>
                <a:spcPts val="600"/>
              </a:spcAft>
            </a:pPr>
            <a:r>
              <a:rPr lang="en-US" sz="2400" b="1" dirty="0" err="1"/>
              <a:t>Menurut</a:t>
            </a:r>
            <a:r>
              <a:rPr lang="en-US" sz="2400" b="1" dirty="0"/>
              <a:t> Mary Parker </a:t>
            </a:r>
            <a:r>
              <a:rPr lang="en-US" sz="2400" b="1" dirty="0" err="1"/>
              <a:t>Follet</a:t>
            </a:r>
            <a:r>
              <a:rPr lang="en-US" sz="2400" b="1" dirty="0"/>
              <a:t> </a:t>
            </a:r>
            <a:r>
              <a:rPr lang="en-US" sz="1600" dirty="0" err="1"/>
              <a:t>adalah</a:t>
            </a:r>
            <a:r>
              <a:rPr lang="en-US" sz="1600" dirty="0"/>
              <a:t> </a:t>
            </a:r>
            <a:r>
              <a:rPr lang="en-US" sz="1600" dirty="0" err="1"/>
              <a:t>bahwa</a:t>
            </a:r>
            <a:r>
              <a:rPr lang="en-US" sz="1600" dirty="0"/>
              <a:t> </a:t>
            </a:r>
            <a:r>
              <a:rPr lang="en-US" sz="1600" dirty="0" err="1"/>
              <a:t>pemecahan</a:t>
            </a:r>
            <a:r>
              <a:rPr lang="en-US" sz="1600" dirty="0"/>
              <a:t> </a:t>
            </a:r>
            <a:r>
              <a:rPr lang="en-US" sz="1600" dirty="0" err="1"/>
              <a:t>masalah</a:t>
            </a:r>
            <a:r>
              <a:rPr lang="en-US" sz="1600" dirty="0"/>
              <a:t> </a:t>
            </a:r>
            <a:r>
              <a:rPr lang="en-US" sz="1600" dirty="0" err="1"/>
              <a:t>kelompok</a:t>
            </a:r>
            <a:r>
              <a:rPr lang="en-US" sz="1600" dirty="0"/>
              <a:t>, </a:t>
            </a:r>
            <a:r>
              <a:rPr lang="en-US" sz="1600" dirty="0" err="1"/>
              <a:t>organisasi</a:t>
            </a:r>
            <a:r>
              <a:rPr lang="en-US" sz="1600" dirty="0"/>
              <a:t>, </a:t>
            </a:r>
            <a:r>
              <a:rPr lang="en-US" sz="1600" dirty="0" err="1"/>
              <a:t>dan</a:t>
            </a:r>
            <a:r>
              <a:rPr lang="en-US" sz="1600" dirty="0"/>
              <a:t> </a:t>
            </a:r>
            <a:r>
              <a:rPr lang="en-US" sz="1600" dirty="0" err="1"/>
              <a:t>komunitas</a:t>
            </a:r>
            <a:r>
              <a:rPr lang="en-US" sz="1600" dirty="0"/>
              <a:t> </a:t>
            </a:r>
            <a:r>
              <a:rPr lang="en-US" sz="1600" dirty="0" err="1"/>
              <a:t>ada</a:t>
            </a:r>
            <a:r>
              <a:rPr lang="en-US" sz="1600" dirty="0"/>
              <a:t> </a:t>
            </a:r>
            <a:r>
              <a:rPr lang="en-US" sz="1600" dirty="0" err="1"/>
              <a:t>tiga</a:t>
            </a:r>
            <a:r>
              <a:rPr lang="en-US" sz="1600" dirty="0"/>
              <a:t> </a:t>
            </a:r>
            <a:r>
              <a:rPr lang="en-US" sz="1600" dirty="0" err="1"/>
              <a:t>alngkah</a:t>
            </a:r>
            <a:r>
              <a:rPr lang="en-US" sz="1600" dirty="0"/>
              <a:t> </a:t>
            </a:r>
            <a:r>
              <a:rPr lang="en-US" sz="1600" dirty="0" err="1"/>
              <a:t>yaitu</a:t>
            </a:r>
            <a:r>
              <a:rPr lang="en-US" sz="1600" dirty="0"/>
              <a:t> : </a:t>
            </a:r>
            <a:r>
              <a:rPr lang="en-US" sz="1600" dirty="0" err="1"/>
              <a:t>Pengumpulan</a:t>
            </a:r>
            <a:r>
              <a:rPr lang="en-US" sz="1600" dirty="0"/>
              <a:t> </a:t>
            </a:r>
            <a:r>
              <a:rPr lang="en-US" sz="1600" dirty="0" err="1"/>
              <a:t>informasi</a:t>
            </a:r>
            <a:r>
              <a:rPr lang="en-US" sz="1600" dirty="0"/>
              <a:t> </a:t>
            </a:r>
            <a:r>
              <a:rPr lang="en-US" sz="1600" dirty="0" err="1"/>
              <a:t>para</a:t>
            </a:r>
            <a:r>
              <a:rPr lang="en-US" sz="1600" dirty="0"/>
              <a:t> </a:t>
            </a:r>
            <a:r>
              <a:rPr lang="en-US" sz="1600" dirty="0" err="1"/>
              <a:t>ahli</a:t>
            </a:r>
            <a:r>
              <a:rPr lang="en-US" sz="1600" dirty="0"/>
              <a:t>, </a:t>
            </a:r>
            <a:r>
              <a:rPr lang="en-US" sz="1600" dirty="0" err="1"/>
              <a:t>menguji</a:t>
            </a:r>
            <a:r>
              <a:rPr lang="en-US" sz="1600" dirty="0"/>
              <a:t> </a:t>
            </a:r>
            <a:r>
              <a:rPr lang="en-US" sz="1600" dirty="0" err="1"/>
              <a:t>informasi</a:t>
            </a:r>
            <a:r>
              <a:rPr lang="en-US" sz="1600" dirty="0"/>
              <a:t> </a:t>
            </a:r>
            <a:r>
              <a:rPr lang="en-US" sz="1600" dirty="0" err="1"/>
              <a:t>dari</a:t>
            </a:r>
            <a:r>
              <a:rPr lang="en-US" sz="1600" dirty="0"/>
              <a:t> </a:t>
            </a:r>
            <a:r>
              <a:rPr lang="en-US" sz="1600" dirty="0" err="1"/>
              <a:t>pengalaman</a:t>
            </a:r>
            <a:r>
              <a:rPr lang="en-US" sz="1600" dirty="0"/>
              <a:t> </a:t>
            </a:r>
            <a:r>
              <a:rPr lang="en-US" sz="1600" dirty="0" err="1"/>
              <a:t>sehari-hari</a:t>
            </a:r>
            <a:r>
              <a:rPr lang="en-US" sz="1600" dirty="0"/>
              <a:t>, </a:t>
            </a:r>
            <a:r>
              <a:rPr lang="en-US" sz="1600" dirty="0" err="1"/>
              <a:t>mengembangkan</a:t>
            </a:r>
            <a:r>
              <a:rPr lang="en-US" sz="1600" dirty="0"/>
              <a:t> </a:t>
            </a:r>
            <a:r>
              <a:rPr lang="en-US" sz="1600" dirty="0" err="1"/>
              <a:t>solusi</a:t>
            </a:r>
            <a:r>
              <a:rPr lang="en-US" sz="1600" dirty="0"/>
              <a:t> integrative yang </a:t>
            </a:r>
            <a:r>
              <a:rPr lang="en-US" sz="1600" dirty="0" err="1"/>
              <a:t>sesuai</a:t>
            </a:r>
            <a:r>
              <a:rPr lang="en-US" sz="1600" dirty="0"/>
              <a:t> </a:t>
            </a:r>
            <a:r>
              <a:rPr lang="en-US" sz="1600" dirty="0" err="1"/>
              <a:t>dengan</a:t>
            </a:r>
            <a:r>
              <a:rPr lang="en-US" sz="1600" dirty="0"/>
              <a:t> </a:t>
            </a:r>
            <a:r>
              <a:rPr lang="en-US" sz="1600" dirty="0" err="1"/>
              <a:t>keragaman</a:t>
            </a:r>
            <a:r>
              <a:rPr lang="en-US" sz="1600" dirty="0"/>
              <a:t> </a:t>
            </a:r>
            <a:r>
              <a:rPr lang="en-US" sz="1600" dirty="0" err="1"/>
              <a:t>minat</a:t>
            </a:r>
            <a:r>
              <a:rPr lang="en-US" sz="1600" dirty="0"/>
              <a:t> </a:t>
            </a:r>
            <a:r>
              <a:rPr lang="en-US" sz="1600" dirty="0" err="1"/>
              <a:t>daripada</a:t>
            </a:r>
            <a:r>
              <a:rPr lang="en-US" sz="1600" dirty="0"/>
              <a:t> </a:t>
            </a:r>
            <a:r>
              <a:rPr lang="en-US" sz="1600" dirty="0" err="1"/>
              <a:t>bersaing</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3DB3D786-5865-4C87-8619-1342EFB170BD}" type="slidenum">
              <a:rPr lang="en-US" smtClean="0"/>
              <a:pPr/>
              <a:t>2</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TRADISI SIBERNETIKA UNTUK KOMPUNIKASI KELOMPOK</a:t>
            </a:r>
            <a:endParaRPr lang="en-US" sz="2800" b="1" dirty="0"/>
          </a:p>
        </p:txBody>
      </p:sp>
      <p:sp>
        <p:nvSpPr>
          <p:cNvPr id="3" name="Content Placeholder 2"/>
          <p:cNvSpPr>
            <a:spLocks noGrp="1"/>
          </p:cNvSpPr>
          <p:nvPr>
            <p:ph idx="1"/>
          </p:nvPr>
        </p:nvSpPr>
        <p:spPr>
          <a:xfrm>
            <a:off x="268843" y="1672803"/>
            <a:ext cx="4839177" cy="5112172"/>
          </a:xfrm>
        </p:spPr>
        <p:txBody>
          <a:bodyPr>
            <a:normAutofit/>
          </a:bodyPr>
          <a:lstStyle/>
          <a:p>
            <a:pPr>
              <a:spcBef>
                <a:spcPts val="600"/>
              </a:spcBef>
              <a:spcAft>
                <a:spcPts val="600"/>
              </a:spcAft>
            </a:pPr>
            <a:r>
              <a:rPr lang="en-US" sz="2400" b="1" dirty="0" err="1" smtClean="0"/>
              <a:t>Tradisi</a:t>
            </a:r>
            <a:r>
              <a:rPr lang="en-US" sz="2400" b="1" dirty="0" smtClean="0"/>
              <a:t> </a:t>
            </a:r>
            <a:r>
              <a:rPr lang="en-US" sz="2400" b="1" dirty="0" err="1"/>
              <a:t>sibernetika</a:t>
            </a:r>
            <a:r>
              <a:rPr lang="en-US" sz="2400" b="1" dirty="0"/>
              <a:t> </a:t>
            </a:r>
            <a:r>
              <a:rPr lang="en-US" sz="1600" dirty="0" err="1"/>
              <a:t>sangat</a:t>
            </a:r>
            <a:r>
              <a:rPr lang="en-US" sz="1600" dirty="0"/>
              <a:t> </a:t>
            </a:r>
            <a:r>
              <a:rPr lang="en-US" sz="1600" dirty="0" err="1"/>
              <a:t>membantu</a:t>
            </a:r>
            <a:r>
              <a:rPr lang="en-US" sz="1600" dirty="0"/>
              <a:t> </a:t>
            </a:r>
            <a:r>
              <a:rPr lang="en-US" sz="1600" dirty="0" err="1"/>
              <a:t>kita</a:t>
            </a:r>
            <a:r>
              <a:rPr lang="en-US" sz="1600" dirty="0"/>
              <a:t> </a:t>
            </a:r>
            <a:r>
              <a:rPr lang="en-US" sz="1600" dirty="0" err="1"/>
              <a:t>dalam</a:t>
            </a:r>
            <a:r>
              <a:rPr lang="en-US" sz="1600" dirty="0"/>
              <a:t> </a:t>
            </a:r>
            <a:r>
              <a:rPr lang="en-US" sz="1600" dirty="0" err="1"/>
              <a:t>melihat</a:t>
            </a:r>
            <a:r>
              <a:rPr lang="en-US" sz="1600" dirty="0"/>
              <a:t> </a:t>
            </a:r>
            <a:r>
              <a:rPr lang="en-US" sz="1600" dirty="0" err="1"/>
              <a:t>sistem</a:t>
            </a:r>
            <a:r>
              <a:rPr lang="en-US" sz="1600" dirty="0"/>
              <a:t> </a:t>
            </a:r>
            <a:r>
              <a:rPr lang="en-US" sz="1600" dirty="0" err="1"/>
              <a:t>sifat</a:t>
            </a:r>
            <a:r>
              <a:rPr lang="en-US" sz="1600" dirty="0"/>
              <a:t> </a:t>
            </a:r>
            <a:r>
              <a:rPr lang="en-US" sz="1600" dirty="0" err="1"/>
              <a:t>kelompok</a:t>
            </a:r>
            <a:r>
              <a:rPr lang="en-US" sz="1600" dirty="0"/>
              <a:t>. </a:t>
            </a:r>
            <a:r>
              <a:rPr lang="en-US" sz="1600" dirty="0" err="1"/>
              <a:t>Walaupun</a:t>
            </a:r>
            <a:r>
              <a:rPr lang="en-US" sz="1600" dirty="0"/>
              <a:t> </a:t>
            </a:r>
            <a:r>
              <a:rPr lang="en-US" sz="1600" dirty="0" err="1"/>
              <a:t>teori-teori</a:t>
            </a:r>
            <a:r>
              <a:rPr lang="en-US" sz="1600" dirty="0"/>
              <a:t> </a:t>
            </a:r>
            <a:r>
              <a:rPr lang="en-US" sz="1600" dirty="0" err="1"/>
              <a:t>dari</a:t>
            </a:r>
            <a:r>
              <a:rPr lang="en-US" sz="1600" dirty="0"/>
              <a:t> </a:t>
            </a:r>
            <a:r>
              <a:rPr lang="en-US" sz="1600" dirty="0" err="1"/>
              <a:t>tradisi</a:t>
            </a:r>
            <a:r>
              <a:rPr lang="en-US" sz="1600" dirty="0"/>
              <a:t> </a:t>
            </a:r>
            <a:r>
              <a:rPr lang="en-US" sz="1600" dirty="0" err="1"/>
              <a:t>ini</a:t>
            </a:r>
            <a:r>
              <a:rPr lang="en-US" sz="1600" dirty="0"/>
              <a:t> </a:t>
            </a:r>
            <a:r>
              <a:rPr lang="en-US" sz="1600" dirty="0" err="1"/>
              <a:t>patut</a:t>
            </a:r>
            <a:r>
              <a:rPr lang="en-US" sz="1600" dirty="0"/>
              <a:t> </a:t>
            </a:r>
            <a:r>
              <a:rPr lang="en-US" sz="1600" dirty="0" err="1"/>
              <a:t>dipertimbangkan</a:t>
            </a:r>
            <a:r>
              <a:rPr lang="en-US" sz="1600" dirty="0"/>
              <a:t>, </a:t>
            </a:r>
            <a:r>
              <a:rPr lang="en-US" sz="1600" dirty="0" err="1"/>
              <a:t>secara</a:t>
            </a:r>
            <a:r>
              <a:rPr lang="en-US" sz="1600" dirty="0"/>
              <a:t> </a:t>
            </a:r>
            <a:r>
              <a:rPr lang="en-US" sz="1600" dirty="0" err="1"/>
              <a:t>keseluruhan</a:t>
            </a:r>
            <a:r>
              <a:rPr lang="en-US" sz="1600" dirty="0"/>
              <a:t> </a:t>
            </a:r>
            <a:r>
              <a:rPr lang="en-US" sz="1600" dirty="0" err="1"/>
              <a:t>mengingatkan</a:t>
            </a:r>
            <a:r>
              <a:rPr lang="en-US" sz="1600" dirty="0"/>
              <a:t> </a:t>
            </a:r>
            <a:r>
              <a:rPr lang="en-US" sz="1600" dirty="0" err="1"/>
              <a:t>kita</a:t>
            </a:r>
            <a:r>
              <a:rPr lang="en-US" sz="1600" dirty="0"/>
              <a:t> </a:t>
            </a:r>
            <a:r>
              <a:rPr lang="en-US" sz="1600" dirty="0" err="1"/>
              <a:t>bahwa</a:t>
            </a:r>
            <a:r>
              <a:rPr lang="en-US" sz="1600" dirty="0"/>
              <a:t> </a:t>
            </a:r>
            <a:r>
              <a:rPr lang="en-US" sz="1600" dirty="0" err="1"/>
              <a:t>kelompok</a:t>
            </a:r>
            <a:r>
              <a:rPr lang="en-US" sz="1600" dirty="0"/>
              <a:t> </a:t>
            </a:r>
            <a:r>
              <a:rPr lang="en-US" sz="1600" dirty="0" err="1"/>
              <a:t>adalah</a:t>
            </a:r>
            <a:r>
              <a:rPr lang="en-US" sz="1600" dirty="0"/>
              <a:t> </a:t>
            </a:r>
            <a:r>
              <a:rPr lang="en-US" sz="1600" dirty="0" err="1"/>
              <a:t>bagian</a:t>
            </a:r>
            <a:r>
              <a:rPr lang="en-US" sz="1600" dirty="0"/>
              <a:t> </a:t>
            </a:r>
            <a:r>
              <a:rPr lang="en-US" sz="1600" dirty="0" err="1"/>
              <a:t>dari</a:t>
            </a:r>
            <a:r>
              <a:rPr lang="en-US" sz="1600" dirty="0"/>
              <a:t> </a:t>
            </a:r>
            <a:r>
              <a:rPr lang="en-US" sz="1600" dirty="0" err="1"/>
              <a:t>sistem</a:t>
            </a:r>
            <a:r>
              <a:rPr lang="en-US" sz="1600" dirty="0"/>
              <a:t> yang </a:t>
            </a:r>
            <a:r>
              <a:rPr lang="en-US" sz="1600" dirty="0" err="1"/>
              <a:t>lebih</a:t>
            </a:r>
            <a:r>
              <a:rPr lang="en-US" sz="1600" dirty="0"/>
              <a:t> </a:t>
            </a:r>
            <a:r>
              <a:rPr lang="en-US" sz="1600" dirty="0" err="1"/>
              <a:t>besar</a:t>
            </a:r>
            <a:r>
              <a:rPr lang="en-US" sz="1600" dirty="0"/>
              <a:t> </a:t>
            </a:r>
            <a:r>
              <a:rPr lang="en-US" sz="1600" dirty="0" err="1"/>
              <a:t>dalam</a:t>
            </a:r>
            <a:r>
              <a:rPr lang="en-US" sz="1600" dirty="0"/>
              <a:t> </a:t>
            </a:r>
            <a:r>
              <a:rPr lang="en-US" sz="1600" dirty="0" err="1"/>
              <a:t>kekuatan</a:t>
            </a:r>
            <a:r>
              <a:rPr lang="en-US" sz="1600" dirty="0"/>
              <a:t> </a:t>
            </a:r>
            <a:r>
              <a:rPr lang="en-US" sz="1600" dirty="0" err="1"/>
              <a:t>interaksi</a:t>
            </a:r>
            <a:r>
              <a:rPr lang="en-US" sz="1600" dirty="0"/>
              <a:t>. </a:t>
            </a:r>
            <a:endParaRPr lang="en-US" sz="1600" dirty="0" smtClean="0"/>
          </a:p>
          <a:p>
            <a:pPr>
              <a:spcBef>
                <a:spcPts val="600"/>
              </a:spcBef>
              <a:spcAft>
                <a:spcPts val="600"/>
              </a:spcAft>
            </a:pPr>
            <a:r>
              <a:rPr lang="en-US" sz="2400" b="1" dirty="0" err="1" smtClean="0"/>
              <a:t>Sebuah</a:t>
            </a:r>
            <a:r>
              <a:rPr lang="en-US" sz="2400" b="1" dirty="0" smtClean="0"/>
              <a:t> </a:t>
            </a:r>
            <a:r>
              <a:rPr lang="en-US" sz="2400" b="1" dirty="0" err="1"/>
              <a:t>kelompok</a:t>
            </a:r>
            <a:r>
              <a:rPr lang="en-US" sz="1600" dirty="0"/>
              <a:t> </a:t>
            </a:r>
            <a:r>
              <a:rPr lang="en-US" sz="1600" dirty="0" err="1"/>
              <a:t>mendapat</a:t>
            </a:r>
            <a:r>
              <a:rPr lang="en-US" sz="1600" dirty="0"/>
              <a:t> input </a:t>
            </a:r>
            <a:r>
              <a:rPr lang="en-US" sz="1600" dirty="0" err="1"/>
              <a:t>segar</a:t>
            </a:r>
            <a:r>
              <a:rPr lang="en-US" sz="1600" dirty="0"/>
              <a:t> </a:t>
            </a:r>
            <a:r>
              <a:rPr lang="en-US" sz="1600" dirty="0" err="1"/>
              <a:t>dari</a:t>
            </a:r>
            <a:r>
              <a:rPr lang="en-US" sz="1600" dirty="0"/>
              <a:t> </a:t>
            </a:r>
            <a:r>
              <a:rPr lang="en-US" sz="1600" dirty="0" err="1"/>
              <a:t>luar</a:t>
            </a:r>
            <a:r>
              <a:rPr lang="en-US" sz="1600" dirty="0"/>
              <a:t> </a:t>
            </a:r>
            <a:r>
              <a:rPr lang="en-US" sz="1600" dirty="0" err="1"/>
              <a:t>berhubungan</a:t>
            </a:r>
            <a:r>
              <a:rPr lang="en-US" sz="1600" dirty="0"/>
              <a:t> </a:t>
            </a:r>
            <a:r>
              <a:rPr lang="en-US" sz="1600" dirty="0" err="1"/>
              <a:t>dengan</a:t>
            </a:r>
            <a:r>
              <a:rPr lang="en-US" sz="1600" dirty="0"/>
              <a:t> input </a:t>
            </a:r>
            <a:r>
              <a:rPr lang="en-US" sz="1600" dirty="0" err="1"/>
              <a:t>ini</a:t>
            </a:r>
            <a:r>
              <a:rPr lang="en-US" sz="1600" dirty="0"/>
              <a:t> </a:t>
            </a:r>
            <a:r>
              <a:rPr lang="en-US" sz="1600" dirty="0" err="1"/>
              <a:t>dalam</a:t>
            </a:r>
            <a:r>
              <a:rPr lang="en-US" sz="1600" dirty="0"/>
              <a:t> </a:t>
            </a:r>
            <a:r>
              <a:rPr lang="en-US" sz="1600" dirty="0" err="1"/>
              <a:t>berbagai</a:t>
            </a:r>
            <a:r>
              <a:rPr lang="en-US" sz="1600" dirty="0"/>
              <a:t> </a:t>
            </a:r>
            <a:r>
              <a:rPr lang="en-US" sz="1600" dirty="0" err="1"/>
              <a:t>cara</a:t>
            </a:r>
            <a:r>
              <a:rPr lang="en-US" sz="1600" dirty="0"/>
              <a:t>, </a:t>
            </a:r>
            <a:r>
              <a:rPr lang="en-US" sz="1600" dirty="0" err="1"/>
              <a:t>dan</a:t>
            </a:r>
            <a:r>
              <a:rPr lang="en-US" sz="1600" dirty="0"/>
              <a:t> </a:t>
            </a:r>
            <a:r>
              <a:rPr lang="en-US" sz="1600" dirty="0" err="1"/>
              <a:t>menciptakan</a:t>
            </a:r>
            <a:r>
              <a:rPr lang="en-US" sz="1600" dirty="0"/>
              <a:t> output </a:t>
            </a:r>
            <a:r>
              <a:rPr lang="en-US" sz="1600" dirty="0" err="1"/>
              <a:t>atau</a:t>
            </a:r>
            <a:r>
              <a:rPr lang="en-US" sz="1600" dirty="0"/>
              <a:t> </a:t>
            </a:r>
            <a:r>
              <a:rPr lang="en-US" sz="1600" dirty="0" err="1"/>
              <a:t>akibat</a:t>
            </a:r>
            <a:r>
              <a:rPr lang="en-US" sz="1600" dirty="0"/>
              <a:t> yang </a:t>
            </a:r>
            <a:r>
              <a:rPr lang="en-US" sz="1600" dirty="0" err="1"/>
              <a:t>mempengaruhi</a:t>
            </a:r>
            <a:r>
              <a:rPr lang="en-US" sz="1600" dirty="0"/>
              <a:t> </a:t>
            </a:r>
            <a:r>
              <a:rPr lang="en-US" sz="1600" dirty="0" err="1"/>
              <a:t>sistem</a:t>
            </a:r>
            <a:r>
              <a:rPr lang="en-US" sz="1600" dirty="0"/>
              <a:t> yang </a:t>
            </a:r>
            <a:r>
              <a:rPr lang="en-US" sz="1600" dirty="0" err="1"/>
              <a:t>lebih</a:t>
            </a:r>
            <a:r>
              <a:rPr lang="en-US" sz="1600" dirty="0"/>
              <a:t> </a:t>
            </a:r>
            <a:r>
              <a:rPr lang="en-US" sz="1600" dirty="0" err="1"/>
              <a:t>besar</a:t>
            </a:r>
            <a:r>
              <a:rPr lang="en-US" sz="1600" dirty="0"/>
              <a:t> </a:t>
            </a:r>
            <a:r>
              <a:rPr lang="en-US" sz="1600" dirty="0" err="1"/>
              <a:t>seperti</a:t>
            </a:r>
            <a:r>
              <a:rPr lang="en-US" sz="1600" dirty="0"/>
              <a:t> </a:t>
            </a:r>
            <a:r>
              <a:rPr lang="en-US" sz="1600" dirty="0" err="1"/>
              <a:t>halnya</a:t>
            </a:r>
            <a:r>
              <a:rPr lang="en-US" sz="1600" dirty="0"/>
              <a:t> </a:t>
            </a:r>
            <a:r>
              <a:rPr lang="en-US" sz="1600" dirty="0" err="1"/>
              <a:t>kelompok</a:t>
            </a:r>
            <a:r>
              <a:rPr lang="en-US" sz="1600" dirty="0"/>
              <a:t> </a:t>
            </a:r>
            <a:r>
              <a:rPr lang="en-US" sz="1600" dirty="0" err="1"/>
              <a:t>itu</a:t>
            </a:r>
            <a:r>
              <a:rPr lang="en-US" sz="1600" dirty="0"/>
              <a:t> </a:t>
            </a:r>
            <a:r>
              <a:rPr lang="en-US" sz="1600" dirty="0" err="1"/>
              <a:t>sendiri</a:t>
            </a:r>
            <a:r>
              <a:rPr lang="en-US" sz="1600" dirty="0"/>
              <a:t>. </a:t>
            </a:r>
            <a:endParaRPr lang="en-US" sz="1600" dirty="0" smtClean="0"/>
          </a:p>
          <a:p>
            <a:pPr>
              <a:spcBef>
                <a:spcPts val="600"/>
              </a:spcBef>
              <a:spcAft>
                <a:spcPts val="600"/>
              </a:spcAft>
            </a:pPr>
            <a:r>
              <a:rPr lang="en-US" sz="2400" b="1" dirty="0" err="1" smtClean="0"/>
              <a:t>Dalam</a:t>
            </a:r>
            <a:r>
              <a:rPr lang="en-US" sz="2400" b="1" dirty="0" smtClean="0"/>
              <a:t> </a:t>
            </a:r>
            <a:r>
              <a:rPr lang="en-US" sz="2400" b="1" dirty="0" err="1"/>
              <a:t>teori</a:t>
            </a:r>
            <a:r>
              <a:rPr lang="en-US" sz="2400" b="1" dirty="0"/>
              <a:t> </a:t>
            </a:r>
            <a:r>
              <a:rPr lang="en-US" sz="2400" b="1" dirty="0" err="1"/>
              <a:t>sibernetika</a:t>
            </a:r>
            <a:r>
              <a:rPr lang="en-US" sz="2400" b="1" dirty="0"/>
              <a:t> </a:t>
            </a:r>
            <a:r>
              <a:rPr lang="en-US" sz="1600" dirty="0" err="1"/>
              <a:t>ini</a:t>
            </a:r>
            <a:r>
              <a:rPr lang="en-US" sz="1600" dirty="0"/>
              <a:t> </a:t>
            </a:r>
            <a:r>
              <a:rPr lang="en-US" sz="1600" dirty="0" err="1"/>
              <a:t>terdapat</a:t>
            </a:r>
            <a:r>
              <a:rPr lang="en-US" sz="1600" dirty="0"/>
              <a:t> </a:t>
            </a:r>
            <a:r>
              <a:rPr lang="en-US" sz="1600" dirty="0" err="1"/>
              <a:t>empat</a:t>
            </a:r>
            <a:r>
              <a:rPr lang="en-US" sz="1600" dirty="0"/>
              <a:t> </a:t>
            </a:r>
            <a:r>
              <a:rPr lang="en-US" sz="1600" dirty="0" err="1"/>
              <a:t>teori</a:t>
            </a:r>
            <a:r>
              <a:rPr lang="en-US" sz="1600" dirty="0"/>
              <a:t> yang </a:t>
            </a:r>
            <a:r>
              <a:rPr lang="en-US" sz="1600" dirty="0" err="1"/>
              <a:t>mengembangkan</a:t>
            </a:r>
            <a:r>
              <a:rPr lang="en-US" sz="1600" dirty="0"/>
              <a:t> </a:t>
            </a:r>
            <a:r>
              <a:rPr lang="en-US" sz="1600" dirty="0" err="1"/>
              <a:t>gagasan</a:t>
            </a:r>
            <a:r>
              <a:rPr lang="en-US" sz="1600" dirty="0"/>
              <a:t> </a:t>
            </a:r>
            <a:r>
              <a:rPr lang="en-US" sz="1600" dirty="0" err="1"/>
              <a:t>ini</a:t>
            </a:r>
            <a:r>
              <a:rPr lang="en-US" sz="1600" dirty="0"/>
              <a:t>, </a:t>
            </a:r>
            <a:r>
              <a:rPr lang="en-US" sz="1600" dirty="0" err="1"/>
              <a:t>yaitu</a:t>
            </a:r>
            <a:r>
              <a:rPr lang="en-US" sz="1600" dirty="0"/>
              <a:t> </a:t>
            </a:r>
            <a:r>
              <a:rPr lang="en-US" sz="1600" dirty="0" err="1"/>
              <a:t>teori</a:t>
            </a:r>
            <a:r>
              <a:rPr lang="en-US" sz="1600" dirty="0"/>
              <a:t> </a:t>
            </a:r>
            <a:r>
              <a:rPr lang="en-US" sz="1600" dirty="0" err="1"/>
              <a:t>kelompok</a:t>
            </a:r>
            <a:r>
              <a:rPr lang="en-US" sz="1600" dirty="0"/>
              <a:t> </a:t>
            </a:r>
            <a:r>
              <a:rPr lang="en-US" sz="1600" dirty="0" err="1"/>
              <a:t>terpercaya</a:t>
            </a:r>
            <a:r>
              <a:rPr lang="en-US" sz="1600" dirty="0"/>
              <a:t> </a:t>
            </a:r>
            <a:r>
              <a:rPr lang="en-US" sz="1600" dirty="0" err="1"/>
              <a:t>dan</a:t>
            </a:r>
            <a:r>
              <a:rPr lang="en-US" sz="1600" dirty="0"/>
              <a:t> </a:t>
            </a:r>
            <a:r>
              <a:rPr lang="en-US" sz="1600" dirty="0" err="1"/>
              <a:t>dua</a:t>
            </a:r>
            <a:r>
              <a:rPr lang="en-US" sz="1600" dirty="0"/>
              <a:t> </a:t>
            </a:r>
            <a:r>
              <a:rPr lang="en-US" sz="1600" dirty="0" err="1"/>
              <a:t>macam</a:t>
            </a:r>
            <a:r>
              <a:rPr lang="en-US" sz="1600" dirty="0"/>
              <a:t> </a:t>
            </a:r>
            <a:r>
              <a:rPr lang="en-US" sz="1600" dirty="0" err="1"/>
              <a:t>proses</a:t>
            </a:r>
            <a:r>
              <a:rPr lang="en-US" sz="1600" dirty="0"/>
              <a:t> input yang </a:t>
            </a:r>
            <a:r>
              <a:rPr lang="en-US" sz="1600" dirty="0" err="1"/>
              <a:t>meliputi</a:t>
            </a:r>
            <a:r>
              <a:rPr lang="en-US" sz="1600" dirty="0"/>
              <a:t> </a:t>
            </a:r>
            <a:r>
              <a:rPr lang="en-US" sz="1600" dirty="0" err="1"/>
              <a:t>analisis</a:t>
            </a:r>
            <a:r>
              <a:rPr lang="en-US" sz="1600" dirty="0"/>
              <a:t> </a:t>
            </a:r>
            <a:r>
              <a:rPr lang="en-US" sz="1600" dirty="0" err="1"/>
              <a:t>interaksi</a:t>
            </a:r>
            <a:r>
              <a:rPr lang="en-US" sz="1600" dirty="0"/>
              <a:t> </a:t>
            </a:r>
            <a:r>
              <a:rPr lang="en-US" sz="1600" dirty="0" err="1"/>
              <a:t>dan</a:t>
            </a:r>
            <a:r>
              <a:rPr lang="en-US" sz="1600" dirty="0"/>
              <a:t> </a:t>
            </a:r>
            <a:r>
              <a:rPr lang="en-US" sz="1600" dirty="0" err="1"/>
              <a:t>teori</a:t>
            </a:r>
            <a:r>
              <a:rPr lang="en-US" sz="1600" dirty="0"/>
              <a:t> </a:t>
            </a:r>
            <a:r>
              <a:rPr lang="en-US" sz="1600" dirty="0" err="1"/>
              <a:t>kinerja</a:t>
            </a:r>
            <a:r>
              <a:rPr lang="en-US" sz="1600" dirty="0"/>
              <a:t> </a:t>
            </a:r>
            <a:r>
              <a:rPr lang="en-US" sz="1600" dirty="0" err="1"/>
              <a:t>efektif</a:t>
            </a:r>
            <a:r>
              <a:rPr lang="en-US" sz="1600" dirty="0"/>
              <a:t> </a:t>
            </a:r>
            <a:r>
              <a:rPr lang="en-US" sz="1600" dirty="0" err="1"/>
              <a:t>kelompok</a:t>
            </a:r>
            <a:r>
              <a:rPr lang="en-US" sz="1600" dirty="0"/>
              <a:t> </a:t>
            </a:r>
            <a:r>
              <a:rPr lang="en-US" sz="1600" dirty="0" err="1"/>
              <a:t>antarbudaya</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3DB3D786-5865-4C87-8619-1342EFB170BD}" type="slidenum">
              <a:rPr lang="en-US" smtClean="0"/>
              <a:pPr/>
              <a:t>3</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1755775"/>
            <a:ext cx="4839177" cy="5410200"/>
          </a:xfrm>
        </p:spPr>
        <p:txBody>
          <a:bodyPr>
            <a:noAutofit/>
          </a:bodyPr>
          <a:lstStyle/>
          <a:p>
            <a:pPr>
              <a:spcBef>
                <a:spcPts val="600"/>
              </a:spcBef>
              <a:spcAft>
                <a:spcPts val="600"/>
              </a:spcAft>
            </a:pPr>
            <a:r>
              <a:rPr lang="en-US" sz="2400" b="1" dirty="0" smtClean="0"/>
              <a:t>Robert Bales </a:t>
            </a:r>
            <a:r>
              <a:rPr lang="en-US" sz="1600" dirty="0" err="1" smtClean="0"/>
              <a:t>menemukan</a:t>
            </a:r>
            <a:r>
              <a:rPr lang="en-US" sz="1600" dirty="0" smtClean="0"/>
              <a:t> </a:t>
            </a:r>
            <a:r>
              <a:rPr lang="en-US" sz="1600" dirty="0" err="1" smtClean="0"/>
              <a:t>teori</a:t>
            </a:r>
            <a:r>
              <a:rPr lang="en-US" sz="1600" dirty="0" smtClean="0"/>
              <a:t> </a:t>
            </a:r>
            <a:r>
              <a:rPr lang="id-ID" sz="1600" dirty="0" smtClean="0"/>
              <a:t>Kelompok Jabatan Fungsional </a:t>
            </a:r>
            <a:r>
              <a:rPr lang="en-US" sz="1600" dirty="0" err="1" smtClean="0"/>
              <a:t>dalam</a:t>
            </a:r>
            <a:r>
              <a:rPr lang="en-US" sz="1600" dirty="0" smtClean="0"/>
              <a:t> </a:t>
            </a:r>
            <a:r>
              <a:rPr lang="id-ID" sz="1600" dirty="0" smtClean="0"/>
              <a:t>Teori Komunikasi</a:t>
            </a:r>
            <a:r>
              <a:rPr lang="en-US" sz="1600" dirty="0" smtClean="0"/>
              <a:t>. T</a:t>
            </a:r>
            <a:r>
              <a:rPr lang="id-ID" sz="1600" dirty="0" smtClean="0"/>
              <a:t>eori komunikasi kelompok adalah seperangkat terpadu dan koheren proposisi, asumsi, dan klaim bahwa upaya untuk menjelaskan bagaimana dan mengapa komunikasi berkaitan dengan kualitas keputusan kelompok buat. </a:t>
            </a:r>
            <a:endParaRPr lang="en-US" sz="1600" dirty="0" smtClean="0"/>
          </a:p>
          <a:p>
            <a:pPr>
              <a:spcBef>
                <a:spcPts val="600"/>
              </a:spcBef>
              <a:spcAft>
                <a:spcPts val="600"/>
              </a:spcAft>
            </a:pPr>
            <a:r>
              <a:rPr lang="id-ID" sz="2400" b="1" dirty="0" smtClean="0"/>
              <a:t>Teori ini telah </a:t>
            </a:r>
            <a:r>
              <a:rPr lang="id-ID" sz="1600" dirty="0" smtClean="0"/>
              <a:t>sangat berpengaruh dalam membimbing peneliti dan praktisi pandangan tentang bagaimana komunikasi mempengaruhi pengambilan keputusan kelompok dan bagaimana komunikasi dapat disusun untuk meningkatkan kemungkinan bahwa kelompok akan tiba pada keputusan berkualitas tinggi.</a:t>
            </a:r>
            <a:endParaRPr lang="en-US" sz="1600" dirty="0"/>
          </a:p>
        </p:txBody>
      </p:sp>
      <p:sp>
        <p:nvSpPr>
          <p:cNvPr id="4" name="Title 1"/>
          <p:cNvSpPr txBox="1">
            <a:spLocks/>
          </p:cNvSpPr>
          <p:nvPr/>
        </p:nvSpPr>
        <p:spPr>
          <a:xfrm>
            <a:off x="268843" y="384175"/>
            <a:ext cx="4839177" cy="1194858"/>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C00000"/>
                </a:solidFill>
                <a:effectLst/>
                <a:uLnTx/>
                <a:uFillTx/>
                <a:latin typeface="+mj-lt"/>
                <a:ea typeface="+mj-ea"/>
                <a:cs typeface="+mj-cs"/>
              </a:rPr>
              <a:t>KELOMPOK TERPERCAYA (</a:t>
            </a:r>
            <a:r>
              <a:rPr kumimoji="0" lang="en-US" sz="2800" b="1" i="1" u="none" strike="noStrike" kern="1200" cap="none" spc="0" normalizeH="0" baseline="0" noProof="0" dirty="0" smtClean="0">
                <a:ln>
                  <a:noFill/>
                </a:ln>
                <a:solidFill>
                  <a:srgbClr val="C00000"/>
                </a:solidFill>
                <a:effectLst/>
                <a:uLnTx/>
                <a:uFillTx/>
                <a:latin typeface="+mj-lt"/>
                <a:ea typeface="+mj-ea"/>
                <a:cs typeface="+mj-cs"/>
              </a:rPr>
              <a:t>BONA FIDE GROUP</a:t>
            </a:r>
            <a:r>
              <a:rPr kumimoji="0" lang="en-US" sz="2800" b="1" i="0" u="none" strike="noStrike" kern="1200" cap="none" spc="0" normalizeH="0" baseline="0" noProof="0" dirty="0" smtClean="0">
                <a:ln>
                  <a:noFill/>
                </a:ln>
                <a:solidFill>
                  <a:srgbClr val="C00000"/>
                </a:solidFill>
                <a:effectLst/>
                <a:uLnTx/>
                <a:uFillTx/>
                <a:latin typeface="+mj-lt"/>
                <a:ea typeface="+mj-ea"/>
                <a:cs typeface="+mj-cs"/>
              </a:rPr>
              <a:t>)</a:t>
            </a:r>
          </a:p>
        </p:txBody>
      </p:sp>
      <p:sp>
        <p:nvSpPr>
          <p:cNvPr id="6" name="Slide Number Placeholder 5"/>
          <p:cNvSpPr>
            <a:spLocks noGrp="1"/>
          </p:cNvSpPr>
          <p:nvPr>
            <p:ph type="sldNum" sz="quarter" idx="12"/>
          </p:nvPr>
        </p:nvSpPr>
        <p:spPr/>
        <p:txBody>
          <a:bodyPr/>
          <a:lstStyle/>
          <a:p>
            <a:fld id="{3DB3D786-5865-4C87-8619-1342EFB170BD}" type="slidenum">
              <a:rPr lang="en-US" smtClean="0"/>
              <a:pPr/>
              <a:t>4</a:t>
            </a:fld>
            <a:endParaRPr lang="en-US"/>
          </a:p>
        </p:txBody>
      </p:sp>
      <p:sp>
        <p:nvSpPr>
          <p:cNvPr id="7"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96000"/>
          </a:xfrm>
        </p:spPr>
        <p:txBody>
          <a:bodyPr>
            <a:noAutofit/>
          </a:bodyPr>
          <a:lstStyle/>
          <a:p>
            <a:pPr>
              <a:spcBef>
                <a:spcPts val="600"/>
              </a:spcBef>
              <a:spcAft>
                <a:spcPts val="600"/>
              </a:spcAft>
            </a:pPr>
            <a:r>
              <a:rPr lang="en-US" sz="2400" b="1" dirty="0" err="1" smtClean="0"/>
              <a:t>Teori</a:t>
            </a:r>
            <a:r>
              <a:rPr lang="en-US" sz="2400" b="1" dirty="0" smtClean="0"/>
              <a:t> Bales </a:t>
            </a:r>
            <a:r>
              <a:rPr lang="en-US" sz="1600" dirty="0" err="1" smtClean="0"/>
              <a:t>merupakan</a:t>
            </a:r>
            <a:r>
              <a:rPr lang="en-US" sz="1600" dirty="0" smtClean="0"/>
              <a:t> </a:t>
            </a:r>
            <a:r>
              <a:rPr lang="en-US" sz="1600" dirty="0" err="1" smtClean="0"/>
              <a:t>satu</a:t>
            </a:r>
            <a:r>
              <a:rPr lang="en-US" sz="1600" dirty="0" smtClean="0"/>
              <a:t> </a:t>
            </a:r>
            <a:r>
              <a:rPr lang="en-US" sz="1600" dirty="0" err="1" smtClean="0"/>
              <a:t>contoh</a:t>
            </a:r>
            <a:r>
              <a:rPr lang="en-US" sz="1600" dirty="0" smtClean="0"/>
              <a:t> </a:t>
            </a:r>
            <a:r>
              <a:rPr lang="en-US" sz="1600" dirty="0" err="1"/>
              <a:t>dari</a:t>
            </a:r>
            <a:r>
              <a:rPr lang="en-US" sz="1600" dirty="0"/>
              <a:t> </a:t>
            </a:r>
            <a:r>
              <a:rPr lang="en-US" sz="1600" dirty="0" err="1"/>
              <a:t>sebuah</a:t>
            </a:r>
            <a:r>
              <a:rPr lang="en-US" sz="1600" dirty="0"/>
              <a:t> </a:t>
            </a:r>
            <a:r>
              <a:rPr lang="en-US" sz="1600" dirty="0" err="1"/>
              <a:t>teori</a:t>
            </a:r>
            <a:r>
              <a:rPr lang="en-US" sz="1600" dirty="0"/>
              <a:t> yang </a:t>
            </a:r>
            <a:r>
              <a:rPr lang="en-US" sz="1600" dirty="0" err="1"/>
              <a:t>menggunakan</a:t>
            </a:r>
            <a:r>
              <a:rPr lang="en-US" sz="1600" dirty="0"/>
              <a:t> </a:t>
            </a:r>
            <a:r>
              <a:rPr lang="en-US" sz="1600" dirty="0" err="1"/>
              <a:t>sebuah</a:t>
            </a:r>
            <a:r>
              <a:rPr lang="en-US" sz="1600" dirty="0"/>
              <a:t> “</a:t>
            </a:r>
            <a:r>
              <a:rPr lang="en-US" sz="1600" dirty="0" err="1"/>
              <a:t>botol</a:t>
            </a:r>
            <a:r>
              <a:rPr lang="en-US" sz="1600" dirty="0"/>
              <a:t>” </a:t>
            </a:r>
            <a:r>
              <a:rPr lang="en-US" sz="1600" dirty="0" err="1"/>
              <a:t>metafora</a:t>
            </a:r>
            <a:r>
              <a:rPr lang="en-US" sz="1600" dirty="0"/>
              <a:t>, </a:t>
            </a:r>
            <a:r>
              <a:rPr lang="en-US" sz="1600" dirty="0" err="1"/>
              <a:t>menyamakan</a:t>
            </a:r>
            <a:r>
              <a:rPr lang="en-US" sz="1600" dirty="0"/>
              <a:t> </a:t>
            </a:r>
            <a:r>
              <a:rPr lang="en-US" sz="1600" dirty="0" err="1"/>
              <a:t>kelomp</a:t>
            </a:r>
            <a:r>
              <a:rPr lang="en-US" sz="1600" dirty="0"/>
              <a:t>[ok </a:t>
            </a:r>
            <a:r>
              <a:rPr lang="en-US" sz="1600" dirty="0" err="1"/>
              <a:t>dengan</a:t>
            </a:r>
            <a:r>
              <a:rPr lang="en-US" sz="1600" dirty="0"/>
              <a:t> </a:t>
            </a:r>
            <a:r>
              <a:rPr lang="en-US" sz="1600" dirty="0" err="1"/>
              <a:t>sebuah</a:t>
            </a:r>
            <a:r>
              <a:rPr lang="en-US" sz="1600" dirty="0"/>
              <a:t> </a:t>
            </a:r>
            <a:r>
              <a:rPr lang="en-US" sz="1600" dirty="0" err="1"/>
              <a:t>botol</a:t>
            </a:r>
            <a:r>
              <a:rPr lang="en-US" sz="1600" dirty="0"/>
              <a:t> yang </a:t>
            </a:r>
            <a:r>
              <a:rPr lang="en-US" sz="1600" dirty="0" err="1"/>
              <a:t>terpisah</a:t>
            </a:r>
            <a:r>
              <a:rPr lang="en-US" sz="1600" dirty="0"/>
              <a:t> </a:t>
            </a:r>
            <a:r>
              <a:rPr lang="en-US" sz="1600" dirty="0" err="1"/>
              <a:t>dari</a:t>
            </a:r>
            <a:r>
              <a:rPr lang="en-US" sz="1600" dirty="0"/>
              <a:t> </a:t>
            </a:r>
            <a:r>
              <a:rPr lang="en-US" sz="1600" dirty="0" err="1"/>
              <a:t>lingkungannya</a:t>
            </a:r>
            <a:r>
              <a:rPr lang="en-US" sz="1600" dirty="0"/>
              <a:t>. </a:t>
            </a:r>
            <a:r>
              <a:rPr lang="en-US" sz="1600" dirty="0" err="1"/>
              <a:t>Pada</a:t>
            </a:r>
            <a:r>
              <a:rPr lang="en-US" sz="1600" dirty="0"/>
              <a:t> </a:t>
            </a:r>
            <a:r>
              <a:rPr lang="en-US" sz="1600" dirty="0" err="1"/>
              <a:t>kenyataannya</a:t>
            </a:r>
            <a:r>
              <a:rPr lang="en-US" sz="1600" dirty="0"/>
              <a:t> </a:t>
            </a:r>
            <a:r>
              <a:rPr lang="en-US" sz="1600" dirty="0" err="1"/>
              <a:t>kelompok</a:t>
            </a:r>
            <a:r>
              <a:rPr lang="en-US" sz="1600" dirty="0"/>
              <a:t> </a:t>
            </a:r>
            <a:r>
              <a:rPr lang="en-US" sz="1600" dirty="0" err="1"/>
              <a:t>tidak</a:t>
            </a:r>
            <a:r>
              <a:rPr lang="en-US" sz="1600" dirty="0"/>
              <a:t> </a:t>
            </a:r>
            <a:r>
              <a:rPr lang="en-US" sz="1600" dirty="0" err="1"/>
              <a:t>terpisah</a:t>
            </a:r>
            <a:r>
              <a:rPr lang="en-US" sz="1600" dirty="0"/>
              <a:t> </a:t>
            </a:r>
            <a:r>
              <a:rPr lang="en-US" sz="1600" dirty="0" err="1"/>
              <a:t>dari</a:t>
            </a:r>
            <a:r>
              <a:rPr lang="en-US" sz="1600" dirty="0"/>
              <a:t> </a:t>
            </a:r>
            <a:r>
              <a:rPr lang="en-US" sz="1600" dirty="0" err="1"/>
              <a:t>lingkunngan</a:t>
            </a:r>
            <a:r>
              <a:rPr lang="en-US" sz="1600" dirty="0"/>
              <a:t> yang </a:t>
            </a:r>
            <a:r>
              <a:rPr lang="en-US" sz="1600" dirty="0" err="1"/>
              <a:t>lebih</a:t>
            </a:r>
            <a:r>
              <a:rPr lang="en-US" sz="1600" dirty="0"/>
              <a:t> </a:t>
            </a:r>
            <a:r>
              <a:rPr lang="en-US" sz="1600" dirty="0" err="1"/>
              <a:t>besar</a:t>
            </a:r>
            <a:r>
              <a:rPr lang="en-US" sz="1600" dirty="0"/>
              <a:t>. </a:t>
            </a:r>
            <a:r>
              <a:rPr lang="en-US" sz="1600" dirty="0" err="1"/>
              <a:t>Kelompok</a:t>
            </a:r>
            <a:r>
              <a:rPr lang="en-US" sz="1600" dirty="0"/>
              <a:t> </a:t>
            </a:r>
            <a:r>
              <a:rPr lang="en-US" sz="1600" dirty="0" err="1"/>
              <a:t>terpercaya</a:t>
            </a:r>
            <a:r>
              <a:rPr lang="en-US" sz="1600" dirty="0"/>
              <a:t> </a:t>
            </a:r>
            <a:r>
              <a:rPr lang="en-US" sz="1600" dirty="0" err="1"/>
              <a:t>memiliki</a:t>
            </a:r>
            <a:r>
              <a:rPr lang="en-US" sz="1600" dirty="0"/>
              <a:t> </a:t>
            </a:r>
            <a:r>
              <a:rPr lang="en-US" sz="1600" dirty="0" err="1"/>
              <a:t>dua</a:t>
            </a:r>
            <a:r>
              <a:rPr lang="en-US" sz="1600" dirty="0"/>
              <a:t> </a:t>
            </a:r>
            <a:r>
              <a:rPr lang="en-US" sz="1600" dirty="0" err="1"/>
              <a:t>karakteristik</a:t>
            </a:r>
            <a:r>
              <a:rPr lang="en-US" sz="1600" dirty="0"/>
              <a:t>: </a:t>
            </a:r>
            <a:r>
              <a:rPr lang="en-US" sz="1600" dirty="0" err="1"/>
              <a:t>batas</a:t>
            </a:r>
            <a:r>
              <a:rPr lang="en-US" sz="1600" dirty="0"/>
              <a:t> yang </a:t>
            </a:r>
            <a:r>
              <a:rPr lang="en-US" sz="1600" dirty="0" err="1"/>
              <a:t>dapat</a:t>
            </a:r>
            <a:r>
              <a:rPr lang="en-US" sz="1600" dirty="0"/>
              <a:t> </a:t>
            </a:r>
            <a:r>
              <a:rPr lang="en-US" sz="1600" dirty="0" err="1"/>
              <a:t>di</a:t>
            </a:r>
            <a:r>
              <a:rPr lang="en-US" sz="1600" dirty="0"/>
              <a:t> </a:t>
            </a:r>
            <a:r>
              <a:rPr lang="en-US" sz="1600" dirty="0" err="1"/>
              <a:t>tembus</a:t>
            </a:r>
            <a:r>
              <a:rPr lang="en-US" sz="1600" dirty="0"/>
              <a:t> </a:t>
            </a:r>
            <a:r>
              <a:rPr lang="en-US" sz="1600" dirty="0" err="1"/>
              <a:t>dan</a:t>
            </a:r>
            <a:r>
              <a:rPr lang="en-US" sz="1600" dirty="0"/>
              <a:t> </a:t>
            </a:r>
            <a:r>
              <a:rPr lang="en-US" sz="1600" dirty="0" err="1"/>
              <a:t>mereka</a:t>
            </a:r>
            <a:r>
              <a:rPr lang="en-US" sz="1600" dirty="0"/>
              <a:t> </a:t>
            </a:r>
            <a:r>
              <a:rPr lang="en-US" sz="1600" dirty="0" err="1"/>
              <a:t>saling</a:t>
            </a:r>
            <a:r>
              <a:rPr lang="en-US" sz="1600" dirty="0"/>
              <a:t> </a:t>
            </a:r>
            <a:r>
              <a:rPr lang="en-US" sz="1600" dirty="0" err="1"/>
              <a:t>tergantung</a:t>
            </a:r>
            <a:r>
              <a:rPr lang="en-US" sz="1600" dirty="0"/>
              <a:t> </a:t>
            </a:r>
            <a:r>
              <a:rPr lang="en-US" sz="1600" dirty="0" err="1"/>
              <a:t>dengan</a:t>
            </a:r>
            <a:r>
              <a:rPr lang="en-US" sz="1600" dirty="0"/>
              <a:t> </a:t>
            </a:r>
            <a:r>
              <a:rPr lang="en-US" sz="1600" dirty="0" err="1"/>
              <a:t>lingkungan</a:t>
            </a:r>
            <a:r>
              <a:rPr lang="en-US" sz="1600" dirty="0"/>
              <a:t>.</a:t>
            </a:r>
          </a:p>
          <a:p>
            <a:pPr>
              <a:spcBef>
                <a:spcPts val="600"/>
              </a:spcBef>
              <a:spcAft>
                <a:spcPts val="600"/>
              </a:spcAft>
            </a:pPr>
            <a:r>
              <a:rPr lang="en-US" sz="2400" b="1" dirty="0"/>
              <a:t>Batas </a:t>
            </a:r>
            <a:r>
              <a:rPr lang="en-US" sz="2400" b="1" dirty="0" err="1"/>
              <a:t>kelompok</a:t>
            </a:r>
            <a:r>
              <a:rPr lang="en-US" sz="2400" b="1" dirty="0"/>
              <a:t> yang </a:t>
            </a:r>
            <a:r>
              <a:rPr lang="en-US" sz="2400" b="1" dirty="0" err="1"/>
              <a:t>dapat</a:t>
            </a:r>
            <a:r>
              <a:rPr lang="en-US" sz="2400" b="1" dirty="0"/>
              <a:t> </a:t>
            </a:r>
            <a:r>
              <a:rPr lang="en-US" sz="1600" dirty="0" err="1"/>
              <a:t>ditembus</a:t>
            </a:r>
            <a:r>
              <a:rPr lang="en-US" sz="1600" dirty="0"/>
              <a:t> </a:t>
            </a:r>
            <a:r>
              <a:rPr lang="en-US" sz="1600" dirty="0" err="1"/>
              <a:t>sangat</a:t>
            </a:r>
            <a:r>
              <a:rPr lang="en-US" sz="1600" dirty="0"/>
              <a:t> </a:t>
            </a:r>
            <a:r>
              <a:rPr lang="en-US" sz="1600" dirty="0" err="1"/>
              <a:t>jelas</a:t>
            </a:r>
            <a:r>
              <a:rPr lang="en-US" sz="1600" dirty="0"/>
              <a:t> </a:t>
            </a:r>
            <a:r>
              <a:rPr lang="en-US" sz="1600" dirty="0" err="1"/>
              <a:t>ketika</a:t>
            </a:r>
            <a:r>
              <a:rPr lang="en-US" sz="1600" dirty="0"/>
              <a:t> </a:t>
            </a:r>
            <a:r>
              <a:rPr lang="en-US" sz="1600" dirty="0" err="1"/>
              <a:t>kelompok</a:t>
            </a:r>
            <a:r>
              <a:rPr lang="en-US" sz="1600" dirty="0"/>
              <a:t> </a:t>
            </a:r>
            <a:r>
              <a:rPr lang="en-US" sz="1600" dirty="0" err="1"/>
              <a:t>anda</a:t>
            </a:r>
            <a:r>
              <a:rPr lang="en-US" sz="1600" dirty="0"/>
              <a:t> </a:t>
            </a:r>
            <a:r>
              <a:rPr lang="en-US" sz="1600" dirty="0" err="1"/>
              <a:t>menyadari</a:t>
            </a:r>
            <a:r>
              <a:rPr lang="en-US" sz="1600" dirty="0"/>
              <a:t> </a:t>
            </a:r>
            <a:r>
              <a:rPr lang="en-US" sz="1600" dirty="0" err="1"/>
              <a:t>bahwa</a:t>
            </a:r>
            <a:r>
              <a:rPr lang="en-US" sz="1600" dirty="0"/>
              <a:t> </a:t>
            </a:r>
            <a:r>
              <a:rPr lang="en-US" sz="1600" dirty="0" err="1"/>
              <a:t>anggotaadalah</a:t>
            </a:r>
            <a:r>
              <a:rPr lang="en-US" sz="1600" dirty="0"/>
              <a:t> </a:t>
            </a:r>
            <a:r>
              <a:rPr lang="en-US" sz="1600" dirty="0" err="1"/>
              <a:t>bagian</a:t>
            </a:r>
            <a:r>
              <a:rPr lang="en-US" sz="1600" dirty="0"/>
              <a:t> </a:t>
            </a:r>
            <a:r>
              <a:rPr lang="en-US" sz="1600" dirty="0" err="1"/>
              <a:t>dari</a:t>
            </a:r>
            <a:r>
              <a:rPr lang="en-US" sz="1600" dirty="0"/>
              <a:t> </a:t>
            </a:r>
            <a:r>
              <a:rPr lang="en-US" sz="1600" dirty="0" err="1"/>
              <a:t>kelompok</a:t>
            </a:r>
            <a:r>
              <a:rPr lang="en-US" sz="1600" dirty="0"/>
              <a:t>. </a:t>
            </a:r>
            <a:r>
              <a:rPr lang="en-US" sz="1600" dirty="0" err="1"/>
              <a:t>Mereka</a:t>
            </a:r>
            <a:r>
              <a:rPr lang="en-US" sz="1600" dirty="0"/>
              <a:t> </a:t>
            </a:r>
            <a:r>
              <a:rPr lang="en-US" sz="1600" dirty="0" err="1"/>
              <a:t>akan</a:t>
            </a:r>
            <a:r>
              <a:rPr lang="en-US" sz="1600" dirty="0"/>
              <a:t> </a:t>
            </a:r>
            <a:r>
              <a:rPr lang="en-US" sz="1600" dirty="0" err="1"/>
              <a:t>masuk</a:t>
            </a:r>
            <a:r>
              <a:rPr lang="en-US" sz="1600" dirty="0"/>
              <a:t> </a:t>
            </a:r>
            <a:r>
              <a:rPr lang="en-US" sz="1600" dirty="0" err="1"/>
              <a:t>pada</a:t>
            </a:r>
            <a:r>
              <a:rPr lang="en-US" sz="1600" dirty="0"/>
              <a:t> </a:t>
            </a:r>
            <a:r>
              <a:rPr lang="en-US" sz="1600" dirty="0" err="1"/>
              <a:t>peran</a:t>
            </a:r>
            <a:r>
              <a:rPr lang="en-US" sz="1600" dirty="0"/>
              <a:t> </a:t>
            </a:r>
            <a:r>
              <a:rPr lang="en-US" sz="1600" dirty="0" err="1"/>
              <a:t>kelomp</a:t>
            </a:r>
            <a:r>
              <a:rPr lang="en-US" sz="1600" dirty="0"/>
              <a:t>[ok </a:t>
            </a:r>
            <a:r>
              <a:rPr lang="en-US" sz="1600" dirty="0" err="1"/>
              <a:t>dan</a:t>
            </a:r>
            <a:r>
              <a:rPr lang="en-US" sz="1600" dirty="0"/>
              <a:t> </a:t>
            </a:r>
            <a:r>
              <a:rPr lang="en-US" sz="1600" dirty="0" err="1"/>
              <a:t>karekteristik</a:t>
            </a:r>
            <a:r>
              <a:rPr lang="en-US" sz="1600" dirty="0"/>
              <a:t> yang </a:t>
            </a:r>
            <a:r>
              <a:rPr lang="en-US" sz="1600" dirty="0" err="1"/>
              <a:t>dibangun</a:t>
            </a:r>
            <a:r>
              <a:rPr lang="en-US" sz="1600" dirty="0"/>
              <a:t> </a:t>
            </a:r>
            <a:r>
              <a:rPr lang="en-US" sz="1600" dirty="0" err="1"/>
              <a:t>dari</a:t>
            </a:r>
            <a:r>
              <a:rPr lang="en-US" sz="1600" dirty="0"/>
              <a:t> </a:t>
            </a:r>
            <a:r>
              <a:rPr lang="en-US" sz="1600" dirty="0" err="1"/>
              <a:t>kelompok</a:t>
            </a:r>
            <a:r>
              <a:rPr lang="en-US" sz="1600" dirty="0"/>
              <a:t> lain. </a:t>
            </a:r>
            <a:r>
              <a:rPr lang="en-US" sz="1600" dirty="0" err="1"/>
              <a:t>Sebenarnya</a:t>
            </a:r>
            <a:r>
              <a:rPr lang="en-US" sz="1600" dirty="0"/>
              <a:t>, </a:t>
            </a:r>
            <a:r>
              <a:rPr lang="en-US" sz="1600" dirty="0" err="1"/>
              <a:t>Anda</a:t>
            </a:r>
            <a:r>
              <a:rPr lang="en-US" sz="1600" dirty="0"/>
              <a:t> </a:t>
            </a:r>
            <a:r>
              <a:rPr lang="en-US" sz="1600" dirty="0" err="1"/>
              <a:t>tidak</a:t>
            </a:r>
            <a:r>
              <a:rPr lang="en-US" sz="1600" dirty="0"/>
              <a:t> </a:t>
            </a:r>
            <a:r>
              <a:rPr lang="en-US" sz="1600" dirty="0" err="1"/>
              <a:t>dapat</a:t>
            </a:r>
            <a:r>
              <a:rPr lang="en-US" sz="1600" dirty="0"/>
              <a:t> </a:t>
            </a:r>
            <a:r>
              <a:rPr lang="en-US" sz="1600" dirty="0" err="1"/>
              <a:t>memisahkan</a:t>
            </a:r>
            <a:r>
              <a:rPr lang="en-US" sz="1600" dirty="0"/>
              <a:t> </a:t>
            </a:r>
            <a:r>
              <a:rPr lang="en-US" sz="1600" dirty="0" err="1"/>
              <a:t>anggota</a:t>
            </a:r>
            <a:r>
              <a:rPr lang="en-US" sz="1600" dirty="0"/>
              <a:t> </a:t>
            </a:r>
            <a:r>
              <a:rPr lang="en-US" sz="1600" dirty="0" err="1"/>
              <a:t>kelompok</a:t>
            </a:r>
            <a:r>
              <a:rPr lang="en-US" sz="1600" dirty="0"/>
              <a:t> </a:t>
            </a:r>
            <a:r>
              <a:rPr lang="en-US" sz="1600" dirty="0" err="1"/>
              <a:t>dari</a:t>
            </a:r>
            <a:r>
              <a:rPr lang="en-US" sz="1600" dirty="0"/>
              <a:t> </a:t>
            </a:r>
            <a:r>
              <a:rPr lang="en-US" sz="1600" dirty="0" err="1"/>
              <a:t>kelompok</a:t>
            </a:r>
            <a:r>
              <a:rPr lang="en-US" sz="1600" dirty="0"/>
              <a:t> lain </a:t>
            </a:r>
            <a:r>
              <a:rPr lang="en-US" sz="1600" dirty="0" err="1"/>
              <a:t>tempat</a:t>
            </a:r>
            <a:r>
              <a:rPr lang="en-US" sz="1600" dirty="0"/>
              <a:t> </a:t>
            </a:r>
            <a:r>
              <a:rPr lang="en-US" sz="1600" dirty="0" err="1"/>
              <a:t>ia</a:t>
            </a:r>
            <a:r>
              <a:rPr lang="en-US" sz="1600" dirty="0"/>
              <a:t> </a:t>
            </a:r>
            <a:r>
              <a:rPr lang="en-US" sz="1600" dirty="0" err="1"/>
              <a:t>berasal</a:t>
            </a:r>
            <a:r>
              <a:rPr lang="en-US" sz="1600" dirty="0" smtClean="0"/>
              <a:t>.</a:t>
            </a:r>
            <a:endParaRPr lang="en-US" sz="1600" dirty="0"/>
          </a:p>
        </p:txBody>
      </p:sp>
      <p:sp>
        <p:nvSpPr>
          <p:cNvPr id="5" name="Slide Number Placeholder 4"/>
          <p:cNvSpPr>
            <a:spLocks noGrp="1"/>
          </p:cNvSpPr>
          <p:nvPr>
            <p:ph type="sldNum" sz="quarter" idx="12"/>
          </p:nvPr>
        </p:nvSpPr>
        <p:spPr/>
        <p:txBody>
          <a:bodyPr/>
          <a:lstStyle/>
          <a:p>
            <a:fld id="{3DB3D786-5865-4C87-8619-1342EFB170BD}" type="slidenum">
              <a:rPr lang="en-US" smtClean="0"/>
              <a:pPr/>
              <a:t>5</a:t>
            </a:fld>
            <a:endParaRPr lang="en-US"/>
          </a:p>
        </p:txBody>
      </p:sp>
      <p:sp>
        <p:nvSpPr>
          <p:cNvPr id="6"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612775"/>
            <a:ext cx="4839177" cy="5867400"/>
          </a:xfrm>
        </p:spPr>
        <p:txBody>
          <a:bodyPr>
            <a:normAutofit fontScale="70000" lnSpcReduction="20000"/>
          </a:bodyPr>
          <a:lstStyle/>
          <a:p>
            <a:pPr>
              <a:lnSpc>
                <a:spcPct val="120000"/>
              </a:lnSpc>
              <a:spcBef>
                <a:spcPts val="600"/>
              </a:spcBef>
              <a:spcAft>
                <a:spcPts val="600"/>
              </a:spcAft>
            </a:pPr>
            <a:r>
              <a:rPr lang="id-ID" sz="4400" b="1" dirty="0" smtClean="0"/>
              <a:t>Bona fide teori grup</a:t>
            </a:r>
            <a:r>
              <a:rPr lang="id-ID" dirty="0" smtClean="0"/>
              <a:t>, awalnya dikembangkan oleh Linda Putnam dan Cynthia Stohl, mengidentifikasi serangkaian konsep teoritis yang memungkinkan para peneliti untuk menjauh dari mempelajari kelompok-kelompok kecil seolah-olah mereka terisolasi, decontextualized, dan tanpa sejarah dan kelompok belajar dalam konteks. </a:t>
            </a:r>
            <a:endParaRPr lang="en-US" dirty="0" smtClean="0"/>
          </a:p>
          <a:p>
            <a:pPr>
              <a:lnSpc>
                <a:spcPct val="120000"/>
              </a:lnSpc>
              <a:spcBef>
                <a:spcPts val="600"/>
              </a:spcBef>
              <a:spcAft>
                <a:spcPts val="600"/>
              </a:spcAft>
            </a:pPr>
            <a:r>
              <a:rPr lang="id-ID" sz="4400" b="1" dirty="0" smtClean="0"/>
              <a:t>Perspektif ini pertama kali </a:t>
            </a:r>
            <a:r>
              <a:rPr lang="id-ID" dirty="0" smtClean="0"/>
              <a:t>diungkapkan dalam 1990 edisi khusus dari Ilmu Komunikasi jurnal, di mana beberapa sarjana komunikasi terkenal menyerukan disiplin untuk lebih memperhatikan kelompok dalam lingkungan alami mereka. Para sarjana ini berpendapat bahwa kelompok-kelompok membentuk dasar dari kehidupan sosial kita, upaya pekerjaan kita, dan pengalaman budaya dan politik kita. </a:t>
            </a:r>
            <a:endParaRPr lang="en-US" dirty="0"/>
          </a:p>
        </p:txBody>
      </p:sp>
      <p:sp>
        <p:nvSpPr>
          <p:cNvPr id="5" name="Slide Number Placeholder 4"/>
          <p:cNvSpPr>
            <a:spLocks noGrp="1"/>
          </p:cNvSpPr>
          <p:nvPr>
            <p:ph type="sldNum" sz="quarter" idx="12"/>
          </p:nvPr>
        </p:nvSpPr>
        <p:spPr/>
        <p:txBody>
          <a:bodyPr/>
          <a:lstStyle/>
          <a:p>
            <a:fld id="{3DB3D786-5865-4C87-8619-1342EFB170BD}" type="slidenum">
              <a:rPr lang="en-US" smtClean="0"/>
              <a:pPr/>
              <a:t>6</a:t>
            </a:fld>
            <a:endParaRPr lang="en-US"/>
          </a:p>
        </p:txBody>
      </p:sp>
      <p:sp>
        <p:nvSpPr>
          <p:cNvPr id="6"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6"/>
            <a:ext cx="4839177" cy="2895600"/>
          </a:xfrm>
        </p:spPr>
        <p:txBody>
          <a:bodyPr>
            <a:normAutofit/>
          </a:bodyPr>
          <a:lstStyle/>
          <a:p>
            <a:pPr>
              <a:spcBef>
                <a:spcPts val="600"/>
              </a:spcBef>
              <a:spcAft>
                <a:spcPts val="600"/>
              </a:spcAft>
            </a:pPr>
            <a:r>
              <a:rPr lang="id-ID" sz="2400" b="1" dirty="0" smtClean="0"/>
              <a:t>Komunikasi kelompok </a:t>
            </a:r>
            <a:r>
              <a:rPr lang="id-ID" sz="1600" dirty="0" smtClean="0"/>
              <a:t>memfasilitasi atau menghambat kemampuan masyarakat untuk berkembang. Setelah puluhan tahun mempelajari kelompok-kelompok kecil seolah-olah mereka benar-benar berbeda dari konteks, sudah waktunya bagi para peneliti komunikasi untuk bergerak melampaui "model wadah" komunikasi kelompok.</a:t>
            </a:r>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3DB3D786-5865-4C87-8619-1342EFB170BD}" type="slidenum">
              <a:rPr lang="en-US" smtClean="0"/>
              <a:pPr/>
              <a:t>7</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Autofit/>
          </a:bodyPr>
          <a:lstStyle/>
          <a:p>
            <a:pPr>
              <a:spcBef>
                <a:spcPts val="600"/>
              </a:spcBef>
              <a:spcAft>
                <a:spcPts val="600"/>
              </a:spcAft>
            </a:pPr>
            <a:r>
              <a:rPr lang="en-US" sz="2400" b="1" dirty="0" err="1" smtClean="0"/>
              <a:t>Lebih</a:t>
            </a:r>
            <a:r>
              <a:rPr lang="en-US" sz="2400" b="1" dirty="0" smtClean="0"/>
              <a:t> </a:t>
            </a:r>
            <a:r>
              <a:rPr lang="en-US" sz="2400" b="1" dirty="0" err="1" smtClean="0"/>
              <a:t>jauh</a:t>
            </a:r>
            <a:r>
              <a:rPr lang="en-US" sz="2400" b="1" dirty="0" smtClean="0"/>
              <a:t> </a:t>
            </a:r>
            <a:r>
              <a:rPr lang="en-US" sz="2400" b="1" dirty="0" err="1" smtClean="0"/>
              <a:t>lagi</a:t>
            </a:r>
            <a:r>
              <a:rPr lang="en-US" sz="2400" b="1" dirty="0" smtClean="0"/>
              <a:t>, </a:t>
            </a:r>
            <a:r>
              <a:rPr lang="en-US" sz="1600" dirty="0" err="1" smtClean="0"/>
              <a:t>sebagai</a:t>
            </a:r>
            <a:r>
              <a:rPr lang="en-US" sz="1600" dirty="0" smtClean="0"/>
              <a:t> </a:t>
            </a:r>
            <a:r>
              <a:rPr lang="en-US" sz="1600" dirty="0" err="1" smtClean="0"/>
              <a:t>seorang</a:t>
            </a:r>
            <a:r>
              <a:rPr lang="en-US" sz="1600" dirty="0" smtClean="0"/>
              <a:t> </a:t>
            </a:r>
            <a:r>
              <a:rPr lang="en-US" sz="1600" dirty="0" err="1" smtClean="0"/>
              <a:t>anggota</a:t>
            </a:r>
            <a:r>
              <a:rPr lang="en-US" sz="1600" dirty="0" smtClean="0"/>
              <a:t> </a:t>
            </a:r>
            <a:r>
              <a:rPr lang="en-US" sz="1600" dirty="0" err="1" smtClean="0"/>
              <a:t>kelomp</a:t>
            </a:r>
            <a:r>
              <a:rPr lang="en-US" sz="1600" dirty="0" smtClean="0"/>
              <a:t>[ok, </a:t>
            </a:r>
            <a:r>
              <a:rPr lang="en-US" sz="1600" dirty="0" err="1" smtClean="0"/>
              <a:t>anda</a:t>
            </a:r>
            <a:r>
              <a:rPr lang="en-US" sz="1600" dirty="0" smtClean="0"/>
              <a:t> </a:t>
            </a:r>
            <a:r>
              <a:rPr lang="en-US" sz="1600" dirty="0" err="1" smtClean="0"/>
              <a:t>jarang</a:t>
            </a:r>
            <a:r>
              <a:rPr lang="en-US" sz="1600" dirty="0" smtClean="0"/>
              <a:t> </a:t>
            </a:r>
            <a:r>
              <a:rPr lang="en-US" sz="1600" dirty="0" err="1" smtClean="0"/>
              <a:t>mewakili</a:t>
            </a:r>
            <a:r>
              <a:rPr lang="en-US" sz="1600" dirty="0" smtClean="0"/>
              <a:t> </a:t>
            </a:r>
            <a:r>
              <a:rPr lang="en-US" sz="1600" dirty="0" err="1" smtClean="0"/>
              <a:t>diri</a:t>
            </a:r>
            <a:r>
              <a:rPr lang="en-US" sz="1600" dirty="0" smtClean="0"/>
              <a:t> </a:t>
            </a:r>
            <a:r>
              <a:rPr lang="en-US" sz="1600" dirty="0" err="1" smtClean="0"/>
              <a:t>anda</a:t>
            </a:r>
            <a:r>
              <a:rPr lang="en-US" sz="1600" dirty="0" smtClean="0"/>
              <a:t> </a:t>
            </a:r>
            <a:r>
              <a:rPr lang="en-US" sz="1600" dirty="0" err="1" smtClean="0"/>
              <a:t>malahan</a:t>
            </a:r>
            <a:r>
              <a:rPr lang="en-US" sz="1600" dirty="0" smtClean="0"/>
              <a:t>, </a:t>
            </a:r>
            <a:r>
              <a:rPr lang="en-US" sz="1600" dirty="0" err="1" smtClean="0"/>
              <a:t>anda</a:t>
            </a:r>
            <a:r>
              <a:rPr lang="en-US" sz="1600" dirty="0" smtClean="0"/>
              <a:t> </a:t>
            </a:r>
            <a:r>
              <a:rPr lang="en-US" sz="1600" dirty="0" err="1" smtClean="0"/>
              <a:t>mempertaruhkan</a:t>
            </a:r>
            <a:r>
              <a:rPr lang="en-US" sz="1600" dirty="0" smtClean="0"/>
              <a:t> </a:t>
            </a:r>
            <a:r>
              <a:rPr lang="en-US" sz="1600" dirty="0" err="1" smtClean="0"/>
              <a:t>minat</a:t>
            </a:r>
            <a:r>
              <a:rPr lang="en-US" sz="1600" dirty="0" smtClean="0"/>
              <a:t> </a:t>
            </a:r>
            <a:r>
              <a:rPr lang="en-US" sz="1600" dirty="0" err="1" smtClean="0"/>
              <a:t>orang</a:t>
            </a:r>
            <a:r>
              <a:rPr lang="en-US" sz="1600" dirty="0" smtClean="0"/>
              <a:t> lain. </a:t>
            </a:r>
            <a:r>
              <a:rPr lang="en-US" sz="1600" dirty="0" err="1" smtClean="0"/>
              <a:t>Diluar</a:t>
            </a:r>
            <a:r>
              <a:rPr lang="en-US" sz="1600" dirty="0" smtClean="0"/>
              <a:t>, </a:t>
            </a:r>
            <a:r>
              <a:rPr lang="en-US" sz="1600" dirty="0" err="1" smtClean="0"/>
              <a:t>minat</a:t>
            </a:r>
            <a:r>
              <a:rPr lang="en-US" sz="1600" dirty="0" smtClean="0"/>
              <a:t> </a:t>
            </a:r>
            <a:r>
              <a:rPr lang="en-US" sz="1600" dirty="0" err="1" smtClean="0"/>
              <a:t>akan</a:t>
            </a:r>
            <a:r>
              <a:rPr lang="en-US" sz="1600" dirty="0" smtClean="0"/>
              <a:t> </a:t>
            </a:r>
            <a:r>
              <a:rPr lang="en-US" sz="1600" dirty="0" err="1" smtClean="0"/>
              <a:t>mempengaruhi</a:t>
            </a:r>
            <a:r>
              <a:rPr lang="en-US" sz="1600" dirty="0" smtClean="0"/>
              <a:t> </a:t>
            </a:r>
            <a:r>
              <a:rPr lang="en-US" sz="1600" dirty="0" err="1" smtClean="0"/>
              <a:t>apa</a:t>
            </a:r>
            <a:r>
              <a:rPr lang="en-US" sz="1600" dirty="0" smtClean="0"/>
              <a:t> yang </a:t>
            </a:r>
            <a:r>
              <a:rPr lang="en-US" sz="1600" dirty="0" err="1" smtClean="0"/>
              <a:t>anda</a:t>
            </a:r>
            <a:r>
              <a:rPr lang="en-US" sz="1600" dirty="0" smtClean="0"/>
              <a:t> </a:t>
            </a:r>
            <a:r>
              <a:rPr lang="en-US" sz="1600" dirty="0" err="1" smtClean="0"/>
              <a:t>lakukan</a:t>
            </a:r>
            <a:r>
              <a:rPr lang="en-US" sz="1600" dirty="0" smtClean="0"/>
              <a:t> </a:t>
            </a:r>
            <a:r>
              <a:rPr lang="en-US" sz="1600" dirty="0" err="1" smtClean="0"/>
              <a:t>dan</a:t>
            </a:r>
            <a:r>
              <a:rPr lang="en-US" sz="1600" dirty="0" smtClean="0"/>
              <a:t> katakana </a:t>
            </a:r>
            <a:r>
              <a:rPr lang="en-US" sz="1600" dirty="0" err="1" smtClean="0"/>
              <a:t>dalam</a:t>
            </a:r>
            <a:r>
              <a:rPr lang="en-US" sz="1600" dirty="0" smtClean="0"/>
              <a:t> </a:t>
            </a:r>
            <a:r>
              <a:rPr lang="en-US" sz="1600" dirty="0" err="1" smtClean="0"/>
              <a:t>kelompok</a:t>
            </a:r>
            <a:r>
              <a:rPr lang="en-US" sz="1600" dirty="0" smtClean="0"/>
              <a:t>.</a:t>
            </a:r>
          </a:p>
          <a:p>
            <a:pPr>
              <a:spcBef>
                <a:spcPts val="600"/>
              </a:spcBef>
              <a:spcAft>
                <a:spcPts val="600"/>
              </a:spcAft>
            </a:pPr>
            <a:r>
              <a:rPr lang="en-US" sz="2400" b="1" dirty="0" err="1" smtClean="0"/>
              <a:t>Diantara</a:t>
            </a:r>
            <a:r>
              <a:rPr lang="en-US" sz="2400" b="1" dirty="0" smtClean="0"/>
              <a:t> </a:t>
            </a:r>
            <a:r>
              <a:rPr lang="en-US" sz="2400" b="1" dirty="0" err="1" smtClean="0"/>
              <a:t>fungsinya</a:t>
            </a:r>
            <a:r>
              <a:rPr lang="en-US" sz="2400" b="1" dirty="0" smtClean="0"/>
              <a:t> </a:t>
            </a:r>
            <a:r>
              <a:rPr lang="en-US" sz="1600" dirty="0" smtClean="0"/>
              <a:t>yang </a:t>
            </a:r>
            <a:r>
              <a:rPr lang="en-US" sz="1600" dirty="0" err="1" smtClean="0"/>
              <a:t>banyak-seperti</a:t>
            </a:r>
            <a:r>
              <a:rPr lang="en-US" sz="1600" dirty="0" smtClean="0"/>
              <a:t> </a:t>
            </a:r>
            <a:r>
              <a:rPr lang="en-US" sz="1600" dirty="0" err="1" smtClean="0"/>
              <a:t>penuntasan</a:t>
            </a:r>
            <a:r>
              <a:rPr lang="en-US" sz="1600" dirty="0" smtClean="0"/>
              <a:t> </a:t>
            </a:r>
            <a:r>
              <a:rPr lang="en-US" sz="1600" dirty="0" err="1" smtClean="0"/>
              <a:t>tugas</a:t>
            </a:r>
            <a:r>
              <a:rPr lang="en-US" sz="1600" dirty="0" smtClean="0"/>
              <a:t> </a:t>
            </a:r>
            <a:r>
              <a:rPr lang="en-US" sz="1600" dirty="0" err="1" smtClean="0"/>
              <a:t>dan</a:t>
            </a:r>
            <a:r>
              <a:rPr lang="en-US" sz="1600" dirty="0" smtClean="0"/>
              <a:t> </a:t>
            </a:r>
            <a:r>
              <a:rPr lang="en-US" sz="1600" dirty="0" err="1" smtClean="0"/>
              <a:t>mengatasi</a:t>
            </a:r>
            <a:r>
              <a:rPr lang="en-US" sz="1600" dirty="0" smtClean="0"/>
              <a:t> </a:t>
            </a:r>
            <a:r>
              <a:rPr lang="en-US" sz="1600" dirty="0" err="1" smtClean="0"/>
              <a:t>konflik</a:t>
            </a:r>
            <a:r>
              <a:rPr lang="en-US" sz="1600" dirty="0" smtClean="0"/>
              <a:t> internal-</a:t>
            </a:r>
            <a:r>
              <a:rPr lang="en-US" sz="1600" dirty="0" err="1" smtClean="0"/>
              <a:t>sebuah</a:t>
            </a:r>
            <a:r>
              <a:rPr lang="en-US" sz="1600" dirty="0" smtClean="0"/>
              <a:t> </a:t>
            </a:r>
            <a:r>
              <a:rPr lang="en-US" sz="1600" dirty="0" err="1" smtClean="0"/>
              <a:t>kelompok</a:t>
            </a:r>
            <a:r>
              <a:rPr lang="en-US" sz="1600" dirty="0" smtClean="0"/>
              <a:t> </a:t>
            </a:r>
            <a:r>
              <a:rPr lang="en-US" sz="1600" dirty="0" err="1" smtClean="0"/>
              <a:t>juga</a:t>
            </a:r>
            <a:r>
              <a:rPr lang="en-US" sz="1600" dirty="0" smtClean="0"/>
              <a:t> </a:t>
            </a:r>
            <a:r>
              <a:rPr lang="en-US" sz="1600" dirty="0" err="1" smtClean="0"/>
              <a:t>harus</a:t>
            </a:r>
            <a:r>
              <a:rPr lang="en-US" sz="1600" dirty="0" smtClean="0"/>
              <a:t> </a:t>
            </a:r>
            <a:r>
              <a:rPr lang="en-US" sz="1600" dirty="0" err="1" smtClean="0"/>
              <a:t>mennyesuaikan</a:t>
            </a:r>
            <a:r>
              <a:rPr lang="en-US" sz="1600" dirty="0" smtClean="0"/>
              <a:t> </a:t>
            </a:r>
            <a:r>
              <a:rPr lang="en-US" sz="1600" dirty="0" err="1" smtClean="0"/>
              <a:t>dan</a:t>
            </a:r>
            <a:r>
              <a:rPr lang="en-US" sz="1600" dirty="0" smtClean="0"/>
              <a:t> </a:t>
            </a:r>
            <a:r>
              <a:rPr lang="en-US" sz="1600" dirty="0" err="1" smtClean="0"/>
              <a:t>membiasakan</a:t>
            </a:r>
            <a:r>
              <a:rPr lang="en-US" sz="1600" dirty="0" smtClean="0"/>
              <a:t> </a:t>
            </a:r>
            <a:r>
              <a:rPr lang="en-US" sz="1600" dirty="0" err="1" smtClean="0"/>
              <a:t>pekerjaannya</a:t>
            </a:r>
            <a:r>
              <a:rPr lang="en-US" sz="1600" dirty="0" smtClean="0"/>
              <a:t> </a:t>
            </a:r>
            <a:r>
              <a:rPr lang="en-US" sz="1600" dirty="0" err="1" smtClean="0"/>
              <a:t>secara</a:t>
            </a:r>
            <a:r>
              <a:rPr lang="en-US" sz="1600" dirty="0" smtClean="0"/>
              <a:t> </a:t>
            </a:r>
            <a:r>
              <a:rPr lang="en-US" sz="1600" dirty="0" err="1" smtClean="0"/>
              <a:t>jelas</a:t>
            </a:r>
            <a:r>
              <a:rPr lang="en-US" sz="1600" dirty="0" smtClean="0"/>
              <a:t> </a:t>
            </a:r>
            <a:r>
              <a:rPr lang="en-US" sz="1600" dirty="0" err="1" smtClean="0"/>
              <a:t>dengan</a:t>
            </a:r>
            <a:r>
              <a:rPr lang="en-US" sz="1600" dirty="0" smtClean="0"/>
              <a:t> </a:t>
            </a:r>
            <a:r>
              <a:rPr lang="en-US" sz="1600" dirty="0" err="1" smtClean="0"/>
              <a:t>situasi</a:t>
            </a:r>
            <a:r>
              <a:rPr lang="en-US" sz="1600" dirty="0" smtClean="0"/>
              <a:t> </a:t>
            </a:r>
            <a:r>
              <a:rPr lang="en-US" sz="1600" dirty="0" err="1" smtClean="0"/>
              <a:t>fungsi</a:t>
            </a:r>
            <a:r>
              <a:rPr lang="en-US" sz="1600" dirty="0" smtClean="0"/>
              <a:t> </a:t>
            </a:r>
            <a:r>
              <a:rPr lang="en-US" sz="1600" dirty="0" err="1" smtClean="0"/>
              <a:t>tersebut</a:t>
            </a:r>
            <a:r>
              <a:rPr lang="en-US" sz="1600" dirty="0" smtClean="0"/>
              <a:t> </a:t>
            </a:r>
            <a:r>
              <a:rPr lang="en-US" sz="1600" dirty="0" err="1" smtClean="0"/>
              <a:t>bekerja</a:t>
            </a:r>
            <a:r>
              <a:rPr lang="en-US" sz="1600" dirty="0" smtClean="0"/>
              <a:t>.</a:t>
            </a:r>
          </a:p>
          <a:p>
            <a:pPr>
              <a:spcBef>
                <a:spcPts val="600"/>
              </a:spcBef>
              <a:spcAft>
                <a:spcPts val="600"/>
              </a:spcAft>
            </a:pPr>
            <a:r>
              <a:rPr lang="en-US" sz="2400" b="1" dirty="0" err="1" smtClean="0"/>
              <a:t>Metodologi</a:t>
            </a:r>
            <a:r>
              <a:rPr lang="en-US" sz="2400" b="1" dirty="0" smtClean="0"/>
              <a:t> </a:t>
            </a:r>
            <a:r>
              <a:rPr lang="en-US" sz="2400" b="1" dirty="0" err="1" smtClean="0"/>
              <a:t>bermain</a:t>
            </a:r>
            <a:r>
              <a:rPr lang="en-US" sz="2400" b="1" dirty="0" smtClean="0"/>
              <a:t> </a:t>
            </a:r>
            <a:r>
              <a:rPr lang="en-US" sz="1600" dirty="0" err="1" smtClean="0"/>
              <a:t>memberikan</a:t>
            </a:r>
            <a:r>
              <a:rPr lang="en-US" sz="1600" dirty="0" smtClean="0"/>
              <a:t> </a:t>
            </a:r>
            <a:r>
              <a:rPr lang="en-US" sz="1600" dirty="0" err="1" smtClean="0"/>
              <a:t>sebuah</a:t>
            </a:r>
            <a:r>
              <a:rPr lang="en-US" sz="1600" dirty="0" smtClean="0"/>
              <a:t> </a:t>
            </a:r>
            <a:r>
              <a:rPr lang="en-US" sz="1600" dirty="0" err="1" smtClean="0"/>
              <a:t>kesempatan</a:t>
            </a:r>
            <a:r>
              <a:rPr lang="en-US" sz="1600" dirty="0" smtClean="0"/>
              <a:t> </a:t>
            </a:r>
            <a:r>
              <a:rPr lang="en-US" sz="1600" dirty="0" err="1" smtClean="0"/>
              <a:t>dengan</a:t>
            </a:r>
            <a:r>
              <a:rPr lang="en-US" sz="1600" dirty="0" smtClean="0"/>
              <a:t> </a:t>
            </a:r>
            <a:r>
              <a:rPr lang="en-US" sz="1600" dirty="0" err="1" smtClean="0"/>
              <a:t>mudah</a:t>
            </a:r>
            <a:r>
              <a:rPr lang="en-US" sz="1600" dirty="0" smtClean="0"/>
              <a:t> </a:t>
            </a:r>
            <a:r>
              <a:rPr lang="en-US" sz="1600" dirty="0" err="1" smtClean="0"/>
              <a:t>melihat</a:t>
            </a:r>
            <a:r>
              <a:rPr lang="en-US" sz="1600" dirty="0" smtClean="0"/>
              <a:t> </a:t>
            </a:r>
            <a:r>
              <a:rPr lang="en-US" sz="1600" dirty="0" err="1" smtClean="0"/>
              <a:t>ketergantungan</a:t>
            </a:r>
            <a:r>
              <a:rPr lang="en-US" sz="1600" dirty="0" smtClean="0"/>
              <a:t> </a:t>
            </a:r>
            <a:r>
              <a:rPr lang="en-US" sz="1600" dirty="0" err="1" smtClean="0"/>
              <a:t>dari</a:t>
            </a:r>
            <a:r>
              <a:rPr lang="en-US" sz="1600" dirty="0" smtClean="0"/>
              <a:t> </a:t>
            </a:r>
            <a:r>
              <a:rPr lang="en-US" sz="1600" dirty="0" err="1" smtClean="0"/>
              <a:t>kelompok</a:t>
            </a:r>
            <a:r>
              <a:rPr lang="en-US" sz="1600" dirty="0" smtClean="0"/>
              <a:t> yang </a:t>
            </a:r>
            <a:r>
              <a:rPr lang="en-US" sz="1600" dirty="0" err="1" smtClean="0"/>
              <a:t>dapat</a:t>
            </a:r>
            <a:r>
              <a:rPr lang="en-US" sz="1600" dirty="0" smtClean="0"/>
              <a:t> </a:t>
            </a:r>
            <a:r>
              <a:rPr lang="en-US" sz="1600" dirty="0" err="1" smtClean="0"/>
              <a:t>di</a:t>
            </a:r>
            <a:r>
              <a:rPr lang="en-US" sz="1600" dirty="0" smtClean="0"/>
              <a:t> </a:t>
            </a:r>
            <a:r>
              <a:rPr lang="en-US" sz="1600" dirty="0" err="1" smtClean="0"/>
              <a:t>percaya</a:t>
            </a:r>
            <a:r>
              <a:rPr lang="en-US" sz="1600" dirty="0" smtClean="0"/>
              <a:t>.</a:t>
            </a:r>
          </a:p>
          <a:p>
            <a:pPr>
              <a:spcBef>
                <a:spcPts val="600"/>
              </a:spcBef>
              <a:spcAft>
                <a:spcPts val="600"/>
              </a:spcAft>
            </a:pPr>
            <a:r>
              <a:rPr lang="en-US" sz="2400" b="1" dirty="0" err="1" smtClean="0"/>
              <a:t>Walaupun</a:t>
            </a:r>
            <a:r>
              <a:rPr lang="en-US" sz="2400" b="1" dirty="0" smtClean="0"/>
              <a:t> </a:t>
            </a:r>
            <a:r>
              <a:rPr lang="en-US" sz="2400" b="1" dirty="0" err="1" smtClean="0"/>
              <a:t>mereka</a:t>
            </a:r>
            <a:r>
              <a:rPr lang="en-US" sz="2400" b="1" dirty="0" smtClean="0"/>
              <a:t> </a:t>
            </a:r>
            <a:r>
              <a:rPr lang="en-US" sz="1600" dirty="0" err="1" smtClean="0"/>
              <a:t>memulai</a:t>
            </a:r>
            <a:r>
              <a:rPr lang="en-US" sz="1600" dirty="0" smtClean="0"/>
              <a:t> </a:t>
            </a:r>
            <a:r>
              <a:rPr lang="en-US" sz="1600" dirty="0" err="1" smtClean="0"/>
              <a:t>perencanaan</a:t>
            </a:r>
            <a:r>
              <a:rPr lang="en-US" sz="1600" dirty="0" smtClean="0"/>
              <a:t> </a:t>
            </a:r>
            <a:r>
              <a:rPr lang="en-US" sz="1600" dirty="0" err="1" smtClean="0"/>
              <a:t>mereka</a:t>
            </a:r>
            <a:r>
              <a:rPr lang="en-US" sz="1600" dirty="0" smtClean="0"/>
              <a:t> </a:t>
            </a:r>
            <a:r>
              <a:rPr lang="en-US" sz="1600" dirty="0" err="1" smtClean="0"/>
              <a:t>dalam</a:t>
            </a:r>
            <a:r>
              <a:rPr lang="en-US" sz="1600" dirty="0" smtClean="0"/>
              <a:t> </a:t>
            </a:r>
            <a:r>
              <a:rPr lang="en-US" sz="1600" dirty="0" err="1" smtClean="0"/>
              <a:t>kelompok</a:t>
            </a:r>
            <a:r>
              <a:rPr lang="en-US" sz="1600" dirty="0" smtClean="0"/>
              <a:t> </a:t>
            </a:r>
            <a:r>
              <a:rPr lang="en-US" sz="1600" dirty="0" err="1" smtClean="0"/>
              <a:t>penyandang</a:t>
            </a:r>
            <a:r>
              <a:rPr lang="en-US" sz="1600" dirty="0" smtClean="0"/>
              <a:t> </a:t>
            </a:r>
            <a:r>
              <a:rPr lang="en-US" sz="1600" dirty="0" err="1" smtClean="0"/>
              <a:t>dana</a:t>
            </a:r>
            <a:r>
              <a:rPr lang="en-US" sz="1600" dirty="0" smtClean="0"/>
              <a:t> yang </a:t>
            </a:r>
            <a:r>
              <a:rPr lang="en-US" sz="1600" dirty="0" err="1" smtClean="0"/>
              <a:t>dipisahkan</a:t>
            </a:r>
            <a:r>
              <a:rPr lang="en-US" sz="1600" dirty="0" smtClean="0"/>
              <a:t>, </a:t>
            </a:r>
            <a:r>
              <a:rPr lang="en-US" sz="1600" dirty="0" err="1" smtClean="0"/>
              <a:t>mereka</a:t>
            </a:r>
            <a:r>
              <a:rPr lang="en-US" sz="1600" dirty="0" smtClean="0"/>
              <a:t> </a:t>
            </a:r>
            <a:r>
              <a:rPr lang="en-US" sz="1600" dirty="0" err="1" smtClean="0"/>
              <a:t>belajar</a:t>
            </a:r>
            <a:r>
              <a:rPr lang="en-US" sz="1600" dirty="0" smtClean="0"/>
              <a:t> </a:t>
            </a:r>
            <a:r>
              <a:rPr lang="en-US" sz="1600" dirty="0" err="1" smtClean="0"/>
              <a:t>dengan</a:t>
            </a:r>
            <a:r>
              <a:rPr lang="en-US" sz="1600" dirty="0" smtClean="0"/>
              <a:t> </a:t>
            </a:r>
            <a:r>
              <a:rPr lang="en-US" sz="1600" dirty="0" err="1" smtClean="0"/>
              <a:t>cepat</a:t>
            </a:r>
            <a:r>
              <a:rPr lang="en-US" sz="1600" dirty="0" smtClean="0"/>
              <a:t> </a:t>
            </a:r>
            <a:r>
              <a:rPr lang="en-US" sz="1600" dirty="0" err="1" smtClean="0"/>
              <a:t>bahwa</a:t>
            </a:r>
            <a:r>
              <a:rPr lang="en-US" sz="1600" dirty="0" smtClean="0"/>
              <a:t> </a:t>
            </a:r>
            <a:r>
              <a:rPr lang="en-US" sz="1600" dirty="0" err="1" smtClean="0"/>
              <a:t>mereka</a:t>
            </a:r>
            <a:r>
              <a:rPr lang="en-US" sz="1600" dirty="0" smtClean="0"/>
              <a:t> </a:t>
            </a:r>
            <a:r>
              <a:rPr lang="en-US" sz="1600" dirty="0" err="1" smtClean="0"/>
              <a:t>tidak</a:t>
            </a:r>
            <a:r>
              <a:rPr lang="en-US" sz="1600" dirty="0" smtClean="0"/>
              <a:t> </a:t>
            </a:r>
            <a:r>
              <a:rPr lang="en-US" sz="1600" dirty="0" err="1" smtClean="0"/>
              <a:t>dapat</a:t>
            </a:r>
            <a:r>
              <a:rPr lang="en-US" sz="1600" dirty="0" smtClean="0"/>
              <a:t> </a:t>
            </a:r>
            <a:r>
              <a:rPr lang="en-US" sz="1600" dirty="0" err="1" smtClean="0"/>
              <a:t>terlalu</a:t>
            </a:r>
            <a:r>
              <a:rPr lang="en-US" sz="1600" dirty="0" smtClean="0"/>
              <a:t> </a:t>
            </a:r>
            <a:r>
              <a:rPr lang="en-US" sz="1600" dirty="0" err="1" smtClean="0"/>
              <a:t>jauh</a:t>
            </a:r>
            <a:r>
              <a:rPr lang="en-US" sz="1600" dirty="0" smtClean="0"/>
              <a:t> </a:t>
            </a:r>
            <a:r>
              <a:rPr lang="en-US" sz="1600" dirty="0" err="1" smtClean="0"/>
              <a:t>tanpa</a:t>
            </a:r>
            <a:r>
              <a:rPr lang="en-US" sz="1600" dirty="0" smtClean="0"/>
              <a:t> </a:t>
            </a:r>
            <a:r>
              <a:rPr lang="en-US" sz="1600" dirty="0" err="1" smtClean="0"/>
              <a:t>memikirkan</a:t>
            </a:r>
            <a:r>
              <a:rPr lang="en-US" sz="1600" dirty="0" smtClean="0"/>
              <a:t> </a:t>
            </a:r>
            <a:r>
              <a:rPr lang="en-US" sz="1600" dirty="0" err="1" smtClean="0"/>
              <a:t>siistem</a:t>
            </a:r>
            <a:r>
              <a:rPr lang="en-US" sz="1600" dirty="0" smtClean="0"/>
              <a:t> </a:t>
            </a:r>
            <a:r>
              <a:rPr lang="en-US" sz="1600" dirty="0" err="1" smtClean="0"/>
              <a:t>kelompok</a:t>
            </a:r>
            <a:r>
              <a:rPr lang="en-US" sz="1600" dirty="0" smtClean="0"/>
              <a:t> yang </a:t>
            </a:r>
            <a:r>
              <a:rPr lang="en-US" sz="1600" dirty="0" err="1" smtClean="0"/>
              <a:t>lebih</a:t>
            </a:r>
            <a:r>
              <a:rPr lang="en-US" sz="1600" dirty="0" smtClean="0"/>
              <a:t> </a:t>
            </a:r>
            <a:r>
              <a:rPr lang="en-US" sz="1600" dirty="0" err="1" smtClean="0"/>
              <a:t>besar</a:t>
            </a:r>
            <a:r>
              <a:rPr lang="en-US" sz="1600" dirty="0" smtClean="0"/>
              <a:t> </a:t>
            </a:r>
            <a:r>
              <a:rPr lang="en-US" sz="1600" dirty="0" err="1" smtClean="0"/>
              <a:t>dimana</a:t>
            </a:r>
            <a:r>
              <a:rPr lang="en-US" sz="1600" dirty="0" smtClean="0"/>
              <a:t> </a:t>
            </a:r>
            <a:r>
              <a:rPr lang="en-US" sz="1600" dirty="0" err="1" smtClean="0"/>
              <a:t>mereka</a:t>
            </a:r>
            <a:r>
              <a:rPr lang="en-US" sz="1600" dirty="0" smtClean="0"/>
              <a:t> </a:t>
            </a:r>
            <a:r>
              <a:rPr lang="en-US" sz="1600" dirty="0" err="1" smtClean="0"/>
              <a:t>mengambil</a:t>
            </a:r>
            <a:r>
              <a:rPr lang="en-US" sz="1600" dirty="0" smtClean="0"/>
              <a:t> </a:t>
            </a:r>
            <a:r>
              <a:rPr lang="en-US" sz="1600" dirty="0" err="1" smtClean="0"/>
              <a:t>bagian</a:t>
            </a:r>
            <a:r>
              <a:rPr lang="en-US" sz="1600" dirty="0" smtClean="0"/>
              <a:t>.</a:t>
            </a:r>
          </a:p>
        </p:txBody>
      </p:sp>
      <p:sp>
        <p:nvSpPr>
          <p:cNvPr id="4" name="Slide Number Placeholder 3"/>
          <p:cNvSpPr>
            <a:spLocks noGrp="1"/>
          </p:cNvSpPr>
          <p:nvPr>
            <p:ph type="sldNum" sz="quarter" idx="12"/>
          </p:nvPr>
        </p:nvSpPr>
        <p:spPr/>
        <p:txBody>
          <a:bodyPr/>
          <a:lstStyle/>
          <a:p>
            <a:fld id="{3DB3D786-5865-4C87-8619-1342EFB170BD}" type="slidenum">
              <a:rPr lang="en-US" smtClean="0"/>
              <a:pPr/>
              <a:t>8</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612775"/>
            <a:ext cx="4839177" cy="5791335"/>
          </a:xfrm>
        </p:spPr>
        <p:txBody>
          <a:bodyPr>
            <a:normAutofit/>
          </a:bodyPr>
          <a:lstStyle/>
          <a:p>
            <a:pPr>
              <a:spcBef>
                <a:spcPts val="600"/>
              </a:spcBef>
              <a:spcAft>
                <a:spcPts val="600"/>
              </a:spcAft>
            </a:pPr>
            <a:r>
              <a:rPr lang="en-US" sz="2400" b="1" dirty="0" err="1" smtClean="0"/>
              <a:t>Dalam</a:t>
            </a:r>
            <a:r>
              <a:rPr lang="en-US" sz="2400" b="1" dirty="0" smtClean="0"/>
              <a:t> </a:t>
            </a:r>
            <a:r>
              <a:rPr lang="en-US" sz="2400" b="1" dirty="0" err="1" smtClean="0"/>
              <a:t>sebuah</a:t>
            </a:r>
            <a:r>
              <a:rPr lang="en-US" sz="2400" b="1" dirty="0" smtClean="0"/>
              <a:t> </a:t>
            </a:r>
            <a:r>
              <a:rPr lang="en-US" sz="2400" b="1" dirty="0" err="1" smtClean="0"/>
              <a:t>permainan</a:t>
            </a:r>
            <a:r>
              <a:rPr lang="en-US" sz="2400" b="1" dirty="0" smtClean="0"/>
              <a:t> </a:t>
            </a:r>
            <a:r>
              <a:rPr lang="en-US" sz="1600" dirty="0" err="1" smtClean="0"/>
              <a:t>seperti</a:t>
            </a:r>
            <a:r>
              <a:rPr lang="en-US" sz="1600" dirty="0" smtClean="0"/>
              <a:t> </a:t>
            </a:r>
            <a:r>
              <a:rPr lang="en-US" sz="1600" dirty="0" err="1" smtClean="0"/>
              <a:t>dalam</a:t>
            </a:r>
            <a:r>
              <a:rPr lang="en-US" sz="1600" dirty="0" smtClean="0"/>
              <a:t> </a:t>
            </a:r>
            <a:r>
              <a:rPr lang="en-US" sz="1600" dirty="0" err="1" smtClean="0"/>
              <a:t>kehidupan</a:t>
            </a:r>
            <a:r>
              <a:rPr lang="en-US" sz="1600" dirty="0" smtClean="0"/>
              <a:t> </a:t>
            </a:r>
            <a:r>
              <a:rPr lang="en-US" sz="1600" dirty="0" err="1" smtClean="0"/>
              <a:t>sebenarnnya</a:t>
            </a:r>
            <a:r>
              <a:rPr lang="en-US" sz="1600" dirty="0" smtClean="0"/>
              <a:t>, </a:t>
            </a:r>
            <a:r>
              <a:rPr lang="en-US" sz="1600" dirty="0" err="1" smtClean="0"/>
              <a:t>kerja</a:t>
            </a:r>
            <a:r>
              <a:rPr lang="en-US" sz="1600" dirty="0" smtClean="0"/>
              <a:t> </a:t>
            </a:r>
            <a:r>
              <a:rPr lang="en-US" sz="1600" dirty="0" err="1" smtClean="0"/>
              <a:t>kelompok</a:t>
            </a:r>
            <a:r>
              <a:rPr lang="en-US" sz="1600" dirty="0" smtClean="0"/>
              <a:t> </a:t>
            </a:r>
            <a:r>
              <a:rPr lang="en-US" sz="1600" dirty="0" err="1" smtClean="0"/>
              <a:t>di</a:t>
            </a:r>
            <a:r>
              <a:rPr lang="en-US" sz="1600" dirty="0" smtClean="0"/>
              <a:t> </a:t>
            </a:r>
            <a:r>
              <a:rPr lang="en-US" sz="1600" dirty="0" err="1" smtClean="0"/>
              <a:t>pengaruhi</a:t>
            </a:r>
            <a:r>
              <a:rPr lang="en-US" sz="1600" dirty="0" smtClean="0"/>
              <a:t> </a:t>
            </a:r>
            <a:r>
              <a:rPr lang="en-US" sz="1600" dirty="0" err="1" smtClean="0"/>
              <a:t>oleh</a:t>
            </a:r>
            <a:r>
              <a:rPr lang="en-US" sz="1600" dirty="0" smtClean="0"/>
              <a:t> </a:t>
            </a:r>
            <a:r>
              <a:rPr lang="en-US" sz="1600" dirty="0" err="1" smtClean="0"/>
              <a:t>pemasukan</a:t>
            </a:r>
            <a:r>
              <a:rPr lang="en-US" sz="1600" dirty="0" smtClean="0"/>
              <a:t> </a:t>
            </a:r>
            <a:r>
              <a:rPr lang="en-US" sz="1600" dirty="0" err="1" smtClean="0"/>
              <a:t>pemasukan</a:t>
            </a:r>
            <a:r>
              <a:rPr lang="en-US" sz="1600" dirty="0" smtClean="0"/>
              <a:t> </a:t>
            </a:r>
            <a:r>
              <a:rPr lang="en-US" sz="1600" dirty="0" err="1" smtClean="0"/>
              <a:t>dan</a:t>
            </a:r>
            <a:r>
              <a:rPr lang="en-US" sz="1600" dirty="0" smtClean="0"/>
              <a:t> </a:t>
            </a:r>
            <a:r>
              <a:rPr lang="en-US" sz="1600" dirty="0" err="1" smtClean="0"/>
              <a:t>menciptakan</a:t>
            </a:r>
            <a:r>
              <a:rPr lang="en-US" sz="1600" dirty="0" smtClean="0"/>
              <a:t> </a:t>
            </a:r>
            <a:r>
              <a:rPr lang="en-US" sz="1600" dirty="0" err="1" smtClean="0"/>
              <a:t>hasil</a:t>
            </a:r>
            <a:r>
              <a:rPr lang="en-US" sz="1600" dirty="0" smtClean="0"/>
              <a:t> </a:t>
            </a:r>
            <a:r>
              <a:rPr lang="en-US" sz="1600" dirty="0" err="1" smtClean="0"/>
              <a:t>hasil</a:t>
            </a:r>
            <a:r>
              <a:rPr lang="en-US" sz="1600" dirty="0" smtClean="0"/>
              <a:t> yang </a:t>
            </a:r>
            <a:r>
              <a:rPr lang="en-US" sz="1600" dirty="0" err="1" smtClean="0"/>
              <a:t>mempengaruhi</a:t>
            </a:r>
            <a:r>
              <a:rPr lang="en-US" sz="1600" dirty="0" smtClean="0"/>
              <a:t> </a:t>
            </a:r>
            <a:r>
              <a:rPr lang="en-US" sz="1600" dirty="0" err="1" smtClean="0"/>
              <a:t>kelompok</a:t>
            </a:r>
            <a:r>
              <a:rPr lang="en-US" sz="1600" dirty="0" smtClean="0"/>
              <a:t> </a:t>
            </a:r>
            <a:r>
              <a:rPr lang="en-US" sz="1600" dirty="0" err="1" smtClean="0"/>
              <a:t>atau</a:t>
            </a:r>
            <a:r>
              <a:rPr lang="en-US" sz="1600" dirty="0" smtClean="0"/>
              <a:t> system </a:t>
            </a:r>
            <a:r>
              <a:rPr lang="en-US" sz="1600" dirty="0" err="1" smtClean="0"/>
              <a:t>sebagai</a:t>
            </a:r>
            <a:r>
              <a:rPr lang="en-US" sz="1600" dirty="0" smtClean="0"/>
              <a:t> </a:t>
            </a:r>
            <a:r>
              <a:rPr lang="en-US" sz="1600" dirty="0" err="1" smtClean="0"/>
              <a:t>sebuah</a:t>
            </a:r>
            <a:r>
              <a:rPr lang="en-US" sz="1600" dirty="0" smtClean="0"/>
              <a:t> </a:t>
            </a:r>
            <a:r>
              <a:rPr lang="en-US" sz="1600" dirty="0" err="1" smtClean="0"/>
              <a:t>kesatuan</a:t>
            </a:r>
            <a:r>
              <a:rPr lang="en-US" sz="1600" dirty="0" smtClean="0"/>
              <a:t>. Model  </a:t>
            </a:r>
            <a:r>
              <a:rPr lang="en-US" sz="1600" dirty="0" err="1" smtClean="0"/>
              <a:t>masukan</a:t>
            </a:r>
            <a:r>
              <a:rPr lang="en-US" sz="1600" dirty="0" smtClean="0"/>
              <a:t> </a:t>
            </a:r>
            <a:r>
              <a:rPr lang="en-US" sz="1600" dirty="0" err="1" smtClean="0"/>
              <a:t>proses</a:t>
            </a:r>
            <a:r>
              <a:rPr lang="en-US" sz="1600" dirty="0" smtClean="0"/>
              <a:t> </a:t>
            </a:r>
            <a:r>
              <a:rPr lang="en-US" sz="1600" dirty="0" err="1" smtClean="0"/>
              <a:t>hasil</a:t>
            </a:r>
            <a:r>
              <a:rPr lang="en-US" sz="1600" dirty="0" smtClean="0"/>
              <a:t> </a:t>
            </a:r>
            <a:r>
              <a:rPr lang="en-US" sz="1600" dirty="0" err="1" smtClean="0"/>
              <a:t>dari</a:t>
            </a:r>
            <a:r>
              <a:rPr lang="en-US" sz="1600" dirty="0" smtClean="0"/>
              <a:t> </a:t>
            </a:r>
            <a:r>
              <a:rPr lang="en-US" sz="1600" dirty="0" err="1" smtClean="0"/>
              <a:t>kerja</a:t>
            </a:r>
            <a:r>
              <a:rPr lang="en-US" sz="1600" dirty="0" smtClean="0"/>
              <a:t> </a:t>
            </a:r>
            <a:r>
              <a:rPr lang="en-US" sz="1600" dirty="0" err="1" smtClean="0"/>
              <a:t>kelompok</a:t>
            </a:r>
            <a:r>
              <a:rPr lang="en-US" sz="1600" dirty="0" smtClean="0"/>
              <a:t> </a:t>
            </a:r>
            <a:r>
              <a:rPr lang="en-US" sz="1600" dirty="0" err="1" smtClean="0"/>
              <a:t>telah</a:t>
            </a:r>
            <a:r>
              <a:rPr lang="en-US" sz="1600" dirty="0" smtClean="0"/>
              <a:t> </a:t>
            </a:r>
            <a:r>
              <a:rPr lang="en-US" sz="1600" dirty="0" err="1" smtClean="0"/>
              <a:t>menjadi</a:t>
            </a:r>
            <a:r>
              <a:rPr lang="en-US" sz="1600" dirty="0" smtClean="0"/>
              <a:t> </a:t>
            </a:r>
            <a:r>
              <a:rPr lang="en-US" sz="1600" dirty="0" err="1" smtClean="0"/>
              <a:t>sebuah</a:t>
            </a:r>
            <a:r>
              <a:rPr lang="en-US" sz="1600" dirty="0" smtClean="0"/>
              <a:t> </a:t>
            </a:r>
            <a:r>
              <a:rPr lang="en-US" sz="1600" dirty="0" err="1" smtClean="0"/>
              <a:t>aliran</a:t>
            </a:r>
            <a:r>
              <a:rPr lang="en-US" sz="1600" dirty="0" smtClean="0"/>
              <a:t> </a:t>
            </a:r>
            <a:r>
              <a:rPr lang="en-US" sz="1600" dirty="0" err="1" smtClean="0"/>
              <a:t>utama</a:t>
            </a:r>
            <a:r>
              <a:rPr lang="en-US" sz="1600" dirty="0" smtClean="0"/>
              <a:t> </a:t>
            </a:r>
            <a:r>
              <a:rPr lang="en-US" sz="1600" dirty="0" err="1" smtClean="0"/>
              <a:t>dalam</a:t>
            </a:r>
            <a:r>
              <a:rPr lang="en-US" sz="1600" dirty="0" smtClean="0"/>
              <a:t> </a:t>
            </a:r>
            <a:r>
              <a:rPr lang="en-US" sz="1600" dirty="0" err="1" smtClean="0"/>
              <a:t>kajian</a:t>
            </a:r>
            <a:r>
              <a:rPr lang="en-US" sz="1600" dirty="0" smtClean="0"/>
              <a:t> </a:t>
            </a:r>
            <a:r>
              <a:rPr lang="en-US" sz="1600" dirty="0" err="1" smtClean="0"/>
              <a:t>kajian</a:t>
            </a:r>
            <a:r>
              <a:rPr lang="en-US" sz="1600" dirty="0" smtClean="0"/>
              <a:t> </a:t>
            </a:r>
            <a:r>
              <a:rPr lang="en-US" sz="1600" dirty="0" err="1" smtClean="0"/>
              <a:t>kelompok</a:t>
            </a:r>
            <a:r>
              <a:rPr lang="en-US" sz="1600" dirty="0" smtClean="0"/>
              <a:t> </a:t>
            </a:r>
            <a:r>
              <a:rPr lang="en-US" sz="1600" dirty="0" err="1" smtClean="0"/>
              <a:t>dan</a:t>
            </a:r>
            <a:r>
              <a:rPr lang="en-US" sz="1600" dirty="0" smtClean="0"/>
              <a:t> </a:t>
            </a:r>
            <a:r>
              <a:rPr lang="en-US" sz="1600" dirty="0" err="1" smtClean="0"/>
              <a:t>kita</a:t>
            </a:r>
            <a:r>
              <a:rPr lang="en-US" sz="1600" dirty="0" smtClean="0"/>
              <a:t> </a:t>
            </a:r>
            <a:r>
              <a:rPr lang="en-US" sz="1600" dirty="0" err="1" smtClean="0"/>
              <a:t>akan</a:t>
            </a:r>
            <a:r>
              <a:rPr lang="en-US" sz="1600" dirty="0" smtClean="0"/>
              <a:t> </a:t>
            </a:r>
            <a:r>
              <a:rPr lang="en-US" sz="1600" dirty="0" err="1" smtClean="0"/>
              <a:t>melihat</a:t>
            </a:r>
            <a:r>
              <a:rPr lang="en-US" sz="1600" dirty="0" smtClean="0"/>
              <a:t> </a:t>
            </a:r>
            <a:r>
              <a:rPr lang="en-US" sz="1600" dirty="0" err="1" smtClean="0"/>
              <a:t>lebih</a:t>
            </a:r>
            <a:r>
              <a:rPr lang="en-US" sz="1600" dirty="0" smtClean="0"/>
              <a:t> </a:t>
            </a:r>
            <a:r>
              <a:rPr lang="en-US" sz="1600" dirty="0" err="1" smtClean="0"/>
              <a:t>dekat</a:t>
            </a:r>
            <a:r>
              <a:rPr lang="en-US" sz="1600" dirty="0" smtClean="0"/>
              <a:t> </a:t>
            </a:r>
            <a:r>
              <a:rPr lang="en-US" sz="1600" dirty="0" err="1" smtClean="0"/>
              <a:t>pada</a:t>
            </a:r>
            <a:r>
              <a:rPr lang="en-US" sz="1600" dirty="0" smtClean="0"/>
              <a:t> </a:t>
            </a:r>
            <a:r>
              <a:rPr lang="en-US" sz="1600" dirty="0" err="1" smtClean="0"/>
              <a:t>pendekatan</a:t>
            </a:r>
            <a:r>
              <a:rPr lang="en-US" sz="1600" dirty="0" smtClean="0"/>
              <a:t> </a:t>
            </a:r>
            <a:r>
              <a:rPr lang="en-US" sz="1600" dirty="0" err="1" smtClean="0"/>
              <a:t>ini</a:t>
            </a:r>
            <a:r>
              <a:rPr lang="en-US" sz="1600" dirty="0" smtClean="0"/>
              <a:t> </a:t>
            </a:r>
            <a:r>
              <a:rPr lang="en-US" sz="1600" dirty="0" err="1" smtClean="0"/>
              <a:t>sekarang</a:t>
            </a:r>
            <a:r>
              <a:rPr lang="en-US" sz="1600" dirty="0" smtClean="0"/>
              <a:t>.</a:t>
            </a:r>
          </a:p>
        </p:txBody>
      </p:sp>
      <p:sp>
        <p:nvSpPr>
          <p:cNvPr id="4" name="Slide Number Placeholder 3"/>
          <p:cNvSpPr>
            <a:spLocks noGrp="1"/>
          </p:cNvSpPr>
          <p:nvPr>
            <p:ph type="sldNum" sz="quarter" idx="12"/>
          </p:nvPr>
        </p:nvSpPr>
        <p:spPr/>
        <p:txBody>
          <a:bodyPr/>
          <a:lstStyle/>
          <a:p>
            <a:fld id="{3DB3D786-5865-4C87-8619-1342EFB170BD}" type="slidenum">
              <a:rPr lang="en-US" smtClean="0"/>
              <a:pPr/>
              <a:t>9</a:t>
            </a:fld>
            <a:endParaRPr lang="en-US"/>
          </a:p>
        </p:txBody>
      </p:sp>
      <p:sp>
        <p:nvSpPr>
          <p:cNvPr id="5" name="Title 1"/>
          <p:cNvSpPr txBox="1">
            <a:spLocks/>
          </p:cNvSpPr>
          <p:nvPr/>
        </p:nvSpPr>
        <p:spPr>
          <a:xfrm>
            <a:off x="392906" y="6613525"/>
            <a:ext cx="4570334"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i="0" u="none" strike="noStrike" kern="1200" cap="none" spc="0" normalizeH="0" baseline="0" noProof="0" dirty="0" smtClean="0">
                <a:ln>
                  <a:noFill/>
                </a:ln>
                <a:solidFill>
                  <a:schemeClr val="tx1"/>
                </a:solidFill>
                <a:effectLst/>
                <a:uLnTx/>
                <a:uFillTx/>
                <a:latin typeface="+mj-lt"/>
                <a:ea typeface="+mj-ea"/>
                <a:cs typeface="+mj-cs"/>
              </a:rPr>
              <a:t> 10. </a:t>
            </a:r>
            <a:r>
              <a:rPr kumimoji="0" lang="en-US" i="0" u="none" strike="noStrike" kern="1200" cap="none" spc="0" normalizeH="0" baseline="0" noProof="0" dirty="0" err="1" smtClean="0">
                <a:ln>
                  <a:noFill/>
                </a:ln>
                <a:solidFill>
                  <a:schemeClr val="tx1"/>
                </a:solidFill>
                <a:effectLst/>
                <a:uLnTx/>
                <a:uFillTx/>
                <a:latin typeface="+mj-lt"/>
                <a:ea typeface="+mj-ea"/>
                <a:cs typeface="+mj-cs"/>
              </a:rPr>
              <a:t>Dosen</a:t>
            </a:r>
            <a:r>
              <a:rPr kumimoji="0" lang="en-US" i="0" u="none" strike="noStrike" kern="1200" cap="none" spc="0" normalizeH="0" baseline="0" noProof="0" dirty="0" smtClean="0">
                <a:ln>
                  <a:noFill/>
                </a:ln>
                <a:solidFill>
                  <a:schemeClr val="tx1"/>
                </a:solidFill>
                <a:effectLst/>
                <a:uLnTx/>
                <a:uFillTx/>
                <a:latin typeface="+mj-lt"/>
                <a:ea typeface="+mj-ea"/>
                <a:cs typeface="+mj-cs"/>
              </a:rPr>
              <a:t>: Z. </a:t>
            </a:r>
            <a:r>
              <a:rPr kumimoji="0" lang="en-US"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i="0" u="none" strike="noStrike" kern="1200" cap="none" spc="0" normalizeH="0" baseline="0" noProof="0" dirty="0" smtClean="0">
                <a:ln>
                  <a:noFill/>
                </a:ln>
                <a:solidFill>
                  <a:schemeClr val="tx1"/>
                </a:solidFill>
                <a:effectLst/>
                <a:uLnTx/>
                <a:uFillTx/>
                <a:latin typeface="+mj-lt"/>
                <a:ea typeface="+mj-ea"/>
                <a:cs typeface="+mj-cs"/>
              </a:rPr>
              <a:t>, MM, </a:t>
            </a:r>
            <a:r>
              <a:rPr kumimoji="0" lang="en-US"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i="0" u="none" strike="noStrike" kern="1200" cap="none" spc="0" normalizeH="0" baseline="0" noProof="0" dirty="0" smtClean="0">
                <a:ln>
                  <a:noFill/>
                </a:ln>
                <a:solidFill>
                  <a:schemeClr val="tx1"/>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1196</Words>
  <Application>Microsoft Office PowerPoint</Application>
  <PresentationFormat>B5 (ISO) Paper (176x250 mm)</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TEORI-TEORI SIBERNETIKA-2</vt:lpstr>
      <vt:lpstr>KELOMPOK</vt:lpstr>
      <vt:lpstr>TRADISI SIBERNETIKA UNTUK KOMPUNIKASI KELOMPOK</vt:lpstr>
      <vt:lpstr>PowerPoint Presentation</vt:lpstr>
      <vt:lpstr>PowerPoint Presentation</vt:lpstr>
      <vt:lpstr>PowerPoint Presentation</vt:lpstr>
      <vt:lpstr>PowerPoint Presentation</vt:lpstr>
      <vt:lpstr>PowerPoint Presentation</vt:lpstr>
      <vt:lpstr>PowerPoint Presentation</vt:lpstr>
      <vt:lpstr>MODEL INPUT PROSES OUTPUT</vt:lpstr>
      <vt:lpstr>PowerPoint Presentation</vt:lpstr>
      <vt:lpstr>Gambar 8.1 Model Proses Kelompok dalam membuat Keputusan (Collins et al., 1964 dalam Littlejohn, 2008:3321)</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TEORI-TEORI SIBERNETIKA-2</dc:title>
  <dc:creator>Z.HIDAYAT</dc:creator>
  <cp:lastModifiedBy>May</cp:lastModifiedBy>
  <cp:revision>7</cp:revision>
  <dcterms:created xsi:type="dcterms:W3CDTF">2013-04-17T02:33:09Z</dcterms:created>
  <dcterms:modified xsi:type="dcterms:W3CDTF">2015-05-24T01:41:00Z</dcterms:modified>
</cp:coreProperties>
</file>