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46" y="-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B6112-53CA-487C-BE0B-1DCFDFBECC80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1BC56-5265-4E6F-93BB-6DBC59508D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FCDA-72CF-428A-B185-273403EB6C4D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08AF-9BDD-4528-8C89-DAF9704F7B92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1FCE-ACF6-4E66-9C89-47BA958F52E1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0750-C290-4EA3-A504-B5A4B7742DAD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DE2E-A5C3-4760-962E-941896460AC3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B6D6-2F16-46DE-8C96-737A40B30D54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9D86-A4FA-44BC-83B7-DE0666F46DC8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CA10-F234-4066-ABD5-671D242BC8F9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F8A3-6452-4680-A194-232691068F62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6E6-D795-47E2-A7A5-7391D09E266E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EF82-BC73-4525-9910-C2B879169B49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9DD0-71CD-4BF8-A117-0C29B36F8541}" type="datetime1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67CB0-8D03-4669-9C58-C1FD175987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TEORI-TEORI HUBUNGAN DALAM KOMUNIKASI-1</a:t>
            </a:r>
            <a:endParaRPr lang="en-US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159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>
                <a:solidFill>
                  <a:srgbClr val="C00000"/>
                </a:solidFill>
              </a:rPr>
              <a:t>Tradisi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Sibernetis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C00000"/>
                </a:solidFill>
              </a:rPr>
              <a:t>Pola-pola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Hubungan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Interaksi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lang="en-US" sz="2400" b="1" dirty="0" err="1" smtClean="0">
                <a:solidFill>
                  <a:srgbClr val="C00000"/>
                </a:solidFill>
              </a:rPr>
              <a:t>Hubungan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Simetris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LcPeriod"/>
            </a:pPr>
            <a:r>
              <a:rPr lang="en-US" sz="2400" b="1" dirty="0" err="1" smtClean="0">
                <a:solidFill>
                  <a:srgbClr val="C00000"/>
                </a:solidFill>
              </a:rPr>
              <a:t>Hubungan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Pelengkapan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lphaLcPeriod"/>
            </a:pPr>
            <a:endParaRPr lang="en-US" sz="2400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 descr="UEU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8150" y="594436"/>
            <a:ext cx="3359150" cy="85336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2900" y="1905000"/>
            <a:ext cx="6172200" cy="676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 Komunikasi-1, Sesi 10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9255825"/>
            <a:ext cx="6172200" cy="371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Komunikasi-1,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47800"/>
            <a:ext cx="6172200" cy="7696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Hubungan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bukan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statis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pola-pola</a:t>
            </a:r>
            <a:r>
              <a:rPr lang="en-US" sz="2000" dirty="0" smtClean="0"/>
              <a:t> </a:t>
            </a:r>
            <a:r>
              <a:rPr lang="en-US" sz="2000" dirty="0" err="1" smtClean="0"/>
              <a:t>sibernetika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kata-kata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respons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Seseorang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mengubah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</a:t>
            </a:r>
            <a:r>
              <a:rPr lang="en-US" sz="2000" dirty="0" err="1" smtClean="0"/>
              <a:t>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reaksi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seiring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,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Satuan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hubungan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, </a:t>
            </a:r>
            <a:r>
              <a:rPr lang="en-US" sz="2000" dirty="0" err="1" smtClean="0"/>
              <a:t>melainkan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interaksinya—yakni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yang lain.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Seiring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sifat-sifat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hubungan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terbentuk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dibentuk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serangkaian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interaksi—yakni</a:t>
            </a:r>
            <a:r>
              <a:rPr lang="en-US" sz="2000" dirty="0" smtClean="0"/>
              <a:t> </a:t>
            </a:r>
            <a:r>
              <a:rPr lang="en-US" sz="2000" dirty="0" err="1" smtClean="0"/>
              <a:t>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respons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97490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TRADISI SIBERNETIK</a:t>
            </a:r>
            <a:endParaRPr lang="en-US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9255825"/>
            <a:ext cx="6172200" cy="371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Komunikasi-1,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746301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Pola-pola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Hubungan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Interaksi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6172200" cy="74676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Dasar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hubungan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diletakkan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ahli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antarpribadi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Gregory Bateson, Paul </a:t>
            </a:r>
            <a:r>
              <a:rPr lang="en-US" sz="2000" dirty="0" err="1" smtClean="0"/>
              <a:t>Watzlawick</a:t>
            </a:r>
            <a:r>
              <a:rPr lang="en-US" sz="2000" dirty="0"/>
              <a:t> </a:t>
            </a:r>
            <a:r>
              <a:rPr lang="en-US" sz="2000" dirty="0" smtClean="0"/>
              <a:t>et al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Pragmatics of Human Communication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Palo Alto Group. Para </a:t>
            </a:r>
            <a:r>
              <a:rPr lang="en-US" sz="2000" dirty="0" err="1" smtClean="0"/>
              <a:t>ahli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mendirikan</a:t>
            </a:r>
            <a:r>
              <a:rPr lang="en-US" sz="2000" dirty="0" smtClean="0"/>
              <a:t> Mental Research Institute </a:t>
            </a:r>
            <a:r>
              <a:rPr lang="en-US" sz="2000" dirty="0" err="1" smtClean="0"/>
              <a:t>di</a:t>
            </a:r>
            <a:r>
              <a:rPr lang="en-US" sz="2000" dirty="0" smtClean="0"/>
              <a:t> Palo Alto, California.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Gagasannya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: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, </a:t>
            </a:r>
            <a:r>
              <a:rPr lang="en-US" sz="2000" dirty="0" err="1" smtClean="0"/>
              <a:t>merka</a:t>
            </a:r>
            <a:r>
              <a:rPr lang="en-US" sz="2000" dirty="0" smtClean="0"/>
              <a:t> </a:t>
            </a:r>
            <a:r>
              <a:rPr lang="en-US" sz="2000" dirty="0" err="1" smtClean="0"/>
              <a:t>mengartikan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Contoh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ketika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teman</a:t>
            </a:r>
            <a:r>
              <a:rPr lang="en-US" sz="2000" dirty="0" smtClean="0"/>
              <a:t>, </a:t>
            </a:r>
            <a:r>
              <a:rPr lang="en-US" sz="2000" dirty="0" err="1" smtClean="0"/>
              <a:t>rekan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</a:t>
            </a:r>
            <a:r>
              <a:rPr lang="en-US" sz="2000" dirty="0" err="1" smtClean="0"/>
              <a:t>pengajar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, </a:t>
            </a:r>
            <a:r>
              <a:rPr lang="en-US" sz="2000" dirty="0" err="1" smtClean="0"/>
              <a:t>diciptakan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lain. </a:t>
            </a:r>
            <a:r>
              <a:rPr lang="en-US" sz="2000" dirty="0" err="1" smtClean="0"/>
              <a:t>Kadang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lama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diperkuat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lain,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Sebagian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dibuat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karena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komunikatif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Palo Alto Group: “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.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hadapan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lain,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mengungkapkan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tehntang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lain,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sadar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255825"/>
            <a:ext cx="6172200" cy="371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Komunikasi-1,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97490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solidFill>
                  <a:srgbClr val="0000CC"/>
                </a:solidFill>
              </a:rPr>
              <a:t>Dua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tipe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pola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hubungan</a:t>
            </a:r>
            <a:r>
              <a:rPr lang="en-US" sz="3200" b="1" dirty="0" smtClean="0">
                <a:solidFill>
                  <a:srgbClr val="0000CC"/>
                </a:solidFill>
              </a:rPr>
              <a:t> (Palo Alto):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51816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tipe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penting</a:t>
            </a:r>
            <a:r>
              <a:rPr lang="en-US" sz="2800" b="1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Palo Alto group </a:t>
            </a:r>
            <a:r>
              <a:rPr lang="en-US" sz="2000" dirty="0" err="1" smtClean="0"/>
              <a:t>untuk</a:t>
            </a:r>
            <a:r>
              <a:rPr lang="en-US" sz="2000" dirty="0" smtClean="0"/>
              <a:t> “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”: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dikatakan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simetris</a:t>
            </a:r>
            <a:r>
              <a:rPr lang="en-US" sz="2000" dirty="0" smtClean="0"/>
              <a:t> (symmetrical relationship).</a:t>
            </a:r>
          </a:p>
          <a:p>
            <a:r>
              <a:rPr lang="en-US" sz="2800" b="1" dirty="0" err="1" smtClean="0"/>
              <a:t>Pertentangan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kekuasaan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.: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lawan</a:t>
            </a:r>
            <a:r>
              <a:rPr lang="en-US" sz="2000" dirty="0" smtClean="0"/>
              <a:t> </a:t>
            </a:r>
            <a:r>
              <a:rPr lang="en-US" sz="2000" dirty="0" err="1" smtClean="0"/>
              <a:t>bicara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menonjolkan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yang lain </a:t>
            </a:r>
            <a:r>
              <a:rPr lang="en-US" sz="2000" dirty="0" err="1" smtClean="0"/>
              <a:t>menanggapinya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memaksakan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.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merespons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terjadilah</a:t>
            </a:r>
            <a:r>
              <a:rPr lang="en-US" sz="2000" dirty="0" smtClean="0"/>
              <a:t> </a:t>
            </a:r>
            <a:r>
              <a:rPr lang="en-US" sz="2000" dirty="0" err="1" smtClean="0"/>
              <a:t>pertentangan</a:t>
            </a:r>
            <a:r>
              <a:rPr lang="en-US" sz="2000" dirty="0" smtClean="0"/>
              <a:t>.</a:t>
            </a:r>
          </a:p>
          <a:p>
            <a:r>
              <a:rPr lang="en-US" sz="2800" b="1" dirty="0" err="1" smtClean="0"/>
              <a:t>Namun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hubungan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simetris</a:t>
            </a:r>
            <a:r>
              <a:rPr lang="en-US" sz="2800" b="1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pertentangan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,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pasif</a:t>
            </a:r>
            <a:r>
              <a:rPr lang="en-US" sz="2000" dirty="0" smtClean="0"/>
              <a:t>,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tanggapan</a:t>
            </a:r>
            <a:r>
              <a:rPr lang="en-US" sz="2000" dirty="0" smtClean="0"/>
              <a:t> </a:t>
            </a:r>
            <a:r>
              <a:rPr lang="en-US" sz="2000" dirty="0" err="1" smtClean="0"/>
              <a:t>balasan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malah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bersikap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menjaga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143000"/>
            <a:ext cx="6172200" cy="974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Hubungan Simetris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9255825"/>
            <a:ext cx="6172200" cy="371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Komunikasi-1,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73202"/>
            <a:ext cx="6172200" cy="767079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Hubungan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pelengkapan</a:t>
            </a:r>
            <a:r>
              <a:rPr lang="en-US" sz="2800" b="1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complementary</a:t>
            </a:r>
            <a:r>
              <a:rPr lang="en-US" sz="2000" dirty="0" smtClean="0"/>
              <a:t>) </a:t>
            </a:r>
            <a:r>
              <a:rPr lang="en-US" sz="2000" dirty="0" err="1" smtClean="0"/>
              <a:t>memperlihatkan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pelaku</a:t>
            </a:r>
            <a:r>
              <a:rPr lang="en-US" sz="2000" dirty="0" smtClean="0"/>
              <a:t> </a:t>
            </a:r>
            <a:r>
              <a:rPr lang="en-US" sz="2000" dirty="0" err="1" smtClean="0"/>
              <a:t>merepons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berlawanan</a:t>
            </a:r>
            <a:r>
              <a:rPr lang="en-US" sz="2000" dirty="0" smtClean="0"/>
              <a:t>: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mendominasi</a:t>
            </a:r>
            <a:r>
              <a:rPr lang="en-US" sz="2000" dirty="0" smtClean="0"/>
              <a:t>, yang lain </a:t>
            </a:r>
            <a:r>
              <a:rPr lang="en-US" sz="2000" dirty="0" err="1" smtClean="0"/>
              <a:t>mematuhinya</a:t>
            </a:r>
            <a:r>
              <a:rPr lang="en-US" sz="2000" dirty="0" smtClean="0"/>
              <a:t>: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argumentatif</a:t>
            </a:r>
            <a:r>
              <a:rPr lang="en-US" sz="2000" dirty="0" smtClean="0"/>
              <a:t>, yang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diam</a:t>
            </a:r>
            <a:r>
              <a:rPr lang="en-US" sz="2000" dirty="0" smtClean="0"/>
              <a:t>;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menjaga</a:t>
            </a:r>
            <a:r>
              <a:rPr lang="en-US" sz="2000" dirty="0" smtClean="0"/>
              <a:t>, yang lain </a:t>
            </a:r>
            <a:r>
              <a:rPr lang="en-US" sz="2000" dirty="0" err="1" smtClean="0"/>
              <a:t>menerimanya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Palo Alto Group </a:t>
            </a:r>
            <a:r>
              <a:rPr lang="en-US" sz="2800" b="1" dirty="0" err="1" smtClean="0"/>
              <a:t>mengambil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sudut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pandang</a:t>
            </a:r>
            <a:r>
              <a:rPr lang="en-US" sz="2800" b="1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mental,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tertarik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pola-pola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patologis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Penelitian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mengenai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tahapan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simetris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pelengkapan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.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dikemukakan</a:t>
            </a:r>
            <a:r>
              <a:rPr lang="en-US" sz="2000" dirty="0" smtClean="0"/>
              <a:t> L. Edna Rogers, yang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sibernetika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Rogers </a:t>
            </a:r>
            <a:r>
              <a:rPr lang="en-US" sz="2800" b="1" dirty="0" err="1" smtClean="0"/>
              <a:t>menemukan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lawan-lawan</a:t>
            </a:r>
            <a:r>
              <a:rPr lang="en-US" sz="2000" dirty="0" smtClean="0"/>
              <a:t> </a:t>
            </a:r>
            <a:r>
              <a:rPr lang="en-US" sz="2000" dirty="0" err="1" smtClean="0"/>
              <a:t>bicara</a:t>
            </a:r>
            <a:r>
              <a:rPr lang="en-US" sz="2000" dirty="0" smtClean="0"/>
              <a:t>, </a:t>
            </a:r>
            <a:r>
              <a:rPr lang="en-US" sz="2000" dirty="0" err="1" smtClean="0"/>
              <a:t>bagimana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sibernetika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172200" cy="974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Hubungan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Pelengkapan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9255825"/>
            <a:ext cx="6172200" cy="371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Komunikasi-1,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09600"/>
            <a:ext cx="6172200" cy="8686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Pertukaran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pelengkapan</a:t>
            </a:r>
            <a:r>
              <a:rPr lang="en-US" sz="2800" b="1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complementary exchange</a:t>
            </a:r>
            <a:r>
              <a:rPr lang="en-US" sz="2000" dirty="0" smtClean="0"/>
              <a:t>)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lawan</a:t>
            </a:r>
            <a:r>
              <a:rPr lang="en-US" sz="2000" dirty="0" smtClean="0"/>
              <a:t> </a:t>
            </a:r>
            <a:r>
              <a:rPr lang="en-US" sz="2000" dirty="0" err="1" smtClean="0"/>
              <a:t>bicara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pesan</a:t>
            </a:r>
            <a:r>
              <a:rPr lang="en-US" sz="2000" dirty="0" smtClean="0"/>
              <a:t> “</a:t>
            </a:r>
            <a:r>
              <a:rPr lang="en-US" sz="2000" dirty="0" err="1" smtClean="0"/>
              <a:t>balasan</a:t>
            </a:r>
            <a:r>
              <a:rPr lang="en-US" sz="2000" dirty="0" smtClean="0"/>
              <a:t> </a:t>
            </a:r>
            <a:r>
              <a:rPr lang="en-US" sz="2000" dirty="0" err="1" smtClean="0"/>
              <a:t>menolak</a:t>
            </a:r>
            <a:r>
              <a:rPr lang="en-US" sz="2000" dirty="0" smtClean="0"/>
              <a:t>” (one-up) </a:t>
            </a:r>
            <a:r>
              <a:rPr lang="en-US" sz="2000" dirty="0" err="1" smtClean="0"/>
              <a:t>dan</a:t>
            </a:r>
            <a:r>
              <a:rPr lang="en-US" sz="2000" dirty="0" smtClean="0"/>
              <a:t> yang lain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“</a:t>
            </a:r>
            <a:r>
              <a:rPr lang="en-US" sz="2000" dirty="0" err="1" smtClean="0"/>
              <a:t>balasan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” (one-down).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– </a:t>
            </a:r>
            <a:r>
              <a:rPr lang="en-US" sz="2000" dirty="0" err="1" smtClean="0"/>
              <a:t>pelengkap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Pertukaran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simetris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pelaku</a:t>
            </a:r>
            <a:r>
              <a:rPr lang="en-US" sz="2000" dirty="0" smtClean="0"/>
              <a:t> </a:t>
            </a:r>
            <a:r>
              <a:rPr lang="en-US" sz="2000" dirty="0" err="1" smtClean="0"/>
              <a:t>percakapan</a:t>
            </a:r>
            <a:r>
              <a:rPr lang="en-US" sz="2000" dirty="0" smtClean="0"/>
              <a:t> </a:t>
            </a:r>
            <a:r>
              <a:rPr lang="en-US" sz="2000" dirty="0" err="1" smtClean="0"/>
              <a:t>merespons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“</a:t>
            </a:r>
            <a:r>
              <a:rPr lang="en-US" sz="2000" dirty="0" err="1" smtClean="0"/>
              <a:t>menerima-balasan</a:t>
            </a:r>
            <a:r>
              <a:rPr lang="en-US" sz="2000" dirty="0" smtClean="0"/>
              <a:t>” </a:t>
            </a:r>
            <a:r>
              <a:rPr lang="en-US" sz="2000" dirty="0" err="1" smtClean="0"/>
              <a:t>atau</a:t>
            </a:r>
            <a:r>
              <a:rPr lang="en-US" sz="2000" dirty="0" smtClean="0"/>
              <a:t> “</a:t>
            </a:r>
            <a:r>
              <a:rPr lang="en-US" sz="2000" dirty="0" err="1" smtClean="0"/>
              <a:t>menolak-balasan</a:t>
            </a:r>
            <a:r>
              <a:rPr lang="en-US" sz="2000" dirty="0" smtClean="0"/>
              <a:t>”, </a:t>
            </a:r>
            <a:r>
              <a:rPr lang="en-US" sz="2000" dirty="0" err="1" smtClean="0"/>
              <a:t>atau</a:t>
            </a:r>
            <a:r>
              <a:rPr lang="en-US" sz="2000" dirty="0" smtClean="0"/>
              <a:t> semi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antaranya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awalnya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lantas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mengakui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(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one-across).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Pola</a:t>
            </a:r>
            <a:r>
              <a:rPr lang="en-US" sz="2800" b="1" dirty="0" smtClean="0"/>
              <a:t> one-up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one-up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pertentangan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Kesimpulan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Tradisi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sibernetika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.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sistematis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pola-pola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terbentuknya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,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dipertahankan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Dasar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disiplin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difokuskan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pembahasan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Psikologi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tema-tema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sosiopsikologis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67CB0-8D03-4669-9C58-C1FD175987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255825"/>
            <a:ext cx="6172200" cy="371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Komunikasi-1,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MM,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767</Words>
  <Application>Microsoft Office PowerPoint</Application>
  <PresentationFormat>A4 Paper (210x297 mm)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TEORI-TEORI HUBUNGAN DALAM KOMUNIKASI-1</vt:lpstr>
      <vt:lpstr>TRADISI SIBERNETIK</vt:lpstr>
      <vt:lpstr>Pola-pola Hubungan Interaksi</vt:lpstr>
      <vt:lpstr>Dua tipe pola hubungan (Palo Alto):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TEORI-TEORI HUBUNGAN DALAM KOMUNIKASI</dc:title>
  <dc:creator>Z.HIDAYAT</dc:creator>
  <cp:lastModifiedBy>May</cp:lastModifiedBy>
  <cp:revision>14</cp:revision>
  <dcterms:created xsi:type="dcterms:W3CDTF">2013-04-30T06:01:02Z</dcterms:created>
  <dcterms:modified xsi:type="dcterms:W3CDTF">2015-05-24T01:41:30Z</dcterms:modified>
</cp:coreProperties>
</file>