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1" autoAdjust="0"/>
    <p:restoredTop sz="94660"/>
  </p:normalViewPr>
  <p:slideViewPr>
    <p:cSldViewPr>
      <p:cViewPr>
        <p:scale>
          <a:sx n="60" d="100"/>
          <a:sy n="60" d="100"/>
        </p:scale>
        <p:origin x="-1332" y="96"/>
      </p:cViewPr>
      <p:guideLst>
        <p:guide orient="horz" pos="3120"/>
        <p:guide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A8F13-2D87-4F1B-ADC4-242A685C7578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1413" y="514350"/>
            <a:ext cx="1781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3370F-EE56-430F-A66A-D58A98543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81413" y="514350"/>
            <a:ext cx="17811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3370F-EE56-430F-A66A-D58A98543FD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01FB2-2F0C-4133-B370-6F4C6F74C781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E3059-35DC-4971-9499-6112968372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TEORI-TEORI TENTANG MEDIA</a:t>
            </a:r>
            <a:endParaRPr lang="en-US" sz="40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UEU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685800"/>
            <a:ext cx="3359150" cy="8533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12730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</a:rPr>
              <a:t>TRADISI SOSIOKULTURAL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3124200"/>
            <a:ext cx="6172200" cy="572470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Produksi</a:t>
            </a:r>
            <a:r>
              <a:rPr lang="en-US" dirty="0" smtClean="0"/>
              <a:t> media </a:t>
            </a:r>
            <a:r>
              <a:rPr lang="en-US" dirty="0" err="1" smtClean="0"/>
              <a:t>merespons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Media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segmen-segmen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Media,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1503" y="1768299"/>
            <a:ext cx="6172200" cy="1127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Teori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Media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dari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Marshall McLuhan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355901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Teori</a:t>
            </a:r>
            <a:r>
              <a:rPr lang="en-US" sz="3600" b="1" dirty="0" smtClean="0">
                <a:solidFill>
                  <a:srgbClr val="C00000"/>
                </a:solidFill>
              </a:rPr>
              <a:t> Media </a:t>
            </a:r>
            <a:r>
              <a:rPr lang="en-US" sz="3600" b="1" dirty="0" err="1" smtClean="0">
                <a:solidFill>
                  <a:srgbClr val="C00000"/>
                </a:solidFill>
              </a:rPr>
              <a:t>Klasik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(Marshall McLuhan)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71628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McLuhan </a:t>
            </a:r>
            <a:r>
              <a:rPr lang="en-US" sz="2800" b="1" dirty="0" err="1" smtClean="0"/>
              <a:t>seorang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tokoh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terkemuka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kiomunikasi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populer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1960-an,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pengaruhnya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kini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Pemikirannya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:</a:t>
            </a:r>
            <a:r>
              <a:rPr lang="en-US" sz="2000" dirty="0" smtClean="0"/>
              <a:t> Media, </a:t>
            </a:r>
            <a:r>
              <a:rPr lang="en-US" sz="2000" dirty="0" err="1" smtClean="0"/>
              <a:t>terpisah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pun </a:t>
            </a:r>
            <a:r>
              <a:rPr lang="en-US" sz="2000" dirty="0" err="1" smtClean="0"/>
              <a:t>isi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disampaikannya</a:t>
            </a:r>
            <a:r>
              <a:rPr lang="en-US" sz="2000" dirty="0" smtClean="0"/>
              <a:t>,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pun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(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Media).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Orang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memengaruhi</a:t>
            </a:r>
            <a:r>
              <a:rPr lang="en-US" sz="2800" b="1" dirty="0" smtClean="0"/>
              <a:t> McLuhan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Harold Adams </a:t>
            </a:r>
            <a:r>
              <a:rPr lang="en-US" sz="2000" dirty="0" err="1" smtClean="0"/>
              <a:t>Innis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mengajarkan</a:t>
            </a:r>
            <a:r>
              <a:rPr lang="en-US" sz="2000" dirty="0" smtClean="0"/>
              <a:t>, “Media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intisari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peradaban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sejarah</a:t>
            </a:r>
            <a:r>
              <a:rPr lang="en-US" sz="2000" dirty="0" smtClean="0"/>
              <a:t> </a:t>
            </a:r>
            <a:r>
              <a:rPr lang="en-US" sz="2000" dirty="0" err="1" smtClean="0"/>
              <a:t>diarahkan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media yang </a:t>
            </a:r>
            <a:r>
              <a:rPr lang="en-US" sz="2000" dirty="0" err="1" smtClean="0"/>
              <a:t>menonjol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masanya</a:t>
            </a:r>
            <a:r>
              <a:rPr lang="en-US" sz="2000" dirty="0" smtClean="0"/>
              <a:t>.”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McLuhan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Innis</a:t>
            </a:r>
            <a:r>
              <a:rPr lang="en-US" sz="2000" dirty="0" smtClean="0"/>
              <a:t>: Media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perpanjangan</a:t>
            </a:r>
            <a:r>
              <a:rPr lang="en-US" sz="2000" dirty="0" smtClean="0"/>
              <a:t> </a:t>
            </a:r>
            <a:r>
              <a:rPr lang="en-US" sz="2000" dirty="0" err="1" smtClean="0"/>
              <a:t>pikiran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media yang </a:t>
            </a:r>
            <a:r>
              <a:rPr lang="en-US" sz="2000" dirty="0" err="1" smtClean="0"/>
              <a:t>menonjol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penggunaannya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membiaskan</a:t>
            </a:r>
            <a:r>
              <a:rPr lang="en-US" sz="2000" dirty="0" smtClean="0"/>
              <a:t> </a:t>
            </a:r>
            <a:r>
              <a:rPr lang="en-US" sz="2000" dirty="0" err="1" smtClean="0"/>
              <a:t>historis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pun.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Pemikiran</a:t>
            </a:r>
            <a:r>
              <a:rPr lang="en-US" sz="2800" b="1" dirty="0" smtClean="0"/>
              <a:t> McLuhan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manusia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beradaptasi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keseimbangan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rasio</a:t>
            </a:r>
            <a:r>
              <a:rPr lang="en-US" sz="2000" dirty="0" smtClean="0"/>
              <a:t> </a:t>
            </a:r>
            <a:r>
              <a:rPr lang="en-US" sz="2000" dirty="0" err="1" smtClean="0"/>
              <a:t>pemahaman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menghadirkan</a:t>
            </a:r>
            <a:r>
              <a:rPr lang="en-US" sz="2000" dirty="0" smtClean="0"/>
              <a:t> </a:t>
            </a:r>
            <a:r>
              <a:rPr lang="en-US" sz="2000" dirty="0" err="1" smtClean="0"/>
              <a:t>rasio</a:t>
            </a:r>
            <a:r>
              <a:rPr lang="en-US" sz="2000" dirty="0" smtClean="0"/>
              <a:t> </a:t>
            </a:r>
            <a:r>
              <a:rPr lang="en-US" sz="2000" dirty="0" err="1" smtClean="0"/>
              <a:t>pemahaman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persepsi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85800"/>
            <a:ext cx="6172200" cy="8534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McLuhan </a:t>
            </a:r>
            <a:r>
              <a:rPr lang="en-US" sz="2800" b="1" dirty="0" err="1" smtClean="0"/>
              <a:t>memandang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setiap</a:t>
            </a:r>
            <a:r>
              <a:rPr lang="en-US" sz="2800" b="1" dirty="0" smtClean="0"/>
              <a:t> media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perpanjangan</a:t>
            </a:r>
            <a:r>
              <a:rPr lang="en-US" sz="2000" dirty="0" smtClean="0"/>
              <a:t> </a:t>
            </a:r>
            <a:r>
              <a:rPr lang="en-US" sz="2000" dirty="0" err="1" smtClean="0"/>
              <a:t>pikiran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, </a:t>
            </a:r>
            <a:r>
              <a:rPr lang="en-US" sz="2000" dirty="0" err="1" smtClean="0"/>
              <a:t>yakni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: :</a:t>
            </a:r>
            <a:r>
              <a:rPr lang="en-US" sz="2000" dirty="0" err="1" smtClean="0"/>
              <a:t>Roda</a:t>
            </a:r>
            <a:r>
              <a:rPr lang="en-US" sz="2000" dirty="0" smtClean="0"/>
              <a:t>…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perpanjangan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kaki.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perpanjangan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… </a:t>
            </a:r>
            <a:r>
              <a:rPr lang="en-US" sz="2000" dirty="0" err="1" smtClean="0"/>
              <a:t>Pakaian</a:t>
            </a:r>
            <a:r>
              <a:rPr lang="en-US" sz="2000" dirty="0" smtClean="0"/>
              <a:t>,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perpanjangan</a:t>
            </a:r>
            <a:r>
              <a:rPr lang="en-US" sz="2000" dirty="0" smtClean="0"/>
              <a:t> </a:t>
            </a:r>
            <a:r>
              <a:rPr lang="en-US" sz="2000" dirty="0" err="1" smtClean="0"/>
              <a:t>kulit</a:t>
            </a:r>
            <a:r>
              <a:rPr lang="en-US" sz="2000" dirty="0" smtClean="0"/>
              <a:t>… </a:t>
            </a:r>
            <a:r>
              <a:rPr lang="en-US" sz="2000" dirty="0" err="1" smtClean="0"/>
              <a:t>Sirkuit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,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perpanjangan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syaraf</a:t>
            </a:r>
            <a:r>
              <a:rPr lang="en-US" sz="2000" dirty="0" smtClean="0"/>
              <a:t> </a:t>
            </a:r>
            <a:r>
              <a:rPr lang="en-US" sz="2000" dirty="0" err="1" smtClean="0"/>
              <a:t>sentral</a:t>
            </a:r>
            <a:r>
              <a:rPr lang="en-US" sz="2000" dirty="0" smtClean="0"/>
              <a:t>. Dan </a:t>
            </a:r>
            <a:r>
              <a:rPr lang="en-US" sz="2000" dirty="0" err="1" smtClean="0"/>
              <a:t>seterusnya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Selanjutnya</a:t>
            </a:r>
            <a:r>
              <a:rPr lang="en-US" sz="2800" b="1" dirty="0" smtClean="0"/>
              <a:t> Donald Ellis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tatanan</a:t>
            </a:r>
            <a:r>
              <a:rPr lang="en-US" sz="2000" dirty="0" smtClean="0"/>
              <a:t> </a:t>
            </a:r>
            <a:r>
              <a:rPr lang="en-US" sz="2000" dirty="0" err="1" smtClean="0"/>
              <a:t>preposisi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mewakili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sudut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</a:t>
            </a:r>
            <a:r>
              <a:rPr lang="en-US" sz="2000" dirty="0" smtClean="0"/>
              <a:t> </a:t>
            </a:r>
            <a:r>
              <a:rPr lang="en-US" sz="2000" dirty="0" err="1" smtClean="0"/>
              <a:t>kontemporer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gagasan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Innis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McLuhan.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Ellis </a:t>
            </a:r>
            <a:r>
              <a:rPr lang="en-US" sz="2800" b="1" dirty="0" err="1" smtClean="0"/>
              <a:t>mencatat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bahwa</a:t>
            </a:r>
            <a:r>
              <a:rPr lang="en-US" sz="2800" b="1" dirty="0" smtClean="0"/>
              <a:t> media </a:t>
            </a:r>
            <a:r>
              <a:rPr lang="en-US" sz="2000" dirty="0" smtClean="0"/>
              <a:t>yang </a:t>
            </a:r>
            <a:r>
              <a:rPr lang="en-US" sz="2000" dirty="0" err="1" smtClean="0"/>
              <a:t>terbesar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pemikiran</a:t>
            </a:r>
            <a:r>
              <a:rPr lang="en-US" sz="2000" dirty="0" smtClean="0"/>
              <a:t>.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media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,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pikir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,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perbedaan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tajam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antara</a:t>
            </a:r>
            <a:r>
              <a:rPr lang="en-US" sz="2800" b="1" dirty="0" smtClean="0"/>
              <a:t> </a:t>
            </a:r>
            <a:r>
              <a:rPr lang="en-US" sz="2000" dirty="0" smtClean="0"/>
              <a:t>media </a:t>
            </a:r>
            <a:r>
              <a:rPr lang="en-US" sz="2000" dirty="0" err="1" smtClean="0"/>
              <a:t>lisan</a:t>
            </a:r>
            <a:r>
              <a:rPr lang="en-US" sz="2000" dirty="0" smtClean="0"/>
              <a:t>,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,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media.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Teori</a:t>
            </a:r>
            <a:r>
              <a:rPr lang="en-US" sz="3600" b="1" dirty="0" smtClean="0">
                <a:solidFill>
                  <a:srgbClr val="C00000"/>
                </a:solidFill>
              </a:rPr>
              <a:t> Media </a:t>
            </a:r>
            <a:r>
              <a:rPr lang="en-US" sz="3600" b="1" dirty="0" err="1" smtClean="0">
                <a:solidFill>
                  <a:srgbClr val="C00000"/>
                </a:solidFill>
              </a:rPr>
              <a:t>Baru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(Mark Poster, </a:t>
            </a:r>
            <a:r>
              <a:rPr lang="en-US" sz="3600" b="1" dirty="0" err="1" smtClean="0">
                <a:solidFill>
                  <a:srgbClr val="C00000"/>
                </a:solidFill>
              </a:rPr>
              <a:t>dkk</a:t>
            </a:r>
            <a:r>
              <a:rPr lang="en-US" sz="3600" b="1" dirty="0" smtClean="0">
                <a:solidFill>
                  <a:srgbClr val="C00000"/>
                </a:solidFill>
              </a:rPr>
              <a:t>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057400"/>
            <a:ext cx="6172200" cy="71628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1990, Mark Poster </a:t>
            </a:r>
            <a:r>
              <a:rPr lang="en-US" sz="2000" dirty="0" err="1" smtClean="0"/>
              <a:t>meluncurkan</a:t>
            </a:r>
            <a:r>
              <a:rPr lang="en-US" sz="2000" dirty="0" smtClean="0"/>
              <a:t> </a:t>
            </a:r>
            <a:r>
              <a:rPr lang="en-US" sz="2000" dirty="0" err="1" smtClean="0"/>
              <a:t>bukunya</a:t>
            </a:r>
            <a:r>
              <a:rPr lang="en-US" sz="2000" dirty="0" smtClean="0"/>
              <a:t>, The Second Media Age, yang </a:t>
            </a:r>
            <a:r>
              <a:rPr lang="en-US" sz="2000" dirty="0" err="1" smtClean="0"/>
              <a:t>menandai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,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maya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 smtClean="0"/>
              <a:t>Gagasan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era media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dikembangkan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1980-an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menandai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media. </a:t>
            </a:r>
          </a:p>
          <a:p>
            <a:pPr marL="346075" indent="-3460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err="1" smtClean="0"/>
              <a:t>Konsep</a:t>
            </a:r>
            <a:r>
              <a:rPr lang="en-US" sz="2400" b="1" dirty="0" smtClean="0"/>
              <a:t> media </a:t>
            </a:r>
            <a:r>
              <a:rPr lang="en-US" sz="2400" b="1" dirty="0" err="1" smtClean="0"/>
              <a:t>baru</a:t>
            </a:r>
            <a:r>
              <a:rPr lang="en-US" sz="2400" b="1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melonggarkan</a:t>
            </a:r>
            <a:r>
              <a:rPr lang="en-US" sz="1800" dirty="0" smtClean="0"/>
              <a:t> </a:t>
            </a:r>
            <a:r>
              <a:rPr lang="en-US" sz="1800" dirty="0" err="1" smtClean="0"/>
              <a:t>pemahaman</a:t>
            </a:r>
            <a:r>
              <a:rPr lang="en-US" sz="1800" dirty="0" smtClean="0"/>
              <a:t> “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massa</a:t>
            </a:r>
            <a:r>
              <a:rPr lang="en-US" sz="1800" dirty="0" smtClean="0"/>
              <a:t>”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media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kisaran</a:t>
            </a:r>
            <a:r>
              <a:rPr lang="en-US" sz="1800" dirty="0" smtClean="0"/>
              <a:t> </a:t>
            </a:r>
            <a:r>
              <a:rPr lang="en-US" sz="1800" dirty="0" err="1" smtClean="0"/>
              <a:t>jangkauan</a:t>
            </a:r>
            <a:r>
              <a:rPr lang="en-US" sz="1800" dirty="0" smtClean="0"/>
              <a:t> </a:t>
            </a:r>
            <a:r>
              <a:rPr lang="en-US" sz="1800" dirty="0" err="1" smtClean="0"/>
              <a:t>luas</a:t>
            </a:r>
            <a:r>
              <a:rPr lang="en-US" sz="1800" dirty="0" smtClean="0"/>
              <a:t>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media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jangkauan</a:t>
            </a:r>
            <a:r>
              <a:rPr lang="en-US" sz="1800" dirty="0" smtClean="0"/>
              <a:t> </a:t>
            </a:r>
            <a:r>
              <a:rPr lang="en-US" sz="1800" dirty="0" err="1" smtClean="0"/>
              <a:t>bersifat</a:t>
            </a:r>
            <a:r>
              <a:rPr lang="en-US" sz="1800" dirty="0" smtClean="0"/>
              <a:t> </a:t>
            </a:r>
            <a:r>
              <a:rPr lang="en-US" sz="1800" dirty="0" err="1" smtClean="0"/>
              <a:t>pribadi</a:t>
            </a:r>
            <a:r>
              <a:rPr lang="en-US" sz="1800" dirty="0" smtClean="0"/>
              <a:t>,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individu-individu</a:t>
            </a:r>
            <a:r>
              <a:rPr lang="en-US" sz="1800" dirty="0" smtClean="0"/>
              <a:t>.</a:t>
            </a:r>
          </a:p>
          <a:p>
            <a:pPr marL="346075" indent="-3460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err="1" smtClean="0"/>
              <a:t>Bentuk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kepemilikan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1800" dirty="0" err="1" smtClean="0"/>
              <a:t>bergerak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massa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individu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kepemilikan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</a:t>
            </a:r>
            <a:r>
              <a:rPr lang="en-US" sz="1800" dirty="0" err="1" smtClean="0"/>
              <a:t>interaksi</a:t>
            </a:r>
            <a:r>
              <a:rPr lang="en-US" sz="1800" dirty="0" smtClean="0"/>
              <a:t>.</a:t>
            </a:r>
          </a:p>
          <a:p>
            <a:pPr marL="346075" indent="-3460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err="1" smtClean="0"/>
              <a:t>Konsep</a:t>
            </a:r>
            <a:r>
              <a:rPr lang="en-US" sz="2400" b="1" dirty="0" smtClean="0"/>
              <a:t> era media </a:t>
            </a:r>
            <a:r>
              <a:rPr lang="en-US" sz="2400" b="1" dirty="0" err="1" smtClean="0"/>
              <a:t>kedua</a:t>
            </a:r>
            <a:r>
              <a:rPr lang="en-US" sz="2400" b="1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membawa</a:t>
            </a:r>
            <a:r>
              <a:rPr lang="en-US" sz="1800" dirty="0" smtClean="0"/>
              <a:t> </a:t>
            </a:r>
            <a:r>
              <a:rPr lang="en-US" sz="1800" dirty="0" err="1" smtClean="0"/>
              <a:t>teori</a:t>
            </a:r>
            <a:r>
              <a:rPr lang="en-US" sz="1800" dirty="0" smtClean="0"/>
              <a:t> media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hal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jelas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1960-an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popularitas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1990-an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seterusnya</a:t>
            </a:r>
            <a:r>
              <a:rPr lang="en-US" sz="1800" dirty="0" smtClean="0"/>
              <a:t>. Media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kekuatan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fokus</a:t>
            </a:r>
            <a:r>
              <a:rPr lang="en-US" sz="1800" dirty="0" smtClean="0"/>
              <a:t> </a:t>
            </a:r>
            <a:r>
              <a:rPr lang="en-US" sz="1800" dirty="0" err="1" smtClean="0"/>
              <a:t>termasuk</a:t>
            </a:r>
            <a:r>
              <a:rPr lang="en-US" sz="1800" dirty="0" smtClean="0"/>
              <a:t> </a:t>
            </a:r>
            <a:r>
              <a:rPr lang="en-US" sz="1800" dirty="0" err="1" smtClean="0"/>
              <a:t>minat</a:t>
            </a:r>
            <a:r>
              <a:rPr lang="en-US" sz="1800" dirty="0" smtClean="0"/>
              <a:t> </a:t>
            </a:r>
            <a:r>
              <a:rPr lang="en-US" sz="1800" dirty="0" err="1" smtClean="0"/>
              <a:t>baru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karakteristik</a:t>
            </a:r>
            <a:r>
              <a:rPr lang="en-US" sz="1800" dirty="0" smtClean="0"/>
              <a:t> </a:t>
            </a:r>
            <a:r>
              <a:rPr lang="en-US" sz="1800" dirty="0" err="1" smtClean="0"/>
              <a:t>penyebaran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penyiaran</a:t>
            </a:r>
            <a:r>
              <a:rPr lang="en-US" sz="1800" dirty="0" smtClean="0"/>
              <a:t> media.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72899"/>
            <a:ext cx="6172200" cy="1051101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err="1" smtClean="0">
                <a:solidFill>
                  <a:srgbClr val="FF0000"/>
                </a:solidFill>
              </a:rPr>
              <a:t>Perbedaan</a:t>
            </a:r>
            <a:r>
              <a:rPr lang="en-US" sz="3200" b="1" dirty="0" smtClean="0">
                <a:solidFill>
                  <a:srgbClr val="FF0000"/>
                </a:solidFill>
              </a:rPr>
              <a:t> Media </a:t>
            </a:r>
            <a:r>
              <a:rPr lang="en-US" sz="3200" b="1" dirty="0" err="1" smtClean="0">
                <a:solidFill>
                  <a:srgbClr val="FF0000"/>
                </a:solidFill>
              </a:rPr>
              <a:t>Klasik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dan</a:t>
            </a:r>
            <a:r>
              <a:rPr lang="en-US" sz="3200" b="1" dirty="0" smtClean="0">
                <a:solidFill>
                  <a:srgbClr val="FF0000"/>
                </a:solidFill>
              </a:rPr>
              <a:t> Media 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05000"/>
            <a:ext cx="6172200" cy="73914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Era media </a:t>
            </a:r>
            <a:r>
              <a:rPr lang="en-US" sz="2800" b="1" dirty="0" err="1" smtClean="0"/>
              <a:t>klasik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digambarkan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: 1) </a:t>
            </a:r>
            <a:r>
              <a:rPr lang="en-US" sz="2000" dirty="0" err="1" smtClean="0"/>
              <a:t>sentralisasi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(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); 2)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arah</a:t>
            </a:r>
            <a:r>
              <a:rPr lang="en-US" sz="2000" dirty="0" smtClean="0"/>
              <a:t>; 3) </a:t>
            </a:r>
            <a:r>
              <a:rPr lang="en-US" sz="2000" dirty="0" err="1" smtClean="0"/>
              <a:t>kendali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,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; 4) </a:t>
            </a:r>
            <a:r>
              <a:rPr lang="en-US" sz="2000" dirty="0" err="1" smtClean="0"/>
              <a:t>reproduksi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stratifikasi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media; 5) </a:t>
            </a:r>
            <a:r>
              <a:rPr lang="en-US" sz="2000" dirty="0" err="1" smtClean="0"/>
              <a:t>audiens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terpecah</a:t>
            </a:r>
            <a:r>
              <a:rPr lang="en-US" sz="2000" dirty="0" smtClean="0"/>
              <a:t>; </a:t>
            </a:r>
            <a:r>
              <a:rPr lang="en-US" sz="2000" dirty="0" err="1" smtClean="0"/>
              <a:t>dan</a:t>
            </a:r>
            <a:r>
              <a:rPr lang="en-US" sz="2000" dirty="0" smtClean="0"/>
              <a:t> 6) </a:t>
            </a:r>
            <a:r>
              <a:rPr lang="en-US" sz="2000" dirty="0" err="1" smtClean="0"/>
              <a:t>pembentukan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kesadaran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Sedangkan</a:t>
            </a:r>
            <a:r>
              <a:rPr lang="en-US" sz="2800" b="1" dirty="0" smtClean="0"/>
              <a:t> era media </a:t>
            </a:r>
            <a:r>
              <a:rPr lang="en-US" sz="2800" b="1" dirty="0" err="1" smtClean="0"/>
              <a:t>kedua</a:t>
            </a:r>
            <a:r>
              <a:rPr lang="en-US" sz="2800" b="1" dirty="0" smtClean="0"/>
              <a:t> </a:t>
            </a:r>
            <a:r>
              <a:rPr lang="en-US" sz="2000" dirty="0" smtClean="0"/>
              <a:t>(media </a:t>
            </a:r>
            <a:r>
              <a:rPr lang="en-US" sz="2000" dirty="0" err="1" smtClean="0"/>
              <a:t>baru</a:t>
            </a:r>
            <a:r>
              <a:rPr lang="en-US" sz="2000" dirty="0" smtClean="0"/>
              <a:t>)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,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</a:t>
            </a:r>
            <a:r>
              <a:rPr lang="en-US" sz="2000" dirty="0" smtClean="0"/>
              <a:t>: 1) </a:t>
            </a:r>
            <a:r>
              <a:rPr lang="en-US" sz="2000" dirty="0" err="1" smtClean="0"/>
              <a:t>desentralisasi</a:t>
            </a:r>
            <a:r>
              <a:rPr lang="en-US" sz="2000" dirty="0" smtClean="0"/>
              <a:t>; 2)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arah</a:t>
            </a:r>
            <a:r>
              <a:rPr lang="en-US" sz="2000" dirty="0" smtClean="0"/>
              <a:t>; 3)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; 4) </a:t>
            </a:r>
            <a:r>
              <a:rPr lang="en-US" sz="2000" dirty="0" err="1" smtClean="0"/>
              <a:t>demokratisasi</a:t>
            </a:r>
            <a:r>
              <a:rPr lang="en-US" sz="2000" dirty="0" smtClean="0"/>
              <a:t>; 5) </a:t>
            </a:r>
            <a:r>
              <a:rPr lang="en-US" sz="2000" dirty="0" err="1" smtClean="0"/>
              <a:t>mengtangkat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kesadaran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; </a:t>
            </a:r>
            <a:r>
              <a:rPr lang="en-US" sz="2000" dirty="0" err="1" smtClean="0"/>
              <a:t>dan</a:t>
            </a:r>
            <a:r>
              <a:rPr lang="en-US" sz="2000" dirty="0" smtClean="0"/>
              <a:t> 6) </a:t>
            </a:r>
            <a:r>
              <a:rPr lang="en-US" sz="2000" dirty="0" err="1" smtClean="0"/>
              <a:t>berorientasi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Dua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pandangan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dominan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era media (</a:t>
            </a:r>
            <a:r>
              <a:rPr lang="en-US" sz="2000" dirty="0" err="1" smtClean="0"/>
              <a:t>teori</a:t>
            </a:r>
            <a:r>
              <a:rPr lang="en-US" sz="2000" dirty="0" smtClean="0"/>
              <a:t> media),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 Media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penekanannya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penyiaran</a:t>
            </a:r>
            <a:r>
              <a:rPr lang="en-US" sz="2000" dirty="0" smtClean="0"/>
              <a:t>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era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penekanannya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(</a:t>
            </a:r>
            <a:r>
              <a:rPr lang="en-US" sz="2000" i="1" dirty="0" smtClean="0"/>
              <a:t>networks</a:t>
            </a:r>
            <a:r>
              <a:rPr lang="en-US" sz="2000" dirty="0" smtClean="0"/>
              <a:t>).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(</a:t>
            </a:r>
            <a:r>
              <a:rPr lang="en-US" sz="2000" i="1" dirty="0" smtClean="0"/>
              <a:t>social interaction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(</a:t>
            </a:r>
            <a:r>
              <a:rPr lang="en-US" sz="2000" i="1" dirty="0" smtClean="0"/>
              <a:t>social integration</a:t>
            </a:r>
            <a:r>
              <a:rPr lang="en-US" sz="2000" dirty="0" smtClean="0"/>
              <a:t>).</a:t>
            </a:r>
          </a:p>
          <a:p>
            <a:pPr marL="346075" indent="-346075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interaksi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sosial</a:t>
            </a:r>
            <a:r>
              <a:rPr lang="en-US" sz="2800" b="1" dirty="0" smtClean="0"/>
              <a:t> </a:t>
            </a:r>
            <a:r>
              <a:rPr lang="en-US" sz="2000" dirty="0" err="1" smtClean="0"/>
              <a:t>membedakan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seberapa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dekat</a:t>
            </a:r>
            <a:r>
              <a:rPr lang="en-US" sz="2000" dirty="0" smtClean="0"/>
              <a:t> media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model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tatap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. </a:t>
            </a:r>
            <a:r>
              <a:rPr lang="en-US" sz="2000" dirty="0" err="1" smtClean="0"/>
              <a:t>Penyiaran</a:t>
            </a:r>
            <a:r>
              <a:rPr lang="en-US" sz="2000" dirty="0" smtClean="0"/>
              <a:t> </a:t>
            </a:r>
            <a:r>
              <a:rPr lang="en-US" sz="2000" dirty="0" err="1" smtClean="0"/>
              <a:t>dinilai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penekanan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penyebaran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peluang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85800"/>
            <a:ext cx="6172200" cy="8534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Media lama </a:t>
            </a:r>
            <a:r>
              <a:rPr lang="en-US" sz="2800" b="1" dirty="0" err="1" smtClean="0"/>
              <a:t>dianggap</a:t>
            </a:r>
            <a:r>
              <a:rPr lang="en-US" sz="2800" b="1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media </a:t>
            </a:r>
            <a:r>
              <a:rPr lang="en-US" sz="2000" dirty="0" err="1" smtClean="0"/>
              <a:t>informasional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karenanya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mediasi</a:t>
            </a:r>
            <a:r>
              <a:rPr lang="en-US" sz="2000" dirty="0" smtClean="0"/>
              <a:t> </a:t>
            </a:r>
            <a:r>
              <a:rPr lang="en-US" sz="2000" dirty="0" err="1" smtClean="0"/>
              <a:t>realitas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.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, media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pemahaman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Pendukung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pemikiran</a:t>
            </a:r>
            <a:r>
              <a:rPr lang="en-US" sz="2800" b="1" dirty="0" smtClean="0"/>
              <a:t> media </a:t>
            </a:r>
            <a:r>
              <a:rPr lang="en-US" sz="2800" b="1" dirty="0" err="1" smtClean="0"/>
              <a:t>baru</a:t>
            </a:r>
            <a:r>
              <a:rPr lang="en-US" sz="2800" b="1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lain: </a:t>
            </a:r>
            <a:r>
              <a:rPr lang="en-US" sz="2000" b="1" dirty="0" smtClean="0"/>
              <a:t>Pierre Levy </a:t>
            </a:r>
            <a:r>
              <a:rPr lang="en-US" sz="2000" dirty="0" smtClean="0"/>
              <a:t>yang </a:t>
            </a:r>
            <a:r>
              <a:rPr lang="en-US" sz="2000" dirty="0" err="1" smtClean="0"/>
              <a:t>menulis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berjudul</a:t>
            </a:r>
            <a:r>
              <a:rPr lang="en-US" sz="2000" dirty="0"/>
              <a:t> </a:t>
            </a:r>
            <a:r>
              <a:rPr lang="en-US" sz="2000" b="1" i="1" dirty="0" err="1" smtClean="0"/>
              <a:t>Cyberculture</a:t>
            </a:r>
            <a:r>
              <a:rPr lang="en-US" sz="2000" dirty="0" smtClean="0"/>
              <a:t>. Levy </a:t>
            </a:r>
            <a:r>
              <a:rPr lang="en-US" sz="2000" dirty="0" err="1" smtClean="0"/>
              <a:t>memandang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i="1" dirty="0" smtClean="0"/>
              <a:t>World Wide Web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terbuka</a:t>
            </a:r>
            <a:r>
              <a:rPr lang="en-US" sz="2000" dirty="0" smtClean="0"/>
              <a:t>, </a:t>
            </a:r>
            <a:r>
              <a:rPr lang="en-US" sz="2000" dirty="0" err="1" smtClean="0"/>
              <a:t>fleksibel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dinamis</a:t>
            </a:r>
            <a:r>
              <a:rPr lang="en-US" sz="2000" dirty="0" smtClean="0"/>
              <a:t>, yang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orientasi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demokratis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pembagian</a:t>
            </a:r>
            <a:r>
              <a:rPr lang="en-US" sz="2000" dirty="0" smtClean="0"/>
              <a:t> mutual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kuasa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Memang</a:t>
            </a:r>
            <a:r>
              <a:rPr lang="en-US" sz="2800" b="1" dirty="0" smtClean="0"/>
              <a:t>, media </a:t>
            </a:r>
            <a:r>
              <a:rPr lang="en-US" sz="2800" b="1" dirty="0" err="1" smtClean="0"/>
              <a:t>baru</a:t>
            </a:r>
            <a:r>
              <a:rPr lang="en-US" sz="2800" b="1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tatap-muka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membawa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pribadi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media </a:t>
            </a:r>
            <a:r>
              <a:rPr lang="en-US" sz="2000" dirty="0" err="1" smtClean="0"/>
              <a:t>klasik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Jadi</a:t>
            </a:r>
            <a:r>
              <a:rPr lang="en-US" sz="2800" b="1" dirty="0" smtClean="0"/>
              <a:t> media </a:t>
            </a:r>
            <a:r>
              <a:rPr lang="en-US" sz="2800" b="1" dirty="0" err="1" smtClean="0"/>
              <a:t>baru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dirasakan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“</a:t>
            </a:r>
            <a:r>
              <a:rPr lang="en-US" sz="2000" dirty="0" err="1" smtClean="0"/>
              <a:t>termediasi</a:t>
            </a:r>
            <a:r>
              <a:rPr lang="en-US" sz="2000" dirty="0" smtClean="0"/>
              <a:t>,”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/>
              <a:t>kekuasaan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batasan</a:t>
            </a:r>
            <a:r>
              <a:rPr lang="en-US" sz="2000" dirty="0" smtClean="0"/>
              <a:t> (</a:t>
            </a:r>
            <a:r>
              <a:rPr lang="en-US" sz="2000" dirty="0" err="1" smtClean="0"/>
              <a:t>kekurangan</a:t>
            </a:r>
            <a:r>
              <a:rPr lang="en-US" sz="2000" dirty="0" smtClean="0"/>
              <a:t>),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sekaligus</a:t>
            </a:r>
            <a:r>
              <a:rPr lang="en-US" sz="2000" dirty="0" smtClean="0"/>
              <a:t> </a:t>
            </a:r>
            <a:r>
              <a:rPr lang="en-US" sz="2000" dirty="0" err="1" smtClean="0"/>
              <a:t>kebimbangan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84582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2800" b="1" dirty="0" smtClean="0"/>
              <a:t>Cara </a:t>
            </a:r>
            <a:r>
              <a:rPr lang="en-US" sz="2800" b="1" dirty="0" err="1" smtClean="0"/>
              <a:t>kedua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membedakan</a:t>
            </a:r>
            <a:r>
              <a:rPr lang="en-US" sz="2800" b="1" dirty="0" smtClean="0"/>
              <a:t> </a:t>
            </a:r>
            <a:r>
              <a:rPr lang="en-US" sz="2000" dirty="0" smtClean="0"/>
              <a:t>media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.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menggambarkan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,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penyebarannya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ritual,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Media </a:t>
            </a:r>
            <a:r>
              <a:rPr lang="en-US" sz="2800" b="1" dirty="0" err="1" smtClean="0"/>
              <a:t>bukan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hanya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instrumen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ketertarikan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menyatukan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rasa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Penggunaan</a:t>
            </a:r>
            <a:r>
              <a:rPr lang="en-US" sz="2800" b="1" dirty="0" smtClean="0"/>
              <a:t> media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ritual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Menurut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pandangan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integrasi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sosisl</a:t>
            </a:r>
            <a:r>
              <a:rPr lang="en-US" sz="2000" dirty="0" smtClean="0"/>
              <a:t>,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bukanlah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integrasi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nelalui</a:t>
            </a:r>
            <a:r>
              <a:rPr lang="en-US" sz="2000" dirty="0" smtClean="0"/>
              <a:t> ritual.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tatap-muka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. Kita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terllu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, </a:t>
            </a:r>
            <a:r>
              <a:rPr lang="en-US" sz="2000" dirty="0" err="1" smtClean="0"/>
              <a:t>melainkan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.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memberitahu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ritual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makna</a:t>
            </a:r>
            <a:r>
              <a:rPr lang="en-US" sz="2000" dirty="0" smtClean="0"/>
              <a:t>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919</Words>
  <Application>Microsoft Office PowerPoint</Application>
  <PresentationFormat>A4 Paper (210x297 mm)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TEORI-TEORI TENTANG MEDIA</vt:lpstr>
      <vt:lpstr>TRADISI SOSIOKULTURAL</vt:lpstr>
      <vt:lpstr>Teori Media Klasik  (Marshall McLuhan)</vt:lpstr>
      <vt:lpstr>PowerPoint Presentation</vt:lpstr>
      <vt:lpstr>Teori Media Baru (Mark Poster, dkk)</vt:lpstr>
      <vt:lpstr>Perbedaan Media Klasik dan Media Baru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TEORI-TEORI TENTANG MEDIA</dc:title>
  <dc:creator>Z.HIDAYAT</dc:creator>
  <cp:lastModifiedBy>May</cp:lastModifiedBy>
  <cp:revision>9</cp:revision>
  <dcterms:created xsi:type="dcterms:W3CDTF">2013-05-14T14:31:01Z</dcterms:created>
  <dcterms:modified xsi:type="dcterms:W3CDTF">2015-05-24T01:41:57Z</dcterms:modified>
</cp:coreProperties>
</file>