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1" autoAdjust="0"/>
    <p:restoredTop sz="94660"/>
  </p:normalViewPr>
  <p:slideViewPr>
    <p:cSldViewPr>
      <p:cViewPr>
        <p:scale>
          <a:sx n="50" d="100"/>
          <a:sy n="50" d="100"/>
        </p:scale>
        <p:origin x="-1554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B23A-3266-433C-848C-D37B1415C3EC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68C04-8504-42DE-9EF8-4BCE671D8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3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EB9D-E026-456A-A6EA-1E461E953489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6491-84D3-4EB3-A847-9E830A24D3E4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C8-838C-4E77-B68A-C7057C96C6EA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9DAA-7F7C-41B2-8819-CB7CD7F9AB9D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229D-2BE5-45FC-A65A-01AB9CDD2993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3C05-978B-45DE-B345-1024E813F94A}" type="datetime1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A10-52B1-4AF3-BBF6-9ACF0B3516FF}" type="datetime1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87D-2EAB-44C2-AA29-FC22640F3263}" type="datetime1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22C5-2BFC-4A26-B4E3-6ABA88BABBFF}" type="datetime1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8EB4-D114-43B1-99C7-2EE2C02614FF}" type="datetime1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B92B-528D-4B4C-B344-1DC4EA3356AD}" type="datetime1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44BD-0E52-46AF-85CF-662322FD6FE4}" type="datetime1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F99EB-6D65-4A18-B377-014CECC0E8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TRADISI-TRADISI TEORI KOMUNIKASI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1092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FF0000"/>
                </a:solidFill>
              </a:rPr>
              <a:t>Tradisi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Semiotik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362200"/>
            <a:ext cx="5829300" cy="732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</a:t>
            </a:r>
          </a:p>
        </p:txBody>
      </p:sp>
      <p:pic>
        <p:nvPicPr>
          <p:cNvPr id="5" name="Picture 4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685800"/>
            <a:ext cx="3587750" cy="91143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PEMBAGIAN TEORI BERDASARKAN TRADISI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Robert T. Craig (1999)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Semiotik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Fenomenpologis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Sibernetika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Sosiopsikologis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Sosiokultural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Retoris</a:t>
            </a:r>
            <a:endParaRPr lang="en-US" dirty="0" smtClean="0"/>
          </a:p>
          <a:p>
            <a:pPr marL="514350" indent="-514350"/>
            <a:r>
              <a:rPr lang="en-US" dirty="0" err="1" smtClean="0"/>
              <a:t>Oleh</a:t>
            </a:r>
            <a:r>
              <a:rPr lang="en-US" dirty="0" smtClean="0"/>
              <a:t> Stephen W. Littlejohn (2008),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TRADISI SEMIOTIK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,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(signs)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822501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Gagasan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Utama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Tradisi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Semiotik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6172200" cy="7696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menyatukannya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(Sign)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stimulus yang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lain—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asap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 (symbol)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(</a:t>
            </a:r>
            <a:r>
              <a:rPr lang="en-US" dirty="0" err="1" smtClean="0"/>
              <a:t>rumit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: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realitasnya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Jadi</a:t>
            </a:r>
            <a:r>
              <a:rPr lang="en-US" dirty="0" smtClean="0"/>
              <a:t> basis </a:t>
            </a: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wacana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nonverbal.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Triad of Meaning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6172200" cy="7239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triad of meaning: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),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 modern </a:t>
            </a:r>
            <a:r>
              <a:rPr lang="en-US" dirty="0" err="1" smtClean="0"/>
              <a:t>pertama</a:t>
            </a:r>
            <a:r>
              <a:rPr lang="en-US" dirty="0" smtClean="0"/>
              <a:t>: Charles Sanders Pierce, </a:t>
            </a:r>
            <a:r>
              <a:rPr lang="en-US" dirty="0" err="1" smtClean="0"/>
              <a:t>sebagao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Definisi</a:t>
            </a:r>
            <a:r>
              <a:rPr lang="en-US" dirty="0" smtClean="0"/>
              <a:t> Pierce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C.K. Ogden </a:t>
            </a:r>
            <a:r>
              <a:rPr lang="en-US" dirty="0" err="1" smtClean="0"/>
              <a:t>dan</a:t>
            </a:r>
            <a:r>
              <a:rPr lang="en-US" dirty="0" smtClean="0"/>
              <a:t> I.A. Richards </a:t>
            </a:r>
            <a:r>
              <a:rPr lang="en-US" dirty="0" err="1" smtClean="0"/>
              <a:t>menamakan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172200" cy="746301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Variasi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dalam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Tradisi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Semiotik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6172200" cy="7467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, </a:t>
            </a:r>
            <a:r>
              <a:rPr lang="en-US" sz="2400" dirty="0" err="1" smtClean="0"/>
              <a:t>Sintaktik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pragmatik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Semantik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ditunjuknya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tanda-tanda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Semiotik</a:t>
            </a:r>
            <a:r>
              <a:rPr lang="en-US" dirty="0" smtClean="0"/>
              <a:t>: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dunia—dunia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tanda—dan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Sintaktik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, </a:t>
            </a:r>
            <a:r>
              <a:rPr lang="en-US" sz="2600" dirty="0" err="1" smtClean="0"/>
              <a:t>hampir</a:t>
            </a:r>
            <a:r>
              <a:rPr lang="en-US" sz="2600" dirty="0" smtClean="0"/>
              <a:t> </a:t>
            </a:r>
            <a:r>
              <a:rPr lang="en-US" sz="2600" dirty="0" err="1" smtClean="0"/>
              <a:t>semuanya</a:t>
            </a:r>
            <a:r>
              <a:rPr lang="en-US" sz="2600" dirty="0" smtClean="0"/>
              <a:t> </a:t>
            </a:r>
            <a:r>
              <a:rPr lang="en-US" sz="2600" dirty="0" err="1" smtClean="0"/>
              <a:t>selalu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tanda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tanda</a:t>
            </a:r>
            <a:r>
              <a:rPr lang="en-US" sz="2600" dirty="0" smtClean="0"/>
              <a:t> yang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diatur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cara-cara</a:t>
            </a:r>
            <a:r>
              <a:rPr lang="en-US" sz="2600" dirty="0" smtClean="0"/>
              <a:t>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99EB-6D65-4A18-B377-014CECC0E817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144000"/>
            <a:ext cx="5829300" cy="50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03, prepared by Z.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514</Words>
  <Application>Microsoft Office PowerPoint</Application>
  <PresentationFormat>A4 Paper (210x297 mm)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TRADISI-TRADISI TEORI KOMUNIKASI</vt:lpstr>
      <vt:lpstr>PEMBAGIAN TEORI BERDASARKAN TRADISI</vt:lpstr>
      <vt:lpstr>TRADISI SEMIOTIK</vt:lpstr>
      <vt:lpstr>Gagasan Utama Tradisi Semiotik</vt:lpstr>
      <vt:lpstr>Triad of Meaning</vt:lpstr>
      <vt:lpstr>Variasi dalam Tradisi Semiotik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TRADISI-TRADISI TEORI KOMUNIKASI</dc:title>
  <dc:creator>Z.HIDAYAT</dc:creator>
  <cp:lastModifiedBy>May</cp:lastModifiedBy>
  <cp:revision>7</cp:revision>
  <dcterms:created xsi:type="dcterms:W3CDTF">2013-03-13T02:46:26Z</dcterms:created>
  <dcterms:modified xsi:type="dcterms:W3CDTF">2015-05-24T01:38:04Z</dcterms:modified>
</cp:coreProperties>
</file>