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59" r:id="rId14"/>
    <p:sldId id="260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DE6615-81D6-431D-A07B-1005E03290A0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6562A4-5D24-47C4-BCFA-8AD7E22B6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285885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i="1" dirty="0" smtClean="0"/>
              <a:t>Brand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Definisi</a:t>
            </a:r>
            <a:r>
              <a:rPr lang="en-US" sz="2500" dirty="0" smtClean="0"/>
              <a:t> ‘Brand’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Mitos</a:t>
            </a:r>
            <a:r>
              <a:rPr lang="en-US" sz="2500" dirty="0" smtClean="0"/>
              <a:t> </a:t>
            </a:r>
            <a:r>
              <a:rPr lang="en-US" sz="2500" dirty="0" err="1" smtClean="0"/>
              <a:t>Kepuasan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Klasifikasi</a:t>
            </a:r>
            <a:r>
              <a:rPr lang="en-US" sz="2500" dirty="0" smtClean="0"/>
              <a:t> Brand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Campaign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Recognition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Brand </a:t>
            </a:r>
            <a:r>
              <a:rPr lang="en-US" sz="2500" dirty="0" err="1" smtClean="0"/>
              <a:t>Insitance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Lovely Brand/Brand Satisfy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Martha </a:t>
            </a:r>
            <a:r>
              <a:rPr lang="en-US" dirty="0" err="1" smtClean="0"/>
              <a:t>Tilaar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Mooryati</a:t>
            </a:r>
            <a:r>
              <a:rPr lang="en-US" dirty="0" smtClean="0"/>
              <a:t> S</a:t>
            </a:r>
            <a:br>
              <a:rPr lang="en-US" dirty="0" smtClean="0"/>
            </a:br>
            <a:r>
              <a:rPr lang="en-US" sz="2800" dirty="0" smtClean="0"/>
              <a:t>Sari </a:t>
            </a:r>
            <a:r>
              <a:rPr lang="en-US" sz="2800" dirty="0" err="1" smtClean="0"/>
              <a:t>Ayu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Mustika</a:t>
            </a:r>
            <a:r>
              <a:rPr lang="en-US" sz="2800" dirty="0" smtClean="0"/>
              <a:t> </a:t>
            </a:r>
            <a:r>
              <a:rPr lang="en-US" sz="2800" dirty="0" err="1" smtClean="0"/>
              <a:t>Ratu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Sari </a:t>
            </a:r>
            <a:r>
              <a:rPr lang="en-US" dirty="0" err="1" smtClean="0"/>
              <a:t>Ayu</a:t>
            </a:r>
            <a:endParaRPr lang="en-US" dirty="0" smtClean="0"/>
          </a:p>
          <a:p>
            <a:r>
              <a:rPr lang="en-US" dirty="0" smtClean="0"/>
              <a:t>Event “ Miss Indonesia”</a:t>
            </a:r>
          </a:p>
          <a:p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Mustika</a:t>
            </a:r>
            <a:r>
              <a:rPr lang="en-US" dirty="0" smtClean="0"/>
              <a:t> </a:t>
            </a:r>
            <a:r>
              <a:rPr lang="en-US" dirty="0" err="1" smtClean="0"/>
              <a:t>Ratu</a:t>
            </a:r>
            <a:endParaRPr lang="en-US" dirty="0" smtClean="0"/>
          </a:p>
          <a:p>
            <a:r>
              <a:rPr lang="en-US" dirty="0" smtClean="0"/>
              <a:t>Event “ </a:t>
            </a:r>
            <a:r>
              <a:rPr lang="en-US" dirty="0" err="1" smtClean="0"/>
              <a:t>Putri</a:t>
            </a:r>
            <a:r>
              <a:rPr lang="en-US" dirty="0" smtClean="0"/>
              <a:t> Indonesia”</a:t>
            </a:r>
          </a:p>
          <a:p>
            <a:endParaRPr lang="en-US" dirty="0" smtClean="0"/>
          </a:p>
          <a:p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=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Personal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“what you SAY </a:t>
            </a:r>
          </a:p>
          <a:p>
            <a:r>
              <a:rPr lang="en-US" dirty="0" smtClean="0"/>
              <a:t>FASHION “what you WEAR</a:t>
            </a:r>
          </a:p>
          <a:p>
            <a:r>
              <a:rPr lang="en-US" dirty="0" smtClean="0"/>
              <a:t>ACTION “what you DO”</a:t>
            </a:r>
          </a:p>
          <a:p>
            <a:endParaRPr lang="en-US" dirty="0" smtClean="0"/>
          </a:p>
          <a:p>
            <a:r>
              <a:rPr lang="en-US" dirty="0" smtClean="0"/>
              <a:t>Verbal: Personal = Institution: Trusted, Unique, Accepted</a:t>
            </a:r>
          </a:p>
          <a:p>
            <a:r>
              <a:rPr lang="en-US" dirty="0" smtClean="0"/>
              <a:t>Fashion: </a:t>
            </a:r>
            <a:r>
              <a:rPr lang="en-US" dirty="0" err="1" smtClean="0"/>
              <a:t>Rapih</a:t>
            </a:r>
            <a:r>
              <a:rPr lang="en-US" dirty="0" smtClean="0"/>
              <a:t>,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endParaRPr lang="en-US" dirty="0" smtClean="0"/>
          </a:p>
          <a:p>
            <a:r>
              <a:rPr lang="en-US" dirty="0" smtClean="0"/>
              <a:t>Action: Focus, Unique, Network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Personal Branding</a:t>
            </a:r>
            <a:endParaRPr lang="en-US" dirty="0"/>
          </a:p>
        </p:txBody>
      </p:sp>
      <p:sp>
        <p:nvSpPr>
          <p:cNvPr id="5" name="Oval 4">
            <a:hlinkClick r:id="" action="ppaction://hlinkshowjump?jump=lastslide" highlightClick="1"/>
            <a:hlinkHover r:id="" action="ppaction://hlinkshowjump?jump=nextslide"/>
          </p:cNvPr>
          <p:cNvSpPr/>
          <p:nvPr/>
        </p:nvSpPr>
        <p:spPr>
          <a:xfrm>
            <a:off x="3643306" y="2214554"/>
            <a:ext cx="321471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Identity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2000232" y="4286256"/>
            <a:ext cx="285752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Image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6072198" y="4214818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Integrity</a:t>
            </a:r>
            <a:endParaRPr lang="en-US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393273" y="3464719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0628" y="48577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607983" y="3250405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Brand/ national brand</a:t>
            </a:r>
          </a:p>
          <a:p>
            <a:pPr marL="596646" indent="-514350"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Brand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jajartan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(</a:t>
            </a:r>
            <a:r>
              <a:rPr lang="en-US" dirty="0" err="1" smtClean="0"/>
              <a:t>pesaing</a:t>
            </a:r>
            <a:r>
              <a:rPr lang="en-US" dirty="0" smtClean="0"/>
              <a:t>)</a:t>
            </a:r>
          </a:p>
          <a:p>
            <a:pPr marL="596646" indent="-514350">
              <a:buAutoNum type="arabicPeriod"/>
            </a:pPr>
            <a:r>
              <a:rPr lang="en-US" dirty="0" smtClean="0"/>
              <a:t>Brand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Brand/Domestic Brand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ex: Mobil Toyota 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Asia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World brand/international brand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/ </a:t>
            </a:r>
            <a:r>
              <a:rPr lang="en-US" i="1" dirty="0" smtClean="0"/>
              <a:t>franchise</a:t>
            </a:r>
          </a:p>
          <a:p>
            <a:pPr>
              <a:buNone/>
            </a:pPr>
            <a:r>
              <a:rPr lang="en-US" dirty="0" smtClean="0"/>
              <a:t>	ex: Coca Cola, Nike, Adidas, Sony, Apple, Hewlett Packard, Boeing, Volvo, </a:t>
            </a:r>
            <a:r>
              <a:rPr lang="en-US" dirty="0" err="1" smtClean="0"/>
              <a:t>Mercedez</a:t>
            </a:r>
            <a:r>
              <a:rPr lang="en-US" dirty="0" smtClean="0"/>
              <a:t>, etc	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Campaign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Branding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kampanye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Tahapan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branding:</a:t>
            </a:r>
          </a:p>
          <a:p>
            <a:endParaRPr lang="en-US" dirty="0" smtClean="0"/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Recognition</a:t>
            </a:r>
          </a:p>
          <a:p>
            <a:pPr marL="596646" indent="-514350" algn="ctr">
              <a:buNone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preference</a:t>
            </a:r>
          </a:p>
          <a:p>
            <a:pPr marL="596646" indent="-514350" algn="ctr">
              <a:buAutoNum type="arabicPeriod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Brand Insistence</a:t>
            </a:r>
          </a:p>
          <a:p>
            <a:pPr marL="596646" indent="-514350" algn="ctr">
              <a:buAutoNum type="arabicPeriod"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 algn="ctr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Lovely Brand/ Brand Satisfy</a:t>
            </a:r>
          </a:p>
          <a:p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857752" y="371475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57752" y="442913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929190" y="51435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familiar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: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Insistence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Indikatornya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mengkonsumsinya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Lovely Brand/Brand Satisfy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/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brand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/>
              <a:t>Definisi</a:t>
            </a:r>
            <a:r>
              <a:rPr lang="en-US" sz="4400" dirty="0" smtClean="0"/>
              <a:t> ‘Brand’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is name, symbol, design, or combination of them that identifies the goods or serving of company (Straub and </a:t>
            </a:r>
            <a:r>
              <a:rPr lang="en-US" dirty="0" err="1" smtClean="0"/>
              <a:t>Attner</a:t>
            </a:r>
            <a:r>
              <a:rPr lang="en-US" dirty="0" smtClean="0"/>
              <a:t>, 1994:391)</a:t>
            </a:r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brand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/</a:t>
            </a:r>
            <a:r>
              <a:rPr lang="en-US" dirty="0" err="1" smtClean="0"/>
              <a:t>konsumennya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Diskusikanlah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. Serta </a:t>
            </a:r>
            <a:r>
              <a:rPr lang="en-US" dirty="0" err="1" smtClean="0"/>
              <a:t>tempatkan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branding.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Brand =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+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+ MITOS/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Brand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i="1" dirty="0" smtClean="0"/>
              <a:t>brand name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Tanda</a:t>
            </a:r>
            <a:r>
              <a:rPr lang="en-US" dirty="0" smtClean="0"/>
              <a:t> (</a:t>
            </a:r>
            <a:r>
              <a:rPr lang="en-US" i="1" dirty="0" smtClean="0"/>
              <a:t>brand mark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Karakter</a:t>
            </a:r>
            <a:r>
              <a:rPr lang="en-US" dirty="0" smtClean="0"/>
              <a:t> (</a:t>
            </a:r>
            <a:r>
              <a:rPr lang="en-US" i="1" dirty="0" smtClean="0"/>
              <a:t>trade character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err="1" smtClean="0"/>
              <a:t>Simbol</a:t>
            </a:r>
            <a:endParaRPr lang="en-US" dirty="0" smtClean="0"/>
          </a:p>
          <a:p>
            <a:pPr lvl="1"/>
            <a:r>
              <a:rPr lang="en-US" dirty="0" err="1" smtClean="0"/>
              <a:t>Kombinasi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Jasa</a:t>
            </a:r>
            <a:r>
              <a:rPr lang="en-US" dirty="0" smtClean="0"/>
              <a:t>/</a:t>
            </a:r>
            <a:r>
              <a:rPr lang="en-US" dirty="0" err="1" smtClean="0"/>
              <a:t>pelayanan</a:t>
            </a:r>
            <a:endParaRPr lang="en-US" dirty="0" smtClean="0"/>
          </a:p>
          <a:p>
            <a:r>
              <a:rPr lang="en-US" dirty="0" err="1" smtClean="0"/>
              <a:t>Pengalaman</a:t>
            </a:r>
            <a:endParaRPr lang="en-US" dirty="0" smtClean="0"/>
          </a:p>
          <a:p>
            <a:r>
              <a:rPr lang="en-US" dirty="0" smtClean="0"/>
              <a:t>Events</a:t>
            </a:r>
          </a:p>
          <a:p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err="1" smtClean="0"/>
              <a:t>Tempat</a:t>
            </a:r>
            <a:endParaRPr lang="en-US" dirty="0" smtClean="0"/>
          </a:p>
          <a:p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214678" y="1142984"/>
            <a:ext cx="2571768" cy="5715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Brand 				</a:t>
            </a:r>
            <a:r>
              <a:rPr lang="en-US" dirty="0" err="1" smtClean="0"/>
              <a:t>Pembeda</a:t>
            </a:r>
            <a:r>
              <a:rPr lang="en-US" dirty="0" smtClean="0"/>
              <a:t> 							(differentiator)</a:t>
            </a:r>
          </a:p>
          <a:p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u="sng" dirty="0" err="1" smtClean="0"/>
              <a:t>beda</a:t>
            </a:r>
            <a:r>
              <a:rPr lang="en-US" u="sng" dirty="0" smtClean="0"/>
              <a:t> </a:t>
            </a:r>
            <a:r>
              <a:rPr lang="en-US" u="sng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6286512" y="4429132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214810" y="3857628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Branding: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b="1" dirty="0" err="1" smtClean="0"/>
              <a:t>identitas</a:t>
            </a:r>
            <a:r>
              <a:rPr lang="en-US" b="1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dikenang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Indentitas</a:t>
            </a:r>
            <a:r>
              <a:rPr lang="en-US" b="1" dirty="0" smtClean="0"/>
              <a:t> </a:t>
            </a:r>
          </a:p>
          <a:p>
            <a:pPr marL="3443288" lvl="8" indent="-182563">
              <a:buNone/>
            </a:pPr>
            <a:r>
              <a:rPr lang="en-US" sz="3200" b="1" dirty="0" smtClean="0"/>
              <a:t>Brand		</a:t>
            </a:r>
          </a:p>
          <a:p>
            <a:pPr marL="5434013" lvl="8" indent="-182563">
              <a:buNone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Pembeda</a:t>
            </a:r>
            <a:endParaRPr lang="en-US" sz="3200" b="1" dirty="0" smtClean="0"/>
          </a:p>
          <a:p>
            <a:pPr marL="5434013" lvl="8" indent="-182563">
              <a:buNone/>
            </a:pPr>
            <a:r>
              <a:rPr lang="en-US" sz="3200" b="1" dirty="0" smtClean="0"/>
              <a:t>(</a:t>
            </a:r>
            <a:r>
              <a:rPr lang="en-US" sz="2200" b="1" dirty="0" smtClean="0"/>
              <a:t>differentiator)</a:t>
            </a:r>
            <a:endParaRPr lang="en-US" sz="2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Branding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25003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43438" y="1785926"/>
            <a:ext cx="3857652" cy="39290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Personal Branding: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Entrepreneur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Cerdas</a:t>
            </a:r>
            <a:endParaRPr lang="en-US" sz="31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Politikus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Internasional</a:t>
            </a:r>
            <a:endParaRPr lang="en-US" sz="31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Positif</a:t>
            </a:r>
            <a:r>
              <a:rPr kumimoji="0" lang="en-US" sz="31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Image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Branding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71612"/>
            <a:ext cx="264320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AutoShape 4" descr="data:image/jpeg;base64,/9j/4AAQSkZJRgABAQAAAQABAAD/2wCEAAkGBwgHBgkIBwgKCgkLDRYPDQwMDRsUFRAWIB0iIiAdHx8kKDQsJCYxJx8fLT0tMTU3Ojo6Iys/RD84QzQ5OjcBCgoKDQwNGg8PGjclHyU3Nzc3Nzc3Nzc3Nzc3Nzc3Nzc3Nzc3Nzc3Nzc3Nzc3Nzc3Nzc3Nzc3Nzc3Nzc3Nzc3N//AABEIAKAAawMBIgACEQEDEQH/xAAcAAAABwEBAAAAAAAAAAAAAAABAgMEBQYHAAj/xAA8EAABAwIEBAMGAgcJAAAAAAABAAIDBBEFEiExBhNBUSJhcQcUMlKBkUKhFUNTcrHB0RYzYoKissLh8P/EABoBAAIDAQEAAAAAAAAAAAAAAAACAQQFAwb/xAAkEQADAAIBAwUAAwAAAAAAAAAAAQIDERIEITETIkFRYQUjMv/aAAwDAQACEQMRAD8Ay4xgfhCO1oI+EJYsuETKWlQQBkHZCGo41CGyAEizREIy76BKOkANm6+iavLnvO6gnQs2Vo6H7I4kYdCbeqbWcBsUUi51CA0PrdkFkyExj+F1/IpeKobJpaxUkCpCIWI2dAXIALkXZEOZddBI/EaEw3TpgaQlMo7KCCKdGWJCaQhthuVMyRtI2UPXMDagMGmZpQSS+D8Oy1bWTTOIDgCBboVYKfh6CF1mx3B3JU1w41j6RjraBot5qVlYL3sQszJkqvLNGImfCK7+hoLW5TPsmNXwvSTgkRmNx6t0VrLLg2SZbbTL+S5KmnvZ1aTXdGa43wo+jhdPBNnDRctLdVVmucHA7WWscROHuz262DDcrMOUCwnbRaHT3VJ7KOeJlrQ5iPMjDgjZUWkaQ2wHmnTIJJPgYSrBXG2VBZPfcqj9mUHuFR+zP2RsDV4OFYMo8AS/9l6cD+7H2Vhhd4Qhe/TdMKUzEeH4YonFrQPos34lpuRKx7DtdpWxYvIOU4E9Fl+OQMrJZ485zNGYBovcgrjdcXseZ2ybwjEK2ngipqKkNQ8RtNtunXVPabHMV5/LxCjY0HYRarm4Rz4YmOMoiDBnZC/KZLDr5eV0jQYA6lmEjWPYGG7Q+UEu9QNFQbWjQSeySr8RmpYGyck2c0HbY+ahYcS4gmuWw0z4zsLhrj9yp7Fo3VEHJcBkLADbRQkGAU/MYeTG8tJs4zPG/dJDlD3LEjPUVsc9PWQmOUNOpVFq2mnmdDJ8Y3WoR4XJGLCRxjy2yvOew/eOv5qnY7hbanHWRBzRzGjMSbWN7b/ZWMGRTT+jhmhuUMMAhEzJpHnw6NHqrHh0VNGbOtZQOOQvwapgpmBjWnNfJoHZba+uv5JKrrniK8Ti0kK1OrXJFaoctpl+gpqWYXbZLfo6DsqlwhickwDZHXOxV1GoCVpiFjfUCGndI7Zous74g42dFI4QSkv6NadvVT/G+IGh4cmcx1pJLMb6lYw+5JJNyeq7sVEviHE2JVpJfUOaD2KSwLEjS4vBPUy5oi7JKXfKev0Nj9FFEIA0k6dUlSmu48vT2jc6CdjaYxPflyje6RjrYZnSPY8Np2G3Okd8R8lWsKrWVWF07G85j2QsZPn0JOxIPoE+hxOmpjFRCKSWSQHJDGy5Nt/ostS98TSTWtk1V1+GXsKoMFxkcbW/imD6g0rzM9ompHEeNuhHn5hEip610jnw4JPfQmwDRqbfxSOI4lJThlPV0dTTulsGBzcwcbX0ITcNk8tEtPWx+754yHNcNCFAvpY6jnSll5ZQGh3ygG/01RWShrC1osw6gdj1/wDeaZT8QCjinpmx5pC3wPv8JI6pZmqekRVTPdlX4wxBtVjPLjdmbTM5Wbu7r/IfRMGTZ47E9EhUU/LJdck+aah5BWrMcUkZ7vk2/ss3DMwjqQAbXctLilYY2nyWLUVU6CYP81eKfGi6FhLtSO6H2Ymib9pmd2CQlp8IlGZZgxpkkawDc2WucaNjn4eniLmh77cu/VyzfDqB/NbnGV11GS1I0Q6JyDhajlpY3tkdny+K53KXo+H6SleD8bu5Uhh7DDGIy66F9bRxSFslQzNfUXWdeS68MvzjmfgVEDGMOUdNk6pHZ2RuaAJYX5mOtq0+SZe/01iWvzNS2FVLXN95fHlp3vMbcx1da1z6XIHqklPyO2h5LxRPE5zJnT5jpbObd+nmmsL+YGzPa7wtyszuLiBbudU4qH0OfM5rddrkFN5qunEZbFq47JuTZHtRGVEjnPdbW+iqPEYqaLFHukicI5QHROOzgAAbfW6ukMRL87xr0b2TnjPAXz+zoYjKAHQVYlhsNeW7Kw3+tj6ALr0z97OPUL2GVSVTpdCAPRIHdC5pa6xXFaBRDRAkqegdaFmvRQ8DRa6lInWjb6LnTOsonpMSqKwM5pDjFq0eaNSZ3NEswDXA2sBZRcUhY4OB1GqXqMeZYhsYcbW07+q59Tgp1uSek6ieHGvgsXu0lVEDC63cKu4sY4X8uWaBndrWXcoyfFq2ZpZz3Rx/JGcoTDcpMfTteWdMnUJ+ES4xOGKExU0DiT+sebfktGwjCJjwFguMxhzxGZveRuRG6R3iHobX8teiyZu69FeyOVtTwFhzdCI+bGbje0jl3WGOLX2cfWrabKRXYVTSRk25br3zNOh+ib09EymbcXcfmOpKuPFWDnB3GohjLsPkOw15B7fu9u23ZQ2DUNRjNc2momhrG2Mkp1DG9/8ApZ9RargXZqWuQjg2Bz4zXtgbdlMwh1TKPwt+UH5j+W6nva5Iyk4Cq44wGB74YWM7DONvoCrlR0FPhtIympWZWN1JO7j1JPUrKvbtXkMwzDGu3LqiQA728Iv9z9loYcSxz+lPLkdv8Mfc0O0ISRhF/CfoU4IRLarocg0egTtkrQ0BMwChsUvEbkLyzukJsbN6BJXSYchumESS8B7oNtQiZtUcIJFG7r0f7KKYU3AmFZf1sbpT/mcT/Neb27heieD5Jz7N8HhoSRUS0bWtcPwDumQDXjHj6ClrX4XRUzauNl21UhIyk9WNBBB7E9Nt9pfgPGMFxGgfFhVOyjnb4pqbTN2zX/EFkGM4e7B8Vq8OeXONO8AOPUFocPycmVPWVdHX08uGvkbWNeOSY9TmPl19FU9avU7mu+jx+hyTPSDxcrzV7R8W/TPF+IVDXB0UT/d4iPlZp/uzH6rbcS4hq6HgesxLEYGU+JQ0pvG13hMpFm5SehJGnRebj2vfzVsyGE9UVpBkNtRZGe3MhZa2gUAdZchKKgBuSjA6JInRGYdFABzulQkilG7IAO1ek/Zjb+weDnS4pwCvNjd1vfBeJDDfZfDVHUwUjnNHci9h97KfHclJt6RTPaBVR1/Flc9g8MWSEOYT4i1ovfzDiR9ET2cup2cYQtqWBxkjc2IuN8r99PUAqCcXuGZzszybuc7qepSmHTuosWpKpps6Kdj7/VUFXv2egvD/AE8PwvntvxMQYLQ4U0+Orm5rx/gjt/yc37LGVa/abjX6a4nc9jiYqaJkDO193H7m30VUKvnngPVJtN3E9EaQ/h7oGjsgBTokjulDsiaIAaIY0B3XM0UAKpRuiSR9ggBZu609tYY/ZhQ0zXEGXKw+me5H+lZeDpdXV05PC2EU9+7remb+qTI9Szv0q3mkZjZN6t3Ljc/UEJwLKPxh+WJrR+JU4W6SN7NXDG6Ip7i97nu1c4kk+aKdrrvRFccxyjYbrQPMhBcnMUcLrIQgkEnREujFJkoAav3XNujsfGxxMkIlBGgLi2x76IzpIn25UDYe9nudf7qAOaj9EVqMgA8R09FZYZy+moIPkp7/AHcqzFuR3UnhsxdWMF/hhDf4/wBUmX/BZ6TtmRNDZQmKvz1NujQptzrNNxtqq1PJzJXyHqVwwL3bND+RvWNT9ibjlF1zBYeZ3RL53+QSnorZigErgUBuu1QADiUndHcEkbIA/9k="/>
          <p:cNvSpPr>
            <a:spLocks noChangeAspect="1" noChangeArrowheads="1"/>
          </p:cNvSpPr>
          <p:nvPr/>
        </p:nvSpPr>
        <p:spPr bwMode="auto">
          <a:xfrm>
            <a:off x="155575" y="-731838"/>
            <a:ext cx="10191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wgHBgkIBwgKCgkLDRYPDQwMDRsUFRAWIB0iIiAdHx8kKDQsJCYxJx8fLT0tMTU3Ojo6Iys/RD84QzQ5OjcBCgoKDQwNGg8PGjclHyU3Nzc3Nzc3Nzc3Nzc3Nzc3Nzc3Nzc3Nzc3Nzc3Nzc3Nzc3Nzc3Nzc3Nzc3Nzc3Nzc3N//AABEIAKAAawMBIgACEQEDEQH/xAAcAAAABwEBAAAAAAAAAAAAAAABAgMEBQYHAAj/xAA8EAABAwIEBAMGAgcJAAAAAAABAAIDBBEFEiExBhNBUSJhcQcUMlKBkUKhFUNTcrHB0RYzYoKissLh8P/EABoBAAIDAQEAAAAAAAAAAAAAAAACAQQFAwb/xAAkEQADAAIBAwUAAwAAAAAAAAAAAQIDERIEITETIkFRYQUjMv/aAAwDAQACEQMRAD8Ay4xgfhCO1oI+EJYsuETKWlQQBkHZCGo41CGyAEizREIy76BKOkANm6+iavLnvO6gnQs2Vo6H7I4kYdCbeqbWcBsUUi51CA0PrdkFkyExj+F1/IpeKobJpaxUkCpCIWI2dAXIALkXZEOZddBI/EaEw3TpgaQlMo7KCCKdGWJCaQhthuVMyRtI2UPXMDagMGmZpQSS+D8Oy1bWTTOIDgCBboVYKfh6CF1mx3B3JU1w41j6RjraBot5qVlYL3sQszJkqvLNGImfCK7+hoLW5TPsmNXwvSTgkRmNx6t0VrLLg2SZbbTL+S5KmnvZ1aTXdGa43wo+jhdPBNnDRctLdVVmucHA7WWscROHuz262DDcrMOUCwnbRaHT3VJ7KOeJlrQ5iPMjDgjZUWkaQ2wHmnTIJJPgYSrBXG2VBZPfcqj9mUHuFR+zP2RsDV4OFYMo8AS/9l6cD+7H2Vhhd4Qhe/TdMKUzEeH4YonFrQPos34lpuRKx7DtdpWxYvIOU4E9Fl+OQMrJZ485zNGYBovcgrjdcXseZ2ybwjEK2ngipqKkNQ8RtNtunXVPabHMV5/LxCjY0HYRarm4Rz4YmOMoiDBnZC/KZLDr5eV0jQYA6lmEjWPYGG7Q+UEu9QNFQbWjQSeySr8RmpYGyck2c0HbY+ahYcS4gmuWw0z4zsLhrj9yp7Fo3VEHJcBkLADbRQkGAU/MYeTG8tJs4zPG/dJDlD3LEjPUVsc9PWQmOUNOpVFq2mnmdDJ8Y3WoR4XJGLCRxjy2yvOew/eOv5qnY7hbanHWRBzRzGjMSbWN7b/ZWMGRTT+jhmhuUMMAhEzJpHnw6NHqrHh0VNGbOtZQOOQvwapgpmBjWnNfJoHZba+uv5JKrrniK8Ti0kK1OrXJFaoctpl+gpqWYXbZLfo6DsqlwhickwDZHXOxV1GoCVpiFjfUCGndI7Zous74g42dFI4QSkv6NadvVT/G+IGh4cmcx1pJLMb6lYw+5JJNyeq7sVEviHE2JVpJfUOaD2KSwLEjS4vBPUy5oi7JKXfKev0Nj9FFEIA0k6dUlSmu48vT2jc6CdjaYxPflyje6RjrYZnSPY8Np2G3Okd8R8lWsKrWVWF07G85j2QsZPn0JOxIPoE+hxOmpjFRCKSWSQHJDGy5Nt/ostS98TSTWtk1V1+GXsKoMFxkcbW/imD6g0rzM9ompHEeNuhHn5hEip610jnw4JPfQmwDRqbfxSOI4lJThlPV0dTTulsGBzcwcbX0ITcNk8tEtPWx+754yHNcNCFAvpY6jnSll5ZQGh3ygG/01RWShrC1osw6gdj1/wDeaZT8QCjinpmx5pC3wPv8JI6pZmqekRVTPdlX4wxBtVjPLjdmbTM5Wbu7r/IfRMGTZ47E9EhUU/LJdck+aah5BWrMcUkZ7vk2/ss3DMwjqQAbXctLilYY2nyWLUVU6CYP81eKfGi6FhLtSO6H2Ymib9pmd2CQlp8IlGZZgxpkkawDc2WucaNjn4eniLmh77cu/VyzfDqB/NbnGV11GS1I0Q6JyDhajlpY3tkdny+K53KXo+H6SleD8bu5Uhh7DDGIy66F9bRxSFslQzNfUXWdeS68MvzjmfgVEDGMOUdNk6pHZ2RuaAJYX5mOtq0+SZe/01iWvzNS2FVLXN95fHlp3vMbcx1da1z6XIHqklPyO2h5LxRPE5zJnT5jpbObd+nmmsL+YGzPa7wtyszuLiBbudU4qH0OfM5rddrkFN5qunEZbFq47JuTZHtRGVEjnPdbW+iqPEYqaLFHukicI5QHROOzgAAbfW6ukMRL87xr0b2TnjPAXz+zoYjKAHQVYlhsNeW7Kw3+tj6ALr0z97OPUL2GVSVTpdCAPRIHdC5pa6xXFaBRDRAkqegdaFmvRQ8DRa6lInWjb6LnTOsonpMSqKwM5pDjFq0eaNSZ3NEswDXA2sBZRcUhY4OB1GqXqMeZYhsYcbW07+q59Tgp1uSek6ieHGvgsXu0lVEDC63cKu4sY4X8uWaBndrWXcoyfFq2ZpZz3Rx/JGcoTDcpMfTteWdMnUJ+ES4xOGKExU0DiT+sebfktGwjCJjwFguMxhzxGZveRuRG6R3iHobX8teiyZu69FeyOVtTwFhzdCI+bGbje0jl3WGOLX2cfWrabKRXYVTSRk25br3zNOh+ib09EymbcXcfmOpKuPFWDnB3GohjLsPkOw15B7fu9u23ZQ2DUNRjNc2momhrG2Mkp1DG9/8ApZ9RargXZqWuQjg2Bz4zXtgbdlMwh1TKPwt+UH5j+W6nva5Iyk4Cq44wGB74YWM7DONvoCrlR0FPhtIympWZWN1JO7j1JPUrKvbtXkMwzDGu3LqiQA728Iv9z9loYcSxz+lPLkdv8Mfc0O0ISRhF/CfoU4IRLarocg0egTtkrQ0BMwChsUvEbkLyzukJsbN6BJXSYchumESS8B7oNtQiZtUcIJFG7r0f7KKYU3AmFZf1sbpT/mcT/Neb27heieD5Jz7N8HhoSRUS0bWtcPwDumQDXjHj6ClrX4XRUzauNl21UhIyk9WNBBB7E9Nt9pfgPGMFxGgfFhVOyjnb4pqbTN2zX/EFkGM4e7B8Vq8OeXONO8AOPUFocPycmVPWVdHX08uGvkbWNeOSY9TmPl19FU9avU7mu+jx+hyTPSDxcrzV7R8W/TPF+IVDXB0UT/d4iPlZp/uzH6rbcS4hq6HgesxLEYGU+JQ0pvG13hMpFm5SehJGnRebj2vfzVsyGE9UVpBkNtRZGe3MhZa2gUAdZchKKgBuSjA6JInRGYdFABzulQkilG7IAO1ek/Zjb+weDnS4pwCvNjd1vfBeJDDfZfDVHUwUjnNHci9h97KfHclJt6RTPaBVR1/Flc9g8MWSEOYT4i1ovfzDiR9ET2cup2cYQtqWBxkjc2IuN8r99PUAqCcXuGZzszybuc7qepSmHTuosWpKpps6Kdj7/VUFXv2egvD/AE8PwvntvxMQYLQ4U0+Orm5rx/gjt/yc37LGVa/abjX6a4nc9jiYqaJkDO193H7m30VUKvnngPVJtN3E9EaQ/h7oGjsgBTokjulDsiaIAaIY0B3XM0UAKpRuiSR9ggBZu609tYY/ZhQ0zXEGXKw+me5H+lZeDpdXV05PC2EU9+7remb+qTI9Szv0q3mkZjZN6t3Ljc/UEJwLKPxh+WJrR+JU4W6SN7NXDG6Ip7i97nu1c4kk+aKdrrvRFccxyjYbrQPMhBcnMUcLrIQgkEnREujFJkoAav3XNujsfGxxMkIlBGgLi2x76IzpIn25UDYe9nudf7qAOaj9EVqMgA8R09FZYZy+moIPkp7/AHcqzFuR3UnhsxdWMF/hhDf4/wBUmX/BZ6TtmRNDZQmKvz1NujQptzrNNxtqq1PJzJXyHqVwwL3bND+RvWNT9ibjlF1zBYeZ3RL53+QSnorZigErgUBuu1QADiUndHcEkbIA/9k="/>
          <p:cNvSpPr>
            <a:spLocks noChangeAspect="1" noChangeArrowheads="1"/>
          </p:cNvSpPr>
          <p:nvPr/>
        </p:nvSpPr>
        <p:spPr bwMode="auto">
          <a:xfrm>
            <a:off x="155575" y="-731838"/>
            <a:ext cx="10191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3042" y="1785926"/>
            <a:ext cx="3857652" cy="39290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Personal Branding: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Walikota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Solo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Dekat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dengan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Rakyat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aseline="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Capres</a:t>
            </a:r>
            <a:r>
              <a:rPr lang="en-US" sz="3500" baseline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???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Blusukan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???????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9" y="1928803"/>
            <a:ext cx="3475054" cy="238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472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Manajemen Brand</vt:lpstr>
      <vt:lpstr>Definisi ‘Brand’ </vt:lpstr>
      <vt:lpstr>Slide 3</vt:lpstr>
      <vt:lpstr>Merek dapat berbentuk</vt:lpstr>
      <vt:lpstr>Slide 5</vt:lpstr>
      <vt:lpstr>Aplikasi</vt:lpstr>
      <vt:lpstr>Personal Branding</vt:lpstr>
      <vt:lpstr>Personal Branding</vt:lpstr>
      <vt:lpstr>???????</vt:lpstr>
      <vt:lpstr>Martha Tilaar vs Mooryati S Sari Ayu vs Mustika Ratu</vt:lpstr>
      <vt:lpstr>Membangun Personal Branding</vt:lpstr>
      <vt:lpstr>Triangle Personal Branding</vt:lpstr>
      <vt:lpstr>Klasifikasi Brand</vt:lpstr>
      <vt:lpstr>Klasifikasi Brand</vt:lpstr>
      <vt:lpstr>Brand Campaign </vt:lpstr>
      <vt:lpstr>Brand Recognition</vt:lpstr>
      <vt:lpstr>Brand Preference</vt:lpstr>
      <vt:lpstr>Brand Insistence</vt:lpstr>
      <vt:lpstr>Lovely Brand/Brand Satisfy</vt:lpstr>
      <vt:lpstr>Discussion  Question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Brand</dc:title>
  <dc:creator>Preloaded User</dc:creator>
  <cp:lastModifiedBy>euis.nurul</cp:lastModifiedBy>
  <cp:revision>12</cp:revision>
  <dcterms:created xsi:type="dcterms:W3CDTF">2010-12-02T10:54:49Z</dcterms:created>
  <dcterms:modified xsi:type="dcterms:W3CDTF">2014-05-31T07:10:24Z</dcterms:modified>
</cp:coreProperties>
</file>