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786250F-93F6-40D2-B718-EEB2431ACC34}" type="datetimeFigureOut">
              <a:rPr lang="en-US" smtClean="0"/>
              <a:pPr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1AC32B1-F34C-4D01-B9C3-8E27C6A147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533400"/>
            <a:ext cx="7772400" cy="3429000"/>
          </a:xfrm>
        </p:spPr>
        <p:txBody>
          <a:bodyPr>
            <a:normAutofit fontScale="90000"/>
          </a:bodyPr>
          <a:lstStyle/>
          <a:p>
            <a:r>
              <a:rPr lang="id-ID" sz="4000" b="1" dirty="0" smtClean="0"/>
              <a:t>MOTIF </a:t>
            </a:r>
            <a:r>
              <a:rPr lang="id-ID" sz="4000" b="1" dirty="0"/>
              <a:t>IBU RUMAH TANGGA SUKAMULYA RT.001 RW.009 </a:t>
            </a:r>
            <a:r>
              <a:rPr lang="en-US" sz="4000" b="1" dirty="0"/>
              <a:t>CIPUTAT </a:t>
            </a:r>
            <a:r>
              <a:rPr lang="id-ID" sz="4000" b="1" dirty="0"/>
              <a:t>TANGERANG SELATAN </a:t>
            </a:r>
            <a:r>
              <a:rPr lang="en-US" sz="4000" b="1" dirty="0"/>
              <a:t>TERHADAP </a:t>
            </a:r>
            <a:r>
              <a:rPr lang="id-ID" sz="4000" b="1" dirty="0"/>
              <a:t>PROGRAM ACARA TALK SHOW </a:t>
            </a:r>
            <a:r>
              <a:rPr lang="en-US" sz="4000" b="1" dirty="0"/>
              <a:t>"</a:t>
            </a:r>
            <a:r>
              <a:rPr lang="id-ID" sz="4000" b="1" dirty="0"/>
              <a:t>MAMAH DAN AA</a:t>
            </a:r>
            <a:r>
              <a:rPr lang="en-US" sz="4000" b="1" dirty="0"/>
              <a:t>"</a:t>
            </a:r>
            <a:r>
              <a:rPr lang="id-ID" sz="4000" b="1" dirty="0"/>
              <a:t> DI INDOSIAR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VONNY LESTARI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2009-58-052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Populasi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menyeluruh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/>
              <a:t>s</a:t>
            </a:r>
            <a:r>
              <a:rPr lang="en-US" dirty="0" smtClean="0"/>
              <a:t>ample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Validitas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Reliabilitas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v</a:t>
            </a:r>
            <a:r>
              <a:rPr lang="en-US" smtClean="0"/>
              <a:t>aliditas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ukur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valid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benar-benar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</a:t>
            </a:r>
            <a:r>
              <a:rPr lang="en-US" dirty="0"/>
              <a:t>g</a:t>
            </a:r>
            <a:r>
              <a:rPr lang="en-US" dirty="0" err="1"/>
              <a:t>an defin</a:t>
            </a:r>
            <a:r>
              <a:rPr lang="en-US" dirty="0"/>
              <a:t>i</a:t>
            </a:r>
            <a:r>
              <a:rPr lang="en-US" dirty="0" err="1"/>
              <a:t>si </a:t>
            </a:r>
            <a:r>
              <a:rPr lang="en-US" dirty="0" err="1" smtClean="0"/>
              <a:t>konsept</a:t>
            </a:r>
            <a:r>
              <a:rPr lang="en-US" dirty="0" smtClean="0"/>
              <a:t>u</a:t>
            </a:r>
            <a:r>
              <a:rPr lang="en-US" dirty="0" err="1" smtClean="0"/>
              <a:t>al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err="1"/>
              <a:t>Reliabilitas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“</a:t>
            </a:r>
            <a:r>
              <a:rPr lang="en-US" dirty="0" err="1"/>
              <a:t>indeks</a:t>
            </a:r>
            <a:r>
              <a:rPr lang="en-US" dirty="0"/>
              <a:t>” yang </a:t>
            </a:r>
            <a:r>
              <a:rPr lang="en-US" dirty="0" err="1"/>
              <a:t>menunjukan</a:t>
            </a:r>
            <a:r>
              <a:rPr lang="en-US" dirty="0"/>
              <a:t> </a:t>
            </a:r>
            <a:r>
              <a:rPr lang="en-US" dirty="0" err="1"/>
              <a:t>sejauhmana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pengukur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dipercaya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diandalkan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964936"/>
          </a:xfrm>
        </p:spPr>
        <p:txBody>
          <a:bodyPr/>
          <a:lstStyle/>
          <a:p>
            <a:pPr algn="ctr"/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/>
            </a:r>
            <a:br>
              <a:rPr lang="en-US" sz="8000" dirty="0" smtClean="0"/>
            </a:br>
            <a:r>
              <a:rPr lang="en-US" sz="8000" dirty="0" smtClean="0"/>
              <a:t>TERIMA KASIH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/>
              <a:t>Setiap umat beragama membutuhkan acara yang dapat menambah wawasan mereka terhadap keper</a:t>
            </a:r>
            <a:r>
              <a:rPr lang="en-US" dirty="0"/>
              <a:t>ca</a:t>
            </a:r>
            <a:r>
              <a:rPr lang="id-ID" dirty="0"/>
              <a:t>yaan yang mereka yakini. Yaitu program acara kerohanian yang tentunya dapat mendekatkan diri mereka terhadap </a:t>
            </a:r>
            <a:r>
              <a:rPr lang="en-US" dirty="0"/>
              <a:t>S</a:t>
            </a:r>
            <a:r>
              <a:rPr lang="id-ID" dirty="0"/>
              <a:t>ang </a:t>
            </a:r>
            <a:r>
              <a:rPr lang="en-US" dirty="0"/>
              <a:t>P</a:t>
            </a:r>
            <a:r>
              <a:rPr lang="id-ID" dirty="0"/>
              <a:t>encipta. Suksesnya sebuah program acara tergantung pada kemasan dalam penyajiannya.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Motif </a:t>
            </a:r>
            <a:r>
              <a:rPr lang="id-ID" dirty="0"/>
              <a:t>Ibu rumah tangga </a:t>
            </a:r>
            <a:r>
              <a:rPr lang="en-US" dirty="0" err="1"/>
              <a:t>Sukamulya</a:t>
            </a:r>
            <a:r>
              <a:rPr lang="en-US" dirty="0"/>
              <a:t> RT.001/009 </a:t>
            </a:r>
            <a:r>
              <a:rPr lang="en-US" dirty="0" err="1"/>
              <a:t>Ciputat</a:t>
            </a:r>
            <a:r>
              <a:rPr lang="en-US" dirty="0"/>
              <a:t> </a:t>
            </a:r>
            <a:r>
              <a:rPr lang="id-ID" dirty="0"/>
              <a:t>Tangerang Selatan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program </a:t>
            </a:r>
            <a:r>
              <a:rPr lang="id-ID" dirty="0"/>
              <a:t>acara </a:t>
            </a:r>
            <a:r>
              <a:rPr lang="id-ID" i="1" dirty="0"/>
              <a:t>talk show</a:t>
            </a:r>
            <a:r>
              <a:rPr lang="id-ID" dirty="0"/>
              <a:t> “Mamah dan Aa’” di Indosiar?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Kegunaan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1.	</a:t>
            </a:r>
            <a:r>
              <a:rPr lang="id-ID" dirty="0" smtClean="0"/>
              <a:t>Kegunaan </a:t>
            </a:r>
            <a:r>
              <a:rPr lang="id-ID" dirty="0"/>
              <a:t>teoritis</a:t>
            </a:r>
            <a:endParaRPr lang="en-US" dirty="0"/>
          </a:p>
          <a:p>
            <a:pPr algn="just">
              <a:buNone/>
            </a:pPr>
            <a:r>
              <a:rPr lang="en-US" dirty="0"/>
              <a:t>	</a:t>
            </a:r>
            <a:r>
              <a:rPr lang="id-ID" dirty="0"/>
              <a:t>Hasil dari penelitian ini diharapkan dapat memberikan masukan bagi perkembangan ilmu komunikasi tentang penelitian terhadap </a:t>
            </a:r>
            <a:r>
              <a:rPr lang="en-US" dirty="0"/>
              <a:t>motif</a:t>
            </a:r>
            <a:r>
              <a:rPr lang="id-ID" dirty="0"/>
              <a:t> khalayak dalam berkomunikasi melalui internet sebagai referensi yang berguna untuk penelitian selanjutnya.</a:t>
            </a:r>
            <a:endParaRPr lang="en-US" dirty="0"/>
          </a:p>
          <a:p>
            <a:pPr algn="just">
              <a:buNone/>
            </a:pPr>
            <a:r>
              <a:rPr lang="en-US" dirty="0"/>
              <a:t> </a:t>
            </a:r>
          </a:p>
          <a:p>
            <a:pPr algn="just">
              <a:buNone/>
            </a:pPr>
            <a:r>
              <a:rPr lang="en-US" dirty="0" smtClean="0"/>
              <a:t>2.	</a:t>
            </a:r>
            <a:r>
              <a:rPr lang="id-ID" dirty="0" smtClean="0"/>
              <a:t>Kegunaan </a:t>
            </a:r>
            <a:r>
              <a:rPr lang="id-ID" dirty="0"/>
              <a:t>Praktis</a:t>
            </a:r>
            <a:endParaRPr lang="en-US" dirty="0"/>
          </a:p>
          <a:p>
            <a:pPr algn="just">
              <a:buNone/>
            </a:pPr>
            <a:r>
              <a:rPr lang="en-US" dirty="0"/>
              <a:t>	</a:t>
            </a:r>
            <a:r>
              <a:rPr lang="id-ID" dirty="0"/>
              <a:t>Hasil dari penelitian ini diharapkan dapat memberikan masukan bagi media televisi yang berkaitan dengan </a:t>
            </a:r>
            <a:r>
              <a:rPr lang="en-US" dirty="0"/>
              <a:t>motif-motif</a:t>
            </a:r>
            <a:r>
              <a:rPr lang="id-ID" dirty="0"/>
              <a:t> pemirsa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id-ID" dirty="0"/>
              <a:t>sebuah program acara, khususnya acara talk show </a:t>
            </a:r>
            <a:r>
              <a:rPr lang="en-US" dirty="0"/>
              <a:t>‘</a:t>
            </a:r>
            <a:r>
              <a:rPr lang="id-ID" dirty="0"/>
              <a:t>Mamah dan Aa’ yang di tayangkan di Indosiar.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/>
              <a:t>Broadcasting</a:t>
            </a:r>
            <a:endParaRPr lang="en-US" dirty="0"/>
          </a:p>
          <a:p>
            <a:pPr algn="just"/>
            <a:r>
              <a:rPr lang="en-US" dirty="0" err="1"/>
              <a:t>Menurut</a:t>
            </a:r>
            <a:r>
              <a:rPr lang="en-US" dirty="0"/>
              <a:t> UU </a:t>
            </a:r>
            <a:r>
              <a:rPr lang="en-US" dirty="0" err="1"/>
              <a:t>Nomor</a:t>
            </a:r>
            <a:r>
              <a:rPr lang="en-US" dirty="0"/>
              <a:t> 32 </a:t>
            </a:r>
            <a:r>
              <a:rPr lang="en-US" dirty="0" err="1"/>
              <a:t>Tahun</a:t>
            </a:r>
            <a:r>
              <a:rPr lang="en-US" dirty="0"/>
              <a:t> 2002, </a:t>
            </a:r>
            <a:r>
              <a:rPr lang="en-US" dirty="0" err="1"/>
              <a:t>Penyiaran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pemancarluasan</a:t>
            </a:r>
            <a:r>
              <a:rPr lang="en-US" dirty="0"/>
              <a:t>  </a:t>
            </a:r>
            <a:r>
              <a:rPr lang="en-US" dirty="0" err="1"/>
              <a:t>siaran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saran </a:t>
            </a:r>
            <a:r>
              <a:rPr lang="en-US" dirty="0" err="1"/>
              <a:t>pemancar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 </a:t>
            </a:r>
            <a:r>
              <a:rPr lang="en-US" dirty="0" err="1"/>
              <a:t>darat</a:t>
            </a:r>
            <a:r>
              <a:rPr lang="en-US" dirty="0"/>
              <a:t>, </a:t>
            </a:r>
            <a:r>
              <a:rPr lang="en-US" dirty="0" err="1"/>
              <a:t>dilaut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antariksa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spectrum </a:t>
            </a:r>
            <a:r>
              <a:rPr lang="en-US" dirty="0" err="1"/>
              <a:t>frekuensi</a:t>
            </a:r>
            <a:r>
              <a:rPr lang="en-US" dirty="0"/>
              <a:t> radio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,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media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serentak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siaran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Talk Show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en-US" dirty="0" err="1"/>
              <a:t>S</a:t>
            </a:r>
            <a:r>
              <a:rPr lang="en-US" dirty="0" err="1" smtClean="0"/>
              <a:t>ebuah</a:t>
            </a:r>
            <a:r>
              <a:rPr lang="en-US" dirty="0" smtClean="0"/>
              <a:t> </a:t>
            </a:r>
            <a:r>
              <a:rPr lang="en-US" dirty="0" err="1"/>
              <a:t>acara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radio yang </a:t>
            </a:r>
            <a:r>
              <a:rPr lang="en-US" dirty="0" err="1"/>
              <a:t>mana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terkemuka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diskusi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diwawancarai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kadangkala</a:t>
            </a:r>
            <a:r>
              <a:rPr lang="en-US" dirty="0"/>
              <a:t> </a:t>
            </a:r>
            <a:r>
              <a:rPr lang="en-US" dirty="0" err="1"/>
              <a:t>menjawab</a:t>
            </a:r>
            <a:r>
              <a:rPr lang="en-US" dirty="0"/>
              <a:t> </a:t>
            </a:r>
            <a:r>
              <a:rPr lang="en-US" dirty="0" err="1"/>
              <a:t>pertanyaan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pemirsa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presenter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proses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internal,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timbulnya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antusiasme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persistensi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kegiatan-kegiatan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Operasional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Singarimbun</a:t>
            </a:r>
            <a:r>
              <a:rPr lang="en-US" dirty="0" smtClean="0"/>
              <a:t> (1995:45), </a:t>
            </a:r>
            <a:r>
              <a:rPr lang="en-US" dirty="0" err="1" smtClean="0"/>
              <a:t>operasionalisasi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semacam</a:t>
            </a:r>
            <a:r>
              <a:rPr lang="en-US" dirty="0" smtClean="0"/>
              <a:t> </a:t>
            </a:r>
            <a:r>
              <a:rPr lang="en-US" dirty="0" err="1" smtClean="0"/>
              <a:t>petunjuk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caranya</a:t>
            </a:r>
            <a:r>
              <a:rPr lang="en-US" dirty="0" smtClean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variable.</a:t>
            </a:r>
          </a:p>
          <a:p>
            <a:pPr algn="just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/>
              <a:t>Babbie</a:t>
            </a:r>
            <a:r>
              <a:rPr lang="en-US" dirty="0"/>
              <a:t> yang </a:t>
            </a:r>
            <a:r>
              <a:rPr lang="en-US" dirty="0" err="1"/>
              <a:t>dikutip</a:t>
            </a:r>
            <a:r>
              <a:rPr lang="en-US" dirty="0"/>
              <a:t> </a:t>
            </a:r>
            <a:r>
              <a:rPr lang="en-US" dirty="0" err="1"/>
              <a:t>Hamidi</a:t>
            </a:r>
            <a:r>
              <a:rPr lang="en-US" dirty="0"/>
              <a:t> (2007:3), variable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uang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variasi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.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peneliti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variable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terukurlah</a:t>
            </a:r>
            <a:r>
              <a:rPr lang="en-US" dirty="0"/>
              <a:t> variable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kuisioner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instrument </a:t>
            </a:r>
            <a:r>
              <a:rPr lang="en-US" dirty="0" err="1"/>
              <a:t>pengumpulan</a:t>
            </a:r>
            <a:r>
              <a:rPr lang="en-US" dirty="0"/>
              <a:t> </a:t>
            </a:r>
            <a:r>
              <a:rPr lang="en-US" dirty="0" err="1"/>
              <a:t>datanya</a:t>
            </a:r>
            <a:r>
              <a:rPr lang="en-US" dirty="0"/>
              <a:t>.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memperoleh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populasi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survei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.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kuantitatif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yang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hasilnya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digeneralisasikan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</TotalTime>
  <Words>385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MOTIF IBU RUMAH TANGGA SUKAMULYA RT.001 RW.009 CIPUTAT TANGERANG SELATAN TERHADAP PROGRAM ACARA TALK SHOW "MAMAH DAN AA" DI INDOSIAR</vt:lpstr>
      <vt:lpstr>Latar Belakang</vt:lpstr>
      <vt:lpstr>Rumusan Masalah</vt:lpstr>
      <vt:lpstr>Kegunaan Penelitian</vt:lpstr>
      <vt:lpstr>Tinjauan Pustaka</vt:lpstr>
      <vt:lpstr>Pengertian Talk Show</vt:lpstr>
      <vt:lpstr>Pengertian Motivasi</vt:lpstr>
      <vt:lpstr>Operasional Variabel</vt:lpstr>
      <vt:lpstr>Metode Penelitian</vt:lpstr>
      <vt:lpstr>Populasi dan Sample</vt:lpstr>
      <vt:lpstr>Validitas dan Reliabilitas</vt:lpstr>
      <vt:lpstr>  TERIMA KASIH</vt:lpstr>
    </vt:vector>
  </TitlesOfParts>
  <Company>Deftones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MOTIF IBU RUMAH TANGGA SUKAMULYA RT.001 RW.009 CIPUTAT TANGERANG SELATAN TERHADAP PROGRAM ACARA TALK SHOW "MAMAH DAN AA" DI INDOSIAR</dc:title>
  <dc:creator>Advan</dc:creator>
  <cp:lastModifiedBy>May</cp:lastModifiedBy>
  <cp:revision>6</cp:revision>
  <dcterms:created xsi:type="dcterms:W3CDTF">2012-11-20T14:36:29Z</dcterms:created>
  <dcterms:modified xsi:type="dcterms:W3CDTF">2015-04-25T07:23:44Z</dcterms:modified>
</cp:coreProperties>
</file>