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1" r:id="rId4"/>
    <p:sldId id="262" r:id="rId5"/>
    <p:sldId id="263" r:id="rId6"/>
    <p:sldId id="260" r:id="rId7"/>
    <p:sldId id="265" r:id="rId8"/>
    <p:sldId id="266" r:id="rId9"/>
    <p:sldId id="267" r:id="rId10"/>
    <p:sldId id="264" r:id="rId11"/>
    <p:sldId id="26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D53484-7695-408E-B886-B46A53CEA6B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8DED28-9089-467B-89B0-3328A4C4FA0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Arial" pitchFamily="34" charset="0"/>
                <a:cs typeface="Arial" pitchFamily="34" charset="0"/>
              </a:rPr>
              <a:t>RIZKI MAULIDIAWATI</a:t>
            </a:r>
            <a:br>
              <a:rPr lang="id-ID" sz="3600" dirty="0" smtClean="0">
                <a:latin typeface="Arial" pitchFamily="34" charset="0"/>
                <a:cs typeface="Arial" pitchFamily="34" charset="0"/>
              </a:rPr>
            </a:br>
            <a:r>
              <a:rPr lang="id-ID" sz="3600" dirty="0" smtClean="0">
                <a:latin typeface="Arial" pitchFamily="34" charset="0"/>
                <a:cs typeface="Arial" pitchFamily="34" charset="0"/>
              </a:rPr>
              <a:t>2009-58-067</a:t>
            </a: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MOTIVASI PENONTON MAHASISWA ESA UNGGUL JURUSAN BROADCASTING ANGKATAN 2010 TERHADAP PROGRAM DAHSYAT DI RCTI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Program VARIETY SHOW :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sz="4400" dirty="0" smtClean="0"/>
              <a:t>Variety Show adalah suatu sajian hiburan yang dikemas menarik yang biasanya dipandu oleh Presenter atau Host.</a:t>
            </a:r>
            <a:endParaRPr lang="id-ID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sz="7300" dirty="0" smtClean="0"/>
              <a:t>TERIMA KASIH</a:t>
            </a:r>
            <a:endParaRPr lang="id-ID" sz="7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3600" dirty="0" smtClean="0">
                <a:latin typeface="Arial" pitchFamily="34" charset="0"/>
                <a:cs typeface="Arial" pitchFamily="34" charset="0"/>
              </a:rPr>
              <a:t>Salah satu sumber informasi adalah </a:t>
            </a:r>
            <a:r>
              <a:rPr lang="id-ID" sz="3600" b="0" dirty="0" smtClean="0">
                <a:latin typeface="Arial" pitchFamily="34" charset="0"/>
                <a:cs typeface="Arial" pitchFamily="34" charset="0"/>
              </a:rPr>
              <a:t>media</a:t>
            </a:r>
            <a:endParaRPr lang="id-ID" sz="36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id-ID" sz="2800" dirty="0" smtClean="0"/>
              <a:t>Media adalah alat atau sarana yang digunakan untuk menyampaikan pesan dari komunikator kepada khalayak</a:t>
            </a:r>
            <a:endParaRPr lang="id-ID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id-ID" dirty="0" smtClean="0"/>
              <a:t>Apa itu Komunikasi ?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id-ID" dirty="0" smtClean="0"/>
              <a:t>Komunikasi adalah kemampuan dasar manusia sebagai makhluk sempurna yang diberikan Tuhan melalui panca indera.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id-ID" dirty="0" smtClean="0"/>
              <a:t>1. Komunikator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2. Pesan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3. Media 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4. Komunikan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5. Efek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Meliputi 5 unsur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Media Komunikasi dapat digolongkan menjadi 4 bagian, yaitu :</a:t>
            </a:r>
          </a:p>
          <a:p>
            <a:endParaRPr lang="id-ID" dirty="0" smtClean="0"/>
          </a:p>
          <a:p>
            <a:pPr>
              <a:lnSpc>
                <a:spcPct val="200000"/>
              </a:lnSpc>
            </a:pPr>
            <a:r>
              <a:rPr lang="id-ID" dirty="0" smtClean="0"/>
              <a:t>1. Media Antar Pribadi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2. Media Kelompok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3. Media Public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4. Media massa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 Komunikasi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Motivasi Penonton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id-ID" dirty="0" smtClean="0"/>
              <a:t>Proses yang menjelaskan intensitas,arah,dan ketekunan seorang individu untuk mencapai tujuannya.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id-ID" dirty="0" smtClean="0"/>
              <a:t>Motif Menonton TV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id-ID" dirty="0" smtClean="0"/>
              <a:t>Terdapat 2 macam motif dalam Hubungannya dengan Media, yaitu :</a:t>
            </a: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/>
              <a:t> Konsitensi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 Atribusi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 Kategorisasi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 Objektifikasi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 Otonomi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 Stimulasi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 Teleoligis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 Utilitarian</a:t>
            </a:r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Motif Kognitif, Motif ini terdapat 8 Modus, yaitu :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/>
              <a:t>Reduksi Tegangan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Ekspresif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Ego Defensif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Peneguhan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Penonjolan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Afiliasi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Identifikasi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Peniruan</a:t>
            </a:r>
            <a:endParaRPr lang="id-ID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Motif Afektif, Terdapat 8 Motif yaitu :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</TotalTime>
  <Words>175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RIZKI MAULIDIAWATI 2009-58-067</vt:lpstr>
      <vt:lpstr>Salah satu sumber informasi adalah media</vt:lpstr>
      <vt:lpstr>Apa itu Komunikasi ?</vt:lpstr>
      <vt:lpstr>Komunikasi Meliputi 5 unsur</vt:lpstr>
      <vt:lpstr>Media Komunikasi</vt:lpstr>
      <vt:lpstr>Motivasi Penonton</vt:lpstr>
      <vt:lpstr>Motif Menonton TV</vt:lpstr>
      <vt:lpstr>Motif Kognitif, Motif ini terdapat 8 Modus, yaitu :</vt:lpstr>
      <vt:lpstr>Motif Afektif, Terdapat 8 Motif yaitu :</vt:lpstr>
      <vt:lpstr>     Program VARIETY SHOW :  Variety Show adalah suatu sajian hiburan yang dikemas menarik yang biasanya dipandu oleh Presenter atau Host.</vt:lpstr>
      <vt:lpstr>        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RIZKI MAULIDIAWATI 2009-58-067</dc:title>
  <dc:creator>acer</dc:creator>
  <cp:lastModifiedBy>May</cp:lastModifiedBy>
  <cp:revision>16</cp:revision>
  <dcterms:created xsi:type="dcterms:W3CDTF">2012-11-05T08:10:00Z</dcterms:created>
  <dcterms:modified xsi:type="dcterms:W3CDTF">2015-04-25T07:21:33Z</dcterms:modified>
</cp:coreProperties>
</file>