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4/25/2015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kaKXKr080C&amp;pg=PA28&amp;Ipg=PA27&amp;dq=devinisi+daya+tarik&amp;output=html_text" TargetMode="External"/><Relationship Id="rId2" Type="http://schemas.openxmlformats.org/officeDocument/2006/relationships/hyperlink" Target="http://www.perpuskita.com/pengertian-talk-show/14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miastats.woordpress.com/2008/10/31/data-liker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2895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Seminar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Daya</a:t>
            </a:r>
            <a:r>
              <a:rPr lang="en-US" sz="2700" dirty="0" smtClean="0"/>
              <a:t> </a:t>
            </a:r>
            <a:r>
              <a:rPr lang="en-US" sz="2700" dirty="0" err="1" smtClean="0"/>
              <a:t>Tarik</a:t>
            </a:r>
            <a:r>
              <a:rPr lang="en-US" sz="2700" dirty="0" smtClean="0"/>
              <a:t> </a:t>
            </a:r>
            <a:r>
              <a:rPr lang="en-US" sz="2700" dirty="0" err="1" smtClean="0"/>
              <a:t>Mahasiswa</a:t>
            </a:r>
            <a:r>
              <a:rPr lang="en-US" sz="2700" dirty="0" smtClean="0"/>
              <a:t> </a:t>
            </a:r>
            <a:r>
              <a:rPr lang="en-US" sz="2700" dirty="0" err="1" smtClean="0"/>
              <a:t>Esa</a:t>
            </a:r>
            <a:r>
              <a:rPr lang="en-US" sz="2700" dirty="0" smtClean="0"/>
              <a:t> </a:t>
            </a:r>
            <a:r>
              <a:rPr lang="en-US" sz="2700" dirty="0" err="1" smtClean="0"/>
              <a:t>Unggul</a:t>
            </a:r>
            <a:r>
              <a:rPr lang="en-US" sz="2700" dirty="0" smtClean="0"/>
              <a:t> </a:t>
            </a:r>
            <a:r>
              <a:rPr lang="en-US" sz="2700" dirty="0" err="1" smtClean="0"/>
              <a:t>Jurusan</a:t>
            </a:r>
            <a:r>
              <a:rPr lang="en-US" sz="2700" dirty="0" smtClean="0"/>
              <a:t> Broadcasting </a:t>
            </a:r>
            <a:r>
              <a:rPr lang="en-US" sz="2700" dirty="0" err="1" smtClean="0"/>
              <a:t>Angkatan</a:t>
            </a:r>
            <a:r>
              <a:rPr lang="en-US" sz="2700" dirty="0" smtClean="0"/>
              <a:t> 2010 </a:t>
            </a:r>
            <a:r>
              <a:rPr lang="en-US" sz="2700" dirty="0" err="1" smtClean="0"/>
              <a:t>Terhadap</a:t>
            </a:r>
            <a:r>
              <a:rPr lang="en-US" sz="2700" dirty="0" smtClean="0"/>
              <a:t> Program </a:t>
            </a:r>
            <a:r>
              <a:rPr lang="en-US" sz="2700" dirty="0" err="1" smtClean="0"/>
              <a:t>Acara</a:t>
            </a:r>
            <a:r>
              <a:rPr lang="en-US" sz="2700" dirty="0" smtClean="0"/>
              <a:t> talk show </a:t>
            </a:r>
            <a:br>
              <a:rPr lang="en-US" sz="2700" dirty="0" smtClean="0"/>
            </a:br>
            <a:r>
              <a:rPr lang="en-US" sz="2700" dirty="0" smtClean="0"/>
              <a:t>“</a:t>
            </a:r>
            <a:r>
              <a:rPr lang="en-US" sz="2700" dirty="0" err="1" smtClean="0"/>
              <a:t>Hitam</a:t>
            </a:r>
            <a:r>
              <a:rPr lang="en-US" sz="2700" dirty="0" smtClean="0"/>
              <a:t> </a:t>
            </a:r>
            <a:r>
              <a:rPr lang="en-US" sz="2700" dirty="0" err="1" smtClean="0"/>
              <a:t>Putih</a:t>
            </a:r>
            <a:r>
              <a:rPr lang="en-US" sz="2700" dirty="0" smtClean="0"/>
              <a:t>” </a:t>
            </a:r>
            <a:r>
              <a:rPr lang="en-US" sz="2700" dirty="0" err="1" smtClean="0"/>
              <a:t>di</a:t>
            </a:r>
            <a:r>
              <a:rPr lang="en-US" sz="2700" dirty="0" smtClean="0"/>
              <a:t> TRANS 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42669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Ajeng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amelia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2009-58-040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429000" y="6096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TRANS7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191000" y="3581400"/>
            <a:ext cx="152400" cy="279400"/>
          </a:xfrm>
          <a:prstGeom prst="downArrow">
            <a:avLst>
              <a:gd name="adj1" fmla="val 50000"/>
              <a:gd name="adj2" fmla="val 458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505200" y="1828800"/>
            <a:ext cx="1600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Hitam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Putih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267200" y="4876800"/>
            <a:ext cx="171450" cy="327025"/>
          </a:xfrm>
          <a:prstGeom prst="downArrow">
            <a:avLst>
              <a:gd name="adj1" fmla="val 50000"/>
              <a:gd name="adj2" fmla="val 476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581400" y="2971800"/>
            <a:ext cx="1447800" cy="485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Televisi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114800" y="2438400"/>
            <a:ext cx="219075" cy="514350"/>
          </a:xfrm>
          <a:prstGeom prst="downArrow">
            <a:avLst>
              <a:gd name="adj1" fmla="val 50000"/>
              <a:gd name="adj2" fmla="val 586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667000" y="3886200"/>
            <a:ext cx="3581400" cy="962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Mahasiswa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Unggul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Jurusan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Brodcasting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Angkatan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20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114800" y="1295400"/>
            <a:ext cx="219075" cy="431800"/>
          </a:xfrm>
          <a:prstGeom prst="downArrow">
            <a:avLst>
              <a:gd name="adj1" fmla="val 50000"/>
              <a:gd name="adj2" fmla="val 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657600" y="5257800"/>
            <a:ext cx="1447800" cy="457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Daya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tarik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43348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Kerangka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Pemikiran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Rockwell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Rockwell" pitchFamily="18" charset="0"/>
                <a:cs typeface="Times New Roman" pitchFamily="18" charset="0"/>
              </a:rPr>
              <a:t>                       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ckwell" pitchFamily="18" charset="0"/>
                <a:ea typeface="Rockwell" pitchFamily="18" charset="0"/>
                <a:cs typeface="Times New Roman" pitchFamily="18" charset="0"/>
              </a:rPr>
              <a:t>	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ckwell" pitchFamily="18" charset="0"/>
                <a:ea typeface="Rockwell" pitchFamily="18" charset="0"/>
                <a:cs typeface="Times New Roman" pitchFamily="18" charset="0"/>
              </a:rPr>
              <a:t>	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 &amp; </a:t>
            </a:r>
            <a:r>
              <a:rPr lang="en-US" dirty="0" err="1" smtClean="0"/>
              <a:t>Sempel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Sugiono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1999:72)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generalisasi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objek-objek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Moh.Pabundu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(2006:33)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bias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kesimpulannya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keliru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populasi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Tekhnik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buruknya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Ritonga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(2004:39).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valid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realibel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valid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reliabel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kurangnya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pribadinya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condong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(bias) data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terkumpul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.”(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Suharmisi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Arikunto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2010:265)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keabsahan</a:t>
            </a:r>
            <a:r>
              <a:rPr lang="en-US" dirty="0" smtClean="0"/>
              <a:t> instrument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valid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untik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Moh.Pabundu</a:t>
            </a:r>
            <a:r>
              <a:rPr lang="en-US" dirty="0" smtClean="0"/>
              <a:t> </a:t>
            </a:r>
            <a:r>
              <a:rPr lang="en-US" dirty="0" err="1" smtClean="0"/>
              <a:t>Tuka</a:t>
            </a:r>
            <a:r>
              <a:rPr lang="en-US" dirty="0" smtClean="0"/>
              <a:t> (2006:65).</a:t>
            </a:r>
          </a:p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Glock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Stark 1963,(</a:t>
            </a:r>
            <a:r>
              <a:rPr lang="en-US" dirty="0" err="1" smtClean="0"/>
              <a:t>Singarimbun</a:t>
            </a:r>
            <a:r>
              <a:rPr lang="en-US" dirty="0" smtClean="0"/>
              <a:t>, 2006:128)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3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saaja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 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Arikunto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Suharsimi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Praktik,PT.Rineka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Cipta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Jakarta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Burton, Graeme,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Membincangkan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TV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Pengantar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TV,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Jalasurta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Yogyakarta, 20011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Fajar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Marhaena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Praktiik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Graha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Yogyakarta, 2009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Effendy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Onong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Uchjana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Mandar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Bandung 1993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Hamidi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UPT,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Penerbit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Malang, 2007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Krisyanto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Rachmat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Tekhnik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disertai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public relation,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Advertaising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Edisi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ke-3,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Kencana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Prenada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Group, Jakarta 2008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Kuswandi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Wawan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Massa (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Analisi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Rineka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Cipta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Jakarta 1996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Naratama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Sutradara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PT.Grasindo,Jakarata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2004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M.A Morison,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Penyiaran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Srategi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Radio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Ramdina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Prakarsa, Jakarta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Rachmat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Jalaludin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PT 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Remaja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Rosdakarya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Bandung 2005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Ritonga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M.Jamiludin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Kehumasan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PT.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Gramedia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Widasarana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Indonesia, Jakarta 2004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Singarimbun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Masri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Sofian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Effendi,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Survei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LP3ES, Jakarta 2006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Sugiono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Penerbit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CV.Alberta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Bandung, 1991, hal,7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72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moh.Pabundu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PT.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Karsa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Jakarta, 2006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Tuwu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Alimuddin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Pengantar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Indonesia, Jakarta 2006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Umar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Husein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PT.Gramedia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Jakarta, 2002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Walgito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Bimo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social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pengantar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Penerbit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Yogyakarta, 2003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Wibowo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Fred,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pinus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Book Publisher, Surabaya, 2007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Wirodono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Sunardian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matikan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-mu,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Risest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Book, Yogyakarta, 2006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Vardiansyah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Pengantar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Ghalia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Jakarata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lain :</a:t>
            </a: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http://www.perpuskita.com/pengertian-talk-show/149/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beritaterupdate.blogspot.com/2010/12/.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html?m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http://books.google.com/books?id=kaKXKr080C&amp;pg=PA28&amp;Ipg=PA27&amp;dq=devinisi+daya+tarik&amp;output=html_text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http://samiastats.woordpress.com/2008/10/31/data-likert/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Talk Show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Hitam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, </a:t>
            </a:r>
            <a:r>
              <a:rPr lang="en-US" dirty="0" err="1" smtClean="0"/>
              <a:t>sebuah</a:t>
            </a:r>
            <a:r>
              <a:rPr lang="en-US" dirty="0" smtClean="0"/>
              <a:t> program talk show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TRANS 7 ,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hadirkan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/ trick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host </a:t>
            </a:r>
            <a:r>
              <a:rPr lang="en-US" dirty="0" err="1" smtClean="0"/>
              <a:t>Dedy</a:t>
            </a:r>
            <a:r>
              <a:rPr lang="en-US" dirty="0" smtClean="0"/>
              <a:t> </a:t>
            </a:r>
            <a:r>
              <a:rPr lang="en-US" dirty="0" err="1" smtClean="0"/>
              <a:t>Corbuzier</a:t>
            </a:r>
            <a:r>
              <a:rPr lang="en-US" dirty="0" smtClean="0"/>
              <a:t>. Program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gossip yang </a:t>
            </a:r>
            <a:r>
              <a:rPr lang="en-US" dirty="0" err="1" smtClean="0"/>
              <a:t>sedang</a:t>
            </a:r>
            <a:r>
              <a:rPr lang="en-US" dirty="0" smtClean="0"/>
              <a:t> Hot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menontonnnya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2010 .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Broadcasting </a:t>
            </a:r>
            <a:r>
              <a:rPr lang="en-US" dirty="0" err="1" smtClean="0"/>
              <a:t>Angkatan</a:t>
            </a:r>
            <a:r>
              <a:rPr lang="en-US" dirty="0" smtClean="0"/>
              <a:t> 2010 </a:t>
            </a:r>
            <a:r>
              <a:rPr lang="en-US" dirty="0" err="1" smtClean="0"/>
              <a:t>Terhadap</a:t>
            </a:r>
            <a:r>
              <a:rPr lang="en-US" dirty="0" smtClean="0"/>
              <a:t> Program </a:t>
            </a:r>
            <a:r>
              <a:rPr lang="en-US" dirty="0" err="1" smtClean="0"/>
              <a:t>Acara</a:t>
            </a:r>
            <a:r>
              <a:rPr lang="en-US" dirty="0" smtClean="0"/>
              <a:t> Talk Show “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TRANS 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MANFAAT TEORITIS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memperkaya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kepenyiaran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(broadcasting)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buku-buku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kenyatan-kenyataan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MANFAAT PRAKTIS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Unggul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Jurusan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Broadcasting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Angkatan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Talk Show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Hitam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TRAN7.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TRANS7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program-program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sajiakn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sambutan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pemirsa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communication ,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  <a:r>
              <a:rPr lang="en-US" dirty="0" err="1" smtClean="0"/>
              <a:t>communis</a:t>
            </a:r>
            <a:r>
              <a:rPr lang="en-US" dirty="0" smtClean="0"/>
              <a:t> 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lexicographer (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) , </a:t>
            </a:r>
            <a:r>
              <a:rPr lang="en-US" dirty="0" err="1" smtClean="0"/>
              <a:t>mengatakan</a:t>
            </a:r>
            <a:r>
              <a:rPr lang="en-US" dirty="0" smtClean="0"/>
              <a:t> , “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pertukarkan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.” (</a:t>
            </a:r>
            <a:r>
              <a:rPr lang="en-US" dirty="0" err="1" smtClean="0"/>
              <a:t>fajar</a:t>
            </a:r>
            <a:r>
              <a:rPr lang="en-US" dirty="0" smtClean="0"/>
              <a:t>, 2009:31)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Wawan</a:t>
            </a:r>
            <a:r>
              <a:rPr lang="en-US" dirty="0" smtClean="0"/>
              <a:t> </a:t>
            </a:r>
            <a:r>
              <a:rPr lang="en-US" dirty="0" err="1" smtClean="0"/>
              <a:t>Kuswandi</a:t>
            </a:r>
            <a:r>
              <a:rPr lang="en-US" dirty="0" smtClean="0"/>
              <a:t> (1996:16)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media televise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dirty="0" err="1" smtClean="0"/>
              <a:t>massa</a:t>
            </a:r>
            <a:r>
              <a:rPr lang="en-US" dirty="0" smtClean="0"/>
              <a:t>)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saran, </a:t>
            </a:r>
            <a:r>
              <a:rPr lang="en-US" dirty="0" err="1" smtClean="0"/>
              <a:t>yaitu</a:t>
            </a:r>
            <a:r>
              <a:rPr lang="en-US" dirty="0" smtClean="0"/>
              <a:t> televise 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periodic 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“transitory “ (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 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(audiovisual).” (JB </a:t>
            </a:r>
            <a:r>
              <a:rPr lang="en-US" dirty="0" err="1" smtClean="0"/>
              <a:t>Wahyudi</a:t>
            </a:r>
            <a:r>
              <a:rPr lang="en-US" dirty="0" smtClean="0"/>
              <a:t> 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,1991)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UUD 32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2002 ,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penyiaran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memancarkan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saran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pemancar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antariksa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sprectum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radio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kabrl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serentak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bersamaan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penerima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Penyiaran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menyalurkan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tertutup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program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berkesinambungan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.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Riswandi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, 2009:1)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Show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talk show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farlex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(2005)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Free Dictionary :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televisi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radio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terkemuka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berpartisipasi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diwawancarai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menjawab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pertnyaan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pemirsa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pendengar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Kotler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sindoro</a:t>
            </a:r>
            <a:r>
              <a:rPr lang="en-US" dirty="0" smtClean="0"/>
              <a:t>( 1996:81),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 smtClean="0"/>
          </a:p>
          <a:p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inginkan</a:t>
            </a:r>
            <a:r>
              <a:rPr lang="en-US" dirty="0" smtClean="0"/>
              <a:t> 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endParaRPr lang="en-US" dirty="0" smtClean="0"/>
          </a:p>
          <a:p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negative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.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positive 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, humor, </a:t>
            </a:r>
            <a:r>
              <a:rPr lang="en-US" dirty="0" err="1" smtClean="0"/>
              <a:t>kebanggaan</a:t>
            </a:r>
            <a:r>
              <a:rPr lang="en-US" dirty="0" smtClean="0"/>
              <a:t> , </a:t>
            </a:r>
            <a:r>
              <a:rPr lang="en-US" dirty="0" err="1" smtClean="0"/>
              <a:t>kegembiraan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Moral</a:t>
            </a:r>
          </a:p>
          <a:p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dean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.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social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77</TotalTime>
  <Words>1102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Seminar  Daya Tarik Mahasiswa Esa Unggul Jurusan Broadcasting Angkatan 2010 Terhadap Program Acara talk show  “Hitam Putih” di TRANS 7 </vt:lpstr>
      <vt:lpstr>Mengapa Mengambil Talk Show Hitam Putih ?</vt:lpstr>
      <vt:lpstr>Rumusan masalah</vt:lpstr>
      <vt:lpstr>Manfaat Penelitian</vt:lpstr>
      <vt:lpstr>Definisi komunikasi </vt:lpstr>
      <vt:lpstr>Definisi komunikasi massa </vt:lpstr>
      <vt:lpstr>Broadcasting </vt:lpstr>
      <vt:lpstr>Talk Show </vt:lpstr>
      <vt:lpstr>Daya tarik</vt:lpstr>
      <vt:lpstr>PowerPoint Presentation</vt:lpstr>
      <vt:lpstr>Populasi &amp; Sempel</vt:lpstr>
      <vt:lpstr>Tekhnik Pengumpulan Data</vt:lpstr>
      <vt:lpstr>Validitas </vt:lpstr>
      <vt:lpstr>Daftar Pustaka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 Daya Tarik Mahasiswa Esa Unggul Jurusan Broadcasting Angkatan 2010 Terhadap Program Acara talk show  “Hitam Putih” di TRANS 7</dc:title>
  <dc:creator>asus</dc:creator>
  <cp:lastModifiedBy>May</cp:lastModifiedBy>
  <cp:revision>9</cp:revision>
  <dcterms:created xsi:type="dcterms:W3CDTF">2012-11-28T03:17:30Z</dcterms:created>
  <dcterms:modified xsi:type="dcterms:W3CDTF">2015-04-25T07:22:22Z</dcterms:modified>
</cp:coreProperties>
</file>