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4" r:id="rId6"/>
    <p:sldId id="258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DB9F-B738-48FC-8436-74CFCAE7001F}" type="datetimeFigureOut">
              <a:rPr lang="en-US" smtClean="0"/>
              <a:pPr/>
              <a:t>3/24/2002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FB5E-9411-439C-A574-3C5588C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DB9F-B738-48FC-8436-74CFCAE7001F}" type="datetimeFigureOut">
              <a:rPr lang="en-US" smtClean="0"/>
              <a:pPr/>
              <a:t>3/24/2002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FB5E-9411-439C-A574-3C5588C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DB9F-B738-48FC-8436-74CFCAE7001F}" type="datetimeFigureOut">
              <a:rPr lang="en-US" smtClean="0"/>
              <a:pPr/>
              <a:t>3/24/2002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FB5E-9411-439C-A574-3C5588C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DB9F-B738-48FC-8436-74CFCAE7001F}" type="datetimeFigureOut">
              <a:rPr lang="en-US" smtClean="0"/>
              <a:pPr/>
              <a:t>3/24/2002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FB5E-9411-439C-A574-3C5588C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DB9F-B738-48FC-8436-74CFCAE7001F}" type="datetimeFigureOut">
              <a:rPr lang="en-US" smtClean="0"/>
              <a:pPr/>
              <a:t>3/24/2002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FB5E-9411-439C-A574-3C5588C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DB9F-B738-48FC-8436-74CFCAE7001F}" type="datetimeFigureOut">
              <a:rPr lang="en-US" smtClean="0"/>
              <a:pPr/>
              <a:t>3/24/2002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FB5E-9411-439C-A574-3C5588C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DB9F-B738-48FC-8436-74CFCAE7001F}" type="datetimeFigureOut">
              <a:rPr lang="en-US" smtClean="0"/>
              <a:pPr/>
              <a:t>3/24/2002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FB5E-9411-439C-A574-3C5588C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DB9F-B738-48FC-8436-74CFCAE7001F}" type="datetimeFigureOut">
              <a:rPr lang="en-US" smtClean="0"/>
              <a:pPr/>
              <a:t>3/24/2002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FB5E-9411-439C-A574-3C5588C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DB9F-B738-48FC-8436-74CFCAE7001F}" type="datetimeFigureOut">
              <a:rPr lang="en-US" smtClean="0"/>
              <a:pPr/>
              <a:t>3/24/2002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FB5E-9411-439C-A574-3C5588C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DB9F-B738-48FC-8436-74CFCAE7001F}" type="datetimeFigureOut">
              <a:rPr lang="en-US" smtClean="0"/>
              <a:pPr/>
              <a:t>3/24/2002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FB5E-9411-439C-A574-3C5588C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DB9F-B738-48FC-8436-74CFCAE7001F}" type="datetimeFigureOut">
              <a:rPr lang="en-US" smtClean="0"/>
              <a:pPr/>
              <a:t>3/24/2002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FB5E-9411-439C-A574-3C5588C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2DB9F-B738-48FC-8436-74CFCAE7001F}" type="datetimeFigureOut">
              <a:rPr lang="en-US" smtClean="0"/>
              <a:pPr/>
              <a:t>3/24/2002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0FB5E-9411-439C-A574-3C5588C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DEMOKRASI YANG SEHAT BEBAS BERTANGGUNG </a:t>
            </a:r>
            <a:r>
              <a:rPr lang="en-US" sz="2800" dirty="0" err="1" smtClean="0"/>
              <a:t>JAWAB:Konsepsi</a:t>
            </a:r>
            <a:r>
              <a:rPr lang="en-US" sz="2800" dirty="0" smtClean="0"/>
              <a:t> </a:t>
            </a:r>
            <a:r>
              <a:rPr lang="en-US" sz="2800" dirty="0" err="1" smtClean="0"/>
              <a:t>Nilai-Nilai</a:t>
            </a:r>
            <a:r>
              <a:rPr lang="en-US" sz="2800" dirty="0" smtClean="0"/>
              <a:t> </a:t>
            </a:r>
            <a:r>
              <a:rPr lang="en-US" sz="2800" dirty="0" err="1" smtClean="0"/>
              <a:t>Demokrasi</a:t>
            </a:r>
            <a:r>
              <a:rPr lang="en-US" sz="2800" dirty="0" smtClean="0"/>
              <a:t> </a:t>
            </a:r>
            <a:r>
              <a:rPr lang="en-US" sz="2800" dirty="0" err="1" smtClean="0"/>
              <a:t>Politik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400" dirty="0" smtClean="0"/>
              <a:t>Dr. </a:t>
            </a:r>
            <a:r>
              <a:rPr lang="en-US" sz="1400" dirty="0" err="1" smtClean="0"/>
              <a:t>Erman</a:t>
            </a:r>
            <a:r>
              <a:rPr lang="en-US" sz="1400" dirty="0" smtClean="0"/>
              <a:t> </a:t>
            </a:r>
            <a:r>
              <a:rPr lang="en-US" sz="1400" dirty="0" err="1" smtClean="0"/>
              <a:t>Anom</a:t>
            </a:r>
            <a:endParaRPr lang="en-US" sz="1400" dirty="0" smtClean="0"/>
          </a:p>
          <a:p>
            <a:r>
              <a:rPr lang="en-US" sz="1400" dirty="0" err="1" smtClean="0"/>
              <a:t>Profesor</a:t>
            </a:r>
            <a:r>
              <a:rPr lang="en-US" sz="1400" dirty="0" smtClean="0"/>
              <a:t> </a:t>
            </a:r>
            <a:r>
              <a:rPr lang="en-US" sz="1400" dirty="0" err="1" smtClean="0"/>
              <a:t>Komunikasi</a:t>
            </a:r>
            <a:r>
              <a:rPr lang="en-US" sz="1400" dirty="0" smtClean="0"/>
              <a:t> </a:t>
            </a:r>
            <a:r>
              <a:rPr lang="en-US" sz="1400" dirty="0" err="1" smtClean="0"/>
              <a:t>Politik&amp;Konflik</a:t>
            </a:r>
            <a:endParaRPr lang="en-US" sz="1400" dirty="0" smtClean="0"/>
          </a:p>
          <a:p>
            <a:r>
              <a:rPr lang="en-US" sz="1400" dirty="0" err="1" smtClean="0"/>
              <a:t>Universitas</a:t>
            </a:r>
            <a:r>
              <a:rPr lang="en-US" sz="1400" dirty="0" smtClean="0"/>
              <a:t> </a:t>
            </a:r>
            <a:r>
              <a:rPr lang="en-US" sz="1400" dirty="0" err="1" smtClean="0"/>
              <a:t>Esa</a:t>
            </a:r>
            <a:r>
              <a:rPr lang="en-US" sz="1400" dirty="0" smtClean="0"/>
              <a:t> </a:t>
            </a:r>
            <a:r>
              <a:rPr lang="en-US" sz="1400" dirty="0" err="1" smtClean="0"/>
              <a:t>Unggul</a:t>
            </a:r>
            <a:r>
              <a:rPr lang="en-US" sz="1400" dirty="0" smtClean="0"/>
              <a:t> Jakarta</a:t>
            </a:r>
          </a:p>
          <a:p>
            <a:r>
              <a:rPr lang="en-US" sz="1400" dirty="0" err="1" smtClean="0"/>
              <a:t>Peneliti</a:t>
            </a:r>
            <a:r>
              <a:rPr lang="en-US" sz="1400" dirty="0" smtClean="0"/>
              <a:t> </a:t>
            </a:r>
            <a:r>
              <a:rPr lang="en-US" sz="1400" dirty="0" err="1" smtClean="0"/>
              <a:t>Utma</a:t>
            </a:r>
            <a:r>
              <a:rPr lang="en-US" sz="1400" dirty="0" smtClean="0"/>
              <a:t> Erich </a:t>
            </a:r>
            <a:r>
              <a:rPr lang="en-US" sz="1400" dirty="0" err="1" smtClean="0"/>
              <a:t>Institut</a:t>
            </a:r>
            <a:endParaRPr lang="en-US" sz="1400" dirty="0" smtClean="0"/>
          </a:p>
          <a:p>
            <a:r>
              <a:rPr lang="en-US" sz="1400" dirty="0" smtClean="0"/>
              <a:t>HP.081283110115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Demokrasi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ujung</a:t>
            </a:r>
            <a:r>
              <a:rPr lang="en-US" dirty="0" smtClean="0"/>
              <a:t> </a:t>
            </a:r>
            <a:r>
              <a:rPr lang="en-US" dirty="0" err="1" smtClean="0"/>
              <a:t>tombak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mempersepsikan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endParaRPr lang="en-US" dirty="0" smtClean="0"/>
          </a:p>
          <a:p>
            <a:r>
              <a:rPr lang="en-US" dirty="0" err="1" smtClean="0"/>
              <a:t>Berlawanan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,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demokratis</a:t>
            </a:r>
            <a:r>
              <a:rPr lang="en-US" dirty="0" smtClean="0"/>
              <a:t> yang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gelanggang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individu-individu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subur</a:t>
            </a:r>
            <a:r>
              <a:rPr lang="en-US" dirty="0" smtClean="0"/>
              <a:t> </a:t>
            </a:r>
            <a:r>
              <a:rPr lang="en-US" dirty="0" err="1" smtClean="0"/>
              <a:t>manakala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dijaga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yang </a:t>
            </a:r>
            <a:r>
              <a:rPr lang="en-US" dirty="0" err="1" smtClean="0"/>
              <a:t>bersedia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capai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susah</a:t>
            </a:r>
            <a:r>
              <a:rPr lang="en-US" dirty="0" smtClean="0"/>
              <a:t> </a:t>
            </a:r>
            <a:r>
              <a:rPr lang="en-US" dirty="0" err="1" smtClean="0"/>
              <a:t>payah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Demokrasi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ucapan</a:t>
            </a:r>
            <a:r>
              <a:rPr lang="en-US" dirty="0" smtClean="0"/>
              <a:t> Abraham Lincoln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“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,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”.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timbal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sesunggunhnya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seperangkat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yang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seperangkat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berliku-liku</a:t>
            </a:r>
            <a:r>
              <a:rPr lang="en-US" dirty="0" smtClean="0"/>
              <a:t>. </a:t>
            </a:r>
            <a:r>
              <a:rPr lang="en-US" dirty="0" err="1" smtClean="0"/>
              <a:t>Pendeknya</a:t>
            </a:r>
            <a:r>
              <a:rPr lang="en-US" dirty="0" smtClean="0"/>
              <a:t>,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pelembagaan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Ketuhanan</a:t>
            </a:r>
            <a:r>
              <a:rPr lang="en-US" dirty="0" smtClean="0"/>
              <a:t> Yang </a:t>
            </a:r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endParaRPr lang="en-US" dirty="0" smtClean="0"/>
          </a:p>
          <a:p>
            <a:r>
              <a:rPr lang="en-US" dirty="0" err="1" smtClean="0"/>
              <a:t>Kemanusian</a:t>
            </a:r>
            <a:r>
              <a:rPr lang="en-US" dirty="0" smtClean="0"/>
              <a:t> Yang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beradap</a:t>
            </a:r>
            <a:endParaRPr lang="en-US" dirty="0" smtClean="0"/>
          </a:p>
          <a:p>
            <a:r>
              <a:rPr lang="en-US" dirty="0" err="1" smtClean="0"/>
              <a:t>Persatuan</a:t>
            </a:r>
            <a:r>
              <a:rPr lang="en-US" dirty="0" smtClean="0"/>
              <a:t> Indonesia</a:t>
            </a:r>
          </a:p>
          <a:p>
            <a:r>
              <a:rPr lang="en-US" dirty="0" err="1" smtClean="0"/>
              <a:t>Kerakyatan</a:t>
            </a:r>
            <a:r>
              <a:rPr lang="en-US" dirty="0" smtClean="0"/>
              <a:t> yang </a:t>
            </a:r>
            <a:r>
              <a:rPr lang="en-US" dirty="0" err="1" smtClean="0"/>
              <a:t>Dipimpin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hikmah</a:t>
            </a:r>
            <a:r>
              <a:rPr lang="en-US" dirty="0" smtClean="0"/>
              <a:t> </a:t>
            </a:r>
            <a:r>
              <a:rPr lang="en-US" dirty="0" err="1" smtClean="0"/>
              <a:t>kebijaksaan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permusyawaratan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endParaRPr lang="en-US" dirty="0" smtClean="0"/>
          </a:p>
          <a:p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Indonesia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Merebut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endParaRPr lang="en-US" dirty="0" smtClean="0"/>
          </a:p>
          <a:p>
            <a:r>
              <a:rPr lang="en-US" dirty="0" err="1" smtClean="0"/>
              <a:t>Menjalankan</a:t>
            </a:r>
            <a:endParaRPr lang="en-US" dirty="0" smtClean="0"/>
          </a:p>
          <a:p>
            <a:r>
              <a:rPr lang="en-US" dirty="0" err="1" smtClean="0"/>
              <a:t>Mempertahankan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Gotong</a:t>
            </a:r>
            <a:r>
              <a:rPr lang="en-US" dirty="0" smtClean="0"/>
              <a:t> </a:t>
            </a:r>
            <a:r>
              <a:rPr lang="en-US" dirty="0" err="1" smtClean="0"/>
              <a:t>Royong</a:t>
            </a:r>
            <a:r>
              <a:rPr lang="en-US" dirty="0" smtClean="0"/>
              <a:t>, </a:t>
            </a: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Mufakat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 smtClean="0"/>
          </a:p>
          <a:p>
            <a:r>
              <a:rPr lang="en-US" dirty="0" err="1" smtClean="0"/>
              <a:t>Sosiologis</a:t>
            </a:r>
            <a:r>
              <a:rPr lang="en-US" dirty="0" smtClean="0"/>
              <a:t> </a:t>
            </a:r>
            <a:r>
              <a:rPr lang="en-US" dirty="0" err="1" smtClean="0"/>
              <a:t>Historis</a:t>
            </a:r>
            <a:r>
              <a:rPr lang="en-US" dirty="0" smtClean="0"/>
              <a:t>, </a:t>
            </a:r>
            <a:r>
              <a:rPr lang="en-US" dirty="0" err="1" smtClean="0"/>
              <a:t>Epitimologi</a:t>
            </a:r>
            <a:r>
              <a:rPr lang="en-US" dirty="0" smtClean="0"/>
              <a:t>, </a:t>
            </a:r>
            <a:r>
              <a:rPr lang="en-US" dirty="0" err="1" smtClean="0"/>
              <a:t>ontologi</a:t>
            </a:r>
            <a:endParaRPr lang="en-US" dirty="0" smtClean="0"/>
          </a:p>
          <a:p>
            <a:r>
              <a:rPr lang="en-US" dirty="0" err="1" smtClean="0"/>
              <a:t>Kenyataan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Pasal</a:t>
            </a:r>
            <a:r>
              <a:rPr lang="en-US" dirty="0" smtClean="0"/>
              <a:t> 33 UUD 1945</a:t>
            </a:r>
          </a:p>
          <a:p>
            <a:r>
              <a:rPr lang="en-US" dirty="0" err="1" smtClean="0"/>
              <a:t>Koperasi</a:t>
            </a:r>
            <a:endParaRPr lang="en-US" dirty="0" smtClean="0"/>
          </a:p>
          <a:p>
            <a:r>
              <a:rPr lang="en-US" dirty="0" smtClean="0"/>
              <a:t>BUMN</a:t>
            </a:r>
          </a:p>
          <a:p>
            <a:r>
              <a:rPr lang="en-US" dirty="0" err="1" smtClean="0"/>
              <a:t>Swasta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DI DKI Jakarta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endParaRPr lang="en-US" dirty="0" smtClean="0"/>
          </a:p>
          <a:p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221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DEMOKRASI YANG SEHAT BEBAS BERTANGGUNG JAWAB:Konsepsi Nilai-Nilai Demokrasi Politik dan Ekonomi</vt:lpstr>
      <vt:lpstr>Demokrasi</vt:lpstr>
      <vt:lpstr>Demokrasi</vt:lpstr>
      <vt:lpstr>Nilai-Nilai Demokrasi</vt:lpstr>
      <vt:lpstr>Politik</vt:lpstr>
      <vt:lpstr>Gotong Royong, Musyawarah Mufakat</vt:lpstr>
      <vt:lpstr>Politik Ekonomi </vt:lpstr>
      <vt:lpstr>Analisis Implementasi DI DKI Jakarta</vt:lpstr>
    </vt:vector>
  </TitlesOfParts>
  <Company>UNIVERSITAS INDONUSA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DEMOKRASI YANG SEHAT BEBAS BERTANGGUN JAWAB</dc:title>
  <dc:creator>erman anom</dc:creator>
  <cp:lastModifiedBy>erman anom</cp:lastModifiedBy>
  <cp:revision>15</cp:revision>
  <dcterms:created xsi:type="dcterms:W3CDTF">2002-03-21T11:43:31Z</dcterms:created>
  <dcterms:modified xsi:type="dcterms:W3CDTF">2002-03-24T15:48:24Z</dcterms:modified>
</cp:coreProperties>
</file>