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2" r:id="rId1"/>
    <p:sldMasterId id="2147484594" r:id="rId2"/>
    <p:sldMasterId id="2147484643" r:id="rId3"/>
    <p:sldMasterId id="2147484655" r:id="rId4"/>
    <p:sldMasterId id="2147484667" r:id="rId5"/>
    <p:sldMasterId id="2147484679" r:id="rId6"/>
    <p:sldMasterId id="2147484691" r:id="rId7"/>
  </p:sldMasterIdLst>
  <p:notesMasterIdLst>
    <p:notesMasterId r:id="rId35"/>
  </p:notesMasterIdLst>
  <p:handoutMasterIdLst>
    <p:handoutMasterId r:id="rId36"/>
  </p:handoutMasterIdLst>
  <p:sldIdLst>
    <p:sldId id="528" r:id="rId8"/>
    <p:sldId id="530" r:id="rId9"/>
    <p:sldId id="531" r:id="rId10"/>
    <p:sldId id="532" r:id="rId11"/>
    <p:sldId id="543" r:id="rId12"/>
    <p:sldId id="547" r:id="rId13"/>
    <p:sldId id="529" r:id="rId14"/>
    <p:sldId id="551" r:id="rId15"/>
    <p:sldId id="552" r:id="rId16"/>
    <p:sldId id="555" r:id="rId17"/>
    <p:sldId id="507" r:id="rId18"/>
    <p:sldId id="565" r:id="rId19"/>
    <p:sldId id="508" r:id="rId20"/>
    <p:sldId id="558" r:id="rId21"/>
    <p:sldId id="562" r:id="rId22"/>
    <p:sldId id="564" r:id="rId23"/>
    <p:sldId id="511" r:id="rId24"/>
    <p:sldId id="447" r:id="rId25"/>
    <p:sldId id="450" r:id="rId26"/>
    <p:sldId id="517" r:id="rId27"/>
    <p:sldId id="522" r:id="rId28"/>
    <p:sldId id="523" r:id="rId29"/>
    <p:sldId id="519" r:id="rId30"/>
    <p:sldId id="520" r:id="rId31"/>
    <p:sldId id="518" r:id="rId32"/>
    <p:sldId id="524" r:id="rId33"/>
    <p:sldId id="526" r:id="rId34"/>
  </p:sldIdLst>
  <p:sldSz cx="9906000" cy="6858000" type="A4"/>
  <p:notesSz cx="9144000" cy="6858000"/>
  <p:defaultTextStyle>
    <a:defPPr>
      <a:defRPr lang="en-US"/>
    </a:defPPr>
    <a:lvl1pPr algn="r" rtl="0" fontAlgn="base">
      <a:spcBef>
        <a:spcPct val="0"/>
      </a:spcBef>
      <a:spcAft>
        <a:spcPct val="0"/>
      </a:spcAft>
      <a:defRPr sz="2000" kern="1200">
        <a:solidFill>
          <a:schemeClr val="tx1"/>
        </a:solidFill>
        <a:latin typeface="Tahoma" pitchFamily="34" charset="0"/>
        <a:ea typeface="+mn-ea"/>
        <a:cs typeface="+mn-cs"/>
      </a:defRPr>
    </a:lvl1pPr>
    <a:lvl2pPr marL="457200" algn="r" rtl="0" fontAlgn="base">
      <a:spcBef>
        <a:spcPct val="0"/>
      </a:spcBef>
      <a:spcAft>
        <a:spcPct val="0"/>
      </a:spcAft>
      <a:defRPr sz="2000" kern="1200">
        <a:solidFill>
          <a:schemeClr val="tx1"/>
        </a:solidFill>
        <a:latin typeface="Tahoma" pitchFamily="34" charset="0"/>
        <a:ea typeface="+mn-ea"/>
        <a:cs typeface="+mn-cs"/>
      </a:defRPr>
    </a:lvl2pPr>
    <a:lvl3pPr marL="914400" algn="r" rtl="0" fontAlgn="base">
      <a:spcBef>
        <a:spcPct val="0"/>
      </a:spcBef>
      <a:spcAft>
        <a:spcPct val="0"/>
      </a:spcAft>
      <a:defRPr sz="2000" kern="1200">
        <a:solidFill>
          <a:schemeClr val="tx1"/>
        </a:solidFill>
        <a:latin typeface="Tahoma" pitchFamily="34" charset="0"/>
        <a:ea typeface="+mn-ea"/>
        <a:cs typeface="+mn-cs"/>
      </a:defRPr>
    </a:lvl3pPr>
    <a:lvl4pPr marL="1371600" algn="r" rtl="0" fontAlgn="base">
      <a:spcBef>
        <a:spcPct val="0"/>
      </a:spcBef>
      <a:spcAft>
        <a:spcPct val="0"/>
      </a:spcAft>
      <a:defRPr sz="2000" kern="1200">
        <a:solidFill>
          <a:schemeClr val="tx1"/>
        </a:solidFill>
        <a:latin typeface="Tahoma" pitchFamily="34" charset="0"/>
        <a:ea typeface="+mn-ea"/>
        <a:cs typeface="+mn-cs"/>
      </a:defRPr>
    </a:lvl4pPr>
    <a:lvl5pPr marL="1828800" algn="r"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C03"/>
    <a:srgbClr val="0000FF"/>
    <a:srgbClr val="DC0081"/>
    <a:srgbClr val="FE9B03"/>
    <a:srgbClr val="7B00E4"/>
    <a:srgbClr val="FDC0E5"/>
    <a:srgbClr val="C1CEFF"/>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68" autoAdjust="0"/>
    <p:restoredTop sz="94709" autoAdjust="0"/>
  </p:normalViewPr>
  <p:slideViewPr>
    <p:cSldViewPr>
      <p:cViewPr>
        <p:scale>
          <a:sx n="80" d="100"/>
          <a:sy n="80" d="100"/>
        </p:scale>
        <p:origin x="-258" y="-72"/>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115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624888" y="6532563"/>
            <a:ext cx="396875" cy="301625"/>
          </a:xfrm>
          <a:prstGeom prst="rect">
            <a:avLst/>
          </a:prstGeom>
          <a:noFill/>
          <a:ln w="12700">
            <a:noFill/>
            <a:miter lim="800000"/>
            <a:headEnd/>
            <a:tailEnd/>
          </a:ln>
          <a:effectLst/>
        </p:spPr>
        <p:txBody>
          <a:bodyPr wrap="none" lIns="90488" tIns="44450" rIns="90488" bIns="44450" anchor="ctr">
            <a:spAutoFit/>
          </a:bodyPr>
          <a:lstStyle/>
          <a:p>
            <a:pPr eaLnBrk="0" hangingPunct="0">
              <a:defRPr/>
            </a:pPr>
            <a:fld id="{12492FF1-AEDF-4D70-949A-CEF3C992238C}" type="slidenum">
              <a:rPr lang="en-US" sz="1400">
                <a:latin typeface="Arial" pitchFamily="34" charset="0"/>
              </a:rPr>
              <a:pPr eaLnBrk="0" hangingPunct="0">
                <a:defRPr/>
              </a:pPr>
              <a:t>‹#›</a:t>
            </a:fld>
            <a:endParaRPr lang="en-US" sz="1400">
              <a:latin typeface="Arial" pitchFamily="34" charset="0"/>
            </a:endParaRPr>
          </a:p>
        </p:txBody>
      </p:sp>
      <p:sp>
        <p:nvSpPr>
          <p:cNvPr id="3075" name="Rectangle 3"/>
          <p:cNvSpPr>
            <a:spLocks noChangeArrowheads="1"/>
          </p:cNvSpPr>
          <p:nvPr/>
        </p:nvSpPr>
        <p:spPr bwMode="auto">
          <a:xfrm>
            <a:off x="8624888" y="6532563"/>
            <a:ext cx="396875" cy="301625"/>
          </a:xfrm>
          <a:prstGeom prst="rect">
            <a:avLst/>
          </a:prstGeom>
          <a:noFill/>
          <a:ln w="12700">
            <a:noFill/>
            <a:miter lim="800000"/>
            <a:headEnd/>
            <a:tailEnd/>
          </a:ln>
          <a:effectLst/>
        </p:spPr>
        <p:txBody>
          <a:bodyPr wrap="none" lIns="90488" tIns="44450" rIns="90488" bIns="44450" anchor="ctr">
            <a:spAutoFit/>
          </a:bodyPr>
          <a:lstStyle/>
          <a:p>
            <a:pPr eaLnBrk="0" hangingPunct="0">
              <a:defRPr/>
            </a:pPr>
            <a:fld id="{F5C051AE-17DD-42A5-AA2C-D1CA87C72485}" type="slidenum">
              <a:rPr lang="en-US" sz="1400">
                <a:latin typeface="Arial" pitchFamily="34" charset="0"/>
              </a:rPr>
              <a:pPr eaLnBrk="0" hangingPunct="0">
                <a:defRPr/>
              </a:pPr>
              <a:t>‹#›</a:t>
            </a:fld>
            <a:endParaRPr lang="en-US" sz="1400">
              <a:latin typeface="Arial" pitchFamily="34" charset="0"/>
            </a:endParaRPr>
          </a:p>
        </p:txBody>
      </p:sp>
    </p:spTree>
    <p:extLst>
      <p:ext uri="{BB962C8B-B14F-4D97-AF65-F5344CB8AC3E}">
        <p14:creationId xmlns:p14="http://schemas.microsoft.com/office/powerpoint/2010/main" val="335032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89013" y="3260725"/>
            <a:ext cx="7165975" cy="28876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3" name="Rectangle 3"/>
          <p:cNvSpPr>
            <a:spLocks noGrp="1" noRot="1" noChangeAspect="1" noChangeArrowheads="1" noTextEdit="1"/>
          </p:cNvSpPr>
          <p:nvPr>
            <p:ph type="sldImg" idx="2"/>
          </p:nvPr>
        </p:nvSpPr>
        <p:spPr bwMode="auto">
          <a:xfrm>
            <a:off x="2717800" y="517525"/>
            <a:ext cx="3709988" cy="2568575"/>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8624888" y="6532563"/>
            <a:ext cx="396875" cy="301625"/>
          </a:xfrm>
          <a:prstGeom prst="rect">
            <a:avLst/>
          </a:prstGeom>
          <a:noFill/>
          <a:ln w="12700">
            <a:noFill/>
            <a:miter lim="800000"/>
            <a:headEnd/>
            <a:tailEnd/>
          </a:ln>
          <a:effectLst/>
        </p:spPr>
        <p:txBody>
          <a:bodyPr wrap="none" lIns="90488" tIns="44450" rIns="90488" bIns="44450" anchor="ctr">
            <a:spAutoFit/>
          </a:bodyPr>
          <a:lstStyle/>
          <a:p>
            <a:pPr eaLnBrk="0" hangingPunct="0">
              <a:defRPr/>
            </a:pPr>
            <a:fld id="{21522257-C8F7-47B6-8F04-73E21A86ECF3}" type="slidenum">
              <a:rPr lang="en-US" sz="1400">
                <a:latin typeface="Arial" pitchFamily="34" charset="0"/>
              </a:rPr>
              <a:pPr eaLnBrk="0" hangingPunct="0">
                <a:defRPr/>
              </a:pPr>
              <a:t>‹#›</a:t>
            </a:fld>
            <a:endParaRPr lang="en-US" sz="1400">
              <a:latin typeface="Arial" pitchFamily="34" charset="0"/>
            </a:endParaRPr>
          </a:p>
        </p:txBody>
      </p:sp>
      <p:sp>
        <p:nvSpPr>
          <p:cNvPr id="2053" name="Rectangle 5"/>
          <p:cNvSpPr>
            <a:spLocks noChangeArrowheads="1"/>
          </p:cNvSpPr>
          <p:nvPr/>
        </p:nvSpPr>
        <p:spPr bwMode="auto">
          <a:xfrm>
            <a:off x="8624888" y="6532563"/>
            <a:ext cx="396875" cy="301625"/>
          </a:xfrm>
          <a:prstGeom prst="rect">
            <a:avLst/>
          </a:prstGeom>
          <a:noFill/>
          <a:ln w="12700">
            <a:noFill/>
            <a:miter lim="800000"/>
            <a:headEnd/>
            <a:tailEnd/>
          </a:ln>
          <a:effectLst/>
        </p:spPr>
        <p:txBody>
          <a:bodyPr wrap="none" lIns="90488" tIns="44450" rIns="90488" bIns="44450" anchor="ctr">
            <a:spAutoFit/>
          </a:bodyPr>
          <a:lstStyle/>
          <a:p>
            <a:pPr eaLnBrk="0" hangingPunct="0">
              <a:defRPr/>
            </a:pPr>
            <a:fld id="{023C833A-7613-463C-A06B-18B4F1824791}" type="slidenum">
              <a:rPr lang="en-US" sz="1400">
                <a:latin typeface="Arial" pitchFamily="34" charset="0"/>
              </a:rPr>
              <a:pPr eaLnBrk="0" hangingPunct="0">
                <a:defRPr/>
              </a:pPr>
              <a:t>‹#›</a:t>
            </a:fld>
            <a:endParaRPr lang="en-US" sz="1400">
              <a:latin typeface="Arial" pitchFamily="34" charset="0"/>
            </a:endParaRPr>
          </a:p>
        </p:txBody>
      </p:sp>
    </p:spTree>
    <p:extLst>
      <p:ext uri="{BB962C8B-B14F-4D97-AF65-F5344CB8AC3E}">
        <p14:creationId xmlns:p14="http://schemas.microsoft.com/office/powerpoint/2010/main" val="1176086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21BE2F82-D905-419A-BED8-BAB2A908288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6785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365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2717800" y="517525"/>
            <a:ext cx="3709988" cy="2568575"/>
          </a:xfrm>
          <a:ln/>
        </p:spPr>
      </p:sp>
      <p:sp>
        <p:nvSpPr>
          <p:cNvPr id="901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71800" y="1752600"/>
            <a:ext cx="5943600" cy="838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971800" y="2743200"/>
            <a:ext cx="5943600" cy="457200"/>
          </a:xfrm>
        </p:spPr>
        <p:txBody>
          <a:bodyPr/>
          <a:lstStyle>
            <a:lvl1pPr marL="0" indent="0">
              <a:buFontTx/>
              <a:buNone/>
              <a:defRPr sz="20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pPr>
              <a:defRPr/>
            </a:pPr>
            <a:fld id="{41788013-0976-40A2-B68C-9EA64E68821B}" type="datetime1">
              <a:rPr lang="en-US" smtClean="0"/>
              <a:t>12/24/2012</a:t>
            </a:fld>
            <a:endParaRPr lang="en-US"/>
          </a:p>
        </p:txBody>
      </p:sp>
      <p:sp>
        <p:nvSpPr>
          <p:cNvPr id="3077" name="Rectangle 5"/>
          <p:cNvSpPr>
            <a:spLocks noGrp="1" noChangeArrowheads="1"/>
          </p:cNvSpPr>
          <p:nvPr>
            <p:ph type="ftr" sz="quarter" idx="3"/>
          </p:nvPr>
        </p:nvSpPr>
        <p:spPr/>
        <p:txBody>
          <a:bodyPr/>
          <a:lstStyle>
            <a:lvl1pPr>
              <a:defRPr/>
            </a:lvl1pPr>
          </a:lstStyle>
          <a:p>
            <a:pPr>
              <a:defRPr/>
            </a:pPr>
            <a:r>
              <a:rPr lang="en-US" smtClean="0"/>
              <a:t>ERGONOMI</a:t>
            </a:r>
            <a:endParaRPr lang="en-US"/>
          </a:p>
        </p:txBody>
      </p:sp>
      <p:sp>
        <p:nvSpPr>
          <p:cNvPr id="3078" name="Rectangle 6"/>
          <p:cNvSpPr>
            <a:spLocks noGrp="1" noChangeArrowheads="1"/>
          </p:cNvSpPr>
          <p:nvPr>
            <p:ph type="sldNum" sz="quarter" idx="4"/>
          </p:nvPr>
        </p:nvSpPr>
        <p:spPr/>
        <p:txBody>
          <a:bodyPr/>
          <a:lstStyle>
            <a:lvl1pPr>
              <a:defRPr/>
            </a:lvl1pPr>
          </a:lstStyle>
          <a:p>
            <a:pPr>
              <a:defRPr/>
            </a:pPr>
            <a:fld id="{1B4F0E68-D114-44D9-AC87-FCE8BD72774F}"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F6608-1917-4E03-BE56-B09675C4027D}" type="datetime1">
              <a:rPr lang="en-US" smtClean="0"/>
              <a:t>12/24/2012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lvl1pPr>
              <a:defRPr/>
            </a:lvl1pPr>
          </a:lstStyle>
          <a:p>
            <a:pPr>
              <a:defRPr/>
            </a:pPr>
            <a:fld id="{6BBD823B-C966-4BF9-AF4B-582C94C82ACE}" type="slidenum">
              <a:rPr lang="en-US" smtClean="0"/>
              <a:pPr>
                <a:defRPr/>
              </a:pPr>
              <a:t>‹#›</a:t>
            </a:fld>
            <a:endParaRPr lang="en-US"/>
          </a:p>
        </p:txBody>
      </p:sp>
    </p:spTree>
    <p:extLst>
      <p:ext uri="{BB962C8B-B14F-4D97-AF65-F5344CB8AC3E}">
        <p14:creationId xmlns:p14="http://schemas.microsoft.com/office/powerpoint/2010/main" val="2653640351"/>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7781" y="762000"/>
            <a:ext cx="148418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70081" y="762000"/>
            <a:ext cx="42926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297B6E-3528-4734-B3CA-F3DE18E661C8}" type="datetime1">
              <a:rPr lang="en-US" smtClean="0"/>
              <a:t>12/24/2012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lvl1pPr>
              <a:defRPr/>
            </a:lvl1pPr>
          </a:lstStyle>
          <a:p>
            <a:pPr>
              <a:defRPr/>
            </a:pPr>
            <a:fld id="{FC841363-4E47-4FC3-B6AF-6C4B7A39CA35}" type="slidenum">
              <a:rPr lang="en-US" smtClean="0"/>
              <a:pPr>
                <a:defRPr/>
              </a:pPr>
              <a:t>‹#›</a:t>
            </a:fld>
            <a:endParaRPr lang="en-US"/>
          </a:p>
        </p:txBody>
      </p:sp>
    </p:spTree>
    <p:extLst>
      <p:ext uri="{BB962C8B-B14F-4D97-AF65-F5344CB8AC3E}">
        <p14:creationId xmlns:p14="http://schemas.microsoft.com/office/powerpoint/2010/main" val="3890032487"/>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86162" y="1600200"/>
            <a:ext cx="7675431" cy="10668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86162" y="2819400"/>
            <a:ext cx="5694231" cy="11430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pPr>
              <a:defRPr/>
            </a:pPr>
            <a:fld id="{A1EB1BD8-B9E7-4AA6-A4A7-939BA4AC53E8}" type="datetime1">
              <a:rPr lang="en-US" smtClean="0"/>
              <a:t>12/24/2012</a:t>
            </a:fld>
            <a:endParaRPr lang="en-US"/>
          </a:p>
        </p:txBody>
      </p:sp>
      <p:sp>
        <p:nvSpPr>
          <p:cNvPr id="3077" name="Rectangle 5"/>
          <p:cNvSpPr>
            <a:spLocks noGrp="1" noChangeArrowheads="1"/>
          </p:cNvSpPr>
          <p:nvPr>
            <p:ph type="ftr" sz="quarter" idx="3"/>
          </p:nvPr>
        </p:nvSpPr>
        <p:spPr/>
        <p:txBody>
          <a:bodyPr/>
          <a:lstStyle>
            <a:lvl1pPr>
              <a:defRPr/>
            </a:lvl1pPr>
          </a:lstStyle>
          <a:p>
            <a:pPr>
              <a:defRPr/>
            </a:pPr>
            <a:r>
              <a:rPr lang="en-US" smtClean="0"/>
              <a:t>ERGONOMI</a:t>
            </a:r>
            <a:endParaRPr lang="en-US"/>
          </a:p>
        </p:txBody>
      </p:sp>
      <p:sp>
        <p:nvSpPr>
          <p:cNvPr id="3078" name="Rectangle 6"/>
          <p:cNvSpPr>
            <a:spLocks noGrp="1" noChangeArrowheads="1"/>
          </p:cNvSpPr>
          <p:nvPr>
            <p:ph type="sldNum" sz="quarter" idx="4"/>
          </p:nvPr>
        </p:nvSpPr>
        <p:spPr/>
        <p:txBody>
          <a:bodyPr/>
          <a:lstStyle>
            <a:lvl1pPr>
              <a:defRPr/>
            </a:lvl1pPr>
          </a:lstStyle>
          <a:p>
            <a:pPr>
              <a:defRPr/>
            </a:pPr>
            <a:fld id="{43D4D02D-962A-4C7A-BF57-361D1D81B23D}"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5A828-F14E-4FC4-AAEC-F8D644830D8E}" type="datetime1">
              <a:rPr lang="en-US" smtClean="0"/>
              <a:t>12/24/2012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lvl1pPr>
              <a:defRPr/>
            </a:lvl1pPr>
          </a:lstStyle>
          <a:p>
            <a:pPr>
              <a:defRPr/>
            </a:pPr>
            <a:fld id="{C495995B-3B12-46A8-A653-99C5BFBEB96B}" type="slidenum">
              <a:rPr lang="en-US" smtClean="0"/>
              <a:pPr>
                <a:defRPr/>
              </a:pPr>
              <a:t>‹#›</a:t>
            </a:fld>
            <a:endParaRPr lang="en-US"/>
          </a:p>
        </p:txBody>
      </p:sp>
    </p:spTree>
    <p:extLst>
      <p:ext uri="{BB962C8B-B14F-4D97-AF65-F5344CB8AC3E}">
        <p14:creationId xmlns:p14="http://schemas.microsoft.com/office/powerpoint/2010/main" val="3722584915"/>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9"/>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F1983-C2AE-48F3-98F3-32F808397407}" type="datetime1">
              <a:rPr lang="en-US" smtClean="0"/>
              <a:t>12/24/2012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lvl1pPr>
              <a:defRPr/>
            </a:lvl1pPr>
          </a:lstStyle>
          <a:p>
            <a:pPr>
              <a:defRPr/>
            </a:pPr>
            <a:fld id="{4C81DDD0-02B8-4137-9748-19DDBF553C59}" type="slidenum">
              <a:rPr lang="en-US" smtClean="0"/>
              <a:pPr>
                <a:defRPr/>
              </a:pPr>
              <a:t>‹#›</a:t>
            </a:fld>
            <a:endParaRPr lang="en-US"/>
          </a:p>
        </p:txBody>
      </p:sp>
    </p:spTree>
    <p:extLst>
      <p:ext uri="{BB962C8B-B14F-4D97-AF65-F5344CB8AC3E}">
        <p14:creationId xmlns:p14="http://schemas.microsoft.com/office/powerpoint/2010/main" val="1032153194"/>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86152" y="1600206"/>
            <a:ext cx="276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16677" y="1600206"/>
            <a:ext cx="2765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658B451-C982-4205-BE97-A4B93C0E1BDA}" type="datetime1">
              <a:rPr lang="en-US" smtClean="0"/>
              <a:t>12/24/2012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lvl1pPr>
              <a:defRPr/>
            </a:lvl1pPr>
          </a:lstStyle>
          <a:p>
            <a:pPr>
              <a:defRPr/>
            </a:pPr>
            <a:fld id="{EE66703A-F1CC-4D26-AD4B-A4FCC71F925B}" type="slidenum">
              <a:rPr lang="en-US" smtClean="0"/>
              <a:pPr>
                <a:defRPr/>
              </a:pPr>
              <a:t>‹#›</a:t>
            </a:fld>
            <a:endParaRPr lang="en-US"/>
          </a:p>
        </p:txBody>
      </p:sp>
    </p:spTree>
    <p:extLst>
      <p:ext uri="{BB962C8B-B14F-4D97-AF65-F5344CB8AC3E}">
        <p14:creationId xmlns:p14="http://schemas.microsoft.com/office/powerpoint/2010/main" val="1815242209"/>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7B1DDF9-DF0B-4420-9F98-812971E938E2}" type="datetime1">
              <a:rPr lang="en-US" smtClean="0"/>
              <a:t>12/24/2012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ERGONOMI</a:t>
            </a:r>
            <a:endParaRPr lang="en-US"/>
          </a:p>
        </p:txBody>
      </p:sp>
      <p:sp>
        <p:nvSpPr>
          <p:cNvPr id="9" name="Slide Number Placeholder 8"/>
          <p:cNvSpPr>
            <a:spLocks noGrp="1"/>
          </p:cNvSpPr>
          <p:nvPr>
            <p:ph type="sldNum" sz="quarter" idx="12"/>
          </p:nvPr>
        </p:nvSpPr>
        <p:spPr/>
        <p:txBody>
          <a:bodyPr/>
          <a:lstStyle>
            <a:lvl1pPr>
              <a:defRPr/>
            </a:lvl1pPr>
          </a:lstStyle>
          <a:p>
            <a:pPr>
              <a:defRPr/>
            </a:pPr>
            <a:fld id="{470491C8-BA72-4B5F-ACD2-3A979D031FE7}" type="slidenum">
              <a:rPr lang="en-US" smtClean="0"/>
              <a:pPr>
                <a:defRPr/>
              </a:pPr>
              <a:t>‹#›</a:t>
            </a:fld>
            <a:endParaRPr lang="en-US"/>
          </a:p>
        </p:txBody>
      </p:sp>
    </p:spTree>
    <p:extLst>
      <p:ext uri="{BB962C8B-B14F-4D97-AF65-F5344CB8AC3E}">
        <p14:creationId xmlns:p14="http://schemas.microsoft.com/office/powerpoint/2010/main" val="3466214440"/>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7E4DE7F-D949-45FE-A17A-269814C7CA56}" type="datetime1">
              <a:rPr lang="en-US" smtClean="0"/>
              <a:t>12/24/2012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ERGONOMI</a:t>
            </a:r>
            <a:endParaRPr lang="en-US"/>
          </a:p>
        </p:txBody>
      </p:sp>
      <p:sp>
        <p:nvSpPr>
          <p:cNvPr id="5" name="Slide Number Placeholder 4"/>
          <p:cNvSpPr>
            <a:spLocks noGrp="1"/>
          </p:cNvSpPr>
          <p:nvPr>
            <p:ph type="sldNum" sz="quarter" idx="12"/>
          </p:nvPr>
        </p:nvSpPr>
        <p:spPr/>
        <p:txBody>
          <a:bodyPr/>
          <a:lstStyle>
            <a:lvl1pPr>
              <a:defRPr/>
            </a:lvl1pPr>
          </a:lstStyle>
          <a:p>
            <a:pPr>
              <a:defRPr/>
            </a:pPr>
            <a:fld id="{7B593C3F-7234-4401-8E13-DA22CC67FC20}" type="slidenum">
              <a:rPr lang="en-US" smtClean="0"/>
              <a:pPr>
                <a:defRPr/>
              </a:pPr>
              <a:t>‹#›</a:t>
            </a:fld>
            <a:endParaRPr lang="en-US"/>
          </a:p>
        </p:txBody>
      </p:sp>
    </p:spTree>
    <p:extLst>
      <p:ext uri="{BB962C8B-B14F-4D97-AF65-F5344CB8AC3E}">
        <p14:creationId xmlns:p14="http://schemas.microsoft.com/office/powerpoint/2010/main" val="2903841560"/>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8BA904D-5728-4E57-8381-11D93F2092B1}" type="datetime1">
              <a:rPr lang="en-US" smtClean="0"/>
              <a:t>12/24/2012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ERGONOMI</a:t>
            </a:r>
            <a:endParaRPr lang="en-US"/>
          </a:p>
        </p:txBody>
      </p:sp>
      <p:sp>
        <p:nvSpPr>
          <p:cNvPr id="4" name="Slide Number Placeholder 3"/>
          <p:cNvSpPr>
            <a:spLocks noGrp="1"/>
          </p:cNvSpPr>
          <p:nvPr>
            <p:ph type="sldNum" sz="quarter" idx="12"/>
          </p:nvPr>
        </p:nvSpPr>
        <p:spPr/>
        <p:txBody>
          <a:bodyPr/>
          <a:lstStyle>
            <a:lvl1pPr>
              <a:defRPr/>
            </a:lvl1pPr>
          </a:lstStyle>
          <a:p>
            <a:pPr>
              <a:defRPr/>
            </a:pPr>
            <a:fld id="{44272B80-A9F9-470F-971C-9095604F399C}" type="slidenum">
              <a:rPr lang="en-US" smtClean="0"/>
              <a:pPr>
                <a:defRPr/>
              </a:pPr>
              <a:t>‹#›</a:t>
            </a:fld>
            <a:endParaRPr lang="en-US"/>
          </a:p>
        </p:txBody>
      </p:sp>
    </p:spTree>
    <p:extLst>
      <p:ext uri="{BB962C8B-B14F-4D97-AF65-F5344CB8AC3E}">
        <p14:creationId xmlns:p14="http://schemas.microsoft.com/office/powerpoint/2010/main" val="4080188093"/>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6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D2B3169-ED0A-43B4-A61F-8B65B0A48033}" type="datetime1">
              <a:rPr lang="en-US" smtClean="0"/>
              <a:t>12/24/2012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lvl1pPr>
              <a:defRPr/>
            </a:lvl1pPr>
          </a:lstStyle>
          <a:p>
            <a:pPr>
              <a:defRPr/>
            </a:pPr>
            <a:fld id="{DBE6D128-6BA5-4445-AA39-A37B6A4F8882}" type="slidenum">
              <a:rPr lang="en-US" smtClean="0"/>
              <a:pPr>
                <a:defRPr/>
              </a:pPr>
              <a:t>‹#›</a:t>
            </a:fld>
            <a:endParaRPr lang="en-US"/>
          </a:p>
        </p:txBody>
      </p:sp>
    </p:spTree>
    <p:extLst>
      <p:ext uri="{BB962C8B-B14F-4D97-AF65-F5344CB8AC3E}">
        <p14:creationId xmlns:p14="http://schemas.microsoft.com/office/powerpoint/2010/main" val="2035871152"/>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57E3E0-34FB-4DED-A408-3691BDD75965}" type="datetime1">
              <a:rPr lang="en-US" smtClean="0"/>
              <a:t>12/24/2012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lvl1pPr>
              <a:defRPr/>
            </a:lvl1pPr>
          </a:lstStyle>
          <a:p>
            <a:pPr>
              <a:defRPr/>
            </a:pPr>
            <a:fld id="{FE62A45E-A11E-4BEF-ABE9-E44EE868F273}" type="slidenum">
              <a:rPr lang="en-US" smtClean="0"/>
              <a:pPr>
                <a:defRPr/>
              </a:pPr>
              <a:t>‹#›</a:t>
            </a:fld>
            <a:endParaRPr lang="en-US"/>
          </a:p>
        </p:txBody>
      </p:sp>
    </p:spTree>
    <p:extLst>
      <p:ext uri="{BB962C8B-B14F-4D97-AF65-F5344CB8AC3E}">
        <p14:creationId xmlns:p14="http://schemas.microsoft.com/office/powerpoint/2010/main" val="285591446"/>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05FB432-79D6-44EB-A360-45841B8A52D9}" type="datetime1">
              <a:rPr lang="en-US" smtClean="0"/>
              <a:t>12/24/2012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lvl1pPr>
              <a:defRPr/>
            </a:lvl1pPr>
          </a:lstStyle>
          <a:p>
            <a:pPr>
              <a:defRPr/>
            </a:pPr>
            <a:fld id="{2F3B72EE-6FF2-43A6-95BA-DD73C031042A}" type="slidenum">
              <a:rPr lang="en-US" smtClean="0"/>
              <a:pPr>
                <a:defRPr/>
              </a:pPr>
              <a:t>‹#›</a:t>
            </a:fld>
            <a:endParaRPr lang="en-US"/>
          </a:p>
        </p:txBody>
      </p:sp>
    </p:spTree>
    <p:extLst>
      <p:ext uri="{BB962C8B-B14F-4D97-AF65-F5344CB8AC3E}">
        <p14:creationId xmlns:p14="http://schemas.microsoft.com/office/powerpoint/2010/main" val="1916064767"/>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62DB53-1E93-45E2-B19D-B0A3FFED2EFF}" type="datetime1">
              <a:rPr lang="en-US" smtClean="0"/>
              <a:t>12/24/2012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lvl1pPr>
              <a:defRPr/>
            </a:lvl1pPr>
          </a:lstStyle>
          <a:p>
            <a:pPr>
              <a:defRPr/>
            </a:pPr>
            <a:fld id="{7E0B0DB2-ACA6-4C42-A331-9FF7D22B99B6}" type="slidenum">
              <a:rPr lang="en-US" smtClean="0"/>
              <a:pPr>
                <a:defRPr/>
              </a:pPr>
              <a:t>‹#›</a:t>
            </a:fld>
            <a:endParaRPr lang="en-US"/>
          </a:p>
        </p:txBody>
      </p:sp>
    </p:spTree>
    <p:extLst>
      <p:ext uri="{BB962C8B-B14F-4D97-AF65-F5344CB8AC3E}">
        <p14:creationId xmlns:p14="http://schemas.microsoft.com/office/powerpoint/2010/main" val="2590580387"/>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4014" y="685819"/>
            <a:ext cx="1919288"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86154" y="685819"/>
            <a:ext cx="5592763"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CE5E6-4E34-4B63-B216-34203A25026A}" type="datetime1">
              <a:rPr lang="en-US" smtClean="0"/>
              <a:t>12/24/2012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lvl1pPr>
              <a:defRPr/>
            </a:lvl1pPr>
          </a:lstStyle>
          <a:p>
            <a:pPr>
              <a:defRPr/>
            </a:pPr>
            <a:fld id="{DB8E1220-3450-416B-A40F-E8800A4B1215}" type="slidenum">
              <a:rPr lang="en-US" smtClean="0"/>
              <a:pPr>
                <a:defRPr/>
              </a:pPr>
              <a:t>‹#›</a:t>
            </a:fld>
            <a:endParaRPr lang="en-US"/>
          </a:p>
        </p:txBody>
      </p:sp>
    </p:spTree>
    <p:extLst>
      <p:ext uri="{BB962C8B-B14F-4D97-AF65-F5344CB8AC3E}">
        <p14:creationId xmlns:p14="http://schemas.microsoft.com/office/powerpoint/2010/main" val="1810267922"/>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05017"/>
            <a:ext cx="817245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42950" y="4572000"/>
            <a:ext cx="700024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965F614-8F6C-4CD7-BA78-C1D559CEAF97}"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A599477D-053C-4A53-905A-B4E821C188C0}"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A2621F1-D152-47C3-A075-3AD925E39379}"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38A02783-DB9A-4BE3-A847-23787154F4E3}"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5486400"/>
            <a:ext cx="8297994"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3852863"/>
            <a:ext cx="6646994"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F9DA100-E22B-4AD5-AC7B-1394C04B9E31}"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EFD62939-0325-40A0-98AD-3FD4C47634DC}"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79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D46125A3-4237-4BDB-82C3-86D7A413BD21}" type="datetime1">
              <a:rPr lang="en-US" smtClean="0">
                <a:solidFill>
                  <a:srgbClr val="DBF5F9"/>
                </a:solidFill>
              </a:rPr>
              <a:t>12/24/2012</a:t>
            </a:fld>
            <a:endParaRPr lang="en-US">
              <a:solidFill>
                <a:srgbClr val="DBF5F9"/>
              </a:solidFill>
            </a:endParaRPr>
          </a:p>
        </p:txBody>
      </p:sp>
      <p:sp>
        <p:nvSpPr>
          <p:cNvPr id="6" name="Footer Placeholder 5"/>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7" name="Slide Number Placeholder 6"/>
          <p:cNvSpPr>
            <a:spLocks noGrp="1"/>
          </p:cNvSpPr>
          <p:nvPr>
            <p:ph type="sldNum" sz="quarter" idx="12"/>
          </p:nvPr>
        </p:nvSpPr>
        <p:spPr/>
        <p:txBody>
          <a:bodyPr/>
          <a:lstStyle/>
          <a:p>
            <a:pPr>
              <a:defRPr/>
            </a:pPr>
            <a:fld id="{413ED1D5-669B-43C3-9874-AE21EA633C72}"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BABBCB6-C823-4616-A7B9-AEA5A84B9921}" type="datetime1">
              <a:rPr lang="en-US" smtClean="0">
                <a:solidFill>
                  <a:srgbClr val="DBF5F9"/>
                </a:solidFill>
              </a:rPr>
              <a:t>12/24/2012</a:t>
            </a:fld>
            <a:endParaRPr lang="en-US">
              <a:solidFill>
                <a:srgbClr val="DBF5F9"/>
              </a:solidFill>
            </a:endParaRPr>
          </a:p>
        </p:txBody>
      </p:sp>
      <p:sp>
        <p:nvSpPr>
          <p:cNvPr id="8" name="Footer Placeholder 7"/>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9" name="Slide Number Placeholder 8"/>
          <p:cNvSpPr>
            <a:spLocks noGrp="1"/>
          </p:cNvSpPr>
          <p:nvPr>
            <p:ph type="sldNum" sz="quarter" idx="12"/>
          </p:nvPr>
        </p:nvSpPr>
        <p:spPr/>
        <p:txBody>
          <a:bodyPr/>
          <a:lstStyle/>
          <a:p>
            <a:pPr>
              <a:defRPr/>
            </a:pPr>
            <a:fld id="{EBF55949-2FEA-4C36-A603-ED96C92840FF}"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B2086DA-3B3A-4655-B974-BCC67D37E9B3}" type="datetime1">
              <a:rPr lang="en-US" smtClean="0">
                <a:solidFill>
                  <a:srgbClr val="DBF5F9"/>
                </a:solidFill>
              </a:rPr>
              <a:t>12/24/2012</a:t>
            </a:fld>
            <a:endParaRPr lang="en-US">
              <a:solidFill>
                <a:srgbClr val="DBF5F9"/>
              </a:solidFill>
            </a:endParaRPr>
          </a:p>
        </p:txBody>
      </p:sp>
      <p:sp>
        <p:nvSpPr>
          <p:cNvPr id="4" name="Footer Placeholder 3"/>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5" name="Slide Number Placeholder 4"/>
          <p:cNvSpPr>
            <a:spLocks noGrp="1"/>
          </p:cNvSpPr>
          <p:nvPr>
            <p:ph type="sldNum" sz="quarter" idx="12"/>
          </p:nvPr>
        </p:nvSpPr>
        <p:spPr/>
        <p:txBody>
          <a:bodyPr/>
          <a:lstStyle/>
          <a:p>
            <a:pPr>
              <a:defRPr/>
            </a:pPr>
            <a:fld id="{5C101DF9-93FB-4C56-ADDE-8ADB02270387}"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DEA351-5344-4D03-BA3E-57BB37900F5A}" type="datetime1">
              <a:rPr lang="en-US" smtClean="0">
                <a:solidFill>
                  <a:srgbClr val="DBF5F9"/>
                </a:solidFill>
              </a:rPr>
              <a:t>12/24/2012</a:t>
            </a:fld>
            <a:endParaRPr lang="en-US">
              <a:solidFill>
                <a:srgbClr val="DBF5F9"/>
              </a:solidFill>
            </a:endParaRPr>
          </a:p>
        </p:txBody>
      </p:sp>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4" name="Slide Number Placeholder 3"/>
          <p:cNvSpPr>
            <a:spLocks noGrp="1"/>
          </p:cNvSpPr>
          <p:nvPr>
            <p:ph type="sldNum" sz="quarter" idx="12"/>
          </p:nvPr>
        </p:nvSpPr>
        <p:spPr/>
        <p:txBody>
          <a:bodyPr/>
          <a:lstStyle/>
          <a:p>
            <a:pPr>
              <a:defRPr/>
            </a:pPr>
            <a:fld id="{DBBC3158-06DB-47D5-A411-218DA1FC9E5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D7FC1E-1BAD-42A9-942D-878F17DA54CF}" type="datetime1">
              <a:rPr lang="en-US" smtClean="0"/>
              <a:t>12/24/2012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lvl1pPr>
              <a:defRPr/>
            </a:lvl1pPr>
          </a:lstStyle>
          <a:p>
            <a:pPr>
              <a:defRPr/>
            </a:pPr>
            <a:fld id="{041B5B65-7363-4991-A7BC-637D32D4405C}" type="slidenum">
              <a:rPr lang="en-US" smtClean="0"/>
              <a:pPr>
                <a:defRPr/>
              </a:pPr>
              <a:t>‹#›</a:t>
            </a:fld>
            <a:endParaRPr lang="en-US"/>
          </a:p>
        </p:txBody>
      </p:sp>
    </p:spTree>
    <p:extLst>
      <p:ext uri="{BB962C8B-B14F-4D97-AF65-F5344CB8AC3E}">
        <p14:creationId xmlns:p14="http://schemas.microsoft.com/office/powerpoint/2010/main" val="2786320743"/>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201" y="5495544"/>
            <a:ext cx="84201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30208" y="6096000"/>
            <a:ext cx="84201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0BF6C2A-2EB3-4FA4-8DBC-6B90FB4A611F}" type="datetime1">
              <a:rPr lang="en-US" smtClean="0">
                <a:solidFill>
                  <a:srgbClr val="DBF5F9"/>
                </a:solidFill>
              </a:rPr>
              <a:t>12/24/2012</a:t>
            </a:fld>
            <a:endParaRPr lang="en-US">
              <a:solidFill>
                <a:srgbClr val="DBF5F9"/>
              </a:solidFill>
            </a:endParaRPr>
          </a:p>
        </p:txBody>
      </p:sp>
      <p:sp>
        <p:nvSpPr>
          <p:cNvPr id="6" name="Footer Placeholder 5"/>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7" name="Slide Number Placeholder 6"/>
          <p:cNvSpPr>
            <a:spLocks noGrp="1"/>
          </p:cNvSpPr>
          <p:nvPr>
            <p:ph type="sldNum" sz="quarter" idx="12"/>
          </p:nvPr>
        </p:nvSpPr>
        <p:spPr/>
        <p:txBody>
          <a:bodyPr/>
          <a:lstStyle/>
          <a:p>
            <a:pPr>
              <a:defRPr/>
            </a:pPr>
            <a:fld id="{10DE6B25-F5C7-4423-A163-B31087D523CC}" type="slidenum">
              <a:rPr lang="en-US" smtClean="0"/>
              <a:pPr>
                <a:defRPr/>
              </a:pPr>
              <a:t>‹#›</a:t>
            </a:fld>
            <a:endParaRPr lang="en-US"/>
          </a:p>
        </p:txBody>
      </p:sp>
      <p:sp>
        <p:nvSpPr>
          <p:cNvPr id="9" name="Content Placeholder 8"/>
          <p:cNvSpPr>
            <a:spLocks noGrp="1"/>
          </p:cNvSpPr>
          <p:nvPr>
            <p:ph sz="quarter" idx="13"/>
          </p:nvPr>
        </p:nvSpPr>
        <p:spPr>
          <a:xfrm>
            <a:off x="330200" y="381000"/>
            <a:ext cx="84201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898" y="5495278"/>
            <a:ext cx="84201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6305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6898" y="6096000"/>
            <a:ext cx="84201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69A96295-A23C-4E9E-B3D5-8E027BAB2C7F}" type="datetime1">
              <a:rPr lang="en-US" smtClean="0">
                <a:solidFill>
                  <a:srgbClr val="DBF5F9"/>
                </a:solidFill>
              </a:rPr>
              <a:t>12/24/2012</a:t>
            </a:fld>
            <a:endParaRPr lang="en-US">
              <a:solidFill>
                <a:srgbClr val="DBF5F9"/>
              </a:solidFill>
            </a:endParaRPr>
          </a:p>
        </p:txBody>
      </p:sp>
      <p:sp>
        <p:nvSpPr>
          <p:cNvPr id="9" name="Slide Number Placeholder 8"/>
          <p:cNvSpPr>
            <a:spLocks noGrp="1"/>
          </p:cNvSpPr>
          <p:nvPr>
            <p:ph type="sldNum" sz="quarter" idx="11"/>
          </p:nvPr>
        </p:nvSpPr>
        <p:spPr/>
        <p:txBody>
          <a:bodyPr/>
          <a:lstStyle/>
          <a:p>
            <a:pPr>
              <a:defRPr/>
            </a:pPr>
            <a:fld id="{B08D8C0C-BE10-4A84-A044-1E37A6B6289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smtClean="0">
                <a:solidFill>
                  <a:srgbClr val="DBF5F9"/>
                </a:solidFill>
              </a:rPr>
              <a:t>ERGONOMI</a:t>
            </a:r>
            <a:endParaRPr lang="en-US">
              <a:solidFill>
                <a:srgbClr val="DBF5F9"/>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3A9A94C-735D-4B20-B94C-9BB19B89FD2D}"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F3FD5A5B-BEB9-441E-8410-C59AC1005DA3}"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5"/>
            <a:ext cx="189865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5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0DEDEC3-D031-46EB-8344-93E7EEFBC651}"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901E7968-307D-43CB-8DEF-01BF35692DAF}"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05011"/>
            <a:ext cx="817245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42950" y="4572000"/>
            <a:ext cx="700024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ED239A1-458F-4CF1-A934-E2B202E095C0}"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43D4D02D-962A-4C7A-BF57-361D1D81B23D}"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67131D4-C05D-4E38-9759-4DDA904F08DD}"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C495995B-3B12-46A8-A653-99C5BFBEB96B}"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5486400"/>
            <a:ext cx="8297994"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3852863"/>
            <a:ext cx="6646994"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A9CEB42-88C5-4389-87AF-FB478377D9F4}"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4C81DDD0-02B8-4137-9748-19DDBF553C59}"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79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C708A43-727B-4D56-BDE0-710E612956E2}" type="datetime1">
              <a:rPr lang="en-US" smtClean="0"/>
              <a:t>12/24/2012</a:t>
            </a:fld>
            <a:endParaRPr lang="en-US"/>
          </a:p>
        </p:txBody>
      </p:sp>
      <p:sp>
        <p:nvSpPr>
          <p:cNvPr id="6" name="Footer Placeholder 5"/>
          <p:cNvSpPr>
            <a:spLocks noGrp="1"/>
          </p:cNvSpPr>
          <p:nvPr>
            <p:ph type="ftr" sz="quarter" idx="11"/>
          </p:nvPr>
        </p:nvSpPr>
        <p:spPr/>
        <p:txBody>
          <a:body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p>
            <a:pPr>
              <a:defRPr/>
            </a:pPr>
            <a:fld id="{EE66703A-F1CC-4D26-AD4B-A4FCC71F925B}"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75ABBA6-94D0-4CB3-B0E9-CC943A2DFB50}" type="datetime1">
              <a:rPr lang="en-US" smtClean="0"/>
              <a:t>12/24/2012</a:t>
            </a:fld>
            <a:endParaRPr lang="en-US"/>
          </a:p>
        </p:txBody>
      </p:sp>
      <p:sp>
        <p:nvSpPr>
          <p:cNvPr id="8" name="Footer Placeholder 7"/>
          <p:cNvSpPr>
            <a:spLocks noGrp="1"/>
          </p:cNvSpPr>
          <p:nvPr>
            <p:ph type="ftr" sz="quarter" idx="11"/>
          </p:nvPr>
        </p:nvSpPr>
        <p:spPr/>
        <p:txBody>
          <a:bodyPr/>
          <a:lstStyle/>
          <a:p>
            <a:pPr>
              <a:defRPr/>
            </a:pPr>
            <a:r>
              <a:rPr lang="en-US" smtClean="0"/>
              <a:t>ERGONOMI</a:t>
            </a:r>
            <a:endParaRPr lang="en-US"/>
          </a:p>
        </p:txBody>
      </p:sp>
      <p:sp>
        <p:nvSpPr>
          <p:cNvPr id="9" name="Slide Number Placeholder 8"/>
          <p:cNvSpPr>
            <a:spLocks noGrp="1"/>
          </p:cNvSpPr>
          <p:nvPr>
            <p:ph type="sldNum" sz="quarter" idx="12"/>
          </p:nvPr>
        </p:nvSpPr>
        <p:spPr/>
        <p:txBody>
          <a:bodyPr/>
          <a:lstStyle/>
          <a:p>
            <a:pPr>
              <a:defRPr/>
            </a:pPr>
            <a:fld id="{470491C8-BA72-4B5F-ACD2-3A979D031FE7}"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98DD6F4-1134-481B-94E9-FD580D95FF66}" type="datetime1">
              <a:rPr lang="en-US" smtClean="0"/>
              <a:t>12/24/2012</a:t>
            </a:fld>
            <a:endParaRPr lang="en-US"/>
          </a:p>
        </p:txBody>
      </p:sp>
      <p:sp>
        <p:nvSpPr>
          <p:cNvPr id="4" name="Footer Placeholder 3"/>
          <p:cNvSpPr>
            <a:spLocks noGrp="1"/>
          </p:cNvSpPr>
          <p:nvPr>
            <p:ph type="ftr" sz="quarter" idx="11"/>
          </p:nvPr>
        </p:nvSpPr>
        <p:spPr/>
        <p:txBody>
          <a:bodyPr/>
          <a:lstStyle/>
          <a:p>
            <a:pPr>
              <a:defRPr/>
            </a:pPr>
            <a:r>
              <a:rPr lang="en-US" smtClean="0"/>
              <a:t>ERGONOMI</a:t>
            </a:r>
            <a:endParaRPr lang="en-US"/>
          </a:p>
        </p:txBody>
      </p:sp>
      <p:sp>
        <p:nvSpPr>
          <p:cNvPr id="5" name="Slide Number Placeholder 4"/>
          <p:cNvSpPr>
            <a:spLocks noGrp="1"/>
          </p:cNvSpPr>
          <p:nvPr>
            <p:ph type="sldNum" sz="quarter" idx="12"/>
          </p:nvPr>
        </p:nvSpPr>
        <p:spPr/>
        <p:txBody>
          <a:bodyPr/>
          <a:lstStyle/>
          <a:p>
            <a:pPr>
              <a:defRPr/>
            </a:pPr>
            <a:fld id="{7B593C3F-7234-4401-8E13-DA22CC67FC20}"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0081" y="1828800"/>
            <a:ext cx="288753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22710" y="1828800"/>
            <a:ext cx="28892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733D80F-58C5-4B88-B457-F750C7DC2B19}" type="datetime1">
              <a:rPr lang="en-US" smtClean="0"/>
              <a:t>12/24/2012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lvl1pPr>
              <a:defRPr/>
            </a:lvl1pPr>
          </a:lstStyle>
          <a:p>
            <a:pPr>
              <a:defRPr/>
            </a:pPr>
            <a:fld id="{ECA231F9-E30E-428B-9655-A7A2FE68F8FC}" type="slidenum">
              <a:rPr lang="en-US" smtClean="0"/>
              <a:pPr>
                <a:defRPr/>
              </a:pPr>
              <a:t>‹#›</a:t>
            </a:fld>
            <a:endParaRPr lang="en-US"/>
          </a:p>
        </p:txBody>
      </p:sp>
    </p:spTree>
    <p:extLst>
      <p:ext uri="{BB962C8B-B14F-4D97-AF65-F5344CB8AC3E}">
        <p14:creationId xmlns:p14="http://schemas.microsoft.com/office/powerpoint/2010/main" val="1226615064"/>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00270E-DA22-46CF-91C7-D44040338ED9}" type="datetime1">
              <a:rPr lang="en-US" smtClean="0"/>
              <a:t>12/24/2012</a:t>
            </a:fld>
            <a:endParaRPr lang="en-US"/>
          </a:p>
        </p:txBody>
      </p:sp>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4" name="Slide Number Placeholder 3"/>
          <p:cNvSpPr>
            <a:spLocks noGrp="1"/>
          </p:cNvSpPr>
          <p:nvPr>
            <p:ph type="sldNum" sz="quarter" idx="12"/>
          </p:nvPr>
        </p:nvSpPr>
        <p:spPr/>
        <p:txBody>
          <a:bodyPr/>
          <a:lstStyle/>
          <a:p>
            <a:pPr>
              <a:defRPr/>
            </a:pPr>
            <a:fld id="{44272B80-A9F9-470F-971C-9095604F399C}"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201" y="5495544"/>
            <a:ext cx="84201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30205" y="6096000"/>
            <a:ext cx="84201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F072283-5672-4ABB-B4F7-104DA0B4E431}" type="datetime1">
              <a:rPr lang="en-US" smtClean="0"/>
              <a:t>12/24/2012</a:t>
            </a:fld>
            <a:endParaRPr lang="en-US"/>
          </a:p>
        </p:txBody>
      </p:sp>
      <p:sp>
        <p:nvSpPr>
          <p:cNvPr id="6" name="Footer Placeholder 5"/>
          <p:cNvSpPr>
            <a:spLocks noGrp="1"/>
          </p:cNvSpPr>
          <p:nvPr>
            <p:ph type="ftr" sz="quarter" idx="11"/>
          </p:nvPr>
        </p:nvSpPr>
        <p:spPr/>
        <p:txBody>
          <a:body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p>
            <a:pPr>
              <a:defRPr/>
            </a:pPr>
            <a:fld id="{DBE6D128-6BA5-4445-AA39-A37B6A4F8882}" type="slidenum">
              <a:rPr lang="en-US" smtClean="0"/>
              <a:pPr>
                <a:defRPr/>
              </a:pPr>
              <a:t>‹#›</a:t>
            </a:fld>
            <a:endParaRPr lang="en-US"/>
          </a:p>
        </p:txBody>
      </p:sp>
      <p:sp>
        <p:nvSpPr>
          <p:cNvPr id="9" name="Content Placeholder 8"/>
          <p:cNvSpPr>
            <a:spLocks noGrp="1"/>
          </p:cNvSpPr>
          <p:nvPr>
            <p:ph sz="quarter" idx="13"/>
          </p:nvPr>
        </p:nvSpPr>
        <p:spPr>
          <a:xfrm>
            <a:off x="330200" y="381000"/>
            <a:ext cx="84201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898" y="5495278"/>
            <a:ext cx="84201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6305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6898" y="6096000"/>
            <a:ext cx="84201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DD45637B-9286-4B96-BA51-CDB7462CA1A4}" type="datetime1">
              <a:rPr lang="en-US" smtClean="0"/>
              <a:t>12/24/2012</a:t>
            </a:fld>
            <a:endParaRPr lang="en-US"/>
          </a:p>
        </p:txBody>
      </p:sp>
      <p:sp>
        <p:nvSpPr>
          <p:cNvPr id="9" name="Slide Number Placeholder 8"/>
          <p:cNvSpPr>
            <a:spLocks noGrp="1"/>
          </p:cNvSpPr>
          <p:nvPr>
            <p:ph type="sldNum" sz="quarter" idx="11"/>
          </p:nvPr>
        </p:nvSpPr>
        <p:spPr/>
        <p:txBody>
          <a:bodyPr/>
          <a:lstStyle/>
          <a:p>
            <a:pPr>
              <a:defRPr/>
            </a:pPr>
            <a:fld id="{2F3B72EE-6FF2-43A6-95BA-DD73C031042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smtClean="0"/>
              <a:t>ERGONOMI</a:t>
            </a:r>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1D08A7C-67E0-4196-BF65-0B1FC9AC7E5B}"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7E0B0DB2-ACA6-4C42-A331-9FF7D22B99B6}"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9"/>
            <a:ext cx="189865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4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3B28D26-757D-4725-883D-1F0A08A63068}"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DB8E1220-3450-416B-A40F-E8800A4B1215}"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05007"/>
            <a:ext cx="817245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42950" y="4572000"/>
            <a:ext cx="700024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5EFC4A37-C503-4E6D-83A1-B79AA3A75D35}"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1B4F0E68-D114-44D9-AC87-FCE8BD72774F}"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B9C8820-D557-4F79-AB90-26ABDCC71EFB}"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FE62A45E-A11E-4BEF-ABE9-E44EE868F273}"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5486400"/>
            <a:ext cx="8297994"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3852863"/>
            <a:ext cx="6646994"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74CC566-1273-4396-BB38-D733B6898AB0}"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041B5B65-7363-4991-A7BC-637D32D4405C}"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79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56C2C1C-752F-463C-B90B-EBD7F0CC504E}" type="datetime1">
              <a:rPr lang="en-US" smtClean="0"/>
              <a:t>12/24/2012</a:t>
            </a:fld>
            <a:endParaRPr lang="en-US"/>
          </a:p>
        </p:txBody>
      </p:sp>
      <p:sp>
        <p:nvSpPr>
          <p:cNvPr id="6" name="Footer Placeholder 5"/>
          <p:cNvSpPr>
            <a:spLocks noGrp="1"/>
          </p:cNvSpPr>
          <p:nvPr>
            <p:ph type="ftr" sz="quarter" idx="11"/>
          </p:nvPr>
        </p:nvSpPr>
        <p:spPr/>
        <p:txBody>
          <a:body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p>
            <a:pPr>
              <a:defRPr/>
            </a:pPr>
            <a:fld id="{ECA231F9-E30E-428B-9655-A7A2FE68F8FC}"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C9B3AF6-67AC-4D28-B608-C4061CDDD6AC}" type="datetime1">
              <a:rPr lang="en-US" smtClean="0"/>
              <a:t>12/24/2012</a:t>
            </a:fld>
            <a:endParaRPr lang="en-US"/>
          </a:p>
        </p:txBody>
      </p:sp>
      <p:sp>
        <p:nvSpPr>
          <p:cNvPr id="8" name="Footer Placeholder 7"/>
          <p:cNvSpPr>
            <a:spLocks noGrp="1"/>
          </p:cNvSpPr>
          <p:nvPr>
            <p:ph type="ftr" sz="quarter" idx="11"/>
          </p:nvPr>
        </p:nvSpPr>
        <p:spPr/>
        <p:txBody>
          <a:bodyPr/>
          <a:lstStyle/>
          <a:p>
            <a:pPr>
              <a:defRPr/>
            </a:pPr>
            <a:r>
              <a:rPr lang="en-US" smtClean="0"/>
              <a:t>ERGONOMI</a:t>
            </a:r>
            <a:endParaRPr lang="en-US"/>
          </a:p>
        </p:txBody>
      </p:sp>
      <p:sp>
        <p:nvSpPr>
          <p:cNvPr id="9" name="Slide Number Placeholder 8"/>
          <p:cNvSpPr>
            <a:spLocks noGrp="1"/>
          </p:cNvSpPr>
          <p:nvPr>
            <p:ph type="sldNum" sz="quarter" idx="12"/>
          </p:nvPr>
        </p:nvSpPr>
        <p:spPr/>
        <p:txBody>
          <a:bodyPr/>
          <a:lstStyle/>
          <a:p>
            <a:pPr>
              <a:defRPr/>
            </a:pPr>
            <a:fld id="{E277B675-F691-48B6-AB3A-3654B79CE2F0}"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27B0B3A-5034-46EF-A51A-C7A6E96CA45A}" type="datetime1">
              <a:rPr lang="en-US" smtClean="0"/>
              <a:t>12/24/2012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ERGONOMI</a:t>
            </a:r>
            <a:endParaRPr lang="en-US"/>
          </a:p>
        </p:txBody>
      </p:sp>
      <p:sp>
        <p:nvSpPr>
          <p:cNvPr id="9" name="Slide Number Placeholder 8"/>
          <p:cNvSpPr>
            <a:spLocks noGrp="1"/>
          </p:cNvSpPr>
          <p:nvPr>
            <p:ph type="sldNum" sz="quarter" idx="12"/>
          </p:nvPr>
        </p:nvSpPr>
        <p:spPr/>
        <p:txBody>
          <a:bodyPr/>
          <a:lstStyle>
            <a:lvl1pPr>
              <a:defRPr/>
            </a:lvl1pPr>
          </a:lstStyle>
          <a:p>
            <a:pPr>
              <a:defRPr/>
            </a:pPr>
            <a:fld id="{E277B675-F691-48B6-AB3A-3654B79CE2F0}" type="slidenum">
              <a:rPr lang="en-US" smtClean="0"/>
              <a:pPr>
                <a:defRPr/>
              </a:pPr>
              <a:t>‹#›</a:t>
            </a:fld>
            <a:endParaRPr lang="en-US"/>
          </a:p>
        </p:txBody>
      </p:sp>
    </p:spTree>
    <p:extLst>
      <p:ext uri="{BB962C8B-B14F-4D97-AF65-F5344CB8AC3E}">
        <p14:creationId xmlns:p14="http://schemas.microsoft.com/office/powerpoint/2010/main" val="1360877751"/>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D2AF8DB-FE52-4BAC-9B79-92B8C19036F2}" type="datetime1">
              <a:rPr lang="en-US" smtClean="0"/>
              <a:t>12/24/2012</a:t>
            </a:fld>
            <a:endParaRPr lang="en-US"/>
          </a:p>
        </p:txBody>
      </p:sp>
      <p:sp>
        <p:nvSpPr>
          <p:cNvPr id="4" name="Footer Placeholder 3"/>
          <p:cNvSpPr>
            <a:spLocks noGrp="1"/>
          </p:cNvSpPr>
          <p:nvPr>
            <p:ph type="ftr" sz="quarter" idx="11"/>
          </p:nvPr>
        </p:nvSpPr>
        <p:spPr/>
        <p:txBody>
          <a:bodyPr/>
          <a:lstStyle/>
          <a:p>
            <a:pPr>
              <a:defRPr/>
            </a:pPr>
            <a:r>
              <a:rPr lang="en-US" smtClean="0"/>
              <a:t>ERGONOMI</a:t>
            </a:r>
            <a:endParaRPr lang="en-US"/>
          </a:p>
        </p:txBody>
      </p:sp>
      <p:sp>
        <p:nvSpPr>
          <p:cNvPr id="5" name="Slide Number Placeholder 4"/>
          <p:cNvSpPr>
            <a:spLocks noGrp="1"/>
          </p:cNvSpPr>
          <p:nvPr>
            <p:ph type="sldNum" sz="quarter" idx="12"/>
          </p:nvPr>
        </p:nvSpPr>
        <p:spPr/>
        <p:txBody>
          <a:bodyPr/>
          <a:lstStyle/>
          <a:p>
            <a:pPr>
              <a:defRPr/>
            </a:pPr>
            <a:fld id="{2094A6F2-2804-489B-AD31-E0E443A23986}"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3F73F1-6735-44DA-8C66-A2E108AA4D96}" type="datetime1">
              <a:rPr lang="en-US" smtClean="0"/>
              <a:t>12/24/2012</a:t>
            </a:fld>
            <a:endParaRPr lang="en-US"/>
          </a:p>
        </p:txBody>
      </p:sp>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4" name="Slide Number Placeholder 3"/>
          <p:cNvSpPr>
            <a:spLocks noGrp="1"/>
          </p:cNvSpPr>
          <p:nvPr>
            <p:ph type="sldNum" sz="quarter" idx="12"/>
          </p:nvPr>
        </p:nvSpPr>
        <p:spPr/>
        <p:txBody>
          <a:bodyPr/>
          <a:lstStyle/>
          <a:p>
            <a:pPr>
              <a:defRPr/>
            </a:pPr>
            <a:fld id="{4A1B3F89-3E9F-410F-8C0E-7C7D3127B094}"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201" y="5495544"/>
            <a:ext cx="84201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30203" y="6096000"/>
            <a:ext cx="84201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588652F-484C-4B7E-8C43-40F46EBC1C0A}" type="datetime1">
              <a:rPr lang="en-US" smtClean="0"/>
              <a:t>12/24/2012</a:t>
            </a:fld>
            <a:endParaRPr lang="en-US"/>
          </a:p>
        </p:txBody>
      </p:sp>
      <p:sp>
        <p:nvSpPr>
          <p:cNvPr id="6" name="Footer Placeholder 5"/>
          <p:cNvSpPr>
            <a:spLocks noGrp="1"/>
          </p:cNvSpPr>
          <p:nvPr>
            <p:ph type="ftr" sz="quarter" idx="11"/>
          </p:nvPr>
        </p:nvSpPr>
        <p:spPr/>
        <p:txBody>
          <a:body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p>
            <a:pPr>
              <a:defRPr/>
            </a:pPr>
            <a:fld id="{ECEB789E-277D-4CEE-B414-09D9C3CFC6BF}" type="slidenum">
              <a:rPr lang="en-US" smtClean="0"/>
              <a:pPr>
                <a:defRPr/>
              </a:pPr>
              <a:t>‹#›</a:t>
            </a:fld>
            <a:endParaRPr lang="en-US"/>
          </a:p>
        </p:txBody>
      </p:sp>
      <p:sp>
        <p:nvSpPr>
          <p:cNvPr id="9" name="Content Placeholder 8"/>
          <p:cNvSpPr>
            <a:spLocks noGrp="1"/>
          </p:cNvSpPr>
          <p:nvPr>
            <p:ph sz="quarter" idx="13"/>
          </p:nvPr>
        </p:nvSpPr>
        <p:spPr>
          <a:xfrm>
            <a:off x="330200" y="381000"/>
            <a:ext cx="84201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898" y="5495278"/>
            <a:ext cx="84201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6305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6898" y="6096000"/>
            <a:ext cx="84201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BF2EAC6B-936A-4A59-97E2-EAB05D8D0129}" type="datetime1">
              <a:rPr lang="en-US" smtClean="0"/>
              <a:t>12/24/2012</a:t>
            </a:fld>
            <a:endParaRPr lang="en-US"/>
          </a:p>
        </p:txBody>
      </p:sp>
      <p:sp>
        <p:nvSpPr>
          <p:cNvPr id="9" name="Slide Number Placeholder 8"/>
          <p:cNvSpPr>
            <a:spLocks noGrp="1"/>
          </p:cNvSpPr>
          <p:nvPr>
            <p:ph type="sldNum" sz="quarter" idx="11"/>
          </p:nvPr>
        </p:nvSpPr>
        <p:spPr/>
        <p:txBody>
          <a:bodyPr/>
          <a:lstStyle/>
          <a:p>
            <a:pPr>
              <a:defRPr/>
            </a:pPr>
            <a:fld id="{0821E541-BB7E-44C0-A26E-AEB25FA91C5D}"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smtClean="0"/>
              <a:t>ERGONOMI</a:t>
            </a:r>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F1D8BE7-750E-45FC-B7B3-09678805B141}"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6BBD823B-C966-4BF9-AF4B-582C94C82ACE}"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5"/>
            <a:ext cx="189865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4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21E38F5-C9F0-41F0-8883-1B855309A9FE}"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FC841363-4E47-4FC3-B6AF-6C4B7A39CA35}"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05001"/>
            <a:ext cx="817245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42950" y="4572000"/>
            <a:ext cx="700024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ED62A37-5CAB-438F-A2EB-80A73654EC62}"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1B4F0E68-D114-44D9-AC87-FCE8BD72774F}"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8CF12A5-B727-487C-A7D8-5B9E155941FC}"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FE62A45E-A11E-4BEF-ABE9-E44EE868F273}"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5486400"/>
            <a:ext cx="8297994"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3852863"/>
            <a:ext cx="6646994"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3E310F8-D758-4098-A5F1-33414CF6FCF7}"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041B5B65-7363-4991-A7BC-637D32D4405C}"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79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8A93BD0-3B20-4F77-96F2-37BA9C8A6BC3}" type="datetime1">
              <a:rPr lang="en-US" smtClean="0"/>
              <a:t>12/24/2012</a:t>
            </a:fld>
            <a:endParaRPr lang="en-US"/>
          </a:p>
        </p:txBody>
      </p:sp>
      <p:sp>
        <p:nvSpPr>
          <p:cNvPr id="6" name="Footer Placeholder 5"/>
          <p:cNvSpPr>
            <a:spLocks noGrp="1"/>
          </p:cNvSpPr>
          <p:nvPr>
            <p:ph type="ftr" sz="quarter" idx="11"/>
          </p:nvPr>
        </p:nvSpPr>
        <p:spPr/>
        <p:txBody>
          <a:body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p>
            <a:pPr>
              <a:defRPr/>
            </a:pPr>
            <a:fld id="{ECA231F9-E30E-428B-9655-A7A2FE68F8FC}"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9A6F315-2EEB-4764-90ED-01FC249C85D4}" type="datetime1">
              <a:rPr lang="en-US" smtClean="0"/>
              <a:t>12/24/2012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ERGONOMI</a:t>
            </a:r>
            <a:endParaRPr lang="en-US"/>
          </a:p>
        </p:txBody>
      </p:sp>
      <p:sp>
        <p:nvSpPr>
          <p:cNvPr id="5" name="Slide Number Placeholder 4"/>
          <p:cNvSpPr>
            <a:spLocks noGrp="1"/>
          </p:cNvSpPr>
          <p:nvPr>
            <p:ph type="sldNum" sz="quarter" idx="12"/>
          </p:nvPr>
        </p:nvSpPr>
        <p:spPr/>
        <p:txBody>
          <a:bodyPr/>
          <a:lstStyle>
            <a:lvl1pPr>
              <a:defRPr/>
            </a:lvl1pPr>
          </a:lstStyle>
          <a:p>
            <a:pPr>
              <a:defRPr/>
            </a:pPr>
            <a:fld id="{2094A6F2-2804-489B-AD31-E0E443A23986}" type="slidenum">
              <a:rPr lang="en-US" smtClean="0"/>
              <a:pPr>
                <a:defRPr/>
              </a:pPr>
              <a:t>‹#›</a:t>
            </a:fld>
            <a:endParaRPr lang="en-US"/>
          </a:p>
        </p:txBody>
      </p:sp>
    </p:spTree>
    <p:extLst>
      <p:ext uri="{BB962C8B-B14F-4D97-AF65-F5344CB8AC3E}">
        <p14:creationId xmlns:p14="http://schemas.microsoft.com/office/powerpoint/2010/main" val="1979868875"/>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961516A-9CDB-4966-959E-3AE97A367BD0}" type="datetime1">
              <a:rPr lang="en-US" smtClean="0"/>
              <a:t>12/24/2012</a:t>
            </a:fld>
            <a:endParaRPr lang="en-US"/>
          </a:p>
        </p:txBody>
      </p:sp>
      <p:sp>
        <p:nvSpPr>
          <p:cNvPr id="8" name="Footer Placeholder 7"/>
          <p:cNvSpPr>
            <a:spLocks noGrp="1"/>
          </p:cNvSpPr>
          <p:nvPr>
            <p:ph type="ftr" sz="quarter" idx="11"/>
          </p:nvPr>
        </p:nvSpPr>
        <p:spPr/>
        <p:txBody>
          <a:bodyPr/>
          <a:lstStyle/>
          <a:p>
            <a:pPr>
              <a:defRPr/>
            </a:pPr>
            <a:r>
              <a:rPr lang="en-US" smtClean="0"/>
              <a:t>ERGONOMI</a:t>
            </a:r>
            <a:endParaRPr lang="en-US"/>
          </a:p>
        </p:txBody>
      </p:sp>
      <p:sp>
        <p:nvSpPr>
          <p:cNvPr id="9" name="Slide Number Placeholder 8"/>
          <p:cNvSpPr>
            <a:spLocks noGrp="1"/>
          </p:cNvSpPr>
          <p:nvPr>
            <p:ph type="sldNum" sz="quarter" idx="12"/>
          </p:nvPr>
        </p:nvSpPr>
        <p:spPr/>
        <p:txBody>
          <a:bodyPr/>
          <a:lstStyle/>
          <a:p>
            <a:pPr>
              <a:defRPr/>
            </a:pPr>
            <a:fld id="{E277B675-F691-48B6-AB3A-3654B79CE2F0}"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80B73FA-83B1-4096-8918-DB7E60827A8B}" type="datetime1">
              <a:rPr lang="en-US" smtClean="0"/>
              <a:t>12/24/2012</a:t>
            </a:fld>
            <a:endParaRPr lang="en-US"/>
          </a:p>
        </p:txBody>
      </p:sp>
      <p:sp>
        <p:nvSpPr>
          <p:cNvPr id="4" name="Footer Placeholder 3"/>
          <p:cNvSpPr>
            <a:spLocks noGrp="1"/>
          </p:cNvSpPr>
          <p:nvPr>
            <p:ph type="ftr" sz="quarter" idx="11"/>
          </p:nvPr>
        </p:nvSpPr>
        <p:spPr/>
        <p:txBody>
          <a:bodyPr/>
          <a:lstStyle/>
          <a:p>
            <a:pPr>
              <a:defRPr/>
            </a:pPr>
            <a:r>
              <a:rPr lang="en-US" smtClean="0"/>
              <a:t>ERGONOMI</a:t>
            </a:r>
            <a:endParaRPr lang="en-US"/>
          </a:p>
        </p:txBody>
      </p:sp>
      <p:sp>
        <p:nvSpPr>
          <p:cNvPr id="5" name="Slide Number Placeholder 4"/>
          <p:cNvSpPr>
            <a:spLocks noGrp="1"/>
          </p:cNvSpPr>
          <p:nvPr>
            <p:ph type="sldNum" sz="quarter" idx="12"/>
          </p:nvPr>
        </p:nvSpPr>
        <p:spPr/>
        <p:txBody>
          <a:bodyPr/>
          <a:lstStyle/>
          <a:p>
            <a:pPr>
              <a:defRPr/>
            </a:pPr>
            <a:fld id="{2094A6F2-2804-489B-AD31-E0E443A23986}"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D7DEBA-27BA-4CB2-8B83-20F1C851F111}" type="datetime1">
              <a:rPr lang="en-US" smtClean="0"/>
              <a:t>12/24/2012</a:t>
            </a:fld>
            <a:endParaRPr lang="en-US"/>
          </a:p>
        </p:txBody>
      </p:sp>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4" name="Slide Number Placeholder 3"/>
          <p:cNvSpPr>
            <a:spLocks noGrp="1"/>
          </p:cNvSpPr>
          <p:nvPr>
            <p:ph type="sldNum" sz="quarter" idx="12"/>
          </p:nvPr>
        </p:nvSpPr>
        <p:spPr/>
        <p:txBody>
          <a:bodyPr/>
          <a:lstStyle/>
          <a:p>
            <a:pPr>
              <a:defRPr/>
            </a:pPr>
            <a:fld id="{4A1B3F89-3E9F-410F-8C0E-7C7D3127B094}"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201" y="5495544"/>
            <a:ext cx="84201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30200" y="6096000"/>
            <a:ext cx="84201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9B9E6CF-FB6E-4676-B6DC-F7038A45639F}" type="datetime1">
              <a:rPr lang="en-US" smtClean="0"/>
              <a:t>12/24/2012</a:t>
            </a:fld>
            <a:endParaRPr lang="en-US"/>
          </a:p>
        </p:txBody>
      </p:sp>
      <p:sp>
        <p:nvSpPr>
          <p:cNvPr id="6" name="Footer Placeholder 5"/>
          <p:cNvSpPr>
            <a:spLocks noGrp="1"/>
          </p:cNvSpPr>
          <p:nvPr>
            <p:ph type="ftr" sz="quarter" idx="11"/>
          </p:nvPr>
        </p:nvSpPr>
        <p:spPr/>
        <p:txBody>
          <a:body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p>
            <a:pPr>
              <a:defRPr/>
            </a:pPr>
            <a:fld id="{ECEB789E-277D-4CEE-B414-09D9C3CFC6BF}" type="slidenum">
              <a:rPr lang="en-US" smtClean="0"/>
              <a:pPr>
                <a:defRPr/>
              </a:pPr>
              <a:t>‹#›</a:t>
            </a:fld>
            <a:endParaRPr lang="en-US"/>
          </a:p>
        </p:txBody>
      </p:sp>
      <p:sp>
        <p:nvSpPr>
          <p:cNvPr id="9" name="Content Placeholder 8"/>
          <p:cNvSpPr>
            <a:spLocks noGrp="1"/>
          </p:cNvSpPr>
          <p:nvPr>
            <p:ph sz="quarter" idx="13"/>
          </p:nvPr>
        </p:nvSpPr>
        <p:spPr>
          <a:xfrm>
            <a:off x="330200" y="381000"/>
            <a:ext cx="84201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898" y="5495278"/>
            <a:ext cx="84201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6305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6898" y="6096000"/>
            <a:ext cx="84201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7A604D64-21B6-426B-9D01-6827E24BE7C6}" type="datetime1">
              <a:rPr lang="en-US" smtClean="0"/>
              <a:t>12/24/2012</a:t>
            </a:fld>
            <a:endParaRPr lang="en-US"/>
          </a:p>
        </p:txBody>
      </p:sp>
      <p:sp>
        <p:nvSpPr>
          <p:cNvPr id="9" name="Slide Number Placeholder 8"/>
          <p:cNvSpPr>
            <a:spLocks noGrp="1"/>
          </p:cNvSpPr>
          <p:nvPr>
            <p:ph type="sldNum" sz="quarter" idx="11"/>
          </p:nvPr>
        </p:nvSpPr>
        <p:spPr/>
        <p:txBody>
          <a:bodyPr/>
          <a:lstStyle/>
          <a:p>
            <a:pPr>
              <a:defRPr/>
            </a:pPr>
            <a:fld id="{0821E541-BB7E-44C0-A26E-AEB25FA91C5D}"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smtClean="0"/>
              <a:t>ERGONOMI</a:t>
            </a:r>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35B77DA-7B4F-4B9C-8131-83C1DD5EC970}"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6BBD823B-C966-4BF9-AF4B-582C94C82ACE}"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189865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02121BD-F745-4DEA-A5A3-7585BC856054}" type="datetime1">
              <a:rPr lang="en-US" smtClean="0"/>
              <a:t>12/24/2012</a:t>
            </a:fld>
            <a:endParaRPr lang="en-US"/>
          </a:p>
        </p:txBody>
      </p:sp>
      <p:sp>
        <p:nvSpPr>
          <p:cNvPr id="5" name="Footer Placeholder 4"/>
          <p:cNvSpPr>
            <a:spLocks noGrp="1"/>
          </p:cNvSpPr>
          <p:nvPr>
            <p:ph type="ftr" sz="quarter" idx="11"/>
          </p:nvPr>
        </p:nvSpPr>
        <p:spPr/>
        <p:txBody>
          <a:bodyPr/>
          <a:lstStyle/>
          <a:p>
            <a:pPr>
              <a:defRPr/>
            </a:pPr>
            <a:r>
              <a:rPr lang="en-US" smtClean="0"/>
              <a:t>ERGONOMI</a:t>
            </a:r>
            <a:endParaRPr lang="en-US"/>
          </a:p>
        </p:txBody>
      </p:sp>
      <p:sp>
        <p:nvSpPr>
          <p:cNvPr id="6" name="Slide Number Placeholder 5"/>
          <p:cNvSpPr>
            <a:spLocks noGrp="1"/>
          </p:cNvSpPr>
          <p:nvPr>
            <p:ph type="sldNum" sz="quarter" idx="12"/>
          </p:nvPr>
        </p:nvSpPr>
        <p:spPr/>
        <p:txBody>
          <a:bodyPr/>
          <a:lstStyle/>
          <a:p>
            <a:pPr>
              <a:defRPr/>
            </a:pPr>
            <a:fld id="{FC841363-4E47-4FC3-B6AF-6C4B7A39CA35}" type="slidenum">
              <a:rPr lang="en-US" smtClean="0"/>
              <a:pPr>
                <a:defRPr/>
              </a:pPr>
              <a:t>‹#›</a:t>
            </a:fld>
            <a:endParaRPr lang="en-US"/>
          </a:p>
        </p:txBody>
      </p:sp>
    </p:spTree>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05017"/>
            <a:ext cx="817245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42950" y="4572000"/>
            <a:ext cx="700024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A416E7C-3399-45A5-BABF-7492FA64C642}"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A599477D-053C-4A53-905A-B4E821C188C0}" type="slidenum">
              <a:rPr lang="en-US" smtClean="0"/>
              <a:pPr>
                <a:defRPr/>
              </a:pPr>
              <a:t>‹#›</a:t>
            </a:fld>
            <a:endParaRPr lang="en-US"/>
          </a:p>
        </p:txBody>
      </p:sp>
    </p:spTree>
    <p:extLst>
      <p:ext uri="{BB962C8B-B14F-4D97-AF65-F5344CB8AC3E}">
        <p14:creationId xmlns:p14="http://schemas.microsoft.com/office/powerpoint/2010/main" val="3748706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F7DBA6C-DBFE-4F99-9F66-ABB4CDB86CC1}"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38A02783-DB9A-4BE3-A847-23787154F4E3}" type="slidenum">
              <a:rPr lang="en-US" smtClean="0"/>
              <a:pPr>
                <a:defRPr/>
              </a:pPr>
              <a:t>‹#›</a:t>
            </a:fld>
            <a:endParaRPr lang="en-US"/>
          </a:p>
        </p:txBody>
      </p:sp>
    </p:spTree>
    <p:extLst>
      <p:ext uri="{BB962C8B-B14F-4D97-AF65-F5344CB8AC3E}">
        <p14:creationId xmlns:p14="http://schemas.microsoft.com/office/powerpoint/2010/main" val="18130386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5486400"/>
            <a:ext cx="8297994"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3852863"/>
            <a:ext cx="6646994"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567D7E2-E88F-47D1-B7E3-78FEC2A68E92}"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EFD62939-0325-40A0-98AD-3FD4C47634DC}" type="slidenum">
              <a:rPr lang="en-US" smtClean="0"/>
              <a:pPr>
                <a:defRPr/>
              </a:pPr>
              <a:t>‹#›</a:t>
            </a:fld>
            <a:endParaRPr lang="en-US"/>
          </a:p>
        </p:txBody>
      </p:sp>
    </p:spTree>
    <p:extLst>
      <p:ext uri="{BB962C8B-B14F-4D97-AF65-F5344CB8AC3E}">
        <p14:creationId xmlns:p14="http://schemas.microsoft.com/office/powerpoint/2010/main" val="243300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E23B570-4B9B-483D-BEA5-038190794108}" type="datetime1">
              <a:rPr lang="en-US" smtClean="0"/>
              <a:t>12/24/2012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ERGONOMI</a:t>
            </a:r>
            <a:endParaRPr lang="en-US"/>
          </a:p>
        </p:txBody>
      </p:sp>
      <p:sp>
        <p:nvSpPr>
          <p:cNvPr id="4" name="Slide Number Placeholder 3"/>
          <p:cNvSpPr>
            <a:spLocks noGrp="1"/>
          </p:cNvSpPr>
          <p:nvPr>
            <p:ph type="sldNum" sz="quarter" idx="12"/>
          </p:nvPr>
        </p:nvSpPr>
        <p:spPr/>
        <p:txBody>
          <a:bodyPr/>
          <a:lstStyle>
            <a:lvl1pPr>
              <a:defRPr/>
            </a:lvl1pPr>
          </a:lstStyle>
          <a:p>
            <a:pPr>
              <a:defRPr/>
            </a:pPr>
            <a:fld id="{4A1B3F89-3E9F-410F-8C0E-7C7D3127B094}" type="slidenum">
              <a:rPr lang="en-US" smtClean="0"/>
              <a:pPr>
                <a:defRPr/>
              </a:pPr>
              <a:t>‹#›</a:t>
            </a:fld>
            <a:endParaRPr lang="en-US"/>
          </a:p>
        </p:txBody>
      </p:sp>
    </p:spTree>
    <p:extLst>
      <p:ext uri="{BB962C8B-B14F-4D97-AF65-F5344CB8AC3E}">
        <p14:creationId xmlns:p14="http://schemas.microsoft.com/office/powerpoint/2010/main" val="1448794680"/>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7900" y="1536192"/>
            <a:ext cx="39624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C1A5C5CE-9C26-4228-B1F8-F3E87C29262E}" type="datetime1">
              <a:rPr lang="en-US" smtClean="0">
                <a:solidFill>
                  <a:srgbClr val="DBF5F9"/>
                </a:solidFill>
              </a:rPr>
              <a:t>12/24/2012</a:t>
            </a:fld>
            <a:endParaRPr lang="en-US">
              <a:solidFill>
                <a:srgbClr val="DBF5F9"/>
              </a:solidFill>
            </a:endParaRPr>
          </a:p>
        </p:txBody>
      </p:sp>
      <p:sp>
        <p:nvSpPr>
          <p:cNvPr id="6" name="Footer Placeholder 5"/>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7" name="Slide Number Placeholder 6"/>
          <p:cNvSpPr>
            <a:spLocks noGrp="1"/>
          </p:cNvSpPr>
          <p:nvPr>
            <p:ph type="sldNum" sz="quarter" idx="12"/>
          </p:nvPr>
        </p:nvSpPr>
        <p:spPr/>
        <p:txBody>
          <a:bodyPr/>
          <a:lstStyle/>
          <a:p>
            <a:pPr>
              <a:defRPr/>
            </a:pPr>
            <a:fld id="{413ED1D5-669B-43C3-9874-AE21EA633C72}" type="slidenum">
              <a:rPr lang="en-US" smtClean="0"/>
              <a:pPr>
                <a:defRPr/>
              </a:pPr>
              <a:t>‹#›</a:t>
            </a:fld>
            <a:endParaRPr lang="en-US"/>
          </a:p>
        </p:txBody>
      </p:sp>
    </p:spTree>
    <p:extLst>
      <p:ext uri="{BB962C8B-B14F-4D97-AF65-F5344CB8AC3E}">
        <p14:creationId xmlns:p14="http://schemas.microsoft.com/office/powerpoint/2010/main" val="14768230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535113"/>
            <a:ext cx="39624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BBDC1C2-AD61-4BF4-A422-A065641C1485}" type="datetime1">
              <a:rPr lang="en-US" smtClean="0">
                <a:solidFill>
                  <a:srgbClr val="DBF5F9"/>
                </a:solidFill>
              </a:rPr>
              <a:t>12/24/2012</a:t>
            </a:fld>
            <a:endParaRPr lang="en-US">
              <a:solidFill>
                <a:srgbClr val="DBF5F9"/>
              </a:solidFill>
            </a:endParaRPr>
          </a:p>
        </p:txBody>
      </p:sp>
      <p:sp>
        <p:nvSpPr>
          <p:cNvPr id="8" name="Footer Placeholder 7"/>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9" name="Slide Number Placeholder 8"/>
          <p:cNvSpPr>
            <a:spLocks noGrp="1"/>
          </p:cNvSpPr>
          <p:nvPr>
            <p:ph type="sldNum" sz="quarter" idx="12"/>
          </p:nvPr>
        </p:nvSpPr>
        <p:spPr/>
        <p:txBody>
          <a:bodyPr/>
          <a:lstStyle/>
          <a:p>
            <a:pPr>
              <a:defRPr/>
            </a:pPr>
            <a:fld id="{EBF55949-2FEA-4C36-A603-ED96C92840FF}" type="slidenum">
              <a:rPr lang="en-US" smtClean="0"/>
              <a:pPr>
                <a:defRPr/>
              </a:pPr>
              <a:t>‹#›</a:t>
            </a:fld>
            <a:endParaRPr lang="en-US"/>
          </a:p>
        </p:txBody>
      </p:sp>
    </p:spTree>
    <p:extLst>
      <p:ext uri="{BB962C8B-B14F-4D97-AF65-F5344CB8AC3E}">
        <p14:creationId xmlns:p14="http://schemas.microsoft.com/office/powerpoint/2010/main" val="2866790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6014F23-0526-449F-97C1-4ADC4FFB0201}" type="datetime1">
              <a:rPr lang="en-US" smtClean="0">
                <a:solidFill>
                  <a:srgbClr val="DBF5F9"/>
                </a:solidFill>
              </a:rPr>
              <a:t>12/24/2012</a:t>
            </a:fld>
            <a:endParaRPr lang="en-US">
              <a:solidFill>
                <a:srgbClr val="DBF5F9"/>
              </a:solidFill>
            </a:endParaRPr>
          </a:p>
        </p:txBody>
      </p:sp>
      <p:sp>
        <p:nvSpPr>
          <p:cNvPr id="4" name="Footer Placeholder 3"/>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5" name="Slide Number Placeholder 4"/>
          <p:cNvSpPr>
            <a:spLocks noGrp="1"/>
          </p:cNvSpPr>
          <p:nvPr>
            <p:ph type="sldNum" sz="quarter" idx="12"/>
          </p:nvPr>
        </p:nvSpPr>
        <p:spPr/>
        <p:txBody>
          <a:bodyPr/>
          <a:lstStyle/>
          <a:p>
            <a:pPr>
              <a:defRPr/>
            </a:pPr>
            <a:fld id="{5C101DF9-93FB-4C56-ADDE-8ADB02270387}" type="slidenum">
              <a:rPr lang="en-US" smtClean="0"/>
              <a:pPr>
                <a:defRPr/>
              </a:pPr>
              <a:t>‹#›</a:t>
            </a:fld>
            <a:endParaRPr lang="en-US"/>
          </a:p>
        </p:txBody>
      </p:sp>
    </p:spTree>
    <p:extLst>
      <p:ext uri="{BB962C8B-B14F-4D97-AF65-F5344CB8AC3E}">
        <p14:creationId xmlns:p14="http://schemas.microsoft.com/office/powerpoint/2010/main" val="2380623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7C86EE-D8F6-48E7-A09E-EC2DA92FF684}" type="datetime1">
              <a:rPr lang="en-US" smtClean="0">
                <a:solidFill>
                  <a:srgbClr val="DBF5F9"/>
                </a:solidFill>
              </a:rPr>
              <a:t>12/24/2012</a:t>
            </a:fld>
            <a:endParaRPr lang="en-US">
              <a:solidFill>
                <a:srgbClr val="DBF5F9"/>
              </a:solidFill>
            </a:endParaRPr>
          </a:p>
        </p:txBody>
      </p:sp>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4" name="Slide Number Placeholder 3"/>
          <p:cNvSpPr>
            <a:spLocks noGrp="1"/>
          </p:cNvSpPr>
          <p:nvPr>
            <p:ph type="sldNum" sz="quarter" idx="12"/>
          </p:nvPr>
        </p:nvSpPr>
        <p:spPr/>
        <p:txBody>
          <a:bodyPr/>
          <a:lstStyle/>
          <a:p>
            <a:pPr>
              <a:defRPr/>
            </a:pPr>
            <a:fld id="{DBBC3158-06DB-47D5-A411-218DA1FC9E59}" type="slidenum">
              <a:rPr lang="en-US" smtClean="0"/>
              <a:pPr>
                <a:defRPr/>
              </a:pPr>
              <a:t>‹#›</a:t>
            </a:fld>
            <a:endParaRPr lang="en-US"/>
          </a:p>
        </p:txBody>
      </p:sp>
    </p:spTree>
    <p:extLst>
      <p:ext uri="{BB962C8B-B14F-4D97-AF65-F5344CB8AC3E}">
        <p14:creationId xmlns:p14="http://schemas.microsoft.com/office/powerpoint/2010/main" val="14742422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201" y="5495544"/>
            <a:ext cx="84201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30208" y="6096000"/>
            <a:ext cx="84201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3F551D-F575-4954-8E02-9D6E4EE081A3}" type="datetime1">
              <a:rPr lang="en-US" smtClean="0">
                <a:solidFill>
                  <a:srgbClr val="DBF5F9"/>
                </a:solidFill>
              </a:rPr>
              <a:t>12/24/2012</a:t>
            </a:fld>
            <a:endParaRPr lang="en-US">
              <a:solidFill>
                <a:srgbClr val="DBF5F9"/>
              </a:solidFill>
            </a:endParaRPr>
          </a:p>
        </p:txBody>
      </p:sp>
      <p:sp>
        <p:nvSpPr>
          <p:cNvPr id="6" name="Footer Placeholder 5"/>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7" name="Slide Number Placeholder 6"/>
          <p:cNvSpPr>
            <a:spLocks noGrp="1"/>
          </p:cNvSpPr>
          <p:nvPr>
            <p:ph type="sldNum" sz="quarter" idx="12"/>
          </p:nvPr>
        </p:nvSpPr>
        <p:spPr/>
        <p:txBody>
          <a:bodyPr/>
          <a:lstStyle/>
          <a:p>
            <a:pPr>
              <a:defRPr/>
            </a:pPr>
            <a:fld id="{10DE6B25-F5C7-4423-A163-B31087D523CC}" type="slidenum">
              <a:rPr lang="en-US" smtClean="0"/>
              <a:pPr>
                <a:defRPr/>
              </a:pPr>
              <a:t>‹#›</a:t>
            </a:fld>
            <a:endParaRPr lang="en-US"/>
          </a:p>
        </p:txBody>
      </p:sp>
      <p:sp>
        <p:nvSpPr>
          <p:cNvPr id="9" name="Content Placeholder 8"/>
          <p:cNvSpPr>
            <a:spLocks noGrp="1"/>
          </p:cNvSpPr>
          <p:nvPr>
            <p:ph sz="quarter" idx="13"/>
          </p:nvPr>
        </p:nvSpPr>
        <p:spPr>
          <a:xfrm>
            <a:off x="330200" y="381000"/>
            <a:ext cx="84201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6154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898" y="5495278"/>
            <a:ext cx="84201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6305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6898" y="6096000"/>
            <a:ext cx="84201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7F572F21-8A34-43CC-BC07-60AA0A4ACA97}" type="datetime1">
              <a:rPr lang="en-US" smtClean="0">
                <a:solidFill>
                  <a:srgbClr val="DBF5F9"/>
                </a:solidFill>
              </a:rPr>
              <a:t>12/24/2012</a:t>
            </a:fld>
            <a:endParaRPr lang="en-US">
              <a:solidFill>
                <a:srgbClr val="DBF5F9"/>
              </a:solidFill>
            </a:endParaRPr>
          </a:p>
        </p:txBody>
      </p:sp>
      <p:sp>
        <p:nvSpPr>
          <p:cNvPr id="9" name="Slide Number Placeholder 8"/>
          <p:cNvSpPr>
            <a:spLocks noGrp="1"/>
          </p:cNvSpPr>
          <p:nvPr>
            <p:ph type="sldNum" sz="quarter" idx="11"/>
          </p:nvPr>
        </p:nvSpPr>
        <p:spPr/>
        <p:txBody>
          <a:bodyPr/>
          <a:lstStyle/>
          <a:p>
            <a:pPr>
              <a:defRPr/>
            </a:pPr>
            <a:fld id="{B08D8C0C-BE10-4A84-A044-1E37A6B6289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smtClean="0">
                <a:solidFill>
                  <a:srgbClr val="DBF5F9"/>
                </a:solidFill>
              </a:rPr>
              <a:t>ERGONOMI</a:t>
            </a:r>
            <a:endParaRPr lang="en-US">
              <a:solidFill>
                <a:srgbClr val="DBF5F9"/>
              </a:solidFill>
            </a:endParaRPr>
          </a:p>
        </p:txBody>
      </p:sp>
    </p:spTree>
    <p:extLst>
      <p:ext uri="{BB962C8B-B14F-4D97-AF65-F5344CB8AC3E}">
        <p14:creationId xmlns:p14="http://schemas.microsoft.com/office/powerpoint/2010/main" val="10525107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63BFDD6-B900-4B47-9FD7-C0E475B5223B}"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F3FD5A5B-BEB9-441E-8410-C59AC1005DA3}" type="slidenum">
              <a:rPr lang="en-US" smtClean="0"/>
              <a:pPr>
                <a:defRPr/>
              </a:pPr>
              <a:t>‹#›</a:t>
            </a:fld>
            <a:endParaRPr lang="en-US"/>
          </a:p>
        </p:txBody>
      </p:sp>
    </p:spTree>
    <p:extLst>
      <p:ext uri="{BB962C8B-B14F-4D97-AF65-F5344CB8AC3E}">
        <p14:creationId xmlns:p14="http://schemas.microsoft.com/office/powerpoint/2010/main" val="3060267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5"/>
            <a:ext cx="189865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5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7CA5841-2B2D-4AAF-BA1C-48F05D38F0EB}" type="datetime1">
              <a:rPr lang="en-US" smtClean="0">
                <a:solidFill>
                  <a:srgbClr val="DBF5F9"/>
                </a:solidFill>
              </a:rPr>
              <a:t>12/24/2012</a:t>
            </a:fld>
            <a:endParaRPr lang="en-US">
              <a:solidFill>
                <a:srgbClr val="DBF5F9"/>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901E7968-307D-43CB-8DEF-01BF35692DAF}" type="slidenum">
              <a:rPr lang="en-US" smtClean="0"/>
              <a:pPr>
                <a:defRPr/>
              </a:pPr>
              <a:t>‹#›</a:t>
            </a:fld>
            <a:endParaRPr lang="en-US"/>
          </a:p>
        </p:txBody>
      </p:sp>
    </p:spTree>
    <p:extLst>
      <p:ext uri="{BB962C8B-B14F-4D97-AF65-F5344CB8AC3E}">
        <p14:creationId xmlns:p14="http://schemas.microsoft.com/office/powerpoint/2010/main" val="236798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4895E54-1A98-4B78-9590-A98C52A326D0}" type="datetime1">
              <a:rPr lang="en-US" smtClean="0"/>
              <a:t>12/24/2012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lvl1pPr>
              <a:defRPr/>
            </a:lvl1pPr>
          </a:lstStyle>
          <a:p>
            <a:pPr>
              <a:defRPr/>
            </a:pPr>
            <a:fld id="{ECEB789E-277D-4CEE-B414-09D9C3CFC6BF}" type="slidenum">
              <a:rPr lang="en-US" smtClean="0"/>
              <a:pPr>
                <a:defRPr/>
              </a:pPr>
              <a:t>‹#›</a:t>
            </a:fld>
            <a:endParaRPr lang="en-US"/>
          </a:p>
        </p:txBody>
      </p:sp>
    </p:spTree>
    <p:extLst>
      <p:ext uri="{BB962C8B-B14F-4D97-AF65-F5344CB8AC3E}">
        <p14:creationId xmlns:p14="http://schemas.microsoft.com/office/powerpoint/2010/main" val="3959528197"/>
      </p:ext>
    </p:extLst>
  </p:cSld>
  <p:clrMapOvr>
    <a:masterClrMapping/>
  </p:clrMapOvr>
  <p:transition>
    <p:pull dir="ru"/>
    <p:sndAc>
      <p:stSnd>
        <p:snd r:embed="rId1" name="camera.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24B7824-B977-40F3-98C1-D53C3913E681}" type="datetime1">
              <a:rPr lang="en-US" smtClean="0"/>
              <a:t>12/24/2012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ERGONOMI</a:t>
            </a:r>
            <a:endParaRPr lang="en-US"/>
          </a:p>
        </p:txBody>
      </p:sp>
      <p:sp>
        <p:nvSpPr>
          <p:cNvPr id="7" name="Slide Number Placeholder 6"/>
          <p:cNvSpPr>
            <a:spLocks noGrp="1"/>
          </p:cNvSpPr>
          <p:nvPr>
            <p:ph type="sldNum" sz="quarter" idx="12"/>
          </p:nvPr>
        </p:nvSpPr>
        <p:spPr/>
        <p:txBody>
          <a:bodyPr/>
          <a:lstStyle>
            <a:lvl1pPr>
              <a:defRPr/>
            </a:lvl1pPr>
          </a:lstStyle>
          <a:p>
            <a:pPr>
              <a:defRPr/>
            </a:pPr>
            <a:fld id="{0821E541-BB7E-44C0-A26E-AEB25FA91C5D}" type="slidenum">
              <a:rPr lang="en-US" smtClean="0"/>
              <a:pPr>
                <a:defRPr/>
              </a:pPr>
              <a:t>‹#›</a:t>
            </a:fld>
            <a:endParaRPr lang="en-US"/>
          </a:p>
        </p:txBody>
      </p:sp>
    </p:spTree>
    <p:extLst>
      <p:ext uri="{BB962C8B-B14F-4D97-AF65-F5344CB8AC3E}">
        <p14:creationId xmlns:p14="http://schemas.microsoft.com/office/powerpoint/2010/main" val="459715658"/>
      </p:ext>
    </p:extLst>
  </p:cSld>
  <p:clrMapOvr>
    <a:masterClrMapping/>
  </p:clrMapOvr>
  <p:transition>
    <p:pull dir="ru"/>
    <p:sndAc>
      <p:stSnd>
        <p:snd r:embed="rId1" name="camera.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70081" y="762000"/>
            <a:ext cx="594188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70081" y="1828800"/>
            <a:ext cx="594188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990600" y="5886450"/>
            <a:ext cx="18986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fld id="{D9078C40-9CD7-4A2F-9660-9C70464BDEC1}" type="datetime1">
              <a:rPr lang="en-US" smtClean="0"/>
              <a:t>12/24/2012</a:t>
            </a:fld>
            <a:endParaRPr lang="en-US"/>
          </a:p>
        </p:txBody>
      </p:sp>
      <p:sp>
        <p:nvSpPr>
          <p:cNvPr id="1033" name="Rectangle 9"/>
          <p:cNvSpPr>
            <a:spLocks noGrp="1" noChangeArrowheads="1"/>
          </p:cNvSpPr>
          <p:nvPr>
            <p:ph type="ftr" sz="quarter" idx="3"/>
          </p:nvPr>
        </p:nvSpPr>
        <p:spPr bwMode="auto">
          <a:xfrm>
            <a:off x="3384550" y="5886450"/>
            <a:ext cx="313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pPr>
              <a:defRPr/>
            </a:pPr>
            <a:r>
              <a:rPr lang="en-US" smtClean="0"/>
              <a:t>ERGONOMI</a:t>
            </a:r>
            <a:endParaRPr lang="en-US"/>
          </a:p>
        </p:txBody>
      </p:sp>
      <p:sp>
        <p:nvSpPr>
          <p:cNvPr id="1034" name="Rectangle 10"/>
          <p:cNvSpPr>
            <a:spLocks noGrp="1" noChangeArrowheads="1"/>
          </p:cNvSpPr>
          <p:nvPr>
            <p:ph type="sldNum" sz="quarter" idx="4"/>
          </p:nvPr>
        </p:nvSpPr>
        <p:spPr bwMode="auto">
          <a:xfrm>
            <a:off x="7016750" y="5886450"/>
            <a:ext cx="18986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pPr>
              <a:defRPr/>
            </a:pPr>
            <a:fld id="{3FE8C814-8F47-481A-A0AE-1456AE8DB4BF}"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Lst>
  <p:transition>
    <p:pull dir="ru"/>
    <p:sndAc>
      <p:stSnd>
        <p:snd r:embed="rId13" name="camera.wav"/>
      </p:stSnd>
    </p:sndAc>
  </p:transition>
  <p:timing>
    <p:tnLst>
      <p:par>
        <p:cTn id="1" dur="indefinite" restart="never" nodeType="tmRoot"/>
      </p:par>
    </p:tnLst>
  </p:timing>
  <p:hf sldNum="0" hdr="0" dt="0"/>
  <p:txStyles>
    <p:titleStyle>
      <a:lvl1pPr algn="l" rtl="0" eaLnBrk="1" fontAlgn="base" hangingPunct="1">
        <a:spcBef>
          <a:spcPct val="0"/>
        </a:spcBef>
        <a:spcAft>
          <a:spcPct val="0"/>
        </a:spcAft>
        <a:defRPr sz="3200">
          <a:solidFill>
            <a:srgbClr val="79551B"/>
          </a:solidFill>
          <a:latin typeface="+mj-lt"/>
          <a:ea typeface="+mj-ea"/>
          <a:cs typeface="+mj-cs"/>
        </a:defRPr>
      </a:lvl1pPr>
      <a:lvl2pPr algn="l" rtl="0" eaLnBrk="1" fontAlgn="base" hangingPunct="1">
        <a:spcBef>
          <a:spcPct val="0"/>
        </a:spcBef>
        <a:spcAft>
          <a:spcPct val="0"/>
        </a:spcAft>
        <a:defRPr sz="3200">
          <a:solidFill>
            <a:srgbClr val="79551B"/>
          </a:solidFill>
          <a:latin typeface="Palatino Linotype" pitchFamily="18" charset="0"/>
        </a:defRPr>
      </a:lvl2pPr>
      <a:lvl3pPr algn="l" rtl="0" eaLnBrk="1" fontAlgn="base" hangingPunct="1">
        <a:spcBef>
          <a:spcPct val="0"/>
        </a:spcBef>
        <a:spcAft>
          <a:spcPct val="0"/>
        </a:spcAft>
        <a:defRPr sz="3200">
          <a:solidFill>
            <a:srgbClr val="79551B"/>
          </a:solidFill>
          <a:latin typeface="Palatino Linotype" pitchFamily="18" charset="0"/>
        </a:defRPr>
      </a:lvl3pPr>
      <a:lvl4pPr algn="l" rtl="0" eaLnBrk="1" fontAlgn="base" hangingPunct="1">
        <a:spcBef>
          <a:spcPct val="0"/>
        </a:spcBef>
        <a:spcAft>
          <a:spcPct val="0"/>
        </a:spcAft>
        <a:defRPr sz="3200">
          <a:solidFill>
            <a:srgbClr val="79551B"/>
          </a:solidFill>
          <a:latin typeface="Palatino Linotype" pitchFamily="18" charset="0"/>
        </a:defRPr>
      </a:lvl4pPr>
      <a:lvl5pPr algn="l" rtl="0" eaLnBrk="1" fontAlgn="base" hangingPunct="1">
        <a:spcBef>
          <a:spcPct val="0"/>
        </a:spcBef>
        <a:spcAft>
          <a:spcPct val="0"/>
        </a:spcAft>
        <a:defRPr sz="3200">
          <a:solidFill>
            <a:srgbClr val="79551B"/>
          </a:solidFill>
          <a:latin typeface="Palatino Linotype" pitchFamily="18" charset="0"/>
        </a:defRPr>
      </a:lvl5pPr>
      <a:lvl6pPr marL="457200" algn="l" rtl="0" eaLnBrk="1" fontAlgn="base" hangingPunct="1">
        <a:spcBef>
          <a:spcPct val="0"/>
        </a:spcBef>
        <a:spcAft>
          <a:spcPct val="0"/>
        </a:spcAft>
        <a:defRPr sz="3200">
          <a:solidFill>
            <a:srgbClr val="79551B"/>
          </a:solidFill>
          <a:latin typeface="Palatino Linotype" pitchFamily="18" charset="0"/>
        </a:defRPr>
      </a:lvl6pPr>
      <a:lvl7pPr marL="914400" algn="l" rtl="0" eaLnBrk="1" fontAlgn="base" hangingPunct="1">
        <a:spcBef>
          <a:spcPct val="0"/>
        </a:spcBef>
        <a:spcAft>
          <a:spcPct val="0"/>
        </a:spcAft>
        <a:defRPr sz="3200">
          <a:solidFill>
            <a:srgbClr val="79551B"/>
          </a:solidFill>
          <a:latin typeface="Palatino Linotype" pitchFamily="18" charset="0"/>
        </a:defRPr>
      </a:lvl7pPr>
      <a:lvl8pPr marL="1371600" algn="l" rtl="0" eaLnBrk="1" fontAlgn="base" hangingPunct="1">
        <a:spcBef>
          <a:spcPct val="0"/>
        </a:spcBef>
        <a:spcAft>
          <a:spcPct val="0"/>
        </a:spcAft>
        <a:defRPr sz="3200">
          <a:solidFill>
            <a:srgbClr val="79551B"/>
          </a:solidFill>
          <a:latin typeface="Palatino Linotype" pitchFamily="18" charset="0"/>
        </a:defRPr>
      </a:lvl8pPr>
      <a:lvl9pPr marL="1828800" algn="l" rtl="0" eaLnBrk="1" fontAlgn="base" hangingPunct="1">
        <a:spcBef>
          <a:spcPct val="0"/>
        </a:spcBef>
        <a:spcAft>
          <a:spcPct val="0"/>
        </a:spcAft>
        <a:defRPr sz="3200">
          <a:solidFill>
            <a:srgbClr val="79551B"/>
          </a:solidFill>
          <a:latin typeface="Palatino Linotype" pitchFamily="18" charset="0"/>
        </a:defRPr>
      </a:lvl9pPr>
    </p:titleStyle>
    <p:bodyStyle>
      <a:lvl1pPr marL="342900" indent="-342900" algn="l" rtl="0" eaLnBrk="1" fontAlgn="base" hangingPunct="1">
        <a:spcBef>
          <a:spcPct val="20000"/>
        </a:spcBef>
        <a:spcAft>
          <a:spcPct val="0"/>
        </a:spcAft>
        <a:buChar char="•"/>
        <a:defRPr sz="2800">
          <a:solidFill>
            <a:srgbClr val="79551B"/>
          </a:solidFill>
          <a:latin typeface="+mn-lt"/>
          <a:ea typeface="+mn-ea"/>
          <a:cs typeface="+mn-cs"/>
        </a:defRPr>
      </a:lvl1pPr>
      <a:lvl2pPr marL="742950" indent="-285750" algn="l" rtl="0" eaLnBrk="1" fontAlgn="base" hangingPunct="1">
        <a:spcBef>
          <a:spcPct val="20000"/>
        </a:spcBef>
        <a:spcAft>
          <a:spcPct val="0"/>
        </a:spcAft>
        <a:buChar char="–"/>
        <a:defRPr sz="2400">
          <a:solidFill>
            <a:srgbClr val="79551B"/>
          </a:solidFill>
          <a:latin typeface="+mn-lt"/>
        </a:defRPr>
      </a:lvl2pPr>
      <a:lvl3pPr marL="1143000" indent="-228600" algn="l" rtl="0" eaLnBrk="1" fontAlgn="base" hangingPunct="1">
        <a:spcBef>
          <a:spcPct val="20000"/>
        </a:spcBef>
        <a:spcAft>
          <a:spcPct val="0"/>
        </a:spcAft>
        <a:buChar char="•"/>
        <a:defRPr sz="2000">
          <a:solidFill>
            <a:srgbClr val="79551B"/>
          </a:solidFill>
          <a:latin typeface="+mn-lt"/>
        </a:defRPr>
      </a:lvl3pPr>
      <a:lvl4pPr marL="1600200" indent="-228600" algn="l" rtl="0" eaLnBrk="1" fontAlgn="base" hangingPunct="1">
        <a:spcBef>
          <a:spcPct val="20000"/>
        </a:spcBef>
        <a:spcAft>
          <a:spcPct val="0"/>
        </a:spcAft>
        <a:buChar char="–"/>
        <a:defRPr>
          <a:solidFill>
            <a:srgbClr val="79551B"/>
          </a:solidFill>
          <a:latin typeface="+mn-lt"/>
        </a:defRPr>
      </a:lvl4pPr>
      <a:lvl5pPr marL="2057400" indent="-228600" algn="l" rtl="0" eaLnBrk="1" fontAlgn="base" hangingPunct="1">
        <a:spcBef>
          <a:spcPct val="20000"/>
        </a:spcBef>
        <a:spcAft>
          <a:spcPct val="0"/>
        </a:spcAft>
        <a:buChar char="»"/>
        <a:defRPr sz="1600">
          <a:solidFill>
            <a:srgbClr val="79551B"/>
          </a:solidFill>
          <a:latin typeface="+mn-lt"/>
        </a:defRPr>
      </a:lvl5pPr>
      <a:lvl6pPr marL="2514600" indent="-228600" algn="l" rtl="0" eaLnBrk="1" fontAlgn="base" hangingPunct="1">
        <a:spcBef>
          <a:spcPct val="20000"/>
        </a:spcBef>
        <a:spcAft>
          <a:spcPct val="0"/>
        </a:spcAft>
        <a:buChar char="»"/>
        <a:defRPr sz="1600">
          <a:solidFill>
            <a:srgbClr val="79551B"/>
          </a:solidFill>
          <a:latin typeface="+mn-lt"/>
        </a:defRPr>
      </a:lvl6pPr>
      <a:lvl7pPr marL="2971800" indent="-228600" algn="l" rtl="0" eaLnBrk="1" fontAlgn="base" hangingPunct="1">
        <a:spcBef>
          <a:spcPct val="20000"/>
        </a:spcBef>
        <a:spcAft>
          <a:spcPct val="0"/>
        </a:spcAft>
        <a:buChar char="»"/>
        <a:defRPr sz="1600">
          <a:solidFill>
            <a:srgbClr val="79551B"/>
          </a:solidFill>
          <a:latin typeface="+mn-lt"/>
        </a:defRPr>
      </a:lvl7pPr>
      <a:lvl8pPr marL="3429000" indent="-228600" algn="l" rtl="0" eaLnBrk="1" fontAlgn="base" hangingPunct="1">
        <a:spcBef>
          <a:spcPct val="20000"/>
        </a:spcBef>
        <a:spcAft>
          <a:spcPct val="0"/>
        </a:spcAft>
        <a:buChar char="»"/>
        <a:defRPr sz="1600">
          <a:solidFill>
            <a:srgbClr val="79551B"/>
          </a:solidFill>
          <a:latin typeface="+mn-lt"/>
        </a:defRPr>
      </a:lvl8pPr>
      <a:lvl9pPr marL="3886200" indent="-228600" algn="l" rtl="0" eaLnBrk="1" fontAlgn="base" hangingPunct="1">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86152" y="685800"/>
            <a:ext cx="76771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86152" y="1600206"/>
            <a:ext cx="56959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95300" y="6429375"/>
            <a:ext cx="2311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fld id="{B4D78A24-7B24-4FBC-A46F-8EFC14DB0DD7}" type="datetime1">
              <a:rPr lang="en-US" smtClean="0"/>
              <a:t>12/24/2012</a:t>
            </a:fld>
            <a:endParaRPr lang="en-US"/>
          </a:p>
        </p:txBody>
      </p:sp>
      <p:sp>
        <p:nvSpPr>
          <p:cNvPr id="1032" name="Rectangle 8"/>
          <p:cNvSpPr>
            <a:spLocks noGrp="1" noChangeArrowheads="1"/>
          </p:cNvSpPr>
          <p:nvPr>
            <p:ph type="ftr" sz="quarter" idx="3"/>
          </p:nvPr>
        </p:nvSpPr>
        <p:spPr bwMode="auto">
          <a:xfrm>
            <a:off x="3384550" y="6429375"/>
            <a:ext cx="3136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r>
              <a:rPr lang="en-US" smtClean="0"/>
              <a:t>ERGONOMI</a:t>
            </a:r>
            <a:endParaRPr lang="en-US"/>
          </a:p>
        </p:txBody>
      </p:sp>
      <p:sp>
        <p:nvSpPr>
          <p:cNvPr id="1033" name="Rectangle 9"/>
          <p:cNvSpPr>
            <a:spLocks noGrp="1" noChangeArrowheads="1"/>
          </p:cNvSpPr>
          <p:nvPr>
            <p:ph type="sldNum" sz="quarter" idx="4"/>
          </p:nvPr>
        </p:nvSpPr>
        <p:spPr bwMode="auto">
          <a:xfrm>
            <a:off x="7099300" y="6429375"/>
            <a:ext cx="2311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3FE8C814-8F47-481A-A0AE-1456AE8DB4B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Lst>
  <p:transition>
    <p:pull dir="ru"/>
    <p:sndAc>
      <p:stSnd>
        <p:snd r:embed="rId13" name="camera.wav"/>
      </p:stSnd>
    </p:sndAc>
  </p:transition>
  <p:timing>
    <p:tnLst>
      <p:par>
        <p:cTn id="1" dur="indefinite" restart="never" nodeType="tmRoot"/>
      </p:par>
    </p:tnLst>
  </p:timing>
  <p:hf sldNum="0" hd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255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0"/>
            <a:ext cx="8255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9163050" y="0"/>
            <a:ext cx="7429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63050" y="5486400"/>
            <a:ext cx="74295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9242770" y="5648960"/>
            <a:ext cx="59436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FE8C814-8F47-481A-A0AE-1456AE8DB4BF}" type="slidenum">
              <a:rPr lang="en-US" smtClean="0"/>
              <a:pPr>
                <a:defRPr/>
              </a:pPr>
              <a:t>‹#›</a:t>
            </a:fld>
            <a:endParaRPr lang="en-US"/>
          </a:p>
        </p:txBody>
      </p:sp>
      <p:sp>
        <p:nvSpPr>
          <p:cNvPr id="5" name="Footer Placeholder 4"/>
          <p:cNvSpPr>
            <a:spLocks noGrp="1"/>
          </p:cNvSpPr>
          <p:nvPr>
            <p:ph type="ftr" sz="quarter" idx="3"/>
          </p:nvPr>
        </p:nvSpPr>
        <p:spPr>
          <a:xfrm rot="16200000">
            <a:off x="8317798" y="4033520"/>
            <a:ext cx="2367281" cy="396240"/>
          </a:xfrm>
          <a:prstGeom prst="rect">
            <a:avLst/>
          </a:prstGeom>
        </p:spPr>
        <p:txBody>
          <a:bodyPr vert="horz" lIns="91440" tIns="45720" rIns="91440" bIns="45720" rtlCol="0" anchor="ctr"/>
          <a:lstStyle>
            <a:lvl1pPr algn="r">
              <a:defRPr sz="1200">
                <a:solidFill>
                  <a:schemeClr val="bg2"/>
                </a:solidFill>
              </a:defRPr>
            </a:lvl1pPr>
          </a:lstStyle>
          <a:p>
            <a:pPr>
              <a:defRPr/>
            </a:pPr>
            <a:r>
              <a:rPr lang="en-US" smtClean="0"/>
              <a:t>ERGONOMI</a:t>
            </a:r>
            <a:endParaRPr lang="en-US"/>
          </a:p>
        </p:txBody>
      </p:sp>
      <p:sp>
        <p:nvSpPr>
          <p:cNvPr id="4" name="Date Placeholder 3"/>
          <p:cNvSpPr>
            <a:spLocks noGrp="1"/>
          </p:cNvSpPr>
          <p:nvPr>
            <p:ph type="dt" sz="half" idx="2"/>
          </p:nvPr>
        </p:nvSpPr>
        <p:spPr>
          <a:xfrm rot="16200000">
            <a:off x="8282239" y="1630680"/>
            <a:ext cx="2438399" cy="396240"/>
          </a:xfrm>
          <a:prstGeom prst="rect">
            <a:avLst/>
          </a:prstGeom>
        </p:spPr>
        <p:txBody>
          <a:bodyPr vert="horz" lIns="91440" tIns="45720" rIns="91440" bIns="45720" rtlCol="0" anchor="ctr"/>
          <a:lstStyle>
            <a:lvl1pPr algn="l">
              <a:defRPr sz="1200">
                <a:solidFill>
                  <a:schemeClr val="bg2"/>
                </a:solidFill>
              </a:defRPr>
            </a:lvl1pPr>
          </a:lstStyle>
          <a:p>
            <a:pPr>
              <a:defRPr/>
            </a:pPr>
            <a:fld id="{49DE4430-B7C5-4A2E-8981-A77659DC3D21}" type="datetime1">
              <a:rPr lang="en-US" smtClean="0"/>
              <a:t>12/24/2012</a:t>
            </a:fld>
            <a:endParaRPr lang="en-US"/>
          </a:p>
        </p:txBody>
      </p:sp>
    </p:spTree>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255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0"/>
            <a:ext cx="8255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9163050" y="0"/>
            <a:ext cx="7429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63050" y="5486400"/>
            <a:ext cx="74295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9242770" y="5648960"/>
            <a:ext cx="59436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FE8C814-8F47-481A-A0AE-1456AE8DB4BF}" type="slidenum">
              <a:rPr lang="en-US" smtClean="0"/>
              <a:pPr>
                <a:defRPr/>
              </a:pPr>
              <a:t>‹#›</a:t>
            </a:fld>
            <a:endParaRPr lang="en-US"/>
          </a:p>
        </p:txBody>
      </p:sp>
      <p:sp>
        <p:nvSpPr>
          <p:cNvPr id="5" name="Footer Placeholder 4"/>
          <p:cNvSpPr>
            <a:spLocks noGrp="1"/>
          </p:cNvSpPr>
          <p:nvPr>
            <p:ph type="ftr" sz="quarter" idx="3"/>
          </p:nvPr>
        </p:nvSpPr>
        <p:spPr>
          <a:xfrm rot="16200000">
            <a:off x="8317795" y="4033520"/>
            <a:ext cx="2367281" cy="396240"/>
          </a:xfrm>
          <a:prstGeom prst="rect">
            <a:avLst/>
          </a:prstGeom>
        </p:spPr>
        <p:txBody>
          <a:bodyPr vert="horz" lIns="91440" tIns="45720" rIns="91440" bIns="45720" rtlCol="0" anchor="ctr"/>
          <a:lstStyle>
            <a:lvl1pPr algn="r">
              <a:defRPr sz="1200">
                <a:solidFill>
                  <a:schemeClr val="bg2"/>
                </a:solidFill>
              </a:defRPr>
            </a:lvl1pPr>
          </a:lstStyle>
          <a:p>
            <a:pPr>
              <a:defRPr/>
            </a:pPr>
            <a:r>
              <a:rPr lang="en-US" smtClean="0"/>
              <a:t>ERGONOMI</a:t>
            </a:r>
            <a:endParaRPr lang="en-US"/>
          </a:p>
        </p:txBody>
      </p:sp>
      <p:sp>
        <p:nvSpPr>
          <p:cNvPr id="4" name="Date Placeholder 3"/>
          <p:cNvSpPr>
            <a:spLocks noGrp="1"/>
          </p:cNvSpPr>
          <p:nvPr>
            <p:ph type="dt" sz="half" idx="2"/>
          </p:nvPr>
        </p:nvSpPr>
        <p:spPr>
          <a:xfrm rot="16200000">
            <a:off x="8282236" y="1630680"/>
            <a:ext cx="2438399" cy="396240"/>
          </a:xfrm>
          <a:prstGeom prst="rect">
            <a:avLst/>
          </a:prstGeom>
        </p:spPr>
        <p:txBody>
          <a:bodyPr vert="horz" lIns="91440" tIns="45720" rIns="91440" bIns="45720" rtlCol="0" anchor="ctr"/>
          <a:lstStyle>
            <a:lvl1pPr algn="l">
              <a:defRPr sz="1200">
                <a:solidFill>
                  <a:schemeClr val="bg2"/>
                </a:solidFill>
              </a:defRPr>
            </a:lvl1pPr>
          </a:lstStyle>
          <a:p>
            <a:pPr>
              <a:defRPr/>
            </a:pPr>
            <a:fld id="{B24F6B3A-274D-4F15-9FDA-F9798587A87F}" type="datetime1">
              <a:rPr lang="en-US" smtClean="0"/>
              <a:t>12/24/2012</a:t>
            </a:fld>
            <a:endParaRPr lang="en-US"/>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ransition>
    <p:pull dir="ru"/>
    <p:sndAc>
      <p:stSnd>
        <p:snd r:embed="rId13" name="camera.wav"/>
      </p:stSnd>
    </p:sndAc>
  </p:transition>
  <p:timing>
    <p:tnLst>
      <p:par>
        <p:cTn id="1" dur="indefinite" restart="never" nodeType="tmRoot"/>
      </p:par>
    </p:tnLst>
  </p:timing>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255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0"/>
            <a:ext cx="8255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9163050" y="0"/>
            <a:ext cx="7429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63050" y="5486400"/>
            <a:ext cx="74295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9242770" y="5648960"/>
            <a:ext cx="59436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FE8C814-8F47-481A-A0AE-1456AE8DB4BF}" type="slidenum">
              <a:rPr lang="en-US" smtClean="0"/>
              <a:pPr>
                <a:defRPr/>
              </a:pPr>
              <a:t>‹#›</a:t>
            </a:fld>
            <a:endParaRPr lang="en-US"/>
          </a:p>
        </p:txBody>
      </p:sp>
      <p:sp>
        <p:nvSpPr>
          <p:cNvPr id="5" name="Footer Placeholder 4"/>
          <p:cNvSpPr>
            <a:spLocks noGrp="1"/>
          </p:cNvSpPr>
          <p:nvPr>
            <p:ph type="ftr" sz="quarter" idx="3"/>
          </p:nvPr>
        </p:nvSpPr>
        <p:spPr>
          <a:xfrm rot="16200000">
            <a:off x="8317793" y="4033520"/>
            <a:ext cx="2367281" cy="396240"/>
          </a:xfrm>
          <a:prstGeom prst="rect">
            <a:avLst/>
          </a:prstGeom>
        </p:spPr>
        <p:txBody>
          <a:bodyPr vert="horz" lIns="91440" tIns="45720" rIns="91440" bIns="45720" rtlCol="0" anchor="ctr"/>
          <a:lstStyle>
            <a:lvl1pPr algn="r">
              <a:defRPr sz="1200">
                <a:solidFill>
                  <a:schemeClr val="bg2"/>
                </a:solidFill>
              </a:defRPr>
            </a:lvl1pPr>
          </a:lstStyle>
          <a:p>
            <a:pPr>
              <a:defRPr/>
            </a:pPr>
            <a:r>
              <a:rPr lang="en-US" smtClean="0"/>
              <a:t>ERGONOMI</a:t>
            </a:r>
            <a:endParaRPr lang="en-US"/>
          </a:p>
        </p:txBody>
      </p:sp>
      <p:sp>
        <p:nvSpPr>
          <p:cNvPr id="4" name="Date Placeholder 3"/>
          <p:cNvSpPr>
            <a:spLocks noGrp="1"/>
          </p:cNvSpPr>
          <p:nvPr>
            <p:ph type="dt" sz="half" idx="2"/>
          </p:nvPr>
        </p:nvSpPr>
        <p:spPr>
          <a:xfrm rot="16200000">
            <a:off x="8282234" y="1630680"/>
            <a:ext cx="2438399" cy="396240"/>
          </a:xfrm>
          <a:prstGeom prst="rect">
            <a:avLst/>
          </a:prstGeom>
        </p:spPr>
        <p:txBody>
          <a:bodyPr vert="horz" lIns="91440" tIns="45720" rIns="91440" bIns="45720" rtlCol="0" anchor="ctr"/>
          <a:lstStyle>
            <a:lvl1pPr algn="l">
              <a:defRPr sz="1200">
                <a:solidFill>
                  <a:schemeClr val="bg2"/>
                </a:solidFill>
              </a:defRPr>
            </a:lvl1pPr>
          </a:lstStyle>
          <a:p>
            <a:pPr>
              <a:defRPr/>
            </a:pPr>
            <a:fld id="{3D29D9B8-C7D6-4CF3-B536-1688751F1510}" type="datetime1">
              <a:rPr lang="en-US" smtClean="0"/>
              <a:t>12/24/2012</a:t>
            </a:fld>
            <a:endParaRPr lang="en-US"/>
          </a:p>
        </p:txBody>
      </p:sp>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ransition>
    <p:pull dir="ru"/>
    <p:sndAc>
      <p:stSnd>
        <p:snd r:embed="rId13" name="camera.wav"/>
      </p:stSnd>
    </p:sndAc>
  </p:transition>
  <p:timing>
    <p:tnLst>
      <p:par>
        <p:cTn id="1" dur="indefinite" restart="never" nodeType="tmRoot"/>
      </p:par>
    </p:tnLst>
  </p:timing>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255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0"/>
            <a:ext cx="8255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9163050" y="0"/>
            <a:ext cx="7429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63050" y="5486400"/>
            <a:ext cx="74295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9242770" y="5648960"/>
            <a:ext cx="59436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FE8C814-8F47-481A-A0AE-1456AE8DB4BF}" type="slidenum">
              <a:rPr lang="en-US" smtClean="0"/>
              <a:pPr>
                <a:defRPr/>
              </a:pPr>
              <a:t>‹#›</a:t>
            </a:fld>
            <a:endParaRPr lang="en-US"/>
          </a:p>
        </p:txBody>
      </p:sp>
      <p:sp>
        <p:nvSpPr>
          <p:cNvPr id="5" name="Footer Placeholder 4"/>
          <p:cNvSpPr>
            <a:spLocks noGrp="1"/>
          </p:cNvSpPr>
          <p:nvPr>
            <p:ph type="ftr" sz="quarter" idx="3"/>
          </p:nvPr>
        </p:nvSpPr>
        <p:spPr>
          <a:xfrm rot="16200000">
            <a:off x="8317790" y="4033520"/>
            <a:ext cx="2367281" cy="396240"/>
          </a:xfrm>
          <a:prstGeom prst="rect">
            <a:avLst/>
          </a:prstGeom>
        </p:spPr>
        <p:txBody>
          <a:bodyPr vert="horz" lIns="91440" tIns="45720" rIns="91440" bIns="45720" rtlCol="0" anchor="ctr"/>
          <a:lstStyle>
            <a:lvl1pPr algn="r">
              <a:defRPr sz="1200">
                <a:solidFill>
                  <a:schemeClr val="bg2"/>
                </a:solidFill>
              </a:defRPr>
            </a:lvl1pPr>
          </a:lstStyle>
          <a:p>
            <a:pPr>
              <a:defRPr/>
            </a:pPr>
            <a:r>
              <a:rPr lang="en-US" smtClean="0"/>
              <a:t>ERGONOMI</a:t>
            </a:r>
            <a:endParaRPr lang="en-US"/>
          </a:p>
        </p:txBody>
      </p:sp>
      <p:sp>
        <p:nvSpPr>
          <p:cNvPr id="4" name="Date Placeholder 3"/>
          <p:cNvSpPr>
            <a:spLocks noGrp="1"/>
          </p:cNvSpPr>
          <p:nvPr>
            <p:ph type="dt" sz="half" idx="2"/>
          </p:nvPr>
        </p:nvSpPr>
        <p:spPr>
          <a:xfrm rot="16200000">
            <a:off x="8282231" y="1630680"/>
            <a:ext cx="2438399" cy="396240"/>
          </a:xfrm>
          <a:prstGeom prst="rect">
            <a:avLst/>
          </a:prstGeom>
        </p:spPr>
        <p:txBody>
          <a:bodyPr vert="horz" lIns="91440" tIns="45720" rIns="91440" bIns="45720" rtlCol="0" anchor="ctr"/>
          <a:lstStyle>
            <a:lvl1pPr algn="l">
              <a:defRPr sz="1200">
                <a:solidFill>
                  <a:schemeClr val="bg2"/>
                </a:solidFill>
              </a:defRPr>
            </a:lvl1pPr>
          </a:lstStyle>
          <a:p>
            <a:pPr>
              <a:defRPr/>
            </a:pPr>
            <a:fld id="{B4FE9DFE-65BA-41B3-B45F-6136EFBE81CB}" type="datetime1">
              <a:rPr lang="en-US" smtClean="0"/>
              <a:t>12/24/2012</a:t>
            </a:fld>
            <a:endParaRPr lang="en-US"/>
          </a:p>
        </p:txBody>
      </p:sp>
    </p:spTree>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p:pull dir="ru"/>
    <p:sndAc>
      <p:stSnd>
        <p:snd r:embed="rId13" name="camera.wav"/>
      </p:stSnd>
    </p:sndAc>
  </p:transition>
  <p:timing>
    <p:tnLst>
      <p:par>
        <p:cTn id="1" dur="indefinite" restart="never" nodeType="tmRoot"/>
      </p:par>
    </p:tnLst>
  </p:timing>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255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0"/>
            <a:ext cx="8255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9163050" y="0"/>
            <a:ext cx="7429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163050" y="5486400"/>
            <a:ext cx="74295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9242770" y="5648960"/>
            <a:ext cx="59436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FE8C814-8F47-481A-A0AE-1456AE8DB4BF}" type="slidenum">
              <a:rPr lang="en-US" smtClean="0"/>
              <a:pPr>
                <a:defRPr/>
              </a:pPr>
              <a:t>‹#›</a:t>
            </a:fld>
            <a:endParaRPr lang="en-US"/>
          </a:p>
        </p:txBody>
      </p:sp>
      <p:sp>
        <p:nvSpPr>
          <p:cNvPr id="5" name="Footer Placeholder 4"/>
          <p:cNvSpPr>
            <a:spLocks noGrp="1"/>
          </p:cNvSpPr>
          <p:nvPr>
            <p:ph type="ftr" sz="quarter" idx="3"/>
          </p:nvPr>
        </p:nvSpPr>
        <p:spPr>
          <a:xfrm rot="16200000">
            <a:off x="8317798" y="4033520"/>
            <a:ext cx="2367281" cy="396240"/>
          </a:xfrm>
          <a:prstGeom prst="rect">
            <a:avLst/>
          </a:prstGeom>
        </p:spPr>
        <p:txBody>
          <a:bodyPr vert="horz" lIns="91440" tIns="45720" rIns="91440" bIns="45720" rtlCol="0" anchor="ctr"/>
          <a:lstStyle>
            <a:lvl1pPr algn="r">
              <a:defRPr sz="1200">
                <a:solidFill>
                  <a:schemeClr val="bg2"/>
                </a:solidFill>
              </a:defRPr>
            </a:lvl1pPr>
          </a:lstStyle>
          <a:p>
            <a:pPr>
              <a:defRPr/>
            </a:pPr>
            <a:r>
              <a:rPr lang="en-US" smtClean="0">
                <a:solidFill>
                  <a:srgbClr val="E4E9EF"/>
                </a:solidFill>
              </a:rPr>
              <a:t>ERGONOMI</a:t>
            </a:r>
            <a:endParaRPr lang="en-US">
              <a:solidFill>
                <a:srgbClr val="E4E9EF"/>
              </a:solidFill>
            </a:endParaRPr>
          </a:p>
        </p:txBody>
      </p:sp>
      <p:sp>
        <p:nvSpPr>
          <p:cNvPr id="4" name="Date Placeholder 3"/>
          <p:cNvSpPr>
            <a:spLocks noGrp="1"/>
          </p:cNvSpPr>
          <p:nvPr>
            <p:ph type="dt" sz="half" idx="2"/>
          </p:nvPr>
        </p:nvSpPr>
        <p:spPr>
          <a:xfrm rot="16200000">
            <a:off x="8282239" y="1630680"/>
            <a:ext cx="2438399" cy="396240"/>
          </a:xfrm>
          <a:prstGeom prst="rect">
            <a:avLst/>
          </a:prstGeom>
        </p:spPr>
        <p:txBody>
          <a:bodyPr vert="horz" lIns="91440" tIns="45720" rIns="91440" bIns="45720" rtlCol="0" anchor="ctr"/>
          <a:lstStyle>
            <a:lvl1pPr algn="l">
              <a:defRPr sz="1200">
                <a:solidFill>
                  <a:schemeClr val="bg2"/>
                </a:solidFill>
              </a:defRPr>
            </a:lvl1pPr>
          </a:lstStyle>
          <a:p>
            <a:pPr>
              <a:defRPr/>
            </a:pPr>
            <a:fld id="{20E50110-FFCB-4421-AE47-D49E144FD9C9}" type="datetime1">
              <a:rPr lang="en-US" smtClean="0">
                <a:solidFill>
                  <a:srgbClr val="E4E9EF"/>
                </a:solidFill>
              </a:rPr>
              <a:t>12/24/2012</a:t>
            </a:fld>
            <a:endParaRPr lang="en-US">
              <a:solidFill>
                <a:srgbClr val="E4E9EF"/>
              </a:solidFill>
            </a:endParaRPr>
          </a:p>
        </p:txBody>
      </p:sp>
    </p:spTree>
    <p:extLst>
      <p:ext uri="{BB962C8B-B14F-4D97-AF65-F5344CB8AC3E}">
        <p14:creationId xmlns:p14="http://schemas.microsoft.com/office/powerpoint/2010/main" val="4279892581"/>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1.jpeg"/><Relationship Id="rId5" Type="http://schemas.openxmlformats.org/officeDocument/2006/relationships/hyperlink" Target="http://2.bp.blogspot.com/_YYdAyuZPe9s/TLxWE2pCtKI/AAAAAAAAAA8/aFCfHKqZU6s/s1600/gambar1.JPG"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2.bp.blogspot.com/_YYdAyuZPe9s/TLxWKuAm8II/AAAAAAAAABA/FzkXkAE3x7U/s1600/gambar+2.JPG" TargetMode="External"/><Relationship Id="rId2" Type="http://schemas.openxmlformats.org/officeDocument/2006/relationships/audio" Target="../media/audio1.wav"/><Relationship Id="rId1" Type="http://schemas.openxmlformats.org/officeDocument/2006/relationships/slideLayout" Target="../slideLayouts/slideLayout40.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hyperlink" Target="http://2.bp.blogspot.com/_YYdAyuZPe9s/TLxWxKCU7uI/AAAAAAAAABI/-l40PJlWvZk/s1600/gambar+4.JPG" TargetMode="External"/><Relationship Id="rId2" Type="http://schemas.openxmlformats.org/officeDocument/2006/relationships/audio" Target="../media/audio1.wav"/><Relationship Id="rId1" Type="http://schemas.openxmlformats.org/officeDocument/2006/relationships/slideLayout" Target="../slideLayouts/slideLayout40.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2.bp.blogspot.com/_YYdAyuZPe9s/TLxWtEcZWeI/AAAAAAAAABE/RYF1Tnek1mE/s1600/gambar3.JPG" TargetMode="External"/><Relationship Id="rId2" Type="http://schemas.openxmlformats.org/officeDocument/2006/relationships/audio" Target="../media/audio1.wav"/><Relationship Id="rId1" Type="http://schemas.openxmlformats.org/officeDocument/2006/relationships/slideLayout" Target="../slideLayouts/slideLayout40.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61.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audio" Target="../media/audio1.wav"/><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grpSp>
        <p:nvGrpSpPr>
          <p:cNvPr id="16" name="Group 15"/>
          <p:cNvGrpSpPr/>
          <p:nvPr/>
        </p:nvGrpSpPr>
        <p:grpSpPr>
          <a:xfrm>
            <a:off x="2342610" y="5672051"/>
            <a:ext cx="5871120" cy="786774"/>
            <a:chOff x="2851946" y="5841854"/>
            <a:chExt cx="4276265" cy="786774"/>
          </a:xfrm>
          <a:scene3d>
            <a:camera prst="orthographicFront">
              <a:rot lat="0" lon="0" rev="0"/>
            </a:camera>
            <a:lightRig rig="soft" dir="t">
              <a:rot lat="0" lon="0" rev="0"/>
            </a:lightRig>
          </a:scene3d>
        </p:grpSpPr>
        <p:sp>
          <p:nvSpPr>
            <p:cNvPr id="17" name="Freeform 16"/>
            <p:cNvSpPr/>
            <p:nvPr/>
          </p:nvSpPr>
          <p:spPr>
            <a:xfrm>
              <a:off x="3164983" y="5913005"/>
              <a:ext cx="3963228" cy="644472"/>
            </a:xfrm>
            <a:custGeom>
              <a:avLst/>
              <a:gdLst>
                <a:gd name="connsiteX0" fmla="*/ 0 w 4524194"/>
                <a:gd name="connsiteY0" fmla="*/ 0 h 644470"/>
                <a:gd name="connsiteX1" fmla="*/ 4201959 w 4524194"/>
                <a:gd name="connsiteY1" fmla="*/ 0 h 644470"/>
                <a:gd name="connsiteX2" fmla="*/ 4524194 w 4524194"/>
                <a:gd name="connsiteY2" fmla="*/ 322235 h 644470"/>
                <a:gd name="connsiteX3" fmla="*/ 4201959 w 4524194"/>
                <a:gd name="connsiteY3" fmla="*/ 644470 h 644470"/>
                <a:gd name="connsiteX4" fmla="*/ 0 w 4524194"/>
                <a:gd name="connsiteY4" fmla="*/ 644470 h 644470"/>
                <a:gd name="connsiteX5" fmla="*/ 0 w 4524194"/>
                <a:gd name="connsiteY5" fmla="*/ 0 h 64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194" h="644470">
                  <a:moveTo>
                    <a:pt x="4524194" y="644469"/>
                  </a:moveTo>
                  <a:lnTo>
                    <a:pt x="322235" y="644469"/>
                  </a:lnTo>
                  <a:lnTo>
                    <a:pt x="0" y="322235"/>
                  </a:lnTo>
                  <a:lnTo>
                    <a:pt x="322235" y="1"/>
                  </a:lnTo>
                  <a:lnTo>
                    <a:pt x="4524194" y="1"/>
                  </a:lnTo>
                  <a:lnTo>
                    <a:pt x="4524194" y="64446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922764" tIns="91441" rIns="170688" bIns="91441" numCol="1" spcCol="1270" anchor="ctr" anchorCtr="0">
              <a:noAutofit/>
            </a:bodyPr>
            <a:lstStyle/>
            <a:p>
              <a:pPr algn="ctr" defTabSz="1066800">
                <a:lnSpc>
                  <a:spcPct val="90000"/>
                </a:lnSpc>
                <a:spcAft>
                  <a:spcPct val="35000"/>
                </a:spcAft>
              </a:pPr>
              <a:r>
                <a:rPr lang="en-US" sz="2400" dirty="0" smtClean="0">
                  <a:solidFill>
                    <a:prstClr val="white"/>
                  </a:solidFill>
                </a:rPr>
                <a:t>Ir. MUH. ARIF LATAR, MSc</a:t>
              </a:r>
              <a:endParaRPr lang="en-US" sz="2400" dirty="0">
                <a:solidFill>
                  <a:prstClr val="white"/>
                </a:solidFill>
              </a:endParaRPr>
            </a:p>
          </p:txBody>
        </p:sp>
        <p:sp>
          <p:nvSpPr>
            <p:cNvPr id="18" name="Oval 17"/>
            <p:cNvSpPr/>
            <p:nvPr/>
          </p:nvSpPr>
          <p:spPr>
            <a:xfrm>
              <a:off x="2851946" y="5841854"/>
              <a:ext cx="726583" cy="786774"/>
            </a:xfrm>
            <a:prstGeom prst="ellipse">
              <a:avLst/>
            </a:prstGeom>
            <a:blipFill>
              <a:blip r:embed="rId4" cstate="print">
                <a:extLst>
                  <a:ext uri="{28A0092B-C50C-407E-A947-70E740481C1C}">
                    <a14:useLocalDpi xmlns:a14="http://schemas.microsoft.com/office/drawing/2010/main" val="0"/>
                  </a:ext>
                </a:extLst>
              </a:blip>
              <a:srcRect/>
              <a:stretch>
                <a:fillRect t="-14000" b="-14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hueOff val="0"/>
                <a:satOff val="0"/>
                <a:lumOff val="0"/>
                <a:alphaOff val="0"/>
              </a:schemeClr>
            </a:fontRef>
          </p:style>
        </p:sp>
      </p:grpSp>
      <p:cxnSp>
        <p:nvCxnSpPr>
          <p:cNvPr id="19" name="Straight Connector 18"/>
          <p:cNvCxnSpPr/>
          <p:nvPr/>
        </p:nvCxnSpPr>
        <p:spPr>
          <a:xfrm>
            <a:off x="330200" y="1828800"/>
            <a:ext cx="9328150" cy="0"/>
          </a:xfrm>
          <a:prstGeom prst="line">
            <a:avLst/>
          </a:prstGeom>
        </p:spPr>
        <p:style>
          <a:lnRef idx="3">
            <a:schemeClr val="accent5"/>
          </a:lnRef>
          <a:fillRef idx="0">
            <a:schemeClr val="accent5"/>
          </a:fillRef>
          <a:effectRef idx="2">
            <a:schemeClr val="accent5"/>
          </a:effectRef>
          <a:fontRef idx="minor">
            <a:schemeClr val="tx1"/>
          </a:fontRef>
        </p:style>
      </p:cxnSp>
      <p:sp>
        <p:nvSpPr>
          <p:cNvPr id="15" name="Rectangle 14"/>
          <p:cNvSpPr/>
          <p:nvPr/>
        </p:nvSpPr>
        <p:spPr>
          <a:xfrm>
            <a:off x="779297" y="1078586"/>
            <a:ext cx="7346950"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defRPr/>
            </a:pPr>
            <a:r>
              <a:rPr lang="en-US" sz="40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cs typeface="Tahoma" pitchFamily="34" charset="0"/>
              </a:rPr>
              <a:t>	</a:t>
            </a:r>
            <a:r>
              <a:rPr lang="en-US" sz="4000"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cs typeface="Tahoma" pitchFamily="34" charset="0"/>
              </a:rPr>
              <a:t>ERGONOMI  </a:t>
            </a:r>
            <a:endParaRPr lang="en-US" sz="40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cs typeface="Tahoma" pitchFamily="34" charset="0"/>
            </a:endParaRPr>
          </a:p>
        </p:txBody>
      </p:sp>
      <p:sp>
        <p:nvSpPr>
          <p:cNvPr id="21" name="Rectangle 4"/>
          <p:cNvSpPr>
            <a:spLocks noChangeArrowheads="1"/>
          </p:cNvSpPr>
          <p:nvPr/>
        </p:nvSpPr>
        <p:spPr bwMode="auto">
          <a:xfrm>
            <a:off x="739322" y="4876821"/>
            <a:ext cx="7806382" cy="577645"/>
          </a:xfrm>
          <a:prstGeom prst="rect">
            <a:avLst/>
          </a:prstGeom>
          <a:noFill/>
          <a:ln>
            <a:noFill/>
            <a:headEnd/>
            <a:tailEnd/>
          </a:ln>
          <a:extLst/>
        </p:spPr>
        <p:style>
          <a:lnRef idx="3">
            <a:schemeClr val="lt1"/>
          </a:lnRef>
          <a:fillRef idx="1">
            <a:schemeClr val="accent3"/>
          </a:fillRef>
          <a:effectRef idx="1">
            <a:schemeClr val="accent3"/>
          </a:effectRef>
          <a:fontRef idx="minor">
            <a:schemeClr val="lt1"/>
          </a:fontRef>
        </p:style>
        <p:txBody>
          <a:bodyPr wrap="none" anchor="ctr"/>
          <a:lstStyle/>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ozuka Gothic Pro H" pitchFamily="34" charset="-128"/>
                <a:ea typeface="Kozuka Gothic Pro H" pitchFamily="34" charset="-128"/>
              </a:rPr>
              <a:t>FAKULTAS ILMU </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ozuka Gothic Pro H" pitchFamily="34" charset="-128"/>
                <a:ea typeface="Kozuka Gothic Pro H" pitchFamily="34" charset="-128"/>
              </a:rPr>
              <a:t>ILMU</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ozuka Gothic Pro H" pitchFamily="34" charset="-128"/>
                <a:ea typeface="Kozuka Gothic Pro H" pitchFamily="34" charset="-128"/>
              </a:rPr>
              <a:t> KESEHATAN – JURUSAHAN  KESMAS, </a:t>
            </a: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ozuka Gothic Pro H" pitchFamily="34" charset="-128"/>
                <a:ea typeface="Kozuka Gothic Pro H" pitchFamily="34" charset="-128"/>
              </a:rPr>
              <a:t>PEMINATAN   K3- INDUSTRI</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ozuka Gothic Pro H" pitchFamily="34" charset="-128"/>
              <a:ea typeface="Kozuka Gothic Pro H" pitchFamily="34" charset="-128"/>
            </a:endParaRPr>
          </a:p>
        </p:txBody>
      </p:sp>
      <p:cxnSp>
        <p:nvCxnSpPr>
          <p:cNvPr id="5" name="Straight Connector 4"/>
          <p:cNvCxnSpPr/>
          <p:nvPr/>
        </p:nvCxnSpPr>
        <p:spPr>
          <a:xfrm>
            <a:off x="0" y="5791200"/>
            <a:ext cx="9658350" cy="0"/>
          </a:xfrm>
          <a:prstGeom prst="line">
            <a:avLst/>
          </a:prstGeom>
        </p:spPr>
        <p:style>
          <a:lnRef idx="3">
            <a:schemeClr val="accent5"/>
          </a:lnRef>
          <a:fillRef idx="0">
            <a:schemeClr val="accent5"/>
          </a:fillRef>
          <a:effectRef idx="2">
            <a:schemeClr val="accent5"/>
          </a:effectRef>
          <a:fontRef idx="minor">
            <a:schemeClr val="tx1"/>
          </a:fontRef>
        </p:style>
      </p:cxnSp>
      <p:sp>
        <p:nvSpPr>
          <p:cNvPr id="3" name="Footer Placeholder 2"/>
          <p:cNvSpPr>
            <a:spLocks noGrp="1"/>
          </p:cNvSpPr>
          <p:nvPr>
            <p:ph type="ftr" sz="quarter" idx="11"/>
          </p:nvPr>
        </p:nvSpPr>
        <p:spPr>
          <a:xfrm rot="16200000">
            <a:off x="7289101" y="3004820"/>
            <a:ext cx="4424681" cy="396240"/>
          </a:xfrm>
        </p:spPr>
        <p:txBody>
          <a:bodyPr/>
          <a:lstStyle/>
          <a:p>
            <a:pPr>
              <a:defRPr/>
            </a:pPr>
            <a:r>
              <a:rPr lang="en-US" sz="2000" smtClean="0">
                <a:solidFill>
                  <a:srgbClr val="DBF5F9"/>
                </a:solidFill>
                <a:latin typeface="Bodoni MT Black" pitchFamily="18" charset="0"/>
              </a:rPr>
              <a:t>ERGONOMI</a:t>
            </a:r>
            <a:endParaRPr lang="en-US" sz="2000">
              <a:solidFill>
                <a:srgbClr val="DBF5F9"/>
              </a:solidFill>
              <a:latin typeface="Bodoni MT Black" pitchFamily="18" charset="0"/>
            </a:endParaRPr>
          </a:p>
        </p:txBody>
      </p:sp>
      <p:grpSp>
        <p:nvGrpSpPr>
          <p:cNvPr id="13" name="Group 28"/>
          <p:cNvGrpSpPr>
            <a:grpSpLocks/>
          </p:cNvGrpSpPr>
          <p:nvPr/>
        </p:nvGrpSpPr>
        <p:grpSpPr bwMode="auto">
          <a:xfrm>
            <a:off x="1393454" y="2425042"/>
            <a:ext cx="1073150" cy="998928"/>
            <a:chOff x="1854" y="3600"/>
            <a:chExt cx="782" cy="668"/>
          </a:xfrm>
        </p:grpSpPr>
        <p:pic>
          <p:nvPicPr>
            <p:cNvPr id="14" name="Picture 29" descr="dove-left-gold"/>
            <p:cNvPicPr>
              <a:picLocks noChangeAspect="1" noChangeArrowheads="1"/>
            </p:cNvPicPr>
            <p:nvPr/>
          </p:nvPicPr>
          <p:blipFill>
            <a:blip r:embed="rId5">
              <a:lum bright="-24000" contrast="-30000"/>
            </a:blip>
            <a:srcRect/>
            <a:stretch>
              <a:fillRect/>
            </a:stretch>
          </p:blipFill>
          <p:spPr bwMode="auto">
            <a:xfrm rot="818716">
              <a:off x="1854" y="3600"/>
              <a:ext cx="782" cy="419"/>
            </a:xfrm>
            <a:prstGeom prst="rect">
              <a:avLst/>
            </a:prstGeom>
            <a:noFill/>
            <a:ln w="9525">
              <a:noFill/>
              <a:miter lim="800000"/>
              <a:headEnd/>
              <a:tailEnd/>
            </a:ln>
          </p:spPr>
        </p:pic>
        <p:pic>
          <p:nvPicPr>
            <p:cNvPr id="23" name="Picture 30" descr="GLOBE"/>
            <p:cNvPicPr>
              <a:picLocks noChangeAspect="1" noChangeArrowheads="1" noCrop="1"/>
            </p:cNvPicPr>
            <p:nvPr/>
          </p:nvPicPr>
          <p:blipFill>
            <a:blip r:embed="rId6"/>
            <a:srcRect/>
            <a:stretch>
              <a:fillRect/>
            </a:stretch>
          </p:blipFill>
          <p:spPr bwMode="auto">
            <a:xfrm>
              <a:off x="2094" y="3924"/>
              <a:ext cx="360" cy="344"/>
            </a:xfrm>
            <a:prstGeom prst="rect">
              <a:avLst/>
            </a:prstGeom>
            <a:noFill/>
            <a:ln w="9525">
              <a:noFill/>
              <a:miter lim="800000"/>
              <a:headEnd/>
              <a:tailEnd/>
            </a:ln>
          </p:spPr>
        </p:pic>
      </p:grpSp>
      <p:sp>
        <p:nvSpPr>
          <p:cNvPr id="20" name="Rectangle 19"/>
          <p:cNvSpPr/>
          <p:nvPr/>
        </p:nvSpPr>
        <p:spPr>
          <a:xfrm>
            <a:off x="3291414" y="3464965"/>
            <a:ext cx="5112682" cy="523220"/>
          </a:xfrm>
          <a:prstGeom prst="rect">
            <a:avLst/>
          </a:prstGeom>
        </p:spPr>
        <p:txBody>
          <a:bodyPr wrap="none">
            <a:spAutoFit/>
          </a:bodyPr>
          <a:lstStyle/>
          <a:p>
            <a:r>
              <a:rPr lang="en-AU" sz="2800" b="1" dirty="0" smtClean="0">
                <a:latin typeface="Tekton Pro Cond" pitchFamily="34" charset="0"/>
              </a:rPr>
              <a:t>DESAIN PENERANGAN DI TEMPAT KERJA</a:t>
            </a:r>
            <a:endParaRPr lang="en-US" sz="2800" dirty="0">
              <a:latin typeface="Tekton Pro Cond" pitchFamily="34" charset="0"/>
            </a:endParaRPr>
          </a:p>
        </p:txBody>
      </p:sp>
    </p:spTree>
    <p:extLst>
      <p:ext uri="{BB962C8B-B14F-4D97-AF65-F5344CB8AC3E}">
        <p14:creationId xmlns:p14="http://schemas.microsoft.com/office/powerpoint/2010/main" val="178004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4" name="Rectangle 3"/>
          <p:cNvSpPr/>
          <p:nvPr/>
        </p:nvSpPr>
        <p:spPr>
          <a:xfrm>
            <a:off x="1208584" y="2767281"/>
            <a:ext cx="6696744" cy="16619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hangingPunct="0"/>
            <a:r>
              <a:rPr lang="en-AU" sz="6600" dirty="0">
                <a:latin typeface="Playbill" pitchFamily="82" charset="0"/>
              </a:rPr>
              <a:t>Industrial lighting equipment :</a:t>
            </a:r>
            <a:endParaRPr lang="en-US" sz="6600" dirty="0">
              <a:latin typeface="Playbill" pitchFamily="82" charset="0"/>
            </a:endParaRPr>
          </a:p>
          <a:p>
            <a:pPr marL="628650" lvl="0" indent="-628650" algn="just" hangingPunct="0">
              <a:buBlip>
                <a:blip r:embed="rId2"/>
              </a:buBlip>
            </a:pPr>
            <a:r>
              <a:rPr lang="fr-FR" sz="1800" dirty="0" err="1"/>
              <a:t>Cara</a:t>
            </a:r>
            <a:r>
              <a:rPr lang="fr-FR" sz="1800" dirty="0"/>
              <a:t> </a:t>
            </a:r>
            <a:r>
              <a:rPr lang="fr-FR" sz="1800" dirty="0" err="1"/>
              <a:t>alamai</a:t>
            </a:r>
            <a:r>
              <a:rPr lang="fr-FR" sz="1800" dirty="0"/>
              <a:t> ( </a:t>
            </a:r>
            <a:r>
              <a:rPr lang="fr-FR" sz="1800" dirty="0" err="1"/>
              <a:t>cahaya</a:t>
            </a:r>
            <a:r>
              <a:rPr lang="fr-FR" sz="1800" dirty="0"/>
              <a:t> </a:t>
            </a:r>
            <a:r>
              <a:rPr lang="fr-FR" sz="1800" dirty="0" err="1"/>
              <a:t>matahari</a:t>
            </a:r>
            <a:r>
              <a:rPr lang="fr-FR" sz="1800" dirty="0"/>
              <a:t>)</a:t>
            </a:r>
            <a:endParaRPr lang="en-US" sz="1800" dirty="0"/>
          </a:p>
          <a:p>
            <a:pPr marL="628650" lvl="0" indent="-628650" algn="just" hangingPunct="0">
              <a:buBlip>
                <a:blip r:embed="rId2"/>
              </a:buBlip>
            </a:pPr>
            <a:r>
              <a:rPr lang="en-AU" sz="1800" dirty="0"/>
              <a:t>Cara </a:t>
            </a:r>
            <a:r>
              <a:rPr lang="en-AU" sz="1800" dirty="0" err="1"/>
              <a:t>buatan</a:t>
            </a:r>
            <a:r>
              <a:rPr lang="en-AU" sz="1800" dirty="0"/>
              <a:t> ( illuminating engineering society, New  York)</a:t>
            </a:r>
            <a:endParaRPr lang="en-US" sz="1800" dirty="0"/>
          </a:p>
        </p:txBody>
      </p:sp>
    </p:spTree>
    <p:extLst>
      <p:ext uri="{BB962C8B-B14F-4D97-AF65-F5344CB8AC3E}">
        <p14:creationId xmlns:p14="http://schemas.microsoft.com/office/powerpoint/2010/main" val="3364482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8784" y="476672"/>
            <a:ext cx="2376263" cy="792088"/>
          </a:xfrm>
        </p:spPr>
        <p:style>
          <a:lnRef idx="2">
            <a:schemeClr val="accent2">
              <a:shade val="50000"/>
            </a:schemeClr>
          </a:lnRef>
          <a:fillRef idx="1">
            <a:schemeClr val="accent2"/>
          </a:fillRef>
          <a:effectRef idx="0">
            <a:schemeClr val="accent2"/>
          </a:effectRef>
          <a:fontRef idx="minor">
            <a:schemeClr val="lt1"/>
          </a:fontRef>
        </p:style>
        <p:txBody>
          <a:bodyPr/>
          <a:lstStyle/>
          <a:p>
            <a:r>
              <a:rPr lang="en-AU"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CARA  ALAMI</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ndParaRPr>
          </a:p>
        </p:txBody>
      </p:sp>
      <p:sp>
        <p:nvSpPr>
          <p:cNvPr id="3" name="Footer Placeholder 2"/>
          <p:cNvSpPr>
            <a:spLocks noGrp="1"/>
          </p:cNvSpPr>
          <p:nvPr>
            <p:ph type="ftr" sz="quarter" idx="11"/>
          </p:nvPr>
        </p:nvSpPr>
        <p:spPr/>
        <p:txBody>
          <a:bodyPr/>
          <a:lstStyle/>
          <a:p>
            <a:pPr>
              <a:defRPr/>
            </a:pPr>
            <a:r>
              <a:rPr lang="en-US" sz="3200" smtClean="0">
                <a:latin typeface="+mj-lt"/>
              </a:rPr>
              <a:t>ERGONOMI</a:t>
            </a:r>
            <a:endParaRPr lang="en-US" sz="3200">
              <a:latin typeface="+mj-lt"/>
            </a:endParaRPr>
          </a:p>
        </p:txBody>
      </p:sp>
      <p:sp>
        <p:nvSpPr>
          <p:cNvPr id="5" name="Rectangle 4"/>
          <p:cNvSpPr/>
          <p:nvPr/>
        </p:nvSpPr>
        <p:spPr>
          <a:xfrm>
            <a:off x="704528" y="1700808"/>
            <a:ext cx="7992888" cy="3416320"/>
          </a:xfrm>
          <a:prstGeom prst="rect">
            <a:avLst/>
          </a:prstGeom>
        </p:spPr>
        <p:txBody>
          <a:bodyPr wrap="square">
            <a:spAutoFit/>
          </a:bodyPr>
          <a:lstStyle/>
          <a:p>
            <a:pPr algn="just" hangingPunct="0"/>
            <a:r>
              <a:rPr lang="en-AU" sz="2400" dirty="0">
                <a:latin typeface="Rockwell Condensed" pitchFamily="18" charset="0"/>
              </a:rPr>
              <a:t>Yang </a:t>
            </a:r>
            <a:r>
              <a:rPr lang="en-AU" sz="2400" dirty="0" err="1">
                <a:latin typeface="Rockwell Condensed" pitchFamily="18" charset="0"/>
              </a:rPr>
              <a:t>dimaksudkan</a:t>
            </a:r>
            <a:r>
              <a:rPr lang="en-AU" sz="2400" dirty="0">
                <a:latin typeface="Rockwell Condensed" pitchFamily="18" charset="0"/>
              </a:rPr>
              <a:t> </a:t>
            </a:r>
            <a:r>
              <a:rPr lang="en-AU" sz="2400" dirty="0" err="1">
                <a:latin typeface="Rockwell Condensed" pitchFamily="18" charset="0"/>
              </a:rPr>
              <a:t>dengan</a:t>
            </a:r>
            <a:r>
              <a:rPr lang="en-AU" sz="2400" dirty="0">
                <a:latin typeface="Rockwell Condensed" pitchFamily="18" charset="0"/>
              </a:rPr>
              <a:t> </a:t>
            </a:r>
            <a:r>
              <a:rPr lang="en-AU" sz="2400" dirty="0" err="1">
                <a:latin typeface="Rockwell Condensed" pitchFamily="18" charset="0"/>
              </a:rPr>
              <a:t>cahaya</a:t>
            </a:r>
            <a:r>
              <a:rPr lang="en-AU" sz="2400" dirty="0">
                <a:latin typeface="Rockwell Condensed" pitchFamily="18" charset="0"/>
              </a:rPr>
              <a:t> </a:t>
            </a:r>
            <a:r>
              <a:rPr lang="en-AU" sz="2400" dirty="0" err="1">
                <a:latin typeface="Rockwell Condensed" pitchFamily="18" charset="0"/>
              </a:rPr>
              <a:t>alami</a:t>
            </a:r>
            <a:r>
              <a:rPr lang="en-AU" sz="2400" dirty="0">
                <a:latin typeface="Rockwell Condensed" pitchFamily="18" charset="0"/>
              </a:rPr>
              <a:t> </a:t>
            </a:r>
            <a:r>
              <a:rPr lang="en-AU" sz="2400" dirty="0" err="1">
                <a:latin typeface="Rockwell Condensed" pitchFamily="18" charset="0"/>
              </a:rPr>
              <a:t>adalah</a:t>
            </a:r>
            <a:r>
              <a:rPr lang="en-AU" sz="2400" dirty="0">
                <a:latin typeface="Rockwell Condensed" pitchFamily="18" charset="0"/>
              </a:rPr>
              <a:t> </a:t>
            </a:r>
            <a:r>
              <a:rPr lang="en-AU" sz="2400" dirty="0" err="1">
                <a:latin typeface="Rockwell Condensed" pitchFamily="18" charset="0"/>
              </a:rPr>
              <a:t>cahaya</a:t>
            </a:r>
            <a:r>
              <a:rPr lang="en-AU" sz="2400" dirty="0">
                <a:latin typeface="Rockwell Condensed" pitchFamily="18" charset="0"/>
              </a:rPr>
              <a:t> yang </a:t>
            </a:r>
            <a:r>
              <a:rPr lang="en-AU" sz="2400" dirty="0" err="1">
                <a:latin typeface="Rockwell Condensed" pitchFamily="18" charset="0"/>
              </a:rPr>
              <a:t>bersumber</a:t>
            </a:r>
            <a:r>
              <a:rPr lang="en-AU" sz="2400" dirty="0">
                <a:latin typeface="Rockwell Condensed" pitchFamily="18" charset="0"/>
              </a:rPr>
              <a:t> </a:t>
            </a:r>
            <a:r>
              <a:rPr lang="en-AU" sz="2400" dirty="0" err="1">
                <a:latin typeface="Rockwell Condensed" pitchFamily="18" charset="0"/>
              </a:rPr>
              <a:t>secara</a:t>
            </a:r>
            <a:r>
              <a:rPr lang="en-AU" sz="2400" dirty="0">
                <a:latin typeface="Rockwell Condensed" pitchFamily="18" charset="0"/>
              </a:rPr>
              <a:t> </a:t>
            </a:r>
            <a:r>
              <a:rPr lang="en-AU" sz="2400" dirty="0" err="1">
                <a:latin typeface="Rockwell Condensed" pitchFamily="18" charset="0"/>
              </a:rPr>
              <a:t>alamai</a:t>
            </a:r>
            <a:r>
              <a:rPr lang="en-AU" sz="2400" dirty="0">
                <a:latin typeface="Rockwell Condensed" pitchFamily="18" charset="0"/>
              </a:rPr>
              <a:t>, </a:t>
            </a:r>
            <a:r>
              <a:rPr lang="en-AU" sz="2400" dirty="0" err="1">
                <a:latin typeface="Rockwell Condensed" pitchFamily="18" charset="0"/>
              </a:rPr>
              <a:t>yaitu</a:t>
            </a:r>
            <a:r>
              <a:rPr lang="en-AU" sz="2400" dirty="0">
                <a:latin typeface="Rockwell Condensed" pitchFamily="18" charset="0"/>
              </a:rPr>
              <a:t> </a:t>
            </a:r>
            <a:r>
              <a:rPr lang="en-AU" sz="2400" dirty="0" err="1">
                <a:latin typeface="Rockwell Condensed" pitchFamily="18" charset="0"/>
              </a:rPr>
              <a:t>sinar</a:t>
            </a:r>
            <a:r>
              <a:rPr lang="en-AU" sz="2400" dirty="0">
                <a:latin typeface="Rockwell Condensed" pitchFamily="18" charset="0"/>
              </a:rPr>
              <a:t> </a:t>
            </a:r>
            <a:r>
              <a:rPr lang="en-AU" sz="2400" dirty="0" err="1">
                <a:latin typeface="Rockwell Condensed" pitchFamily="18" charset="0"/>
              </a:rPr>
              <a:t>matahari</a:t>
            </a:r>
            <a:r>
              <a:rPr lang="en-AU" sz="2400" dirty="0">
                <a:latin typeface="Rockwell Condensed" pitchFamily="18" charset="0"/>
              </a:rPr>
              <a:t>, </a:t>
            </a:r>
            <a:r>
              <a:rPr lang="en-AU" sz="2400" dirty="0" err="1">
                <a:latin typeface="Rockwell Condensed" pitchFamily="18" charset="0"/>
              </a:rPr>
              <a:t>dengan</a:t>
            </a:r>
            <a:r>
              <a:rPr lang="en-AU" sz="2400" dirty="0">
                <a:latin typeface="Rockwell Condensed" pitchFamily="18" charset="0"/>
              </a:rPr>
              <a:t> </a:t>
            </a:r>
            <a:r>
              <a:rPr lang="en-AU" sz="2400" dirty="0" err="1">
                <a:latin typeface="Rockwell Condensed" pitchFamily="18" charset="0"/>
              </a:rPr>
              <a:t>hal</a:t>
            </a:r>
            <a:r>
              <a:rPr lang="en-AU" sz="2400" dirty="0">
                <a:latin typeface="Rockwell Condensed" pitchFamily="18" charset="0"/>
              </a:rPr>
              <a:t> - </a:t>
            </a:r>
            <a:r>
              <a:rPr lang="en-AU" sz="2400" dirty="0" err="1">
                <a:latin typeface="Rockwell Condensed" pitchFamily="18" charset="0"/>
              </a:rPr>
              <a:t>hal</a:t>
            </a:r>
            <a:r>
              <a:rPr lang="en-AU" sz="2400" dirty="0">
                <a:latin typeface="Rockwell Condensed" pitchFamily="18" charset="0"/>
              </a:rPr>
              <a:t> yang </a:t>
            </a:r>
            <a:r>
              <a:rPr lang="en-AU" sz="2400" dirty="0" err="1">
                <a:latin typeface="Rockwell Condensed" pitchFamily="18" charset="0"/>
              </a:rPr>
              <a:t>diperhatikan</a:t>
            </a:r>
            <a:r>
              <a:rPr lang="en-AU" sz="2400" dirty="0">
                <a:latin typeface="Rockwell Condensed" pitchFamily="18" charset="0"/>
              </a:rPr>
              <a:t> </a:t>
            </a:r>
            <a:r>
              <a:rPr lang="en-AU" sz="2400" dirty="0" err="1">
                <a:latin typeface="Rockwell Condensed" pitchFamily="18" charset="0"/>
              </a:rPr>
              <a:t>sebagai</a:t>
            </a:r>
            <a:r>
              <a:rPr lang="en-AU" sz="2400" dirty="0">
                <a:latin typeface="Rockwell Condensed" pitchFamily="18" charset="0"/>
              </a:rPr>
              <a:t> </a:t>
            </a:r>
            <a:r>
              <a:rPr lang="en-AU" sz="2400" dirty="0" err="1">
                <a:latin typeface="Rockwell Condensed" pitchFamily="18" charset="0"/>
              </a:rPr>
              <a:t>berikut</a:t>
            </a:r>
            <a:r>
              <a:rPr lang="en-AU" sz="2400" dirty="0">
                <a:latin typeface="Rockwell Condensed" pitchFamily="18" charset="0"/>
              </a:rPr>
              <a:t> :</a:t>
            </a:r>
            <a:endParaRPr lang="en-US" sz="2400" dirty="0">
              <a:latin typeface="Rockwell Condensed" pitchFamily="18" charset="0"/>
            </a:endParaRPr>
          </a:p>
          <a:p>
            <a:pPr marL="800100" lvl="0" indent="-800100" algn="just" hangingPunct="0">
              <a:buBlip>
                <a:blip r:embed="rId3"/>
              </a:buBlip>
            </a:pPr>
            <a:r>
              <a:rPr lang="en-AU" sz="2400" dirty="0" err="1">
                <a:latin typeface="Rockwell Condensed" pitchFamily="18" charset="0"/>
              </a:rPr>
              <a:t>Jarak</a:t>
            </a:r>
            <a:r>
              <a:rPr lang="en-AU" sz="2400" dirty="0">
                <a:latin typeface="Rockwell Condensed" pitchFamily="18" charset="0"/>
              </a:rPr>
              <a:t> </a:t>
            </a:r>
            <a:r>
              <a:rPr lang="en-AU" sz="2400" dirty="0" err="1">
                <a:latin typeface="Rockwell Condensed" pitchFamily="18" charset="0"/>
              </a:rPr>
              <a:t>antara</a:t>
            </a:r>
            <a:r>
              <a:rPr lang="en-AU" sz="2400" dirty="0">
                <a:latin typeface="Rockwell Condensed" pitchFamily="18" charset="0"/>
              </a:rPr>
              <a:t> </a:t>
            </a:r>
            <a:r>
              <a:rPr lang="en-AU" sz="2400" dirty="0" err="1">
                <a:latin typeface="Rockwell Condensed" pitchFamily="18" charset="0"/>
              </a:rPr>
              <a:t>bangunan</a:t>
            </a:r>
            <a:r>
              <a:rPr lang="en-AU" sz="2400" dirty="0">
                <a:latin typeface="Rockwell Condensed" pitchFamily="18" charset="0"/>
              </a:rPr>
              <a:t> </a:t>
            </a:r>
            <a:r>
              <a:rPr lang="en-AU" sz="2400" dirty="0" err="1">
                <a:latin typeface="Rockwell Condensed" pitchFamily="18" charset="0"/>
              </a:rPr>
              <a:t>dengan</a:t>
            </a:r>
            <a:r>
              <a:rPr lang="en-AU" sz="2400" dirty="0">
                <a:latin typeface="Rockwell Condensed" pitchFamily="18" charset="0"/>
              </a:rPr>
              <a:t> </a:t>
            </a:r>
            <a:r>
              <a:rPr lang="en-AU" sz="2400" dirty="0" err="1">
                <a:latin typeface="Rockwell Condensed" pitchFamily="18" charset="0"/>
              </a:rPr>
              <a:t>bangunan</a:t>
            </a:r>
            <a:r>
              <a:rPr lang="en-AU" sz="2400" dirty="0">
                <a:latin typeface="Rockwell Condensed" pitchFamily="18" charset="0"/>
              </a:rPr>
              <a:t>, </a:t>
            </a:r>
            <a:r>
              <a:rPr lang="en-AU" sz="2400" dirty="0" err="1">
                <a:latin typeface="Rockwell Condensed" pitchFamily="18" charset="0"/>
              </a:rPr>
              <a:t>sehingga</a:t>
            </a:r>
            <a:r>
              <a:rPr lang="en-AU" sz="2400" dirty="0">
                <a:latin typeface="Rockwell Condensed" pitchFamily="18" charset="0"/>
              </a:rPr>
              <a:t> </a:t>
            </a:r>
            <a:r>
              <a:rPr lang="en-AU" sz="2400" dirty="0" err="1">
                <a:latin typeface="Rockwell Condensed" pitchFamily="18" charset="0"/>
              </a:rPr>
              <a:t>tidak</a:t>
            </a:r>
            <a:r>
              <a:rPr lang="en-AU" sz="2400" dirty="0">
                <a:latin typeface="Rockwell Condensed" pitchFamily="18" charset="0"/>
              </a:rPr>
              <a:t> </a:t>
            </a:r>
            <a:r>
              <a:rPr lang="en-AU" sz="2400" dirty="0" err="1">
                <a:latin typeface="Rockwell Condensed" pitchFamily="18" charset="0"/>
              </a:rPr>
              <a:t>mengalami</a:t>
            </a:r>
            <a:r>
              <a:rPr lang="en-AU" sz="2400" dirty="0">
                <a:latin typeface="Rockwell Condensed" pitchFamily="18" charset="0"/>
              </a:rPr>
              <a:t> </a:t>
            </a:r>
            <a:r>
              <a:rPr lang="en-AU" sz="2400" dirty="0" err="1">
                <a:latin typeface="Rockwell Condensed" pitchFamily="18" charset="0"/>
              </a:rPr>
              <a:t>masuknya</a:t>
            </a:r>
            <a:r>
              <a:rPr lang="en-AU" sz="2400" dirty="0">
                <a:latin typeface="Rockwell Condensed" pitchFamily="18" charset="0"/>
              </a:rPr>
              <a:t> </a:t>
            </a:r>
            <a:r>
              <a:rPr lang="en-AU" sz="2400" dirty="0" err="1">
                <a:latin typeface="Rockwell Condensed" pitchFamily="18" charset="0"/>
              </a:rPr>
              <a:t>sinar</a:t>
            </a:r>
            <a:r>
              <a:rPr lang="en-AU" sz="2400" dirty="0">
                <a:latin typeface="Rockwell Condensed" pitchFamily="18" charset="0"/>
              </a:rPr>
              <a:t> </a:t>
            </a:r>
            <a:r>
              <a:rPr lang="en-AU" sz="2400" dirty="0" err="1">
                <a:latin typeface="Rockwell Condensed" pitchFamily="18" charset="0"/>
              </a:rPr>
              <a:t>pada</a:t>
            </a:r>
            <a:r>
              <a:rPr lang="en-AU" sz="2400" dirty="0">
                <a:latin typeface="Rockwell Condensed" pitchFamily="18" charset="0"/>
              </a:rPr>
              <a:t> </a:t>
            </a:r>
            <a:r>
              <a:rPr lang="en-AU" sz="2400" dirty="0" err="1">
                <a:latin typeface="Rockwell Condensed" pitchFamily="18" charset="0"/>
              </a:rPr>
              <a:t>siang</a:t>
            </a:r>
            <a:r>
              <a:rPr lang="en-AU" sz="2400" dirty="0">
                <a:latin typeface="Rockwell Condensed" pitchFamily="18" charset="0"/>
              </a:rPr>
              <a:t> </a:t>
            </a:r>
            <a:r>
              <a:rPr lang="en-AU" sz="2400" dirty="0" err="1">
                <a:latin typeface="Rockwell Condensed" pitchFamily="18" charset="0"/>
              </a:rPr>
              <a:t>hari</a:t>
            </a:r>
            <a:r>
              <a:rPr lang="en-AU" sz="2400" dirty="0">
                <a:latin typeface="Rockwell Condensed" pitchFamily="18" charset="0"/>
              </a:rPr>
              <a:t> .</a:t>
            </a:r>
            <a:endParaRPr lang="en-US" sz="2400" dirty="0">
              <a:latin typeface="Rockwell Condensed" pitchFamily="18" charset="0"/>
            </a:endParaRPr>
          </a:p>
          <a:p>
            <a:pPr marL="800100" lvl="0" indent="-800100" algn="just" hangingPunct="0">
              <a:buBlip>
                <a:blip r:embed="rId3"/>
              </a:buBlip>
            </a:pPr>
            <a:r>
              <a:rPr lang="en-AU" sz="2400" dirty="0" err="1">
                <a:latin typeface="Rockwell Condensed" pitchFamily="18" charset="0"/>
              </a:rPr>
              <a:t>Ukuran</a:t>
            </a:r>
            <a:r>
              <a:rPr lang="en-AU" sz="2400" dirty="0">
                <a:latin typeface="Rockwell Condensed" pitchFamily="18" charset="0"/>
              </a:rPr>
              <a:t> </a:t>
            </a:r>
            <a:r>
              <a:rPr lang="en-AU" sz="2400" dirty="0" err="1">
                <a:latin typeface="Rockwell Condensed" pitchFamily="18" charset="0"/>
              </a:rPr>
              <a:t>luas</a:t>
            </a:r>
            <a:r>
              <a:rPr lang="en-AU" sz="2400" dirty="0">
                <a:latin typeface="Rockwell Condensed" pitchFamily="18" charset="0"/>
              </a:rPr>
              <a:t> </a:t>
            </a:r>
            <a:r>
              <a:rPr lang="en-AU" sz="2400" dirty="0" err="1">
                <a:latin typeface="Rockwell Condensed" pitchFamily="18" charset="0"/>
              </a:rPr>
              <a:t>permukaan</a:t>
            </a:r>
            <a:r>
              <a:rPr lang="en-AU" sz="2400" dirty="0">
                <a:latin typeface="Rockwell Condensed" pitchFamily="18" charset="0"/>
              </a:rPr>
              <a:t> </a:t>
            </a:r>
            <a:r>
              <a:rPr lang="en-AU" sz="2400" dirty="0" err="1">
                <a:latin typeface="Rockwell Condensed" pitchFamily="18" charset="0"/>
              </a:rPr>
              <a:t>jendela</a:t>
            </a:r>
            <a:r>
              <a:rPr lang="en-AU" sz="2400" dirty="0">
                <a:latin typeface="Rockwell Condensed" pitchFamily="18" charset="0"/>
              </a:rPr>
              <a:t>, </a:t>
            </a:r>
            <a:r>
              <a:rPr lang="en-AU" sz="2400" dirty="0" err="1">
                <a:latin typeface="Rockwell Condensed" pitchFamily="18" charset="0"/>
              </a:rPr>
              <a:t>lubang</a:t>
            </a:r>
            <a:r>
              <a:rPr lang="en-AU" sz="2400" dirty="0">
                <a:latin typeface="Rockwell Condensed" pitchFamily="18" charset="0"/>
              </a:rPr>
              <a:t>- </a:t>
            </a:r>
            <a:r>
              <a:rPr lang="en-AU" sz="2400" dirty="0" err="1">
                <a:latin typeface="Rockwell Condensed" pitchFamily="18" charset="0"/>
              </a:rPr>
              <a:t>lubang</a:t>
            </a:r>
            <a:r>
              <a:rPr lang="en-AU" sz="2400" dirty="0">
                <a:latin typeface="Rockwell Condensed" pitchFamily="18" charset="0"/>
              </a:rPr>
              <a:t> </a:t>
            </a:r>
            <a:r>
              <a:rPr lang="en-AU" sz="2400" dirty="0" err="1">
                <a:latin typeface="Rockwell Condensed" pitchFamily="18" charset="0"/>
              </a:rPr>
              <a:t>angin</a:t>
            </a:r>
            <a:r>
              <a:rPr lang="en-AU" sz="2400" dirty="0">
                <a:latin typeface="Rockwell Condensed" pitchFamily="18" charset="0"/>
              </a:rPr>
              <a:t>, </a:t>
            </a:r>
            <a:r>
              <a:rPr lang="en-AU" sz="2400" dirty="0" err="1">
                <a:latin typeface="Rockwell Condensed" pitchFamily="18" charset="0"/>
              </a:rPr>
              <a:t>dinding</a:t>
            </a:r>
            <a:r>
              <a:rPr lang="en-AU" sz="2400" dirty="0">
                <a:latin typeface="Rockwell Condensed" pitchFamily="18" charset="0"/>
              </a:rPr>
              <a:t> </a:t>
            </a:r>
            <a:r>
              <a:rPr lang="en-AU" sz="2400" dirty="0" err="1">
                <a:latin typeface="Rockwell Condensed" pitchFamily="18" charset="0"/>
              </a:rPr>
              <a:t>gelas</a:t>
            </a:r>
            <a:r>
              <a:rPr lang="en-AU" sz="2400" dirty="0">
                <a:latin typeface="Rockwell Condensed" pitchFamily="18" charset="0"/>
              </a:rPr>
              <a:t> yang </a:t>
            </a:r>
            <a:r>
              <a:rPr lang="en-AU" sz="2400" dirty="0" err="1">
                <a:latin typeface="Rockwell Condensed" pitchFamily="18" charset="0"/>
              </a:rPr>
              <a:t>dapat</a:t>
            </a:r>
            <a:r>
              <a:rPr lang="en-AU" sz="2400" dirty="0">
                <a:latin typeface="Rockwell Condensed" pitchFamily="18" charset="0"/>
              </a:rPr>
              <a:t> </a:t>
            </a:r>
            <a:r>
              <a:rPr lang="en-AU" sz="2400" dirty="0" err="1">
                <a:latin typeface="Rockwell Condensed" pitchFamily="18" charset="0"/>
              </a:rPr>
              <a:t>memasukan</a:t>
            </a:r>
            <a:r>
              <a:rPr lang="en-AU" sz="2400" dirty="0">
                <a:latin typeface="Rockwell Condensed" pitchFamily="18" charset="0"/>
              </a:rPr>
              <a:t> </a:t>
            </a:r>
            <a:r>
              <a:rPr lang="en-AU" sz="2400" dirty="0" err="1">
                <a:latin typeface="Rockwell Condensed" pitchFamily="18" charset="0"/>
              </a:rPr>
              <a:t>cahaya</a:t>
            </a:r>
            <a:r>
              <a:rPr lang="en-AU" sz="2400" dirty="0">
                <a:latin typeface="Rockwell Condensed" pitchFamily="18" charset="0"/>
              </a:rPr>
              <a:t>  </a:t>
            </a:r>
            <a:r>
              <a:rPr lang="en-AU" sz="2400" dirty="0" err="1">
                <a:latin typeface="Rockwell Condensed" pitchFamily="18" charset="0"/>
              </a:rPr>
              <a:t>kedalam</a:t>
            </a:r>
            <a:r>
              <a:rPr lang="en-AU" sz="2400" dirty="0">
                <a:latin typeface="Rockwell Condensed" pitchFamily="18" charset="0"/>
              </a:rPr>
              <a:t> </a:t>
            </a:r>
            <a:r>
              <a:rPr lang="en-AU" sz="2400" dirty="0" err="1">
                <a:latin typeface="Rockwell Condensed" pitchFamily="18" charset="0"/>
              </a:rPr>
              <a:t>ruang</a:t>
            </a:r>
            <a:r>
              <a:rPr lang="en-AU" sz="2400" dirty="0">
                <a:latin typeface="Rockwell Condensed" pitchFamily="18" charset="0"/>
              </a:rPr>
              <a:t> </a:t>
            </a:r>
            <a:r>
              <a:rPr lang="en-AU" sz="2400" dirty="0" err="1">
                <a:latin typeface="Rockwell Condensed" pitchFamily="18" charset="0"/>
              </a:rPr>
              <a:t>setidaknya</a:t>
            </a:r>
            <a:r>
              <a:rPr lang="en-AU" sz="2400" dirty="0">
                <a:latin typeface="Rockwell Condensed" pitchFamily="18" charset="0"/>
              </a:rPr>
              <a:t> 1/6 </a:t>
            </a:r>
            <a:r>
              <a:rPr lang="en-AU" sz="2400" dirty="0" err="1">
                <a:latin typeface="Rockwell Condensed" pitchFamily="18" charset="0"/>
              </a:rPr>
              <a:t>dari</a:t>
            </a:r>
            <a:r>
              <a:rPr lang="en-AU" sz="2400" dirty="0">
                <a:latin typeface="Rockwell Condensed" pitchFamily="18" charset="0"/>
              </a:rPr>
              <a:t> </a:t>
            </a:r>
            <a:r>
              <a:rPr lang="en-AU" sz="2400" dirty="0" err="1">
                <a:latin typeface="Rockwell Condensed" pitchFamily="18" charset="0"/>
              </a:rPr>
              <a:t>luas</a:t>
            </a:r>
            <a:r>
              <a:rPr lang="en-AU" sz="2400" dirty="0">
                <a:latin typeface="Rockwell Condensed" pitchFamily="18" charset="0"/>
              </a:rPr>
              <a:t> </a:t>
            </a:r>
            <a:r>
              <a:rPr lang="en-AU" sz="2400" dirty="0" err="1">
                <a:latin typeface="Rockwell Condensed" pitchFamily="18" charset="0"/>
              </a:rPr>
              <a:t>lantai</a:t>
            </a:r>
            <a:r>
              <a:rPr lang="en-AU" sz="2400" dirty="0">
                <a:latin typeface="Rockwell Condensed" pitchFamily="18" charset="0"/>
              </a:rPr>
              <a:t> </a:t>
            </a:r>
            <a:r>
              <a:rPr lang="en-AU" sz="2400" dirty="0" err="1">
                <a:latin typeface="Rockwell Condensed" pitchFamily="18" charset="0"/>
              </a:rPr>
              <a:t>atau</a:t>
            </a:r>
            <a:r>
              <a:rPr lang="en-AU" sz="2400" dirty="0">
                <a:latin typeface="Rockwell Condensed" pitchFamily="18" charset="0"/>
              </a:rPr>
              <a:t>  paling </a:t>
            </a:r>
            <a:r>
              <a:rPr lang="en-AU" sz="2400" dirty="0" err="1">
                <a:latin typeface="Rockwell Condensed" pitchFamily="18" charset="0"/>
              </a:rPr>
              <a:t>menimal</a:t>
            </a:r>
            <a:r>
              <a:rPr lang="en-AU" sz="2400" dirty="0">
                <a:latin typeface="Rockwell Condensed" pitchFamily="18" charset="0"/>
              </a:rPr>
              <a:t> 1/10 </a:t>
            </a:r>
            <a:r>
              <a:rPr lang="en-AU" sz="2400" dirty="0" err="1">
                <a:latin typeface="Rockwell Condensed" pitchFamily="18" charset="0"/>
              </a:rPr>
              <a:t>dari</a:t>
            </a:r>
            <a:r>
              <a:rPr lang="en-AU" sz="2400" dirty="0">
                <a:latin typeface="Rockwell Condensed" pitchFamily="18" charset="0"/>
              </a:rPr>
              <a:t> </a:t>
            </a:r>
            <a:r>
              <a:rPr lang="en-AU" sz="2400" dirty="0" err="1">
                <a:latin typeface="Rockwell Condensed" pitchFamily="18" charset="0"/>
              </a:rPr>
              <a:t>luas</a:t>
            </a:r>
            <a:r>
              <a:rPr lang="en-AU" sz="2400" dirty="0">
                <a:latin typeface="Rockwell Condensed" pitchFamily="18" charset="0"/>
              </a:rPr>
              <a:t> </a:t>
            </a:r>
            <a:r>
              <a:rPr lang="en-AU" sz="2400" dirty="0" err="1">
                <a:latin typeface="Rockwell Condensed" pitchFamily="18" charset="0"/>
              </a:rPr>
              <a:t>lantai</a:t>
            </a:r>
            <a:endParaRPr lang="en-US" sz="2400" dirty="0">
              <a:latin typeface="Rockwell Condensed" pitchFamily="18" charset="0"/>
            </a:endParaRPr>
          </a:p>
          <a:p>
            <a:pPr marL="800100" lvl="0" indent="-800100" algn="just" hangingPunct="0">
              <a:buBlip>
                <a:blip r:embed="rId3"/>
              </a:buBlip>
            </a:pPr>
            <a:r>
              <a:rPr lang="fr-FR" sz="2400" dirty="0" err="1">
                <a:latin typeface="Rockwell Condensed" pitchFamily="18" charset="0"/>
              </a:rPr>
              <a:t>Warna</a:t>
            </a:r>
            <a:r>
              <a:rPr lang="fr-FR" sz="2400" dirty="0">
                <a:latin typeface="Rockwell Condensed" pitchFamily="18" charset="0"/>
              </a:rPr>
              <a:t> cat </a:t>
            </a:r>
            <a:r>
              <a:rPr lang="fr-FR" sz="2400" dirty="0" err="1">
                <a:latin typeface="Rockwell Condensed" pitchFamily="18" charset="0"/>
              </a:rPr>
              <a:t>untuk</a:t>
            </a:r>
            <a:r>
              <a:rPr lang="fr-FR" sz="2400" dirty="0">
                <a:latin typeface="Rockwell Condensed" pitchFamily="18" charset="0"/>
              </a:rPr>
              <a:t> </a:t>
            </a:r>
            <a:r>
              <a:rPr lang="fr-FR" sz="2400" dirty="0" err="1">
                <a:latin typeface="Rockwell Condensed" pitchFamily="18" charset="0"/>
              </a:rPr>
              <a:t>dinding</a:t>
            </a:r>
            <a:r>
              <a:rPr lang="fr-FR" sz="2400" dirty="0">
                <a:latin typeface="Rockwell Condensed" pitchFamily="18" charset="0"/>
              </a:rPr>
              <a:t>, </a:t>
            </a:r>
            <a:r>
              <a:rPr lang="fr-FR" sz="2400" dirty="0" err="1">
                <a:latin typeface="Rockwell Condensed" pitchFamily="18" charset="0"/>
              </a:rPr>
              <a:t>langit</a:t>
            </a:r>
            <a:r>
              <a:rPr lang="fr-FR" sz="2400" dirty="0">
                <a:latin typeface="Rockwell Condensed" pitchFamily="18" charset="0"/>
              </a:rPr>
              <a:t>- </a:t>
            </a:r>
            <a:r>
              <a:rPr lang="fr-FR" sz="2400" dirty="0" err="1">
                <a:latin typeface="Rockwell Condensed" pitchFamily="18" charset="0"/>
              </a:rPr>
              <a:t>langit</a:t>
            </a:r>
            <a:r>
              <a:rPr lang="fr-FR" sz="2400" dirty="0">
                <a:latin typeface="Rockwell Condensed" pitchFamily="18" charset="0"/>
              </a:rPr>
              <a:t> dan </a:t>
            </a:r>
            <a:r>
              <a:rPr lang="fr-FR" sz="2400" dirty="0" err="1">
                <a:latin typeface="Rockwell Condensed" pitchFamily="18" charset="0"/>
              </a:rPr>
              <a:t>lantai</a:t>
            </a:r>
            <a:endParaRPr lang="en-US" sz="2400" dirty="0">
              <a:latin typeface="Rockwell Condensed" pitchFamily="18" charset="0"/>
            </a:endParaRPr>
          </a:p>
        </p:txBody>
      </p:sp>
    </p:spTree>
    <p:extLst>
      <p:ext uri="{BB962C8B-B14F-4D97-AF65-F5344CB8AC3E}">
        <p14:creationId xmlns:p14="http://schemas.microsoft.com/office/powerpoint/2010/main" val="3105330797"/>
      </p:ext>
    </p:extLst>
  </p:cSld>
  <p:clrMapOvr>
    <a:masterClrMapping/>
  </p:clrMapOvr>
  <p:transition>
    <p:pull dir="ru"/>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3200" smtClean="0"/>
              <a:t>ERGONOMI</a:t>
            </a:r>
            <a:endParaRPr lang="en-US" sz="3200"/>
          </a:p>
        </p:txBody>
      </p:sp>
      <p:sp>
        <p:nvSpPr>
          <p:cNvPr id="4" name="Rectangle 3"/>
          <p:cNvSpPr/>
          <p:nvPr/>
        </p:nvSpPr>
        <p:spPr>
          <a:xfrm>
            <a:off x="704528" y="476677"/>
            <a:ext cx="828092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Condensed" pitchFamily="18" charset="0"/>
              </a:rPr>
              <a:t>CARA BUATAN</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Condensed" pitchFamily="18" charset="0"/>
              </a:rPr>
              <a:t>(</a:t>
            </a:r>
            <a:r>
              <a:rPr lang="en-AU" dirty="0" err="1">
                <a:ln w="18415" cmpd="sng">
                  <a:solidFill>
                    <a:srgbClr val="FFFFFF"/>
                  </a:solidFill>
                  <a:prstDash val="solid"/>
                </a:ln>
                <a:solidFill>
                  <a:srgbClr val="FFFFFF"/>
                </a:solidFill>
                <a:effectLst>
                  <a:outerShdw blurRad="63500" dir="3600000" algn="tl" rotWithShape="0">
                    <a:srgbClr val="000000">
                      <a:alpha val="70000"/>
                    </a:srgbClr>
                  </a:outerShdw>
                </a:effectLst>
              </a:rPr>
              <a:t>Menurut</a:t>
            </a:r>
            <a:r>
              <a:rPr lang="en-AU" dirty="0">
                <a:ln w="18415" cmpd="sng">
                  <a:solidFill>
                    <a:srgbClr val="FFFFFF"/>
                  </a:solidFill>
                  <a:prstDash val="solid"/>
                </a:ln>
                <a:solidFill>
                  <a:srgbClr val="FFFFFF"/>
                </a:solidFill>
                <a:effectLst>
                  <a:outerShdw blurRad="63500" dir="3600000" algn="tl" rotWithShape="0">
                    <a:srgbClr val="000000">
                      <a:alpha val="70000"/>
                    </a:srgbClr>
                  </a:outerShdw>
                </a:effectLst>
              </a:rPr>
              <a:t> Illuminating Engineering Society, New </a:t>
            </a:r>
            <a:r>
              <a:rPr lang="en-AU" dirty="0" err="1">
                <a:ln w="18415" cmpd="sng">
                  <a:solidFill>
                    <a:srgbClr val="FFFFFF"/>
                  </a:solidFill>
                  <a:prstDash val="solid"/>
                </a:ln>
                <a:solidFill>
                  <a:srgbClr val="FFFFFF"/>
                </a:solidFill>
                <a:effectLst>
                  <a:outerShdw blurRad="63500" dir="3600000" algn="tl" rotWithShape="0">
                    <a:srgbClr val="000000">
                      <a:alpha val="70000"/>
                    </a:srgbClr>
                  </a:outerShdw>
                </a:effectLst>
              </a:rPr>
              <a:t>Yoor</a:t>
            </a:r>
            <a:r>
              <a:rPr lang="en-AU" sz="1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920552" y="2276872"/>
            <a:ext cx="7589069" cy="707886"/>
          </a:xfrm>
          <a:prstGeom prst="rect">
            <a:avLst/>
          </a:prstGeom>
        </p:spPr>
        <p:txBody>
          <a:bodyPr wrap="square">
            <a:spAutoFit/>
          </a:bodyPr>
          <a:lstStyle/>
          <a:p>
            <a:pPr algn="just"/>
            <a:r>
              <a:rPr lang="id-ID" dirty="0" smtClean="0"/>
              <a:t>Sistem </a:t>
            </a:r>
            <a:r>
              <a:rPr lang="id-ID" dirty="0"/>
              <a:t>pencahayaan di ruangan, termasuk di tempat kerja dapat dibedakan menjadi 5 macam yaitu:</a:t>
            </a:r>
            <a:endParaRPr lang="en-US" dirty="0"/>
          </a:p>
        </p:txBody>
      </p:sp>
    </p:spTree>
    <p:extLst>
      <p:ext uri="{BB962C8B-B14F-4D97-AF65-F5344CB8AC3E}">
        <p14:creationId xmlns:p14="http://schemas.microsoft.com/office/powerpoint/2010/main" val="1190159661"/>
      </p:ext>
    </p:extLst>
  </p:cSld>
  <p:clrMapOvr>
    <a:masterClrMapping/>
  </p:clrMapOvr>
  <p:transition>
    <p:pull dir="ru"/>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ERGONOMI</a:t>
            </a:r>
            <a:endParaRPr lang="en-US"/>
          </a:p>
        </p:txBody>
      </p:sp>
      <p:sp>
        <p:nvSpPr>
          <p:cNvPr id="8" name="Rectangle 7"/>
          <p:cNvSpPr/>
          <p:nvPr/>
        </p:nvSpPr>
        <p:spPr>
          <a:xfrm>
            <a:off x="618094" y="764704"/>
            <a:ext cx="7272808" cy="646331"/>
          </a:xfrm>
          <a:prstGeom prst="rect">
            <a:avLst/>
          </a:prstGeom>
        </p:spPr>
        <p:txBody>
          <a:bodyPr wrap="square">
            <a:spAutoFit/>
          </a:bodyPr>
          <a:lstStyle/>
          <a:p>
            <a:pPr marL="800100" indent="-800100" algn="just"/>
            <a:r>
              <a:rPr lang="nb-NO" sz="3600" dirty="0" smtClean="0">
                <a:solidFill>
                  <a:srgbClr val="0000FF"/>
                </a:solidFill>
                <a:latin typeface="Rockwell Condensed" pitchFamily="18" charset="0"/>
              </a:rPr>
              <a:t>Sistem </a:t>
            </a:r>
            <a:r>
              <a:rPr lang="nb-NO" sz="3600" dirty="0">
                <a:solidFill>
                  <a:srgbClr val="0000FF"/>
                </a:solidFill>
                <a:latin typeface="Rockwell Condensed" pitchFamily="18" charset="0"/>
              </a:rPr>
              <a:t>Pencahayaan Langsung </a:t>
            </a:r>
            <a:r>
              <a:rPr lang="nb-NO" sz="3600" dirty="0">
                <a:solidFill>
                  <a:schemeClr val="accent3"/>
                </a:solidFill>
                <a:latin typeface="Rockwell Condensed" pitchFamily="18" charset="0"/>
              </a:rPr>
              <a:t>(direct </a:t>
            </a:r>
            <a:r>
              <a:rPr lang="nb-NO" sz="3600" dirty="0" smtClean="0">
                <a:solidFill>
                  <a:schemeClr val="accent3"/>
                </a:solidFill>
                <a:latin typeface="Rockwell Condensed" pitchFamily="18" charset="0"/>
              </a:rPr>
              <a:t>lighting</a:t>
            </a:r>
            <a:r>
              <a:rPr lang="nb-NO" sz="3600" dirty="0" smtClean="0">
                <a:solidFill>
                  <a:schemeClr val="accent3"/>
                </a:solidFill>
                <a:latin typeface="Rockwell Condensed" pitchFamily="18" charset="0"/>
              </a:rPr>
              <a:t>)</a:t>
            </a:r>
            <a:endParaRPr lang="en-US" sz="3600" dirty="0">
              <a:solidFill>
                <a:schemeClr val="accent3"/>
              </a:solidFill>
              <a:latin typeface="Rockwell Condensed" pitchFamily="18" charset="0"/>
            </a:endParaRPr>
          </a:p>
        </p:txBody>
      </p:sp>
      <p:pic>
        <p:nvPicPr>
          <p:cNvPr id="7" name="Picture 5" descr="L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039" y="1584906"/>
            <a:ext cx="145015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0954" y="1628800"/>
            <a:ext cx="5832648" cy="2092881"/>
          </a:xfrm>
          <a:prstGeom prst="rect">
            <a:avLst/>
          </a:prstGeom>
        </p:spPr>
        <p:txBody>
          <a:bodyPr wrap="square">
            <a:spAutoFit/>
          </a:bodyPr>
          <a:lstStyle/>
          <a:p>
            <a:pPr algn="just"/>
            <a:r>
              <a:rPr lang="nb-NO" sz="1600" dirty="0"/>
              <a:t>Pada sistem ini (90-100) % cahaya diarahkan secara langsung ke benda yang perlu diterangi. Sistim ini dinilai paling efektif dalam mengatur pencahayaan, tetapi ada kelemahannya karena dapat menimbulkan bahaya serta kesilauan yang mengganggu, baik karena penyinaran langsung maupun karena pantulan cahaya. Untuk efek yang optimal, disarankan langi-langit, dinding serta benda yang ada didalam ruangan perlu diberi warna cerah agar tampak menyegark</a:t>
            </a:r>
            <a:r>
              <a:rPr lang="nb-NO" sz="1800" dirty="0"/>
              <a:t>an</a:t>
            </a:r>
            <a:endParaRPr lang="en-US" sz="1800" dirty="0"/>
          </a:p>
        </p:txBody>
      </p:sp>
      <p:cxnSp>
        <p:nvCxnSpPr>
          <p:cNvPr id="10" name="Straight Arrow Connector 9"/>
          <p:cNvCxnSpPr/>
          <p:nvPr/>
        </p:nvCxnSpPr>
        <p:spPr>
          <a:xfrm>
            <a:off x="8088133" y="3415562"/>
            <a:ext cx="457200" cy="10801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90902" y="3388510"/>
            <a:ext cx="0" cy="10938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185248" y="3388510"/>
            <a:ext cx="432048" cy="11659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4" descr="http://2.bp.blogspot.com/_YYdAyuZPe9s/TLxWE2pCtKI/AAAAAAAAAA8/aFCfHKqZU6s/s320/gambar1.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432720" y="4482405"/>
            <a:ext cx="3048000" cy="1590675"/>
          </a:xfrm>
          <a:prstGeom prst="rect">
            <a:avLst/>
          </a:prstGeom>
          <a:noFill/>
          <a:ln>
            <a:noFill/>
          </a:ln>
        </p:spPr>
      </p:pic>
    </p:spTree>
    <p:extLst>
      <p:ext uri="{BB962C8B-B14F-4D97-AF65-F5344CB8AC3E}">
        <p14:creationId xmlns:p14="http://schemas.microsoft.com/office/powerpoint/2010/main" val="578664671"/>
      </p:ext>
    </p:extLst>
  </p:cSld>
  <p:clrMapOvr>
    <a:masterClrMapping/>
  </p:clrMapOvr>
  <p:transition>
    <p:pull dir="ru"/>
    <p:sndAc>
      <p:stSnd>
        <p:snd r:embed="rId3"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5" name="Rectangle 4"/>
          <p:cNvSpPr/>
          <p:nvPr/>
        </p:nvSpPr>
        <p:spPr>
          <a:xfrm>
            <a:off x="457648" y="764704"/>
            <a:ext cx="8182245" cy="2923877"/>
          </a:xfrm>
          <a:prstGeom prst="rect">
            <a:avLst/>
          </a:prstGeom>
        </p:spPr>
        <p:txBody>
          <a:bodyPr wrap="square">
            <a:spAutoFit/>
          </a:bodyPr>
          <a:lstStyle/>
          <a:p>
            <a:pPr algn="just"/>
            <a:r>
              <a:rPr lang="en-US" sz="4400" dirty="0" err="1" smtClean="0">
                <a:solidFill>
                  <a:srgbClr val="0000FF"/>
                </a:solidFill>
                <a:latin typeface="Playbill" pitchFamily="82" charset="0"/>
              </a:rPr>
              <a:t>Pencahayaan</a:t>
            </a:r>
            <a:r>
              <a:rPr lang="en-US" sz="4400" dirty="0" smtClean="0">
                <a:solidFill>
                  <a:srgbClr val="0000FF"/>
                </a:solidFill>
                <a:latin typeface="Playbill" pitchFamily="82" charset="0"/>
              </a:rPr>
              <a:t> </a:t>
            </a:r>
            <a:r>
              <a:rPr lang="en-US" sz="4400" dirty="0">
                <a:solidFill>
                  <a:srgbClr val="0000FF"/>
                </a:solidFill>
                <a:latin typeface="Playbill" pitchFamily="82" charset="0"/>
              </a:rPr>
              <a:t>Semi </a:t>
            </a:r>
            <a:r>
              <a:rPr lang="en-US" sz="4400" dirty="0" err="1">
                <a:solidFill>
                  <a:srgbClr val="0000FF"/>
                </a:solidFill>
                <a:latin typeface="Playbill" pitchFamily="82" charset="0"/>
              </a:rPr>
              <a:t>Langsung</a:t>
            </a:r>
            <a:r>
              <a:rPr lang="en-US" sz="4400" dirty="0">
                <a:solidFill>
                  <a:srgbClr val="0000FF"/>
                </a:solidFill>
                <a:latin typeface="Playbill" pitchFamily="82" charset="0"/>
              </a:rPr>
              <a:t> (</a:t>
            </a:r>
            <a:r>
              <a:rPr lang="en-US" sz="4000" dirty="0">
                <a:solidFill>
                  <a:srgbClr val="DC0081"/>
                </a:solidFill>
                <a:latin typeface="Playbill" pitchFamily="82" charset="0"/>
              </a:rPr>
              <a:t>semi direct lighting</a:t>
            </a:r>
            <a:r>
              <a:rPr lang="en-US" sz="4400" dirty="0">
                <a:solidFill>
                  <a:srgbClr val="0000FF"/>
                </a:solidFill>
                <a:latin typeface="Playbill" pitchFamily="82" charset="0"/>
              </a:rPr>
              <a:t>)</a:t>
            </a:r>
          </a:p>
          <a:p>
            <a:pPr algn="just"/>
            <a:endParaRPr lang="en-US" dirty="0" smtClean="0"/>
          </a:p>
          <a:p>
            <a:pPr marL="6350" lvl="1" algn="just">
              <a:tabLst>
                <a:tab pos="463550" algn="l"/>
              </a:tabLst>
            </a:pPr>
            <a:r>
              <a:rPr lang="en-US" dirty="0" err="1" smtClean="0"/>
              <a:t>Pada</a:t>
            </a:r>
            <a:r>
              <a:rPr lang="en-US" dirty="0" smtClean="0"/>
              <a:t> </a:t>
            </a:r>
            <a:r>
              <a:rPr lang="en-US" dirty="0" err="1"/>
              <a:t>sistem</a:t>
            </a:r>
            <a:r>
              <a:rPr lang="en-US" dirty="0"/>
              <a:t> </a:t>
            </a:r>
            <a:r>
              <a:rPr lang="en-US" dirty="0" err="1"/>
              <a:t>ini</a:t>
            </a:r>
            <a:r>
              <a:rPr lang="en-US" dirty="0"/>
              <a:t> </a:t>
            </a:r>
            <a:r>
              <a:rPr lang="en-US" dirty="0" smtClean="0"/>
              <a:t>(60-90)% </a:t>
            </a:r>
            <a:r>
              <a:rPr lang="en-US" dirty="0" err="1"/>
              <a:t>cahaya</a:t>
            </a:r>
            <a:r>
              <a:rPr lang="en-US" dirty="0"/>
              <a:t> </a:t>
            </a:r>
            <a:r>
              <a:rPr lang="en-US" dirty="0" err="1"/>
              <a:t>diarahkan</a:t>
            </a:r>
            <a:r>
              <a:rPr lang="en-US" dirty="0"/>
              <a:t> </a:t>
            </a:r>
            <a:r>
              <a:rPr lang="en-US" dirty="0" err="1"/>
              <a:t>langsung</a:t>
            </a:r>
            <a:r>
              <a:rPr lang="en-US" dirty="0"/>
              <a:t> </a:t>
            </a:r>
            <a:r>
              <a:rPr lang="en-US" dirty="0" err="1"/>
              <a:t>pada</a:t>
            </a:r>
            <a:r>
              <a:rPr lang="en-US" dirty="0"/>
              <a:t> </a:t>
            </a:r>
            <a:r>
              <a:rPr lang="en-US" dirty="0" err="1"/>
              <a:t>benda</a:t>
            </a:r>
            <a:r>
              <a:rPr lang="en-US" dirty="0"/>
              <a:t> yang </a:t>
            </a:r>
            <a:r>
              <a:rPr lang="en-US" dirty="0" err="1"/>
              <a:t>perlu</a:t>
            </a:r>
            <a:r>
              <a:rPr lang="en-US" dirty="0"/>
              <a:t> </a:t>
            </a:r>
            <a:r>
              <a:rPr lang="en-US" dirty="0" err="1"/>
              <a:t>diterangi</a:t>
            </a:r>
            <a:r>
              <a:rPr lang="en-US" dirty="0"/>
              <a:t>, </a:t>
            </a:r>
            <a:r>
              <a:rPr lang="en-US" dirty="0" err="1"/>
              <a:t>sedangkan</a:t>
            </a:r>
            <a:r>
              <a:rPr lang="en-US" dirty="0"/>
              <a:t> </a:t>
            </a:r>
            <a:r>
              <a:rPr lang="en-US" dirty="0" err="1"/>
              <a:t>sisanya</a:t>
            </a:r>
            <a:r>
              <a:rPr lang="en-US" dirty="0"/>
              <a:t> </a:t>
            </a:r>
            <a:r>
              <a:rPr lang="en-US" dirty="0" err="1"/>
              <a:t>dipantulkan</a:t>
            </a:r>
            <a:r>
              <a:rPr lang="en-US" dirty="0"/>
              <a:t> </a:t>
            </a:r>
            <a:r>
              <a:rPr lang="en-US" dirty="0" err="1"/>
              <a:t>ke</a:t>
            </a:r>
            <a:r>
              <a:rPr lang="en-US" dirty="0"/>
              <a:t> </a:t>
            </a:r>
            <a:r>
              <a:rPr lang="en-US" dirty="0" err="1"/>
              <a:t>langit-langit</a:t>
            </a:r>
            <a:r>
              <a:rPr lang="en-US" dirty="0"/>
              <a:t> </a:t>
            </a:r>
            <a:r>
              <a:rPr lang="en-US" dirty="0" err="1"/>
              <a:t>dan</a:t>
            </a:r>
            <a:r>
              <a:rPr lang="en-US" dirty="0"/>
              <a:t> </a:t>
            </a:r>
            <a:r>
              <a:rPr lang="en-US" dirty="0" err="1"/>
              <a:t>dinding</a:t>
            </a:r>
            <a:r>
              <a:rPr lang="en-US" dirty="0"/>
              <a:t>. </a:t>
            </a:r>
            <a:r>
              <a:rPr lang="en-US" dirty="0" err="1"/>
              <a:t>Dengan</a:t>
            </a:r>
            <a:r>
              <a:rPr lang="en-US" dirty="0"/>
              <a:t> </a:t>
            </a:r>
            <a:r>
              <a:rPr lang="en-US" dirty="0" err="1"/>
              <a:t>sistem</a:t>
            </a:r>
            <a:r>
              <a:rPr lang="en-US" dirty="0"/>
              <a:t> </a:t>
            </a:r>
            <a:r>
              <a:rPr lang="en-US" dirty="0" err="1"/>
              <a:t>ini</a:t>
            </a:r>
            <a:r>
              <a:rPr lang="en-US" dirty="0"/>
              <a:t> </a:t>
            </a:r>
            <a:r>
              <a:rPr lang="en-US" dirty="0" err="1"/>
              <a:t>kelemahan</a:t>
            </a:r>
            <a:r>
              <a:rPr lang="en-US" dirty="0"/>
              <a:t> </a:t>
            </a:r>
            <a:r>
              <a:rPr lang="en-US" dirty="0" err="1"/>
              <a:t>sistem</a:t>
            </a:r>
            <a:r>
              <a:rPr lang="en-US" dirty="0"/>
              <a:t> </a:t>
            </a:r>
            <a:r>
              <a:rPr lang="en-US" dirty="0" err="1"/>
              <a:t>pencahayaan</a:t>
            </a:r>
            <a:r>
              <a:rPr lang="en-US" dirty="0"/>
              <a:t> </a:t>
            </a:r>
            <a:r>
              <a:rPr lang="en-US" dirty="0" err="1"/>
              <a:t>langsung</a:t>
            </a:r>
            <a:r>
              <a:rPr lang="en-US" dirty="0"/>
              <a:t> </a:t>
            </a:r>
            <a:r>
              <a:rPr lang="en-US" dirty="0" err="1"/>
              <a:t>dapat</a:t>
            </a:r>
            <a:r>
              <a:rPr lang="en-US" dirty="0"/>
              <a:t> </a:t>
            </a:r>
            <a:r>
              <a:rPr lang="en-US" dirty="0" err="1"/>
              <a:t>dikurangi</a:t>
            </a:r>
            <a:r>
              <a:rPr lang="en-US" dirty="0"/>
              <a:t>. </a:t>
            </a:r>
            <a:r>
              <a:rPr lang="en-US" dirty="0" err="1"/>
              <a:t>Diketahui</a:t>
            </a:r>
            <a:r>
              <a:rPr lang="en-US" dirty="0"/>
              <a:t> </a:t>
            </a:r>
            <a:r>
              <a:rPr lang="en-US" dirty="0" err="1"/>
              <a:t>bahwa</a:t>
            </a:r>
            <a:r>
              <a:rPr lang="en-US" dirty="0"/>
              <a:t> </a:t>
            </a:r>
            <a:r>
              <a:rPr lang="en-US" dirty="0" err="1"/>
              <a:t>langit-langit</a:t>
            </a:r>
            <a:r>
              <a:rPr lang="en-US" dirty="0"/>
              <a:t> </a:t>
            </a:r>
            <a:r>
              <a:rPr lang="en-US" dirty="0" err="1"/>
              <a:t>dan</a:t>
            </a:r>
            <a:r>
              <a:rPr lang="en-US" dirty="0"/>
              <a:t> </a:t>
            </a:r>
            <a:r>
              <a:rPr lang="en-US" dirty="0" err="1"/>
              <a:t>dinding</a:t>
            </a:r>
            <a:r>
              <a:rPr lang="en-US" dirty="0"/>
              <a:t> yang </a:t>
            </a:r>
            <a:r>
              <a:rPr lang="en-US" dirty="0" err="1"/>
              <a:t>diplester</a:t>
            </a:r>
            <a:r>
              <a:rPr lang="en-US" dirty="0"/>
              <a:t> </a:t>
            </a:r>
            <a:r>
              <a:rPr lang="en-US" dirty="0" err="1"/>
              <a:t>putih</a:t>
            </a:r>
            <a:r>
              <a:rPr lang="en-US" dirty="0"/>
              <a:t> </a:t>
            </a:r>
            <a:r>
              <a:rPr lang="en-US" dirty="0" err="1"/>
              <a:t>memiliki</a:t>
            </a:r>
            <a:r>
              <a:rPr lang="en-US" dirty="0"/>
              <a:t> </a:t>
            </a:r>
            <a:r>
              <a:rPr lang="en-US" dirty="0" err="1"/>
              <a:t>effiesiean</a:t>
            </a:r>
            <a:r>
              <a:rPr lang="en-US" dirty="0"/>
              <a:t> </a:t>
            </a:r>
            <a:r>
              <a:rPr lang="en-US" dirty="0" err="1"/>
              <a:t>pemantulan</a:t>
            </a:r>
            <a:r>
              <a:rPr lang="en-US" dirty="0"/>
              <a:t> 90%, </a:t>
            </a:r>
            <a:r>
              <a:rPr lang="en-US" dirty="0" err="1"/>
              <a:t>sedangkan</a:t>
            </a:r>
            <a:r>
              <a:rPr lang="en-US" dirty="0"/>
              <a:t> </a:t>
            </a:r>
            <a:r>
              <a:rPr lang="en-US" dirty="0" err="1"/>
              <a:t>apabila</a:t>
            </a:r>
            <a:r>
              <a:rPr lang="en-US" dirty="0"/>
              <a:t> </a:t>
            </a:r>
            <a:r>
              <a:rPr lang="en-US" dirty="0" err="1"/>
              <a:t>dicat</a:t>
            </a:r>
            <a:r>
              <a:rPr lang="en-US" dirty="0"/>
              <a:t> </a:t>
            </a:r>
            <a:r>
              <a:rPr lang="en-US" dirty="0" err="1"/>
              <a:t>putih</a:t>
            </a:r>
            <a:r>
              <a:rPr lang="en-US" dirty="0"/>
              <a:t> </a:t>
            </a:r>
            <a:r>
              <a:rPr lang="en-US" dirty="0" err="1"/>
              <a:t>effisien</a:t>
            </a:r>
            <a:r>
              <a:rPr lang="en-US" dirty="0"/>
              <a:t> </a:t>
            </a:r>
            <a:r>
              <a:rPr lang="en-US" dirty="0" err="1"/>
              <a:t>pemantulan</a:t>
            </a:r>
            <a:r>
              <a:rPr lang="en-US" dirty="0"/>
              <a:t> </a:t>
            </a:r>
            <a:r>
              <a:rPr lang="en-US" dirty="0" err="1"/>
              <a:t>antara</a:t>
            </a:r>
            <a:r>
              <a:rPr lang="en-US" dirty="0"/>
              <a:t> </a:t>
            </a:r>
            <a:r>
              <a:rPr lang="en-US" dirty="0" smtClean="0"/>
              <a:t>(5-90)%</a:t>
            </a:r>
            <a:endParaRPr lang="en-US" dirty="0"/>
          </a:p>
        </p:txBody>
      </p:sp>
      <p:pic>
        <p:nvPicPr>
          <p:cNvPr id="6" name="Picture 5" descr="http://2.bp.blogspot.com/_YYdAyuZPe9s/TLxWKuAm8II/AAAAAAAAABA/FzkXkAE3x7U/s320/gambar+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395876" y="3861048"/>
            <a:ext cx="3048000" cy="1704975"/>
          </a:xfrm>
          <a:prstGeom prst="rect">
            <a:avLst/>
          </a:prstGeom>
          <a:noFill/>
          <a:ln>
            <a:noFill/>
          </a:ln>
        </p:spPr>
      </p:pic>
      <p:pic>
        <p:nvPicPr>
          <p:cNvPr id="7" name="Picture 6" descr="http://2.bp.blogspot.com/_YYdAyuZPe9s/TLxWKuAm8II/AAAAAAAAABA/FzkXkAE3x7U/s320/gambar+2.JPG">
            <a:hlinkClick r:id="rId3"/>
          </p:cNvPr>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263692" y="4005064"/>
            <a:ext cx="3048000" cy="1704975"/>
          </a:xfrm>
          <a:prstGeom prst="rect">
            <a:avLst/>
          </a:prstGeom>
          <a:noFill/>
          <a:ln>
            <a:noFill/>
          </a:ln>
        </p:spPr>
      </p:pic>
    </p:spTree>
    <p:extLst>
      <p:ext uri="{BB962C8B-B14F-4D97-AF65-F5344CB8AC3E}">
        <p14:creationId xmlns:p14="http://schemas.microsoft.com/office/powerpoint/2010/main" val="3323634669"/>
      </p:ext>
    </p:extLst>
  </p:cSld>
  <p:clrMapOvr>
    <a:masterClrMapping/>
  </p:clrMapOvr>
  <p:transition>
    <p:pull dir="ru"/>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4" name="Rectangle 3"/>
          <p:cNvSpPr/>
          <p:nvPr/>
        </p:nvSpPr>
        <p:spPr>
          <a:xfrm>
            <a:off x="560512" y="908720"/>
            <a:ext cx="8352928" cy="2554545"/>
          </a:xfrm>
          <a:prstGeom prst="rect">
            <a:avLst/>
          </a:prstGeom>
        </p:spPr>
        <p:txBody>
          <a:bodyPr wrap="square">
            <a:spAutoFit/>
          </a:bodyPr>
          <a:lstStyle/>
          <a:p>
            <a:pPr algn="just"/>
            <a:r>
              <a:rPr lang="en-US" sz="4000" dirty="0" err="1" smtClean="0">
                <a:solidFill>
                  <a:srgbClr val="DC0081"/>
                </a:solidFill>
                <a:latin typeface="Rockwell Condensed" pitchFamily="18" charset="0"/>
              </a:rPr>
              <a:t>Sistem</a:t>
            </a:r>
            <a:r>
              <a:rPr lang="en-US" sz="4000" dirty="0" smtClean="0">
                <a:solidFill>
                  <a:srgbClr val="DC0081"/>
                </a:solidFill>
                <a:latin typeface="Rockwell Condensed" pitchFamily="18" charset="0"/>
              </a:rPr>
              <a:t> </a:t>
            </a:r>
            <a:r>
              <a:rPr lang="en-US" sz="4000" dirty="0" err="1">
                <a:solidFill>
                  <a:srgbClr val="DC0081"/>
                </a:solidFill>
                <a:latin typeface="Rockwell Condensed" pitchFamily="18" charset="0"/>
              </a:rPr>
              <a:t>Pencahayaan</a:t>
            </a:r>
            <a:r>
              <a:rPr lang="en-US" sz="4000" dirty="0">
                <a:solidFill>
                  <a:srgbClr val="DC0081"/>
                </a:solidFill>
                <a:latin typeface="Rockwell Condensed" pitchFamily="18" charset="0"/>
              </a:rPr>
              <a:t> </a:t>
            </a:r>
            <a:r>
              <a:rPr lang="en-US" sz="4000" dirty="0" err="1">
                <a:solidFill>
                  <a:srgbClr val="DC0081"/>
                </a:solidFill>
                <a:latin typeface="Rockwell Condensed" pitchFamily="18" charset="0"/>
              </a:rPr>
              <a:t>Difus</a:t>
            </a:r>
            <a:r>
              <a:rPr lang="en-US" sz="4000" dirty="0">
                <a:solidFill>
                  <a:srgbClr val="DC0081"/>
                </a:solidFill>
                <a:latin typeface="Rockwell Condensed" pitchFamily="18" charset="0"/>
              </a:rPr>
              <a:t> </a:t>
            </a:r>
            <a:r>
              <a:rPr lang="en-US" sz="2800" dirty="0">
                <a:solidFill>
                  <a:srgbClr val="00B0F0"/>
                </a:solidFill>
                <a:latin typeface="Rockwell Condensed" pitchFamily="18" charset="0"/>
              </a:rPr>
              <a:t>(general </a:t>
            </a:r>
            <a:r>
              <a:rPr lang="en-US" sz="2800" dirty="0" err="1">
                <a:solidFill>
                  <a:srgbClr val="00B0F0"/>
                </a:solidFill>
                <a:latin typeface="Rockwell Condensed" pitchFamily="18" charset="0"/>
              </a:rPr>
              <a:t>diffus</a:t>
            </a:r>
            <a:r>
              <a:rPr lang="en-US" sz="2800" dirty="0">
                <a:solidFill>
                  <a:srgbClr val="00B0F0"/>
                </a:solidFill>
                <a:latin typeface="Rockwell Condensed" pitchFamily="18" charset="0"/>
              </a:rPr>
              <a:t> lighting</a:t>
            </a:r>
            <a:r>
              <a:rPr lang="en-US" sz="3200" dirty="0">
                <a:solidFill>
                  <a:srgbClr val="00B0F0"/>
                </a:solidFill>
                <a:latin typeface="Rockwell Condensed" pitchFamily="18" charset="0"/>
              </a:rPr>
              <a:t>)</a:t>
            </a:r>
          </a:p>
          <a:p>
            <a:pPr lvl="2" algn="just"/>
            <a:endParaRPr lang="en-US" dirty="0" smtClean="0"/>
          </a:p>
          <a:p>
            <a:pPr algn="just"/>
            <a:r>
              <a:rPr lang="en-US" dirty="0" err="1" smtClean="0">
                <a:solidFill>
                  <a:srgbClr val="037C03"/>
                </a:solidFill>
              </a:rPr>
              <a:t>Pada</a:t>
            </a:r>
            <a:r>
              <a:rPr lang="en-US" dirty="0" smtClean="0">
                <a:solidFill>
                  <a:srgbClr val="037C03"/>
                </a:solidFill>
              </a:rPr>
              <a:t> </a:t>
            </a:r>
            <a:r>
              <a:rPr lang="en-US" dirty="0" err="1">
                <a:solidFill>
                  <a:srgbClr val="037C03"/>
                </a:solidFill>
              </a:rPr>
              <a:t>sistem</a:t>
            </a:r>
            <a:r>
              <a:rPr lang="en-US" dirty="0">
                <a:solidFill>
                  <a:srgbClr val="037C03"/>
                </a:solidFill>
              </a:rPr>
              <a:t> </a:t>
            </a:r>
            <a:r>
              <a:rPr lang="en-US" dirty="0" err="1">
                <a:solidFill>
                  <a:srgbClr val="037C03"/>
                </a:solidFill>
              </a:rPr>
              <a:t>ini</a:t>
            </a:r>
            <a:r>
              <a:rPr lang="en-US" dirty="0">
                <a:solidFill>
                  <a:srgbClr val="037C03"/>
                </a:solidFill>
              </a:rPr>
              <a:t> </a:t>
            </a:r>
            <a:r>
              <a:rPr lang="en-US" dirty="0" err="1">
                <a:solidFill>
                  <a:srgbClr val="037C03"/>
                </a:solidFill>
              </a:rPr>
              <a:t>setengah</a:t>
            </a:r>
            <a:r>
              <a:rPr lang="en-US" dirty="0">
                <a:solidFill>
                  <a:srgbClr val="037C03"/>
                </a:solidFill>
              </a:rPr>
              <a:t> </a:t>
            </a:r>
            <a:r>
              <a:rPr lang="en-US" dirty="0" err="1">
                <a:solidFill>
                  <a:srgbClr val="037C03"/>
                </a:solidFill>
              </a:rPr>
              <a:t>cahaya</a:t>
            </a:r>
            <a:r>
              <a:rPr lang="en-US" dirty="0">
                <a:solidFill>
                  <a:srgbClr val="037C03"/>
                </a:solidFill>
              </a:rPr>
              <a:t> 40-60% </a:t>
            </a:r>
            <a:r>
              <a:rPr lang="en-US" dirty="0" err="1">
                <a:solidFill>
                  <a:srgbClr val="037C03"/>
                </a:solidFill>
              </a:rPr>
              <a:t>diarahkan</a:t>
            </a:r>
            <a:r>
              <a:rPr lang="en-US" dirty="0">
                <a:solidFill>
                  <a:srgbClr val="037C03"/>
                </a:solidFill>
              </a:rPr>
              <a:t> </a:t>
            </a:r>
            <a:r>
              <a:rPr lang="en-US" dirty="0" err="1">
                <a:solidFill>
                  <a:srgbClr val="037C03"/>
                </a:solidFill>
              </a:rPr>
              <a:t>pada</a:t>
            </a:r>
            <a:r>
              <a:rPr lang="en-US" dirty="0">
                <a:solidFill>
                  <a:srgbClr val="037C03"/>
                </a:solidFill>
              </a:rPr>
              <a:t> </a:t>
            </a:r>
            <a:r>
              <a:rPr lang="en-US" dirty="0" err="1">
                <a:solidFill>
                  <a:srgbClr val="037C03"/>
                </a:solidFill>
              </a:rPr>
              <a:t>benda</a:t>
            </a:r>
            <a:r>
              <a:rPr lang="en-US" dirty="0">
                <a:solidFill>
                  <a:srgbClr val="037C03"/>
                </a:solidFill>
              </a:rPr>
              <a:t> yang </a:t>
            </a:r>
            <a:r>
              <a:rPr lang="en-US" dirty="0" err="1">
                <a:solidFill>
                  <a:srgbClr val="037C03"/>
                </a:solidFill>
              </a:rPr>
              <a:t>perlu</a:t>
            </a:r>
            <a:r>
              <a:rPr lang="en-US" dirty="0">
                <a:solidFill>
                  <a:srgbClr val="037C03"/>
                </a:solidFill>
              </a:rPr>
              <a:t> </a:t>
            </a:r>
            <a:r>
              <a:rPr lang="en-US" dirty="0" err="1">
                <a:solidFill>
                  <a:srgbClr val="037C03"/>
                </a:solidFill>
              </a:rPr>
              <a:t>disinari</a:t>
            </a:r>
            <a:r>
              <a:rPr lang="en-US" dirty="0">
                <a:solidFill>
                  <a:srgbClr val="037C03"/>
                </a:solidFill>
              </a:rPr>
              <a:t>, </a:t>
            </a:r>
            <a:r>
              <a:rPr lang="en-US" dirty="0" err="1">
                <a:solidFill>
                  <a:srgbClr val="037C03"/>
                </a:solidFill>
              </a:rPr>
              <a:t>sedangka</a:t>
            </a:r>
            <a:r>
              <a:rPr lang="en-US" dirty="0">
                <a:solidFill>
                  <a:srgbClr val="037C03"/>
                </a:solidFill>
              </a:rPr>
              <a:t> </a:t>
            </a:r>
            <a:r>
              <a:rPr lang="en-US" dirty="0" err="1">
                <a:solidFill>
                  <a:srgbClr val="037C03"/>
                </a:solidFill>
              </a:rPr>
              <a:t>sisanya</a:t>
            </a:r>
            <a:r>
              <a:rPr lang="en-US" dirty="0">
                <a:solidFill>
                  <a:srgbClr val="037C03"/>
                </a:solidFill>
              </a:rPr>
              <a:t> </a:t>
            </a:r>
            <a:r>
              <a:rPr lang="en-US" dirty="0" err="1">
                <a:solidFill>
                  <a:srgbClr val="037C03"/>
                </a:solidFill>
              </a:rPr>
              <a:t>dipantulka</a:t>
            </a:r>
            <a:r>
              <a:rPr lang="en-US" dirty="0">
                <a:solidFill>
                  <a:srgbClr val="037C03"/>
                </a:solidFill>
              </a:rPr>
              <a:t> </a:t>
            </a:r>
            <a:r>
              <a:rPr lang="en-US" dirty="0" err="1">
                <a:solidFill>
                  <a:srgbClr val="037C03"/>
                </a:solidFill>
              </a:rPr>
              <a:t>ke</a:t>
            </a:r>
            <a:r>
              <a:rPr lang="en-US" dirty="0">
                <a:solidFill>
                  <a:srgbClr val="037C03"/>
                </a:solidFill>
              </a:rPr>
              <a:t> </a:t>
            </a:r>
            <a:r>
              <a:rPr lang="en-US" dirty="0" err="1">
                <a:solidFill>
                  <a:srgbClr val="037C03"/>
                </a:solidFill>
              </a:rPr>
              <a:t>langit-langit</a:t>
            </a:r>
            <a:r>
              <a:rPr lang="en-US" dirty="0">
                <a:solidFill>
                  <a:srgbClr val="037C03"/>
                </a:solidFill>
              </a:rPr>
              <a:t> </a:t>
            </a:r>
            <a:r>
              <a:rPr lang="en-US" dirty="0" err="1">
                <a:solidFill>
                  <a:srgbClr val="037C03"/>
                </a:solidFill>
              </a:rPr>
              <a:t>dan</a:t>
            </a:r>
            <a:r>
              <a:rPr lang="en-US" dirty="0">
                <a:solidFill>
                  <a:srgbClr val="037C03"/>
                </a:solidFill>
              </a:rPr>
              <a:t> </a:t>
            </a:r>
            <a:r>
              <a:rPr lang="en-US" dirty="0" err="1">
                <a:solidFill>
                  <a:srgbClr val="037C03"/>
                </a:solidFill>
              </a:rPr>
              <a:t>dindng</a:t>
            </a:r>
            <a:r>
              <a:rPr lang="en-US" dirty="0">
                <a:solidFill>
                  <a:srgbClr val="037C03"/>
                </a:solidFill>
              </a:rPr>
              <a:t>. </a:t>
            </a:r>
            <a:r>
              <a:rPr lang="en-US" dirty="0" err="1">
                <a:solidFill>
                  <a:srgbClr val="037C03"/>
                </a:solidFill>
              </a:rPr>
              <a:t>Dalam</a:t>
            </a:r>
            <a:r>
              <a:rPr lang="en-US" dirty="0">
                <a:solidFill>
                  <a:srgbClr val="037C03"/>
                </a:solidFill>
              </a:rPr>
              <a:t> </a:t>
            </a:r>
            <a:r>
              <a:rPr lang="en-US" dirty="0" err="1">
                <a:solidFill>
                  <a:srgbClr val="037C03"/>
                </a:solidFill>
              </a:rPr>
              <a:t>pencahayaan</a:t>
            </a:r>
            <a:r>
              <a:rPr lang="en-US" dirty="0">
                <a:solidFill>
                  <a:srgbClr val="037C03"/>
                </a:solidFill>
              </a:rPr>
              <a:t> </a:t>
            </a:r>
            <a:r>
              <a:rPr lang="en-US" dirty="0" err="1">
                <a:solidFill>
                  <a:srgbClr val="037C03"/>
                </a:solidFill>
              </a:rPr>
              <a:t>sistem</a:t>
            </a:r>
            <a:r>
              <a:rPr lang="en-US" dirty="0">
                <a:solidFill>
                  <a:srgbClr val="037C03"/>
                </a:solidFill>
              </a:rPr>
              <a:t> </a:t>
            </a:r>
            <a:r>
              <a:rPr lang="en-US" dirty="0" err="1">
                <a:solidFill>
                  <a:srgbClr val="037C03"/>
                </a:solidFill>
              </a:rPr>
              <a:t>ini</a:t>
            </a:r>
            <a:r>
              <a:rPr lang="en-US" dirty="0">
                <a:solidFill>
                  <a:srgbClr val="037C03"/>
                </a:solidFill>
              </a:rPr>
              <a:t> </a:t>
            </a:r>
            <a:r>
              <a:rPr lang="en-US" dirty="0" err="1">
                <a:solidFill>
                  <a:srgbClr val="037C03"/>
                </a:solidFill>
              </a:rPr>
              <a:t>termasuk</a:t>
            </a:r>
            <a:r>
              <a:rPr lang="en-US" dirty="0">
                <a:solidFill>
                  <a:srgbClr val="037C03"/>
                </a:solidFill>
              </a:rPr>
              <a:t> </a:t>
            </a:r>
            <a:r>
              <a:rPr lang="en-US" dirty="0" err="1">
                <a:solidFill>
                  <a:srgbClr val="037C03"/>
                </a:solidFill>
              </a:rPr>
              <a:t>sistem</a:t>
            </a:r>
            <a:r>
              <a:rPr lang="en-US" dirty="0">
                <a:solidFill>
                  <a:srgbClr val="037C03"/>
                </a:solidFill>
              </a:rPr>
              <a:t> </a:t>
            </a:r>
            <a:r>
              <a:rPr lang="en-US" i="1" dirty="0">
                <a:solidFill>
                  <a:srgbClr val="037C03"/>
                </a:solidFill>
              </a:rPr>
              <a:t>direct-indirect</a:t>
            </a:r>
            <a:r>
              <a:rPr lang="en-US" dirty="0">
                <a:solidFill>
                  <a:srgbClr val="037C03"/>
                </a:solidFill>
              </a:rPr>
              <a:t> </a:t>
            </a:r>
            <a:r>
              <a:rPr lang="en-US" dirty="0" err="1">
                <a:solidFill>
                  <a:srgbClr val="037C03"/>
                </a:solidFill>
              </a:rPr>
              <a:t>yakni</a:t>
            </a:r>
            <a:r>
              <a:rPr lang="en-US" dirty="0">
                <a:solidFill>
                  <a:srgbClr val="037C03"/>
                </a:solidFill>
              </a:rPr>
              <a:t> </a:t>
            </a:r>
            <a:r>
              <a:rPr lang="en-US" dirty="0" err="1">
                <a:solidFill>
                  <a:srgbClr val="037C03"/>
                </a:solidFill>
              </a:rPr>
              <a:t>memancarkan</a:t>
            </a:r>
            <a:r>
              <a:rPr lang="en-US" dirty="0">
                <a:solidFill>
                  <a:srgbClr val="037C03"/>
                </a:solidFill>
              </a:rPr>
              <a:t> </a:t>
            </a:r>
            <a:r>
              <a:rPr lang="en-US" dirty="0" err="1">
                <a:solidFill>
                  <a:srgbClr val="037C03"/>
                </a:solidFill>
              </a:rPr>
              <a:t>setengah</a:t>
            </a:r>
            <a:r>
              <a:rPr lang="en-US" dirty="0">
                <a:solidFill>
                  <a:srgbClr val="037C03"/>
                </a:solidFill>
              </a:rPr>
              <a:t> </a:t>
            </a:r>
            <a:r>
              <a:rPr lang="en-US" dirty="0" err="1">
                <a:solidFill>
                  <a:srgbClr val="037C03"/>
                </a:solidFill>
              </a:rPr>
              <a:t>cahaya</a:t>
            </a:r>
            <a:r>
              <a:rPr lang="en-US" dirty="0">
                <a:solidFill>
                  <a:srgbClr val="037C03"/>
                </a:solidFill>
              </a:rPr>
              <a:t> </a:t>
            </a:r>
            <a:r>
              <a:rPr lang="en-US" dirty="0" err="1">
                <a:solidFill>
                  <a:srgbClr val="037C03"/>
                </a:solidFill>
              </a:rPr>
              <a:t>ke</a:t>
            </a:r>
            <a:r>
              <a:rPr lang="en-US" dirty="0">
                <a:solidFill>
                  <a:srgbClr val="037C03"/>
                </a:solidFill>
              </a:rPr>
              <a:t> </a:t>
            </a:r>
            <a:r>
              <a:rPr lang="en-US" dirty="0" err="1">
                <a:solidFill>
                  <a:srgbClr val="037C03"/>
                </a:solidFill>
              </a:rPr>
              <a:t>bawah</a:t>
            </a:r>
            <a:r>
              <a:rPr lang="en-US" dirty="0">
                <a:solidFill>
                  <a:srgbClr val="037C03"/>
                </a:solidFill>
              </a:rPr>
              <a:t> </a:t>
            </a:r>
            <a:r>
              <a:rPr lang="en-US" dirty="0" err="1">
                <a:solidFill>
                  <a:srgbClr val="037C03"/>
                </a:solidFill>
              </a:rPr>
              <a:t>dan</a:t>
            </a:r>
            <a:r>
              <a:rPr lang="en-US" dirty="0">
                <a:solidFill>
                  <a:srgbClr val="037C03"/>
                </a:solidFill>
              </a:rPr>
              <a:t> </a:t>
            </a:r>
            <a:r>
              <a:rPr lang="en-US" dirty="0" err="1">
                <a:solidFill>
                  <a:srgbClr val="037C03"/>
                </a:solidFill>
              </a:rPr>
              <a:t>sisanya</a:t>
            </a:r>
            <a:r>
              <a:rPr lang="en-US" dirty="0">
                <a:solidFill>
                  <a:srgbClr val="037C03"/>
                </a:solidFill>
              </a:rPr>
              <a:t> </a:t>
            </a:r>
            <a:r>
              <a:rPr lang="en-US" dirty="0" err="1">
                <a:solidFill>
                  <a:srgbClr val="037C03"/>
                </a:solidFill>
              </a:rPr>
              <a:t>keatas</a:t>
            </a:r>
            <a:r>
              <a:rPr lang="en-US" dirty="0">
                <a:solidFill>
                  <a:srgbClr val="037C03"/>
                </a:solidFill>
              </a:rPr>
              <a:t>. </a:t>
            </a:r>
            <a:r>
              <a:rPr lang="en-US" dirty="0" err="1">
                <a:solidFill>
                  <a:srgbClr val="037C03"/>
                </a:solidFill>
              </a:rPr>
              <a:t>Pada</a:t>
            </a:r>
            <a:r>
              <a:rPr lang="en-US" dirty="0">
                <a:solidFill>
                  <a:srgbClr val="037C03"/>
                </a:solidFill>
              </a:rPr>
              <a:t> </a:t>
            </a:r>
            <a:r>
              <a:rPr lang="en-US" dirty="0" err="1">
                <a:solidFill>
                  <a:srgbClr val="037C03"/>
                </a:solidFill>
              </a:rPr>
              <a:t>sistem</a:t>
            </a:r>
            <a:r>
              <a:rPr lang="en-US" dirty="0">
                <a:solidFill>
                  <a:srgbClr val="037C03"/>
                </a:solidFill>
              </a:rPr>
              <a:t> </a:t>
            </a:r>
            <a:r>
              <a:rPr lang="en-US" dirty="0" err="1">
                <a:solidFill>
                  <a:srgbClr val="037C03"/>
                </a:solidFill>
              </a:rPr>
              <a:t>ini</a:t>
            </a:r>
            <a:r>
              <a:rPr lang="en-US" dirty="0">
                <a:solidFill>
                  <a:srgbClr val="037C03"/>
                </a:solidFill>
              </a:rPr>
              <a:t> </a:t>
            </a:r>
            <a:r>
              <a:rPr lang="en-US" dirty="0" err="1">
                <a:solidFill>
                  <a:srgbClr val="037C03"/>
                </a:solidFill>
              </a:rPr>
              <a:t>masalah</a:t>
            </a:r>
            <a:r>
              <a:rPr lang="en-US" dirty="0">
                <a:solidFill>
                  <a:srgbClr val="037C03"/>
                </a:solidFill>
              </a:rPr>
              <a:t> </a:t>
            </a:r>
            <a:r>
              <a:rPr lang="en-US" dirty="0" err="1">
                <a:solidFill>
                  <a:srgbClr val="037C03"/>
                </a:solidFill>
              </a:rPr>
              <a:t>bayangan</a:t>
            </a:r>
            <a:r>
              <a:rPr lang="en-US" dirty="0">
                <a:solidFill>
                  <a:srgbClr val="037C03"/>
                </a:solidFill>
              </a:rPr>
              <a:t> </a:t>
            </a:r>
            <a:r>
              <a:rPr lang="en-US" dirty="0" err="1">
                <a:solidFill>
                  <a:srgbClr val="037C03"/>
                </a:solidFill>
              </a:rPr>
              <a:t>dan</a:t>
            </a:r>
            <a:r>
              <a:rPr lang="en-US" dirty="0">
                <a:solidFill>
                  <a:srgbClr val="037C03"/>
                </a:solidFill>
              </a:rPr>
              <a:t> </a:t>
            </a:r>
            <a:r>
              <a:rPr lang="en-US" dirty="0" err="1">
                <a:solidFill>
                  <a:srgbClr val="037C03"/>
                </a:solidFill>
              </a:rPr>
              <a:t>kesilauan</a:t>
            </a:r>
            <a:r>
              <a:rPr lang="en-US" dirty="0">
                <a:solidFill>
                  <a:srgbClr val="037C03"/>
                </a:solidFill>
              </a:rPr>
              <a:t> </a:t>
            </a:r>
            <a:r>
              <a:rPr lang="en-US" dirty="0" err="1">
                <a:solidFill>
                  <a:srgbClr val="037C03"/>
                </a:solidFill>
              </a:rPr>
              <a:t>masih</a:t>
            </a:r>
            <a:r>
              <a:rPr lang="en-US" dirty="0">
                <a:solidFill>
                  <a:srgbClr val="037C03"/>
                </a:solidFill>
              </a:rPr>
              <a:t> </a:t>
            </a:r>
            <a:r>
              <a:rPr lang="en-US" dirty="0" err="1">
                <a:solidFill>
                  <a:srgbClr val="037C03"/>
                </a:solidFill>
              </a:rPr>
              <a:t>ditemui</a:t>
            </a:r>
            <a:r>
              <a:rPr lang="en-US" dirty="0">
                <a:solidFill>
                  <a:srgbClr val="037C03"/>
                </a:solidFill>
              </a:rPr>
              <a:t>.</a:t>
            </a:r>
          </a:p>
        </p:txBody>
      </p:sp>
    </p:spTree>
    <p:extLst>
      <p:ext uri="{BB962C8B-B14F-4D97-AF65-F5344CB8AC3E}">
        <p14:creationId xmlns:p14="http://schemas.microsoft.com/office/powerpoint/2010/main" val="874719695"/>
      </p:ext>
    </p:extLst>
  </p:cSld>
  <p:clrMapOvr>
    <a:masterClrMapping/>
  </p:clrMapOvr>
  <p:transition>
    <p:pull dir="ru"/>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4" name="Rectangle 3"/>
          <p:cNvSpPr/>
          <p:nvPr/>
        </p:nvSpPr>
        <p:spPr>
          <a:xfrm>
            <a:off x="416496" y="1074510"/>
            <a:ext cx="8424936" cy="2739211"/>
          </a:xfrm>
          <a:prstGeom prst="rect">
            <a:avLst/>
          </a:prstGeom>
        </p:spPr>
        <p:txBody>
          <a:bodyPr wrap="square">
            <a:spAutoFit/>
          </a:bodyPr>
          <a:lstStyle/>
          <a:p>
            <a:pPr algn="just"/>
            <a:r>
              <a:rPr lang="nb-NO" sz="3200" dirty="0" smtClean="0">
                <a:solidFill>
                  <a:srgbClr val="00B050"/>
                </a:solidFill>
                <a:latin typeface="Rockwell Condensed" pitchFamily="18" charset="0"/>
              </a:rPr>
              <a:t>Sistem </a:t>
            </a:r>
            <a:r>
              <a:rPr lang="nb-NO" sz="3200" dirty="0">
                <a:solidFill>
                  <a:srgbClr val="00B050"/>
                </a:solidFill>
                <a:latin typeface="Rockwell Condensed" pitchFamily="18" charset="0"/>
              </a:rPr>
              <a:t>Pencahayaan Semi Tidak Langsung </a:t>
            </a:r>
            <a:r>
              <a:rPr lang="nb-NO" dirty="0">
                <a:solidFill>
                  <a:srgbClr val="C00000"/>
                </a:solidFill>
                <a:latin typeface="Rockwell Condensed" pitchFamily="18" charset="0"/>
              </a:rPr>
              <a:t>(semi indirect lighting)</a:t>
            </a:r>
            <a:endParaRPr lang="en-US" dirty="0">
              <a:solidFill>
                <a:srgbClr val="C00000"/>
              </a:solidFill>
              <a:latin typeface="Rockwell Condensed" pitchFamily="18" charset="0"/>
            </a:endParaRPr>
          </a:p>
          <a:p>
            <a:pPr algn="just"/>
            <a:endParaRPr lang="nb-NO" dirty="0">
              <a:solidFill>
                <a:srgbClr val="FFC000"/>
              </a:solidFill>
            </a:endParaRPr>
          </a:p>
          <a:p>
            <a:pPr algn="just"/>
            <a:r>
              <a:rPr lang="nb-NO" dirty="0">
                <a:solidFill>
                  <a:srgbClr val="0000FF"/>
                </a:solidFill>
              </a:rPr>
              <a:t>Pada sistem ini 60-90% cahaya diarahkan ke langit-langit dan dinding bagian atas, sedangkan sisanya diarahkan ke bagian bawah. Untuk hasil yang optimal disarankan langit-langit perlu diberikan perhatian serta dirawat dengan baik. Pada sistem ini masalah bayangan praktis tidak ada serta kesilauan dapat dikurangi</a:t>
            </a:r>
            <a:r>
              <a:rPr lang="nb-NO" dirty="0"/>
              <a:t>.</a:t>
            </a:r>
            <a:endParaRPr lang="en-US" dirty="0"/>
          </a:p>
          <a:p>
            <a:pPr algn="just"/>
            <a:r>
              <a:rPr lang="en-US" dirty="0"/>
              <a:t> </a:t>
            </a:r>
          </a:p>
        </p:txBody>
      </p:sp>
      <p:pic>
        <p:nvPicPr>
          <p:cNvPr id="6" name="Picture 5" descr="http://2.bp.blogspot.com/_YYdAyuZPe9s/TLxWxKCU7uI/AAAAAAAAABI/-l40PJlWvZk/s320/gambar+4.JPG">
            <a:hlinkClick r:id="rId3"/>
          </p:cNvPr>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429000" y="3717032"/>
            <a:ext cx="3048000" cy="1704975"/>
          </a:xfrm>
          <a:prstGeom prst="rect">
            <a:avLst/>
          </a:prstGeom>
          <a:noFill/>
          <a:ln>
            <a:noFill/>
          </a:ln>
        </p:spPr>
      </p:pic>
    </p:spTree>
    <p:extLst>
      <p:ext uri="{BB962C8B-B14F-4D97-AF65-F5344CB8AC3E}">
        <p14:creationId xmlns:p14="http://schemas.microsoft.com/office/powerpoint/2010/main" val="915335984"/>
      </p:ext>
    </p:extLst>
  </p:cSld>
  <p:clrMapOvr>
    <a:masterClrMapping/>
  </p:clrMapOvr>
  <p:transition>
    <p:pull dir="ru"/>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472" y="836712"/>
            <a:ext cx="8158781" cy="3108543"/>
          </a:xfrm>
          <a:prstGeom prst="rect">
            <a:avLst/>
          </a:prstGeom>
        </p:spPr>
        <p:txBody>
          <a:bodyPr wrap="square">
            <a:spAutoFit/>
          </a:bodyPr>
          <a:lstStyle/>
          <a:p>
            <a:pPr algn="just"/>
            <a:r>
              <a:rPr lang="en-US" sz="3600" dirty="0" err="1" smtClean="0">
                <a:solidFill>
                  <a:srgbClr val="0000FF"/>
                </a:solidFill>
                <a:latin typeface="Rockwell Condensed" pitchFamily="18" charset="0"/>
              </a:rPr>
              <a:t>Sistem</a:t>
            </a:r>
            <a:r>
              <a:rPr lang="en-US" sz="3600" dirty="0" smtClean="0">
                <a:solidFill>
                  <a:srgbClr val="0000FF"/>
                </a:solidFill>
                <a:latin typeface="Rockwell Condensed" pitchFamily="18" charset="0"/>
              </a:rPr>
              <a:t> </a:t>
            </a:r>
            <a:r>
              <a:rPr lang="en-US" sz="3600" dirty="0" err="1">
                <a:solidFill>
                  <a:srgbClr val="0000FF"/>
                </a:solidFill>
                <a:latin typeface="Rockwell Condensed" pitchFamily="18" charset="0"/>
              </a:rPr>
              <a:t>Pencahayaan</a:t>
            </a:r>
            <a:r>
              <a:rPr lang="en-US" sz="3600" dirty="0">
                <a:solidFill>
                  <a:srgbClr val="0000FF"/>
                </a:solidFill>
                <a:latin typeface="Rockwell Condensed" pitchFamily="18" charset="0"/>
              </a:rPr>
              <a:t> </a:t>
            </a:r>
            <a:r>
              <a:rPr lang="en-US" sz="3600" dirty="0" err="1">
                <a:solidFill>
                  <a:srgbClr val="0000FF"/>
                </a:solidFill>
                <a:latin typeface="Rockwell Condensed" pitchFamily="18" charset="0"/>
              </a:rPr>
              <a:t>Tidak</a:t>
            </a:r>
            <a:r>
              <a:rPr lang="en-US" sz="3600" dirty="0">
                <a:solidFill>
                  <a:srgbClr val="0000FF"/>
                </a:solidFill>
                <a:latin typeface="Rockwell Condensed" pitchFamily="18" charset="0"/>
              </a:rPr>
              <a:t> </a:t>
            </a:r>
            <a:r>
              <a:rPr lang="en-US" sz="3600" dirty="0" err="1">
                <a:solidFill>
                  <a:srgbClr val="0000FF"/>
                </a:solidFill>
                <a:latin typeface="Rockwell Condensed" pitchFamily="18" charset="0"/>
              </a:rPr>
              <a:t>Langsung</a:t>
            </a:r>
            <a:r>
              <a:rPr lang="en-US" sz="3600" dirty="0">
                <a:solidFill>
                  <a:srgbClr val="0000FF"/>
                </a:solidFill>
                <a:latin typeface="Rockwell Condensed" pitchFamily="18" charset="0"/>
              </a:rPr>
              <a:t> </a:t>
            </a:r>
            <a:r>
              <a:rPr lang="en-US" sz="2800" dirty="0">
                <a:solidFill>
                  <a:srgbClr val="FF0000"/>
                </a:solidFill>
                <a:latin typeface="Rockwell Condensed" pitchFamily="18" charset="0"/>
              </a:rPr>
              <a:t>(indirect lighting)</a:t>
            </a:r>
            <a:endParaRPr lang="en-US" sz="3600" dirty="0">
              <a:solidFill>
                <a:srgbClr val="FF0000"/>
              </a:solidFill>
              <a:latin typeface="Rockwell Condensed" pitchFamily="18" charset="0"/>
            </a:endParaRPr>
          </a:p>
          <a:p>
            <a:pPr algn="just"/>
            <a:endParaRPr lang="en-US" dirty="0" smtClean="0">
              <a:solidFill>
                <a:srgbClr val="FFC000"/>
              </a:solidFill>
            </a:endParaRPr>
          </a:p>
          <a:p>
            <a:pPr algn="just"/>
            <a:r>
              <a:rPr lang="en-US" dirty="0" err="1" smtClean="0">
                <a:solidFill>
                  <a:srgbClr val="037C03"/>
                </a:solidFill>
              </a:rPr>
              <a:t>Pada</a:t>
            </a:r>
            <a:r>
              <a:rPr lang="en-US" dirty="0" smtClean="0">
                <a:solidFill>
                  <a:srgbClr val="037C03"/>
                </a:solidFill>
              </a:rPr>
              <a:t> </a:t>
            </a:r>
            <a:r>
              <a:rPr lang="en-US" dirty="0" err="1">
                <a:solidFill>
                  <a:srgbClr val="037C03"/>
                </a:solidFill>
              </a:rPr>
              <a:t>sistem</a:t>
            </a:r>
            <a:r>
              <a:rPr lang="en-US" dirty="0">
                <a:solidFill>
                  <a:srgbClr val="037C03"/>
                </a:solidFill>
              </a:rPr>
              <a:t> </a:t>
            </a:r>
            <a:r>
              <a:rPr lang="en-US" dirty="0" err="1">
                <a:solidFill>
                  <a:srgbClr val="037C03"/>
                </a:solidFill>
              </a:rPr>
              <a:t>ini</a:t>
            </a:r>
            <a:r>
              <a:rPr lang="en-US" dirty="0">
                <a:solidFill>
                  <a:srgbClr val="037C03"/>
                </a:solidFill>
              </a:rPr>
              <a:t> 90-100% </a:t>
            </a:r>
            <a:r>
              <a:rPr lang="en-US" dirty="0" err="1">
                <a:solidFill>
                  <a:srgbClr val="037C03"/>
                </a:solidFill>
              </a:rPr>
              <a:t>cahaya</a:t>
            </a:r>
            <a:r>
              <a:rPr lang="en-US" dirty="0">
                <a:solidFill>
                  <a:srgbClr val="037C03"/>
                </a:solidFill>
              </a:rPr>
              <a:t> </a:t>
            </a:r>
            <a:r>
              <a:rPr lang="en-US" dirty="0" err="1">
                <a:solidFill>
                  <a:srgbClr val="037C03"/>
                </a:solidFill>
              </a:rPr>
              <a:t>diarahkan</a:t>
            </a:r>
            <a:r>
              <a:rPr lang="en-US" dirty="0">
                <a:solidFill>
                  <a:srgbClr val="037C03"/>
                </a:solidFill>
              </a:rPr>
              <a:t> </a:t>
            </a:r>
            <a:r>
              <a:rPr lang="en-US" dirty="0" err="1">
                <a:solidFill>
                  <a:srgbClr val="037C03"/>
                </a:solidFill>
              </a:rPr>
              <a:t>ke</a:t>
            </a:r>
            <a:r>
              <a:rPr lang="en-US" dirty="0">
                <a:solidFill>
                  <a:srgbClr val="037C03"/>
                </a:solidFill>
              </a:rPr>
              <a:t> </a:t>
            </a:r>
            <a:r>
              <a:rPr lang="en-US" dirty="0" err="1">
                <a:solidFill>
                  <a:srgbClr val="037C03"/>
                </a:solidFill>
              </a:rPr>
              <a:t>langit-langit</a:t>
            </a:r>
            <a:r>
              <a:rPr lang="en-US" dirty="0">
                <a:solidFill>
                  <a:srgbClr val="037C03"/>
                </a:solidFill>
              </a:rPr>
              <a:t> </a:t>
            </a:r>
            <a:r>
              <a:rPr lang="en-US" dirty="0" err="1">
                <a:solidFill>
                  <a:srgbClr val="037C03"/>
                </a:solidFill>
              </a:rPr>
              <a:t>dan</a:t>
            </a:r>
            <a:r>
              <a:rPr lang="en-US" dirty="0">
                <a:solidFill>
                  <a:srgbClr val="037C03"/>
                </a:solidFill>
              </a:rPr>
              <a:t> </a:t>
            </a:r>
            <a:r>
              <a:rPr lang="en-US" dirty="0" err="1">
                <a:solidFill>
                  <a:srgbClr val="037C03"/>
                </a:solidFill>
              </a:rPr>
              <a:t>dinding</a:t>
            </a:r>
            <a:r>
              <a:rPr lang="en-US" dirty="0">
                <a:solidFill>
                  <a:srgbClr val="037C03"/>
                </a:solidFill>
              </a:rPr>
              <a:t> </a:t>
            </a:r>
            <a:r>
              <a:rPr lang="en-US" dirty="0" err="1">
                <a:solidFill>
                  <a:srgbClr val="037C03"/>
                </a:solidFill>
              </a:rPr>
              <a:t>bagian</a:t>
            </a:r>
            <a:r>
              <a:rPr lang="en-US" dirty="0">
                <a:solidFill>
                  <a:srgbClr val="037C03"/>
                </a:solidFill>
              </a:rPr>
              <a:t> </a:t>
            </a:r>
            <a:r>
              <a:rPr lang="en-US" dirty="0" err="1">
                <a:solidFill>
                  <a:srgbClr val="037C03"/>
                </a:solidFill>
              </a:rPr>
              <a:t>atas</a:t>
            </a:r>
            <a:r>
              <a:rPr lang="en-US" dirty="0">
                <a:solidFill>
                  <a:srgbClr val="037C03"/>
                </a:solidFill>
              </a:rPr>
              <a:t> </a:t>
            </a:r>
            <a:r>
              <a:rPr lang="en-US" dirty="0" err="1">
                <a:solidFill>
                  <a:srgbClr val="037C03"/>
                </a:solidFill>
              </a:rPr>
              <a:t>kemudian</a:t>
            </a:r>
            <a:r>
              <a:rPr lang="en-US" dirty="0">
                <a:solidFill>
                  <a:srgbClr val="037C03"/>
                </a:solidFill>
              </a:rPr>
              <a:t> </a:t>
            </a:r>
            <a:r>
              <a:rPr lang="en-US" dirty="0" err="1">
                <a:solidFill>
                  <a:srgbClr val="037C03"/>
                </a:solidFill>
              </a:rPr>
              <a:t>dipantulkan</a:t>
            </a:r>
            <a:r>
              <a:rPr lang="en-US" dirty="0">
                <a:solidFill>
                  <a:srgbClr val="037C03"/>
                </a:solidFill>
              </a:rPr>
              <a:t> </a:t>
            </a:r>
            <a:r>
              <a:rPr lang="en-US" dirty="0" err="1">
                <a:solidFill>
                  <a:srgbClr val="037C03"/>
                </a:solidFill>
              </a:rPr>
              <a:t>untuk</a:t>
            </a:r>
            <a:r>
              <a:rPr lang="en-US" dirty="0">
                <a:solidFill>
                  <a:srgbClr val="037C03"/>
                </a:solidFill>
              </a:rPr>
              <a:t> </a:t>
            </a:r>
            <a:r>
              <a:rPr lang="en-US" dirty="0" err="1">
                <a:solidFill>
                  <a:srgbClr val="037C03"/>
                </a:solidFill>
              </a:rPr>
              <a:t>menerangi</a:t>
            </a:r>
            <a:r>
              <a:rPr lang="en-US" dirty="0">
                <a:solidFill>
                  <a:srgbClr val="037C03"/>
                </a:solidFill>
              </a:rPr>
              <a:t> </a:t>
            </a:r>
            <a:r>
              <a:rPr lang="en-US" dirty="0" err="1">
                <a:solidFill>
                  <a:srgbClr val="037C03"/>
                </a:solidFill>
              </a:rPr>
              <a:t>seluruh</a:t>
            </a:r>
            <a:r>
              <a:rPr lang="en-US" dirty="0">
                <a:solidFill>
                  <a:srgbClr val="037C03"/>
                </a:solidFill>
              </a:rPr>
              <a:t> </a:t>
            </a:r>
            <a:r>
              <a:rPr lang="en-US" dirty="0" err="1">
                <a:solidFill>
                  <a:srgbClr val="037C03"/>
                </a:solidFill>
              </a:rPr>
              <a:t>ruangan</a:t>
            </a:r>
            <a:r>
              <a:rPr lang="en-US" dirty="0">
                <a:solidFill>
                  <a:srgbClr val="037C03"/>
                </a:solidFill>
              </a:rPr>
              <a:t>. Agar </a:t>
            </a:r>
            <a:r>
              <a:rPr lang="en-US" dirty="0" err="1">
                <a:solidFill>
                  <a:srgbClr val="037C03"/>
                </a:solidFill>
              </a:rPr>
              <a:t>seluruh</a:t>
            </a:r>
            <a:r>
              <a:rPr lang="en-US" dirty="0">
                <a:solidFill>
                  <a:srgbClr val="037C03"/>
                </a:solidFill>
              </a:rPr>
              <a:t> </a:t>
            </a:r>
            <a:r>
              <a:rPr lang="en-US" dirty="0" err="1">
                <a:solidFill>
                  <a:srgbClr val="037C03"/>
                </a:solidFill>
              </a:rPr>
              <a:t>langit-langit</a:t>
            </a:r>
            <a:r>
              <a:rPr lang="en-US" dirty="0">
                <a:solidFill>
                  <a:srgbClr val="037C03"/>
                </a:solidFill>
              </a:rPr>
              <a:t> </a:t>
            </a:r>
            <a:r>
              <a:rPr lang="en-US" dirty="0" err="1">
                <a:solidFill>
                  <a:srgbClr val="037C03"/>
                </a:solidFill>
              </a:rPr>
              <a:t>dapat</a:t>
            </a:r>
            <a:r>
              <a:rPr lang="en-US" dirty="0">
                <a:solidFill>
                  <a:srgbClr val="037C03"/>
                </a:solidFill>
              </a:rPr>
              <a:t> </a:t>
            </a:r>
            <a:r>
              <a:rPr lang="en-US" dirty="0" err="1">
                <a:solidFill>
                  <a:srgbClr val="037C03"/>
                </a:solidFill>
              </a:rPr>
              <a:t>menjadi</a:t>
            </a:r>
            <a:r>
              <a:rPr lang="en-US" dirty="0">
                <a:solidFill>
                  <a:srgbClr val="037C03"/>
                </a:solidFill>
              </a:rPr>
              <a:t> </a:t>
            </a:r>
            <a:r>
              <a:rPr lang="en-US" dirty="0" err="1">
                <a:solidFill>
                  <a:srgbClr val="037C03"/>
                </a:solidFill>
              </a:rPr>
              <a:t>sumber</a:t>
            </a:r>
            <a:r>
              <a:rPr lang="en-US" dirty="0">
                <a:solidFill>
                  <a:srgbClr val="037C03"/>
                </a:solidFill>
              </a:rPr>
              <a:t> </a:t>
            </a:r>
            <a:r>
              <a:rPr lang="en-US" dirty="0" err="1">
                <a:solidFill>
                  <a:srgbClr val="037C03"/>
                </a:solidFill>
              </a:rPr>
              <a:t>cahaya</a:t>
            </a:r>
            <a:r>
              <a:rPr lang="en-US" dirty="0">
                <a:solidFill>
                  <a:srgbClr val="037C03"/>
                </a:solidFill>
              </a:rPr>
              <a:t>, </a:t>
            </a:r>
            <a:r>
              <a:rPr lang="en-US" dirty="0" err="1">
                <a:solidFill>
                  <a:srgbClr val="037C03"/>
                </a:solidFill>
              </a:rPr>
              <a:t>perlu</a:t>
            </a:r>
            <a:r>
              <a:rPr lang="en-US" dirty="0">
                <a:solidFill>
                  <a:srgbClr val="037C03"/>
                </a:solidFill>
              </a:rPr>
              <a:t> </a:t>
            </a:r>
            <a:r>
              <a:rPr lang="en-US" dirty="0" err="1">
                <a:solidFill>
                  <a:srgbClr val="037C03"/>
                </a:solidFill>
              </a:rPr>
              <a:t>diberikan</a:t>
            </a:r>
            <a:r>
              <a:rPr lang="en-US" dirty="0">
                <a:solidFill>
                  <a:srgbClr val="037C03"/>
                </a:solidFill>
              </a:rPr>
              <a:t> </a:t>
            </a:r>
            <a:r>
              <a:rPr lang="en-US" dirty="0" err="1">
                <a:solidFill>
                  <a:srgbClr val="037C03"/>
                </a:solidFill>
              </a:rPr>
              <a:t>perhatian</a:t>
            </a:r>
            <a:r>
              <a:rPr lang="en-US" dirty="0">
                <a:solidFill>
                  <a:srgbClr val="037C03"/>
                </a:solidFill>
              </a:rPr>
              <a:t> </a:t>
            </a:r>
            <a:r>
              <a:rPr lang="en-US" dirty="0" err="1">
                <a:solidFill>
                  <a:srgbClr val="037C03"/>
                </a:solidFill>
              </a:rPr>
              <a:t>dan</a:t>
            </a:r>
            <a:r>
              <a:rPr lang="en-US" dirty="0">
                <a:solidFill>
                  <a:srgbClr val="037C03"/>
                </a:solidFill>
              </a:rPr>
              <a:t> </a:t>
            </a:r>
            <a:r>
              <a:rPr lang="en-US" dirty="0" err="1">
                <a:solidFill>
                  <a:srgbClr val="037C03"/>
                </a:solidFill>
              </a:rPr>
              <a:t>pemeliharaan</a:t>
            </a:r>
            <a:r>
              <a:rPr lang="en-US" dirty="0">
                <a:solidFill>
                  <a:srgbClr val="037C03"/>
                </a:solidFill>
              </a:rPr>
              <a:t> yang </a:t>
            </a:r>
            <a:r>
              <a:rPr lang="en-US" dirty="0" err="1">
                <a:solidFill>
                  <a:srgbClr val="037C03"/>
                </a:solidFill>
              </a:rPr>
              <a:t>baik</a:t>
            </a:r>
            <a:r>
              <a:rPr lang="en-US" dirty="0">
                <a:solidFill>
                  <a:srgbClr val="037C03"/>
                </a:solidFill>
              </a:rPr>
              <a:t>. </a:t>
            </a:r>
            <a:r>
              <a:rPr lang="en-US" dirty="0" err="1">
                <a:solidFill>
                  <a:srgbClr val="037C03"/>
                </a:solidFill>
              </a:rPr>
              <a:t>Keuntungan</a:t>
            </a:r>
            <a:r>
              <a:rPr lang="en-US" dirty="0">
                <a:solidFill>
                  <a:srgbClr val="037C03"/>
                </a:solidFill>
              </a:rPr>
              <a:t> </a:t>
            </a:r>
            <a:r>
              <a:rPr lang="en-US" dirty="0" err="1">
                <a:solidFill>
                  <a:srgbClr val="037C03"/>
                </a:solidFill>
              </a:rPr>
              <a:t>sistem</a:t>
            </a:r>
            <a:r>
              <a:rPr lang="en-US" dirty="0">
                <a:solidFill>
                  <a:srgbClr val="037C03"/>
                </a:solidFill>
              </a:rPr>
              <a:t> </a:t>
            </a:r>
            <a:r>
              <a:rPr lang="en-US" dirty="0" err="1">
                <a:solidFill>
                  <a:srgbClr val="037C03"/>
                </a:solidFill>
              </a:rPr>
              <a:t>ini</a:t>
            </a:r>
            <a:r>
              <a:rPr lang="en-US" dirty="0">
                <a:solidFill>
                  <a:srgbClr val="037C03"/>
                </a:solidFill>
              </a:rPr>
              <a:t> </a:t>
            </a:r>
            <a:r>
              <a:rPr lang="en-US" dirty="0" err="1">
                <a:solidFill>
                  <a:srgbClr val="037C03"/>
                </a:solidFill>
              </a:rPr>
              <a:t>adalah</a:t>
            </a:r>
            <a:r>
              <a:rPr lang="en-US" dirty="0">
                <a:solidFill>
                  <a:srgbClr val="037C03"/>
                </a:solidFill>
              </a:rPr>
              <a:t> </a:t>
            </a:r>
            <a:r>
              <a:rPr lang="en-US" dirty="0" err="1">
                <a:solidFill>
                  <a:srgbClr val="037C03"/>
                </a:solidFill>
              </a:rPr>
              <a:t>tidak</a:t>
            </a:r>
            <a:r>
              <a:rPr lang="en-US" dirty="0">
                <a:solidFill>
                  <a:srgbClr val="037C03"/>
                </a:solidFill>
              </a:rPr>
              <a:t> </a:t>
            </a:r>
            <a:r>
              <a:rPr lang="en-US" dirty="0" err="1">
                <a:solidFill>
                  <a:srgbClr val="037C03"/>
                </a:solidFill>
              </a:rPr>
              <a:t>menimbulkan</a:t>
            </a:r>
            <a:r>
              <a:rPr lang="en-US" dirty="0">
                <a:solidFill>
                  <a:srgbClr val="037C03"/>
                </a:solidFill>
              </a:rPr>
              <a:t> </a:t>
            </a:r>
            <a:r>
              <a:rPr lang="en-US" dirty="0" err="1">
                <a:solidFill>
                  <a:srgbClr val="037C03"/>
                </a:solidFill>
              </a:rPr>
              <a:t>bayangan</a:t>
            </a:r>
            <a:r>
              <a:rPr lang="en-US" dirty="0">
                <a:solidFill>
                  <a:srgbClr val="037C03"/>
                </a:solidFill>
              </a:rPr>
              <a:t> </a:t>
            </a:r>
            <a:r>
              <a:rPr lang="en-US" dirty="0" err="1">
                <a:solidFill>
                  <a:srgbClr val="037C03"/>
                </a:solidFill>
              </a:rPr>
              <a:t>dan</a:t>
            </a:r>
            <a:r>
              <a:rPr lang="en-US" dirty="0">
                <a:solidFill>
                  <a:srgbClr val="037C03"/>
                </a:solidFill>
              </a:rPr>
              <a:t> </a:t>
            </a:r>
            <a:r>
              <a:rPr lang="en-US" dirty="0" err="1">
                <a:solidFill>
                  <a:srgbClr val="037C03"/>
                </a:solidFill>
              </a:rPr>
              <a:t>kesilauan</a:t>
            </a:r>
            <a:r>
              <a:rPr lang="en-US" dirty="0">
                <a:solidFill>
                  <a:srgbClr val="037C03"/>
                </a:solidFill>
              </a:rPr>
              <a:t> </a:t>
            </a:r>
            <a:r>
              <a:rPr lang="en-US" dirty="0" err="1">
                <a:solidFill>
                  <a:srgbClr val="037C03"/>
                </a:solidFill>
              </a:rPr>
              <a:t>sedangkan</a:t>
            </a:r>
            <a:r>
              <a:rPr lang="en-US" dirty="0">
                <a:solidFill>
                  <a:srgbClr val="037C03"/>
                </a:solidFill>
              </a:rPr>
              <a:t> </a:t>
            </a:r>
            <a:r>
              <a:rPr lang="en-US" dirty="0" err="1">
                <a:solidFill>
                  <a:srgbClr val="037C03"/>
                </a:solidFill>
              </a:rPr>
              <a:t>kerugiannya</a:t>
            </a:r>
            <a:r>
              <a:rPr lang="en-US" dirty="0">
                <a:solidFill>
                  <a:srgbClr val="037C03"/>
                </a:solidFill>
              </a:rPr>
              <a:t> </a:t>
            </a:r>
            <a:r>
              <a:rPr lang="en-US" dirty="0" err="1">
                <a:solidFill>
                  <a:srgbClr val="037C03"/>
                </a:solidFill>
              </a:rPr>
              <a:t>mengurangi</a:t>
            </a:r>
            <a:r>
              <a:rPr lang="en-US" dirty="0">
                <a:solidFill>
                  <a:srgbClr val="037C03"/>
                </a:solidFill>
              </a:rPr>
              <a:t> </a:t>
            </a:r>
            <a:r>
              <a:rPr lang="en-US" dirty="0" err="1">
                <a:solidFill>
                  <a:srgbClr val="037C03"/>
                </a:solidFill>
              </a:rPr>
              <a:t>effisien</a:t>
            </a:r>
            <a:r>
              <a:rPr lang="en-US" dirty="0">
                <a:solidFill>
                  <a:srgbClr val="037C03"/>
                </a:solidFill>
              </a:rPr>
              <a:t> </a:t>
            </a:r>
            <a:r>
              <a:rPr lang="en-US" dirty="0" err="1">
                <a:solidFill>
                  <a:srgbClr val="037C03"/>
                </a:solidFill>
              </a:rPr>
              <a:t>cahaya</a:t>
            </a:r>
            <a:r>
              <a:rPr lang="en-US" dirty="0">
                <a:solidFill>
                  <a:srgbClr val="037C03"/>
                </a:solidFill>
              </a:rPr>
              <a:t> total yang </a:t>
            </a:r>
            <a:r>
              <a:rPr lang="en-US" dirty="0" err="1">
                <a:solidFill>
                  <a:srgbClr val="037C03"/>
                </a:solidFill>
              </a:rPr>
              <a:t>jatuh</a:t>
            </a:r>
            <a:r>
              <a:rPr lang="en-US" dirty="0">
                <a:solidFill>
                  <a:srgbClr val="037C03"/>
                </a:solidFill>
              </a:rPr>
              <a:t> </a:t>
            </a:r>
            <a:r>
              <a:rPr lang="en-US" dirty="0" err="1">
                <a:solidFill>
                  <a:srgbClr val="037C03"/>
                </a:solidFill>
              </a:rPr>
              <a:t>pada</a:t>
            </a:r>
            <a:r>
              <a:rPr lang="en-US" dirty="0">
                <a:solidFill>
                  <a:srgbClr val="037C03"/>
                </a:solidFill>
              </a:rPr>
              <a:t> </a:t>
            </a:r>
            <a:r>
              <a:rPr lang="en-US" dirty="0" err="1">
                <a:solidFill>
                  <a:srgbClr val="037C03"/>
                </a:solidFill>
              </a:rPr>
              <a:t>permukaan</a:t>
            </a:r>
            <a:r>
              <a:rPr lang="en-US" dirty="0">
                <a:solidFill>
                  <a:srgbClr val="037C03"/>
                </a:solidFill>
              </a:rPr>
              <a:t> </a:t>
            </a:r>
            <a:r>
              <a:rPr lang="en-US" dirty="0" err="1">
                <a:solidFill>
                  <a:srgbClr val="037C03"/>
                </a:solidFill>
              </a:rPr>
              <a:t>kerja</a:t>
            </a:r>
            <a:r>
              <a:rPr lang="en-US" dirty="0">
                <a:solidFill>
                  <a:srgbClr val="037C03"/>
                </a:solidFill>
              </a:rPr>
              <a:t>.</a:t>
            </a:r>
          </a:p>
        </p:txBody>
      </p:sp>
      <p:sp>
        <p:nvSpPr>
          <p:cNvPr id="3" name="Footer Placeholder 2"/>
          <p:cNvSpPr>
            <a:spLocks noGrp="1"/>
          </p:cNvSpPr>
          <p:nvPr>
            <p:ph type="ftr" sz="quarter" idx="11"/>
          </p:nvPr>
        </p:nvSpPr>
        <p:spPr/>
        <p:txBody>
          <a:bodyPr/>
          <a:lstStyle/>
          <a:p>
            <a:pPr>
              <a:defRPr/>
            </a:pPr>
            <a:r>
              <a:rPr lang="en-US" sz="2800" smtClean="0"/>
              <a:t>ERGONOMI</a:t>
            </a:r>
            <a:endParaRPr lang="en-US" sz="2800"/>
          </a:p>
        </p:txBody>
      </p:sp>
      <p:pic>
        <p:nvPicPr>
          <p:cNvPr id="5" name="Picture 4" descr="http://2.bp.blogspot.com/_YYdAyuZPe9s/TLxWtEcZWeI/AAAAAAAAABE/RYF1Tnek1mE/s320/gambar3.JPG">
            <a:hlinkClick r:id="rId3"/>
          </p:cNvPr>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92760" y="3820406"/>
            <a:ext cx="3891646" cy="1984858"/>
          </a:xfrm>
          <a:prstGeom prst="rect">
            <a:avLst/>
          </a:prstGeom>
          <a:noFill/>
          <a:ln>
            <a:noFill/>
          </a:ln>
        </p:spPr>
      </p:pic>
    </p:spTree>
    <p:extLst>
      <p:ext uri="{BB962C8B-B14F-4D97-AF65-F5344CB8AC3E}">
        <p14:creationId xmlns:p14="http://schemas.microsoft.com/office/powerpoint/2010/main" val="2615427159"/>
      </p:ext>
    </p:extLst>
  </p:cSld>
  <p:clrMapOvr>
    <a:masterClrMapping/>
  </p:clrMapOvr>
  <p:transition>
    <p:pull dir="ru"/>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52" y="1124744"/>
            <a:ext cx="7848872" cy="2282552"/>
          </a:xfrm>
        </p:spPr>
        <p:txBody>
          <a:bodyPr/>
          <a:lstStyle/>
          <a:p>
            <a:pPr hangingPunct="0"/>
            <a:r>
              <a:rPr lang="en-AU" sz="4400" b="1" dirty="0">
                <a:solidFill>
                  <a:srgbClr val="C00000"/>
                </a:solidFill>
              </a:rPr>
              <a:t> </a:t>
            </a:r>
            <a:r>
              <a:rPr lang="en-US" sz="4400" dirty="0">
                <a:solidFill>
                  <a:srgbClr val="C00000"/>
                </a:solidFill>
              </a:rPr>
              <a:t/>
            </a:r>
            <a:br>
              <a:rPr lang="en-US" sz="4400" dirty="0">
                <a:solidFill>
                  <a:srgbClr val="C00000"/>
                </a:solidFill>
              </a:rPr>
            </a:br>
            <a:r>
              <a:rPr lang="en-AU" sz="4400" b="1" dirty="0" smtClean="0">
                <a:solidFill>
                  <a:srgbClr val="C00000"/>
                </a:solidFill>
              </a:rPr>
              <a:t>STANDAR </a:t>
            </a:r>
            <a:r>
              <a:rPr lang="en-AU" sz="4400" b="1" dirty="0">
                <a:solidFill>
                  <a:srgbClr val="C00000"/>
                </a:solidFill>
              </a:rPr>
              <a:t>PEMAPARAN </a:t>
            </a:r>
            <a:r>
              <a:rPr lang="en-AU" sz="4400" b="1" dirty="0" smtClean="0">
                <a:solidFill>
                  <a:srgbClr val="C00000"/>
                </a:solidFill>
              </a:rPr>
              <a:t>PENCAHAYAAN</a:t>
            </a:r>
            <a:r>
              <a:rPr lang="en-US" sz="4400" dirty="0">
                <a:solidFill>
                  <a:srgbClr val="C00000"/>
                </a:solidFill>
              </a:rPr>
              <a:t/>
            </a:r>
            <a:br>
              <a:rPr lang="en-US" sz="4400" dirty="0">
                <a:solidFill>
                  <a:srgbClr val="C00000"/>
                </a:solidFill>
              </a:rPr>
            </a:br>
            <a:endParaRPr lang="en-US" sz="4400" dirty="0">
              <a:solidFill>
                <a:srgbClr val="C00000"/>
              </a:solidFill>
            </a:endParaRPr>
          </a:p>
        </p:txBody>
      </p:sp>
      <p:sp>
        <p:nvSpPr>
          <p:cNvPr id="4" name="Footer Placeholder 3"/>
          <p:cNvSpPr>
            <a:spLocks noGrp="1"/>
          </p:cNvSpPr>
          <p:nvPr>
            <p:ph type="ftr" sz="quarter" idx="11"/>
          </p:nvPr>
        </p:nvSpPr>
        <p:spPr/>
        <p:txBody>
          <a:bodyPr/>
          <a:lstStyle/>
          <a:p>
            <a:pPr>
              <a:defRPr/>
            </a:pPr>
            <a:r>
              <a:rPr lang="en-US" sz="3200" dirty="0" smtClean="0"/>
              <a:t>ERGONOMI</a:t>
            </a:r>
            <a:endParaRPr lang="en-US" sz="3200" dirty="0"/>
          </a:p>
        </p:txBody>
      </p:sp>
      <p:pic>
        <p:nvPicPr>
          <p:cNvPr id="5" name="Picture 9" descr="Draw The Lights – Lighting Design by Seo Dong-H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48414"/>
            <a:ext cx="2917304" cy="289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83213"/>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amera.wav"/>
          </p:stSnd>
        </p:sndAc>
      </p:transition>
    </mc:Choice>
    <mc:Fallback xmlns="">
      <p:transition spd="slow">
        <p:dissolve/>
        <p:sndAc>
          <p:stSnd>
            <p:snd r:embed="rId4" name="camera.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3200" smtClean="0"/>
              <a:t>ERGONOMI</a:t>
            </a:r>
            <a:endParaRPr lang="en-US" sz="3200"/>
          </a:p>
        </p:txBody>
      </p:sp>
      <p:sp>
        <p:nvSpPr>
          <p:cNvPr id="65538" name="Rectangle 2"/>
          <p:cNvSpPr>
            <a:spLocks noGrp="1" noChangeArrowheads="1"/>
          </p:cNvSpPr>
          <p:nvPr>
            <p:ph type="title" idx="4294967295"/>
          </p:nvPr>
        </p:nvSpPr>
        <p:spPr>
          <a:xfrm>
            <a:off x="0" y="549285"/>
            <a:ext cx="5572125" cy="1033463"/>
          </a:xfrm>
        </p:spPr>
        <p:txBody>
          <a:bodyPr>
            <a:noAutofit/>
          </a:bodyPr>
          <a:lstStyle/>
          <a:p>
            <a:pPr eaLnBrk="1" hangingPunct="1"/>
            <a:r>
              <a:rPr lang="en-US" sz="3200" b="1" dirty="0" smtClean="0">
                <a:solidFill>
                  <a:srgbClr val="00B050"/>
                </a:solidFill>
                <a:cs typeface="Times New Roman" pitchFamily="18" charset="0"/>
              </a:rPr>
              <a:t>STANDARD   PENGUKURAN</a:t>
            </a:r>
            <a:r>
              <a:rPr lang="en-US" sz="3200" dirty="0" smtClean="0">
                <a:solidFill>
                  <a:srgbClr val="00B050"/>
                </a:solidFill>
              </a:rPr>
              <a:t> </a:t>
            </a:r>
          </a:p>
        </p:txBody>
      </p:sp>
      <p:sp>
        <p:nvSpPr>
          <p:cNvPr id="4" name="Rectangle 3"/>
          <p:cNvSpPr/>
          <p:nvPr/>
        </p:nvSpPr>
        <p:spPr>
          <a:xfrm>
            <a:off x="992560" y="1484787"/>
            <a:ext cx="6696744" cy="4524315"/>
          </a:xfrm>
          <a:prstGeom prst="rect">
            <a:avLst/>
          </a:prstGeom>
        </p:spPr>
        <p:txBody>
          <a:bodyPr wrap="square">
            <a:spAutoFit/>
          </a:bodyPr>
          <a:lstStyle/>
          <a:p>
            <a:pPr marL="342900" lvl="0" indent="-342900" algn="l" hangingPunct="0">
              <a:buBlip>
                <a:blip r:embed="rId4"/>
              </a:buBlip>
            </a:pPr>
            <a:r>
              <a:rPr lang="en-AU" sz="3600" dirty="0">
                <a:latin typeface="Rockwell Condensed" pitchFamily="18" charset="0"/>
              </a:rPr>
              <a:t>Indonesia  (</a:t>
            </a:r>
            <a:r>
              <a:rPr lang="en-AU" sz="3600" dirty="0" err="1">
                <a:latin typeface="Rockwell Condensed" pitchFamily="18" charset="0"/>
              </a:rPr>
              <a:t>Permen</a:t>
            </a:r>
            <a:r>
              <a:rPr lang="en-AU" sz="3600" dirty="0">
                <a:latin typeface="Rockwell Condensed" pitchFamily="18" charset="0"/>
              </a:rPr>
              <a:t> </a:t>
            </a:r>
            <a:r>
              <a:rPr lang="en-AU" sz="3600" dirty="0" err="1">
                <a:latin typeface="Rockwell Condensed" pitchFamily="18" charset="0"/>
              </a:rPr>
              <a:t>Perburuhan</a:t>
            </a:r>
            <a:r>
              <a:rPr lang="en-AU" sz="3600" dirty="0">
                <a:latin typeface="Rockwell Condensed" pitchFamily="18" charset="0"/>
              </a:rPr>
              <a:t> No.07/1964)</a:t>
            </a:r>
            <a:endParaRPr lang="en-US" sz="3600" dirty="0">
              <a:latin typeface="Rockwell Condensed" pitchFamily="18" charset="0"/>
            </a:endParaRPr>
          </a:p>
          <a:p>
            <a:pPr marL="342900" lvl="0" indent="-342900" algn="l" hangingPunct="0">
              <a:buBlip>
                <a:blip r:embed="rId4"/>
              </a:buBlip>
            </a:pPr>
            <a:r>
              <a:rPr lang="en-AU" sz="3600" dirty="0">
                <a:latin typeface="Rockwell Condensed" pitchFamily="18" charset="0"/>
              </a:rPr>
              <a:t>American National Standard Practice for Industrial Lighting, data </a:t>
            </a:r>
            <a:r>
              <a:rPr lang="en-AU" sz="3600" dirty="0" err="1">
                <a:latin typeface="Rockwell Condensed" pitchFamily="18" charset="0"/>
              </a:rPr>
              <a:t>rekording</a:t>
            </a:r>
            <a:r>
              <a:rPr lang="en-AU" sz="3600" dirty="0">
                <a:latin typeface="Rockwell Condensed" pitchFamily="18" charset="0"/>
              </a:rPr>
              <a:t> US  IES = American Illuminating Engineering  Society</a:t>
            </a:r>
            <a:endParaRPr lang="en-US" sz="3600" dirty="0">
              <a:latin typeface="Rockwell Condensed" pitchFamily="18" charset="0"/>
            </a:endParaRPr>
          </a:p>
          <a:p>
            <a:pPr marL="342900" lvl="0" indent="-342900" algn="l" hangingPunct="0">
              <a:buBlip>
                <a:blip r:embed="rId4"/>
              </a:buBlip>
            </a:pPr>
            <a:r>
              <a:rPr lang="en-AU" sz="3600" dirty="0">
                <a:latin typeface="Rockwell Condensed" pitchFamily="18" charset="0"/>
              </a:rPr>
              <a:t>With acknowledgement to </a:t>
            </a:r>
            <a:r>
              <a:rPr lang="en-AU" sz="3600" dirty="0" err="1">
                <a:latin typeface="Rockwell Condensed" pitchFamily="18" charset="0"/>
              </a:rPr>
              <a:t>stadard</a:t>
            </a:r>
            <a:r>
              <a:rPr lang="en-AU" sz="3600" dirty="0">
                <a:latin typeface="Rockwell Condensed" pitchFamily="18" charset="0"/>
              </a:rPr>
              <a:t> Australia</a:t>
            </a:r>
            <a:endParaRPr lang="en-US" sz="3600" dirty="0">
              <a:latin typeface="Rockwell Condensed" pitchFamily="18" charset="0"/>
            </a:endParaRPr>
          </a:p>
        </p:txBody>
      </p:sp>
    </p:spTree>
    <p:extLst>
      <p:ext uri="{BB962C8B-B14F-4D97-AF65-F5344CB8AC3E}">
        <p14:creationId xmlns:p14="http://schemas.microsoft.com/office/powerpoint/2010/main" val="607927243"/>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3"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1400" smtClean="0">
                <a:solidFill>
                  <a:srgbClr val="DBF5F9"/>
                </a:solidFill>
                <a:latin typeface="Rockwell Extra Bold" pitchFamily="18" charset="0"/>
              </a:rPr>
              <a:t>ERGONOMI</a:t>
            </a:r>
            <a:endParaRPr lang="en-US" sz="1400" dirty="0">
              <a:solidFill>
                <a:srgbClr val="DBF5F9"/>
              </a:solidFill>
              <a:latin typeface="Rockwell Extra Bold" pitchFamily="18" charset="0"/>
            </a:endParaRPr>
          </a:p>
        </p:txBody>
      </p:sp>
      <p:sp>
        <p:nvSpPr>
          <p:cNvPr id="4" name="Rectangle 1027" descr="Rectangle: Click to edit Master text styles&#10;Second level&#10;Third level&#10;Fourth level&#10;Fifth level"/>
          <p:cNvSpPr txBox="1">
            <a:spLocks noChangeArrowheads="1"/>
          </p:cNvSpPr>
          <p:nvPr/>
        </p:nvSpPr>
        <p:spPr>
          <a:xfrm>
            <a:off x="848544" y="2780928"/>
            <a:ext cx="7086600" cy="864096"/>
          </a:xfrm>
          <a:prstGeom prst="rect">
            <a:avLst/>
          </a:prstGeom>
        </p:spPr>
        <p:txBody>
          <a:bodyPr vert="horz" lIns="91440" tIns="45720" rIns="91440" bIns="45720" rtlCol="0">
            <a:normAutofit fontScale="3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Wingdings" pitchFamily="2" charset="2"/>
              <a:buNone/>
            </a:pPr>
            <a:r>
              <a:rPr lang="en-US" sz="5400" dirty="0" err="1">
                <a:solidFill>
                  <a:srgbClr val="037C03"/>
                </a:solidFill>
                <a:latin typeface="[z] Arista" pitchFamily="2" charset="0"/>
              </a:rPr>
              <a:t>Hampir</a:t>
            </a:r>
            <a:r>
              <a:rPr lang="en-US" sz="5400" dirty="0">
                <a:solidFill>
                  <a:srgbClr val="037C03"/>
                </a:solidFill>
                <a:latin typeface="[z] Arista" pitchFamily="2" charset="0"/>
              </a:rPr>
              <a:t> </a:t>
            </a:r>
            <a:r>
              <a:rPr lang="en-US" sz="5400" dirty="0" err="1">
                <a:solidFill>
                  <a:srgbClr val="037C03"/>
                </a:solidFill>
                <a:latin typeface="[z] Arista" pitchFamily="2" charset="0"/>
              </a:rPr>
              <a:t>semua</a:t>
            </a:r>
            <a:r>
              <a:rPr lang="en-US" sz="5400" dirty="0">
                <a:solidFill>
                  <a:srgbClr val="037C03"/>
                </a:solidFill>
                <a:latin typeface="[z] Arista" pitchFamily="2" charset="0"/>
              </a:rPr>
              <a:t> </a:t>
            </a:r>
            <a:r>
              <a:rPr lang="en-US" sz="5400" dirty="0" err="1">
                <a:solidFill>
                  <a:srgbClr val="037C03"/>
                </a:solidFill>
                <a:latin typeface="[z] Arista" pitchFamily="2" charset="0"/>
              </a:rPr>
              <a:t>tempat</a:t>
            </a:r>
            <a:r>
              <a:rPr lang="en-US" sz="5400" dirty="0">
                <a:solidFill>
                  <a:srgbClr val="037C03"/>
                </a:solidFill>
                <a:latin typeface="[z] Arista" pitchFamily="2" charset="0"/>
              </a:rPr>
              <a:t> </a:t>
            </a:r>
            <a:r>
              <a:rPr lang="en-US" sz="5400" dirty="0" err="1">
                <a:solidFill>
                  <a:srgbClr val="037C03"/>
                </a:solidFill>
                <a:latin typeface="[z] Arista" pitchFamily="2" charset="0"/>
              </a:rPr>
              <a:t>kerja</a:t>
            </a:r>
            <a:r>
              <a:rPr lang="en-US" sz="5400" dirty="0">
                <a:solidFill>
                  <a:srgbClr val="037C03"/>
                </a:solidFill>
                <a:latin typeface="[z] Arista" pitchFamily="2" charset="0"/>
              </a:rPr>
              <a:t> </a:t>
            </a:r>
            <a:r>
              <a:rPr lang="en-US" sz="5400" dirty="0" err="1">
                <a:solidFill>
                  <a:srgbClr val="037C03"/>
                </a:solidFill>
                <a:latin typeface="[z] Arista" pitchFamily="2" charset="0"/>
              </a:rPr>
              <a:t>selalu</a:t>
            </a:r>
            <a:r>
              <a:rPr lang="en-US" sz="5400" dirty="0">
                <a:solidFill>
                  <a:srgbClr val="037C03"/>
                </a:solidFill>
                <a:latin typeface="[z] Arista" pitchFamily="2" charset="0"/>
              </a:rPr>
              <a:t> </a:t>
            </a:r>
            <a:r>
              <a:rPr lang="en-US" sz="5400" dirty="0" err="1">
                <a:solidFill>
                  <a:srgbClr val="037C03"/>
                </a:solidFill>
                <a:latin typeface="[z] Arista" pitchFamily="2" charset="0"/>
              </a:rPr>
              <a:t>membutuhkan</a:t>
            </a:r>
            <a:r>
              <a:rPr lang="en-US" sz="5400" dirty="0">
                <a:solidFill>
                  <a:srgbClr val="037C03"/>
                </a:solidFill>
                <a:latin typeface="[z] Arista" pitchFamily="2" charset="0"/>
              </a:rPr>
              <a:t> </a:t>
            </a:r>
            <a:r>
              <a:rPr lang="en-US" sz="5400" dirty="0" err="1">
                <a:solidFill>
                  <a:srgbClr val="037C03"/>
                </a:solidFill>
                <a:latin typeface="[z] Arista" pitchFamily="2" charset="0"/>
              </a:rPr>
              <a:t>penerangan</a:t>
            </a:r>
            <a:r>
              <a:rPr lang="en-US" sz="5400" dirty="0">
                <a:solidFill>
                  <a:srgbClr val="037C03"/>
                </a:solidFill>
                <a:latin typeface="[z] Arista" pitchFamily="2" charset="0"/>
              </a:rPr>
              <a:t> yang </a:t>
            </a:r>
            <a:r>
              <a:rPr lang="en-US" sz="5400" dirty="0" err="1">
                <a:solidFill>
                  <a:srgbClr val="037C03"/>
                </a:solidFill>
                <a:latin typeface="[z] Arista" pitchFamily="2" charset="0"/>
              </a:rPr>
              <a:t>baik</a:t>
            </a:r>
            <a:r>
              <a:rPr lang="en-US" sz="5400" dirty="0">
                <a:solidFill>
                  <a:srgbClr val="037C03"/>
                </a:solidFill>
                <a:latin typeface="[z] Arista" pitchFamily="2" charset="0"/>
              </a:rPr>
              <a:t> </a:t>
            </a:r>
            <a:r>
              <a:rPr lang="en-US" sz="5400" dirty="0" err="1">
                <a:solidFill>
                  <a:srgbClr val="037C03"/>
                </a:solidFill>
                <a:latin typeface="[z] Arista" pitchFamily="2" charset="0"/>
              </a:rPr>
              <a:t>sesuai</a:t>
            </a:r>
            <a:r>
              <a:rPr lang="en-US" sz="5400" dirty="0">
                <a:solidFill>
                  <a:srgbClr val="037C03"/>
                </a:solidFill>
                <a:latin typeface="[z] Arista" pitchFamily="2" charset="0"/>
              </a:rPr>
              <a:t> </a:t>
            </a:r>
            <a:r>
              <a:rPr lang="en-US" sz="5400" dirty="0" err="1">
                <a:solidFill>
                  <a:srgbClr val="037C03"/>
                </a:solidFill>
                <a:latin typeface="[z] Arista" pitchFamily="2" charset="0"/>
              </a:rPr>
              <a:t>dengan</a:t>
            </a:r>
            <a:r>
              <a:rPr lang="en-US" sz="5400" dirty="0">
                <a:solidFill>
                  <a:srgbClr val="037C03"/>
                </a:solidFill>
                <a:latin typeface="[z] Arista" pitchFamily="2" charset="0"/>
              </a:rPr>
              <a:t> </a:t>
            </a:r>
            <a:r>
              <a:rPr lang="en-US" sz="5400" dirty="0" err="1">
                <a:solidFill>
                  <a:srgbClr val="037C03"/>
                </a:solidFill>
                <a:latin typeface="[z] Arista" pitchFamily="2" charset="0"/>
              </a:rPr>
              <a:t>tingkat</a:t>
            </a:r>
            <a:r>
              <a:rPr lang="en-US" sz="5400" dirty="0">
                <a:solidFill>
                  <a:srgbClr val="037C03"/>
                </a:solidFill>
                <a:latin typeface="[z] Arista" pitchFamily="2" charset="0"/>
              </a:rPr>
              <a:t> </a:t>
            </a:r>
            <a:r>
              <a:rPr lang="en-US" sz="5400" dirty="0" err="1">
                <a:solidFill>
                  <a:srgbClr val="037C03"/>
                </a:solidFill>
                <a:latin typeface="[z] Arista" pitchFamily="2" charset="0"/>
              </a:rPr>
              <a:t>ketelitian</a:t>
            </a:r>
            <a:r>
              <a:rPr lang="en-US" sz="5400" dirty="0">
                <a:solidFill>
                  <a:srgbClr val="037C03"/>
                </a:solidFill>
                <a:latin typeface="[z] Arista" pitchFamily="2" charset="0"/>
              </a:rPr>
              <a:t> </a:t>
            </a:r>
            <a:r>
              <a:rPr lang="en-US" sz="5400" dirty="0" err="1">
                <a:solidFill>
                  <a:srgbClr val="037C03"/>
                </a:solidFill>
                <a:latin typeface="[z] Arista" pitchFamily="2" charset="0"/>
              </a:rPr>
              <a:t>dan</a:t>
            </a:r>
            <a:r>
              <a:rPr lang="en-US" sz="5400" dirty="0">
                <a:solidFill>
                  <a:srgbClr val="037C03"/>
                </a:solidFill>
                <a:latin typeface="[z] Arista" pitchFamily="2" charset="0"/>
              </a:rPr>
              <a:t> </a:t>
            </a:r>
            <a:r>
              <a:rPr lang="en-US" sz="5400" dirty="0" err="1">
                <a:solidFill>
                  <a:srgbClr val="037C03"/>
                </a:solidFill>
                <a:latin typeface="[z] Arista" pitchFamily="2" charset="0"/>
              </a:rPr>
              <a:t>jenis</a:t>
            </a:r>
            <a:r>
              <a:rPr lang="en-US" sz="5400" dirty="0">
                <a:solidFill>
                  <a:srgbClr val="037C03"/>
                </a:solidFill>
                <a:latin typeface="[z] Arista" pitchFamily="2" charset="0"/>
              </a:rPr>
              <a:t> </a:t>
            </a:r>
            <a:r>
              <a:rPr lang="en-US" sz="5400" dirty="0" err="1">
                <a:solidFill>
                  <a:srgbClr val="037C03"/>
                </a:solidFill>
                <a:latin typeface="[z] Arista" pitchFamily="2" charset="0"/>
              </a:rPr>
              <a:t>pekerjaan</a:t>
            </a:r>
            <a:r>
              <a:rPr lang="en-US" sz="5400" dirty="0">
                <a:solidFill>
                  <a:srgbClr val="037C03"/>
                </a:solidFill>
                <a:latin typeface="[z] Arista" pitchFamily="2" charset="0"/>
              </a:rPr>
              <a:t> yang </a:t>
            </a:r>
            <a:r>
              <a:rPr lang="en-US" sz="5400" dirty="0" err="1">
                <a:solidFill>
                  <a:srgbClr val="037C03"/>
                </a:solidFill>
                <a:latin typeface="[z] Arista" pitchFamily="2" charset="0"/>
              </a:rPr>
              <a:t>berlangsung</a:t>
            </a:r>
            <a:r>
              <a:rPr lang="en-US" sz="5400" dirty="0">
                <a:solidFill>
                  <a:srgbClr val="037C03"/>
                </a:solidFill>
                <a:latin typeface="[z] Arista" pitchFamily="2" charset="0"/>
              </a:rPr>
              <a:t> di </a:t>
            </a:r>
            <a:r>
              <a:rPr lang="en-US" sz="5400" dirty="0" err="1">
                <a:solidFill>
                  <a:srgbClr val="037C03"/>
                </a:solidFill>
                <a:latin typeface="[z] Arista" pitchFamily="2" charset="0"/>
              </a:rPr>
              <a:t>tempat</a:t>
            </a:r>
            <a:r>
              <a:rPr lang="en-US" sz="5400" dirty="0">
                <a:solidFill>
                  <a:srgbClr val="037C03"/>
                </a:solidFill>
                <a:latin typeface="[z] Arista" pitchFamily="2" charset="0"/>
              </a:rPr>
              <a:t> </a:t>
            </a:r>
            <a:r>
              <a:rPr lang="en-US" sz="5400" dirty="0" err="1">
                <a:solidFill>
                  <a:srgbClr val="037C03"/>
                </a:solidFill>
                <a:latin typeface="[z] Arista" pitchFamily="2" charset="0"/>
              </a:rPr>
              <a:t>kerja</a:t>
            </a:r>
            <a:r>
              <a:rPr lang="en-US" sz="5400" dirty="0">
                <a:solidFill>
                  <a:srgbClr val="037C03"/>
                </a:solidFill>
                <a:latin typeface="[z] Arista" pitchFamily="2" charset="0"/>
              </a:rPr>
              <a:t> </a:t>
            </a:r>
            <a:r>
              <a:rPr lang="en-US" sz="5400" dirty="0" err="1">
                <a:solidFill>
                  <a:srgbClr val="037C03"/>
                </a:solidFill>
                <a:latin typeface="[z] Arista" pitchFamily="2" charset="0"/>
              </a:rPr>
              <a:t>tersebut</a:t>
            </a:r>
            <a:r>
              <a:rPr lang="en-US" sz="5400" dirty="0">
                <a:solidFill>
                  <a:srgbClr val="037C03"/>
                </a:solidFill>
                <a:latin typeface="[z] Arista" pitchFamily="2" charset="0"/>
              </a:rPr>
              <a:t>.</a:t>
            </a:r>
            <a:endParaRPr lang="en-US" sz="5400" dirty="0" smtClean="0">
              <a:solidFill>
                <a:srgbClr val="037C03"/>
              </a:solidFill>
              <a:latin typeface="[z] Arista" pitchFamily="2" charset="0"/>
            </a:endParaRPr>
          </a:p>
        </p:txBody>
      </p:sp>
    </p:spTree>
    <p:extLst>
      <p:ext uri="{BB962C8B-B14F-4D97-AF65-F5344CB8AC3E}">
        <p14:creationId xmlns:p14="http://schemas.microsoft.com/office/powerpoint/2010/main" val="170800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2400" dirty="0" smtClean="0"/>
              <a:t>ERGONOMI</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1296977"/>
            <a:ext cx="8630672" cy="506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76536" y="650650"/>
            <a:ext cx="7704856" cy="646331"/>
          </a:xfrm>
          <a:prstGeom prst="rect">
            <a:avLst/>
          </a:prstGeom>
        </p:spPr>
        <p:txBody>
          <a:bodyPr wrap="square">
            <a:spAutoFit/>
          </a:bodyPr>
          <a:lstStyle/>
          <a:p>
            <a:pPr algn="ctr"/>
            <a:r>
              <a:rPr lang="en-AU" sz="1800" dirty="0" err="1"/>
              <a:t>Permen</a:t>
            </a:r>
            <a:r>
              <a:rPr lang="en-AU" sz="1800" dirty="0"/>
              <a:t> </a:t>
            </a:r>
            <a:r>
              <a:rPr lang="en-AU" sz="1800" dirty="0" err="1"/>
              <a:t>Perburuhan</a:t>
            </a:r>
            <a:r>
              <a:rPr lang="en-AU" sz="1800" dirty="0"/>
              <a:t> No.07 </a:t>
            </a:r>
            <a:r>
              <a:rPr lang="en-AU" sz="1800" dirty="0" err="1"/>
              <a:t>tahun</a:t>
            </a:r>
            <a:r>
              <a:rPr lang="en-AU" sz="1800" dirty="0"/>
              <a:t> 1964 </a:t>
            </a:r>
            <a:r>
              <a:rPr lang="en-AU" sz="1800" dirty="0" err="1"/>
              <a:t>tentang</a:t>
            </a:r>
            <a:r>
              <a:rPr lang="en-AU" sz="1800" dirty="0"/>
              <a:t> </a:t>
            </a:r>
            <a:r>
              <a:rPr lang="en-AU" sz="1800" dirty="0" err="1"/>
              <a:t>Syarat-Syarat</a:t>
            </a:r>
            <a:r>
              <a:rPr lang="en-AU" sz="1800" dirty="0"/>
              <a:t> </a:t>
            </a:r>
            <a:r>
              <a:rPr lang="en-AU" sz="1800" dirty="0" err="1"/>
              <a:t>Penerangan</a:t>
            </a:r>
            <a:r>
              <a:rPr lang="en-AU" sz="1800" dirty="0"/>
              <a:t> </a:t>
            </a:r>
            <a:r>
              <a:rPr lang="en-AU" sz="1800" dirty="0" err="1"/>
              <a:t>Ditempat</a:t>
            </a:r>
            <a:r>
              <a:rPr lang="en-AU" sz="1800" dirty="0"/>
              <a:t> </a:t>
            </a:r>
            <a:r>
              <a:rPr lang="en-AU" sz="1800" dirty="0" err="1"/>
              <a:t>Kerja</a:t>
            </a:r>
            <a:endParaRPr lang="en-US" sz="1800" dirty="0"/>
          </a:p>
        </p:txBody>
      </p:sp>
    </p:spTree>
    <p:extLst>
      <p:ext uri="{BB962C8B-B14F-4D97-AF65-F5344CB8AC3E}">
        <p14:creationId xmlns:p14="http://schemas.microsoft.com/office/powerpoint/2010/main" val="195344114"/>
      </p:ext>
    </p:extLst>
  </p:cSld>
  <p:clrMapOvr>
    <a:masterClrMapping/>
  </p:clrMapOvr>
  <p:transition>
    <p:pull dir="ru"/>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46" y="3717032"/>
            <a:ext cx="5616623" cy="263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46" y="403523"/>
            <a:ext cx="7344815" cy="306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961843"/>
      </p:ext>
    </p:extLst>
  </p:cSld>
  <p:clrMapOvr>
    <a:masterClrMapping/>
  </p:clrMapOvr>
  <p:transition>
    <p:pull dir="ru"/>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576" y="1052364"/>
            <a:ext cx="6215880" cy="223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99" y="3921270"/>
            <a:ext cx="6604397" cy="159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325462"/>
      </p:ext>
    </p:extLst>
  </p:cSld>
  <p:clrMapOvr>
    <a:masterClrMapping/>
  </p:clrMapOvr>
  <p:transition>
    <p:pull dir="ru"/>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260648"/>
            <a:ext cx="835748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546735"/>
      </p:ext>
    </p:extLst>
  </p:cSld>
  <p:clrMapOvr>
    <a:masterClrMapping/>
  </p:clrMapOvr>
  <p:transition>
    <p:pull dir="ru"/>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4" y="692696"/>
            <a:ext cx="799288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289867"/>
      </p:ext>
    </p:extLst>
  </p:cSld>
  <p:clrMapOvr>
    <a:masterClrMapping/>
  </p:clrMapOvr>
  <p:transition>
    <p:pull dir="ru"/>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6" name="Rectangle 2"/>
          <p:cNvSpPr txBox="1">
            <a:spLocks noChangeArrowheads="1"/>
          </p:cNvSpPr>
          <p:nvPr/>
        </p:nvSpPr>
        <p:spPr>
          <a:xfrm>
            <a:off x="1280592" y="762000"/>
            <a:ext cx="6192688" cy="578768"/>
          </a:xfrm>
          <a:prstGeom prst="rect">
            <a:avLst/>
          </a:prstGeom>
        </p:spPr>
        <p:txBody>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pitchFamily="34" charset="0"/>
              </a:defRPr>
            </a:lvl2pPr>
            <a:lvl3pPr algn="ctr" rtl="0" eaLnBrk="0" fontAlgn="base" hangingPunct="0">
              <a:spcBef>
                <a:spcPct val="0"/>
              </a:spcBef>
              <a:spcAft>
                <a:spcPct val="0"/>
              </a:spcAft>
              <a:defRPr sz="4100" b="1">
                <a:solidFill>
                  <a:schemeClr val="tx1"/>
                </a:solidFill>
                <a:latin typeface="Arial" pitchFamily="34" charset="0"/>
              </a:defRPr>
            </a:lvl3pPr>
            <a:lvl4pPr algn="ctr" rtl="0" eaLnBrk="0" fontAlgn="base" hangingPunct="0">
              <a:spcBef>
                <a:spcPct val="0"/>
              </a:spcBef>
              <a:spcAft>
                <a:spcPct val="0"/>
              </a:spcAft>
              <a:defRPr sz="4100" b="1">
                <a:solidFill>
                  <a:schemeClr val="tx1"/>
                </a:solidFill>
                <a:latin typeface="Arial" pitchFamily="34" charset="0"/>
              </a:defRPr>
            </a:lvl4pPr>
            <a:lvl5pPr algn="ctr" rtl="0" eaLnBrk="0" fontAlgn="base" hangingPunct="0">
              <a:spcBef>
                <a:spcPct val="0"/>
              </a:spcBef>
              <a:spcAft>
                <a:spcPct val="0"/>
              </a:spcAft>
              <a:defRPr sz="4100" b="1">
                <a:solidFill>
                  <a:schemeClr val="tx1"/>
                </a:solidFill>
                <a:latin typeface="Arial" pitchFamily="34" charset="0"/>
              </a:defRPr>
            </a:lvl5pPr>
            <a:lvl6pPr marL="457200" algn="ctr" rtl="0" fontAlgn="base">
              <a:spcBef>
                <a:spcPct val="0"/>
              </a:spcBef>
              <a:spcAft>
                <a:spcPct val="0"/>
              </a:spcAft>
              <a:defRPr sz="4100" b="1">
                <a:solidFill>
                  <a:schemeClr val="tx1"/>
                </a:solidFill>
                <a:latin typeface="Arial" pitchFamily="34" charset="0"/>
              </a:defRPr>
            </a:lvl6pPr>
            <a:lvl7pPr marL="914400" algn="ctr" rtl="0" fontAlgn="base">
              <a:spcBef>
                <a:spcPct val="0"/>
              </a:spcBef>
              <a:spcAft>
                <a:spcPct val="0"/>
              </a:spcAft>
              <a:defRPr sz="4100" b="1">
                <a:solidFill>
                  <a:schemeClr val="tx1"/>
                </a:solidFill>
                <a:latin typeface="Arial" pitchFamily="34" charset="0"/>
              </a:defRPr>
            </a:lvl7pPr>
            <a:lvl8pPr marL="1371600" algn="ctr" rtl="0" fontAlgn="base">
              <a:spcBef>
                <a:spcPct val="0"/>
              </a:spcBef>
              <a:spcAft>
                <a:spcPct val="0"/>
              </a:spcAft>
              <a:defRPr sz="4100" b="1">
                <a:solidFill>
                  <a:schemeClr val="tx1"/>
                </a:solidFill>
                <a:latin typeface="Arial" pitchFamily="34" charset="0"/>
              </a:defRPr>
            </a:lvl8pPr>
            <a:lvl9pPr marL="1828800" algn="ctr" rtl="0" fontAlgn="base">
              <a:spcBef>
                <a:spcPct val="0"/>
              </a:spcBef>
              <a:spcAft>
                <a:spcPct val="0"/>
              </a:spcAft>
              <a:defRPr sz="4100" b="1">
                <a:solidFill>
                  <a:schemeClr val="tx1"/>
                </a:solidFill>
                <a:latin typeface="Arial" pitchFamily="34" charset="0"/>
              </a:defRPr>
            </a:lvl9pPr>
          </a:lstStyle>
          <a:p>
            <a:r>
              <a:rPr lang="en-US" sz="1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DAYA PANTUL BENDA-BENDA DI RUANG KERJA</a:t>
            </a:r>
            <a:endParaRPr lang="en-US" sz="1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27008467"/>
              </p:ext>
            </p:extLst>
          </p:nvPr>
        </p:nvGraphicFramePr>
        <p:xfrm>
          <a:off x="2000672" y="1340768"/>
          <a:ext cx="6096000" cy="5029200"/>
        </p:xfrm>
        <a:graphic>
          <a:graphicData uri="http://schemas.openxmlformats.org/presentationml/2006/ole">
            <mc:AlternateContent xmlns:mc="http://schemas.openxmlformats.org/markup-compatibility/2006">
              <mc:Choice xmlns:v="urn:schemas-microsoft-com:vml" Requires="v">
                <p:oleObj spid="_x0000_s15377" name="Photo Editor Photo" r:id="rId4" imgW="9097645" imgH="5200000" progId="MSPhotoEd.3">
                  <p:embed/>
                </p:oleObj>
              </mc:Choice>
              <mc:Fallback>
                <p:oleObj name="Photo Editor Photo" r:id="rId4" imgW="9097645" imgH="520000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672" y="1340768"/>
                        <a:ext cx="6096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98661711"/>
      </p:ext>
    </p:extLst>
  </p:cSld>
  <p:clrMapOvr>
    <a:masterClrMapping/>
  </p:clrMapOvr>
  <p:transition>
    <p:pull dir="ru"/>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4" name="Rectangle 3"/>
          <p:cNvSpPr/>
          <p:nvPr/>
        </p:nvSpPr>
        <p:spPr>
          <a:xfrm>
            <a:off x="632525" y="692699"/>
            <a:ext cx="8064896" cy="2246769"/>
          </a:xfrm>
          <a:prstGeom prst="rect">
            <a:avLst/>
          </a:prstGeom>
        </p:spPr>
        <p:txBody>
          <a:bodyPr wrap="square">
            <a:spAutoFit/>
          </a:bodyPr>
          <a:lstStyle/>
          <a:p>
            <a:pPr algn="just" hangingPunct="0"/>
            <a:r>
              <a:rPr lang="en-AU" dirty="0"/>
              <a:t> </a:t>
            </a:r>
            <a:r>
              <a:rPr lang="en-AU" dirty="0" err="1"/>
              <a:t>Didalam</a:t>
            </a:r>
            <a:r>
              <a:rPr lang="en-AU" dirty="0"/>
              <a:t> </a:t>
            </a:r>
            <a:r>
              <a:rPr lang="en-AU" dirty="0" err="1"/>
              <a:t>ruang</a:t>
            </a:r>
            <a:r>
              <a:rPr lang="en-AU" dirty="0"/>
              <a:t> </a:t>
            </a:r>
            <a:r>
              <a:rPr lang="en-AU" dirty="0" err="1"/>
              <a:t>kerja</a:t>
            </a:r>
            <a:r>
              <a:rPr lang="en-AU" dirty="0"/>
              <a:t>, </a:t>
            </a:r>
            <a:r>
              <a:rPr lang="en-AU" dirty="0" err="1"/>
              <a:t>jumlah</a:t>
            </a:r>
            <a:r>
              <a:rPr lang="en-AU" dirty="0"/>
              <a:t> </a:t>
            </a:r>
            <a:r>
              <a:rPr lang="en-AU" dirty="0" err="1"/>
              <a:t>cahaya</a:t>
            </a:r>
            <a:r>
              <a:rPr lang="en-AU" dirty="0"/>
              <a:t> yang </a:t>
            </a:r>
            <a:r>
              <a:rPr lang="en-AU" dirty="0" err="1"/>
              <a:t>dipantulkan</a:t>
            </a:r>
            <a:r>
              <a:rPr lang="en-AU" dirty="0"/>
              <a:t> </a:t>
            </a:r>
            <a:r>
              <a:rPr lang="en-AU" dirty="0" err="1"/>
              <a:t>dari</a:t>
            </a:r>
            <a:r>
              <a:rPr lang="en-AU" dirty="0"/>
              <a:t> </a:t>
            </a:r>
            <a:r>
              <a:rPr lang="en-AU" dirty="0" err="1"/>
              <a:t>berbagai</a:t>
            </a:r>
            <a:r>
              <a:rPr lang="en-AU" dirty="0"/>
              <a:t> </a:t>
            </a:r>
            <a:r>
              <a:rPr lang="en-AU" dirty="0" err="1"/>
              <a:t>permukaan</a:t>
            </a:r>
            <a:r>
              <a:rPr lang="en-AU" dirty="0"/>
              <a:t> </a:t>
            </a:r>
            <a:r>
              <a:rPr lang="en-AU" dirty="0" err="1"/>
              <a:t>sebaiknya</a:t>
            </a:r>
            <a:r>
              <a:rPr lang="en-AU" dirty="0"/>
              <a:t> :	</a:t>
            </a:r>
            <a:endParaRPr lang="en-AU" dirty="0" smtClean="0"/>
          </a:p>
          <a:p>
            <a:pPr lvl="2" algn="l" hangingPunct="0"/>
            <a:r>
              <a:rPr lang="en-AU" dirty="0" smtClean="0"/>
              <a:t>-  </a:t>
            </a:r>
            <a:r>
              <a:rPr lang="en-AU" dirty="0" err="1"/>
              <a:t>langit-langit</a:t>
            </a:r>
            <a:r>
              <a:rPr lang="en-AU" dirty="0"/>
              <a:t>		:  80  -  90  % </a:t>
            </a:r>
            <a:endParaRPr lang="en-US" dirty="0"/>
          </a:p>
          <a:p>
            <a:pPr algn="l" hangingPunct="0"/>
            <a:r>
              <a:rPr lang="en-AU" dirty="0"/>
              <a:t>	-  </a:t>
            </a:r>
            <a:r>
              <a:rPr lang="en-AU" dirty="0" err="1"/>
              <a:t>dinding</a:t>
            </a:r>
            <a:r>
              <a:rPr lang="en-AU" dirty="0"/>
              <a:t>		:  40  -  60  %	</a:t>
            </a:r>
            <a:endParaRPr lang="en-US" dirty="0"/>
          </a:p>
          <a:p>
            <a:pPr algn="l" hangingPunct="0"/>
            <a:r>
              <a:rPr lang="en-AU" dirty="0"/>
              <a:t>	-  </a:t>
            </a:r>
            <a:r>
              <a:rPr lang="en-AU" dirty="0" err="1"/>
              <a:t>mebel</a:t>
            </a:r>
            <a:r>
              <a:rPr lang="en-AU" dirty="0"/>
              <a:t>		:  25  -  45  %	</a:t>
            </a:r>
            <a:endParaRPr lang="en-US" dirty="0"/>
          </a:p>
          <a:p>
            <a:pPr algn="l" hangingPunct="0"/>
            <a:r>
              <a:rPr lang="en-AU" dirty="0"/>
              <a:t>	-  </a:t>
            </a:r>
            <a:r>
              <a:rPr lang="en-AU" dirty="0" err="1"/>
              <a:t>mesin</a:t>
            </a:r>
            <a:r>
              <a:rPr lang="en-AU" dirty="0"/>
              <a:t>; </a:t>
            </a:r>
            <a:r>
              <a:rPr lang="en-AU" dirty="0" err="1"/>
              <a:t>alat-alat</a:t>
            </a:r>
            <a:r>
              <a:rPr lang="en-AU" dirty="0"/>
              <a:t>	:  30  -  50  %</a:t>
            </a:r>
            <a:endParaRPr lang="en-US" dirty="0"/>
          </a:p>
          <a:p>
            <a:pPr algn="l" hangingPunct="0"/>
            <a:r>
              <a:rPr lang="en-AU" dirty="0"/>
              <a:t>	-  </a:t>
            </a:r>
            <a:r>
              <a:rPr lang="en-AU" dirty="0" err="1"/>
              <a:t>lantai</a:t>
            </a:r>
            <a:r>
              <a:rPr lang="en-AU" dirty="0"/>
              <a:t>  		:  20  -  40  %</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2939483"/>
            <a:ext cx="9289032" cy="351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731772"/>
      </p:ext>
    </p:extLst>
  </p:cSld>
  <p:clrMapOvr>
    <a:masterClrMapping/>
  </p:clrMapOvr>
  <p:transition>
    <p:pull dir="ru"/>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effectLst/>
              </a:rPr>
              <a:t>EVALUASI DAN PENGUKURAN</a:t>
            </a:r>
            <a:endParaRPr lang="en-US" dirty="0"/>
          </a:p>
        </p:txBody>
      </p:sp>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5" name="Rectangle 4"/>
          <p:cNvSpPr/>
          <p:nvPr/>
        </p:nvSpPr>
        <p:spPr>
          <a:xfrm>
            <a:off x="1568629" y="1412794"/>
            <a:ext cx="5860876" cy="1877437"/>
          </a:xfrm>
          <a:prstGeom prst="rect">
            <a:avLst/>
          </a:prstGeom>
        </p:spPr>
        <p:txBody>
          <a:bodyPr wrap="square">
            <a:spAutoFit/>
          </a:bodyPr>
          <a:lstStyle/>
          <a:p>
            <a:pPr algn="just" hangingPunct="0"/>
            <a:r>
              <a:rPr lang="fr-FR" sz="3600" dirty="0" err="1">
                <a:latin typeface="Rockwell Condensed" pitchFamily="18" charset="0"/>
              </a:rPr>
              <a:t>Alat</a:t>
            </a:r>
            <a:r>
              <a:rPr lang="fr-FR" sz="3600" dirty="0">
                <a:latin typeface="Rockwell Condensed" pitchFamily="18" charset="0"/>
              </a:rPr>
              <a:t> </a:t>
            </a:r>
            <a:r>
              <a:rPr lang="fr-FR" sz="3600" dirty="0" err="1">
                <a:latin typeface="Rockwell Condensed" pitchFamily="18" charset="0"/>
              </a:rPr>
              <a:t>Ukur</a:t>
            </a:r>
            <a:endParaRPr lang="en-US" sz="3600" dirty="0">
              <a:latin typeface="Rockwell Condensed" pitchFamily="18" charset="0"/>
            </a:endParaRPr>
          </a:p>
          <a:p>
            <a:pPr marL="514350" lvl="0" indent="-514350" algn="just" hangingPunct="0">
              <a:buBlip>
                <a:blip r:embed="rId3"/>
              </a:buBlip>
            </a:pPr>
            <a:r>
              <a:rPr lang="fr-FR" dirty="0">
                <a:latin typeface="Rockwell Condensed" pitchFamily="18" charset="0"/>
              </a:rPr>
              <a:t>Lux </a:t>
            </a:r>
            <a:r>
              <a:rPr lang="fr-FR" dirty="0" err="1">
                <a:latin typeface="Rockwell Condensed" pitchFamily="18" charset="0"/>
              </a:rPr>
              <a:t>meter</a:t>
            </a:r>
            <a:endParaRPr lang="en-US" dirty="0">
              <a:latin typeface="Rockwell Condensed" pitchFamily="18" charset="0"/>
            </a:endParaRPr>
          </a:p>
          <a:p>
            <a:pPr marL="514350" lvl="0" indent="-514350" algn="just" hangingPunct="0">
              <a:buBlip>
                <a:blip r:embed="rId3"/>
              </a:buBlip>
            </a:pPr>
            <a:r>
              <a:rPr lang="fr-FR" dirty="0" err="1">
                <a:latin typeface="Rockwell Condensed" pitchFamily="18" charset="0"/>
              </a:rPr>
              <a:t>Illumiation</a:t>
            </a:r>
            <a:r>
              <a:rPr lang="fr-FR" dirty="0">
                <a:latin typeface="Rockwell Condensed" pitchFamily="18" charset="0"/>
              </a:rPr>
              <a:t> </a:t>
            </a:r>
            <a:r>
              <a:rPr lang="fr-FR" dirty="0" err="1">
                <a:latin typeface="Rockwell Condensed" pitchFamily="18" charset="0"/>
              </a:rPr>
              <a:t>meter</a:t>
            </a:r>
            <a:endParaRPr lang="en-US" dirty="0">
              <a:latin typeface="Rockwell Condensed" pitchFamily="18" charset="0"/>
            </a:endParaRPr>
          </a:p>
          <a:p>
            <a:pPr marL="514350" lvl="0" indent="-514350" algn="just" hangingPunct="0">
              <a:buBlip>
                <a:blip r:embed="rId3"/>
              </a:buBlip>
            </a:pPr>
            <a:r>
              <a:rPr lang="fr-FR" dirty="0">
                <a:latin typeface="Rockwell Condensed" pitchFamily="18" charset="0"/>
              </a:rPr>
              <a:t>Luminance </a:t>
            </a:r>
            <a:r>
              <a:rPr lang="fr-FR" dirty="0" err="1">
                <a:latin typeface="Rockwell Condensed" pitchFamily="18" charset="0"/>
              </a:rPr>
              <a:t>meter</a:t>
            </a:r>
            <a:r>
              <a:rPr lang="fr-FR" dirty="0">
                <a:latin typeface="Rockwell Condensed" pitchFamily="18" charset="0"/>
              </a:rPr>
              <a:t>/</a:t>
            </a:r>
            <a:r>
              <a:rPr lang="fr-FR" dirty="0" err="1">
                <a:latin typeface="Rockwell Condensed" pitchFamily="18" charset="0"/>
              </a:rPr>
              <a:t>Brightnees</a:t>
            </a:r>
            <a:r>
              <a:rPr lang="fr-FR" dirty="0">
                <a:latin typeface="Rockwell Condensed" pitchFamily="18" charset="0"/>
              </a:rPr>
              <a:t> </a:t>
            </a:r>
            <a:r>
              <a:rPr lang="fr-FR" dirty="0" err="1">
                <a:latin typeface="Rockwell Condensed" pitchFamily="18" charset="0"/>
              </a:rPr>
              <a:t>meter</a:t>
            </a:r>
            <a:endParaRPr lang="en-US" dirty="0">
              <a:latin typeface="Rockwell Condensed" pitchFamily="18" charset="0"/>
            </a:endParaRPr>
          </a:p>
          <a:p>
            <a:pPr algn="just" hangingPunct="0"/>
            <a:r>
              <a:rPr lang="fr-FR" dirty="0">
                <a:latin typeface="Rockwell Condensed" pitchFamily="18" charset="0"/>
              </a:rPr>
              <a:t> </a:t>
            </a:r>
            <a:endParaRPr lang="en-US" dirty="0">
              <a:latin typeface="Rockwell Condensed" pitchFamily="18" charset="0"/>
            </a:endParaRPr>
          </a:p>
        </p:txBody>
      </p:sp>
      <p:sp>
        <p:nvSpPr>
          <p:cNvPr id="7" name="Rectangle 6"/>
          <p:cNvSpPr/>
          <p:nvPr/>
        </p:nvSpPr>
        <p:spPr>
          <a:xfrm>
            <a:off x="1136576" y="3645024"/>
            <a:ext cx="8280920" cy="2000548"/>
          </a:xfrm>
          <a:prstGeom prst="rect">
            <a:avLst/>
          </a:prstGeom>
        </p:spPr>
        <p:txBody>
          <a:bodyPr wrap="square">
            <a:spAutoFit/>
          </a:bodyPr>
          <a:lstStyle/>
          <a:p>
            <a:pPr marL="0" marR="0" algn="just" hangingPunct="0">
              <a:spcBef>
                <a:spcPts val="0"/>
              </a:spcBef>
              <a:spcAft>
                <a:spcPts val="0"/>
              </a:spcAft>
            </a:pPr>
            <a:r>
              <a:rPr lang="fr-FR" sz="3600" dirty="0" err="1">
                <a:solidFill>
                  <a:srgbClr val="FE9B03"/>
                </a:solidFill>
                <a:latin typeface="Rockwell Condensed" pitchFamily="18" charset="0"/>
                <a:ea typeface="Times New Roman"/>
              </a:rPr>
              <a:t>Evaluasi</a:t>
            </a:r>
            <a:r>
              <a:rPr lang="fr-FR" sz="3600" dirty="0">
                <a:solidFill>
                  <a:srgbClr val="FE9B03"/>
                </a:solidFill>
                <a:latin typeface="Rockwell Condensed" pitchFamily="18" charset="0"/>
                <a:ea typeface="Times New Roman"/>
              </a:rPr>
              <a:t> </a:t>
            </a:r>
            <a:r>
              <a:rPr lang="fr-FR" sz="3600" dirty="0" err="1">
                <a:solidFill>
                  <a:srgbClr val="FE9B03"/>
                </a:solidFill>
                <a:latin typeface="Rockwell Condensed" pitchFamily="18" charset="0"/>
                <a:ea typeface="Times New Roman"/>
              </a:rPr>
              <a:t>Pengukuran</a:t>
            </a:r>
            <a:endParaRPr lang="en-US" sz="3600" dirty="0">
              <a:solidFill>
                <a:srgbClr val="FE9B03"/>
              </a:solidFill>
              <a:latin typeface="Rockwell Condensed" pitchFamily="18" charset="0"/>
              <a:ea typeface="Times New Roman"/>
            </a:endParaRPr>
          </a:p>
          <a:p>
            <a:pPr marL="0" marR="0" algn="just" hangingPunct="0">
              <a:spcBef>
                <a:spcPts val="0"/>
              </a:spcBef>
              <a:spcAft>
                <a:spcPts val="0"/>
              </a:spcAft>
            </a:pPr>
            <a:r>
              <a:rPr lang="fr-FR" dirty="0" err="1">
                <a:latin typeface="Rockwell Condensed" pitchFamily="18" charset="0"/>
                <a:ea typeface="Times New Roman"/>
              </a:rPr>
              <a:t>Untuk</a:t>
            </a:r>
            <a:r>
              <a:rPr lang="fr-FR" dirty="0">
                <a:latin typeface="Rockwell Condensed" pitchFamily="18" charset="0"/>
                <a:ea typeface="Times New Roman"/>
              </a:rPr>
              <a:t> </a:t>
            </a:r>
            <a:r>
              <a:rPr lang="fr-FR" dirty="0" err="1">
                <a:latin typeface="Rockwell Condensed" pitchFamily="18" charset="0"/>
                <a:ea typeface="Times New Roman"/>
              </a:rPr>
              <a:t>mengukuru</a:t>
            </a:r>
            <a:r>
              <a:rPr lang="fr-FR" dirty="0">
                <a:latin typeface="Rockwell Condensed" pitchFamily="18" charset="0"/>
                <a:ea typeface="Times New Roman"/>
              </a:rPr>
              <a:t> </a:t>
            </a:r>
            <a:r>
              <a:rPr lang="fr-FR" dirty="0" err="1">
                <a:latin typeface="Rockwell Condensed" pitchFamily="18" charset="0"/>
                <a:ea typeface="Times New Roman"/>
              </a:rPr>
              <a:t>besarnya</a:t>
            </a:r>
            <a:r>
              <a:rPr lang="fr-FR" dirty="0">
                <a:latin typeface="Rockwell Condensed" pitchFamily="18" charset="0"/>
                <a:ea typeface="Times New Roman"/>
              </a:rPr>
              <a:t> </a:t>
            </a:r>
            <a:r>
              <a:rPr lang="fr-FR" dirty="0" err="1">
                <a:latin typeface="Rockwell Condensed" pitchFamily="18" charset="0"/>
                <a:ea typeface="Times New Roman"/>
              </a:rPr>
              <a:t>intensitas</a:t>
            </a:r>
            <a:r>
              <a:rPr lang="fr-FR" dirty="0">
                <a:latin typeface="Rockwell Condensed" pitchFamily="18" charset="0"/>
                <a:ea typeface="Times New Roman"/>
              </a:rPr>
              <a:t> </a:t>
            </a:r>
            <a:r>
              <a:rPr lang="fr-FR" dirty="0" err="1">
                <a:latin typeface="Rockwell Condensed" pitchFamily="18" charset="0"/>
                <a:ea typeface="Times New Roman"/>
              </a:rPr>
              <a:t>cahaya</a:t>
            </a:r>
            <a:r>
              <a:rPr lang="fr-FR" dirty="0">
                <a:latin typeface="Rockwell Condensed" pitchFamily="18" charset="0"/>
                <a:ea typeface="Times New Roman"/>
              </a:rPr>
              <a:t> di </a:t>
            </a:r>
            <a:r>
              <a:rPr lang="fr-FR" dirty="0" err="1">
                <a:latin typeface="Rockwell Condensed" pitchFamily="18" charset="0"/>
                <a:ea typeface="Times New Roman"/>
              </a:rPr>
              <a:t>lingkungan</a:t>
            </a:r>
            <a:r>
              <a:rPr lang="fr-FR" dirty="0">
                <a:latin typeface="Rockwell Condensed" pitchFamily="18" charset="0"/>
                <a:ea typeface="Times New Roman"/>
              </a:rPr>
              <a:t> </a:t>
            </a:r>
            <a:r>
              <a:rPr lang="fr-FR" dirty="0" err="1">
                <a:latin typeface="Rockwell Condensed" pitchFamily="18" charset="0"/>
                <a:ea typeface="Times New Roman"/>
              </a:rPr>
              <a:t>kerja</a:t>
            </a:r>
            <a:r>
              <a:rPr lang="fr-FR" dirty="0">
                <a:latin typeface="Rockwell Condensed" pitchFamily="18" charset="0"/>
                <a:ea typeface="Times New Roman"/>
              </a:rPr>
              <a:t> di </a:t>
            </a:r>
            <a:r>
              <a:rPr lang="fr-FR" dirty="0" err="1">
                <a:latin typeface="Rockwell Condensed" pitchFamily="18" charset="0"/>
                <a:ea typeface="Times New Roman"/>
              </a:rPr>
              <a:t>industri</a:t>
            </a:r>
            <a:r>
              <a:rPr lang="fr-FR" dirty="0">
                <a:latin typeface="Rockwell Condensed" pitchFamily="18" charset="0"/>
                <a:ea typeface="Times New Roman"/>
              </a:rPr>
              <a:t> </a:t>
            </a:r>
            <a:r>
              <a:rPr lang="fr-FR" dirty="0" err="1">
                <a:latin typeface="Rockwell Condensed" pitchFamily="18" charset="0"/>
                <a:ea typeface="Times New Roman"/>
              </a:rPr>
              <a:t>dengan</a:t>
            </a:r>
            <a:r>
              <a:rPr lang="fr-FR" dirty="0">
                <a:latin typeface="Rockwell Condensed" pitchFamily="18" charset="0"/>
                <a:ea typeface="Times New Roman"/>
              </a:rPr>
              <a:t> </a:t>
            </a:r>
            <a:r>
              <a:rPr lang="fr-FR" dirty="0" err="1">
                <a:latin typeface="Rockwell Condensed" pitchFamily="18" charset="0"/>
                <a:ea typeface="Times New Roman"/>
              </a:rPr>
              <a:t>cara</a:t>
            </a:r>
            <a:r>
              <a:rPr lang="fr-FR" dirty="0">
                <a:latin typeface="Rockwell Condensed" pitchFamily="18" charset="0"/>
                <a:ea typeface="Times New Roman"/>
              </a:rPr>
              <a:t> </a:t>
            </a:r>
            <a:r>
              <a:rPr lang="fr-FR" dirty="0" err="1">
                <a:latin typeface="Rockwell Condensed" pitchFamily="18" charset="0"/>
                <a:ea typeface="Times New Roman"/>
              </a:rPr>
              <a:t>sebagai</a:t>
            </a:r>
            <a:r>
              <a:rPr lang="fr-FR" dirty="0">
                <a:latin typeface="Rockwell Condensed" pitchFamily="18" charset="0"/>
                <a:ea typeface="Times New Roman"/>
              </a:rPr>
              <a:t> </a:t>
            </a:r>
            <a:r>
              <a:rPr lang="fr-FR" dirty="0" err="1">
                <a:latin typeface="Rockwell Condensed" pitchFamily="18" charset="0"/>
                <a:ea typeface="Times New Roman"/>
              </a:rPr>
              <a:t>berikut</a:t>
            </a:r>
            <a:r>
              <a:rPr lang="fr-FR" dirty="0">
                <a:latin typeface="Rockwell Condensed" pitchFamily="18" charset="0"/>
                <a:ea typeface="Times New Roman"/>
              </a:rPr>
              <a:t> :</a:t>
            </a:r>
            <a:endParaRPr lang="en-US" dirty="0">
              <a:latin typeface="Rockwell Condensed" pitchFamily="18" charset="0"/>
              <a:ea typeface="Times New Roman"/>
            </a:endParaRPr>
          </a:p>
          <a:p>
            <a:pPr marL="342900" marR="0" lvl="0" indent="-342900" algn="just" hangingPunct="0">
              <a:spcBef>
                <a:spcPts val="0"/>
              </a:spcBef>
              <a:spcAft>
                <a:spcPts val="0"/>
              </a:spcAft>
              <a:buFont typeface="Symbol"/>
              <a:buChar char=""/>
            </a:pPr>
            <a:r>
              <a:rPr lang="fr-FR" sz="2400" dirty="0" err="1">
                <a:latin typeface="Rockwell Condensed" pitchFamily="18" charset="0"/>
                <a:ea typeface="Times New Roman"/>
              </a:rPr>
              <a:t>Memilih</a:t>
            </a:r>
            <a:r>
              <a:rPr lang="fr-FR" sz="2400" dirty="0">
                <a:latin typeface="Rockwell Condensed" pitchFamily="18" charset="0"/>
                <a:ea typeface="Times New Roman"/>
              </a:rPr>
              <a:t> </a:t>
            </a:r>
            <a:r>
              <a:rPr lang="fr-FR" sz="2400" dirty="0" err="1">
                <a:latin typeface="Rockwell Condensed" pitchFamily="18" charset="0"/>
                <a:ea typeface="Times New Roman"/>
              </a:rPr>
              <a:t>posisi</a:t>
            </a:r>
            <a:endParaRPr lang="en-US" sz="2400" dirty="0">
              <a:latin typeface="Rockwell Condensed" pitchFamily="18" charset="0"/>
              <a:ea typeface="Times New Roman"/>
            </a:endParaRPr>
          </a:p>
          <a:p>
            <a:pPr marL="342900" marR="0" lvl="0" indent="-342900" algn="just" hangingPunct="0">
              <a:spcBef>
                <a:spcPts val="0"/>
              </a:spcBef>
              <a:spcAft>
                <a:spcPts val="0"/>
              </a:spcAft>
              <a:buFont typeface="Symbol"/>
              <a:buChar char=""/>
            </a:pPr>
            <a:r>
              <a:rPr lang="fr-FR" sz="2400" dirty="0" err="1">
                <a:latin typeface="Rockwell Condensed" pitchFamily="18" charset="0"/>
                <a:ea typeface="Times New Roman"/>
              </a:rPr>
              <a:t>Pemasangan</a:t>
            </a:r>
            <a:r>
              <a:rPr lang="fr-FR" sz="2400" dirty="0">
                <a:latin typeface="Rockwell Condensed" pitchFamily="18" charset="0"/>
                <a:ea typeface="Times New Roman"/>
              </a:rPr>
              <a:t> </a:t>
            </a:r>
            <a:r>
              <a:rPr lang="fr-FR" sz="2400" dirty="0" err="1">
                <a:latin typeface="Rockwell Condensed" pitchFamily="18" charset="0"/>
                <a:ea typeface="Times New Roman"/>
              </a:rPr>
              <a:t>alat</a:t>
            </a:r>
            <a:r>
              <a:rPr lang="fr-FR" sz="2400" dirty="0">
                <a:latin typeface="Rockwell Condensed" pitchFamily="18" charset="0"/>
                <a:ea typeface="Times New Roman"/>
              </a:rPr>
              <a:t> </a:t>
            </a:r>
            <a:r>
              <a:rPr lang="fr-FR" sz="2400" dirty="0" err="1">
                <a:latin typeface="Rockwell Condensed" pitchFamily="18" charset="0"/>
                <a:ea typeface="Times New Roman"/>
              </a:rPr>
              <a:t>ukur</a:t>
            </a:r>
            <a:r>
              <a:rPr lang="fr-FR" sz="2400" dirty="0">
                <a:latin typeface="Rockwell Condensed" pitchFamily="18" charset="0"/>
                <a:ea typeface="Times New Roman"/>
              </a:rPr>
              <a:t>  </a:t>
            </a:r>
            <a:r>
              <a:rPr lang="fr-FR" sz="2400" dirty="0" err="1">
                <a:latin typeface="Rockwell Condensed" pitchFamily="18" charset="0"/>
                <a:ea typeface="Times New Roman"/>
              </a:rPr>
              <a:t>dengan</a:t>
            </a:r>
            <a:r>
              <a:rPr lang="fr-FR" sz="2400" dirty="0">
                <a:latin typeface="Rockwell Condensed" pitchFamily="18" charset="0"/>
                <a:ea typeface="Times New Roman"/>
              </a:rPr>
              <a:t> </a:t>
            </a:r>
            <a:r>
              <a:rPr lang="fr-FR" sz="2400" dirty="0" err="1">
                <a:latin typeface="Rockwell Condensed" pitchFamily="18" charset="0"/>
                <a:ea typeface="Times New Roman"/>
              </a:rPr>
              <a:t>diletakan</a:t>
            </a:r>
            <a:r>
              <a:rPr lang="fr-FR" sz="2400" dirty="0">
                <a:latin typeface="Rockwell Condensed" pitchFamily="18" charset="0"/>
                <a:ea typeface="Times New Roman"/>
              </a:rPr>
              <a:t> 3 </a:t>
            </a:r>
            <a:r>
              <a:rPr lang="fr-FR" sz="2400" dirty="0" err="1">
                <a:latin typeface="Rockwell Condensed" pitchFamily="18" charset="0"/>
                <a:ea typeface="Times New Roman"/>
              </a:rPr>
              <a:t>feet</a:t>
            </a:r>
            <a:r>
              <a:rPr lang="fr-FR" sz="2400" dirty="0">
                <a:latin typeface="Rockwell Condensed" pitchFamily="18" charset="0"/>
                <a:ea typeface="Times New Roman"/>
              </a:rPr>
              <a:t> = 91,44 cm </a:t>
            </a:r>
            <a:r>
              <a:rPr lang="fr-FR" sz="2400" dirty="0" err="1">
                <a:latin typeface="Rockwell Condensed" pitchFamily="18" charset="0"/>
                <a:ea typeface="Times New Roman"/>
              </a:rPr>
              <a:t>diatas</a:t>
            </a:r>
            <a:r>
              <a:rPr lang="fr-FR" sz="2400" dirty="0">
                <a:latin typeface="Rockwell Condensed" pitchFamily="18" charset="0"/>
                <a:ea typeface="Times New Roman"/>
              </a:rPr>
              <a:t> </a:t>
            </a:r>
            <a:r>
              <a:rPr lang="fr-FR" sz="2400" dirty="0" err="1">
                <a:latin typeface="Rockwell Condensed" pitchFamily="18" charset="0"/>
                <a:ea typeface="Times New Roman"/>
              </a:rPr>
              <a:t>lantai</a:t>
            </a:r>
            <a:r>
              <a:rPr lang="fr-FR" sz="2400" dirty="0">
                <a:latin typeface="Rockwell Condensed" pitchFamily="18" charset="0"/>
                <a:ea typeface="Times New Roman"/>
              </a:rPr>
              <a:t> </a:t>
            </a:r>
            <a:r>
              <a:rPr lang="fr-FR" dirty="0">
                <a:latin typeface="Rockwell Condensed" pitchFamily="18" charset="0"/>
                <a:ea typeface="Times New Roman"/>
              </a:rPr>
              <a:t>.</a:t>
            </a:r>
            <a:endParaRPr lang="en-US" dirty="0">
              <a:effectLst/>
              <a:latin typeface="Rockwell Condensed" pitchFamily="18" charset="0"/>
              <a:ea typeface="Times New Roman"/>
            </a:endParaRPr>
          </a:p>
        </p:txBody>
      </p:sp>
    </p:spTree>
    <p:extLst>
      <p:ext uri="{BB962C8B-B14F-4D97-AF65-F5344CB8AC3E}">
        <p14:creationId xmlns:p14="http://schemas.microsoft.com/office/powerpoint/2010/main" val="1108236948"/>
      </p:ext>
    </p:extLst>
  </p:cSld>
  <p:clrMapOvr>
    <a:masterClrMapping/>
  </p:clrMapOvr>
  <p:transition>
    <p:pull dir="ru"/>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4" name="Rectangle 2"/>
          <p:cNvSpPr txBox="1">
            <a:spLocks noChangeArrowheads="1"/>
          </p:cNvSpPr>
          <p:nvPr/>
        </p:nvSpPr>
        <p:spPr>
          <a:xfrm>
            <a:off x="1568629" y="836523"/>
            <a:ext cx="5456238" cy="576263"/>
          </a:xfrm>
          <a:prstGeom prst="rect">
            <a:avLst/>
          </a:prstGeom>
          <a:noFill/>
        </p:spPr>
        <p:txBody>
          <a:bodyPr vert="horz" lIns="91440" tIns="45720" rIns="91440" bIns="45720" rtlCol="0" anchor="t">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id-ID" sz="4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 </a:t>
            </a:r>
            <a:r>
              <a:rPr lang="en-US" sz="4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r>
              <a:rPr lang="id-ID" sz="4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ENDAHULUAN</a:t>
            </a:r>
            <a:endParaRPr lang="en-US" sz="4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991816" y="2292668"/>
            <a:ext cx="7488832" cy="1569660"/>
          </a:xfrm>
          <a:prstGeom prst="rect">
            <a:avLst/>
          </a:prstGeom>
        </p:spPr>
        <p:txBody>
          <a:bodyPr wrap="square">
            <a:spAutoFit/>
          </a:bodyPr>
          <a:lstStyle/>
          <a:p>
            <a:pPr algn="just"/>
            <a:r>
              <a:rPr lang="en-AU" sz="2400" dirty="0" err="1">
                <a:latin typeface="MV Boli" pitchFamily="2" charset="0"/>
                <a:cs typeface="MV Boli" pitchFamily="2" charset="0"/>
              </a:rPr>
              <a:t>Permasalahan</a:t>
            </a:r>
            <a:r>
              <a:rPr lang="en-AU" sz="2400" dirty="0">
                <a:latin typeface="MV Boli" pitchFamily="2" charset="0"/>
                <a:cs typeface="MV Boli" pitchFamily="2" charset="0"/>
              </a:rPr>
              <a:t> </a:t>
            </a:r>
            <a:r>
              <a:rPr lang="en-AU" sz="2400" dirty="0" err="1" smtClean="0">
                <a:latin typeface="MV Boli" pitchFamily="2" charset="0"/>
                <a:cs typeface="MV Boli" pitchFamily="2" charset="0"/>
              </a:rPr>
              <a:t>penerangan</a:t>
            </a:r>
            <a:r>
              <a:rPr lang="en-AU" sz="2400" dirty="0" smtClean="0">
                <a:latin typeface="MV Boli" pitchFamily="2" charset="0"/>
                <a:cs typeface="MV Boli" pitchFamily="2" charset="0"/>
              </a:rPr>
              <a:t> </a:t>
            </a:r>
            <a:r>
              <a:rPr lang="en-AU" sz="2400" dirty="0" err="1">
                <a:latin typeface="MV Boli" pitchFamily="2" charset="0"/>
                <a:cs typeface="MV Boli" pitchFamily="2" charset="0"/>
              </a:rPr>
              <a:t>adalah</a:t>
            </a:r>
            <a:r>
              <a:rPr lang="en-AU" sz="2400" dirty="0">
                <a:latin typeface="MV Boli" pitchFamily="2" charset="0"/>
                <a:cs typeface="MV Boli" pitchFamily="2" charset="0"/>
              </a:rPr>
              <a:t> </a:t>
            </a:r>
            <a:r>
              <a:rPr lang="en-AU" sz="2400" dirty="0" err="1">
                <a:latin typeface="MV Boli" pitchFamily="2" charset="0"/>
                <a:cs typeface="MV Boli" pitchFamily="2" charset="0"/>
              </a:rPr>
              <a:t>berhubungan</a:t>
            </a:r>
            <a:r>
              <a:rPr lang="en-AU" sz="2400" dirty="0">
                <a:latin typeface="MV Boli" pitchFamily="2" charset="0"/>
                <a:cs typeface="MV Boli" pitchFamily="2" charset="0"/>
              </a:rPr>
              <a:t> </a:t>
            </a:r>
            <a:r>
              <a:rPr lang="en-AU" sz="2400" dirty="0" err="1">
                <a:latin typeface="MV Boli" pitchFamily="2" charset="0"/>
                <a:cs typeface="MV Boli" pitchFamily="2" charset="0"/>
              </a:rPr>
              <a:t>dengan</a:t>
            </a:r>
            <a:r>
              <a:rPr lang="en-AU" sz="2400" dirty="0">
                <a:latin typeface="MV Boli" pitchFamily="2" charset="0"/>
                <a:cs typeface="MV Boli" pitchFamily="2" charset="0"/>
              </a:rPr>
              <a:t> </a:t>
            </a:r>
            <a:r>
              <a:rPr lang="en-AU" sz="2400" dirty="0" err="1">
                <a:latin typeface="MV Boli" pitchFamily="2" charset="0"/>
                <a:cs typeface="MV Boli" pitchFamily="2" charset="0"/>
              </a:rPr>
              <a:t>sifat-sifat</a:t>
            </a:r>
            <a:r>
              <a:rPr lang="en-AU" sz="2400" dirty="0">
                <a:latin typeface="MV Boli" pitchFamily="2" charset="0"/>
                <a:cs typeface="MV Boli" pitchFamily="2" charset="0"/>
              </a:rPr>
              <a:t> </a:t>
            </a:r>
            <a:r>
              <a:rPr lang="en-AU" sz="2400" dirty="0" err="1">
                <a:latin typeface="MV Boli" pitchFamily="2" charset="0"/>
                <a:cs typeface="MV Boli" pitchFamily="2" charset="0"/>
              </a:rPr>
              <a:t>indera</a:t>
            </a:r>
            <a:r>
              <a:rPr lang="en-AU" sz="2400" dirty="0">
                <a:latin typeface="MV Boli" pitchFamily="2" charset="0"/>
                <a:cs typeface="MV Boli" pitchFamily="2" charset="0"/>
              </a:rPr>
              <a:t> </a:t>
            </a:r>
            <a:r>
              <a:rPr lang="en-AU" sz="2400" dirty="0" err="1">
                <a:latin typeface="MV Boli" pitchFamily="2" charset="0"/>
                <a:cs typeface="MV Boli" pitchFamily="2" charset="0"/>
              </a:rPr>
              <a:t>penglihatan</a:t>
            </a:r>
            <a:r>
              <a:rPr lang="en-AU" sz="2400" dirty="0">
                <a:latin typeface="MV Boli" pitchFamily="2" charset="0"/>
                <a:cs typeface="MV Boli" pitchFamily="2" charset="0"/>
              </a:rPr>
              <a:t> </a:t>
            </a:r>
            <a:r>
              <a:rPr lang="en-AU" sz="2400" dirty="0" err="1">
                <a:latin typeface="MV Boli" pitchFamily="2" charset="0"/>
                <a:cs typeface="MV Boli" pitchFamily="2" charset="0"/>
              </a:rPr>
              <a:t>manusia</a:t>
            </a:r>
            <a:r>
              <a:rPr lang="en-AU" sz="2400" dirty="0">
                <a:latin typeface="MV Boli" pitchFamily="2" charset="0"/>
                <a:cs typeface="MV Boli" pitchFamily="2" charset="0"/>
              </a:rPr>
              <a:t> </a:t>
            </a:r>
            <a:r>
              <a:rPr lang="en-AU" sz="2400" dirty="0" err="1">
                <a:latin typeface="MV Boli" pitchFamily="2" charset="0"/>
                <a:cs typeface="MV Boli" pitchFamily="2" charset="0"/>
              </a:rPr>
              <a:t>serta</a:t>
            </a:r>
            <a:r>
              <a:rPr lang="en-AU" sz="2400" dirty="0">
                <a:latin typeface="MV Boli" pitchFamily="2" charset="0"/>
                <a:cs typeface="MV Boli" pitchFamily="2" charset="0"/>
              </a:rPr>
              <a:t>  </a:t>
            </a:r>
            <a:r>
              <a:rPr lang="en-AU" sz="2400" dirty="0" err="1">
                <a:latin typeface="MV Boli" pitchFamily="2" charset="0"/>
                <a:cs typeface="MV Boli" pitchFamily="2" charset="0"/>
              </a:rPr>
              <a:t>usaha-usaha</a:t>
            </a:r>
            <a:r>
              <a:rPr lang="en-AU" sz="2400" dirty="0">
                <a:latin typeface="MV Boli" pitchFamily="2" charset="0"/>
                <a:cs typeface="MV Boli" pitchFamily="2" charset="0"/>
              </a:rPr>
              <a:t> yang </a:t>
            </a:r>
            <a:r>
              <a:rPr lang="en-AU" sz="2400" dirty="0" err="1">
                <a:latin typeface="MV Boli" pitchFamily="2" charset="0"/>
                <a:cs typeface="MV Boli" pitchFamily="2" charset="0"/>
              </a:rPr>
              <a:t>dilakukan</a:t>
            </a:r>
            <a:r>
              <a:rPr lang="en-AU" sz="2400" dirty="0">
                <a:latin typeface="MV Boli" pitchFamily="2" charset="0"/>
                <a:cs typeface="MV Boli" pitchFamily="2" charset="0"/>
              </a:rPr>
              <a:t> </a:t>
            </a:r>
            <a:r>
              <a:rPr lang="en-AU" sz="2400" dirty="0" err="1">
                <a:latin typeface="MV Boli" pitchFamily="2" charset="0"/>
                <a:cs typeface="MV Boli" pitchFamily="2" charset="0"/>
              </a:rPr>
              <a:t>untuk</a:t>
            </a:r>
            <a:r>
              <a:rPr lang="en-AU" sz="2400" dirty="0">
                <a:latin typeface="MV Boli" pitchFamily="2" charset="0"/>
                <a:cs typeface="MV Boli" pitchFamily="2" charset="0"/>
              </a:rPr>
              <a:t> </a:t>
            </a:r>
            <a:r>
              <a:rPr lang="en-AU" sz="2400" dirty="0" err="1">
                <a:latin typeface="MV Boli" pitchFamily="2" charset="0"/>
                <a:cs typeface="MV Boli" pitchFamily="2" charset="0"/>
              </a:rPr>
              <a:t>melihat</a:t>
            </a:r>
            <a:r>
              <a:rPr lang="en-AU" sz="2400" dirty="0">
                <a:latin typeface="MV Boli" pitchFamily="2" charset="0"/>
                <a:cs typeface="MV Boli" pitchFamily="2" charset="0"/>
              </a:rPr>
              <a:t> </a:t>
            </a:r>
            <a:r>
              <a:rPr lang="en-AU" sz="2400" dirty="0" err="1">
                <a:latin typeface="MV Boli" pitchFamily="2" charset="0"/>
                <a:cs typeface="MV Boli" pitchFamily="2" charset="0"/>
              </a:rPr>
              <a:t>benda-benda</a:t>
            </a:r>
            <a:r>
              <a:rPr lang="en-AU" sz="2400" dirty="0">
                <a:latin typeface="MV Boli" pitchFamily="2" charset="0"/>
                <a:cs typeface="MV Boli" pitchFamily="2" charset="0"/>
              </a:rPr>
              <a:t> yang </a:t>
            </a:r>
            <a:r>
              <a:rPr lang="en-AU" sz="2400" dirty="0" err="1">
                <a:latin typeface="MV Boli" pitchFamily="2" charset="0"/>
                <a:cs typeface="MV Boli" pitchFamily="2" charset="0"/>
              </a:rPr>
              <a:t>ada</a:t>
            </a:r>
            <a:r>
              <a:rPr lang="en-AU" sz="2400" dirty="0">
                <a:latin typeface="MV Boli" pitchFamily="2" charset="0"/>
                <a:cs typeface="MV Boli" pitchFamily="2" charset="0"/>
              </a:rPr>
              <a:t> </a:t>
            </a:r>
            <a:r>
              <a:rPr lang="en-AU" sz="2400" dirty="0" err="1">
                <a:latin typeface="MV Boli" pitchFamily="2" charset="0"/>
                <a:cs typeface="MV Boli" pitchFamily="2" charset="0"/>
              </a:rPr>
              <a:t>disekitarnya</a:t>
            </a:r>
            <a:r>
              <a:rPr lang="en-AU" sz="2400" dirty="0">
                <a:latin typeface="MV Boli" pitchFamily="2" charset="0"/>
                <a:cs typeface="MV Boli" pitchFamily="2" charset="0"/>
              </a:rPr>
              <a:t> </a:t>
            </a:r>
            <a:r>
              <a:rPr lang="en-AU" sz="2400" dirty="0" err="1">
                <a:latin typeface="MV Boli" pitchFamily="2" charset="0"/>
                <a:cs typeface="MV Boli" pitchFamily="2" charset="0"/>
              </a:rPr>
              <a:t>dengan</a:t>
            </a:r>
            <a:r>
              <a:rPr lang="en-AU" sz="2400" dirty="0">
                <a:latin typeface="MV Boli" pitchFamily="2" charset="0"/>
                <a:cs typeface="MV Boli" pitchFamily="2" charset="0"/>
              </a:rPr>
              <a:t> </a:t>
            </a:r>
            <a:r>
              <a:rPr lang="en-AU" sz="2400" dirty="0" err="1">
                <a:latin typeface="MV Boli" pitchFamily="2" charset="0"/>
                <a:cs typeface="MV Boli" pitchFamily="2" charset="0"/>
              </a:rPr>
              <a:t>mudah</a:t>
            </a:r>
            <a:endParaRPr lang="en-US" sz="2400" dirty="0">
              <a:latin typeface="MV Boli" pitchFamily="2" charset="0"/>
              <a:cs typeface="MV Boli" pitchFamily="2" charset="0"/>
            </a:endParaRPr>
          </a:p>
        </p:txBody>
      </p:sp>
    </p:spTree>
    <p:extLst>
      <p:ext uri="{BB962C8B-B14F-4D97-AF65-F5344CB8AC3E}">
        <p14:creationId xmlns:p14="http://schemas.microsoft.com/office/powerpoint/2010/main" val="393055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4" name="Rectangle 3"/>
          <p:cNvSpPr/>
          <p:nvPr/>
        </p:nvSpPr>
        <p:spPr>
          <a:xfrm>
            <a:off x="920552" y="1556802"/>
            <a:ext cx="7848872" cy="2862322"/>
          </a:xfrm>
          <a:prstGeom prst="rect">
            <a:avLst/>
          </a:prstGeom>
        </p:spPr>
        <p:txBody>
          <a:bodyPr wrap="square">
            <a:spAutoFit/>
          </a:bodyPr>
          <a:lstStyle/>
          <a:p>
            <a:pPr algn="just"/>
            <a:r>
              <a:rPr lang="en-AU" dirty="0" err="1" smtClean="0">
                <a:latin typeface="MV Boli" pitchFamily="2" charset="0"/>
                <a:cs typeface="MV Boli" pitchFamily="2" charset="0"/>
              </a:rPr>
              <a:t>Penerangan</a:t>
            </a:r>
            <a:r>
              <a:rPr lang="en-AU" dirty="0" smtClean="0">
                <a:latin typeface="MV Boli" pitchFamily="2" charset="0"/>
                <a:cs typeface="MV Boli" pitchFamily="2" charset="0"/>
              </a:rPr>
              <a:t> </a:t>
            </a:r>
            <a:r>
              <a:rPr lang="en-AU" dirty="0" err="1">
                <a:latin typeface="MV Boli" pitchFamily="2" charset="0"/>
                <a:cs typeface="MV Boli" pitchFamily="2" charset="0"/>
              </a:rPr>
              <a:t>perlu</a:t>
            </a:r>
            <a:r>
              <a:rPr lang="en-AU" dirty="0">
                <a:latin typeface="MV Boli" pitchFamily="2" charset="0"/>
                <a:cs typeface="MV Boli" pitchFamily="2" charset="0"/>
              </a:rPr>
              <a:t> </a:t>
            </a:r>
            <a:r>
              <a:rPr lang="en-AU" dirty="0" err="1">
                <a:latin typeface="MV Boli" pitchFamily="2" charset="0"/>
                <a:cs typeface="MV Boli" pitchFamily="2" charset="0"/>
              </a:rPr>
              <a:t>didesign</a:t>
            </a:r>
            <a:r>
              <a:rPr lang="en-AU" dirty="0">
                <a:latin typeface="MV Boli" pitchFamily="2" charset="0"/>
                <a:cs typeface="MV Boli" pitchFamily="2" charset="0"/>
              </a:rPr>
              <a:t> </a:t>
            </a:r>
            <a:r>
              <a:rPr lang="en-AU" dirty="0" err="1">
                <a:latin typeface="MV Boli" pitchFamily="2" charset="0"/>
                <a:cs typeface="MV Boli" pitchFamily="2" charset="0"/>
              </a:rPr>
              <a:t>sebagaimana</a:t>
            </a:r>
            <a:r>
              <a:rPr lang="en-AU" dirty="0">
                <a:latin typeface="MV Boli" pitchFamily="2" charset="0"/>
                <a:cs typeface="MV Boli" pitchFamily="2" charset="0"/>
              </a:rPr>
              <a:t> </a:t>
            </a:r>
            <a:r>
              <a:rPr lang="en-AU" dirty="0" err="1">
                <a:latin typeface="MV Boli" pitchFamily="2" charset="0"/>
                <a:cs typeface="MV Boli" pitchFamily="2" charset="0"/>
              </a:rPr>
              <a:t>mestinya</a:t>
            </a:r>
            <a:r>
              <a:rPr lang="en-AU" dirty="0">
                <a:latin typeface="MV Boli" pitchFamily="2" charset="0"/>
                <a:cs typeface="MV Boli" pitchFamily="2" charset="0"/>
              </a:rPr>
              <a:t> agar </a:t>
            </a:r>
            <a:r>
              <a:rPr lang="en-AU" dirty="0" err="1">
                <a:latin typeface="MV Boli" pitchFamily="2" charset="0"/>
                <a:cs typeface="MV Boli" pitchFamily="2" charset="0"/>
              </a:rPr>
              <a:t>sesuai</a:t>
            </a:r>
            <a:r>
              <a:rPr lang="en-AU" dirty="0">
                <a:latin typeface="MV Boli" pitchFamily="2" charset="0"/>
                <a:cs typeface="MV Boli" pitchFamily="2" charset="0"/>
              </a:rPr>
              <a:t> </a:t>
            </a:r>
            <a:r>
              <a:rPr lang="en-AU" dirty="0" err="1">
                <a:latin typeface="MV Boli" pitchFamily="2" charset="0"/>
                <a:cs typeface="MV Boli" pitchFamily="2" charset="0"/>
              </a:rPr>
              <a:t>dengan</a:t>
            </a:r>
            <a:r>
              <a:rPr lang="en-AU" dirty="0">
                <a:latin typeface="MV Boli" pitchFamily="2" charset="0"/>
                <a:cs typeface="MV Boli" pitchFamily="2" charset="0"/>
              </a:rPr>
              <a:t> </a:t>
            </a:r>
            <a:r>
              <a:rPr lang="en-AU" dirty="0" err="1">
                <a:latin typeface="MV Boli" pitchFamily="2" charset="0"/>
                <a:cs typeface="MV Boli" pitchFamily="2" charset="0"/>
              </a:rPr>
              <a:t>kebutuhan</a:t>
            </a:r>
            <a:r>
              <a:rPr lang="en-AU" dirty="0">
                <a:latin typeface="MV Boli" pitchFamily="2" charset="0"/>
                <a:cs typeface="MV Boli" pitchFamily="2" charset="0"/>
              </a:rPr>
              <a:t> </a:t>
            </a:r>
            <a:r>
              <a:rPr lang="en-AU" dirty="0" err="1">
                <a:latin typeface="MV Boli" pitchFamily="2" charset="0"/>
                <a:cs typeface="MV Boli" pitchFamily="2" charset="0"/>
              </a:rPr>
              <a:t>cahaya</a:t>
            </a:r>
            <a:r>
              <a:rPr lang="en-AU" dirty="0">
                <a:latin typeface="MV Boli" pitchFamily="2" charset="0"/>
                <a:cs typeface="MV Boli" pitchFamily="2" charset="0"/>
              </a:rPr>
              <a:t> </a:t>
            </a:r>
            <a:r>
              <a:rPr lang="en-AU" dirty="0" err="1">
                <a:latin typeface="MV Boli" pitchFamily="2" charset="0"/>
                <a:cs typeface="MV Boli" pitchFamily="2" charset="0"/>
              </a:rPr>
              <a:t>disuatu</a:t>
            </a:r>
            <a:r>
              <a:rPr lang="en-AU" dirty="0">
                <a:latin typeface="MV Boli" pitchFamily="2" charset="0"/>
                <a:cs typeface="MV Boli" pitchFamily="2" charset="0"/>
              </a:rPr>
              <a:t> </a:t>
            </a:r>
            <a:r>
              <a:rPr lang="en-AU" dirty="0" err="1">
                <a:latin typeface="MV Boli" pitchFamily="2" charset="0"/>
                <a:cs typeface="MV Boli" pitchFamily="2" charset="0"/>
              </a:rPr>
              <a:t>tempat</a:t>
            </a:r>
            <a:r>
              <a:rPr lang="en-AU" dirty="0">
                <a:latin typeface="MV Boli" pitchFamily="2" charset="0"/>
                <a:cs typeface="MV Boli" pitchFamily="2" charset="0"/>
              </a:rPr>
              <a:t> </a:t>
            </a:r>
            <a:r>
              <a:rPr lang="en-AU" dirty="0" err="1">
                <a:latin typeface="MV Boli" pitchFamily="2" charset="0"/>
                <a:cs typeface="MV Boli" pitchFamily="2" charset="0"/>
              </a:rPr>
              <a:t>dengan</a:t>
            </a:r>
            <a:r>
              <a:rPr lang="en-AU" dirty="0">
                <a:latin typeface="MV Boli" pitchFamily="2" charset="0"/>
                <a:cs typeface="MV Boli" pitchFamily="2" charset="0"/>
              </a:rPr>
              <a:t> </a:t>
            </a:r>
            <a:r>
              <a:rPr lang="en-AU" dirty="0" err="1">
                <a:latin typeface="MV Boli" pitchFamily="2" charset="0"/>
                <a:cs typeface="MV Boli" pitchFamily="2" charset="0"/>
              </a:rPr>
              <a:t>jenis</a:t>
            </a:r>
            <a:r>
              <a:rPr lang="en-AU" dirty="0">
                <a:latin typeface="MV Boli" pitchFamily="2" charset="0"/>
                <a:cs typeface="MV Boli" pitchFamily="2" charset="0"/>
              </a:rPr>
              <a:t> </a:t>
            </a:r>
            <a:r>
              <a:rPr lang="en-AU" dirty="0" err="1">
                <a:latin typeface="MV Boli" pitchFamily="2" charset="0"/>
                <a:cs typeface="MV Boli" pitchFamily="2" charset="0"/>
              </a:rPr>
              <a:t>pekerjaan</a:t>
            </a:r>
            <a:r>
              <a:rPr lang="en-AU" dirty="0">
                <a:latin typeface="MV Boli" pitchFamily="2" charset="0"/>
                <a:cs typeface="MV Boli" pitchFamily="2" charset="0"/>
              </a:rPr>
              <a:t> </a:t>
            </a:r>
            <a:r>
              <a:rPr lang="en-AU" dirty="0" err="1">
                <a:latin typeface="MV Boli" pitchFamily="2" charset="0"/>
                <a:cs typeface="MV Boli" pitchFamily="2" charset="0"/>
              </a:rPr>
              <a:t>tertentu</a:t>
            </a:r>
            <a:r>
              <a:rPr lang="en-AU" dirty="0">
                <a:latin typeface="MV Boli" pitchFamily="2" charset="0"/>
                <a:cs typeface="MV Boli" pitchFamily="2" charset="0"/>
              </a:rPr>
              <a:t>, </a:t>
            </a:r>
            <a:r>
              <a:rPr lang="en-AU" dirty="0" err="1">
                <a:latin typeface="MV Boli" pitchFamily="2" charset="0"/>
                <a:cs typeface="MV Boli" pitchFamily="2" charset="0"/>
              </a:rPr>
              <a:t>dan</a:t>
            </a:r>
            <a:r>
              <a:rPr lang="en-AU" dirty="0">
                <a:latin typeface="MV Boli" pitchFamily="2" charset="0"/>
                <a:cs typeface="MV Boli" pitchFamily="2" charset="0"/>
              </a:rPr>
              <a:t> </a:t>
            </a:r>
            <a:r>
              <a:rPr lang="en-AU" dirty="0" err="1">
                <a:latin typeface="MV Boli" pitchFamily="2" charset="0"/>
                <a:cs typeface="MV Boli" pitchFamily="2" charset="0"/>
              </a:rPr>
              <a:t>juga</a:t>
            </a:r>
            <a:r>
              <a:rPr lang="en-AU" dirty="0">
                <a:latin typeface="MV Boli" pitchFamily="2" charset="0"/>
                <a:cs typeface="MV Boli" pitchFamily="2" charset="0"/>
              </a:rPr>
              <a:t> agar </a:t>
            </a:r>
            <a:r>
              <a:rPr lang="en-AU" dirty="0" err="1">
                <a:latin typeface="MV Boli" pitchFamily="2" charset="0"/>
                <a:cs typeface="MV Boli" pitchFamily="2" charset="0"/>
              </a:rPr>
              <a:t>diserasikan</a:t>
            </a:r>
            <a:r>
              <a:rPr lang="en-AU" dirty="0">
                <a:latin typeface="MV Boli" pitchFamily="2" charset="0"/>
                <a:cs typeface="MV Boli" pitchFamily="2" charset="0"/>
              </a:rPr>
              <a:t> </a:t>
            </a:r>
            <a:r>
              <a:rPr lang="en-AU" dirty="0" err="1">
                <a:latin typeface="MV Boli" pitchFamily="2" charset="0"/>
                <a:cs typeface="MV Boli" pitchFamily="2" charset="0"/>
              </a:rPr>
              <a:t>dengan</a:t>
            </a:r>
            <a:r>
              <a:rPr lang="en-AU" dirty="0">
                <a:latin typeface="MV Boli" pitchFamily="2" charset="0"/>
                <a:cs typeface="MV Boli" pitchFamily="2" charset="0"/>
              </a:rPr>
              <a:t> </a:t>
            </a:r>
            <a:r>
              <a:rPr lang="en-AU" dirty="0" err="1">
                <a:latin typeface="MV Boli" pitchFamily="2" charset="0"/>
                <a:cs typeface="MV Boli" pitchFamily="2" charset="0"/>
              </a:rPr>
              <a:t>ruangan</a:t>
            </a:r>
            <a:r>
              <a:rPr lang="en-AU" dirty="0">
                <a:latin typeface="MV Boli" pitchFamily="2" charset="0"/>
                <a:cs typeface="MV Boli" pitchFamily="2" charset="0"/>
              </a:rPr>
              <a:t>/</a:t>
            </a:r>
            <a:r>
              <a:rPr lang="en-AU" dirty="0" err="1">
                <a:latin typeface="MV Boli" pitchFamily="2" charset="0"/>
                <a:cs typeface="MV Boli" pitchFamily="2" charset="0"/>
              </a:rPr>
              <a:t>tempat</a:t>
            </a:r>
            <a:r>
              <a:rPr lang="en-AU" dirty="0">
                <a:latin typeface="MV Boli" pitchFamily="2" charset="0"/>
                <a:cs typeface="MV Boli" pitchFamily="2" charset="0"/>
              </a:rPr>
              <a:t> (spatial), </a:t>
            </a:r>
            <a:r>
              <a:rPr lang="en-AU" dirty="0" err="1">
                <a:latin typeface="MV Boli" pitchFamily="2" charset="0"/>
                <a:cs typeface="MV Boli" pitchFamily="2" charset="0"/>
              </a:rPr>
              <a:t>sekaligus</a:t>
            </a:r>
            <a:r>
              <a:rPr lang="en-AU" dirty="0">
                <a:latin typeface="MV Boli" pitchFamily="2" charset="0"/>
                <a:cs typeface="MV Boli" pitchFamily="2" charset="0"/>
              </a:rPr>
              <a:t> </a:t>
            </a:r>
            <a:r>
              <a:rPr lang="en-AU" dirty="0" err="1">
                <a:latin typeface="MV Boli" pitchFamily="2" charset="0"/>
                <a:cs typeface="MV Boli" pitchFamily="2" charset="0"/>
              </a:rPr>
              <a:t>termasuk</a:t>
            </a:r>
            <a:r>
              <a:rPr lang="en-AU" dirty="0">
                <a:latin typeface="MV Boli" pitchFamily="2" charset="0"/>
                <a:cs typeface="MV Boli" pitchFamily="2" charset="0"/>
              </a:rPr>
              <a:t> </a:t>
            </a:r>
            <a:r>
              <a:rPr lang="en-AU" dirty="0" err="1">
                <a:latin typeface="MV Boli" pitchFamily="2" charset="0"/>
                <a:cs typeface="MV Boli" pitchFamily="2" charset="0"/>
              </a:rPr>
              <a:t>rencana</a:t>
            </a:r>
            <a:r>
              <a:rPr lang="en-AU" dirty="0">
                <a:latin typeface="MV Boli" pitchFamily="2" charset="0"/>
                <a:cs typeface="MV Boli" pitchFamily="2" charset="0"/>
              </a:rPr>
              <a:t> </a:t>
            </a:r>
            <a:r>
              <a:rPr lang="en-AU" dirty="0" err="1">
                <a:latin typeface="MV Boli" pitchFamily="2" charset="0"/>
                <a:cs typeface="MV Boli" pitchFamily="2" charset="0"/>
              </a:rPr>
              <a:t>prosedur</a:t>
            </a:r>
            <a:r>
              <a:rPr lang="en-AU" dirty="0">
                <a:latin typeface="MV Boli" pitchFamily="2" charset="0"/>
                <a:cs typeface="MV Boli" pitchFamily="2" charset="0"/>
              </a:rPr>
              <a:t> </a:t>
            </a:r>
            <a:r>
              <a:rPr lang="en-AU" dirty="0" err="1">
                <a:latin typeface="MV Boli" pitchFamily="2" charset="0"/>
                <a:cs typeface="MV Boli" pitchFamily="2" charset="0"/>
              </a:rPr>
              <a:t>perbaikannya</a:t>
            </a:r>
            <a:r>
              <a:rPr lang="en-AU" dirty="0">
                <a:latin typeface="MV Boli" pitchFamily="2" charset="0"/>
                <a:cs typeface="MV Boli" pitchFamily="2" charset="0"/>
              </a:rPr>
              <a:t> </a:t>
            </a:r>
            <a:r>
              <a:rPr lang="en-AU" dirty="0" smtClean="0">
                <a:latin typeface="MV Boli" pitchFamily="2" charset="0"/>
                <a:cs typeface="MV Boli" pitchFamily="2" charset="0"/>
              </a:rPr>
              <a:t>. </a:t>
            </a:r>
          </a:p>
          <a:p>
            <a:pPr algn="just"/>
            <a:endParaRPr lang="en-AU" dirty="0">
              <a:latin typeface="MV Boli" pitchFamily="2" charset="0"/>
              <a:cs typeface="MV Boli" pitchFamily="2" charset="0"/>
            </a:endParaRPr>
          </a:p>
          <a:p>
            <a:pPr algn="just"/>
            <a:r>
              <a:rPr lang="en-AU" dirty="0" err="1" smtClean="0">
                <a:latin typeface="MV Boli" pitchFamily="2" charset="0"/>
                <a:cs typeface="MV Boli" pitchFamily="2" charset="0"/>
              </a:rPr>
              <a:t>Suatu</a:t>
            </a:r>
            <a:r>
              <a:rPr lang="en-AU" dirty="0" smtClean="0">
                <a:latin typeface="MV Boli" pitchFamily="2" charset="0"/>
                <a:cs typeface="MV Boli" pitchFamily="2" charset="0"/>
              </a:rPr>
              <a:t> </a:t>
            </a:r>
            <a:r>
              <a:rPr lang="en-AU" dirty="0" err="1">
                <a:latin typeface="MV Boli" pitchFamily="2" charset="0"/>
                <a:cs typeface="MV Boli" pitchFamily="2" charset="0"/>
              </a:rPr>
              <a:t>cara</a:t>
            </a:r>
            <a:r>
              <a:rPr lang="en-AU" dirty="0">
                <a:latin typeface="MV Boli" pitchFamily="2" charset="0"/>
                <a:cs typeface="MV Boli" pitchFamily="2" charset="0"/>
              </a:rPr>
              <a:t> </a:t>
            </a:r>
            <a:r>
              <a:rPr lang="en-AU" dirty="0" err="1">
                <a:latin typeface="MV Boli" pitchFamily="2" charset="0"/>
                <a:cs typeface="MV Boli" pitchFamily="2" charset="0"/>
              </a:rPr>
              <a:t>untuk</a:t>
            </a:r>
            <a:r>
              <a:rPr lang="en-AU" dirty="0">
                <a:latin typeface="MV Boli" pitchFamily="2" charset="0"/>
                <a:cs typeface="MV Boli" pitchFamily="2" charset="0"/>
              </a:rPr>
              <a:t> </a:t>
            </a:r>
            <a:r>
              <a:rPr lang="en-AU" dirty="0" err="1">
                <a:latin typeface="MV Boli" pitchFamily="2" charset="0"/>
                <a:cs typeface="MV Boli" pitchFamily="2" charset="0"/>
              </a:rPr>
              <a:t>menilai</a:t>
            </a:r>
            <a:r>
              <a:rPr lang="en-AU" dirty="0">
                <a:latin typeface="MV Boli" pitchFamily="2" charset="0"/>
                <a:cs typeface="MV Boli" pitchFamily="2" charset="0"/>
              </a:rPr>
              <a:t> </a:t>
            </a:r>
            <a:r>
              <a:rPr lang="en-AU" dirty="0" err="1">
                <a:latin typeface="MV Boli" pitchFamily="2" charset="0"/>
                <a:cs typeface="MV Boli" pitchFamily="2" charset="0"/>
              </a:rPr>
              <a:t>apakah</a:t>
            </a:r>
            <a:r>
              <a:rPr lang="en-AU" dirty="0">
                <a:latin typeface="MV Boli" pitchFamily="2" charset="0"/>
                <a:cs typeface="MV Boli" pitchFamily="2" charset="0"/>
              </a:rPr>
              <a:t> </a:t>
            </a:r>
            <a:r>
              <a:rPr lang="en-AU" dirty="0" err="1">
                <a:latin typeface="MV Boli" pitchFamily="2" charset="0"/>
                <a:cs typeface="MV Boli" pitchFamily="2" charset="0"/>
              </a:rPr>
              <a:t>pencahayaan</a:t>
            </a:r>
            <a:r>
              <a:rPr lang="en-AU" dirty="0">
                <a:latin typeface="MV Boli" pitchFamily="2" charset="0"/>
                <a:cs typeface="MV Boli" pitchFamily="2" charset="0"/>
              </a:rPr>
              <a:t> </a:t>
            </a:r>
            <a:r>
              <a:rPr lang="en-AU" dirty="0" err="1">
                <a:latin typeface="MV Boli" pitchFamily="2" charset="0"/>
                <a:cs typeface="MV Boli" pitchFamily="2" charset="0"/>
              </a:rPr>
              <a:t>sudah</a:t>
            </a:r>
            <a:r>
              <a:rPr lang="en-AU" dirty="0">
                <a:latin typeface="MV Boli" pitchFamily="2" charset="0"/>
                <a:cs typeface="MV Boli" pitchFamily="2" charset="0"/>
              </a:rPr>
              <a:t> </a:t>
            </a:r>
            <a:r>
              <a:rPr lang="en-AU" dirty="0" err="1">
                <a:latin typeface="MV Boli" pitchFamily="2" charset="0"/>
                <a:cs typeface="MV Boli" pitchFamily="2" charset="0"/>
              </a:rPr>
              <a:t>didesign</a:t>
            </a:r>
            <a:r>
              <a:rPr lang="en-AU" dirty="0">
                <a:latin typeface="MV Boli" pitchFamily="2" charset="0"/>
                <a:cs typeface="MV Boli" pitchFamily="2" charset="0"/>
              </a:rPr>
              <a:t> </a:t>
            </a:r>
            <a:r>
              <a:rPr lang="en-AU" dirty="0" err="1">
                <a:latin typeface="MV Boli" pitchFamily="2" charset="0"/>
                <a:cs typeface="MV Boli" pitchFamily="2" charset="0"/>
              </a:rPr>
              <a:t>dan</a:t>
            </a:r>
            <a:r>
              <a:rPr lang="en-AU" dirty="0">
                <a:latin typeface="MV Boli" pitchFamily="2" charset="0"/>
                <a:cs typeface="MV Boli" pitchFamily="2" charset="0"/>
              </a:rPr>
              <a:t> </a:t>
            </a:r>
            <a:r>
              <a:rPr lang="en-AU" dirty="0" err="1">
                <a:latin typeface="MV Boli" pitchFamily="2" charset="0"/>
                <a:cs typeface="MV Boli" pitchFamily="2" charset="0"/>
              </a:rPr>
              <a:t>diatur</a:t>
            </a:r>
            <a:r>
              <a:rPr lang="en-AU" dirty="0">
                <a:latin typeface="MV Boli" pitchFamily="2" charset="0"/>
                <a:cs typeface="MV Boli" pitchFamily="2" charset="0"/>
              </a:rPr>
              <a:t> </a:t>
            </a:r>
            <a:r>
              <a:rPr lang="en-AU" dirty="0" err="1">
                <a:latin typeface="MV Boli" pitchFamily="2" charset="0"/>
                <a:cs typeface="MV Boli" pitchFamily="2" charset="0"/>
              </a:rPr>
              <a:t>dengan</a:t>
            </a:r>
            <a:r>
              <a:rPr lang="en-AU" dirty="0">
                <a:latin typeface="MV Boli" pitchFamily="2" charset="0"/>
                <a:cs typeface="MV Boli" pitchFamily="2" charset="0"/>
              </a:rPr>
              <a:t> </a:t>
            </a:r>
            <a:r>
              <a:rPr lang="en-AU" dirty="0" err="1">
                <a:latin typeface="MV Boli" pitchFamily="2" charset="0"/>
                <a:cs typeface="MV Boli" pitchFamily="2" charset="0"/>
              </a:rPr>
              <a:t>semestinya</a:t>
            </a:r>
            <a:r>
              <a:rPr lang="en-AU" dirty="0">
                <a:latin typeface="MV Boli" pitchFamily="2" charset="0"/>
                <a:cs typeface="MV Boli" pitchFamily="2" charset="0"/>
              </a:rPr>
              <a:t>, </a:t>
            </a:r>
            <a:r>
              <a:rPr lang="en-AU" dirty="0" err="1">
                <a:latin typeface="MV Boli" pitchFamily="2" charset="0"/>
                <a:cs typeface="MV Boli" pitchFamily="2" charset="0"/>
              </a:rPr>
              <a:t>adalah</a:t>
            </a:r>
            <a:r>
              <a:rPr lang="en-AU" dirty="0">
                <a:latin typeface="MV Boli" pitchFamily="2" charset="0"/>
                <a:cs typeface="MV Boli" pitchFamily="2" charset="0"/>
              </a:rPr>
              <a:t> </a:t>
            </a:r>
            <a:r>
              <a:rPr lang="en-AU" dirty="0" err="1">
                <a:latin typeface="MV Boli" pitchFamily="2" charset="0"/>
                <a:cs typeface="MV Boli" pitchFamily="2" charset="0"/>
              </a:rPr>
              <a:t>dengan</a:t>
            </a:r>
            <a:r>
              <a:rPr lang="en-AU" dirty="0">
                <a:latin typeface="MV Boli" pitchFamily="2" charset="0"/>
                <a:cs typeface="MV Boli" pitchFamily="2" charset="0"/>
              </a:rPr>
              <a:t> </a:t>
            </a:r>
            <a:r>
              <a:rPr lang="en-AU" dirty="0" err="1">
                <a:latin typeface="MV Boli" pitchFamily="2" charset="0"/>
                <a:cs typeface="MV Boli" pitchFamily="2" charset="0"/>
              </a:rPr>
              <a:t>melakukan</a:t>
            </a:r>
            <a:r>
              <a:rPr lang="en-AU" dirty="0">
                <a:latin typeface="MV Boli" pitchFamily="2" charset="0"/>
                <a:cs typeface="MV Boli" pitchFamily="2" charset="0"/>
              </a:rPr>
              <a:t> survey </a:t>
            </a:r>
            <a:r>
              <a:rPr lang="en-AU" dirty="0" err="1">
                <a:latin typeface="MV Boli" pitchFamily="2" charset="0"/>
                <a:cs typeface="MV Boli" pitchFamily="2" charset="0"/>
              </a:rPr>
              <a:t>dan</a:t>
            </a:r>
            <a:r>
              <a:rPr lang="en-AU" dirty="0">
                <a:latin typeface="MV Boli" pitchFamily="2" charset="0"/>
                <a:cs typeface="MV Boli" pitchFamily="2" charset="0"/>
              </a:rPr>
              <a:t> </a:t>
            </a:r>
            <a:r>
              <a:rPr lang="en-AU" dirty="0" err="1">
                <a:latin typeface="MV Boli" pitchFamily="2" charset="0"/>
                <a:cs typeface="MV Boli" pitchFamily="2" charset="0"/>
              </a:rPr>
              <a:t>evaluasi</a:t>
            </a:r>
            <a:r>
              <a:rPr lang="en-AU" dirty="0">
                <a:latin typeface="MV Boli" pitchFamily="2" charset="0"/>
                <a:cs typeface="MV Boli" pitchFamily="2" charset="0"/>
              </a:rPr>
              <a:t> </a:t>
            </a:r>
            <a:r>
              <a:rPr lang="en-AU" dirty="0" err="1">
                <a:latin typeface="MV Boli" pitchFamily="2" charset="0"/>
                <a:cs typeface="MV Boli" pitchFamily="2" charset="0"/>
              </a:rPr>
              <a:t>secara</a:t>
            </a:r>
            <a:r>
              <a:rPr lang="en-AU" dirty="0">
                <a:latin typeface="MV Boli" pitchFamily="2" charset="0"/>
                <a:cs typeface="MV Boli" pitchFamily="2" charset="0"/>
              </a:rPr>
              <a:t> </a:t>
            </a:r>
            <a:r>
              <a:rPr lang="en-AU" dirty="0" err="1">
                <a:latin typeface="MV Boli" pitchFamily="2" charset="0"/>
                <a:cs typeface="MV Boli" pitchFamily="2" charset="0"/>
              </a:rPr>
              <a:t>priodik</a:t>
            </a:r>
            <a:r>
              <a:rPr lang="en-AU" dirty="0">
                <a:latin typeface="MV Boli" pitchFamily="2" charset="0"/>
                <a:cs typeface="MV Boli" pitchFamily="2" charset="0"/>
              </a:rPr>
              <a:t> </a:t>
            </a:r>
            <a:endParaRPr lang="en-US" dirty="0">
              <a:latin typeface="MV Boli" pitchFamily="2" charset="0"/>
              <a:cs typeface="MV Boli" pitchFamily="2" charset="0"/>
            </a:endParaRPr>
          </a:p>
        </p:txBody>
      </p:sp>
    </p:spTree>
    <p:extLst>
      <p:ext uri="{BB962C8B-B14F-4D97-AF65-F5344CB8AC3E}">
        <p14:creationId xmlns:p14="http://schemas.microsoft.com/office/powerpoint/2010/main" val="4071264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ERGONOMI</a:t>
            </a:r>
            <a:endParaRPr lang="en-US"/>
          </a:p>
        </p:txBody>
      </p:sp>
      <p:sp>
        <p:nvSpPr>
          <p:cNvPr id="4" name="Rectangle 3"/>
          <p:cNvSpPr/>
          <p:nvPr/>
        </p:nvSpPr>
        <p:spPr>
          <a:xfrm>
            <a:off x="772598" y="908723"/>
            <a:ext cx="7992888" cy="1508105"/>
          </a:xfrm>
          <a:prstGeom prst="rect">
            <a:avLst/>
          </a:prstGeom>
        </p:spPr>
        <p:txBody>
          <a:bodyPr wrap="square">
            <a:spAutoFit/>
          </a:bodyPr>
          <a:lstStyle/>
          <a:p>
            <a:pPr algn="just"/>
            <a:r>
              <a:rPr lang="en-AU" sz="3200" dirty="0">
                <a:solidFill>
                  <a:srgbClr val="7030A0"/>
                </a:solidFill>
                <a:latin typeface="Rockwell Condensed" pitchFamily="18" charset="0"/>
              </a:rPr>
              <a:t>Lighting, </a:t>
            </a:r>
            <a:r>
              <a:rPr lang="en-AU" sz="3200" dirty="0" smtClean="0">
                <a:solidFill>
                  <a:srgbClr val="7030A0"/>
                </a:solidFill>
                <a:latin typeface="Rockwell Condensed" pitchFamily="18" charset="0"/>
              </a:rPr>
              <a:t> </a:t>
            </a:r>
          </a:p>
          <a:p>
            <a:pPr algn="just"/>
            <a:r>
              <a:rPr lang="en-AU" dirty="0" err="1" smtClean="0">
                <a:solidFill>
                  <a:schemeClr val="tx1">
                    <a:lumMod val="95000"/>
                  </a:schemeClr>
                </a:solidFill>
                <a:latin typeface="Rockwell Condensed" pitchFamily="18" charset="0"/>
              </a:rPr>
              <a:t>yaitu</a:t>
            </a:r>
            <a:r>
              <a:rPr lang="en-AU" dirty="0" smtClean="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intensitas</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cahaya</a:t>
            </a:r>
            <a:r>
              <a:rPr lang="en-AU" dirty="0">
                <a:solidFill>
                  <a:schemeClr val="tx1">
                    <a:lumMod val="95000"/>
                  </a:schemeClr>
                </a:solidFill>
                <a:latin typeface="Rockwell Condensed" pitchFamily="18" charset="0"/>
              </a:rPr>
              <a:t>  yang </a:t>
            </a:r>
            <a:r>
              <a:rPr lang="en-AU" dirty="0" err="1">
                <a:solidFill>
                  <a:schemeClr val="tx1">
                    <a:lumMod val="95000"/>
                  </a:schemeClr>
                </a:solidFill>
                <a:latin typeface="Rockwell Condensed" pitchFamily="18" charset="0"/>
              </a:rPr>
              <a:t>dibutuhkan</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guna</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membantu</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mata</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untuk</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melihat</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dan</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memeriksa</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dalam</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suatu</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pekerjaan</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dalam</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suatu</a:t>
            </a:r>
            <a:r>
              <a:rPr lang="en-AU" dirty="0">
                <a:solidFill>
                  <a:schemeClr val="tx1">
                    <a:lumMod val="95000"/>
                  </a:schemeClr>
                </a:solidFill>
                <a:latin typeface="Rockwell Condensed" pitchFamily="18" charset="0"/>
              </a:rPr>
              <a:t> proses </a:t>
            </a:r>
            <a:r>
              <a:rPr lang="en-AU" dirty="0" err="1">
                <a:solidFill>
                  <a:schemeClr val="tx1">
                    <a:lumMod val="95000"/>
                  </a:schemeClr>
                </a:solidFill>
                <a:latin typeface="Rockwell Condensed" pitchFamily="18" charset="0"/>
              </a:rPr>
              <a:t>produksi</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guna</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mengurangi</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kecelakaan</a:t>
            </a:r>
            <a:r>
              <a:rPr lang="en-AU" dirty="0">
                <a:solidFill>
                  <a:schemeClr val="tx1">
                    <a:lumMod val="95000"/>
                  </a:schemeClr>
                </a:solidFill>
                <a:latin typeface="Rockwell Condensed" pitchFamily="18" charset="0"/>
              </a:rPr>
              <a:t> </a:t>
            </a:r>
            <a:r>
              <a:rPr lang="en-AU" dirty="0" err="1">
                <a:solidFill>
                  <a:schemeClr val="tx1">
                    <a:lumMod val="95000"/>
                  </a:schemeClr>
                </a:solidFill>
                <a:latin typeface="Rockwell Condensed" pitchFamily="18" charset="0"/>
              </a:rPr>
              <a:t>kerja</a:t>
            </a:r>
            <a:r>
              <a:rPr lang="en-AU" dirty="0">
                <a:solidFill>
                  <a:schemeClr val="tx1">
                    <a:lumMod val="95000"/>
                  </a:schemeClr>
                </a:solidFill>
                <a:latin typeface="Rockwell Condensed" pitchFamily="18" charset="0"/>
              </a:rPr>
              <a:t> </a:t>
            </a:r>
            <a:endParaRPr lang="en-US" dirty="0">
              <a:solidFill>
                <a:schemeClr val="tx1">
                  <a:lumMod val="95000"/>
                </a:schemeClr>
              </a:solidFill>
              <a:latin typeface="Rockwell Condensed" pitchFamily="18" charset="0"/>
            </a:endParaRPr>
          </a:p>
        </p:txBody>
      </p:sp>
      <p:pic>
        <p:nvPicPr>
          <p:cNvPr id="5" name="Picture 4" descr="http://www.TyrrellElectric.com/images/Industrial%20Buildings_Lighting1small.jpg"/>
          <p:cNvPicPr/>
          <p:nvPr/>
        </p:nvPicPr>
        <p:blipFill>
          <a:blip r:embed="rId2">
            <a:extLst>
              <a:ext uri="{28A0092B-C50C-407E-A947-70E740481C1C}">
                <a14:useLocalDpi xmlns:a14="http://schemas.microsoft.com/office/drawing/2010/main" val="0"/>
              </a:ext>
            </a:extLst>
          </a:blip>
          <a:srcRect/>
          <a:stretch>
            <a:fillRect/>
          </a:stretch>
        </p:blipFill>
        <p:spPr bwMode="auto">
          <a:xfrm>
            <a:off x="1280596" y="3068960"/>
            <a:ext cx="6552724" cy="3327784"/>
          </a:xfrm>
          <a:prstGeom prst="rect">
            <a:avLst/>
          </a:prstGeom>
          <a:noFill/>
          <a:ln>
            <a:noFill/>
          </a:ln>
        </p:spPr>
      </p:pic>
    </p:spTree>
    <p:extLst>
      <p:ext uri="{BB962C8B-B14F-4D97-AF65-F5344CB8AC3E}">
        <p14:creationId xmlns:p14="http://schemas.microsoft.com/office/powerpoint/2010/main" val="193720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4" name="Text Box 10"/>
          <p:cNvSpPr txBox="1">
            <a:spLocks noChangeArrowheads="1"/>
          </p:cNvSpPr>
          <p:nvPr/>
        </p:nvSpPr>
        <p:spPr bwMode="auto">
          <a:xfrm>
            <a:off x="992560" y="1844824"/>
            <a:ext cx="6985000" cy="1815882"/>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defTabSz="227013">
              <a:defRPr sz="2400">
                <a:solidFill>
                  <a:schemeClr val="tx1"/>
                </a:solidFill>
                <a:latin typeface="Times New Roman" pitchFamily="18" charset="0"/>
              </a:defRPr>
            </a:lvl1pPr>
            <a:lvl2pPr marL="958850" indent="-442913" defTabSz="227013">
              <a:defRPr sz="2400">
                <a:solidFill>
                  <a:schemeClr val="tx1"/>
                </a:solidFill>
                <a:latin typeface="Times New Roman" pitchFamily="18" charset="0"/>
              </a:defRPr>
            </a:lvl2pPr>
            <a:lvl3pPr marL="1073150" defTabSz="227013">
              <a:defRPr sz="2400">
                <a:solidFill>
                  <a:schemeClr val="tx1"/>
                </a:solidFill>
                <a:latin typeface="Times New Roman" pitchFamily="18" charset="0"/>
              </a:defRPr>
            </a:lvl3pPr>
            <a:lvl4pPr defTabSz="227013">
              <a:defRPr sz="2400">
                <a:solidFill>
                  <a:schemeClr val="tx1"/>
                </a:solidFill>
                <a:latin typeface="Times New Roman" pitchFamily="18" charset="0"/>
              </a:defRPr>
            </a:lvl4pPr>
            <a:lvl5pPr defTabSz="227013">
              <a:defRPr sz="2400">
                <a:solidFill>
                  <a:schemeClr val="tx1"/>
                </a:solidFill>
                <a:latin typeface="Times New Roman" pitchFamily="18" charset="0"/>
              </a:defRPr>
            </a:lvl5pPr>
            <a:lvl6pPr defTabSz="227013" fontAlgn="base">
              <a:spcBef>
                <a:spcPct val="0"/>
              </a:spcBef>
              <a:spcAft>
                <a:spcPct val="0"/>
              </a:spcAft>
              <a:defRPr sz="2400">
                <a:solidFill>
                  <a:schemeClr val="tx1"/>
                </a:solidFill>
                <a:latin typeface="Times New Roman" pitchFamily="18" charset="0"/>
              </a:defRPr>
            </a:lvl6pPr>
            <a:lvl7pPr defTabSz="227013" fontAlgn="base">
              <a:spcBef>
                <a:spcPct val="0"/>
              </a:spcBef>
              <a:spcAft>
                <a:spcPct val="0"/>
              </a:spcAft>
              <a:defRPr sz="2400">
                <a:solidFill>
                  <a:schemeClr val="tx1"/>
                </a:solidFill>
                <a:latin typeface="Times New Roman" pitchFamily="18" charset="0"/>
              </a:defRPr>
            </a:lvl7pPr>
            <a:lvl8pPr defTabSz="227013" fontAlgn="base">
              <a:spcBef>
                <a:spcPct val="0"/>
              </a:spcBef>
              <a:spcAft>
                <a:spcPct val="0"/>
              </a:spcAft>
              <a:defRPr sz="2400">
                <a:solidFill>
                  <a:schemeClr val="tx1"/>
                </a:solidFill>
                <a:latin typeface="Times New Roman" pitchFamily="18" charset="0"/>
              </a:defRPr>
            </a:lvl8pPr>
            <a:lvl9pPr defTabSz="227013" fontAlgn="base">
              <a:spcBef>
                <a:spcPct val="0"/>
              </a:spcBef>
              <a:spcAft>
                <a:spcPct val="0"/>
              </a:spcAft>
              <a:defRPr sz="2400">
                <a:solidFill>
                  <a:schemeClr val="tx1"/>
                </a:solidFill>
                <a:latin typeface="Times New Roman" pitchFamily="18" charset="0"/>
              </a:defRPr>
            </a:lvl9pPr>
          </a:lstStyle>
          <a:p>
            <a:pPr algn="l">
              <a:spcBef>
                <a:spcPct val="50000"/>
              </a:spcBef>
              <a:buFontTx/>
              <a:buChar char="•"/>
            </a:pPr>
            <a:r>
              <a:rPr lang="en-US" altLang="zh-CN" sz="2800" b="1" dirty="0">
                <a:solidFill>
                  <a:srgbClr val="000066"/>
                </a:solidFill>
                <a:latin typeface="Arial" pitchFamily="34" charset="0"/>
                <a:ea typeface="宋体" pitchFamily="2" charset="-122"/>
              </a:rPr>
              <a:t>Lighting energy </a:t>
            </a:r>
            <a:r>
              <a:rPr lang="en-US" altLang="zh-CN" sz="2800" b="1" dirty="0" err="1" smtClean="0">
                <a:solidFill>
                  <a:srgbClr val="000066"/>
                </a:solidFill>
                <a:latin typeface="Arial" pitchFamily="34" charset="0"/>
                <a:ea typeface="宋体" pitchFamily="2" charset="-122"/>
              </a:rPr>
              <a:t>konsumsi</a:t>
            </a:r>
            <a:r>
              <a:rPr lang="en-US" altLang="zh-CN" sz="2800" b="1" dirty="0" smtClean="0">
                <a:solidFill>
                  <a:srgbClr val="000066"/>
                </a:solidFill>
                <a:latin typeface="Arial" pitchFamily="34" charset="0"/>
                <a:ea typeface="宋体" pitchFamily="2" charset="-122"/>
              </a:rPr>
              <a:t> </a:t>
            </a:r>
            <a:endParaRPr lang="en-US" altLang="zh-CN" sz="2800" b="1" dirty="0">
              <a:solidFill>
                <a:srgbClr val="000066"/>
              </a:solidFill>
              <a:latin typeface="Arial" pitchFamily="34" charset="0"/>
              <a:ea typeface="宋体" pitchFamily="2" charset="-122"/>
            </a:endParaRPr>
          </a:p>
          <a:p>
            <a:pPr lvl="1" algn="l">
              <a:spcBef>
                <a:spcPct val="50000"/>
              </a:spcBef>
              <a:buFontTx/>
              <a:buChar char="•"/>
            </a:pPr>
            <a:r>
              <a:rPr lang="en-US" altLang="zh-CN" sz="2800" b="1" dirty="0">
                <a:solidFill>
                  <a:srgbClr val="000066"/>
                </a:solidFill>
                <a:latin typeface="Arial" pitchFamily="34" charset="0"/>
                <a:ea typeface="宋体" pitchFamily="2" charset="-122"/>
              </a:rPr>
              <a:t>20-45% </a:t>
            </a:r>
            <a:r>
              <a:rPr lang="en-US" altLang="zh-CN" sz="2800" b="1" dirty="0" smtClean="0">
                <a:solidFill>
                  <a:srgbClr val="000066"/>
                </a:solidFill>
                <a:latin typeface="Arial" pitchFamily="34" charset="0"/>
                <a:ea typeface="宋体" pitchFamily="2" charset="-122"/>
              </a:rPr>
              <a:t>--  </a:t>
            </a:r>
            <a:r>
              <a:rPr lang="en-US" altLang="zh-CN" sz="2800" b="1" dirty="0" err="1" smtClean="0">
                <a:solidFill>
                  <a:srgbClr val="000066"/>
                </a:solidFill>
                <a:latin typeface="Arial" pitchFamily="34" charset="0"/>
                <a:ea typeface="宋体" pitchFamily="2" charset="-122"/>
              </a:rPr>
              <a:t>Bangnan</a:t>
            </a:r>
            <a:r>
              <a:rPr lang="en-US" altLang="zh-CN" sz="2800" b="1" dirty="0" smtClean="0">
                <a:solidFill>
                  <a:srgbClr val="000066"/>
                </a:solidFill>
                <a:latin typeface="Arial" pitchFamily="34" charset="0"/>
                <a:ea typeface="宋体" pitchFamily="2" charset="-122"/>
              </a:rPr>
              <a:t> </a:t>
            </a:r>
            <a:endParaRPr lang="en-US" altLang="zh-CN" sz="2800" b="1" dirty="0">
              <a:solidFill>
                <a:srgbClr val="000066"/>
              </a:solidFill>
              <a:latin typeface="Arial" pitchFamily="34" charset="0"/>
              <a:ea typeface="宋体" pitchFamily="2" charset="-122"/>
            </a:endParaRPr>
          </a:p>
          <a:p>
            <a:pPr lvl="1" algn="l">
              <a:spcBef>
                <a:spcPct val="50000"/>
              </a:spcBef>
              <a:buFontTx/>
              <a:buChar char="•"/>
            </a:pPr>
            <a:r>
              <a:rPr lang="en-US" altLang="zh-CN" sz="2800" b="1" dirty="0">
                <a:solidFill>
                  <a:srgbClr val="000066"/>
                </a:solidFill>
                <a:latin typeface="Arial" pitchFamily="34" charset="0"/>
                <a:ea typeface="宋体" pitchFamily="2" charset="-122"/>
              </a:rPr>
              <a:t>3-10% </a:t>
            </a:r>
            <a:r>
              <a:rPr lang="en-US" altLang="zh-CN" sz="2800" b="1" dirty="0" smtClean="0">
                <a:solidFill>
                  <a:srgbClr val="000066"/>
                </a:solidFill>
                <a:latin typeface="Arial" pitchFamily="34" charset="0"/>
                <a:ea typeface="宋体" pitchFamily="2" charset="-122"/>
              </a:rPr>
              <a:t>  - industrial plants</a:t>
            </a:r>
            <a:endParaRPr lang="en-US" altLang="zh-CN" sz="2800" b="1" dirty="0">
              <a:solidFill>
                <a:srgbClr val="000066"/>
              </a:solidFill>
              <a:latin typeface="Arial" pitchFamily="34" charset="0"/>
              <a:ea typeface="宋体" pitchFamily="2" charset="-122"/>
            </a:endParaRPr>
          </a:p>
        </p:txBody>
      </p:sp>
    </p:spTree>
    <p:extLst>
      <p:ext uri="{BB962C8B-B14F-4D97-AF65-F5344CB8AC3E}">
        <p14:creationId xmlns:p14="http://schemas.microsoft.com/office/powerpoint/2010/main" val="3433533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6" name="Rectangle 5"/>
          <p:cNvSpPr txBox="1">
            <a:spLocks noChangeArrowheads="1"/>
          </p:cNvSpPr>
          <p:nvPr/>
        </p:nvSpPr>
        <p:spPr bwMode="auto">
          <a:xfrm>
            <a:off x="2288709" y="1268778"/>
            <a:ext cx="3816424"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a:lstStyle>
          <a:p>
            <a:r>
              <a:rPr lang="en-US" sz="4800" dirty="0" smtClean="0">
                <a:solidFill>
                  <a:srgbClr val="9D2512"/>
                </a:solidFill>
                <a:latin typeface="Agency FB" pitchFamily="34" charset="0"/>
              </a:rPr>
              <a:t>EFEK KESEHATAN</a:t>
            </a:r>
            <a:r>
              <a:rPr lang="id-ID" sz="4800" dirty="0" smtClean="0">
                <a:solidFill>
                  <a:srgbClr val="9D2512"/>
                </a:solidFill>
                <a:latin typeface="Agency FB" pitchFamily="34" charset="0"/>
              </a:rPr>
              <a:t> </a:t>
            </a:r>
            <a:endParaRPr lang="en-US" sz="4800" dirty="0" smtClean="0">
              <a:solidFill>
                <a:srgbClr val="9D2512"/>
              </a:solidFill>
              <a:latin typeface="Agency FB" pitchFamily="34" charset="0"/>
            </a:endParaRPr>
          </a:p>
        </p:txBody>
      </p:sp>
      <p:sp>
        <p:nvSpPr>
          <p:cNvPr id="7" name="Rectangle 6"/>
          <p:cNvSpPr/>
          <p:nvPr/>
        </p:nvSpPr>
        <p:spPr>
          <a:xfrm>
            <a:off x="1640632" y="2420888"/>
            <a:ext cx="5601072" cy="2554545"/>
          </a:xfrm>
          <a:prstGeom prst="rect">
            <a:avLst/>
          </a:prstGeom>
        </p:spPr>
        <p:txBody>
          <a:bodyPr wrap="square">
            <a:spAutoFit/>
          </a:bodyPr>
          <a:lstStyle/>
          <a:p>
            <a:pPr marL="914400" indent="-914400" algn="just" hangingPunct="0">
              <a:buBlip>
                <a:blip r:embed="rId2"/>
              </a:buBlip>
            </a:pPr>
            <a:r>
              <a:rPr lang="en-AU" sz="3200" dirty="0" err="1">
                <a:latin typeface="Rockwell Condensed" pitchFamily="18" charset="0"/>
              </a:rPr>
              <a:t>kelalahan</a:t>
            </a:r>
            <a:r>
              <a:rPr lang="en-AU" sz="3200" dirty="0">
                <a:latin typeface="Rockwell Condensed" pitchFamily="18" charset="0"/>
              </a:rPr>
              <a:t> </a:t>
            </a:r>
            <a:r>
              <a:rPr lang="en-AU" sz="3200" dirty="0" err="1">
                <a:latin typeface="Rockwell Condensed" pitchFamily="18" charset="0"/>
              </a:rPr>
              <a:t>mata</a:t>
            </a:r>
            <a:r>
              <a:rPr lang="en-AU" sz="3200" dirty="0">
                <a:latin typeface="Rockwell Condensed" pitchFamily="18" charset="0"/>
              </a:rPr>
              <a:t>, </a:t>
            </a:r>
            <a:endParaRPr lang="en-AU" sz="3200" dirty="0" smtClean="0">
              <a:latin typeface="Rockwell Condensed" pitchFamily="18" charset="0"/>
            </a:endParaRPr>
          </a:p>
          <a:p>
            <a:pPr marL="914400" indent="-914400" algn="just" hangingPunct="0">
              <a:buBlip>
                <a:blip r:embed="rId2"/>
              </a:buBlip>
            </a:pPr>
            <a:r>
              <a:rPr lang="en-AU" sz="3200" dirty="0" err="1" smtClean="0">
                <a:latin typeface="Rockwell Condensed" pitchFamily="18" charset="0"/>
              </a:rPr>
              <a:t>kelelahan</a:t>
            </a:r>
            <a:r>
              <a:rPr lang="en-AU" sz="3200" dirty="0" smtClean="0">
                <a:latin typeface="Rockwell Condensed" pitchFamily="18" charset="0"/>
              </a:rPr>
              <a:t> </a:t>
            </a:r>
            <a:r>
              <a:rPr lang="en-AU" sz="3200" dirty="0">
                <a:latin typeface="Rockwell Condensed" pitchFamily="18" charset="0"/>
              </a:rPr>
              <a:t>mental</a:t>
            </a:r>
            <a:r>
              <a:rPr lang="en-AU" sz="3200" dirty="0" smtClean="0">
                <a:latin typeface="Rockwell Condensed" pitchFamily="18" charset="0"/>
              </a:rPr>
              <a:t>,</a:t>
            </a:r>
          </a:p>
          <a:p>
            <a:pPr marL="914400" indent="-914400" algn="just" hangingPunct="0">
              <a:buBlip>
                <a:blip r:embed="rId2"/>
              </a:buBlip>
            </a:pPr>
            <a:r>
              <a:rPr lang="en-AU" sz="3200" dirty="0" err="1" smtClean="0">
                <a:latin typeface="Rockwell Condensed" pitchFamily="18" charset="0"/>
              </a:rPr>
              <a:t>keluhan</a:t>
            </a:r>
            <a:r>
              <a:rPr lang="en-AU" sz="3200" dirty="0" smtClean="0">
                <a:latin typeface="Rockwell Condensed" pitchFamily="18" charset="0"/>
              </a:rPr>
              <a:t>- </a:t>
            </a:r>
            <a:r>
              <a:rPr lang="en-AU" sz="3200" dirty="0" err="1">
                <a:latin typeface="Rockwell Condensed" pitchFamily="18" charset="0"/>
              </a:rPr>
              <a:t>keluhan</a:t>
            </a:r>
            <a:r>
              <a:rPr lang="en-AU" sz="3200" dirty="0">
                <a:latin typeface="Rockwell Condensed" pitchFamily="18" charset="0"/>
              </a:rPr>
              <a:t> </a:t>
            </a:r>
            <a:r>
              <a:rPr lang="en-AU" sz="3200" dirty="0" err="1">
                <a:latin typeface="Rockwell Condensed" pitchFamily="18" charset="0"/>
              </a:rPr>
              <a:t>didaerah</a:t>
            </a:r>
            <a:r>
              <a:rPr lang="en-AU" sz="3200" dirty="0">
                <a:latin typeface="Rockwell Condensed" pitchFamily="18" charset="0"/>
              </a:rPr>
              <a:t> </a:t>
            </a:r>
            <a:r>
              <a:rPr lang="en-AU" sz="3200" dirty="0" err="1">
                <a:latin typeface="Rockwell Condensed" pitchFamily="18" charset="0"/>
              </a:rPr>
              <a:t>mata</a:t>
            </a:r>
            <a:r>
              <a:rPr lang="en-AU" sz="3200" dirty="0" smtClean="0">
                <a:latin typeface="Rockwell Condensed" pitchFamily="18" charset="0"/>
              </a:rPr>
              <a:t>,</a:t>
            </a:r>
          </a:p>
          <a:p>
            <a:pPr marL="914400" indent="-914400" algn="just" hangingPunct="0">
              <a:buBlip>
                <a:blip r:embed="rId2"/>
              </a:buBlip>
            </a:pPr>
            <a:r>
              <a:rPr lang="en-AU" sz="3200" dirty="0" err="1" smtClean="0">
                <a:latin typeface="Rockwell Condensed" pitchFamily="18" charset="0"/>
              </a:rPr>
              <a:t>sakit</a:t>
            </a:r>
            <a:r>
              <a:rPr lang="en-AU" sz="3200" dirty="0" smtClean="0">
                <a:latin typeface="Rockwell Condensed" pitchFamily="18" charset="0"/>
              </a:rPr>
              <a:t> </a:t>
            </a:r>
            <a:r>
              <a:rPr lang="en-AU" sz="3200" dirty="0" err="1">
                <a:latin typeface="Rockwell Condensed" pitchFamily="18" charset="0"/>
              </a:rPr>
              <a:t>kepala</a:t>
            </a:r>
            <a:r>
              <a:rPr lang="en-AU" sz="3200" dirty="0">
                <a:latin typeface="Rockwell Condensed" pitchFamily="18" charset="0"/>
              </a:rPr>
              <a:t>  </a:t>
            </a:r>
            <a:r>
              <a:rPr lang="en-AU" sz="3200" dirty="0" err="1">
                <a:latin typeface="Rockwell Condensed" pitchFamily="18" charset="0"/>
              </a:rPr>
              <a:t>sekitar</a:t>
            </a:r>
            <a:r>
              <a:rPr lang="en-AU" sz="3200" dirty="0">
                <a:latin typeface="Rockwell Condensed" pitchFamily="18" charset="0"/>
              </a:rPr>
              <a:t> </a:t>
            </a:r>
            <a:r>
              <a:rPr lang="en-AU" sz="3200" dirty="0" err="1">
                <a:latin typeface="Rockwell Condensed" pitchFamily="18" charset="0"/>
              </a:rPr>
              <a:t>mata</a:t>
            </a:r>
            <a:r>
              <a:rPr lang="en-AU" sz="3200" dirty="0">
                <a:latin typeface="Rockwell Condensed" pitchFamily="18" charset="0"/>
              </a:rPr>
              <a:t>, </a:t>
            </a:r>
            <a:r>
              <a:rPr lang="en-AU" sz="3200" dirty="0" err="1">
                <a:latin typeface="Rockwell Condensed" pitchFamily="18" charset="0"/>
              </a:rPr>
              <a:t>dan</a:t>
            </a:r>
            <a:r>
              <a:rPr lang="en-AU" sz="3200" dirty="0">
                <a:latin typeface="Rockwell Condensed" pitchFamily="18" charset="0"/>
              </a:rPr>
              <a:t> </a:t>
            </a:r>
            <a:endParaRPr lang="en-AU" sz="3200" dirty="0" smtClean="0">
              <a:latin typeface="Rockwell Condensed" pitchFamily="18" charset="0"/>
            </a:endParaRPr>
          </a:p>
          <a:p>
            <a:pPr marL="914400" indent="-914400" algn="just" hangingPunct="0">
              <a:buBlip>
                <a:blip r:embed="rId2"/>
              </a:buBlip>
            </a:pPr>
            <a:r>
              <a:rPr lang="en-AU" sz="3200" dirty="0" err="1" smtClean="0">
                <a:latin typeface="Rockwell Condensed" pitchFamily="18" charset="0"/>
              </a:rPr>
              <a:t>kerusakan</a:t>
            </a:r>
            <a:r>
              <a:rPr lang="en-AU" sz="3200" dirty="0" smtClean="0">
                <a:latin typeface="Rockwell Condensed" pitchFamily="18" charset="0"/>
              </a:rPr>
              <a:t> </a:t>
            </a:r>
            <a:r>
              <a:rPr lang="en-AU" sz="3200" dirty="0" err="1">
                <a:latin typeface="Rockwell Condensed" pitchFamily="18" charset="0"/>
              </a:rPr>
              <a:t>alat</a:t>
            </a:r>
            <a:r>
              <a:rPr lang="en-AU" sz="3200" dirty="0">
                <a:latin typeface="Rockwell Condensed" pitchFamily="18" charset="0"/>
              </a:rPr>
              <a:t> </a:t>
            </a:r>
            <a:r>
              <a:rPr lang="en-AU" sz="3200" dirty="0" err="1">
                <a:latin typeface="Rockwell Condensed" pitchFamily="18" charset="0"/>
              </a:rPr>
              <a:t>penglihatan</a:t>
            </a:r>
            <a:r>
              <a:rPr lang="en-AU" sz="3200" dirty="0">
                <a:latin typeface="Rockwell Condensed" pitchFamily="18" charset="0"/>
              </a:rPr>
              <a:t>.</a:t>
            </a:r>
            <a:endParaRPr lang="en-US" sz="3200" dirty="0">
              <a:latin typeface="Rockwell Condensed" pitchFamily="18" charset="0"/>
            </a:endParaRPr>
          </a:p>
        </p:txBody>
      </p:sp>
    </p:spTree>
    <p:extLst>
      <p:ext uri="{BB962C8B-B14F-4D97-AF65-F5344CB8AC3E}">
        <p14:creationId xmlns:p14="http://schemas.microsoft.com/office/powerpoint/2010/main" val="3602951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4" name="Title 3"/>
          <p:cNvSpPr txBox="1">
            <a:spLocks/>
          </p:cNvSpPr>
          <p:nvPr/>
        </p:nvSpPr>
        <p:spPr>
          <a:xfrm>
            <a:off x="1064568" y="2636930"/>
            <a:ext cx="7545682" cy="1202485"/>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6600" smtClean="0">
                <a:solidFill>
                  <a:srgbClr val="002060"/>
                </a:solidFill>
                <a:latin typeface="Rockwell Condensed" pitchFamily="18" charset="0"/>
              </a:rPr>
              <a:t>INDUTRIAL</a:t>
            </a:r>
            <a:r>
              <a:rPr lang="en-US" sz="6600" smtClean="0">
                <a:latin typeface="Rockwell Condensed" pitchFamily="18" charset="0"/>
              </a:rPr>
              <a:t> </a:t>
            </a:r>
            <a:r>
              <a:rPr lang="en-US" sz="6600" smtClean="0">
                <a:solidFill>
                  <a:srgbClr val="92D050"/>
                </a:solidFill>
                <a:latin typeface="Rockwell Condensed" pitchFamily="18" charset="0"/>
              </a:rPr>
              <a:t>LIGHTING</a:t>
            </a:r>
            <a:endParaRPr lang="en-US" sz="6600" dirty="0">
              <a:solidFill>
                <a:srgbClr val="92D050"/>
              </a:solidFill>
              <a:latin typeface="Rockwell Condensed" pitchFamily="18" charset="0"/>
            </a:endParaRPr>
          </a:p>
        </p:txBody>
      </p:sp>
    </p:spTree>
    <p:extLst>
      <p:ext uri="{BB962C8B-B14F-4D97-AF65-F5344CB8AC3E}">
        <p14:creationId xmlns:p14="http://schemas.microsoft.com/office/powerpoint/2010/main" val="4183337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DBF5F9"/>
                </a:solidFill>
              </a:rPr>
              <a:t>ERGONOMI</a:t>
            </a:r>
            <a:endParaRPr lang="en-US">
              <a:solidFill>
                <a:srgbClr val="DBF5F9"/>
              </a:solidFill>
            </a:endParaRPr>
          </a:p>
        </p:txBody>
      </p:sp>
      <p:sp>
        <p:nvSpPr>
          <p:cNvPr id="4" name="Title 4"/>
          <p:cNvSpPr txBox="1">
            <a:spLocks/>
          </p:cNvSpPr>
          <p:nvPr/>
        </p:nvSpPr>
        <p:spPr>
          <a:xfrm>
            <a:off x="992560" y="2060848"/>
            <a:ext cx="7128792" cy="792089"/>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hangingPunct="0"/>
            <a:r>
              <a:rPr lang="en-AU" sz="4000" b="1" dirty="0" smtClean="0">
                <a:latin typeface="Rockwell Condensed" pitchFamily="18" charset="0"/>
              </a:rPr>
              <a:t>Industrial  </a:t>
            </a:r>
            <a:r>
              <a:rPr lang="en-AU" sz="4000" b="1" dirty="0" err="1" smtClean="0">
                <a:latin typeface="Rockwell Condensed" pitchFamily="18" charset="0"/>
              </a:rPr>
              <a:t>Ligthing</a:t>
            </a:r>
            <a:r>
              <a:rPr lang="en-AU" sz="4000" b="1" dirty="0" smtClean="0">
                <a:latin typeface="Rockwell Condensed" pitchFamily="18" charset="0"/>
              </a:rPr>
              <a:t>  Equipment</a:t>
            </a:r>
            <a:endParaRPr lang="en-US" sz="4000" dirty="0">
              <a:latin typeface="Rockwell Condensed" pitchFamily="18" charset="0"/>
            </a:endParaRPr>
          </a:p>
        </p:txBody>
      </p:sp>
      <p:sp>
        <p:nvSpPr>
          <p:cNvPr id="5" name="Rectangle 4"/>
          <p:cNvSpPr/>
          <p:nvPr/>
        </p:nvSpPr>
        <p:spPr>
          <a:xfrm>
            <a:off x="1136576" y="2924944"/>
            <a:ext cx="5704382" cy="584775"/>
          </a:xfrm>
          <a:prstGeom prst="rect">
            <a:avLst/>
          </a:prstGeom>
        </p:spPr>
        <p:txBody>
          <a:bodyPr wrap="none">
            <a:spAutoFit/>
          </a:bodyPr>
          <a:lstStyle/>
          <a:p>
            <a:r>
              <a:rPr lang="en-AU" sz="3200" dirty="0" err="1">
                <a:latin typeface="Rockwell Condensed" pitchFamily="18" charset="0"/>
              </a:rPr>
              <a:t>Pemilihan</a:t>
            </a:r>
            <a:r>
              <a:rPr lang="en-AU" sz="3200" dirty="0">
                <a:latin typeface="Rockwell Condensed" pitchFamily="18" charset="0"/>
              </a:rPr>
              <a:t> </a:t>
            </a:r>
            <a:r>
              <a:rPr lang="en-AU" sz="3200" dirty="0" err="1">
                <a:latin typeface="Rockwell Condensed" pitchFamily="18" charset="0"/>
              </a:rPr>
              <a:t>alat</a:t>
            </a:r>
            <a:r>
              <a:rPr lang="en-AU" sz="3200" dirty="0">
                <a:latin typeface="Rockwell Condensed" pitchFamily="18" charset="0"/>
              </a:rPr>
              <a:t> </a:t>
            </a:r>
            <a:r>
              <a:rPr lang="en-AU" sz="3200" dirty="0" err="1">
                <a:latin typeface="Rockwell Condensed" pitchFamily="18" charset="0"/>
              </a:rPr>
              <a:t>pencahayaan</a:t>
            </a:r>
            <a:r>
              <a:rPr lang="en-AU" sz="3200" dirty="0">
                <a:latin typeface="Rockwell Condensed" pitchFamily="18" charset="0"/>
              </a:rPr>
              <a:t> di </a:t>
            </a:r>
            <a:r>
              <a:rPr lang="en-AU" sz="3200" dirty="0" err="1" smtClean="0">
                <a:latin typeface="Rockwell Condensed" pitchFamily="18" charset="0"/>
              </a:rPr>
              <a:t>industri</a:t>
            </a:r>
            <a:r>
              <a:rPr lang="en-AU" sz="3200" dirty="0" smtClean="0">
                <a:latin typeface="Rockwell Condensed" pitchFamily="18" charset="0"/>
              </a:rPr>
              <a:t> : </a:t>
            </a:r>
            <a:endParaRPr lang="en-US" sz="3200" dirty="0">
              <a:latin typeface="Rockwell Condensed" pitchFamily="18" charset="0"/>
            </a:endParaRPr>
          </a:p>
        </p:txBody>
      </p:sp>
      <p:sp>
        <p:nvSpPr>
          <p:cNvPr id="6" name="Rectangle 5"/>
          <p:cNvSpPr/>
          <p:nvPr/>
        </p:nvSpPr>
        <p:spPr>
          <a:xfrm>
            <a:off x="1674552" y="3750424"/>
            <a:ext cx="6004892" cy="1938992"/>
          </a:xfrm>
          <a:prstGeom prst="rect">
            <a:avLst/>
          </a:prstGeom>
        </p:spPr>
        <p:txBody>
          <a:bodyPr wrap="square">
            <a:spAutoFit/>
          </a:bodyPr>
          <a:lstStyle/>
          <a:p>
            <a:pPr marL="511175" indent="-511175" algn="l" hangingPunct="0">
              <a:buBlip>
                <a:blip r:embed="rId2"/>
              </a:buBlip>
            </a:pPr>
            <a:r>
              <a:rPr lang="en-AU" dirty="0" err="1" smtClean="0">
                <a:solidFill>
                  <a:srgbClr val="C00000"/>
                </a:solidFill>
              </a:rPr>
              <a:t>jenis</a:t>
            </a:r>
            <a:r>
              <a:rPr lang="en-AU" dirty="0" smtClean="0">
                <a:solidFill>
                  <a:srgbClr val="C00000"/>
                </a:solidFill>
              </a:rPr>
              <a:t> </a:t>
            </a:r>
            <a:r>
              <a:rPr lang="en-AU" dirty="0" err="1">
                <a:solidFill>
                  <a:srgbClr val="C00000"/>
                </a:solidFill>
              </a:rPr>
              <a:t>cahaya</a:t>
            </a:r>
            <a:r>
              <a:rPr lang="en-AU" dirty="0">
                <a:solidFill>
                  <a:srgbClr val="C00000"/>
                </a:solidFill>
              </a:rPr>
              <a:t> yang </a:t>
            </a:r>
            <a:r>
              <a:rPr lang="en-AU" dirty="0" err="1">
                <a:solidFill>
                  <a:srgbClr val="C00000"/>
                </a:solidFill>
              </a:rPr>
              <a:t>digunakan</a:t>
            </a:r>
            <a:r>
              <a:rPr lang="en-AU" dirty="0">
                <a:solidFill>
                  <a:srgbClr val="C00000"/>
                </a:solidFill>
              </a:rPr>
              <a:t> </a:t>
            </a:r>
            <a:r>
              <a:rPr lang="en-AU" dirty="0" err="1">
                <a:solidFill>
                  <a:srgbClr val="C00000"/>
                </a:solidFill>
              </a:rPr>
              <a:t>untuk</a:t>
            </a:r>
            <a:r>
              <a:rPr lang="en-AU" dirty="0">
                <a:solidFill>
                  <a:srgbClr val="C00000"/>
                </a:solidFill>
              </a:rPr>
              <a:t> </a:t>
            </a:r>
            <a:r>
              <a:rPr lang="en-AU" dirty="0" err="1">
                <a:solidFill>
                  <a:srgbClr val="C00000"/>
                </a:solidFill>
              </a:rPr>
              <a:t>keperluan</a:t>
            </a:r>
            <a:r>
              <a:rPr lang="en-AU" dirty="0">
                <a:solidFill>
                  <a:srgbClr val="C00000"/>
                </a:solidFill>
              </a:rPr>
              <a:t> </a:t>
            </a:r>
            <a:r>
              <a:rPr lang="en-AU" dirty="0" err="1">
                <a:solidFill>
                  <a:srgbClr val="C00000"/>
                </a:solidFill>
              </a:rPr>
              <a:t>industri</a:t>
            </a:r>
            <a:r>
              <a:rPr lang="en-AU" dirty="0">
                <a:solidFill>
                  <a:srgbClr val="C00000"/>
                </a:solidFill>
              </a:rPr>
              <a:t>, </a:t>
            </a:r>
            <a:r>
              <a:rPr lang="en-AU" dirty="0" err="1">
                <a:solidFill>
                  <a:srgbClr val="C00000"/>
                </a:solidFill>
              </a:rPr>
              <a:t>dan</a:t>
            </a:r>
            <a:r>
              <a:rPr lang="en-AU" dirty="0">
                <a:solidFill>
                  <a:srgbClr val="C00000"/>
                </a:solidFill>
              </a:rPr>
              <a:t> </a:t>
            </a:r>
            <a:endParaRPr lang="en-AU" dirty="0" smtClean="0">
              <a:solidFill>
                <a:srgbClr val="C00000"/>
              </a:solidFill>
            </a:endParaRPr>
          </a:p>
          <a:p>
            <a:pPr algn="l" hangingPunct="0"/>
            <a:r>
              <a:rPr lang="en-AU" dirty="0" smtClean="0">
                <a:solidFill>
                  <a:srgbClr val="C00000"/>
                </a:solidFill>
              </a:rPr>
              <a:t> </a:t>
            </a:r>
          </a:p>
          <a:p>
            <a:pPr marL="511175" indent="-511175" algn="l" hangingPunct="0">
              <a:buBlip>
                <a:blip r:embed="rId2"/>
              </a:buBlip>
            </a:pPr>
            <a:r>
              <a:rPr lang="en-AU" dirty="0" smtClean="0">
                <a:solidFill>
                  <a:srgbClr val="C00000"/>
                </a:solidFill>
              </a:rPr>
              <a:t> </a:t>
            </a:r>
            <a:r>
              <a:rPr lang="en-AU" dirty="0" err="1">
                <a:solidFill>
                  <a:srgbClr val="C00000"/>
                </a:solidFill>
              </a:rPr>
              <a:t>jenis</a:t>
            </a:r>
            <a:r>
              <a:rPr lang="en-AU" dirty="0">
                <a:solidFill>
                  <a:srgbClr val="C00000"/>
                </a:solidFill>
              </a:rPr>
              <a:t> </a:t>
            </a:r>
            <a:r>
              <a:rPr lang="en-AU" dirty="0" err="1">
                <a:solidFill>
                  <a:srgbClr val="C00000"/>
                </a:solidFill>
              </a:rPr>
              <a:t>pekerjaan</a:t>
            </a:r>
            <a:r>
              <a:rPr lang="en-AU" dirty="0">
                <a:solidFill>
                  <a:srgbClr val="C00000"/>
                </a:solidFill>
              </a:rPr>
              <a:t> yang </a:t>
            </a:r>
            <a:r>
              <a:rPr lang="en-AU" dirty="0" err="1">
                <a:solidFill>
                  <a:srgbClr val="C00000"/>
                </a:solidFill>
              </a:rPr>
              <a:t>dilakukan</a:t>
            </a:r>
            <a:r>
              <a:rPr lang="en-AU" dirty="0">
                <a:solidFill>
                  <a:srgbClr val="C00000"/>
                </a:solidFill>
              </a:rPr>
              <a:t> </a:t>
            </a:r>
            <a:r>
              <a:rPr lang="en-AU" dirty="0" err="1">
                <a:solidFill>
                  <a:srgbClr val="C00000"/>
                </a:solidFill>
              </a:rPr>
              <a:t>dalam</a:t>
            </a:r>
            <a:r>
              <a:rPr lang="en-AU" dirty="0">
                <a:solidFill>
                  <a:srgbClr val="C00000"/>
                </a:solidFill>
              </a:rPr>
              <a:t> </a:t>
            </a:r>
            <a:r>
              <a:rPr lang="en-AU" dirty="0" err="1">
                <a:solidFill>
                  <a:srgbClr val="C00000"/>
                </a:solidFill>
              </a:rPr>
              <a:t>kegiatan</a:t>
            </a:r>
            <a:r>
              <a:rPr lang="en-AU" dirty="0">
                <a:solidFill>
                  <a:srgbClr val="C00000"/>
                </a:solidFill>
              </a:rPr>
              <a:t> </a:t>
            </a:r>
            <a:r>
              <a:rPr lang="en-AU" dirty="0" err="1">
                <a:solidFill>
                  <a:srgbClr val="C00000"/>
                </a:solidFill>
              </a:rPr>
              <a:t>industri</a:t>
            </a:r>
            <a:r>
              <a:rPr lang="en-AU" dirty="0">
                <a:solidFill>
                  <a:srgbClr val="C00000"/>
                </a:solidFill>
              </a:rPr>
              <a:t>.</a:t>
            </a:r>
            <a:endParaRPr lang="en-US" dirty="0">
              <a:solidFill>
                <a:srgbClr val="C00000"/>
              </a:solidFill>
            </a:endParaRPr>
          </a:p>
          <a:p>
            <a:pPr algn="l" hangingPunct="0"/>
            <a:endParaRPr lang="en-US" dirty="0">
              <a:solidFill>
                <a:srgbClr val="C00000"/>
              </a:solidFill>
            </a:endParaRPr>
          </a:p>
        </p:txBody>
      </p:sp>
      <p:sp>
        <p:nvSpPr>
          <p:cNvPr id="7" name="Rectangle 6"/>
          <p:cNvSpPr/>
          <p:nvPr/>
        </p:nvSpPr>
        <p:spPr>
          <a:xfrm>
            <a:off x="560081" y="836711"/>
            <a:ext cx="7201232" cy="646331"/>
          </a:xfrm>
          <a:prstGeom prst="rect">
            <a:avLst/>
          </a:prstGeom>
          <a:solidFill>
            <a:srgbClr val="0000FF"/>
          </a:solidFill>
        </p:spPr>
        <p:txBody>
          <a:bodyPr wrap="square">
            <a:spAutoFit/>
          </a:bodyPr>
          <a:lstStyle/>
          <a:p>
            <a:pPr marL="855663" indent="-855663" algn="just" hangingPunct="0"/>
            <a:r>
              <a:rPr lang="en-AU" sz="3600" dirty="0" smtClean="0">
                <a:solidFill>
                  <a:srgbClr val="FFFF00"/>
                </a:solidFill>
                <a:latin typeface="Rockwell Condensed" pitchFamily="18" charset="0"/>
              </a:rPr>
              <a:t>III.	SISTEM </a:t>
            </a:r>
            <a:r>
              <a:rPr lang="en-AU" sz="3600" dirty="0">
                <a:solidFill>
                  <a:srgbClr val="FFFF00"/>
                </a:solidFill>
                <a:latin typeface="Rockwell Condensed" pitchFamily="18" charset="0"/>
              </a:rPr>
              <a:t>PENCAHAYAA DITEMPAT KERJA</a:t>
            </a:r>
            <a:endParaRPr lang="en-US" sz="3600" dirty="0">
              <a:solidFill>
                <a:srgbClr val="FFFF00"/>
              </a:solidFill>
              <a:latin typeface="Rockwell Condensed" pitchFamily="18" charset="0"/>
            </a:endParaRPr>
          </a:p>
        </p:txBody>
      </p:sp>
    </p:spTree>
    <p:extLst>
      <p:ext uri="{BB962C8B-B14F-4D97-AF65-F5344CB8AC3E}">
        <p14:creationId xmlns:p14="http://schemas.microsoft.com/office/powerpoint/2010/main" val="86172819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rinthian columns design template">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3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4_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2584</TotalTime>
  <Pages>4</Pages>
  <Words>795</Words>
  <Application>Microsoft Office PowerPoint</Application>
  <PresentationFormat>A4 Paper (210x297 mm)</PresentationFormat>
  <Paragraphs>105</Paragraphs>
  <Slides>27</Slides>
  <Notes>3</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27</vt:i4>
      </vt:variant>
    </vt:vector>
  </HeadingPairs>
  <TitlesOfParts>
    <vt:vector size="35" baseType="lpstr">
      <vt:lpstr>Corinthian columns design template</vt:lpstr>
      <vt:lpstr>Stack of books design template</vt:lpstr>
      <vt:lpstr>Adjacency</vt:lpstr>
      <vt:lpstr>1_Adjacency</vt:lpstr>
      <vt:lpstr>2_Adjacency</vt:lpstr>
      <vt:lpstr>3_Adjacency</vt:lpstr>
      <vt:lpstr>4_Adjacency</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CARA  ALAMI</vt:lpstr>
      <vt:lpstr>PowerPoint Presentation</vt:lpstr>
      <vt:lpstr>PowerPoint Presentation</vt:lpstr>
      <vt:lpstr>PowerPoint Presentation</vt:lpstr>
      <vt:lpstr>PowerPoint Presentation</vt:lpstr>
      <vt:lpstr>PowerPoint Presentation</vt:lpstr>
      <vt:lpstr>PowerPoint Presentation</vt:lpstr>
      <vt:lpstr>  STANDAR PEMAPARAN PENCAHAYAAN </vt:lpstr>
      <vt:lpstr>STANDARD   PENGUKURAN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EVALUASI DAN PENGUKURAN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pengertian  NOISE,  ADALAH SUARA YANG TIDAK DIINGINKAN YANG BERASAL DARI SUMBER, YANG MERUPAKAN ARUS ENERGI YANG BERBENTUK GELOMBANG SUARA DAN MEMPUNYAI TEKANAN YANG DAPAT BERUBAH - UBAH TERGANTUNG PADA SUMBERNYA .</dc:title>
  <dc:creator>Occupational Health and Safety Laboratories</dc:creator>
  <cp:lastModifiedBy>fitri</cp:lastModifiedBy>
  <cp:revision>221</cp:revision>
  <cp:lastPrinted>1997-09-03T09:24:44Z</cp:lastPrinted>
  <dcterms:created xsi:type="dcterms:W3CDTF">1997-09-01T19:34:38Z</dcterms:created>
  <dcterms:modified xsi:type="dcterms:W3CDTF">2012-12-24T09:50:08Z</dcterms:modified>
</cp:coreProperties>
</file>