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7"/>
  </p:notesMasterIdLst>
  <p:sldIdLst>
    <p:sldId id="454" r:id="rId2"/>
    <p:sldId id="443" r:id="rId3"/>
    <p:sldId id="362" r:id="rId4"/>
    <p:sldId id="363" r:id="rId5"/>
    <p:sldId id="364" r:id="rId6"/>
    <p:sldId id="365" r:id="rId7"/>
    <p:sldId id="366" r:id="rId8"/>
    <p:sldId id="367" r:id="rId9"/>
    <p:sldId id="369" r:id="rId10"/>
    <p:sldId id="368" r:id="rId11"/>
    <p:sldId id="370" r:id="rId12"/>
    <p:sldId id="372" r:id="rId13"/>
    <p:sldId id="373" r:id="rId14"/>
    <p:sldId id="374" r:id="rId15"/>
    <p:sldId id="3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57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X III ( MINGGU  XIII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PERMEN PERBURUHAN NO. 7 TAHUN 1964 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81 – 100 ORANG PEKERJA =   6 KAKUS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SELANJUTNYA TIAP 100 ORANG BUTUH 6 KAKUS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7"/>
            </a:pPr>
            <a:r>
              <a:rPr lang="en-US" sz="2100" dirty="0" smtClean="0">
                <a:solidFill>
                  <a:schemeClr val="bg1"/>
                </a:solidFill>
              </a:rPr>
              <a:t>DINDING KAKUS SETINGGI 1,5 METER DARI LANTAI HARUS TERBUAT DARI BAHAN YANG MUDAH DIBERSIHKAN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7"/>
            </a:pPr>
            <a:r>
              <a:rPr lang="en-US" sz="2100" dirty="0" smtClean="0">
                <a:solidFill>
                  <a:schemeClr val="bg1"/>
                </a:solidFill>
              </a:rPr>
              <a:t>LANTAI DAN DINDING KAKUS HARUS SELALU TERLIHAT BERSIH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7"/>
            </a:pPr>
            <a:r>
              <a:rPr lang="en-US" sz="2100" dirty="0" smtClean="0">
                <a:solidFill>
                  <a:schemeClr val="bg1"/>
                </a:solidFill>
              </a:rPr>
              <a:t>KAKUS YANG BERSIH IALAH MENUHI SYARAT SEBAGAI BERIKUT:</a:t>
            </a:r>
          </a:p>
          <a:p>
            <a:pPr marL="693738" indent="-236538"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TIDAK BOLEH BERBAU</a:t>
            </a:r>
          </a:p>
          <a:p>
            <a:pPr marL="693738" indent="-236538"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TIDAK BOLEH ADA KOTORAN YANG TERLIHAT</a:t>
            </a:r>
          </a:p>
          <a:p>
            <a:pPr marL="693738" indent="-236538"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TIDAK BOLEH ADA LALAT, NYAMUK ATAU SERANGGA YANG LAIN</a:t>
            </a:r>
          </a:p>
          <a:p>
            <a:pPr marL="693738" indent="-236538"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HARUS SELALU TERSEDIA AIR BERSIH YANG CUKUP UNTUK DIPERGUNAKAN</a:t>
            </a:r>
          </a:p>
          <a:p>
            <a:pPr marL="693738" indent="-236538">
              <a:buClrTx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HARUS DAPAT DIBERSIHKAN DENGAN MUDAH</a:t>
            </a:r>
          </a:p>
          <a:p>
            <a:pPr marL="457200" indent="-457200">
              <a:buClrTx/>
              <a:buSzPct val="100000"/>
              <a:buFont typeface="+mj-lt"/>
              <a:buAutoNum type="arabicPeriod" startAt="10"/>
            </a:pPr>
            <a:r>
              <a:rPr lang="en-US" sz="2100" dirty="0" smtClean="0">
                <a:solidFill>
                  <a:schemeClr val="bg1"/>
                </a:solidFill>
              </a:rPr>
              <a:t>PIPALING SEDIKIT HARUS DIBERSIHKAN 2 X 3 X SEHARINTU KAKUS HARUS DAPAT DITUTUP DENGAN MUDAH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SYARAT2 KESELAMATAN DAN KESEHATANSERTA KEBERSIHAN BAGI PEKERJA: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HARUS DIADAKAN TEMPAT MANDI / CUCI MUKA DAN TANGAN, TEMPAT LUDAH DAN TEMPAT PAKAIAN MENURUT KEPENTINGAN MASING2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TEMPAT MANDI / CUCI MUKA DAN TANGAN HARUS MEMENUHI SYARAT KEBERSIHAN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TEMPAT LUDAH DIADAKAN SATU UNTUK 15 ORANG DAN HARUS DIISI DENGAN SEDIKIT LYSOL DAN SETIAP HARI DIBERSIHKAN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PEKERJA PERUSAHAAN TERTENTU DAPAT DIWAJIBKAN MEMAKAI PAKAIAN KERJA DENGAN  SYARAT YANG DITETAPKAN DAN DISEDIAKAN PENGUSAHA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PEKERJA MEMPERGUNAKAN PAKAIAN KERJA HANYA SELAMA BEKERJA, MAKA HARUS DISEDIAKAN TEMPAT TUKAR PAKAIAN YANG BERSIH, CUKUP LUAS DAN PEMAKAIANNYA HARUS DIATUR SUPAYA TAK BER-DESAK2AN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5"/>
            </a:pPr>
            <a:r>
              <a:rPr lang="en-US" sz="2200" dirty="0" smtClean="0">
                <a:solidFill>
                  <a:schemeClr val="bg1"/>
                </a:solidFill>
              </a:rPr>
              <a:t>HARUS DISEDIAKAN TEMPAT MENYIMPAN PAKAIAN (LOCKER) UNTUK MASING2 PEKERJA, SERTA PENGUSAHA BERTANGGUNG JAWAB KEAMANANNYA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SYARAT2 K.3 DALAM PENYELENGGARAAN MAKANAN DAN MINUMAN DI TEMPAT KERJA :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DAPUR, KAMAR MAKAN DAN ALAT KEPERLUAN MAKAN HARUS SELALU BERSIH DAN RAPI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DAPUR DAN KAMAR MAKAN TIDAK BERHUBUNGAN LANGSUNG DENGAN TEMPAT KERJA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DAPUR DAN KAMAR MAKAN HARUS MENDAPAT PENERANGAN YANG BAIK DAN PEREDARAN UDARA YANG CUKUP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MAKANAN YANG DISEDIAKANNYA HARUS MENURUT MENU YANG MEMENUHI SYARAT YANG DITENTUKAN</a:t>
            </a:r>
          </a:p>
          <a:p>
            <a:pPr marL="339725" lvl="0" indent="-339725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AIR YANG DIPERGUNAKAN UNTUK MAKAN DAN MINUM HARUS MEMENUHI SYARAT SEBAGAI BERIKUT :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AIR TIDAK BOLEH BERBAU DAN HARUS SEGAR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AIR TIDAK BOLEH BERWARNA (HARUS BENING)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AIR TIDAK BOLEH BERASA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AIR TIDAK BOLEH MENGANDUNG BINATANG / BAKTERI YANG BERBAHAYA (RIKSA LABORATORIUM KESEHATAN)</a:t>
            </a:r>
          </a:p>
          <a:p>
            <a:pPr marL="574675" lvl="0" indent="-234950">
              <a:buClrTx/>
              <a:buSzPct val="100000"/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</a:rPr>
              <a:t>PADA`WAKTU TERTENTU AIR YANG DIPAKAI HARUS DIPERIKSA OLEH LABORATORIUM KESEHATAN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</a:rPr>
              <a:t>ALAT2 MAKAN ATAU MASAK SESUDAH DIPAKAI HARUS DIBERSIHKAN DENGAN SABUN DAN AIR PANAS DAN DIKERINGKAN (MUDAH DIBERSIHKAN)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</a:rPr>
              <a:t>PETUGAS YANG MENGERJAKAN DAN MELAYANI MAKANAN DAN MINUMAN HARUS BEBAS DARI SALAH SATU PENYAKIT MENULAR, DAN SELALU MENJAGA KEBERSIHAN BADANNYA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</a:rPr>
              <a:t>PENGUSAHA HARUS MENYEDIAKAN PAKAIAN ATAU SCHORT DAN TUTUP KEPALA YANG BERSIH UNTUK PETUGAS DIPERGUNAKAN SAAT MELAYANI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buClrTx/>
              <a:buSzPct val="100000"/>
              <a:buFont typeface="+mj-lt"/>
              <a:buAutoNum type="arabicPeriod" startAt="9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0" indent="-457200">
              <a:buClrTx/>
              <a:buSzPct val="100000"/>
              <a:buFont typeface="+mj-lt"/>
              <a:buAutoNum type="arabicPeriod" startAt="9"/>
            </a:pPr>
            <a:r>
              <a:rPr lang="en-US" sz="2200" dirty="0" smtClean="0">
                <a:solidFill>
                  <a:schemeClr val="bg1"/>
                </a:solidFill>
              </a:rPr>
              <a:t>PETUGAS HARUS MENDAPAT LATIHAN SOAL KEBERSIHAN DAN KESEHATAN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9"/>
            </a:pPr>
            <a:r>
              <a:rPr lang="en-US" sz="2200" dirty="0" smtClean="0">
                <a:solidFill>
                  <a:schemeClr val="bg1"/>
                </a:solidFill>
              </a:rPr>
              <a:t>PETUGAS SEBELUM BEKERJA HARUS DIPERIKSA KESEHATAN BADANNYA DAN DINYATAKAN DENGAN SURAT KETERANGAN DOKTER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9"/>
            </a:pPr>
            <a:r>
              <a:rPr lang="en-US" sz="2200" dirty="0" smtClean="0">
                <a:solidFill>
                  <a:schemeClr val="bg1"/>
                </a:solidFill>
              </a:rPr>
              <a:t>PEMERIKSAAN BADAN TSB. HARUS DISERTAI RIKSA PARU2 DENGAN SINAR RONTGEN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9"/>
            </a:pPr>
            <a:r>
              <a:rPr lang="en-US" sz="2200" dirty="0" smtClean="0">
                <a:solidFill>
                  <a:schemeClr val="bg1"/>
                </a:solidFill>
              </a:rPr>
              <a:t>PEMERIKSAAN BADAN TSB.DIULANGI PALING SEDIKIT 1 KALI DALAM SETAHUN</a:t>
            </a:r>
          </a:p>
          <a:p>
            <a:pPr marL="457200" lvl="0" indent="-457200">
              <a:buClrTx/>
              <a:buSzPct val="100000"/>
              <a:buFont typeface="+mj-lt"/>
              <a:buAutoNum type="arabicPeriod" startAt="9"/>
            </a:pPr>
            <a:r>
              <a:rPr lang="en-US" sz="2200" dirty="0" smtClean="0">
                <a:solidFill>
                  <a:schemeClr val="bg1"/>
                </a:solidFill>
              </a:rPr>
              <a:t>PETUGAS TIDAK BOLEH MELAYANI MAKANAN SELAMA MENDERITA SESUATU PENYAKIT SAMPAI DINYATAKAN OLEH DOKTER BAHWA IA SUDAH SEHAT KEMBALI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effectLst/>
              </a:rPr>
              <a:t>PERATURAN MENTERI PERBURUHAN NO. </a:t>
            </a:r>
            <a:r>
              <a:rPr lang="en-US" sz="3200" smtClean="0">
                <a:solidFill>
                  <a:schemeClr val="bg1"/>
                </a:solidFill>
                <a:effectLst/>
              </a:rPr>
              <a:t>07 TAHUN  1964 TENTANG  SYARAT KESEHATAN, KEBERSIHAN, SERTA PENERANGAN DI TEMPAT KERJA  </a:t>
            </a:r>
            <a:endParaRPr lang="en-US" sz="32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5334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PERMEN.PERBURUHAN NO. 7 TAHUN 1964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DALAM PERATURAN INI TIDAK TERMASUK TEMPAT KERJA : 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339725" lvl="0" indent="-339725">
              <a:buClrTx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KAPAL, KAPAL TERBANG, KERETA`API, ALAT PENGANGKUTAN LAINNYA YANG DIPERGUNAKAN UNTUK PENGANGKUTAN UMUM </a:t>
            </a:r>
          </a:p>
          <a:p>
            <a:pPr marL="339725" lvl="0" indent="-339725">
              <a:buClrTx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RUMAH SAKIT, SANATORIA, APOTEK, DAN OBYEK PEMELIHARAAN ATAU PERAWATAN DIBAWAH PENGAWAN KEMENTERIAN KESEHATAN</a:t>
            </a:r>
          </a:p>
          <a:p>
            <a:pPr marL="339725" lvl="0" indent="-339725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TEMPAT DAN BANGUNAN DIBAWAH PENGAWASAN KEMENTERIAN PERTAHAN DAN KEAMANAN SERTA KEPOLISIAN NEGARA</a:t>
            </a:r>
          </a:p>
          <a:p>
            <a:pPr marL="0" lvl="0" indent="0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YANG DIMAKSUD BANGUNAN PERUSAHAN IALAH GEDUNG, GEDUNG TAMBAHAN, HALAMAN BESERTA JALAN, JEMBATAN ATAU BANGUNANNYA LAINNYA YANG MENJADI BAGIAN DARI PERUSAHAAN DAN TERLETAK DALAM BATAS HALAMAN PERUSAHAAN</a:t>
            </a: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sz="2200" b="1" dirty="0" smtClean="0">
                <a:solidFill>
                  <a:schemeClr val="bg1"/>
                </a:solidFill>
              </a:rPr>
              <a:t>GEDUNG / BANGUNAN PRSH. HARUS MEMENUHI SYARAT2 K.3 UNTUK :</a:t>
            </a:r>
            <a:endParaRPr lang="en-US" sz="22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MENGHINDARKAN KEMUNGKINAN BAHAYA KEBAKARAN DAN KECELAKAAN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MENGHINDARKAN KEMUNGKINAN BAHAYA KERACUNAN, PENULARAN PENYAKIT, ATAU TIMBULNYA PENYAKIT AKIBAT KERJA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MEMAJUKAN KEBERSIHAN DAN KETERTIBAN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MENDAPAT PENERANGAN YANG CUKUP DAN MEMENUHI SYARAT UNTUK MELAKUKAN PEKERJAAN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MENDAPAT SUHU YANG LAYAK DAN PEREDARAN UDARA YANG CUKUP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MENGHINDARKAN GANGGUAN DEBU, GAS, UAP, DAN BAUAN YANG TIDAK MENYENANGKAN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GEDUNG HARUS KUAT DAN TIDAK BOLEH ADA BAGIAN YANG RUBUH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buClrTx/>
              <a:buSzPct val="100000"/>
              <a:buFont typeface="+mj-lt"/>
              <a:buAutoNum type="arabicPeriod" startAt="8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dirty="0" smtClean="0">
                <a:solidFill>
                  <a:schemeClr val="bg1"/>
                </a:solidFill>
              </a:rPr>
              <a:t>TANGGA HARUS KUAT, AMAN DAN TIDAK BOLEH LICIN DAN CUKUP LUAS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dirty="0" smtClean="0">
                <a:solidFill>
                  <a:schemeClr val="bg1"/>
                </a:solidFill>
              </a:rPr>
              <a:t>LANTAI, DINDING, LOTENG DAN ATAP HARUS SELALU BERADA DALAM KEADAAN TERPELIHARA DAN BERSIH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dirty="0" smtClean="0">
                <a:solidFill>
                  <a:schemeClr val="bg1"/>
                </a:solidFill>
              </a:rPr>
              <a:t>DINDING DAN LOTENG SERTA BAGIAN2 LAINNYA HARU DIKAPURI PALING SEDIKIT DALAM 5 TAHUN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dirty="0" smtClean="0">
                <a:solidFill>
                  <a:schemeClr val="bg1"/>
                </a:solidFill>
              </a:rPr>
              <a:t>DINDING YANG DICAT HARUS DICUCI PALING SEDIKIT SATU KALI SETAHUN, SEHINGGA SELALU TERLIHAT BERSIH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8"/>
            </a:pPr>
            <a:r>
              <a:rPr lang="en-US" sz="2200" dirty="0" smtClean="0">
                <a:solidFill>
                  <a:schemeClr val="bg1"/>
                </a:solidFill>
              </a:rPr>
              <a:t>LANTAI HARUS DIBERSIHKAN PADA WAKTU2 TERTENTU, SEHINGGA SELALU DALAM KEADAAN BERSIH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 2  K.3  LAINNYA :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HALAMAN HARUS BERSIH, TERATUR, RATA DAN TIDAK BECEK DAN CUKUP LUAS UNTUK KEMUNGKIAN PERLUASAN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JALAN DI HALAMAN TIDAK BOLEH BERDEBU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KEPERLUAN ALIRAN AIR HARUS CUKUP, SALURAN YANG KUAT DAN BERSIH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SALURAN AIR YANG MELINTASI HALAMAN HARUS TERTUTUP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SAMPAH DAN TERBUANG LAINNYA HARUS TERKUMPUL PADA SUATU TEMPAT YANG RAPI DAN TERTUTUP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PADA WAKTUNYA SAMPAH ITU HARUS DIBUANG KE TEMPAT PEMBUANGAN SAMPAH ATAU DIBAKAR PADA TEMPAT YANG AMAN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TEMPAT PEGUMPULAN SAMPAH TIDAK BOLEH MENJADI SARANG LALAT, ATAU BINATANG SERANGGA YANG LAIN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 TATA UDARA GEDUNG /BANGUNAN PERUSAHAAN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SETIAP TEMPAT KERJA HARUS DIBUAT DAN DIATUR SEDEMIKIAN RUPA, SEHINGGA ORANG YANG BEKERJA DALAM RUANGAN DAPAT RUANG UDARA PALING SEDIKIT 10 METER, SEBAIKNYA 15 METER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TINGGI TEMPAT KERJA DIUKUR DARI LANTAI PALING SEDIKIT 3 METER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RUANG UDARA YANG MEMENUHI SYARAT UKURANNYA TIDAK MEMBATALKAN SUATU VENTILASI (PEREDARAN UDARA) YANG BAIK DALAM TEMPAT KERJA TERTUTUP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LUAS TEMPAT KERJA HARUS DIATUR SEDEMIKIAN RUPA, SEHINGGA ORANG CUKUP UNTUK BERGERAK SECARA BEBAS, PALING SEDIKIT 2 M PER ORANG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</a:rPr>
              <a:t>DINDING TAK BOLEH BASAH ATAU LEMBAB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buClrTx/>
              <a:buSzPct val="100000"/>
              <a:buFont typeface="+mj-lt"/>
              <a:buAutoNum type="arabicPeriod" startAt="6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</a:rPr>
              <a:t>LANTAI HARUS TERBUAT DARI BAHAN YANG KERAS, TAHAN AIR DAN BAHAN KIMIA YANG MERUSAK, DATAR DAN TIDAK LICIN, MUDAH DIBERSIHKAN SEHINGGA SELALU BERSIH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</a:rPr>
              <a:t>ALAT DAN BAHAN2 LAINNYA  HARUS SELALU DISUSUN ATAU DISIMPAN SECARA RAPI, DAN TERTIB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</a:rPr>
              <a:t>SUSUNAN TERSEBUT HARUS SEDEMIKIAN RUPA SEHINGGA TIDAK MENIMBULKAN BAHAYA TERTIMPA ATAU MUNGKIN PEKERJA TERJATUH</a:t>
            </a:r>
          </a:p>
          <a:p>
            <a:pPr marL="457200" lvl="0" indent="-457200">
              <a:spcAft>
                <a:spcPts val="600"/>
              </a:spcAft>
              <a:buClrTx/>
              <a:buSzPct val="100000"/>
              <a:buFont typeface="+mj-lt"/>
              <a:buAutoNum type="arabicPeriod" startAt="6"/>
            </a:pPr>
            <a:r>
              <a:rPr lang="en-US" sz="2200" dirty="0" smtClean="0">
                <a:solidFill>
                  <a:schemeClr val="bg1"/>
                </a:solidFill>
              </a:rPr>
              <a:t>AIR, SAMPAH ATAU BAHAN TERBUANG YANG LAIN HARUS SELALU DIKUMPULKAN DAN DIBUANG KETEMPAT-TEMPAT YANG RAPI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SYARAT KEBERSIHAN DALAM TEMPAT KERJA / BANGUNANYA :</a:t>
            </a:r>
            <a:endParaRPr lang="en-US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KAKUS TERBUAT DARI BAHAN YANG KUAT HARUS DISEDIAKAN UNTUK PEKERJA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HARUS TERPISAH UNTUK LAKI2 DAN PEREMPUAN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TIDAK BOLEHBERHUBUNGAN LANGSUNGDENGAN TEMPAT KERJA DAN LETAKNYA HARUS DINYATAKAN DENGAN JELAS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HARUS SELALU DIBERSIHKAN OLEH PETUGAS TERTENTU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HARUS MENDAPAT PENERANGAN YANG CUKUP DAN PERTUKARAN UDARA YANG BAIK</a:t>
            </a:r>
          </a:p>
          <a:p>
            <a:pPr marL="457200" lvl="0" indent="-457200">
              <a:buClrTx/>
              <a:buSzPct val="100000"/>
              <a:buFont typeface="+mj-lt"/>
              <a:buAutoNum type="arabicPeriod"/>
            </a:pPr>
            <a:r>
              <a:rPr lang="en-US" sz="2100" dirty="0" smtClean="0">
                <a:solidFill>
                  <a:schemeClr val="bg1"/>
                </a:solidFill>
              </a:rPr>
              <a:t>JUMLAH KAKUS AADALAH SEBAGAI BERIKUT :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1 – 15 ORANG PEKERJA       =    1  KAKUS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16 – 30 ORANG PEKERJA    =    2 KAKUS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31 – 45 ORANG PEKERJA    =    3 KAKUS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46  - 60 ORANG PEKERJA  =    4 KAKUS</a:t>
            </a:r>
          </a:p>
          <a:p>
            <a:pPr marL="693738" lvl="0" indent="-236538">
              <a:buClrTx/>
              <a:buSzPct val="100000"/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bg1"/>
                </a:solidFill>
              </a:rPr>
              <a:t>61 – 80 ORANG PEKERJA   =   5 KAKUS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3774</TotalTime>
  <Words>1071</Words>
  <Application>Microsoft Office PowerPoint</Application>
  <PresentationFormat>On-screen Show (4:3)</PresentationFormat>
  <Paragraphs>106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UNDANG-UNDANG KESELAMATAN DAN KESEHATAN  KERJA </vt:lpstr>
      <vt:lpstr>PERATURAN MENTERI PERBURUHAN NO. 07 TAHUN  1964 TENTANG  SYARAT KESEHATAN, KEBERSIHAN, SERTA PENERANGAN DI TEMPAT KERJA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612</cp:revision>
  <dcterms:created xsi:type="dcterms:W3CDTF">2008-07-22T02:42:23Z</dcterms:created>
  <dcterms:modified xsi:type="dcterms:W3CDTF">2015-04-15T07:18:25Z</dcterms:modified>
</cp:coreProperties>
</file>