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5"/>
  </p:notesMasterIdLst>
  <p:sldIdLst>
    <p:sldId id="455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1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X IV ( MINGGU  XIV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SYARAT2 BAGI PEKERJA YANG  BEKERJA DUDUK ATAU BERDIRI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8787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11"/>
            </a:pPr>
            <a:r>
              <a:rPr lang="en-US" sz="2200" dirty="0" smtClean="0">
                <a:solidFill>
                  <a:schemeClr val="bg1"/>
                </a:solidFill>
              </a:rPr>
              <a:t>P PENERANGAN YANG CUKUP UNTUK MEMBEDAKAN PEK.BR.KECIL DAN TELITI :</a:t>
            </a:r>
          </a:p>
          <a:p>
            <a:pPr marL="693738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PEKERJAAN MESIN YANG TELITI</a:t>
            </a:r>
          </a:p>
          <a:p>
            <a:pPr marL="693738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PEMERIKSAAN YANG TELITI</a:t>
            </a:r>
          </a:p>
          <a:p>
            <a:pPr marL="693738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PERCOBAAN2 YANG TELITI DAN HALUS</a:t>
            </a:r>
          </a:p>
          <a:p>
            <a:pPr marL="693738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PEMBUATAN TEPUNG</a:t>
            </a:r>
          </a:p>
          <a:p>
            <a:pPr marL="693738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PENYELESAIAN KULIT DAN PENENUAN BAHAN2 KATUN / WOL BERWARNA MUDA</a:t>
            </a:r>
          </a:p>
          <a:p>
            <a:pPr marL="693738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PEK.KANTOR YANG BER-GANTI2 MENULIS DAN MEMBACA, ARSIP DAN SELEKSI SURAT2 PALING SEDIKIT MEMPUNYAI KEKUATAN 3000LUX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en-US" sz="2200" dirty="0" smtClean="0">
                <a:solidFill>
                  <a:schemeClr val="bg1"/>
                </a:solidFill>
              </a:rPr>
              <a:t>PENERANGAN YANG CUKUP UNTUK MEMBEDAKAN PEK.BR.YANG SANGAT HALUS DENGAN CONTRAST YANG SEDANG DAN DALAM WAKTU YANG LAMA :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572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PEMASANGAN YANG HALUS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PEKERJAAN2 MESIN YANG HALUS P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EMERIKSAAN  YANG HALUS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PENYEMIRAN YANG HALUS DAN PEMOTONGAN GELAS KACA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PEKERJAAN KAYU YANG HALUS (UKIR2AN)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MENJAHIT BAHAN2 WOL YANG BERWARNA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AKUNTAN, PEMEGANG BUKU, PEK. STENO, MENGETK ATAU PEK.KANTOR YANG LAMA DAN TELITI HARUS MEMPUNYAI PENERANGAN ANTARA 500 SAMPAI 1000 LUX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572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buClrTx/>
              <a:buSzPct val="100000"/>
              <a:buFont typeface="+mj-lt"/>
              <a:buAutoNum type="arabicPeriod" startAt="13"/>
            </a:pPr>
            <a:r>
              <a:rPr lang="en-US" sz="2200" dirty="0" smtClean="0">
                <a:solidFill>
                  <a:schemeClr val="bg1"/>
                </a:solidFill>
              </a:rPr>
              <a:t>PENERANGAN YANG CUKUP UNTUK MEMBEDAKAN PEK.BR.YANG SANGAT HALUS DENGAN CONTRASTYANG SANGAT KURANG UNTUK WAKRU YANG LAMA :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PEMASANGAN YANG EKSTRA HALUS ( ARLOJI DLL )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RIKSA YANG EKSTRA HALUS ( CAMPUR OBAT )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PERCOBAAN  ALAT2 YANG EKSTRA HALUS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TUKANG MAS DAN BELIAN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PENILAIAN DAN PENYISIHAN HASIL2 TEMBAKAN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PENYUSUNAN HURUF DAN RIKSA COPY DALAM PERCETAKAN</a:t>
            </a:r>
          </a:p>
          <a:p>
            <a:pPr marL="738188" lvl="0" indent="-280988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RIKSA DAN PENJAHITAN BAHAN PAKAIAN BERWARNA TUA HARUS MEMPUNYAI KEKUATAN MIN.1000 LUX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sz="4000" smtClean="0">
                <a:solidFill>
                  <a:schemeClr val="bg1"/>
                </a:solidFill>
                <a:effectLst/>
              </a:rPr>
              <a:t>Terima K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a</a:t>
            </a:r>
            <a:r>
              <a:rPr sz="4000" smtClean="0">
                <a:solidFill>
                  <a:schemeClr val="bg1"/>
                </a:solidFill>
                <a:effectLst/>
              </a:rPr>
              <a:t>sih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 K.3 BAGI PEKERJA YANG BEKERJA DUDUK ATAU BERDIRI 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PEKERJA SAMBIL DUDUK HARUS DISEDIAKAN TEMPAT DUDUK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TEMPAT DUDUK TSB.HARUS MEMENUHI SYARAT :</a:t>
            </a:r>
          </a:p>
          <a:p>
            <a:pPr marL="574675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HARUS MEMENUHI UKURAN2 YANG SESUAI DENGAN TUBUH ORANG YANG BEKERJA, UMUMNYA COCOK DENGAN YANG MEMAKAINYA</a:t>
            </a:r>
          </a:p>
          <a:p>
            <a:pPr marL="574675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HARUS MEMBERI KESENANGAN DUDUK DAN MENGHINDARI KETEGANGAN OTOT2</a:t>
            </a:r>
          </a:p>
          <a:p>
            <a:pPr marL="574675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HARUS MEMUDAHKAN GERAK-GERIK UNTUK BEKERJA</a:t>
            </a:r>
          </a:p>
          <a:p>
            <a:pPr marL="574675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HARUS ADA SANDARAN UNTUK PUNGGUNG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200" dirty="0" smtClean="0">
                <a:solidFill>
                  <a:schemeClr val="bg1"/>
                </a:solidFill>
              </a:rPr>
              <a:t>PEKERJA LAKUKAN PEKERJAAN BERDIRI, BERJALAN MERANGKAK, JONGKOK ATAU BERBARING HARUS DISEDIAKAN TEMPAT2 DUDUK PADA WAKTU IA MEMBUTUHKAN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200" dirty="0" smtClean="0">
                <a:solidFill>
                  <a:schemeClr val="bg1"/>
                </a:solidFill>
              </a:rPr>
              <a:t>CARA BEKERJANYA HARUS DIATUR SEDEMIKIAN RUPA, SEHINGGA TIDAK MENIMBULKAN KETEGANGAN OTOT, KELELAHAN BERLEBIHAN ATAU GANGGUAN KESEHATAN YANG LAIN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200" dirty="0" smtClean="0">
                <a:solidFill>
                  <a:schemeClr val="bg1"/>
                </a:solidFill>
              </a:rPr>
              <a:t>PERUSAHAAN YANG MEMPERGUNAKAN TENAGA WANITA HARUS DIADAKAN BEBERAPA TEMPAT ISTIRAHAT DAN BERHIAS YANG CUKUP LUAS, MEMENUHI SYARAT2 KEBERSIHAN, PENERANGAN DAN PEREDARAN UDARA UNTUK DIPERGUNAKAN PADA WAKTU DIPERLUKAN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SYARAT2 PEREDARAN UDARA DAN PENCAHAYAAN DI TEMPAT KERJA 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JARAK ANTARA GEDUNG ATAU BANGUNAN2 LAINNYA HARUS SEDEMIKIAN RUPA SEHINGGA TIDAK MENGGANGGU MASUKNYA CAHAYA SIANG KE TEMPAT KERJA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SETIAP TEMPAT KERJA HARUS MENDAPAT PENERANGAN YANG CUKUP UNTUK MELAKUKAN PEKERJAAN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JENDELA2, LOBANG2 ATAU DINDING KACA UNTUK MEMASUKKAN CAHAYA HARUS SELALU BERSIH DAN LUAS SELURUHNYA HARUS 1/6 DARI PADA LUAS LANTAI TEMPAT KERJA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DALAM HAL YANG MEMAKSA LUAS, DAPAT DIKURANGKAN SAMPAI PALING SEDIKIT 1/10 X LUAS LANTAI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BILA ADA PENYINARAN MATAHARI LANGSUNG MENIMPA PEKERJA HARUS DIADAKAN TINDAKAN2 UNTUK MENG-HALANG2I 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BILA JENDELA HANYA SATU2NYA JALAN CAHAYA MATAHARI, MAKA JARAK ANTARA JENDELA DAN LANTAI TIDAK BOLEH MELEBIHI 1,2 M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BILA CAHAYA MATAHARI TIDAK MENCUKUPI ATAU TIDAK DAPAT IPERGUNAKAN HARUS DIADAKAN PENERANGAN DENGAN JALAN LAIN SEBAGAI TAMBAHAN ATAU PENGGANTI CAHAYA MATAHARI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UNTUK PEKERJAAN YANG DILAKUKAN MALAM HARI HARUS DIADAKAN PENERANGAN BUATAN YANG AMAN DAN CUKUP INTENSITASNYA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PENERANGAN DENGAN JALAN LAIN ITU TIDAK BOLEH MENYEBABKAN PANAS YANG BER-LEBIH2AN  ATAU MERUSAK SUSUNAN UDARA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SYARAT2 PENERANGAN DALAM PEKERJAAN DI TEMPAT KERJA 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TIAP TEMPAT KERJA YANG DIPERGUNAKAN WAKTU MALAM HARI HARUS SELALU MENYEDIAKAN ALAT2 PENERANGAN DARURAT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ALAT2 PENERANGAN DARURAT HARUS MEMPUNYAI SUMBER TENAGA YANG BEBAS DARI INSTALASI UMUM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ALAT2 PENERANGAN DARURAT TSB.HARUS DITEMPATKAN PADA TEMPAT2 YANG TIDAK MUNGKIN MENIMBULKAN BAHAYA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JALAN2 KELUAR SEPERTI PINTU, GANG2 DLL.HARUS MEMPUNYAI ALAT PENERANGAN DARURAT, DAN DIBERI TANDA PENGENAL DENGAN CAT DLL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KADAR PENERANGAN DIUKUR DENGAN ALAT2 PENGUKUR CAHAYA YANG BAIK SETINGGI TEMPAT KERJA YANG SEBENARNYA ATAU SETINGGI PERUT UNTUK PENERANGAN UMUM ( 1 METER )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PENERANGAN DARURAT HARUS MEMPUNYAI KEKUATAN PALING SEDIKIT 5 LUX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PENERANGAN UNTUK HALAMAN DAN JALAN2 DI LINGKUNGAN PERUSAHAAN PALING SEDIKIT 20 LUX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PENERANGAN YANG CUKUP UNTUK MEMBEDAKAN PEK. BR. KASAR :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MENGERJAKAN BAHAN KASAR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MENGERJAKAN ARANG ATAU ABU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MENGERJAKAN BARANG2 YANG BESAR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MENGERJAKAN BAHAN TANAH ATAU BATU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GANG2, TANGGA DI DALAM GEDUNG YG.SELALU DIPAKAI</a:t>
            </a:r>
          </a:p>
          <a:p>
            <a:pPr marL="574675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GUDANG2 MENYIMPAN BARANG2 BESAR DAN KASAR MIN. 50 LUX 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 startAt="9"/>
            </a:pPr>
            <a:r>
              <a:rPr lang="en-US" sz="2200" dirty="0" smtClean="0">
                <a:solidFill>
                  <a:schemeClr val="bg1"/>
                </a:solidFill>
              </a:rPr>
              <a:t>PENERANGAN YANG CUKUP UNTUK MEMBEDAKAN PEK. BR. KECIL : 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MENGERJAKAN BARANG2 BESI DAN BAJA SETENGAH SELESAI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PEMASANGAN YANG KASAR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PENGGILINGAN PADI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PENGUPASAN / PENGAMBILAN DAN PENYISIHAN BAHAN KAPAS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KAMAR MESIN DAN UAP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ALAT PENGANGKUT ORANG DAN BARANG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RUANG2 PENERIMAAN DAN PENGIRIMAN DENGAN KAPAL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TEMPAT MENYIMPAN BARANG2 SEDANG DAN KECIL</a:t>
            </a:r>
          </a:p>
          <a:p>
            <a:pPr marL="574675" lvl="0" indent="-234950"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KAKUS, TEMPAT MANDI DAN KENCING HARUS MIN. 100 LUX</a:t>
            </a:r>
          </a:p>
          <a:p>
            <a:pPr marL="458787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10"/>
            </a:pPr>
            <a:r>
              <a:rPr lang="en-US" sz="2200" dirty="0" smtClean="0">
                <a:solidFill>
                  <a:schemeClr val="bg1"/>
                </a:solidFill>
              </a:rPr>
              <a:t>PENERANGAN YANG CUKUP UNTUK MEMBEDAKAN PEK.BR.KECIL &amp; TELITI :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PEMASANGAN ALAT2 YANG SEDANG (TIDAK BESAR )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PEKERJAAN MESIN DAN BUBUT YANG KASAR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RIKSA ATAU PERCOBAAN THD. BARANG KASAR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MENJAHIT TEKTIL ATAU KULIT YANG BERWARNA MUDA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PEMASUKAN DAN PENGAWETAN BAHAN2 MAKANAN DLM.KALENG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PEMBUNGKUSAN DAGING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MENGERJAKAN KAYU MELAPIS PERABOT HARUS PALING SEDIKIT 200 LUX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3777</TotalTime>
  <Words>785</Words>
  <Application>Microsoft Office PowerPoint</Application>
  <PresentationFormat>On-screen Show (4:3)</PresentationFormat>
  <Paragraphs>93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UNDANG-UNDANG KESELAMATAN DAN KESEHATAN  KERJA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613</cp:revision>
  <dcterms:created xsi:type="dcterms:W3CDTF">2008-07-22T02:42:23Z</dcterms:created>
  <dcterms:modified xsi:type="dcterms:W3CDTF">2015-04-15T07:18:54Z</dcterms:modified>
</cp:coreProperties>
</file>