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2"/>
  </p:notesMasterIdLst>
  <p:sldIdLst>
    <p:sldId id="456" r:id="rId2"/>
    <p:sldId id="457" r:id="rId3"/>
    <p:sldId id="460" r:id="rId4"/>
    <p:sldId id="463" r:id="rId5"/>
    <p:sldId id="464" r:id="rId6"/>
    <p:sldId id="465" r:id="rId7"/>
    <p:sldId id="466" r:id="rId8"/>
    <p:sldId id="467" r:id="rId9"/>
    <p:sldId id="468" r:id="rId10"/>
    <p:sldId id="46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99"/>
    <a:srgbClr val="CC6600"/>
    <a:srgbClr val="000066"/>
    <a:srgbClr val="FF0000"/>
    <a:srgbClr val="0033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052FCD9-562D-49BE-8A69-F579116D6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33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0ABDB0-9BC7-4C23-AC17-0CA7F3A6D9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5FB1B-834A-4B4B-8B7C-2CAFCBA259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04CA9-826B-40F1-AE1F-9B7A55F1FB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0392A57-72DA-4DC0-AAC3-0FFB18930D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4B76B-BA66-44F1-87F7-AEEB089309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7C737-E70A-4450-85E2-0CD7939F8B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6750-C6B3-4CE2-B05A-ADBDB36C2F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E5FD6-371B-4A54-B87E-FDDA4F8C13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009A5-FAFE-4811-9EF0-3E6DA364C3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57222D1-3CF3-48B0-B77B-7D482BBDFC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687A92-7EAA-402F-85B5-C70D1CE93B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BAA90F-5DB9-4A2C-96C6-DA79C4E86F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5000" dirty="0" smtClean="0">
                <a:solidFill>
                  <a:schemeClr val="bg1"/>
                </a:solidFill>
                <a:effectLst/>
              </a:rPr>
              <a:t>UNDANG-UNDANG KESELAMATAN DAN KESEHATAN  KERJA </a:t>
            </a:r>
          </a:p>
        </p:txBody>
      </p:sp>
      <p:sp>
        <p:nvSpPr>
          <p:cNvPr id="5" name="Subtit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4191000"/>
            <a:ext cx="8305800" cy="49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Drs. </a:t>
            </a:r>
            <a:r>
              <a:rPr lang="en-US" sz="2500" dirty="0" err="1" smtClean="0">
                <a:solidFill>
                  <a:schemeClr val="bg1"/>
                </a:solidFill>
              </a:rPr>
              <a:t>Haris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Sadiminanto</a:t>
            </a:r>
            <a:r>
              <a:rPr lang="en-US" sz="2500" dirty="0" smtClean="0">
                <a:solidFill>
                  <a:schemeClr val="bg1"/>
                </a:solidFill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</a:rPr>
              <a:t>MMSi</a:t>
            </a:r>
            <a:r>
              <a:rPr lang="en-US" sz="2500" dirty="0" smtClean="0">
                <a:solidFill>
                  <a:schemeClr val="bg1"/>
                </a:solidFill>
              </a:rPr>
              <a:t>, MBA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MATERI  X V ( MINGGU  XV )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LISENSI TENAGA KESEHATAN KERJA DAN PELAPORAN KECELAKAAN DAN P.A.K.</a:t>
            </a:r>
            <a:endParaRPr lang="en-US" sz="2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SETIAP DOKTER PEMERIKSA YANG MELAKUKAN PEMERIKSAAN KLINIS MAUPUN MELAKUKAN DIAGNOSIS PENYAKITNYA WAJIB MEMBUAT LAPORAN MEDIKNYA  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BILA TERDAPAT KERAGU-RAGUAN DALAM MENEGAKKAN DIAGNOSIS PENYAKITNYA OLEH DOKTER PEMERIKSA, DAPAT DIKONSULTASIKAN KEPADA DOKTER PENASEHAT TENAGA KERJA DAN JUGA BILA DIPERLUKAN DAPAT DIKONSULTASIKAN DENGAN DOKTER AHLI YBS. 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PENYAKIT AKIBAT KERJA YANG DITEMUKAN WAJIB DILAPORKAN OLEH PENGUSAHA SESUAI PERATURAN MENAKER NOMOR : PER.03/MEN/1998 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PERATURAN MENTERI TENAGA KERJA, TRANSMIGRASI DAN KOPERASI NOMOR PER.01/MEN/1976 TENTANG KEWAJIBAN LATIHAN HYPERKES BAGI DOKTER  PERUSAHAAN</a:t>
            </a: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PERUSAHAAN WAJIB MENGIRIMKAN DOKTERNYA UNTUK MENGIKUTI PELATIHAN BIDANG HYGIENE PERUSAHAAN, KESEHATAN DAN KESELAMATAN KERJA ( HYPERKES )</a:t>
            </a: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DOKTER PERUSAHAAN ADALAH DOKTER YANG DITUNJUK ATAU BEKERJA DI PERUSAHAAN YANG BERTUGAS DAN/ATAU BERTANGGUNG JAWAB ATAS HYPERKES</a:t>
            </a: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LEMBAGA NASIONAL DAN LEMBAGA DAERAH HYPERKES SEKARANG PUSAT K.3 DAN BALAI K.3 DITUNJUK UNTUK MENYELENGGARAKAN PELATIHAN HYPERKES, DENGAN PETUNJUK DAN BIMBINGAN DIRJEN BINWASNAKER KEMENTRIAN NAKERTRANS 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PUSAT K.3 DAN BALAI K.3 HARUS MENDAFTAR DAN MELAPORKAN SEMUA DOKTER PERUSAHAAN YANG TELAH DILATIH KEPADA DIRJEN BINWASNAKER KEMENTERIAN NAKERTRANS</a:t>
            </a: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SEGALA SESUATU YANG BERHUBUNGAN DENGAN PELAKSANAAN PELATIHAN HYPERKES TERSEBUT, DIATUR LEBIH LANJUT OLEH KEPALA PUSAT KESELAMATAN DAN KESEHATAN KERJA KEMENTRIAN NAKERTRANS</a:t>
            </a: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PERUSAHAAN YANG TIDAK MELAKSANAKAN KETENTUAN TERSEBUT DIKENAKAN SANKSI BERDASARKAN UNDANG-UNDANG KESELAMATAN KERJA NOMOR 1 TAHUN 1970 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</a:t>
            </a: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PERATURAN MENTERI TENAGA KERJA, TRANSMIGRASI DAN KOPERASI NOMOR PER.01/MEN/1979 TENTANG KEWAJIBAN LATIHAN HYPERKES BAGI TENAGA PARAMEDIS  PERUSAHAAN</a:t>
            </a: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PERUSAHAAN YANG MEMPEKERJAKAN TENAGA PARAMEDIS DIWAJIBKAN UNTUK MENGIRIMKAN TENAGA TERSEBUT UNTUK MENDAPATKAN PELATIHAN BIDANG HYGIENE PERUSAHAAN, KESEHATAN DAN KESELAMATAN KERJA ( HYPERKES )</a:t>
            </a: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TENAGA PARAMEDIS ADALAH TENAGA PARAMEDIS  YANG DITUNJUK ATAU DITUGASKAN UNTUK MELAKSANAKAN ATAU MEMBANTU PENYELENGGARAAN TUGAS-TUGAS HYPERKES DI PERUSAHAAN ATAS PETUNJUK DAN BIMBINGAN DOKTER PERUSAHAAN</a:t>
            </a: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PUSAT K.3 DAN BALAI K.3 DITUNJUK UNTUK MENYELENGGARAKAN PELATIHAN BIDANG HYPERKES SERTA MELAPORKAN TUGAS-TUGAS TERSEBUT KEPADA DIRJEN BINWASNAKER KEMENTERIAN NAKERTRANS</a:t>
            </a: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SETIAP TENAGA PARAMEDIS YANG TELAH MENDAPAT PELATIHAN AKAN MENDAPAT SERTIPIKAT</a:t>
            </a: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DENGAN SERTIPIKAT TERSEBUT TENAGA PARAMEDIS YBS.TELAH MEMENUHI SYARAT UNTUK MENYELENGGARAKAN PELAYANAN HYPERKES SESUAI DENGAN FUNGSINYA</a:t>
            </a: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SEGALA SESUATU YANG BERHUBUNGAN DENGAN PELAKSANAAN PELATIHAN HYPERKES TERSEBUT, AKAN DITENTUKAN OLEH KEPALA PUSAT KESELAMATAN DAN KESEHATAN KERJA KEMENTRIAN NAKERTRANS</a:t>
            </a: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PERUSAHAAN YANG TIDAK MELAKSANAKAN KETENTUAN TERSEBUT DIKENAKAN SANKSI BERDASARKAN UNDANG-UNDANG KESELAMATAN KERJA NOMOR 1 TAHUN 1970 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</a:t>
            </a: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PERATURAN MENTERI TENAGA KERJA DAN TRANSMIGRASI NOMOR PER.01/MEN/1981 TENTANG KEWAJIBAN MELAPOR PENYAKIT AKIBAT KERJA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PENYAKIT AKIBAT KERJA ADALAH SETIAP PENYAKIT YANG DISEBABKAN OLEH PEKERJAAN ATAU LINGKUNGAN KERJA 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BILA DALAM RIKSA KESEHATAN BERKALA DAN/ATAU KHUSUS, DITEMUKAN P.A.K.YANG DIDERITA OLEH TENAGA KERJA, PENGUSAHA ATAU BADAN YANG </a:t>
            </a:r>
            <a:r>
              <a:rPr lang="en-US" sz="2100" dirty="0" err="1" smtClean="0">
                <a:solidFill>
                  <a:schemeClr val="bg1"/>
                </a:solidFill>
                <a:latin typeface="Verdana" pitchFamily="34" charset="0"/>
              </a:rPr>
              <a:t>YANG</a:t>
            </a: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DITUNJUK WAJIB MELAPORKAN SECARA TERTULIS KEPADA DINAS YANG MEMBIDANGI URUSAN KETENAGAKERJAAN ATAU DIRJEN BINWASNAKER KEMENTRIAN NAKERTRANS</a:t>
            </a: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PENYAKIT AKIBAT KERJA YANG WAJIB DILAPORKAN ANTARA LAIN MELIPUTI PENYAKIT PARU DAN SALURAN PERNAFASAN YANG DISEBABKAN OLEH DEBU LOGAM KERAS, DEBU KAPAS, DLL.SESUAI KEPUTUSAN PRESIDEN R.I.NO. 22 TAHUN 1993 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LAPORAN HARUS DILAKUKAN DALAM WAKTU PALING LAMA 2 X 24 JAM SETELAH PENYAKIT TERSEBUT DIBUAT DIAGNOSANYA DAN BENTUK SERTA TATA CARA PELAPORAN DITETAPKAN OLEH DIRJEN BINWASNAKER KEMENTRIAN NAKERTRNS 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PENGUSAHA WAJIB DENGAN SEGERA MELAKUKAN UPAYA TINDAKAN PREVENTIF AGAR PENYAKIT YANG SAMA TIDAK TERULANG KEMBALI DIDERITA OLEH TENAGA KERJA YANG LAIN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BILA TERDAPAT KERAGU-RAGUAN TERHADAP HASIL RIKSA YANG TELAH DILAKUKAN OLEH DOKTER, PENGUSAHA DAPAT MEMINTA BANTUAN KEMENTRIAN NAKERTRANS DALAM HAL INI APARATNYA UNTUK MENETAPKAN DIAGNOSA PENYAKIT AKIBAT KERJA TSB. 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PENGUSAHA WAJIB MENYEDIAKAN SECARA CUMA-CUMA SEMUA ALAT PERLINDUNGAN DIRI YANG DIWAJIBKAN PENGGUNAANNYA OLEH TENAGA KERJA UNTUK PENCEGAHAN P.A.K 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PUSAT K.3 DAN BALAI-BALAI K.3 HARUS MENYELENGGARAKAN PENYULUHAN DAN PELATIHAN KEPADA PIHAK TERKAIT, DALAM MENINGKATKAN PENCEGAHAN PENYAKIT AKIBAT KERJA TERMASUK MENYELENGGARAKAN BIMBINGAN DIAGNOSTIK P.A.K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50838" lvl="0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KEPUTUSAN MENAKER NOMOR.KEPTS.333/MEN/1989 TENTANG DIAGNOSIS DAN PELAPORAN PENYAKIT AKIBAT KERJA  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PENYAKIT AKIBAT KERJA DAPAT DITEMUKAN ATAU DI DIAGNOSIS SEWAKTU DILAKSANAKAN PEMERIKSAAN KESEHATAN TENAGA KERJA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DALAM PEMERIKSAAN KESEHATAN TERSEBUT HARUS DITENTUKAN APAKAH PENYAKIT YANG DIDERITA TENAGA KERJA MERUPAKAN PENYAKIT AKIBAT KERJA ATAU BUKAN </a:t>
            </a:r>
          </a:p>
          <a:p>
            <a:pPr marL="350838" indent="-350838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DIAGNOSIS PENYAKIT AKIBAT KERJA DITEGAKKAN MELALUI SERANGKAIAN PEMERIKSAAN KLINIS DAN PEMERIKSAAN KONDISI PEKERJAAN SERTA LINGKUNGANNYA UNTUK MEMBUKTIKAN ADANYA HUBUNGAN SEBAB AKIBAT ANTARA PENYAKIT DAN PEKERJAANNYA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3780</TotalTime>
  <Words>708</Words>
  <Application>Microsoft Office PowerPoint</Application>
  <PresentationFormat>On-screen Show (4:3)</PresentationFormat>
  <Paragraphs>241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UNDANG-UNDANG KESELAMATAN DAN KESEHATAN  KERJA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MCR Jakarta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May</cp:lastModifiedBy>
  <cp:revision>608</cp:revision>
  <dcterms:created xsi:type="dcterms:W3CDTF">2008-07-22T02:42:23Z</dcterms:created>
  <dcterms:modified xsi:type="dcterms:W3CDTF">2015-04-15T07:19:59Z</dcterms:modified>
</cp:coreProperties>
</file>