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9"/>
  </p:notesMasterIdLst>
  <p:sldIdLst>
    <p:sldId id="468" r:id="rId2"/>
    <p:sldId id="458" r:id="rId3"/>
    <p:sldId id="469" r:id="rId4"/>
    <p:sldId id="470" r:id="rId5"/>
    <p:sldId id="471" r:id="rId6"/>
    <p:sldId id="348" r:id="rId7"/>
    <p:sldId id="283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99"/>
    <a:srgbClr val="CC6600"/>
    <a:srgbClr val="000066"/>
    <a:srgbClr val="FF0000"/>
    <a:srgbClr val="0033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052FCD9-562D-49BE-8A69-F579116D6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9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4F89C-BA1D-4A73-BA89-39501EA01EC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0ABDB0-9BC7-4C23-AC17-0CA7F3A6D9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5FB1B-834A-4B4B-8B7C-2CAFCBA259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04CA9-826B-40F1-AE1F-9B7A55F1FB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0392A57-72DA-4DC0-AAC3-0FFB18930D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4B76B-BA66-44F1-87F7-AEEB089309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7C737-E70A-4450-85E2-0CD7939F8B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56750-C6B3-4CE2-B05A-ADBDB36C2F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E5FD6-371B-4A54-B87E-FDDA4F8C13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009A5-FAFE-4811-9EF0-3E6DA364C3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57222D1-3CF3-48B0-B77B-7D482BBDFC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687A92-7EAA-402F-85B5-C70D1CE93B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CBAA90F-5DB9-4A2C-96C6-DA79C4E86F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5000" dirty="0" smtClean="0">
                <a:solidFill>
                  <a:schemeClr val="bg1"/>
                </a:solidFill>
                <a:effectLst/>
              </a:rPr>
              <a:t>UNDANG-UNDANG KESELAMATAN DAN KESEHATAN  KERJA </a:t>
            </a:r>
          </a:p>
        </p:txBody>
      </p:sp>
      <p:sp>
        <p:nvSpPr>
          <p:cNvPr id="5" name="Subtit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57200" y="4191000"/>
            <a:ext cx="8305800" cy="49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Drs. </a:t>
            </a:r>
            <a:r>
              <a:rPr lang="en-US" sz="2500" dirty="0" err="1" smtClean="0">
                <a:solidFill>
                  <a:schemeClr val="bg1"/>
                </a:solidFill>
              </a:rPr>
              <a:t>Haris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</a:rPr>
              <a:t>Sadiminanto</a:t>
            </a:r>
            <a:r>
              <a:rPr lang="en-US" sz="2500" dirty="0" smtClean="0">
                <a:solidFill>
                  <a:schemeClr val="bg1"/>
                </a:solidFill>
              </a:rPr>
              <a:t>, </a:t>
            </a:r>
            <a:r>
              <a:rPr lang="en-US" sz="2500" dirty="0" err="1" smtClean="0">
                <a:solidFill>
                  <a:schemeClr val="bg1"/>
                </a:solidFill>
              </a:rPr>
              <a:t>MMSi</a:t>
            </a:r>
            <a:r>
              <a:rPr lang="en-US" sz="2500" dirty="0" smtClean="0">
                <a:solidFill>
                  <a:schemeClr val="bg1"/>
                </a:solidFill>
              </a:rPr>
              <a:t>, MBA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MATERI  X VI ( MINGGU  XVI )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solidFill>
                  <a:schemeClr val="bg1"/>
                </a:solidFill>
              </a:rPr>
              <a:t>TATA CARA PELAPORAN KECELAKAAN DAN SARANA PEMBINAAN BIDANG K.3</a:t>
            </a:r>
            <a:endParaRPr lang="en-US" sz="2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457200" lvl="0" indent="-457200" algn="just">
              <a:spcAft>
                <a:spcPts val="600"/>
              </a:spcAft>
              <a:buClrTx/>
              <a:buNone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 PERATURAN MENTERI TENAGA KERJA NOMOR PER.03/MEN/1998 TENTANG TATA CARA PELAPORAN KECELAKAAN KERJA</a:t>
            </a:r>
          </a:p>
          <a:p>
            <a:pPr marL="457200" lvl="0" indent="-457200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 KECELAKAAN ADALAH SUATU KEJADIAN YANG TIDAK DIKEHENDAKI DAN TIDAK DIDUGA SEMULA YANG DAPAT MENIMBULKAN KORBAN MANUSIA DAN/ATAU HARTA BENDA</a:t>
            </a:r>
          </a:p>
          <a:p>
            <a:pPr marL="457200" lvl="0" indent="-457200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 KEJADIAN BERBAHAYA LAINNYA ADALAH KEJADIAN YANG POTENSIAL, YANG DAPAT MENYEBABKAN KECELAKAAN KERJA ATAU PENYAKIT AKIBAT KERJA KECUALI KEBAKARAN, PELEDAKAN DAN BAHAYA PEMBUANGAN LIMBAH</a:t>
            </a:r>
          </a:p>
          <a:p>
            <a:pPr marL="457200" lvl="0" indent="-457200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 PENGUSAHA WAJIB MELAPORKAN SETIAP KEJADIAN KECELAKAAN YANG MENIMPA TENAGA KERJA DALAM WAKTU PALING LAMA 2 X 24 JAM SETELAH KEJADIAN</a:t>
            </a: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457200" lvl="0" indent="-457200" algn="just">
              <a:spcAft>
                <a:spcPts val="600"/>
              </a:spcAft>
              <a:buClrTx/>
              <a:buNone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 SETELAH MENERIMA LAPORAN KECELAKAAN TERSEBUT, DINAS YANG MEMBIDANGI URUSAN KETENAGAKERJAAN MEMERINTAHKAN PENGAWAS KETENAGAKERJAAN UNTUK MELAKUKAN PEMERIKSAAN DAN PENGKAJIAN KECEKAAN </a:t>
            </a:r>
          </a:p>
          <a:p>
            <a:pPr marL="457200" lvl="0" indent="-457200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 PEMERIKSAAN DAN PENGKAJIAN KECELAKAAN TSB. DILAKUKAN TERHADAP SETIAP KECELAKAAN YANG DILAPORKAN OLEH PENGUSAHA MENGACU PERATURAN PERUNDANGAN DI BIDANG KETENAGAKERJAAN</a:t>
            </a:r>
          </a:p>
          <a:p>
            <a:pPr marL="457200" lvl="0" indent="-457200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 PENGAWAS KETENAGAKERJAAN DALAM LAKSANAKAN PEMERIKSAAN DAN PENGKAJIAN KECELAKAN HARUS  MEMPERGUNAKAN FORM-FORM TERTENTU YANG TELAH DITETAPKAN </a:t>
            </a: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457200" lvl="0" indent="-457200" algn="just">
              <a:spcAft>
                <a:spcPts val="600"/>
              </a:spcAft>
              <a:buClrTx/>
              <a:buNone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 SETELAH MENERIMA LAPORAN TERSEBUT, DINAS YANG MEMBIDANGI KETENAGAKERJAAN MEMERINTAHKAN PENGAWAS KETENAGAKERJAAN UNTUK MELAKUKAN PEMERIKSAAN DAN PENGKAJIAN KECEKAAN </a:t>
            </a:r>
          </a:p>
          <a:p>
            <a:pPr marL="457200" lvl="0" indent="-457200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 PEMERIKSAAN DAN PENGKAJIAN KECELAKAAN DILAKUKAN TERHADAP SETIAP KECELAKAAN YANG DILAPORKAN OLEH PENGUSAHA MENGACU PERATURAN PERUNDANGAN DI BIDANG KETENAGAKERJAAN</a:t>
            </a:r>
          </a:p>
          <a:p>
            <a:pPr marL="457200" lvl="0" indent="-457200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 PENGAWAS KETENAGAKERJAAN DALAM LAKSANAKAN PEMERIKSAAN DAN PENGKAJIAN MEMPERGUNAKAN FORM-FORM YANG TELAH DITETAPKAN </a:t>
            </a: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457200" lvl="0" indent="-457200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 DINAS YANG MEMBIDANGI KETENAGAKERJAAN BERDASARKAN HASIL PEMERIKSAAN DAN PENGKAJIAN PENGAWAS KETENAGAKERJAAN , TIAP AKHIR BULAN HARUS MENYUSUN ANALISIS LAPORAN KECELAKAAN SESUAI WILAYAH KERJANYA DAN PALING LAMBAT TANGGAL 5 BULAN BERIKUTNYA HARUS DILAPORKAN KE DINAS YANG MEMBIDANGI KETENAGAKERJAAN TINGKAT PROVINSI </a:t>
            </a:r>
          </a:p>
          <a:p>
            <a:pPr marL="457200" lvl="0" indent="-457200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 DINAS TINGKAT PROVINSI SETELAH MENERIMA ANALISIS LAPORAN KECELAKAAN BULANAN DARI KABUPATEN/KOTA DALAM WILAYAH KERJANYA, HARUS MENYAMPAIKAN REKAPITULASI ANALISIS LAPORAN BULAN KE MENTERI ATAU PEJABAT YANG DITUNJUK</a:t>
            </a:r>
          </a:p>
          <a:p>
            <a:pPr marL="457200" lvl="0" indent="-457200" algn="just">
              <a:spcAft>
                <a:spcPts val="600"/>
              </a:spcAft>
              <a:buClrTx/>
              <a:buNone/>
            </a:pPr>
            <a:r>
              <a:rPr lang="en-US" sz="2100" dirty="0" smtClean="0">
                <a:solidFill>
                  <a:schemeClr val="bg1"/>
                </a:solidFill>
                <a:latin typeface="Verdana" pitchFamily="34" charset="0"/>
              </a:rPr>
              <a:t>     KEMENTRIAN MELALUI DIRJEN BINWASNAKER BERDASARKAN ANALISIS LAPORAN BULANAN DARI TINGKAT PROVINSI, MENYUSUN ANALISIS LAPORAN KEKERAPAN DAN KEPARAHAN KECEAKAAN TINGKAT NASIONAL </a:t>
            </a: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457200" lvl="0" indent="-457200">
              <a:buClrTx/>
              <a:buAutoNum type="arabicPeriod" startAt="5"/>
            </a:pPr>
            <a:endParaRPr lang="en-US" sz="21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8229600" cy="6172200"/>
          </a:xfrm>
          <a:blipFill dpi="0" rotWithShape="1">
            <a:blip r:embed="rId3">
              <a:alphaModFix amt="35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lvl="0" indent="0">
              <a:buClrTx/>
              <a:buNone/>
            </a:pPr>
            <a:r>
              <a:rPr lang="en-US" b="1" dirty="0" smtClean="0">
                <a:solidFill>
                  <a:srgbClr val="000000"/>
                </a:solidFill>
                <a:latin typeface="Verdana" pitchFamily="34" charset="0"/>
              </a:rPr>
              <a:t>SARANA PEMBINAAN DI BIDANG KESELAMATAN DAN KESEHATAN KERJA :</a:t>
            </a: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Verdana" pitchFamily="34" charset="0"/>
              </a:rPr>
              <a:t>SMK.3</a:t>
            </a: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Verdana" pitchFamily="34" charset="0"/>
              </a:rPr>
              <a:t>P2K3</a:t>
            </a: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Verdana" pitchFamily="34" charset="0"/>
              </a:rPr>
              <a:t>UNIT PENANGGULANGAN KEBAKARAN</a:t>
            </a: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Verdana" pitchFamily="34" charset="0"/>
              </a:rPr>
              <a:t>PELAYANAN KESEHATAN KERJA</a:t>
            </a: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Verdana" pitchFamily="34" charset="0"/>
              </a:rPr>
              <a:t>AHLI KESELAMATAN DAN KESEHATAN KERJA</a:t>
            </a: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Verdana" pitchFamily="34" charset="0"/>
              </a:rPr>
              <a:t>TENAGA TEHNIS BERKEAHLIAN KHUSUS TERTENTU</a:t>
            </a: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Verdana" pitchFamily="34" charset="0"/>
              </a:rPr>
              <a:t>BADAN AUDIT SMK3</a:t>
            </a: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Verdana" pitchFamily="34" charset="0"/>
              </a:rPr>
              <a:t>BADAN K.3 INDONESIA</a:t>
            </a: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Verdana" pitchFamily="34" charset="0"/>
              </a:rPr>
              <a:t>DEWAN K.3 NASIONAL</a:t>
            </a: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Verdana" pitchFamily="34" charset="0"/>
              </a:rPr>
              <a:t>DEWAN K.3 WILAYAH</a:t>
            </a: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Verdana" pitchFamily="34" charset="0"/>
              </a:rPr>
              <a:t>PJK.3</a:t>
            </a: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Verdana" pitchFamily="34" charset="0"/>
              </a:rPr>
              <a:t>BINA LINGKUNGAN INDUSTRI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sz="4000" smtClean="0">
                <a:solidFill>
                  <a:schemeClr val="bg1"/>
                </a:solidFill>
                <a:effectLst/>
              </a:rPr>
              <a:t>Terima K</a:t>
            </a:r>
            <a:r>
              <a:rPr lang="en-US" sz="4000" dirty="0" smtClean="0">
                <a:solidFill>
                  <a:schemeClr val="bg1"/>
                </a:solidFill>
                <a:effectLst/>
              </a:rPr>
              <a:t>a</a:t>
            </a:r>
            <a:r>
              <a:rPr sz="4000" smtClean="0">
                <a:solidFill>
                  <a:schemeClr val="bg1"/>
                </a:solidFill>
                <a:effectLst/>
              </a:rPr>
              <a:t>sih </a:t>
            </a:r>
            <a:endParaRPr lang="en-US" sz="4000" dirty="0" smtClean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3765</TotalTime>
  <Words>360</Words>
  <Application>Microsoft Office PowerPoint</Application>
  <PresentationFormat>On-screen Show (4:3)</PresentationFormat>
  <Paragraphs>57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UNDANG-UNDANG KESELAMATAN DAN KESEHATAN  KERJA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MCR Jakarta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FUNGSIONAL P.K DAN ANGKA KREDITNYA</dc:title>
  <dc:creator>Namsalus</dc:creator>
  <cp:lastModifiedBy>May</cp:lastModifiedBy>
  <cp:revision>604</cp:revision>
  <dcterms:created xsi:type="dcterms:W3CDTF">2008-07-22T02:42:23Z</dcterms:created>
  <dcterms:modified xsi:type="dcterms:W3CDTF">2015-04-15T07:22:40Z</dcterms:modified>
</cp:coreProperties>
</file>