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7"/>
  </p:notesMasterIdLst>
  <p:sldIdLst>
    <p:sldId id="448" r:id="rId2"/>
    <p:sldId id="312" r:id="rId3"/>
    <p:sldId id="303" r:id="rId4"/>
    <p:sldId id="304" r:id="rId5"/>
    <p:sldId id="31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CC6600"/>
    <a:srgbClr val="000066"/>
    <a:srgbClr val="FF0000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52FCD9-562D-49BE-8A69-F579116D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48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0ABDB0-9BC7-4C23-AC17-0CA7F3A6D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5FB1B-834A-4B4B-8B7C-2CAFCBA25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04CA9-826B-40F1-AE1F-9B7A55F1F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392A57-72DA-4DC0-AAC3-0FFB18930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4B76B-BA66-44F1-87F7-AEEB08930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C737-E70A-4450-85E2-0CD7939F8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6750-C6B3-4CE2-B05A-ADBDB36C2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E5FD6-371B-4A54-B87E-FDDA4F8C13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009A5-FAFE-4811-9EF0-3E6DA364C3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57222D1-3CF3-48B0-B77B-7D482BBDF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687A92-7EAA-402F-85B5-C70D1CE93B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BAA90F-5DB9-4A2C-96C6-DA79C4E86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000" dirty="0" smtClean="0">
                <a:solidFill>
                  <a:schemeClr val="bg1"/>
                </a:solidFill>
                <a:effectLst/>
              </a:rPr>
              <a:t>UNDANG-UNDANG KESELAMATAN DAN KESEHATAN  KERJA 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Drs. </a:t>
            </a:r>
            <a:r>
              <a:rPr lang="en-US" sz="2500" dirty="0" err="1" smtClean="0">
                <a:solidFill>
                  <a:schemeClr val="bg1"/>
                </a:solidFill>
              </a:rPr>
              <a:t>Haris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Sadiminanto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MMSi</a:t>
            </a:r>
            <a:r>
              <a:rPr lang="en-US" sz="2500" dirty="0" smtClean="0">
                <a:solidFill>
                  <a:schemeClr val="bg1"/>
                </a:solidFill>
              </a:rPr>
              <a:t>, MBA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MATERI  VI  ( MINGGU  VI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PERUNDANGAN K.3 BIDANG KESEHATAN DAN LINGKUNGAN KERJA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5334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sz="2300" b="1" dirty="0" smtClean="0">
                <a:solidFill>
                  <a:srgbClr val="7030A0"/>
                </a:solidFill>
                <a:latin typeface="Verdana" pitchFamily="34" charset="0"/>
              </a:rPr>
              <a:t>KETENTUAN UMUM YANG TERKAIT KESEHATAN KERJA DAN LINGKUNGAN KERJA MELIPUTI :</a:t>
            </a:r>
          </a:p>
          <a:p>
            <a:pPr marL="457200" lvl="0" indent="-457200" algn="just">
              <a:buClrTx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Verdana" pitchFamily="34" charset="0"/>
              </a:rPr>
              <a:t>PROMOSI DAN PEMELIHARAAN DERAJAT KESEHATAN</a:t>
            </a:r>
          </a:p>
          <a:p>
            <a:pPr marL="457200" lvl="0" indent="-457200" algn="just">
              <a:buClrTx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Verdana" pitchFamily="34" charset="0"/>
              </a:rPr>
              <a:t>PENCEGAHAN GANGGUAN KESEHATAN TENAGA KERJA</a:t>
            </a:r>
          </a:p>
          <a:p>
            <a:pPr marL="457200" lvl="0" indent="-457200" algn="just">
              <a:buClrTx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Verdana" pitchFamily="34" charset="0"/>
              </a:rPr>
              <a:t>PERLINDUNGAN TENAGA KERJA DARI RESIKO-RISIKO FAKTOR PEKERJAAN</a:t>
            </a:r>
          </a:p>
          <a:p>
            <a:pPr marL="457200" lvl="0" indent="-457200" algn="just">
              <a:buClrTx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Verdana" pitchFamily="34" charset="0"/>
              </a:rPr>
              <a:t>PENEMPATAN DAN PEMELIHARAAN TENAGA KERJA DALAM SUATU LINGKUNGAN KERJA SESUAI FISIK</a:t>
            </a:r>
          </a:p>
          <a:p>
            <a:pPr marL="457200" lvl="0" indent="-457200" algn="just">
              <a:spcAft>
                <a:spcPts val="600"/>
              </a:spcAft>
              <a:buClrTx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Verdana" pitchFamily="34" charset="0"/>
              </a:rPr>
              <a:t>KEERGONOMIAN DALAM PEKERJAAN.</a:t>
            </a:r>
          </a:p>
          <a:p>
            <a:pPr marL="0" lvl="0" indent="457200">
              <a:spcAft>
                <a:spcPts val="600"/>
              </a:spcAft>
              <a:buClrTx/>
              <a:buNone/>
            </a:pPr>
            <a:r>
              <a:rPr lang="en-US" sz="2200" dirty="0" smtClean="0">
                <a:solidFill>
                  <a:schemeClr val="bg1"/>
                </a:solidFill>
                <a:latin typeface="Verdana" pitchFamily="34" charset="0"/>
              </a:rPr>
              <a:t>LINGKUNGAN KERJA IALAH HAL2 YANG MENCAKUP IDENTIFIKASI DAN EVALUASI FAKTOR LINGKUNGAN KERJA YANG MEMBERIKAN DAMPAK PADA KESEHATAN TENAGA KERJA</a:t>
            </a:r>
          </a:p>
          <a:p>
            <a:pPr marL="0" lvl="0" indent="398463">
              <a:spcAft>
                <a:spcPts val="600"/>
              </a:spcAft>
              <a:buClrTx/>
              <a:buNone/>
            </a:pPr>
            <a:r>
              <a:rPr lang="en-US" sz="2200" dirty="0" smtClean="0">
                <a:solidFill>
                  <a:schemeClr val="bg1"/>
                </a:solidFill>
                <a:latin typeface="Verdana" pitchFamily="34" charset="0"/>
              </a:rPr>
              <a:t>BAHAYA LINGKUNGAN KERJA: FAKTOR2 YANG DAPAT MENYEBABKAN KEC. DAN PENYAKIT AKIBAT KERJA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sz="2200" b="1" dirty="0" smtClean="0">
                <a:solidFill>
                  <a:srgbClr val="7030A0"/>
                </a:solidFill>
                <a:latin typeface="Verdana" pitchFamily="34" charset="0"/>
              </a:rPr>
              <a:t>PERATURAN PERUNDANGAN SEBAGAI PELAKSANAAN UNDANG2 NOMOR 1 TAHUN 1970, ANTARA LAIN DI BIDANG KESEHATAN DAN LINGKUNGAN KERJA ADALAH </a:t>
            </a:r>
          </a:p>
          <a:p>
            <a:pPr marL="457200" lvl="0" indent="-457200" algn="just">
              <a:spcAft>
                <a:spcPts val="600"/>
              </a:spcAft>
              <a:buClrTx/>
              <a:buAutoNum type="arabicPeriod"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PERATURAN PEMERINTAH NOMOR 7 TAHUN 1973 TENTANG PENGAWASAN  ATAS PEREDARAN, PENYIMPANAN DAN PENGGUNAAN PESTISIDA</a:t>
            </a:r>
          </a:p>
          <a:p>
            <a:pPr marL="457200" lvl="0" indent="-457200" algn="just">
              <a:spcAft>
                <a:spcPts val="600"/>
              </a:spcAft>
              <a:buClrTx/>
              <a:buAutoNum type="arabicPeriod"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KEPUTUSAN PRESIDEN R.I. NOMOR 22 TAHUN 1993 TENTANG PENYAKIT YANG TIMBUL KARENA HUBUNGAN KERJA</a:t>
            </a:r>
          </a:p>
          <a:p>
            <a:pPr marL="457200" lvl="0" indent="-457200" algn="just">
              <a:spcAft>
                <a:spcPts val="600"/>
              </a:spcAft>
              <a:buClrTx/>
              <a:buAutoNum type="arabicPeriod"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PERATURAN MENTERI PERBURUHAN NOMOR 7 TAHUN 1964 TENTANG SYARAT KESEHATAN, KEBERSIHAN SERTA PENERANGAN DALAM TEMPAT KERJA</a:t>
            </a:r>
          </a:p>
          <a:p>
            <a:pPr marL="457200" lvl="0" indent="-457200" algn="just">
              <a:spcAft>
                <a:spcPts val="600"/>
              </a:spcAft>
              <a:buClrTx/>
              <a:buAutoNum type="arabicPeriod"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PERATURAN MENTERI TENAGA KERJA, TRANSMIGRASI DAN KOPERASI NOMOR PER.01/MEN/1976 TENTANG KEWAJIBAN LATIHAN HYPERKES BAGI DOKTER PERUSAHAAN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50838" lvl="0" indent="-350838" algn="just">
              <a:spcAft>
                <a:spcPts val="600"/>
              </a:spcAft>
              <a:buClrTx/>
              <a:buFont typeface="+mj-lt"/>
              <a:buAutoNum type="arabicPeriod" startAt="5"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PERATURAN MENTERI TENAGA KERJA, TRANSMIGRASI DAN KOPERASI NOMOR PER.01/MEN/1979 TENTANG KEWAJIBAN LATIHAN HYPERKES BAGI PARA MEDIS PERUSAHAAN</a:t>
            </a:r>
          </a:p>
          <a:p>
            <a:pPr marL="350838" lvl="0" indent="-350838" algn="just">
              <a:spcAft>
                <a:spcPts val="600"/>
              </a:spcAft>
              <a:buClrTx/>
              <a:buAutoNum type="arabicPeriod" startAt="5"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PERATURAN MENTERI TENAGA KERJA DAN TRANSMIGRASI NOMOR PER.02/MEN/1980 TENTANG PEMERIKSAAN KESEHATAN TENAGA KERJA DALAM PENYELENGGARAAN KESELAMATAN KERJA</a:t>
            </a:r>
          </a:p>
          <a:p>
            <a:pPr marL="350838" lvl="0" indent="-350838" algn="just">
              <a:spcAft>
                <a:spcPts val="600"/>
              </a:spcAft>
              <a:buClrTx/>
              <a:buAutoNum type="arabicPeriod" startAt="5"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PERATURAN MENTERI TENAGA KERJA DAN TRANSMIGRASI NOMOR PER.01/MEN/1981 TENTANG KEWAJIBAN MELAPOR PENYAKIT AKIBAT KERJA</a:t>
            </a:r>
          </a:p>
          <a:p>
            <a:pPr marL="350838" lvl="0" indent="-350838" algn="just">
              <a:spcAft>
                <a:spcPts val="600"/>
              </a:spcAft>
              <a:buClrTx/>
              <a:buAutoNum type="arabicPeriod" startAt="5"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PERATURAN MENTERI TENAGA KERJA DAN TRANSMIGRASI NOMOR PER.03/MEN/1982 TENTANG PELAYANAN KESEHATAN KERJA</a:t>
            </a:r>
          </a:p>
          <a:p>
            <a:pPr marL="350838" lvl="0" indent="-350838" algn="just">
              <a:spcAft>
                <a:spcPts val="600"/>
              </a:spcAft>
              <a:buClrTx/>
              <a:buAutoNum type="arabicPeriod" startAt="5"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PERATURAN MENTERI TENAGA KERJA NOMOR PER.03/MEN/1985 TENTANG KESELAMATAN DAN KESEHATAN KERJA PEMAKAIAN ASBES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10.PERATURAN MENTERI TENAGA KERJA NOMOR PER.03/MEN/1986 TENTANG SYARAT-SYARAT KESELAMATAN DAN KESEHATAN KERJA DI TEMPAT KERJA YANG MENGELOLA PESTISIDA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11.PERATURAN MENTERI TENAGA KERJA NOMOR PER.03/MEN/1998 TENTANG TATA CARA PELAPORAN KECELAKAAN KERJA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12.KEPUTUSAN MENTERI TENAGA KERJA NOMOR KEP.51/MEN/1999 TENTANG NILAI AMBANG BATAS FAKTOR FISIKA DI TEMPAT KERJA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13.KEPUTUSAN MENTERI TENAGA KERJA NOMOR KEP.187/MEN/1999 TENTANG PENGENDALIAN BAHAN KIMIA BERBAHAYA DI TEMPAT KERJA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14.PERATURAN MENTERI TENAGA KERJA DAN TRANSMIGRASI NOMOR PER.08/MEN/VII/2010 TENTANG PENGGUNAAN ALAT PELINDUNG DIRI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3769</TotalTime>
  <Words>335</Words>
  <Application>Microsoft Office PowerPoint</Application>
  <PresentationFormat>On-screen Show (4:3)</PresentationFormat>
  <Paragraphs>79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UNDANG-UNDANG KESELAMATAN DAN KESEHATAN  KERJA </vt:lpstr>
      <vt:lpstr>PowerPoint Presentation</vt:lpstr>
      <vt:lpstr>PowerPoint Presentation</vt:lpstr>
      <vt:lpstr>PowerPoint Presentation</vt:lpstr>
      <vt:lpstr>PowerPoint Presentation</vt:lpstr>
    </vt:vector>
  </TitlesOfParts>
  <Company>MCR Jakarta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May</cp:lastModifiedBy>
  <cp:revision>608</cp:revision>
  <dcterms:created xsi:type="dcterms:W3CDTF">2008-07-22T02:42:23Z</dcterms:created>
  <dcterms:modified xsi:type="dcterms:W3CDTF">2015-04-15T07:11:50Z</dcterms:modified>
</cp:coreProperties>
</file>