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3" r:id="rId2"/>
    <p:sldMasterId id="2147483695" r:id="rId3"/>
    <p:sldMasterId id="2147483707" r:id="rId4"/>
  </p:sldMasterIdLst>
  <p:notesMasterIdLst>
    <p:notesMasterId r:id="rId30"/>
  </p:notesMasterIdLst>
  <p:handoutMasterIdLst>
    <p:handoutMasterId r:id="rId31"/>
  </p:handoutMasterIdLst>
  <p:sldIdLst>
    <p:sldId id="376" r:id="rId5"/>
    <p:sldId id="360" r:id="rId6"/>
    <p:sldId id="332" r:id="rId7"/>
    <p:sldId id="333" r:id="rId8"/>
    <p:sldId id="336" r:id="rId9"/>
    <p:sldId id="334" r:id="rId10"/>
    <p:sldId id="335" r:id="rId11"/>
    <p:sldId id="362" r:id="rId12"/>
    <p:sldId id="364" r:id="rId13"/>
    <p:sldId id="369" r:id="rId14"/>
    <p:sldId id="366" r:id="rId15"/>
    <p:sldId id="370" r:id="rId16"/>
    <p:sldId id="373" r:id="rId17"/>
    <p:sldId id="315" r:id="rId18"/>
    <p:sldId id="338" r:id="rId19"/>
    <p:sldId id="339" r:id="rId20"/>
    <p:sldId id="344" r:id="rId21"/>
    <p:sldId id="340" r:id="rId22"/>
    <p:sldId id="343" r:id="rId23"/>
    <p:sldId id="319" r:id="rId24"/>
    <p:sldId id="320" r:id="rId25"/>
    <p:sldId id="321" r:id="rId26"/>
    <p:sldId id="322" r:id="rId27"/>
    <p:sldId id="323" r:id="rId28"/>
    <p:sldId id="374" r:id="rId29"/>
  </p:sldIdLst>
  <p:sldSz cx="9144000" cy="6858000" type="screen4x3"/>
  <p:notesSz cx="9867900" cy="67595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>
      <p:cViewPr>
        <p:scale>
          <a:sx n="48" d="100"/>
          <a:sy n="48" d="100"/>
        </p:scale>
        <p:origin x="-45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763" y="0"/>
            <a:ext cx="42751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438"/>
            <a:ext cx="42751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763" y="6421438"/>
            <a:ext cx="42751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764A760-E9D5-4789-B306-20C7D141D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54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6438" y="508000"/>
            <a:ext cx="3378200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4250" y="3209925"/>
            <a:ext cx="7899400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9850"/>
            <a:ext cx="42751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419850"/>
            <a:ext cx="42767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BF37140-83AB-4E03-B05F-2DB23A5E6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6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783F935-59A1-4E0B-812E-D635214371FD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8025" y="508000"/>
            <a:ext cx="3378200" cy="25336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2F6894-D7C6-46BF-BCC4-F2028F484B88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5591175" y="6419850"/>
            <a:ext cx="4275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5" tIns="46587" rIns="93175" bIns="46587" anchor="b"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AB753763-9838-482A-9BDA-E5D6B4461D09}" type="slidenum">
              <a:rPr lang="en-US" sz="1200">
                <a:latin typeface="Arial" pitchFamily="34" charset="0"/>
              </a:rPr>
              <a:pPr algn="r" eaLnBrk="1" hangingPunct="1"/>
              <a:t>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4850" y="506413"/>
            <a:ext cx="3379788" cy="2535237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3211513"/>
            <a:ext cx="7893050" cy="30416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Gambar ini menjelaskan perbedaan fokus aktivitas penanggulangan bencana berdasarkan kejadian bencana.  Pada tahap Pra-bencana, kegiatan yang mendominasi adalah Pencegahan dan mitigasi. Pada saat kejadian, aktivitas tanggap darurat yang mendominasi. Ketika pasca Bencana, aktivitas pemulihan dan rekonstruksi yang menjadi aktivitas utama.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E7D6E9-28D5-4174-89BB-83CC3DAAF97E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5591175" y="6419850"/>
            <a:ext cx="4275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5" tIns="46587" rIns="93175" bIns="46587" anchor="b"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0EE91D7D-3537-49FB-8890-D06B65F7B3F1}" type="slidenum">
              <a:rPr lang="en-US" sz="1200">
                <a:latin typeface="Arial" pitchFamily="34" charset="0"/>
              </a:rPr>
              <a:pPr algn="r" eaLnBrk="1" hangingPunct="1"/>
              <a:t>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4850" y="506413"/>
            <a:ext cx="3379788" cy="2535237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3211513"/>
            <a:ext cx="7893050" cy="30416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Untuk menanggapi siklus penanggulangan bencana, maka dibutuhkan manajemen tersendiri, namun saling terkoordinir.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8DF652A-1D12-4517-B98C-21CEC5833E6C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5589588" y="6419850"/>
            <a:ext cx="4276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15AA2667-83CD-4D51-97F5-99375BCCCAFE}" type="slidenum">
              <a:rPr lang="en-US" sz="1200">
                <a:latin typeface="Arial" pitchFamily="34" charset="0"/>
                <a:cs typeface="Arial" pitchFamily="34" charset="0"/>
              </a:rPr>
              <a:pPr algn="r" eaLnBrk="1" hangingPunct="1"/>
              <a:t>8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4850" y="506413"/>
            <a:ext cx="3379788" cy="2535237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3211513"/>
            <a:ext cx="7893050" cy="3041650"/>
          </a:xfrm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F37140-83AB-4E03-B05F-2DB23A5E60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D5C661-41EC-4C13-9B3D-379A591DD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9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BCFC8-02BF-4E19-A784-9E8E0AD02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7C17-2D71-4E2E-854F-97163C8A3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4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8C7D0-8C0A-4413-B94E-814286BF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1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6464-E2E9-4C2F-8DC7-65C131C49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9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94CE-062B-48D3-B8F9-D0A7EE00E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0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A315-879A-4323-82FE-BCB625ED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5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0" y="990600"/>
            <a:ext cx="9161463" cy="5865813"/>
            <a:chOff x="0" y="624"/>
            <a:chExt cx="5771" cy="3695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1208" y="624"/>
              <a:ext cx="4563" cy="3574"/>
              <a:chOff x="1208" y="624"/>
              <a:chExt cx="4563" cy="3574"/>
            </a:xfrm>
          </p:grpSpPr>
          <p:grpSp>
            <p:nvGrpSpPr>
              <p:cNvPr id="2057" name="Group 9"/>
              <p:cNvGrpSpPr>
                <a:grpSpLocks/>
              </p:cNvGrpSpPr>
              <p:nvPr/>
            </p:nvGrpSpPr>
            <p:grpSpPr bwMode="auto">
              <a:xfrm>
                <a:off x="3314" y="624"/>
                <a:ext cx="2457" cy="2509"/>
                <a:chOff x="3314" y="624"/>
                <a:chExt cx="2457" cy="2509"/>
              </a:xfrm>
            </p:grpSpPr>
            <p:sp>
              <p:nvSpPr>
                <p:cNvPr id="2051" name="Freeform 3"/>
                <p:cNvSpPr>
                  <a:spLocks/>
                </p:cNvSpPr>
                <p:nvPr/>
              </p:nvSpPr>
              <p:spPr bwMode="ltGray">
                <a:xfrm>
                  <a:off x="3314" y="627"/>
                  <a:ext cx="1389" cy="1121"/>
                </a:xfrm>
                <a:custGeom>
                  <a:avLst/>
                  <a:gdLst>
                    <a:gd name="T0" fmla="*/ 912 w 1389"/>
                    <a:gd name="T1" fmla="*/ 893 h 1121"/>
                    <a:gd name="T2" fmla="*/ 1031 w 1389"/>
                    <a:gd name="T3" fmla="*/ 705 h 1121"/>
                    <a:gd name="T4" fmla="*/ 1090 w 1389"/>
                    <a:gd name="T5" fmla="*/ 705 h 1121"/>
                    <a:gd name="T6" fmla="*/ 1061 w 1389"/>
                    <a:gd name="T7" fmla="*/ 861 h 1121"/>
                    <a:gd name="T8" fmla="*/ 1119 w 1389"/>
                    <a:gd name="T9" fmla="*/ 815 h 1121"/>
                    <a:gd name="T10" fmla="*/ 1145 w 1389"/>
                    <a:gd name="T11" fmla="*/ 763 h 1121"/>
                    <a:gd name="T12" fmla="*/ 1175 w 1389"/>
                    <a:gd name="T13" fmla="*/ 719 h 1121"/>
                    <a:gd name="T14" fmla="*/ 1278 w 1389"/>
                    <a:gd name="T15" fmla="*/ 771 h 1121"/>
                    <a:gd name="T16" fmla="*/ 1298 w 1389"/>
                    <a:gd name="T17" fmla="*/ 680 h 1121"/>
                    <a:gd name="T18" fmla="*/ 1209 w 1389"/>
                    <a:gd name="T19" fmla="*/ 636 h 1121"/>
                    <a:gd name="T20" fmla="*/ 1134 w 1389"/>
                    <a:gd name="T21" fmla="*/ 609 h 1121"/>
                    <a:gd name="T22" fmla="*/ 1164 w 1389"/>
                    <a:gd name="T23" fmla="*/ 512 h 1121"/>
                    <a:gd name="T24" fmla="*/ 1145 w 1389"/>
                    <a:gd name="T25" fmla="*/ 446 h 1121"/>
                    <a:gd name="T26" fmla="*/ 1388 w 1389"/>
                    <a:gd name="T27" fmla="*/ 162 h 1121"/>
                    <a:gd name="T28" fmla="*/ 615 w 1389"/>
                    <a:gd name="T29" fmla="*/ 162 h 1121"/>
                    <a:gd name="T30" fmla="*/ 506 w 1389"/>
                    <a:gd name="T31" fmla="*/ 168 h 1121"/>
                    <a:gd name="T32" fmla="*/ 386 w 1389"/>
                    <a:gd name="T33" fmla="*/ 200 h 1121"/>
                    <a:gd name="T34" fmla="*/ 362 w 1389"/>
                    <a:gd name="T35" fmla="*/ 200 h 1121"/>
                    <a:gd name="T36" fmla="*/ 238 w 1389"/>
                    <a:gd name="T37" fmla="*/ 266 h 1121"/>
                    <a:gd name="T38" fmla="*/ 347 w 1389"/>
                    <a:gd name="T39" fmla="*/ 286 h 1121"/>
                    <a:gd name="T40" fmla="*/ 386 w 1389"/>
                    <a:gd name="T41" fmla="*/ 311 h 1121"/>
                    <a:gd name="T42" fmla="*/ 406 w 1389"/>
                    <a:gd name="T43" fmla="*/ 325 h 1121"/>
                    <a:gd name="T44" fmla="*/ 188 w 1389"/>
                    <a:gd name="T45" fmla="*/ 382 h 1121"/>
                    <a:gd name="T46" fmla="*/ 144 w 1389"/>
                    <a:gd name="T47" fmla="*/ 460 h 1121"/>
                    <a:gd name="T48" fmla="*/ 302 w 1389"/>
                    <a:gd name="T49" fmla="*/ 421 h 1121"/>
                    <a:gd name="T50" fmla="*/ 223 w 1389"/>
                    <a:gd name="T51" fmla="*/ 498 h 1121"/>
                    <a:gd name="T52" fmla="*/ 125 w 1389"/>
                    <a:gd name="T53" fmla="*/ 512 h 1121"/>
                    <a:gd name="T54" fmla="*/ 20 w 1389"/>
                    <a:gd name="T55" fmla="*/ 564 h 1121"/>
                    <a:gd name="T56" fmla="*/ 129 w 1389"/>
                    <a:gd name="T57" fmla="*/ 622 h 1121"/>
                    <a:gd name="T58" fmla="*/ 198 w 1389"/>
                    <a:gd name="T59" fmla="*/ 636 h 1121"/>
                    <a:gd name="T60" fmla="*/ 65 w 1389"/>
                    <a:gd name="T61" fmla="*/ 705 h 1121"/>
                    <a:gd name="T62" fmla="*/ 0 w 1389"/>
                    <a:gd name="T63" fmla="*/ 744 h 1121"/>
                    <a:gd name="T64" fmla="*/ 94 w 1389"/>
                    <a:gd name="T65" fmla="*/ 771 h 1121"/>
                    <a:gd name="T66" fmla="*/ 198 w 1389"/>
                    <a:gd name="T67" fmla="*/ 738 h 1121"/>
                    <a:gd name="T68" fmla="*/ 193 w 1389"/>
                    <a:gd name="T69" fmla="*/ 777 h 1121"/>
                    <a:gd name="T70" fmla="*/ 277 w 1389"/>
                    <a:gd name="T71" fmla="*/ 796 h 1121"/>
                    <a:gd name="T72" fmla="*/ 277 w 1389"/>
                    <a:gd name="T73" fmla="*/ 700 h 1121"/>
                    <a:gd name="T74" fmla="*/ 421 w 1389"/>
                    <a:gd name="T75" fmla="*/ 692 h 1121"/>
                    <a:gd name="T76" fmla="*/ 401 w 1389"/>
                    <a:gd name="T77" fmla="*/ 809 h 1121"/>
                    <a:gd name="T78" fmla="*/ 466 w 1389"/>
                    <a:gd name="T79" fmla="*/ 777 h 1121"/>
                    <a:gd name="T80" fmla="*/ 574 w 1389"/>
                    <a:gd name="T81" fmla="*/ 732 h 1121"/>
                    <a:gd name="T82" fmla="*/ 619 w 1389"/>
                    <a:gd name="T83" fmla="*/ 849 h 1121"/>
                    <a:gd name="T84" fmla="*/ 772 w 1389"/>
                    <a:gd name="T85" fmla="*/ 861 h 1121"/>
                    <a:gd name="T86" fmla="*/ 763 w 1389"/>
                    <a:gd name="T87" fmla="*/ 893 h 1121"/>
                    <a:gd name="T88" fmla="*/ 689 w 1389"/>
                    <a:gd name="T89" fmla="*/ 913 h 1121"/>
                    <a:gd name="T90" fmla="*/ 521 w 1389"/>
                    <a:gd name="T91" fmla="*/ 959 h 1121"/>
                    <a:gd name="T92" fmla="*/ 714 w 1389"/>
                    <a:gd name="T93" fmla="*/ 945 h 1121"/>
                    <a:gd name="T94" fmla="*/ 629 w 1389"/>
                    <a:gd name="T95" fmla="*/ 990 h 1121"/>
                    <a:gd name="T96" fmla="*/ 649 w 1389"/>
                    <a:gd name="T97" fmla="*/ 1009 h 1121"/>
                    <a:gd name="T98" fmla="*/ 763 w 1389"/>
                    <a:gd name="T99" fmla="*/ 1055 h 1121"/>
                    <a:gd name="T100" fmla="*/ 976 w 1389"/>
                    <a:gd name="T101" fmla="*/ 1069 h 1121"/>
                    <a:gd name="T102" fmla="*/ 852 w 1389"/>
                    <a:gd name="T103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389" h="1121">
                      <a:moveTo>
                        <a:pt x="1051" y="1036"/>
                      </a:moveTo>
                      <a:lnTo>
                        <a:pt x="1010" y="1003"/>
                      </a:lnTo>
                      <a:lnTo>
                        <a:pt x="956" y="926"/>
                      </a:lnTo>
                      <a:lnTo>
                        <a:pt x="922" y="926"/>
                      </a:lnTo>
                      <a:lnTo>
                        <a:pt x="912" y="893"/>
                      </a:lnTo>
                      <a:lnTo>
                        <a:pt x="941" y="876"/>
                      </a:lnTo>
                      <a:lnTo>
                        <a:pt x="941" y="829"/>
                      </a:lnTo>
                      <a:lnTo>
                        <a:pt x="967" y="815"/>
                      </a:lnTo>
                      <a:lnTo>
                        <a:pt x="1040" y="725"/>
                      </a:lnTo>
                      <a:lnTo>
                        <a:pt x="1031" y="705"/>
                      </a:lnTo>
                      <a:lnTo>
                        <a:pt x="1080" y="642"/>
                      </a:lnTo>
                      <a:lnTo>
                        <a:pt x="1100" y="648"/>
                      </a:lnTo>
                      <a:lnTo>
                        <a:pt x="1110" y="680"/>
                      </a:lnTo>
                      <a:lnTo>
                        <a:pt x="1100" y="700"/>
                      </a:lnTo>
                      <a:lnTo>
                        <a:pt x="1090" y="705"/>
                      </a:lnTo>
                      <a:lnTo>
                        <a:pt x="1090" y="738"/>
                      </a:lnTo>
                      <a:lnTo>
                        <a:pt x="1100" y="732"/>
                      </a:lnTo>
                      <a:lnTo>
                        <a:pt x="1075" y="796"/>
                      </a:lnTo>
                      <a:lnTo>
                        <a:pt x="1051" y="829"/>
                      </a:lnTo>
                      <a:lnTo>
                        <a:pt x="1061" y="861"/>
                      </a:lnTo>
                      <a:lnTo>
                        <a:pt x="1070" y="815"/>
                      </a:lnTo>
                      <a:lnTo>
                        <a:pt x="1090" y="835"/>
                      </a:lnTo>
                      <a:lnTo>
                        <a:pt x="1095" y="803"/>
                      </a:lnTo>
                      <a:lnTo>
                        <a:pt x="1110" y="796"/>
                      </a:lnTo>
                      <a:lnTo>
                        <a:pt x="1119" y="815"/>
                      </a:lnTo>
                      <a:lnTo>
                        <a:pt x="1130" y="796"/>
                      </a:lnTo>
                      <a:lnTo>
                        <a:pt x="1130" y="777"/>
                      </a:lnTo>
                      <a:lnTo>
                        <a:pt x="1169" y="796"/>
                      </a:lnTo>
                      <a:lnTo>
                        <a:pt x="1184" y="783"/>
                      </a:lnTo>
                      <a:lnTo>
                        <a:pt x="1145" y="763"/>
                      </a:lnTo>
                      <a:lnTo>
                        <a:pt x="1139" y="744"/>
                      </a:lnTo>
                      <a:lnTo>
                        <a:pt x="1169" y="744"/>
                      </a:lnTo>
                      <a:lnTo>
                        <a:pt x="1179" y="771"/>
                      </a:lnTo>
                      <a:lnTo>
                        <a:pt x="1213" y="744"/>
                      </a:lnTo>
                      <a:lnTo>
                        <a:pt x="1175" y="719"/>
                      </a:lnTo>
                      <a:lnTo>
                        <a:pt x="1184" y="700"/>
                      </a:lnTo>
                      <a:lnTo>
                        <a:pt x="1213" y="711"/>
                      </a:lnTo>
                      <a:lnTo>
                        <a:pt x="1228" y="732"/>
                      </a:lnTo>
                      <a:lnTo>
                        <a:pt x="1228" y="744"/>
                      </a:lnTo>
                      <a:lnTo>
                        <a:pt x="1278" y="771"/>
                      </a:lnTo>
                      <a:lnTo>
                        <a:pt x="1278" y="738"/>
                      </a:lnTo>
                      <a:lnTo>
                        <a:pt x="1318" y="757"/>
                      </a:lnTo>
                      <a:lnTo>
                        <a:pt x="1312" y="711"/>
                      </a:lnTo>
                      <a:lnTo>
                        <a:pt x="1318" y="674"/>
                      </a:lnTo>
                      <a:lnTo>
                        <a:pt x="1298" y="680"/>
                      </a:lnTo>
                      <a:lnTo>
                        <a:pt x="1293" y="700"/>
                      </a:lnTo>
                      <a:lnTo>
                        <a:pt x="1269" y="686"/>
                      </a:lnTo>
                      <a:lnTo>
                        <a:pt x="1228" y="674"/>
                      </a:lnTo>
                      <a:lnTo>
                        <a:pt x="1213" y="680"/>
                      </a:lnTo>
                      <a:lnTo>
                        <a:pt x="1209" y="636"/>
                      </a:lnTo>
                      <a:lnTo>
                        <a:pt x="1194" y="667"/>
                      </a:lnTo>
                      <a:lnTo>
                        <a:pt x="1184" y="642"/>
                      </a:lnTo>
                      <a:lnTo>
                        <a:pt x="1169" y="622"/>
                      </a:lnTo>
                      <a:lnTo>
                        <a:pt x="1145" y="636"/>
                      </a:lnTo>
                      <a:lnTo>
                        <a:pt x="1134" y="609"/>
                      </a:lnTo>
                      <a:lnTo>
                        <a:pt x="1139" y="596"/>
                      </a:lnTo>
                      <a:lnTo>
                        <a:pt x="1184" y="590"/>
                      </a:lnTo>
                      <a:lnTo>
                        <a:pt x="1233" y="576"/>
                      </a:lnTo>
                      <a:lnTo>
                        <a:pt x="1194" y="523"/>
                      </a:lnTo>
                      <a:lnTo>
                        <a:pt x="1164" y="512"/>
                      </a:lnTo>
                      <a:lnTo>
                        <a:pt x="1164" y="485"/>
                      </a:lnTo>
                      <a:lnTo>
                        <a:pt x="1160" y="498"/>
                      </a:lnTo>
                      <a:lnTo>
                        <a:pt x="1194" y="479"/>
                      </a:lnTo>
                      <a:lnTo>
                        <a:pt x="1184" y="460"/>
                      </a:lnTo>
                      <a:lnTo>
                        <a:pt x="1145" y="446"/>
                      </a:lnTo>
                      <a:lnTo>
                        <a:pt x="1145" y="427"/>
                      </a:lnTo>
                      <a:lnTo>
                        <a:pt x="1203" y="427"/>
                      </a:lnTo>
                      <a:lnTo>
                        <a:pt x="1269" y="396"/>
                      </a:lnTo>
                      <a:lnTo>
                        <a:pt x="1357" y="338"/>
                      </a:lnTo>
                      <a:lnTo>
                        <a:pt x="1388" y="162"/>
                      </a:lnTo>
                      <a:lnTo>
                        <a:pt x="1269" y="0"/>
                      </a:lnTo>
                      <a:lnTo>
                        <a:pt x="1080" y="13"/>
                      </a:lnTo>
                      <a:lnTo>
                        <a:pt x="768" y="156"/>
                      </a:lnTo>
                      <a:lnTo>
                        <a:pt x="734" y="110"/>
                      </a:lnTo>
                      <a:lnTo>
                        <a:pt x="615" y="162"/>
                      </a:lnTo>
                      <a:lnTo>
                        <a:pt x="545" y="156"/>
                      </a:lnTo>
                      <a:lnTo>
                        <a:pt x="551" y="104"/>
                      </a:lnTo>
                      <a:lnTo>
                        <a:pt x="521" y="137"/>
                      </a:lnTo>
                      <a:lnTo>
                        <a:pt x="476" y="137"/>
                      </a:lnTo>
                      <a:lnTo>
                        <a:pt x="506" y="168"/>
                      </a:lnTo>
                      <a:lnTo>
                        <a:pt x="496" y="187"/>
                      </a:lnTo>
                      <a:lnTo>
                        <a:pt x="485" y="168"/>
                      </a:lnTo>
                      <a:lnTo>
                        <a:pt x="466" y="174"/>
                      </a:lnTo>
                      <a:lnTo>
                        <a:pt x="411" y="162"/>
                      </a:lnTo>
                      <a:lnTo>
                        <a:pt x="386" y="200"/>
                      </a:lnTo>
                      <a:lnTo>
                        <a:pt x="416" y="200"/>
                      </a:lnTo>
                      <a:lnTo>
                        <a:pt x="436" y="220"/>
                      </a:lnTo>
                      <a:lnTo>
                        <a:pt x="401" y="220"/>
                      </a:lnTo>
                      <a:lnTo>
                        <a:pt x="377" y="220"/>
                      </a:lnTo>
                      <a:lnTo>
                        <a:pt x="362" y="200"/>
                      </a:lnTo>
                      <a:lnTo>
                        <a:pt x="332" y="239"/>
                      </a:lnTo>
                      <a:lnTo>
                        <a:pt x="317" y="272"/>
                      </a:lnTo>
                      <a:lnTo>
                        <a:pt x="288" y="220"/>
                      </a:lnTo>
                      <a:lnTo>
                        <a:pt x="288" y="252"/>
                      </a:lnTo>
                      <a:lnTo>
                        <a:pt x="238" y="266"/>
                      </a:lnTo>
                      <a:lnTo>
                        <a:pt x="277" y="305"/>
                      </a:lnTo>
                      <a:lnTo>
                        <a:pt x="307" y="311"/>
                      </a:lnTo>
                      <a:lnTo>
                        <a:pt x="328" y="344"/>
                      </a:lnTo>
                      <a:lnTo>
                        <a:pt x="371" y="338"/>
                      </a:lnTo>
                      <a:lnTo>
                        <a:pt x="347" y="286"/>
                      </a:lnTo>
                      <a:lnTo>
                        <a:pt x="367" y="252"/>
                      </a:lnTo>
                      <a:lnTo>
                        <a:pt x="382" y="278"/>
                      </a:lnTo>
                      <a:lnTo>
                        <a:pt x="367" y="311"/>
                      </a:lnTo>
                      <a:lnTo>
                        <a:pt x="382" y="338"/>
                      </a:lnTo>
                      <a:lnTo>
                        <a:pt x="386" y="311"/>
                      </a:lnTo>
                      <a:lnTo>
                        <a:pt x="411" y="292"/>
                      </a:lnTo>
                      <a:lnTo>
                        <a:pt x="446" y="272"/>
                      </a:lnTo>
                      <a:lnTo>
                        <a:pt x="461" y="286"/>
                      </a:lnTo>
                      <a:lnTo>
                        <a:pt x="436" y="305"/>
                      </a:lnTo>
                      <a:lnTo>
                        <a:pt x="406" y="325"/>
                      </a:lnTo>
                      <a:lnTo>
                        <a:pt x="392" y="363"/>
                      </a:lnTo>
                      <a:lnTo>
                        <a:pt x="347" y="375"/>
                      </a:lnTo>
                      <a:lnTo>
                        <a:pt x="288" y="344"/>
                      </a:lnTo>
                      <a:lnTo>
                        <a:pt x="277" y="375"/>
                      </a:lnTo>
                      <a:lnTo>
                        <a:pt x="188" y="382"/>
                      </a:lnTo>
                      <a:lnTo>
                        <a:pt x="139" y="408"/>
                      </a:lnTo>
                      <a:lnTo>
                        <a:pt x="109" y="396"/>
                      </a:lnTo>
                      <a:lnTo>
                        <a:pt x="109" y="427"/>
                      </a:lnTo>
                      <a:lnTo>
                        <a:pt x="139" y="421"/>
                      </a:lnTo>
                      <a:lnTo>
                        <a:pt x="144" y="460"/>
                      </a:lnTo>
                      <a:lnTo>
                        <a:pt x="184" y="454"/>
                      </a:lnTo>
                      <a:lnTo>
                        <a:pt x="198" y="427"/>
                      </a:lnTo>
                      <a:lnTo>
                        <a:pt x="203" y="446"/>
                      </a:lnTo>
                      <a:lnTo>
                        <a:pt x="268" y="440"/>
                      </a:lnTo>
                      <a:lnTo>
                        <a:pt x="302" y="421"/>
                      </a:lnTo>
                      <a:lnTo>
                        <a:pt x="313" y="460"/>
                      </a:lnTo>
                      <a:lnTo>
                        <a:pt x="292" y="454"/>
                      </a:lnTo>
                      <a:lnTo>
                        <a:pt x="283" y="466"/>
                      </a:lnTo>
                      <a:lnTo>
                        <a:pt x="288" y="492"/>
                      </a:lnTo>
                      <a:lnTo>
                        <a:pt x="223" y="498"/>
                      </a:lnTo>
                      <a:lnTo>
                        <a:pt x="188" y="506"/>
                      </a:lnTo>
                      <a:lnTo>
                        <a:pt x="198" y="537"/>
                      </a:lnTo>
                      <a:lnTo>
                        <a:pt x="178" y="523"/>
                      </a:lnTo>
                      <a:lnTo>
                        <a:pt x="163" y="543"/>
                      </a:lnTo>
                      <a:lnTo>
                        <a:pt x="125" y="512"/>
                      </a:lnTo>
                      <a:lnTo>
                        <a:pt x="114" y="543"/>
                      </a:lnTo>
                      <a:lnTo>
                        <a:pt x="75" y="531"/>
                      </a:lnTo>
                      <a:lnTo>
                        <a:pt x="54" y="550"/>
                      </a:lnTo>
                      <a:lnTo>
                        <a:pt x="45" y="564"/>
                      </a:lnTo>
                      <a:lnTo>
                        <a:pt x="20" y="564"/>
                      </a:lnTo>
                      <a:lnTo>
                        <a:pt x="10" y="596"/>
                      </a:lnTo>
                      <a:lnTo>
                        <a:pt x="39" y="609"/>
                      </a:lnTo>
                      <a:lnTo>
                        <a:pt x="80" y="603"/>
                      </a:lnTo>
                      <a:lnTo>
                        <a:pt x="99" y="628"/>
                      </a:lnTo>
                      <a:lnTo>
                        <a:pt x="129" y="622"/>
                      </a:lnTo>
                      <a:lnTo>
                        <a:pt x="169" y="609"/>
                      </a:lnTo>
                      <a:lnTo>
                        <a:pt x="203" y="622"/>
                      </a:lnTo>
                      <a:lnTo>
                        <a:pt x="218" y="603"/>
                      </a:lnTo>
                      <a:lnTo>
                        <a:pt x="223" y="615"/>
                      </a:lnTo>
                      <a:lnTo>
                        <a:pt x="198" y="636"/>
                      </a:lnTo>
                      <a:lnTo>
                        <a:pt x="148" y="642"/>
                      </a:lnTo>
                      <a:lnTo>
                        <a:pt x="173" y="667"/>
                      </a:lnTo>
                      <a:lnTo>
                        <a:pt x="99" y="674"/>
                      </a:lnTo>
                      <a:lnTo>
                        <a:pt x="99" y="700"/>
                      </a:lnTo>
                      <a:lnTo>
                        <a:pt x="65" y="705"/>
                      </a:lnTo>
                      <a:lnTo>
                        <a:pt x="45" y="705"/>
                      </a:lnTo>
                      <a:lnTo>
                        <a:pt x="39" y="711"/>
                      </a:lnTo>
                      <a:lnTo>
                        <a:pt x="5" y="700"/>
                      </a:lnTo>
                      <a:lnTo>
                        <a:pt x="10" y="711"/>
                      </a:lnTo>
                      <a:lnTo>
                        <a:pt x="0" y="744"/>
                      </a:lnTo>
                      <a:lnTo>
                        <a:pt x="35" y="744"/>
                      </a:lnTo>
                      <a:lnTo>
                        <a:pt x="39" y="763"/>
                      </a:lnTo>
                      <a:lnTo>
                        <a:pt x="69" y="750"/>
                      </a:lnTo>
                      <a:lnTo>
                        <a:pt x="90" y="750"/>
                      </a:lnTo>
                      <a:lnTo>
                        <a:pt x="94" y="771"/>
                      </a:lnTo>
                      <a:lnTo>
                        <a:pt x="118" y="763"/>
                      </a:lnTo>
                      <a:lnTo>
                        <a:pt x="109" y="725"/>
                      </a:lnTo>
                      <a:lnTo>
                        <a:pt x="159" y="725"/>
                      </a:lnTo>
                      <a:lnTo>
                        <a:pt x="163" y="744"/>
                      </a:lnTo>
                      <a:lnTo>
                        <a:pt x="198" y="738"/>
                      </a:lnTo>
                      <a:lnTo>
                        <a:pt x="233" y="744"/>
                      </a:lnTo>
                      <a:lnTo>
                        <a:pt x="243" y="705"/>
                      </a:lnTo>
                      <a:lnTo>
                        <a:pt x="253" y="725"/>
                      </a:lnTo>
                      <a:lnTo>
                        <a:pt x="233" y="750"/>
                      </a:lnTo>
                      <a:lnTo>
                        <a:pt x="193" y="777"/>
                      </a:lnTo>
                      <a:lnTo>
                        <a:pt x="169" y="796"/>
                      </a:lnTo>
                      <a:lnTo>
                        <a:pt x="208" y="790"/>
                      </a:lnTo>
                      <a:lnTo>
                        <a:pt x="213" y="815"/>
                      </a:lnTo>
                      <a:lnTo>
                        <a:pt x="218" y="829"/>
                      </a:lnTo>
                      <a:lnTo>
                        <a:pt x="277" y="796"/>
                      </a:lnTo>
                      <a:lnTo>
                        <a:pt x="332" y="738"/>
                      </a:lnTo>
                      <a:lnTo>
                        <a:pt x="283" y="763"/>
                      </a:lnTo>
                      <a:lnTo>
                        <a:pt x="258" y="725"/>
                      </a:lnTo>
                      <a:lnTo>
                        <a:pt x="317" y="711"/>
                      </a:lnTo>
                      <a:lnTo>
                        <a:pt x="277" y="700"/>
                      </a:lnTo>
                      <a:lnTo>
                        <a:pt x="313" y="667"/>
                      </a:lnTo>
                      <a:lnTo>
                        <a:pt x="352" y="738"/>
                      </a:lnTo>
                      <a:lnTo>
                        <a:pt x="362" y="700"/>
                      </a:lnTo>
                      <a:lnTo>
                        <a:pt x="382" y="732"/>
                      </a:lnTo>
                      <a:lnTo>
                        <a:pt x="421" y="692"/>
                      </a:lnTo>
                      <a:lnTo>
                        <a:pt x="401" y="763"/>
                      </a:lnTo>
                      <a:lnTo>
                        <a:pt x="406" y="796"/>
                      </a:lnTo>
                      <a:lnTo>
                        <a:pt x="337" y="809"/>
                      </a:lnTo>
                      <a:lnTo>
                        <a:pt x="456" y="815"/>
                      </a:lnTo>
                      <a:lnTo>
                        <a:pt x="401" y="809"/>
                      </a:lnTo>
                      <a:lnTo>
                        <a:pt x="426" y="744"/>
                      </a:lnTo>
                      <a:lnTo>
                        <a:pt x="485" y="732"/>
                      </a:lnTo>
                      <a:lnTo>
                        <a:pt x="506" y="705"/>
                      </a:lnTo>
                      <a:lnTo>
                        <a:pt x="521" y="763"/>
                      </a:lnTo>
                      <a:lnTo>
                        <a:pt x="466" y="777"/>
                      </a:lnTo>
                      <a:lnTo>
                        <a:pt x="511" y="783"/>
                      </a:lnTo>
                      <a:lnTo>
                        <a:pt x="555" y="790"/>
                      </a:lnTo>
                      <a:lnTo>
                        <a:pt x="530" y="757"/>
                      </a:lnTo>
                      <a:lnTo>
                        <a:pt x="545" y="705"/>
                      </a:lnTo>
                      <a:lnTo>
                        <a:pt x="574" y="732"/>
                      </a:lnTo>
                      <a:lnTo>
                        <a:pt x="564" y="783"/>
                      </a:lnTo>
                      <a:lnTo>
                        <a:pt x="609" y="803"/>
                      </a:lnTo>
                      <a:lnTo>
                        <a:pt x="496" y="835"/>
                      </a:lnTo>
                      <a:lnTo>
                        <a:pt x="605" y="829"/>
                      </a:lnTo>
                      <a:lnTo>
                        <a:pt x="619" y="849"/>
                      </a:lnTo>
                      <a:lnTo>
                        <a:pt x="649" y="821"/>
                      </a:lnTo>
                      <a:lnTo>
                        <a:pt x="669" y="849"/>
                      </a:lnTo>
                      <a:lnTo>
                        <a:pt x="723" y="757"/>
                      </a:lnTo>
                      <a:lnTo>
                        <a:pt x="753" y="771"/>
                      </a:lnTo>
                      <a:lnTo>
                        <a:pt x="772" y="861"/>
                      </a:lnTo>
                      <a:lnTo>
                        <a:pt x="689" y="803"/>
                      </a:lnTo>
                      <a:lnTo>
                        <a:pt x="714" y="835"/>
                      </a:lnTo>
                      <a:lnTo>
                        <a:pt x="763" y="821"/>
                      </a:lnTo>
                      <a:lnTo>
                        <a:pt x="768" y="861"/>
                      </a:lnTo>
                      <a:lnTo>
                        <a:pt x="763" y="893"/>
                      </a:lnTo>
                      <a:lnTo>
                        <a:pt x="723" y="821"/>
                      </a:lnTo>
                      <a:lnTo>
                        <a:pt x="659" y="893"/>
                      </a:lnTo>
                      <a:lnTo>
                        <a:pt x="594" y="855"/>
                      </a:lnTo>
                      <a:lnTo>
                        <a:pt x="629" y="901"/>
                      </a:lnTo>
                      <a:lnTo>
                        <a:pt x="689" y="913"/>
                      </a:lnTo>
                      <a:lnTo>
                        <a:pt x="738" y="919"/>
                      </a:lnTo>
                      <a:lnTo>
                        <a:pt x="783" y="1003"/>
                      </a:lnTo>
                      <a:lnTo>
                        <a:pt x="639" y="919"/>
                      </a:lnTo>
                      <a:lnTo>
                        <a:pt x="639" y="951"/>
                      </a:lnTo>
                      <a:lnTo>
                        <a:pt x="521" y="959"/>
                      </a:lnTo>
                      <a:lnTo>
                        <a:pt x="485" y="932"/>
                      </a:lnTo>
                      <a:lnTo>
                        <a:pt x="451" y="959"/>
                      </a:lnTo>
                      <a:lnTo>
                        <a:pt x="515" y="959"/>
                      </a:lnTo>
                      <a:lnTo>
                        <a:pt x="654" y="959"/>
                      </a:lnTo>
                      <a:lnTo>
                        <a:pt x="714" y="945"/>
                      </a:lnTo>
                      <a:lnTo>
                        <a:pt x="768" y="959"/>
                      </a:lnTo>
                      <a:lnTo>
                        <a:pt x="772" y="997"/>
                      </a:lnTo>
                      <a:lnTo>
                        <a:pt x="654" y="997"/>
                      </a:lnTo>
                      <a:lnTo>
                        <a:pt x="649" y="1009"/>
                      </a:lnTo>
                      <a:lnTo>
                        <a:pt x="629" y="990"/>
                      </a:lnTo>
                      <a:lnTo>
                        <a:pt x="580" y="997"/>
                      </a:lnTo>
                      <a:lnTo>
                        <a:pt x="605" y="1003"/>
                      </a:lnTo>
                      <a:lnTo>
                        <a:pt x="555" y="1042"/>
                      </a:lnTo>
                      <a:lnTo>
                        <a:pt x="619" y="1003"/>
                      </a:lnTo>
                      <a:lnTo>
                        <a:pt x="649" y="1009"/>
                      </a:lnTo>
                      <a:lnTo>
                        <a:pt x="719" y="1003"/>
                      </a:lnTo>
                      <a:lnTo>
                        <a:pt x="783" y="1009"/>
                      </a:lnTo>
                      <a:lnTo>
                        <a:pt x="738" y="1023"/>
                      </a:lnTo>
                      <a:lnTo>
                        <a:pt x="744" y="1055"/>
                      </a:lnTo>
                      <a:lnTo>
                        <a:pt x="763" y="1055"/>
                      </a:lnTo>
                      <a:lnTo>
                        <a:pt x="758" y="1036"/>
                      </a:lnTo>
                      <a:lnTo>
                        <a:pt x="808" y="1030"/>
                      </a:lnTo>
                      <a:lnTo>
                        <a:pt x="907" y="1003"/>
                      </a:lnTo>
                      <a:lnTo>
                        <a:pt x="976" y="1049"/>
                      </a:lnTo>
                      <a:lnTo>
                        <a:pt x="976" y="1069"/>
                      </a:lnTo>
                      <a:lnTo>
                        <a:pt x="847" y="1074"/>
                      </a:lnTo>
                      <a:lnTo>
                        <a:pt x="802" y="1061"/>
                      </a:lnTo>
                      <a:lnTo>
                        <a:pt x="772" y="1074"/>
                      </a:lnTo>
                      <a:lnTo>
                        <a:pt x="798" y="1080"/>
                      </a:lnTo>
                      <a:lnTo>
                        <a:pt x="852" y="1094"/>
                      </a:lnTo>
                      <a:lnTo>
                        <a:pt x="912" y="1080"/>
                      </a:lnTo>
                      <a:lnTo>
                        <a:pt x="1010" y="1094"/>
                      </a:lnTo>
                      <a:lnTo>
                        <a:pt x="1010" y="1120"/>
                      </a:lnTo>
                      <a:lnTo>
                        <a:pt x="1051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" name="Freeform 4"/>
                <p:cNvSpPr>
                  <a:spLocks/>
                </p:cNvSpPr>
                <p:nvPr/>
              </p:nvSpPr>
              <p:spPr bwMode="ltGray">
                <a:xfrm>
                  <a:off x="3465" y="1592"/>
                  <a:ext cx="1080" cy="1541"/>
                </a:xfrm>
                <a:custGeom>
                  <a:avLst/>
                  <a:gdLst>
                    <a:gd name="T0" fmla="*/ 667 w 1080"/>
                    <a:gd name="T1" fmla="*/ 1176 h 1541"/>
                    <a:gd name="T2" fmla="*/ 396 w 1080"/>
                    <a:gd name="T3" fmla="*/ 1093 h 1541"/>
                    <a:gd name="T4" fmla="*/ 159 w 1080"/>
                    <a:gd name="T5" fmla="*/ 1067 h 1541"/>
                    <a:gd name="T6" fmla="*/ 125 w 1080"/>
                    <a:gd name="T7" fmla="*/ 1001 h 1541"/>
                    <a:gd name="T8" fmla="*/ 213 w 1080"/>
                    <a:gd name="T9" fmla="*/ 1035 h 1541"/>
                    <a:gd name="T10" fmla="*/ 401 w 1080"/>
                    <a:gd name="T11" fmla="*/ 1029 h 1541"/>
                    <a:gd name="T12" fmla="*/ 396 w 1080"/>
                    <a:gd name="T13" fmla="*/ 982 h 1541"/>
                    <a:gd name="T14" fmla="*/ 312 w 1080"/>
                    <a:gd name="T15" fmla="*/ 956 h 1541"/>
                    <a:gd name="T16" fmla="*/ 366 w 1080"/>
                    <a:gd name="T17" fmla="*/ 872 h 1541"/>
                    <a:gd name="T18" fmla="*/ 396 w 1080"/>
                    <a:gd name="T19" fmla="*/ 878 h 1541"/>
                    <a:gd name="T20" fmla="*/ 441 w 1080"/>
                    <a:gd name="T21" fmla="*/ 897 h 1541"/>
                    <a:gd name="T22" fmla="*/ 465 w 1080"/>
                    <a:gd name="T23" fmla="*/ 943 h 1541"/>
                    <a:gd name="T24" fmla="*/ 495 w 1080"/>
                    <a:gd name="T25" fmla="*/ 1029 h 1541"/>
                    <a:gd name="T26" fmla="*/ 475 w 1080"/>
                    <a:gd name="T27" fmla="*/ 866 h 1541"/>
                    <a:gd name="T28" fmla="*/ 514 w 1080"/>
                    <a:gd name="T29" fmla="*/ 878 h 1541"/>
                    <a:gd name="T30" fmla="*/ 579 w 1080"/>
                    <a:gd name="T31" fmla="*/ 910 h 1541"/>
                    <a:gd name="T32" fmla="*/ 618 w 1080"/>
                    <a:gd name="T33" fmla="*/ 949 h 1541"/>
                    <a:gd name="T34" fmla="*/ 609 w 1080"/>
                    <a:gd name="T35" fmla="*/ 1007 h 1541"/>
                    <a:gd name="T36" fmla="*/ 663 w 1080"/>
                    <a:gd name="T37" fmla="*/ 1029 h 1541"/>
                    <a:gd name="T38" fmla="*/ 723 w 1080"/>
                    <a:gd name="T39" fmla="*/ 1048 h 1541"/>
                    <a:gd name="T40" fmla="*/ 678 w 1080"/>
                    <a:gd name="T41" fmla="*/ 962 h 1541"/>
                    <a:gd name="T42" fmla="*/ 465 w 1080"/>
                    <a:gd name="T43" fmla="*/ 606 h 1541"/>
                    <a:gd name="T44" fmla="*/ 469 w 1080"/>
                    <a:gd name="T45" fmla="*/ 424 h 1541"/>
                    <a:gd name="T46" fmla="*/ 469 w 1080"/>
                    <a:gd name="T47" fmla="*/ 554 h 1541"/>
                    <a:gd name="T48" fmla="*/ 490 w 1080"/>
                    <a:gd name="T49" fmla="*/ 509 h 1541"/>
                    <a:gd name="T50" fmla="*/ 514 w 1080"/>
                    <a:gd name="T51" fmla="*/ 490 h 1541"/>
                    <a:gd name="T52" fmla="*/ 445 w 1080"/>
                    <a:gd name="T53" fmla="*/ 463 h 1541"/>
                    <a:gd name="T54" fmla="*/ 411 w 1080"/>
                    <a:gd name="T55" fmla="*/ 374 h 1541"/>
                    <a:gd name="T56" fmla="*/ 454 w 1080"/>
                    <a:gd name="T57" fmla="*/ 295 h 1541"/>
                    <a:gd name="T58" fmla="*/ 430 w 1080"/>
                    <a:gd name="T59" fmla="*/ 283 h 1541"/>
                    <a:gd name="T60" fmla="*/ 475 w 1080"/>
                    <a:gd name="T61" fmla="*/ 165 h 1541"/>
                    <a:gd name="T62" fmla="*/ 366 w 1080"/>
                    <a:gd name="T63" fmla="*/ 134 h 1541"/>
                    <a:gd name="T64" fmla="*/ 460 w 1080"/>
                    <a:gd name="T65" fmla="*/ 31 h 1541"/>
                    <a:gd name="T66" fmla="*/ 559 w 1080"/>
                    <a:gd name="T67" fmla="*/ 134 h 1541"/>
                    <a:gd name="T68" fmla="*/ 658 w 1080"/>
                    <a:gd name="T69" fmla="*/ 126 h 1541"/>
                    <a:gd name="T70" fmla="*/ 801 w 1080"/>
                    <a:gd name="T71" fmla="*/ 140 h 1541"/>
                    <a:gd name="T72" fmla="*/ 861 w 1080"/>
                    <a:gd name="T73" fmla="*/ 140 h 1541"/>
                    <a:gd name="T74" fmla="*/ 974 w 1080"/>
                    <a:gd name="T75" fmla="*/ 147 h 1541"/>
                    <a:gd name="T76" fmla="*/ 974 w 1080"/>
                    <a:gd name="T77" fmla="*/ 223 h 1541"/>
                    <a:gd name="T78" fmla="*/ 1043 w 1080"/>
                    <a:gd name="T79" fmla="*/ 134 h 1541"/>
                    <a:gd name="T80" fmla="*/ 994 w 1080"/>
                    <a:gd name="T81" fmla="*/ 264 h 1541"/>
                    <a:gd name="T82" fmla="*/ 870 w 1080"/>
                    <a:gd name="T83" fmla="*/ 223 h 1541"/>
                    <a:gd name="T84" fmla="*/ 648 w 1080"/>
                    <a:gd name="T85" fmla="*/ 165 h 1541"/>
                    <a:gd name="T86" fmla="*/ 598 w 1080"/>
                    <a:gd name="T87" fmla="*/ 283 h 1541"/>
                    <a:gd name="T88" fmla="*/ 751 w 1080"/>
                    <a:gd name="T89" fmla="*/ 211 h 1541"/>
                    <a:gd name="T90" fmla="*/ 919 w 1080"/>
                    <a:gd name="T91" fmla="*/ 308 h 1541"/>
                    <a:gd name="T92" fmla="*/ 678 w 1080"/>
                    <a:gd name="T93" fmla="*/ 302 h 1541"/>
                    <a:gd name="T94" fmla="*/ 757 w 1080"/>
                    <a:gd name="T95" fmla="*/ 412 h 1541"/>
                    <a:gd name="T96" fmla="*/ 682 w 1080"/>
                    <a:gd name="T97" fmla="*/ 451 h 1541"/>
                    <a:gd name="T98" fmla="*/ 682 w 1080"/>
                    <a:gd name="T99" fmla="*/ 548 h 1541"/>
                    <a:gd name="T100" fmla="*/ 766 w 1080"/>
                    <a:gd name="T101" fmla="*/ 839 h 1541"/>
                    <a:gd name="T102" fmla="*/ 801 w 1080"/>
                    <a:gd name="T103" fmla="*/ 821 h 1541"/>
                    <a:gd name="T104" fmla="*/ 861 w 1080"/>
                    <a:gd name="T105" fmla="*/ 891 h 1541"/>
                    <a:gd name="T106" fmla="*/ 934 w 1080"/>
                    <a:gd name="T107" fmla="*/ 1093 h 1541"/>
                    <a:gd name="T108" fmla="*/ 880 w 1080"/>
                    <a:gd name="T109" fmla="*/ 1196 h 1541"/>
                    <a:gd name="T110" fmla="*/ 998 w 1080"/>
                    <a:gd name="T111" fmla="*/ 1365 h 1541"/>
                    <a:gd name="T112" fmla="*/ 1063 w 1080"/>
                    <a:gd name="T113" fmla="*/ 1319 h 1541"/>
                    <a:gd name="T114" fmla="*/ 875 w 1080"/>
                    <a:gd name="T115" fmla="*/ 1474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080" h="1541">
                      <a:moveTo>
                        <a:pt x="772" y="1500"/>
                      </a:moveTo>
                      <a:lnTo>
                        <a:pt x="762" y="1429"/>
                      </a:lnTo>
                      <a:lnTo>
                        <a:pt x="751" y="1396"/>
                      </a:lnTo>
                      <a:lnTo>
                        <a:pt x="751" y="1377"/>
                      </a:lnTo>
                      <a:lnTo>
                        <a:pt x="732" y="1287"/>
                      </a:lnTo>
                      <a:lnTo>
                        <a:pt x="723" y="1280"/>
                      </a:lnTo>
                      <a:lnTo>
                        <a:pt x="723" y="1272"/>
                      </a:lnTo>
                      <a:lnTo>
                        <a:pt x="723" y="1260"/>
                      </a:lnTo>
                      <a:lnTo>
                        <a:pt x="702" y="1202"/>
                      </a:lnTo>
                      <a:lnTo>
                        <a:pt x="687" y="1189"/>
                      </a:lnTo>
                      <a:lnTo>
                        <a:pt x="667" y="1176"/>
                      </a:lnTo>
                      <a:lnTo>
                        <a:pt x="653" y="1144"/>
                      </a:lnTo>
                      <a:lnTo>
                        <a:pt x="628" y="1125"/>
                      </a:lnTo>
                      <a:lnTo>
                        <a:pt x="588" y="1112"/>
                      </a:lnTo>
                      <a:lnTo>
                        <a:pt x="529" y="1098"/>
                      </a:lnTo>
                      <a:lnTo>
                        <a:pt x="514" y="1112"/>
                      </a:lnTo>
                      <a:lnTo>
                        <a:pt x="484" y="1112"/>
                      </a:lnTo>
                      <a:lnTo>
                        <a:pt x="475" y="1093"/>
                      </a:lnTo>
                      <a:lnTo>
                        <a:pt x="460" y="1087"/>
                      </a:lnTo>
                      <a:lnTo>
                        <a:pt x="435" y="1093"/>
                      </a:lnTo>
                      <a:lnTo>
                        <a:pt x="416" y="1079"/>
                      </a:lnTo>
                      <a:lnTo>
                        <a:pt x="396" y="1093"/>
                      </a:lnTo>
                      <a:lnTo>
                        <a:pt x="381" y="1093"/>
                      </a:lnTo>
                      <a:lnTo>
                        <a:pt x="371" y="1098"/>
                      </a:lnTo>
                      <a:lnTo>
                        <a:pt x="347" y="1112"/>
                      </a:lnTo>
                      <a:lnTo>
                        <a:pt x="362" y="1098"/>
                      </a:lnTo>
                      <a:lnTo>
                        <a:pt x="362" y="1093"/>
                      </a:lnTo>
                      <a:lnTo>
                        <a:pt x="362" y="1087"/>
                      </a:lnTo>
                      <a:lnTo>
                        <a:pt x="356" y="1073"/>
                      </a:lnTo>
                      <a:lnTo>
                        <a:pt x="237" y="1061"/>
                      </a:lnTo>
                      <a:lnTo>
                        <a:pt x="213" y="1061"/>
                      </a:lnTo>
                      <a:lnTo>
                        <a:pt x="188" y="1061"/>
                      </a:lnTo>
                      <a:lnTo>
                        <a:pt x="159" y="1067"/>
                      </a:lnTo>
                      <a:lnTo>
                        <a:pt x="144" y="1087"/>
                      </a:lnTo>
                      <a:lnTo>
                        <a:pt x="95" y="1093"/>
                      </a:lnTo>
                      <a:lnTo>
                        <a:pt x="110" y="1079"/>
                      </a:lnTo>
                      <a:lnTo>
                        <a:pt x="119" y="1073"/>
                      </a:lnTo>
                      <a:lnTo>
                        <a:pt x="129" y="1073"/>
                      </a:lnTo>
                      <a:lnTo>
                        <a:pt x="129" y="1067"/>
                      </a:lnTo>
                      <a:lnTo>
                        <a:pt x="134" y="1061"/>
                      </a:lnTo>
                      <a:lnTo>
                        <a:pt x="149" y="1054"/>
                      </a:lnTo>
                      <a:lnTo>
                        <a:pt x="149" y="1048"/>
                      </a:lnTo>
                      <a:lnTo>
                        <a:pt x="139" y="1035"/>
                      </a:lnTo>
                      <a:lnTo>
                        <a:pt x="125" y="1001"/>
                      </a:lnTo>
                      <a:lnTo>
                        <a:pt x="110" y="995"/>
                      </a:lnTo>
                      <a:lnTo>
                        <a:pt x="65" y="1020"/>
                      </a:lnTo>
                      <a:lnTo>
                        <a:pt x="0" y="1020"/>
                      </a:lnTo>
                      <a:lnTo>
                        <a:pt x="26" y="1014"/>
                      </a:lnTo>
                      <a:lnTo>
                        <a:pt x="40" y="1014"/>
                      </a:lnTo>
                      <a:lnTo>
                        <a:pt x="55" y="1014"/>
                      </a:lnTo>
                      <a:lnTo>
                        <a:pt x="114" y="982"/>
                      </a:lnTo>
                      <a:lnTo>
                        <a:pt x="139" y="1007"/>
                      </a:lnTo>
                      <a:lnTo>
                        <a:pt x="164" y="1035"/>
                      </a:lnTo>
                      <a:lnTo>
                        <a:pt x="184" y="1041"/>
                      </a:lnTo>
                      <a:lnTo>
                        <a:pt x="213" y="1035"/>
                      </a:lnTo>
                      <a:lnTo>
                        <a:pt x="228" y="1041"/>
                      </a:lnTo>
                      <a:lnTo>
                        <a:pt x="252" y="1035"/>
                      </a:lnTo>
                      <a:lnTo>
                        <a:pt x="272" y="1041"/>
                      </a:lnTo>
                      <a:lnTo>
                        <a:pt x="272" y="1014"/>
                      </a:lnTo>
                      <a:lnTo>
                        <a:pt x="292" y="995"/>
                      </a:lnTo>
                      <a:lnTo>
                        <a:pt x="282" y="1014"/>
                      </a:lnTo>
                      <a:lnTo>
                        <a:pt x="287" y="1029"/>
                      </a:lnTo>
                      <a:lnTo>
                        <a:pt x="292" y="1035"/>
                      </a:lnTo>
                      <a:lnTo>
                        <a:pt x="327" y="1048"/>
                      </a:lnTo>
                      <a:lnTo>
                        <a:pt x="356" y="1041"/>
                      </a:lnTo>
                      <a:lnTo>
                        <a:pt x="401" y="1029"/>
                      </a:lnTo>
                      <a:lnTo>
                        <a:pt x="435" y="1007"/>
                      </a:lnTo>
                      <a:lnTo>
                        <a:pt x="441" y="1014"/>
                      </a:lnTo>
                      <a:lnTo>
                        <a:pt x="426" y="1020"/>
                      </a:lnTo>
                      <a:lnTo>
                        <a:pt x="407" y="1029"/>
                      </a:lnTo>
                      <a:lnTo>
                        <a:pt x="356" y="1041"/>
                      </a:lnTo>
                      <a:lnTo>
                        <a:pt x="411" y="1054"/>
                      </a:lnTo>
                      <a:lnTo>
                        <a:pt x="435" y="1061"/>
                      </a:lnTo>
                      <a:lnTo>
                        <a:pt x="454" y="1054"/>
                      </a:lnTo>
                      <a:lnTo>
                        <a:pt x="445" y="1007"/>
                      </a:lnTo>
                      <a:lnTo>
                        <a:pt x="430" y="995"/>
                      </a:lnTo>
                      <a:lnTo>
                        <a:pt x="396" y="982"/>
                      </a:lnTo>
                      <a:lnTo>
                        <a:pt x="381" y="982"/>
                      </a:lnTo>
                      <a:lnTo>
                        <a:pt x="386" y="995"/>
                      </a:lnTo>
                      <a:lnTo>
                        <a:pt x="362" y="1001"/>
                      </a:lnTo>
                      <a:lnTo>
                        <a:pt x="356" y="995"/>
                      </a:lnTo>
                      <a:lnTo>
                        <a:pt x="362" y="976"/>
                      </a:lnTo>
                      <a:lnTo>
                        <a:pt x="332" y="968"/>
                      </a:lnTo>
                      <a:lnTo>
                        <a:pt x="302" y="968"/>
                      </a:lnTo>
                      <a:lnTo>
                        <a:pt x="297" y="982"/>
                      </a:lnTo>
                      <a:lnTo>
                        <a:pt x="287" y="968"/>
                      </a:lnTo>
                      <a:lnTo>
                        <a:pt x="312" y="962"/>
                      </a:lnTo>
                      <a:lnTo>
                        <a:pt x="312" y="956"/>
                      </a:lnTo>
                      <a:lnTo>
                        <a:pt x="321" y="943"/>
                      </a:lnTo>
                      <a:lnTo>
                        <a:pt x="332" y="930"/>
                      </a:lnTo>
                      <a:lnTo>
                        <a:pt x="332" y="910"/>
                      </a:lnTo>
                      <a:lnTo>
                        <a:pt x="327" y="904"/>
                      </a:lnTo>
                      <a:lnTo>
                        <a:pt x="312" y="891"/>
                      </a:lnTo>
                      <a:lnTo>
                        <a:pt x="267" y="860"/>
                      </a:lnTo>
                      <a:lnTo>
                        <a:pt x="306" y="872"/>
                      </a:lnTo>
                      <a:lnTo>
                        <a:pt x="321" y="885"/>
                      </a:lnTo>
                      <a:lnTo>
                        <a:pt x="336" y="891"/>
                      </a:lnTo>
                      <a:lnTo>
                        <a:pt x="351" y="891"/>
                      </a:lnTo>
                      <a:lnTo>
                        <a:pt x="366" y="872"/>
                      </a:lnTo>
                      <a:lnTo>
                        <a:pt x="351" y="891"/>
                      </a:lnTo>
                      <a:lnTo>
                        <a:pt x="342" y="918"/>
                      </a:lnTo>
                      <a:lnTo>
                        <a:pt x="336" y="943"/>
                      </a:lnTo>
                      <a:lnTo>
                        <a:pt x="342" y="949"/>
                      </a:lnTo>
                      <a:lnTo>
                        <a:pt x="351" y="943"/>
                      </a:lnTo>
                      <a:lnTo>
                        <a:pt x="366" y="949"/>
                      </a:lnTo>
                      <a:lnTo>
                        <a:pt x="377" y="949"/>
                      </a:lnTo>
                      <a:lnTo>
                        <a:pt x="392" y="949"/>
                      </a:lnTo>
                      <a:lnTo>
                        <a:pt x="407" y="949"/>
                      </a:lnTo>
                      <a:lnTo>
                        <a:pt x="430" y="956"/>
                      </a:lnTo>
                      <a:lnTo>
                        <a:pt x="396" y="878"/>
                      </a:lnTo>
                      <a:lnTo>
                        <a:pt x="381" y="878"/>
                      </a:lnTo>
                      <a:lnTo>
                        <a:pt x="416" y="878"/>
                      </a:lnTo>
                      <a:lnTo>
                        <a:pt x="445" y="839"/>
                      </a:lnTo>
                      <a:lnTo>
                        <a:pt x="504" y="789"/>
                      </a:lnTo>
                      <a:lnTo>
                        <a:pt x="475" y="814"/>
                      </a:lnTo>
                      <a:lnTo>
                        <a:pt x="454" y="846"/>
                      </a:lnTo>
                      <a:lnTo>
                        <a:pt x="435" y="872"/>
                      </a:lnTo>
                      <a:lnTo>
                        <a:pt x="426" y="885"/>
                      </a:lnTo>
                      <a:lnTo>
                        <a:pt x="435" y="891"/>
                      </a:lnTo>
                      <a:lnTo>
                        <a:pt x="435" y="910"/>
                      </a:lnTo>
                      <a:lnTo>
                        <a:pt x="441" y="897"/>
                      </a:lnTo>
                      <a:lnTo>
                        <a:pt x="454" y="885"/>
                      </a:lnTo>
                      <a:lnTo>
                        <a:pt x="465" y="885"/>
                      </a:lnTo>
                      <a:lnTo>
                        <a:pt x="469" y="897"/>
                      </a:lnTo>
                      <a:lnTo>
                        <a:pt x="454" y="897"/>
                      </a:lnTo>
                      <a:lnTo>
                        <a:pt x="445" y="904"/>
                      </a:lnTo>
                      <a:lnTo>
                        <a:pt x="445" y="924"/>
                      </a:lnTo>
                      <a:lnTo>
                        <a:pt x="450" y="943"/>
                      </a:lnTo>
                      <a:lnTo>
                        <a:pt x="460" y="930"/>
                      </a:lnTo>
                      <a:lnTo>
                        <a:pt x="469" y="930"/>
                      </a:lnTo>
                      <a:lnTo>
                        <a:pt x="469" y="937"/>
                      </a:lnTo>
                      <a:lnTo>
                        <a:pt x="465" y="943"/>
                      </a:lnTo>
                      <a:lnTo>
                        <a:pt x="454" y="949"/>
                      </a:lnTo>
                      <a:lnTo>
                        <a:pt x="454" y="962"/>
                      </a:lnTo>
                      <a:lnTo>
                        <a:pt x="460" y="968"/>
                      </a:lnTo>
                      <a:lnTo>
                        <a:pt x="469" y="968"/>
                      </a:lnTo>
                      <a:lnTo>
                        <a:pt x="475" y="968"/>
                      </a:lnTo>
                      <a:lnTo>
                        <a:pt x="475" y="962"/>
                      </a:lnTo>
                      <a:lnTo>
                        <a:pt x="490" y="995"/>
                      </a:lnTo>
                      <a:lnTo>
                        <a:pt x="484" y="1007"/>
                      </a:lnTo>
                      <a:lnTo>
                        <a:pt x="480" y="1014"/>
                      </a:lnTo>
                      <a:lnTo>
                        <a:pt x="480" y="1029"/>
                      </a:lnTo>
                      <a:lnTo>
                        <a:pt x="495" y="1029"/>
                      </a:lnTo>
                      <a:lnTo>
                        <a:pt x="495" y="1014"/>
                      </a:lnTo>
                      <a:lnTo>
                        <a:pt x="469" y="937"/>
                      </a:lnTo>
                      <a:lnTo>
                        <a:pt x="460" y="885"/>
                      </a:lnTo>
                      <a:lnTo>
                        <a:pt x="465" y="860"/>
                      </a:lnTo>
                      <a:lnTo>
                        <a:pt x="454" y="839"/>
                      </a:lnTo>
                      <a:lnTo>
                        <a:pt x="420" y="827"/>
                      </a:lnTo>
                      <a:lnTo>
                        <a:pt x="460" y="839"/>
                      </a:lnTo>
                      <a:lnTo>
                        <a:pt x="480" y="808"/>
                      </a:lnTo>
                      <a:lnTo>
                        <a:pt x="469" y="827"/>
                      </a:lnTo>
                      <a:lnTo>
                        <a:pt x="480" y="846"/>
                      </a:lnTo>
                      <a:lnTo>
                        <a:pt x="475" y="866"/>
                      </a:lnTo>
                      <a:lnTo>
                        <a:pt x="484" y="878"/>
                      </a:lnTo>
                      <a:lnTo>
                        <a:pt x="475" y="891"/>
                      </a:lnTo>
                      <a:lnTo>
                        <a:pt x="484" y="924"/>
                      </a:lnTo>
                      <a:lnTo>
                        <a:pt x="490" y="956"/>
                      </a:lnTo>
                      <a:lnTo>
                        <a:pt x="514" y="982"/>
                      </a:lnTo>
                      <a:lnTo>
                        <a:pt x="534" y="976"/>
                      </a:lnTo>
                      <a:lnTo>
                        <a:pt x="519" y="956"/>
                      </a:lnTo>
                      <a:lnTo>
                        <a:pt x="514" y="930"/>
                      </a:lnTo>
                      <a:lnTo>
                        <a:pt x="499" y="918"/>
                      </a:lnTo>
                      <a:lnTo>
                        <a:pt x="504" y="897"/>
                      </a:lnTo>
                      <a:lnTo>
                        <a:pt x="514" y="878"/>
                      </a:lnTo>
                      <a:lnTo>
                        <a:pt x="525" y="897"/>
                      </a:lnTo>
                      <a:lnTo>
                        <a:pt x="519" y="904"/>
                      </a:lnTo>
                      <a:lnTo>
                        <a:pt x="519" y="918"/>
                      </a:lnTo>
                      <a:lnTo>
                        <a:pt x="525" y="943"/>
                      </a:lnTo>
                      <a:lnTo>
                        <a:pt x="534" y="949"/>
                      </a:lnTo>
                      <a:lnTo>
                        <a:pt x="544" y="949"/>
                      </a:lnTo>
                      <a:lnTo>
                        <a:pt x="549" y="943"/>
                      </a:lnTo>
                      <a:lnTo>
                        <a:pt x="559" y="930"/>
                      </a:lnTo>
                      <a:lnTo>
                        <a:pt x="554" y="910"/>
                      </a:lnTo>
                      <a:lnTo>
                        <a:pt x="559" y="904"/>
                      </a:lnTo>
                      <a:lnTo>
                        <a:pt x="579" y="910"/>
                      </a:lnTo>
                      <a:lnTo>
                        <a:pt x="579" y="924"/>
                      </a:lnTo>
                      <a:lnTo>
                        <a:pt x="574" y="918"/>
                      </a:lnTo>
                      <a:lnTo>
                        <a:pt x="569" y="930"/>
                      </a:lnTo>
                      <a:lnTo>
                        <a:pt x="559" y="943"/>
                      </a:lnTo>
                      <a:lnTo>
                        <a:pt x="559" y="962"/>
                      </a:lnTo>
                      <a:lnTo>
                        <a:pt x="564" y="982"/>
                      </a:lnTo>
                      <a:lnTo>
                        <a:pt x="594" y="962"/>
                      </a:lnTo>
                      <a:lnTo>
                        <a:pt x="603" y="956"/>
                      </a:lnTo>
                      <a:lnTo>
                        <a:pt x="594" y="924"/>
                      </a:lnTo>
                      <a:lnTo>
                        <a:pt x="613" y="937"/>
                      </a:lnTo>
                      <a:lnTo>
                        <a:pt x="618" y="949"/>
                      </a:lnTo>
                      <a:lnTo>
                        <a:pt x="618" y="962"/>
                      </a:lnTo>
                      <a:lnTo>
                        <a:pt x="613" y="968"/>
                      </a:lnTo>
                      <a:lnTo>
                        <a:pt x="624" y="982"/>
                      </a:lnTo>
                      <a:lnTo>
                        <a:pt x="613" y="989"/>
                      </a:lnTo>
                      <a:lnTo>
                        <a:pt x="609" y="976"/>
                      </a:lnTo>
                      <a:lnTo>
                        <a:pt x="588" y="982"/>
                      </a:lnTo>
                      <a:lnTo>
                        <a:pt x="588" y="995"/>
                      </a:lnTo>
                      <a:lnTo>
                        <a:pt x="598" y="995"/>
                      </a:lnTo>
                      <a:lnTo>
                        <a:pt x="609" y="989"/>
                      </a:lnTo>
                      <a:lnTo>
                        <a:pt x="618" y="1001"/>
                      </a:lnTo>
                      <a:lnTo>
                        <a:pt x="609" y="1007"/>
                      </a:lnTo>
                      <a:lnTo>
                        <a:pt x="609" y="1020"/>
                      </a:lnTo>
                      <a:lnTo>
                        <a:pt x="618" y="1020"/>
                      </a:lnTo>
                      <a:lnTo>
                        <a:pt x="618" y="1048"/>
                      </a:lnTo>
                      <a:lnTo>
                        <a:pt x="624" y="1061"/>
                      </a:lnTo>
                      <a:lnTo>
                        <a:pt x="633" y="1067"/>
                      </a:lnTo>
                      <a:lnTo>
                        <a:pt x="638" y="1061"/>
                      </a:lnTo>
                      <a:lnTo>
                        <a:pt x="633" y="1048"/>
                      </a:lnTo>
                      <a:lnTo>
                        <a:pt x="618" y="1041"/>
                      </a:lnTo>
                      <a:lnTo>
                        <a:pt x="628" y="1029"/>
                      </a:lnTo>
                      <a:lnTo>
                        <a:pt x="643" y="1029"/>
                      </a:lnTo>
                      <a:lnTo>
                        <a:pt x="663" y="1029"/>
                      </a:lnTo>
                      <a:lnTo>
                        <a:pt x="678" y="1048"/>
                      </a:lnTo>
                      <a:lnTo>
                        <a:pt x="697" y="1073"/>
                      </a:lnTo>
                      <a:lnTo>
                        <a:pt x="702" y="1093"/>
                      </a:lnTo>
                      <a:lnTo>
                        <a:pt x="732" y="1125"/>
                      </a:lnTo>
                      <a:lnTo>
                        <a:pt x="747" y="1137"/>
                      </a:lnTo>
                      <a:lnTo>
                        <a:pt x="747" y="1118"/>
                      </a:lnTo>
                      <a:lnTo>
                        <a:pt x="747" y="1104"/>
                      </a:lnTo>
                      <a:lnTo>
                        <a:pt x="732" y="1054"/>
                      </a:lnTo>
                      <a:lnTo>
                        <a:pt x="723" y="1067"/>
                      </a:lnTo>
                      <a:lnTo>
                        <a:pt x="717" y="1054"/>
                      </a:lnTo>
                      <a:lnTo>
                        <a:pt x="723" y="1048"/>
                      </a:lnTo>
                      <a:lnTo>
                        <a:pt x="727" y="1029"/>
                      </a:lnTo>
                      <a:lnTo>
                        <a:pt x="717" y="995"/>
                      </a:lnTo>
                      <a:lnTo>
                        <a:pt x="702" y="982"/>
                      </a:lnTo>
                      <a:lnTo>
                        <a:pt x="653" y="956"/>
                      </a:lnTo>
                      <a:lnTo>
                        <a:pt x="648" y="962"/>
                      </a:lnTo>
                      <a:lnTo>
                        <a:pt x="624" y="943"/>
                      </a:lnTo>
                      <a:lnTo>
                        <a:pt x="633" y="937"/>
                      </a:lnTo>
                      <a:lnTo>
                        <a:pt x="658" y="956"/>
                      </a:lnTo>
                      <a:lnTo>
                        <a:pt x="687" y="968"/>
                      </a:lnTo>
                      <a:lnTo>
                        <a:pt x="682" y="956"/>
                      </a:lnTo>
                      <a:lnTo>
                        <a:pt x="678" y="962"/>
                      </a:lnTo>
                      <a:lnTo>
                        <a:pt x="667" y="956"/>
                      </a:lnTo>
                      <a:lnTo>
                        <a:pt x="673" y="949"/>
                      </a:lnTo>
                      <a:lnTo>
                        <a:pt x="678" y="943"/>
                      </a:lnTo>
                      <a:lnTo>
                        <a:pt x="673" y="930"/>
                      </a:lnTo>
                      <a:lnTo>
                        <a:pt x="658" y="930"/>
                      </a:lnTo>
                      <a:lnTo>
                        <a:pt x="638" y="937"/>
                      </a:lnTo>
                      <a:lnTo>
                        <a:pt x="648" y="918"/>
                      </a:lnTo>
                      <a:lnTo>
                        <a:pt x="667" y="904"/>
                      </a:lnTo>
                      <a:lnTo>
                        <a:pt x="603" y="736"/>
                      </a:lnTo>
                      <a:lnTo>
                        <a:pt x="564" y="620"/>
                      </a:lnTo>
                      <a:lnTo>
                        <a:pt x="465" y="606"/>
                      </a:lnTo>
                      <a:lnTo>
                        <a:pt x="317" y="606"/>
                      </a:lnTo>
                      <a:lnTo>
                        <a:pt x="381" y="599"/>
                      </a:lnTo>
                      <a:lnTo>
                        <a:pt x="430" y="599"/>
                      </a:lnTo>
                      <a:lnTo>
                        <a:pt x="441" y="574"/>
                      </a:lnTo>
                      <a:lnTo>
                        <a:pt x="454" y="568"/>
                      </a:lnTo>
                      <a:lnTo>
                        <a:pt x="454" y="548"/>
                      </a:lnTo>
                      <a:lnTo>
                        <a:pt x="454" y="529"/>
                      </a:lnTo>
                      <a:lnTo>
                        <a:pt x="469" y="516"/>
                      </a:lnTo>
                      <a:lnTo>
                        <a:pt x="465" y="496"/>
                      </a:lnTo>
                      <a:lnTo>
                        <a:pt x="469" y="451"/>
                      </a:lnTo>
                      <a:lnTo>
                        <a:pt x="469" y="424"/>
                      </a:lnTo>
                      <a:lnTo>
                        <a:pt x="484" y="432"/>
                      </a:lnTo>
                      <a:lnTo>
                        <a:pt x="490" y="451"/>
                      </a:lnTo>
                      <a:lnTo>
                        <a:pt x="480" y="451"/>
                      </a:lnTo>
                      <a:lnTo>
                        <a:pt x="484" y="476"/>
                      </a:lnTo>
                      <a:lnTo>
                        <a:pt x="495" y="490"/>
                      </a:lnTo>
                      <a:lnTo>
                        <a:pt x="484" y="503"/>
                      </a:lnTo>
                      <a:lnTo>
                        <a:pt x="490" y="516"/>
                      </a:lnTo>
                      <a:lnTo>
                        <a:pt x="484" y="535"/>
                      </a:lnTo>
                      <a:lnTo>
                        <a:pt x="484" y="548"/>
                      </a:lnTo>
                      <a:lnTo>
                        <a:pt x="475" y="548"/>
                      </a:lnTo>
                      <a:lnTo>
                        <a:pt x="469" y="554"/>
                      </a:lnTo>
                      <a:lnTo>
                        <a:pt x="454" y="581"/>
                      </a:lnTo>
                      <a:lnTo>
                        <a:pt x="454" y="587"/>
                      </a:lnTo>
                      <a:lnTo>
                        <a:pt x="484" y="593"/>
                      </a:lnTo>
                      <a:lnTo>
                        <a:pt x="495" y="593"/>
                      </a:lnTo>
                      <a:lnTo>
                        <a:pt x="510" y="599"/>
                      </a:lnTo>
                      <a:lnTo>
                        <a:pt x="564" y="599"/>
                      </a:lnTo>
                      <a:lnTo>
                        <a:pt x="559" y="548"/>
                      </a:lnTo>
                      <a:lnTo>
                        <a:pt x="544" y="523"/>
                      </a:lnTo>
                      <a:lnTo>
                        <a:pt x="525" y="509"/>
                      </a:lnTo>
                      <a:lnTo>
                        <a:pt x="504" y="503"/>
                      </a:lnTo>
                      <a:lnTo>
                        <a:pt x="490" y="509"/>
                      </a:lnTo>
                      <a:lnTo>
                        <a:pt x="475" y="509"/>
                      </a:lnTo>
                      <a:lnTo>
                        <a:pt x="469" y="490"/>
                      </a:lnTo>
                      <a:lnTo>
                        <a:pt x="469" y="470"/>
                      </a:lnTo>
                      <a:lnTo>
                        <a:pt x="465" y="470"/>
                      </a:lnTo>
                      <a:lnTo>
                        <a:pt x="469" y="432"/>
                      </a:lnTo>
                      <a:lnTo>
                        <a:pt x="484" y="432"/>
                      </a:lnTo>
                      <a:lnTo>
                        <a:pt x="495" y="451"/>
                      </a:lnTo>
                      <a:lnTo>
                        <a:pt x="484" y="457"/>
                      </a:lnTo>
                      <a:lnTo>
                        <a:pt x="490" y="470"/>
                      </a:lnTo>
                      <a:lnTo>
                        <a:pt x="504" y="482"/>
                      </a:lnTo>
                      <a:lnTo>
                        <a:pt x="514" y="490"/>
                      </a:lnTo>
                      <a:lnTo>
                        <a:pt x="525" y="482"/>
                      </a:lnTo>
                      <a:lnTo>
                        <a:pt x="519" y="476"/>
                      </a:lnTo>
                      <a:lnTo>
                        <a:pt x="519" y="463"/>
                      </a:lnTo>
                      <a:lnTo>
                        <a:pt x="504" y="457"/>
                      </a:lnTo>
                      <a:lnTo>
                        <a:pt x="490" y="438"/>
                      </a:lnTo>
                      <a:lnTo>
                        <a:pt x="475" y="432"/>
                      </a:lnTo>
                      <a:lnTo>
                        <a:pt x="465" y="438"/>
                      </a:lnTo>
                      <a:lnTo>
                        <a:pt x="460" y="444"/>
                      </a:lnTo>
                      <a:lnTo>
                        <a:pt x="454" y="451"/>
                      </a:lnTo>
                      <a:lnTo>
                        <a:pt x="450" y="457"/>
                      </a:lnTo>
                      <a:lnTo>
                        <a:pt x="445" y="463"/>
                      </a:lnTo>
                      <a:lnTo>
                        <a:pt x="435" y="482"/>
                      </a:lnTo>
                      <a:lnTo>
                        <a:pt x="416" y="496"/>
                      </a:lnTo>
                      <a:lnTo>
                        <a:pt x="411" y="482"/>
                      </a:lnTo>
                      <a:lnTo>
                        <a:pt x="430" y="470"/>
                      </a:lnTo>
                      <a:lnTo>
                        <a:pt x="430" y="457"/>
                      </a:lnTo>
                      <a:lnTo>
                        <a:pt x="441" y="451"/>
                      </a:lnTo>
                      <a:lnTo>
                        <a:pt x="445" y="438"/>
                      </a:lnTo>
                      <a:lnTo>
                        <a:pt x="441" y="424"/>
                      </a:lnTo>
                      <a:lnTo>
                        <a:pt x="426" y="418"/>
                      </a:lnTo>
                      <a:lnTo>
                        <a:pt x="411" y="399"/>
                      </a:lnTo>
                      <a:lnTo>
                        <a:pt x="411" y="374"/>
                      </a:lnTo>
                      <a:lnTo>
                        <a:pt x="416" y="399"/>
                      </a:lnTo>
                      <a:lnTo>
                        <a:pt x="426" y="412"/>
                      </a:lnTo>
                      <a:lnTo>
                        <a:pt x="445" y="380"/>
                      </a:lnTo>
                      <a:lnTo>
                        <a:pt x="441" y="353"/>
                      </a:lnTo>
                      <a:lnTo>
                        <a:pt x="445" y="334"/>
                      </a:lnTo>
                      <a:lnTo>
                        <a:pt x="454" y="341"/>
                      </a:lnTo>
                      <a:lnTo>
                        <a:pt x="460" y="360"/>
                      </a:lnTo>
                      <a:lnTo>
                        <a:pt x="484" y="366"/>
                      </a:lnTo>
                      <a:lnTo>
                        <a:pt x="495" y="341"/>
                      </a:lnTo>
                      <a:lnTo>
                        <a:pt x="465" y="322"/>
                      </a:lnTo>
                      <a:lnTo>
                        <a:pt x="454" y="295"/>
                      </a:lnTo>
                      <a:lnTo>
                        <a:pt x="465" y="295"/>
                      </a:lnTo>
                      <a:lnTo>
                        <a:pt x="475" y="316"/>
                      </a:lnTo>
                      <a:lnTo>
                        <a:pt x="490" y="328"/>
                      </a:lnTo>
                      <a:lnTo>
                        <a:pt x="484" y="295"/>
                      </a:lnTo>
                      <a:lnTo>
                        <a:pt x="460" y="289"/>
                      </a:lnTo>
                      <a:lnTo>
                        <a:pt x="441" y="295"/>
                      </a:lnTo>
                      <a:lnTo>
                        <a:pt x="445" y="322"/>
                      </a:lnTo>
                      <a:lnTo>
                        <a:pt x="445" y="353"/>
                      </a:lnTo>
                      <a:lnTo>
                        <a:pt x="430" y="353"/>
                      </a:lnTo>
                      <a:lnTo>
                        <a:pt x="426" y="328"/>
                      </a:lnTo>
                      <a:lnTo>
                        <a:pt x="430" y="283"/>
                      </a:lnTo>
                      <a:lnTo>
                        <a:pt x="450" y="270"/>
                      </a:lnTo>
                      <a:lnTo>
                        <a:pt x="475" y="277"/>
                      </a:lnTo>
                      <a:lnTo>
                        <a:pt x="484" y="249"/>
                      </a:lnTo>
                      <a:lnTo>
                        <a:pt x="475" y="236"/>
                      </a:lnTo>
                      <a:lnTo>
                        <a:pt x="460" y="249"/>
                      </a:lnTo>
                      <a:lnTo>
                        <a:pt x="450" y="270"/>
                      </a:lnTo>
                      <a:lnTo>
                        <a:pt x="445" y="249"/>
                      </a:lnTo>
                      <a:lnTo>
                        <a:pt x="445" y="223"/>
                      </a:lnTo>
                      <a:lnTo>
                        <a:pt x="450" y="184"/>
                      </a:lnTo>
                      <a:lnTo>
                        <a:pt x="454" y="165"/>
                      </a:lnTo>
                      <a:lnTo>
                        <a:pt x="475" y="165"/>
                      </a:lnTo>
                      <a:lnTo>
                        <a:pt x="490" y="178"/>
                      </a:lnTo>
                      <a:lnTo>
                        <a:pt x="480" y="95"/>
                      </a:lnTo>
                      <a:lnTo>
                        <a:pt x="454" y="108"/>
                      </a:lnTo>
                      <a:lnTo>
                        <a:pt x="430" y="120"/>
                      </a:lnTo>
                      <a:lnTo>
                        <a:pt x="430" y="147"/>
                      </a:lnTo>
                      <a:lnTo>
                        <a:pt x="420" y="140"/>
                      </a:lnTo>
                      <a:lnTo>
                        <a:pt x="392" y="140"/>
                      </a:lnTo>
                      <a:lnTo>
                        <a:pt x="371" y="153"/>
                      </a:lnTo>
                      <a:lnTo>
                        <a:pt x="366" y="159"/>
                      </a:lnTo>
                      <a:lnTo>
                        <a:pt x="362" y="147"/>
                      </a:lnTo>
                      <a:lnTo>
                        <a:pt x="366" y="134"/>
                      </a:lnTo>
                      <a:lnTo>
                        <a:pt x="377" y="120"/>
                      </a:lnTo>
                      <a:lnTo>
                        <a:pt x="392" y="134"/>
                      </a:lnTo>
                      <a:lnTo>
                        <a:pt x="407" y="134"/>
                      </a:lnTo>
                      <a:lnTo>
                        <a:pt x="416" y="126"/>
                      </a:lnTo>
                      <a:lnTo>
                        <a:pt x="416" y="114"/>
                      </a:lnTo>
                      <a:lnTo>
                        <a:pt x="426" y="108"/>
                      </a:lnTo>
                      <a:lnTo>
                        <a:pt x="445" y="108"/>
                      </a:lnTo>
                      <a:lnTo>
                        <a:pt x="450" y="95"/>
                      </a:lnTo>
                      <a:lnTo>
                        <a:pt x="460" y="101"/>
                      </a:lnTo>
                      <a:lnTo>
                        <a:pt x="469" y="95"/>
                      </a:lnTo>
                      <a:lnTo>
                        <a:pt x="460" y="31"/>
                      </a:lnTo>
                      <a:lnTo>
                        <a:pt x="554" y="0"/>
                      </a:lnTo>
                      <a:lnTo>
                        <a:pt x="543" y="74"/>
                      </a:lnTo>
                      <a:lnTo>
                        <a:pt x="540" y="95"/>
                      </a:lnTo>
                      <a:lnTo>
                        <a:pt x="549" y="95"/>
                      </a:lnTo>
                      <a:lnTo>
                        <a:pt x="559" y="82"/>
                      </a:lnTo>
                      <a:lnTo>
                        <a:pt x="564" y="82"/>
                      </a:lnTo>
                      <a:lnTo>
                        <a:pt x="569" y="101"/>
                      </a:lnTo>
                      <a:lnTo>
                        <a:pt x="559" y="108"/>
                      </a:lnTo>
                      <a:lnTo>
                        <a:pt x="549" y="114"/>
                      </a:lnTo>
                      <a:lnTo>
                        <a:pt x="554" y="134"/>
                      </a:lnTo>
                      <a:lnTo>
                        <a:pt x="559" y="134"/>
                      </a:lnTo>
                      <a:lnTo>
                        <a:pt x="564" y="126"/>
                      </a:lnTo>
                      <a:lnTo>
                        <a:pt x="564" y="120"/>
                      </a:lnTo>
                      <a:lnTo>
                        <a:pt x="564" y="101"/>
                      </a:lnTo>
                      <a:lnTo>
                        <a:pt x="574" y="95"/>
                      </a:lnTo>
                      <a:lnTo>
                        <a:pt x="574" y="120"/>
                      </a:lnTo>
                      <a:lnTo>
                        <a:pt x="588" y="126"/>
                      </a:lnTo>
                      <a:lnTo>
                        <a:pt x="579" y="147"/>
                      </a:lnTo>
                      <a:lnTo>
                        <a:pt x="598" y="140"/>
                      </a:lnTo>
                      <a:lnTo>
                        <a:pt x="618" y="134"/>
                      </a:lnTo>
                      <a:lnTo>
                        <a:pt x="643" y="126"/>
                      </a:lnTo>
                      <a:lnTo>
                        <a:pt x="658" y="126"/>
                      </a:lnTo>
                      <a:lnTo>
                        <a:pt x="663" y="140"/>
                      </a:lnTo>
                      <a:lnTo>
                        <a:pt x="687" y="134"/>
                      </a:lnTo>
                      <a:lnTo>
                        <a:pt x="692" y="140"/>
                      </a:lnTo>
                      <a:lnTo>
                        <a:pt x="723" y="134"/>
                      </a:lnTo>
                      <a:lnTo>
                        <a:pt x="742" y="147"/>
                      </a:lnTo>
                      <a:lnTo>
                        <a:pt x="766" y="147"/>
                      </a:lnTo>
                      <a:lnTo>
                        <a:pt x="766" y="108"/>
                      </a:lnTo>
                      <a:lnTo>
                        <a:pt x="772" y="108"/>
                      </a:lnTo>
                      <a:lnTo>
                        <a:pt x="772" y="140"/>
                      </a:lnTo>
                      <a:lnTo>
                        <a:pt x="792" y="153"/>
                      </a:lnTo>
                      <a:lnTo>
                        <a:pt x="801" y="140"/>
                      </a:lnTo>
                      <a:lnTo>
                        <a:pt x="811" y="140"/>
                      </a:lnTo>
                      <a:lnTo>
                        <a:pt x="820" y="159"/>
                      </a:lnTo>
                      <a:lnTo>
                        <a:pt x="846" y="159"/>
                      </a:lnTo>
                      <a:lnTo>
                        <a:pt x="841" y="140"/>
                      </a:lnTo>
                      <a:lnTo>
                        <a:pt x="856" y="140"/>
                      </a:lnTo>
                      <a:lnTo>
                        <a:pt x="850" y="153"/>
                      </a:lnTo>
                      <a:lnTo>
                        <a:pt x="841" y="153"/>
                      </a:lnTo>
                      <a:lnTo>
                        <a:pt x="850" y="165"/>
                      </a:lnTo>
                      <a:lnTo>
                        <a:pt x="865" y="165"/>
                      </a:lnTo>
                      <a:lnTo>
                        <a:pt x="865" y="153"/>
                      </a:lnTo>
                      <a:lnTo>
                        <a:pt x="861" y="140"/>
                      </a:lnTo>
                      <a:lnTo>
                        <a:pt x="870" y="140"/>
                      </a:lnTo>
                      <a:lnTo>
                        <a:pt x="870" y="101"/>
                      </a:lnTo>
                      <a:lnTo>
                        <a:pt x="885" y="140"/>
                      </a:lnTo>
                      <a:lnTo>
                        <a:pt x="899" y="159"/>
                      </a:lnTo>
                      <a:lnTo>
                        <a:pt x="914" y="165"/>
                      </a:lnTo>
                      <a:lnTo>
                        <a:pt x="925" y="153"/>
                      </a:lnTo>
                      <a:lnTo>
                        <a:pt x="944" y="172"/>
                      </a:lnTo>
                      <a:lnTo>
                        <a:pt x="944" y="108"/>
                      </a:lnTo>
                      <a:lnTo>
                        <a:pt x="969" y="95"/>
                      </a:lnTo>
                      <a:lnTo>
                        <a:pt x="969" y="134"/>
                      </a:lnTo>
                      <a:lnTo>
                        <a:pt x="974" y="147"/>
                      </a:lnTo>
                      <a:lnTo>
                        <a:pt x="984" y="165"/>
                      </a:lnTo>
                      <a:lnTo>
                        <a:pt x="979" y="178"/>
                      </a:lnTo>
                      <a:lnTo>
                        <a:pt x="969" y="165"/>
                      </a:lnTo>
                      <a:lnTo>
                        <a:pt x="959" y="178"/>
                      </a:lnTo>
                      <a:lnTo>
                        <a:pt x="944" y="172"/>
                      </a:lnTo>
                      <a:lnTo>
                        <a:pt x="925" y="165"/>
                      </a:lnTo>
                      <a:lnTo>
                        <a:pt x="919" y="184"/>
                      </a:lnTo>
                      <a:lnTo>
                        <a:pt x="934" y="192"/>
                      </a:lnTo>
                      <a:lnTo>
                        <a:pt x="955" y="192"/>
                      </a:lnTo>
                      <a:lnTo>
                        <a:pt x="959" y="211"/>
                      </a:lnTo>
                      <a:lnTo>
                        <a:pt x="974" y="223"/>
                      </a:lnTo>
                      <a:lnTo>
                        <a:pt x="989" y="211"/>
                      </a:lnTo>
                      <a:lnTo>
                        <a:pt x="984" y="192"/>
                      </a:lnTo>
                      <a:lnTo>
                        <a:pt x="994" y="172"/>
                      </a:lnTo>
                      <a:lnTo>
                        <a:pt x="984" y="140"/>
                      </a:lnTo>
                      <a:lnTo>
                        <a:pt x="994" y="101"/>
                      </a:lnTo>
                      <a:lnTo>
                        <a:pt x="998" y="101"/>
                      </a:lnTo>
                      <a:lnTo>
                        <a:pt x="1009" y="120"/>
                      </a:lnTo>
                      <a:lnTo>
                        <a:pt x="998" y="126"/>
                      </a:lnTo>
                      <a:lnTo>
                        <a:pt x="1009" y="140"/>
                      </a:lnTo>
                      <a:lnTo>
                        <a:pt x="1028" y="134"/>
                      </a:lnTo>
                      <a:lnTo>
                        <a:pt x="1043" y="134"/>
                      </a:lnTo>
                      <a:lnTo>
                        <a:pt x="1033" y="153"/>
                      </a:lnTo>
                      <a:lnTo>
                        <a:pt x="1038" y="165"/>
                      </a:lnTo>
                      <a:lnTo>
                        <a:pt x="1018" y="172"/>
                      </a:lnTo>
                      <a:lnTo>
                        <a:pt x="1033" y="192"/>
                      </a:lnTo>
                      <a:lnTo>
                        <a:pt x="1043" y="211"/>
                      </a:lnTo>
                      <a:lnTo>
                        <a:pt x="1028" y="244"/>
                      </a:lnTo>
                      <a:lnTo>
                        <a:pt x="1004" y="230"/>
                      </a:lnTo>
                      <a:lnTo>
                        <a:pt x="998" y="264"/>
                      </a:lnTo>
                      <a:lnTo>
                        <a:pt x="1018" y="270"/>
                      </a:lnTo>
                      <a:lnTo>
                        <a:pt x="1009" y="283"/>
                      </a:lnTo>
                      <a:lnTo>
                        <a:pt x="994" y="264"/>
                      </a:lnTo>
                      <a:lnTo>
                        <a:pt x="994" y="283"/>
                      </a:lnTo>
                      <a:lnTo>
                        <a:pt x="1009" y="295"/>
                      </a:lnTo>
                      <a:lnTo>
                        <a:pt x="964" y="277"/>
                      </a:lnTo>
                      <a:lnTo>
                        <a:pt x="934" y="249"/>
                      </a:lnTo>
                      <a:lnTo>
                        <a:pt x="910" y="264"/>
                      </a:lnTo>
                      <a:lnTo>
                        <a:pt x="880" y="249"/>
                      </a:lnTo>
                      <a:lnTo>
                        <a:pt x="875" y="236"/>
                      </a:lnTo>
                      <a:lnTo>
                        <a:pt x="905" y="223"/>
                      </a:lnTo>
                      <a:lnTo>
                        <a:pt x="899" y="205"/>
                      </a:lnTo>
                      <a:lnTo>
                        <a:pt x="875" y="198"/>
                      </a:lnTo>
                      <a:lnTo>
                        <a:pt x="870" y="223"/>
                      </a:lnTo>
                      <a:lnTo>
                        <a:pt x="850" y="217"/>
                      </a:lnTo>
                      <a:lnTo>
                        <a:pt x="846" y="198"/>
                      </a:lnTo>
                      <a:lnTo>
                        <a:pt x="841" y="230"/>
                      </a:lnTo>
                      <a:lnTo>
                        <a:pt x="816" y="255"/>
                      </a:lnTo>
                      <a:lnTo>
                        <a:pt x="801" y="244"/>
                      </a:lnTo>
                      <a:lnTo>
                        <a:pt x="806" y="205"/>
                      </a:lnTo>
                      <a:lnTo>
                        <a:pt x="801" y="178"/>
                      </a:lnTo>
                      <a:lnTo>
                        <a:pt x="781" y="184"/>
                      </a:lnTo>
                      <a:lnTo>
                        <a:pt x="751" y="178"/>
                      </a:lnTo>
                      <a:lnTo>
                        <a:pt x="712" y="165"/>
                      </a:lnTo>
                      <a:lnTo>
                        <a:pt x="648" y="165"/>
                      </a:lnTo>
                      <a:lnTo>
                        <a:pt x="628" y="165"/>
                      </a:lnTo>
                      <a:lnTo>
                        <a:pt x="633" y="178"/>
                      </a:lnTo>
                      <a:lnTo>
                        <a:pt x="633" y="192"/>
                      </a:lnTo>
                      <a:lnTo>
                        <a:pt x="628" y="223"/>
                      </a:lnTo>
                      <a:lnTo>
                        <a:pt x="609" y="223"/>
                      </a:lnTo>
                      <a:lnTo>
                        <a:pt x="598" y="205"/>
                      </a:lnTo>
                      <a:lnTo>
                        <a:pt x="583" y="211"/>
                      </a:lnTo>
                      <a:lnTo>
                        <a:pt x="579" y="249"/>
                      </a:lnTo>
                      <a:lnTo>
                        <a:pt x="594" y="236"/>
                      </a:lnTo>
                      <a:lnTo>
                        <a:pt x="609" y="255"/>
                      </a:lnTo>
                      <a:lnTo>
                        <a:pt x="598" y="283"/>
                      </a:lnTo>
                      <a:lnTo>
                        <a:pt x="603" y="302"/>
                      </a:lnTo>
                      <a:lnTo>
                        <a:pt x="633" y="295"/>
                      </a:lnTo>
                      <a:lnTo>
                        <a:pt x="663" y="289"/>
                      </a:lnTo>
                      <a:lnTo>
                        <a:pt x="663" y="264"/>
                      </a:lnTo>
                      <a:lnTo>
                        <a:pt x="628" y="249"/>
                      </a:lnTo>
                      <a:lnTo>
                        <a:pt x="673" y="244"/>
                      </a:lnTo>
                      <a:lnTo>
                        <a:pt x="678" y="249"/>
                      </a:lnTo>
                      <a:lnTo>
                        <a:pt x="692" y="236"/>
                      </a:lnTo>
                      <a:lnTo>
                        <a:pt x="707" y="244"/>
                      </a:lnTo>
                      <a:lnTo>
                        <a:pt x="736" y="236"/>
                      </a:lnTo>
                      <a:lnTo>
                        <a:pt x="751" y="211"/>
                      </a:lnTo>
                      <a:lnTo>
                        <a:pt x="747" y="172"/>
                      </a:lnTo>
                      <a:lnTo>
                        <a:pt x="757" y="211"/>
                      </a:lnTo>
                      <a:lnTo>
                        <a:pt x="766" y="236"/>
                      </a:lnTo>
                      <a:lnTo>
                        <a:pt x="806" y="236"/>
                      </a:lnTo>
                      <a:lnTo>
                        <a:pt x="811" y="184"/>
                      </a:lnTo>
                      <a:lnTo>
                        <a:pt x="826" y="184"/>
                      </a:lnTo>
                      <a:lnTo>
                        <a:pt x="816" y="230"/>
                      </a:lnTo>
                      <a:lnTo>
                        <a:pt x="841" y="230"/>
                      </a:lnTo>
                      <a:lnTo>
                        <a:pt x="895" y="249"/>
                      </a:lnTo>
                      <a:lnTo>
                        <a:pt x="861" y="277"/>
                      </a:lnTo>
                      <a:lnTo>
                        <a:pt x="919" y="308"/>
                      </a:lnTo>
                      <a:lnTo>
                        <a:pt x="979" y="328"/>
                      </a:lnTo>
                      <a:lnTo>
                        <a:pt x="998" y="353"/>
                      </a:lnTo>
                      <a:lnTo>
                        <a:pt x="989" y="366"/>
                      </a:lnTo>
                      <a:lnTo>
                        <a:pt x="969" y="348"/>
                      </a:lnTo>
                      <a:lnTo>
                        <a:pt x="919" y="322"/>
                      </a:lnTo>
                      <a:lnTo>
                        <a:pt x="880" y="316"/>
                      </a:lnTo>
                      <a:lnTo>
                        <a:pt x="841" y="302"/>
                      </a:lnTo>
                      <a:lnTo>
                        <a:pt x="826" y="283"/>
                      </a:lnTo>
                      <a:lnTo>
                        <a:pt x="766" y="270"/>
                      </a:lnTo>
                      <a:lnTo>
                        <a:pt x="717" y="283"/>
                      </a:lnTo>
                      <a:lnTo>
                        <a:pt x="678" y="302"/>
                      </a:lnTo>
                      <a:lnTo>
                        <a:pt x="638" y="334"/>
                      </a:lnTo>
                      <a:lnTo>
                        <a:pt x="618" y="366"/>
                      </a:lnTo>
                      <a:lnTo>
                        <a:pt x="624" y="392"/>
                      </a:lnTo>
                      <a:lnTo>
                        <a:pt x="643" y="424"/>
                      </a:lnTo>
                      <a:lnTo>
                        <a:pt x="663" y="418"/>
                      </a:lnTo>
                      <a:lnTo>
                        <a:pt x="692" y="399"/>
                      </a:lnTo>
                      <a:lnTo>
                        <a:pt x="712" y="386"/>
                      </a:lnTo>
                      <a:lnTo>
                        <a:pt x="712" y="348"/>
                      </a:lnTo>
                      <a:lnTo>
                        <a:pt x="732" y="353"/>
                      </a:lnTo>
                      <a:lnTo>
                        <a:pt x="717" y="386"/>
                      </a:lnTo>
                      <a:lnTo>
                        <a:pt x="757" y="412"/>
                      </a:lnTo>
                      <a:lnTo>
                        <a:pt x="762" y="444"/>
                      </a:lnTo>
                      <a:lnTo>
                        <a:pt x="826" y="399"/>
                      </a:lnTo>
                      <a:lnTo>
                        <a:pt x="831" y="418"/>
                      </a:lnTo>
                      <a:lnTo>
                        <a:pt x="811" y="438"/>
                      </a:lnTo>
                      <a:lnTo>
                        <a:pt x="846" y="444"/>
                      </a:lnTo>
                      <a:lnTo>
                        <a:pt x="846" y="463"/>
                      </a:lnTo>
                      <a:lnTo>
                        <a:pt x="816" y="470"/>
                      </a:lnTo>
                      <a:lnTo>
                        <a:pt x="781" y="438"/>
                      </a:lnTo>
                      <a:lnTo>
                        <a:pt x="732" y="451"/>
                      </a:lnTo>
                      <a:lnTo>
                        <a:pt x="702" y="457"/>
                      </a:lnTo>
                      <a:lnTo>
                        <a:pt x="682" y="451"/>
                      </a:lnTo>
                      <a:lnTo>
                        <a:pt x="643" y="438"/>
                      </a:lnTo>
                      <a:lnTo>
                        <a:pt x="678" y="476"/>
                      </a:lnTo>
                      <a:lnTo>
                        <a:pt x="712" y="509"/>
                      </a:lnTo>
                      <a:lnTo>
                        <a:pt x="751" y="503"/>
                      </a:lnTo>
                      <a:lnTo>
                        <a:pt x="781" y="509"/>
                      </a:lnTo>
                      <a:lnTo>
                        <a:pt x="781" y="529"/>
                      </a:lnTo>
                      <a:lnTo>
                        <a:pt x="751" y="529"/>
                      </a:lnTo>
                      <a:lnTo>
                        <a:pt x="723" y="509"/>
                      </a:lnTo>
                      <a:lnTo>
                        <a:pt x="702" y="509"/>
                      </a:lnTo>
                      <a:lnTo>
                        <a:pt x="707" y="543"/>
                      </a:lnTo>
                      <a:lnTo>
                        <a:pt x="682" y="548"/>
                      </a:lnTo>
                      <a:lnTo>
                        <a:pt x="648" y="535"/>
                      </a:lnTo>
                      <a:lnTo>
                        <a:pt x="653" y="503"/>
                      </a:lnTo>
                      <a:lnTo>
                        <a:pt x="673" y="535"/>
                      </a:lnTo>
                      <a:lnTo>
                        <a:pt x="678" y="516"/>
                      </a:lnTo>
                      <a:lnTo>
                        <a:pt x="643" y="482"/>
                      </a:lnTo>
                      <a:lnTo>
                        <a:pt x="609" y="490"/>
                      </a:lnTo>
                      <a:lnTo>
                        <a:pt x="613" y="523"/>
                      </a:lnTo>
                      <a:lnTo>
                        <a:pt x="633" y="581"/>
                      </a:lnTo>
                      <a:lnTo>
                        <a:pt x="678" y="710"/>
                      </a:lnTo>
                      <a:lnTo>
                        <a:pt x="732" y="795"/>
                      </a:lnTo>
                      <a:lnTo>
                        <a:pt x="766" y="839"/>
                      </a:lnTo>
                      <a:lnTo>
                        <a:pt x="781" y="860"/>
                      </a:lnTo>
                      <a:lnTo>
                        <a:pt x="786" y="860"/>
                      </a:lnTo>
                      <a:lnTo>
                        <a:pt x="777" y="833"/>
                      </a:lnTo>
                      <a:lnTo>
                        <a:pt x="766" y="808"/>
                      </a:lnTo>
                      <a:lnTo>
                        <a:pt x="772" y="814"/>
                      </a:lnTo>
                      <a:lnTo>
                        <a:pt x="792" y="800"/>
                      </a:lnTo>
                      <a:lnTo>
                        <a:pt x="816" y="800"/>
                      </a:lnTo>
                      <a:lnTo>
                        <a:pt x="875" y="781"/>
                      </a:lnTo>
                      <a:lnTo>
                        <a:pt x="885" y="768"/>
                      </a:lnTo>
                      <a:lnTo>
                        <a:pt x="880" y="795"/>
                      </a:lnTo>
                      <a:lnTo>
                        <a:pt x="801" y="821"/>
                      </a:lnTo>
                      <a:lnTo>
                        <a:pt x="796" y="839"/>
                      </a:lnTo>
                      <a:lnTo>
                        <a:pt x="806" y="852"/>
                      </a:lnTo>
                      <a:lnTo>
                        <a:pt x="811" y="866"/>
                      </a:lnTo>
                      <a:lnTo>
                        <a:pt x="806" y="885"/>
                      </a:lnTo>
                      <a:lnTo>
                        <a:pt x="816" y="924"/>
                      </a:lnTo>
                      <a:lnTo>
                        <a:pt x="850" y="949"/>
                      </a:lnTo>
                      <a:lnTo>
                        <a:pt x="856" y="924"/>
                      </a:lnTo>
                      <a:lnTo>
                        <a:pt x="846" y="891"/>
                      </a:lnTo>
                      <a:lnTo>
                        <a:pt x="841" y="885"/>
                      </a:lnTo>
                      <a:lnTo>
                        <a:pt x="861" y="878"/>
                      </a:lnTo>
                      <a:lnTo>
                        <a:pt x="861" y="891"/>
                      </a:lnTo>
                      <a:lnTo>
                        <a:pt x="856" y="910"/>
                      </a:lnTo>
                      <a:lnTo>
                        <a:pt x="861" y="937"/>
                      </a:lnTo>
                      <a:lnTo>
                        <a:pt x="870" y="943"/>
                      </a:lnTo>
                      <a:lnTo>
                        <a:pt x="895" y="1014"/>
                      </a:lnTo>
                      <a:lnTo>
                        <a:pt x="899" y="1054"/>
                      </a:lnTo>
                      <a:lnTo>
                        <a:pt x="870" y="1098"/>
                      </a:lnTo>
                      <a:lnTo>
                        <a:pt x="865" y="1112"/>
                      </a:lnTo>
                      <a:lnTo>
                        <a:pt x="890" y="1087"/>
                      </a:lnTo>
                      <a:lnTo>
                        <a:pt x="905" y="1079"/>
                      </a:lnTo>
                      <a:lnTo>
                        <a:pt x="919" y="1079"/>
                      </a:lnTo>
                      <a:lnTo>
                        <a:pt x="934" y="1093"/>
                      </a:lnTo>
                      <a:lnTo>
                        <a:pt x="949" y="1079"/>
                      </a:lnTo>
                      <a:lnTo>
                        <a:pt x="929" y="1118"/>
                      </a:lnTo>
                      <a:lnTo>
                        <a:pt x="914" y="1112"/>
                      </a:lnTo>
                      <a:lnTo>
                        <a:pt x="905" y="1112"/>
                      </a:lnTo>
                      <a:lnTo>
                        <a:pt x="899" y="1131"/>
                      </a:lnTo>
                      <a:lnTo>
                        <a:pt x="885" y="1150"/>
                      </a:lnTo>
                      <a:lnTo>
                        <a:pt x="870" y="1158"/>
                      </a:lnTo>
                      <a:lnTo>
                        <a:pt x="875" y="1176"/>
                      </a:lnTo>
                      <a:lnTo>
                        <a:pt x="885" y="1176"/>
                      </a:lnTo>
                      <a:lnTo>
                        <a:pt x="890" y="1196"/>
                      </a:lnTo>
                      <a:lnTo>
                        <a:pt x="880" y="1196"/>
                      </a:lnTo>
                      <a:lnTo>
                        <a:pt x="870" y="1189"/>
                      </a:lnTo>
                      <a:lnTo>
                        <a:pt x="861" y="1164"/>
                      </a:lnTo>
                      <a:lnTo>
                        <a:pt x="850" y="1170"/>
                      </a:lnTo>
                      <a:lnTo>
                        <a:pt x="841" y="1208"/>
                      </a:lnTo>
                      <a:lnTo>
                        <a:pt x="841" y="1241"/>
                      </a:lnTo>
                      <a:lnTo>
                        <a:pt x="846" y="1287"/>
                      </a:lnTo>
                      <a:lnTo>
                        <a:pt x="846" y="1319"/>
                      </a:lnTo>
                      <a:lnTo>
                        <a:pt x="846" y="1344"/>
                      </a:lnTo>
                      <a:lnTo>
                        <a:pt x="865" y="1391"/>
                      </a:lnTo>
                      <a:lnTo>
                        <a:pt x="870" y="1404"/>
                      </a:lnTo>
                      <a:lnTo>
                        <a:pt x="998" y="1365"/>
                      </a:lnTo>
                      <a:lnTo>
                        <a:pt x="1018" y="1344"/>
                      </a:lnTo>
                      <a:lnTo>
                        <a:pt x="1028" y="1300"/>
                      </a:lnTo>
                      <a:lnTo>
                        <a:pt x="1024" y="1280"/>
                      </a:lnTo>
                      <a:lnTo>
                        <a:pt x="1028" y="1260"/>
                      </a:lnTo>
                      <a:lnTo>
                        <a:pt x="1028" y="1280"/>
                      </a:lnTo>
                      <a:lnTo>
                        <a:pt x="1063" y="1247"/>
                      </a:lnTo>
                      <a:lnTo>
                        <a:pt x="1079" y="1247"/>
                      </a:lnTo>
                      <a:lnTo>
                        <a:pt x="1079" y="1280"/>
                      </a:lnTo>
                      <a:lnTo>
                        <a:pt x="1063" y="1294"/>
                      </a:lnTo>
                      <a:lnTo>
                        <a:pt x="1052" y="1319"/>
                      </a:lnTo>
                      <a:lnTo>
                        <a:pt x="1063" y="1319"/>
                      </a:lnTo>
                      <a:lnTo>
                        <a:pt x="1048" y="1385"/>
                      </a:lnTo>
                      <a:lnTo>
                        <a:pt x="1038" y="1410"/>
                      </a:lnTo>
                      <a:lnTo>
                        <a:pt x="1033" y="1396"/>
                      </a:lnTo>
                      <a:lnTo>
                        <a:pt x="1013" y="1410"/>
                      </a:lnTo>
                      <a:lnTo>
                        <a:pt x="1004" y="1423"/>
                      </a:lnTo>
                      <a:lnTo>
                        <a:pt x="979" y="1423"/>
                      </a:lnTo>
                      <a:lnTo>
                        <a:pt x="979" y="1435"/>
                      </a:lnTo>
                      <a:lnTo>
                        <a:pt x="955" y="1423"/>
                      </a:lnTo>
                      <a:lnTo>
                        <a:pt x="919" y="1423"/>
                      </a:lnTo>
                      <a:lnTo>
                        <a:pt x="885" y="1448"/>
                      </a:lnTo>
                      <a:lnTo>
                        <a:pt x="875" y="1474"/>
                      </a:lnTo>
                      <a:lnTo>
                        <a:pt x="875" y="1500"/>
                      </a:lnTo>
                      <a:lnTo>
                        <a:pt x="880" y="1540"/>
                      </a:lnTo>
                      <a:lnTo>
                        <a:pt x="772" y="150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" name="Freeform 5"/>
                <p:cNvSpPr>
                  <a:spLocks/>
                </p:cNvSpPr>
                <p:nvPr/>
              </p:nvSpPr>
              <p:spPr bwMode="ltGray">
                <a:xfrm>
                  <a:off x="4311" y="624"/>
                  <a:ext cx="1010" cy="2504"/>
                </a:xfrm>
                <a:custGeom>
                  <a:avLst/>
                  <a:gdLst>
                    <a:gd name="T0" fmla="*/ 257 w 1010"/>
                    <a:gd name="T1" fmla="*/ 2112 h 2504"/>
                    <a:gd name="T2" fmla="*/ 217 w 1010"/>
                    <a:gd name="T3" fmla="*/ 1969 h 2504"/>
                    <a:gd name="T4" fmla="*/ 262 w 1010"/>
                    <a:gd name="T5" fmla="*/ 1963 h 2504"/>
                    <a:gd name="T6" fmla="*/ 380 w 1010"/>
                    <a:gd name="T7" fmla="*/ 2015 h 2504"/>
                    <a:gd name="T8" fmla="*/ 445 w 1010"/>
                    <a:gd name="T9" fmla="*/ 1819 h 2504"/>
                    <a:gd name="T10" fmla="*/ 326 w 1010"/>
                    <a:gd name="T11" fmla="*/ 1663 h 2504"/>
                    <a:gd name="T12" fmla="*/ 183 w 1010"/>
                    <a:gd name="T13" fmla="*/ 1684 h 2504"/>
                    <a:gd name="T14" fmla="*/ 232 w 1010"/>
                    <a:gd name="T15" fmla="*/ 1578 h 2504"/>
                    <a:gd name="T16" fmla="*/ 202 w 1010"/>
                    <a:gd name="T17" fmla="*/ 1520 h 2504"/>
                    <a:gd name="T18" fmla="*/ 242 w 1010"/>
                    <a:gd name="T19" fmla="*/ 1501 h 2504"/>
                    <a:gd name="T20" fmla="*/ 262 w 1010"/>
                    <a:gd name="T21" fmla="*/ 1565 h 2504"/>
                    <a:gd name="T22" fmla="*/ 395 w 1010"/>
                    <a:gd name="T23" fmla="*/ 1690 h 2504"/>
                    <a:gd name="T24" fmla="*/ 455 w 1010"/>
                    <a:gd name="T25" fmla="*/ 1586 h 2504"/>
                    <a:gd name="T26" fmla="*/ 193 w 1010"/>
                    <a:gd name="T27" fmla="*/ 1364 h 2504"/>
                    <a:gd name="T28" fmla="*/ 212 w 1010"/>
                    <a:gd name="T29" fmla="*/ 1111 h 2504"/>
                    <a:gd name="T30" fmla="*/ 208 w 1010"/>
                    <a:gd name="T31" fmla="*/ 988 h 2504"/>
                    <a:gd name="T32" fmla="*/ 172 w 1010"/>
                    <a:gd name="T33" fmla="*/ 936 h 2504"/>
                    <a:gd name="T34" fmla="*/ 99 w 1010"/>
                    <a:gd name="T35" fmla="*/ 818 h 2504"/>
                    <a:gd name="T36" fmla="*/ 208 w 1010"/>
                    <a:gd name="T37" fmla="*/ 766 h 2504"/>
                    <a:gd name="T38" fmla="*/ 172 w 1010"/>
                    <a:gd name="T39" fmla="*/ 689 h 2504"/>
                    <a:gd name="T40" fmla="*/ 34 w 1010"/>
                    <a:gd name="T41" fmla="*/ 559 h 2504"/>
                    <a:gd name="T42" fmla="*/ 376 w 1010"/>
                    <a:gd name="T43" fmla="*/ 0 h 2504"/>
                    <a:gd name="T44" fmla="*/ 445 w 1010"/>
                    <a:gd name="T45" fmla="*/ 66 h 2504"/>
                    <a:gd name="T46" fmla="*/ 524 w 1010"/>
                    <a:gd name="T47" fmla="*/ 58 h 2504"/>
                    <a:gd name="T48" fmla="*/ 583 w 1010"/>
                    <a:gd name="T49" fmla="*/ 13 h 2504"/>
                    <a:gd name="T50" fmla="*/ 651 w 1010"/>
                    <a:gd name="T51" fmla="*/ 33 h 2504"/>
                    <a:gd name="T52" fmla="*/ 750 w 1010"/>
                    <a:gd name="T53" fmla="*/ 27 h 2504"/>
                    <a:gd name="T54" fmla="*/ 761 w 1010"/>
                    <a:gd name="T55" fmla="*/ 110 h 2504"/>
                    <a:gd name="T56" fmla="*/ 791 w 1010"/>
                    <a:gd name="T57" fmla="*/ 174 h 2504"/>
                    <a:gd name="T58" fmla="*/ 707 w 1010"/>
                    <a:gd name="T59" fmla="*/ 136 h 2504"/>
                    <a:gd name="T60" fmla="*/ 795 w 1010"/>
                    <a:gd name="T61" fmla="*/ 195 h 2504"/>
                    <a:gd name="T62" fmla="*/ 870 w 1010"/>
                    <a:gd name="T63" fmla="*/ 234 h 2504"/>
                    <a:gd name="T64" fmla="*/ 894 w 1010"/>
                    <a:gd name="T65" fmla="*/ 345 h 2504"/>
                    <a:gd name="T66" fmla="*/ 988 w 1010"/>
                    <a:gd name="T67" fmla="*/ 415 h 2504"/>
                    <a:gd name="T68" fmla="*/ 935 w 1010"/>
                    <a:gd name="T69" fmla="*/ 384 h 2504"/>
                    <a:gd name="T70" fmla="*/ 845 w 1010"/>
                    <a:gd name="T71" fmla="*/ 435 h 2504"/>
                    <a:gd name="T72" fmla="*/ 780 w 1010"/>
                    <a:gd name="T73" fmla="*/ 390 h 2504"/>
                    <a:gd name="T74" fmla="*/ 780 w 1010"/>
                    <a:gd name="T75" fmla="*/ 415 h 2504"/>
                    <a:gd name="T76" fmla="*/ 815 w 1010"/>
                    <a:gd name="T77" fmla="*/ 454 h 2504"/>
                    <a:gd name="T78" fmla="*/ 840 w 1010"/>
                    <a:gd name="T79" fmla="*/ 473 h 2504"/>
                    <a:gd name="T80" fmla="*/ 929 w 1010"/>
                    <a:gd name="T81" fmla="*/ 539 h 2504"/>
                    <a:gd name="T82" fmla="*/ 993 w 1010"/>
                    <a:gd name="T83" fmla="*/ 567 h 2504"/>
                    <a:gd name="T84" fmla="*/ 346 w 1010"/>
                    <a:gd name="T85" fmla="*/ 579 h 2504"/>
                    <a:gd name="T86" fmla="*/ 406 w 1010"/>
                    <a:gd name="T87" fmla="*/ 864 h 2504"/>
                    <a:gd name="T88" fmla="*/ 445 w 1010"/>
                    <a:gd name="T89" fmla="*/ 949 h 2504"/>
                    <a:gd name="T90" fmla="*/ 341 w 1010"/>
                    <a:gd name="T91" fmla="*/ 1027 h 2504"/>
                    <a:gd name="T92" fmla="*/ 326 w 1010"/>
                    <a:gd name="T93" fmla="*/ 949 h 2504"/>
                    <a:gd name="T94" fmla="*/ 341 w 1010"/>
                    <a:gd name="T95" fmla="*/ 1065 h 2504"/>
                    <a:gd name="T96" fmla="*/ 307 w 1010"/>
                    <a:gd name="T97" fmla="*/ 1144 h 2504"/>
                    <a:gd name="T98" fmla="*/ 316 w 1010"/>
                    <a:gd name="T99" fmla="*/ 1209 h 2504"/>
                    <a:gd name="T100" fmla="*/ 292 w 1010"/>
                    <a:gd name="T101" fmla="*/ 1314 h 2504"/>
                    <a:gd name="T102" fmla="*/ 406 w 1010"/>
                    <a:gd name="T103" fmla="*/ 1404 h 2504"/>
                    <a:gd name="T104" fmla="*/ 657 w 1010"/>
                    <a:gd name="T105" fmla="*/ 1547 h 2504"/>
                    <a:gd name="T106" fmla="*/ 613 w 1010"/>
                    <a:gd name="T107" fmla="*/ 1767 h 2504"/>
                    <a:gd name="T108" fmla="*/ 628 w 1010"/>
                    <a:gd name="T109" fmla="*/ 1748 h 2504"/>
                    <a:gd name="T110" fmla="*/ 666 w 1010"/>
                    <a:gd name="T111" fmla="*/ 1755 h 2504"/>
                    <a:gd name="T112" fmla="*/ 666 w 1010"/>
                    <a:gd name="T113" fmla="*/ 1617 h 2504"/>
                    <a:gd name="T114" fmla="*/ 638 w 1010"/>
                    <a:gd name="T115" fmla="*/ 1794 h 2504"/>
                    <a:gd name="T116" fmla="*/ 593 w 1010"/>
                    <a:gd name="T117" fmla="*/ 1844 h 2504"/>
                    <a:gd name="T118" fmla="*/ 514 w 1010"/>
                    <a:gd name="T119" fmla="*/ 1943 h 2504"/>
                    <a:gd name="T120" fmla="*/ 608 w 1010"/>
                    <a:gd name="T121" fmla="*/ 2029 h 2504"/>
                    <a:gd name="T122" fmla="*/ 356 w 1010"/>
                    <a:gd name="T123" fmla="*/ 2268 h 2504"/>
                    <a:gd name="T124" fmla="*/ 406 w 1010"/>
                    <a:gd name="T125" fmla="*/ 2503 h 2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10" h="2504">
                      <a:moveTo>
                        <a:pt x="217" y="2450"/>
                      </a:moveTo>
                      <a:lnTo>
                        <a:pt x="183" y="2430"/>
                      </a:lnTo>
                      <a:lnTo>
                        <a:pt x="252" y="2209"/>
                      </a:lnTo>
                      <a:lnTo>
                        <a:pt x="257" y="2112"/>
                      </a:lnTo>
                      <a:lnTo>
                        <a:pt x="262" y="2105"/>
                      </a:lnTo>
                      <a:lnTo>
                        <a:pt x="326" y="2054"/>
                      </a:lnTo>
                      <a:lnTo>
                        <a:pt x="316" y="2029"/>
                      </a:lnTo>
                      <a:lnTo>
                        <a:pt x="217" y="1969"/>
                      </a:lnTo>
                      <a:lnTo>
                        <a:pt x="242" y="1975"/>
                      </a:lnTo>
                      <a:lnTo>
                        <a:pt x="247" y="1957"/>
                      </a:lnTo>
                      <a:lnTo>
                        <a:pt x="247" y="1904"/>
                      </a:lnTo>
                      <a:lnTo>
                        <a:pt x="262" y="1963"/>
                      </a:lnTo>
                      <a:lnTo>
                        <a:pt x="307" y="2008"/>
                      </a:lnTo>
                      <a:lnTo>
                        <a:pt x="326" y="2002"/>
                      </a:lnTo>
                      <a:lnTo>
                        <a:pt x="341" y="2035"/>
                      </a:lnTo>
                      <a:lnTo>
                        <a:pt x="380" y="2015"/>
                      </a:lnTo>
                      <a:lnTo>
                        <a:pt x="406" y="1969"/>
                      </a:lnTo>
                      <a:lnTo>
                        <a:pt x="430" y="1891"/>
                      </a:lnTo>
                      <a:lnTo>
                        <a:pt x="435" y="1877"/>
                      </a:lnTo>
                      <a:lnTo>
                        <a:pt x="445" y="1819"/>
                      </a:lnTo>
                      <a:lnTo>
                        <a:pt x="435" y="1788"/>
                      </a:lnTo>
                      <a:lnTo>
                        <a:pt x="425" y="1774"/>
                      </a:lnTo>
                      <a:lnTo>
                        <a:pt x="430" y="1755"/>
                      </a:lnTo>
                      <a:lnTo>
                        <a:pt x="326" y="1663"/>
                      </a:lnTo>
                      <a:lnTo>
                        <a:pt x="292" y="1663"/>
                      </a:lnTo>
                      <a:lnTo>
                        <a:pt x="296" y="1650"/>
                      </a:lnTo>
                      <a:lnTo>
                        <a:pt x="158" y="1709"/>
                      </a:lnTo>
                      <a:lnTo>
                        <a:pt x="183" y="1684"/>
                      </a:lnTo>
                      <a:lnTo>
                        <a:pt x="292" y="1644"/>
                      </a:lnTo>
                      <a:lnTo>
                        <a:pt x="262" y="1624"/>
                      </a:lnTo>
                      <a:lnTo>
                        <a:pt x="242" y="1611"/>
                      </a:lnTo>
                      <a:lnTo>
                        <a:pt x="232" y="1578"/>
                      </a:lnTo>
                      <a:lnTo>
                        <a:pt x="187" y="1559"/>
                      </a:lnTo>
                      <a:lnTo>
                        <a:pt x="178" y="1526"/>
                      </a:lnTo>
                      <a:lnTo>
                        <a:pt x="197" y="1553"/>
                      </a:lnTo>
                      <a:lnTo>
                        <a:pt x="202" y="1520"/>
                      </a:lnTo>
                      <a:lnTo>
                        <a:pt x="202" y="1404"/>
                      </a:lnTo>
                      <a:lnTo>
                        <a:pt x="232" y="1429"/>
                      </a:lnTo>
                      <a:lnTo>
                        <a:pt x="247" y="1481"/>
                      </a:lnTo>
                      <a:lnTo>
                        <a:pt x="242" y="1501"/>
                      </a:lnTo>
                      <a:lnTo>
                        <a:pt x="242" y="1520"/>
                      </a:lnTo>
                      <a:lnTo>
                        <a:pt x="271" y="1514"/>
                      </a:lnTo>
                      <a:lnTo>
                        <a:pt x="257" y="1547"/>
                      </a:lnTo>
                      <a:lnTo>
                        <a:pt x="262" y="1565"/>
                      </a:lnTo>
                      <a:lnTo>
                        <a:pt x="301" y="1605"/>
                      </a:lnTo>
                      <a:lnTo>
                        <a:pt x="307" y="1592"/>
                      </a:lnTo>
                      <a:lnTo>
                        <a:pt x="316" y="1624"/>
                      </a:lnTo>
                      <a:lnTo>
                        <a:pt x="395" y="1690"/>
                      </a:lnTo>
                      <a:lnTo>
                        <a:pt x="445" y="1709"/>
                      </a:lnTo>
                      <a:lnTo>
                        <a:pt x="484" y="1650"/>
                      </a:lnTo>
                      <a:lnTo>
                        <a:pt x="484" y="1624"/>
                      </a:lnTo>
                      <a:lnTo>
                        <a:pt x="455" y="1586"/>
                      </a:lnTo>
                      <a:lnTo>
                        <a:pt x="400" y="1540"/>
                      </a:lnTo>
                      <a:lnTo>
                        <a:pt x="316" y="1481"/>
                      </a:lnTo>
                      <a:lnTo>
                        <a:pt x="247" y="1410"/>
                      </a:lnTo>
                      <a:lnTo>
                        <a:pt x="193" y="1364"/>
                      </a:lnTo>
                      <a:lnTo>
                        <a:pt x="172" y="1299"/>
                      </a:lnTo>
                      <a:lnTo>
                        <a:pt x="168" y="1221"/>
                      </a:lnTo>
                      <a:lnTo>
                        <a:pt x="187" y="1157"/>
                      </a:lnTo>
                      <a:lnTo>
                        <a:pt x="212" y="1111"/>
                      </a:lnTo>
                      <a:lnTo>
                        <a:pt x="232" y="1085"/>
                      </a:lnTo>
                      <a:lnTo>
                        <a:pt x="262" y="988"/>
                      </a:lnTo>
                      <a:lnTo>
                        <a:pt x="247" y="968"/>
                      </a:lnTo>
                      <a:lnTo>
                        <a:pt x="208" y="988"/>
                      </a:lnTo>
                      <a:lnTo>
                        <a:pt x="168" y="994"/>
                      </a:lnTo>
                      <a:lnTo>
                        <a:pt x="99" y="988"/>
                      </a:lnTo>
                      <a:lnTo>
                        <a:pt x="168" y="955"/>
                      </a:lnTo>
                      <a:lnTo>
                        <a:pt x="172" y="936"/>
                      </a:lnTo>
                      <a:lnTo>
                        <a:pt x="228" y="930"/>
                      </a:lnTo>
                      <a:lnTo>
                        <a:pt x="228" y="910"/>
                      </a:lnTo>
                      <a:lnTo>
                        <a:pt x="144" y="891"/>
                      </a:lnTo>
                      <a:lnTo>
                        <a:pt x="99" y="818"/>
                      </a:lnTo>
                      <a:lnTo>
                        <a:pt x="129" y="747"/>
                      </a:lnTo>
                      <a:lnTo>
                        <a:pt x="222" y="832"/>
                      </a:lnTo>
                      <a:lnTo>
                        <a:pt x="232" y="805"/>
                      </a:lnTo>
                      <a:lnTo>
                        <a:pt x="208" y="766"/>
                      </a:lnTo>
                      <a:lnTo>
                        <a:pt x="217" y="741"/>
                      </a:lnTo>
                      <a:lnTo>
                        <a:pt x="183" y="708"/>
                      </a:lnTo>
                      <a:lnTo>
                        <a:pt x="163" y="734"/>
                      </a:lnTo>
                      <a:lnTo>
                        <a:pt x="172" y="689"/>
                      </a:lnTo>
                      <a:lnTo>
                        <a:pt x="158" y="650"/>
                      </a:lnTo>
                      <a:lnTo>
                        <a:pt x="84" y="623"/>
                      </a:lnTo>
                      <a:lnTo>
                        <a:pt x="30" y="610"/>
                      </a:lnTo>
                      <a:lnTo>
                        <a:pt x="34" y="559"/>
                      </a:lnTo>
                      <a:lnTo>
                        <a:pt x="0" y="332"/>
                      </a:lnTo>
                      <a:lnTo>
                        <a:pt x="370" y="13"/>
                      </a:lnTo>
                      <a:lnTo>
                        <a:pt x="361" y="46"/>
                      </a:lnTo>
                      <a:lnTo>
                        <a:pt x="376" y="0"/>
                      </a:lnTo>
                      <a:lnTo>
                        <a:pt x="380" y="27"/>
                      </a:lnTo>
                      <a:lnTo>
                        <a:pt x="400" y="58"/>
                      </a:lnTo>
                      <a:lnTo>
                        <a:pt x="440" y="39"/>
                      </a:lnTo>
                      <a:lnTo>
                        <a:pt x="445" y="66"/>
                      </a:lnTo>
                      <a:lnTo>
                        <a:pt x="484" y="46"/>
                      </a:lnTo>
                      <a:lnTo>
                        <a:pt x="494" y="66"/>
                      </a:lnTo>
                      <a:lnTo>
                        <a:pt x="514" y="39"/>
                      </a:lnTo>
                      <a:lnTo>
                        <a:pt x="524" y="58"/>
                      </a:lnTo>
                      <a:lnTo>
                        <a:pt x="539" y="27"/>
                      </a:lnTo>
                      <a:lnTo>
                        <a:pt x="558" y="13"/>
                      </a:lnTo>
                      <a:lnTo>
                        <a:pt x="568" y="27"/>
                      </a:lnTo>
                      <a:lnTo>
                        <a:pt x="583" y="13"/>
                      </a:lnTo>
                      <a:lnTo>
                        <a:pt x="598" y="39"/>
                      </a:lnTo>
                      <a:lnTo>
                        <a:pt x="617" y="39"/>
                      </a:lnTo>
                      <a:lnTo>
                        <a:pt x="628" y="13"/>
                      </a:lnTo>
                      <a:lnTo>
                        <a:pt x="651" y="33"/>
                      </a:lnTo>
                      <a:lnTo>
                        <a:pt x="662" y="52"/>
                      </a:lnTo>
                      <a:lnTo>
                        <a:pt x="707" y="39"/>
                      </a:lnTo>
                      <a:lnTo>
                        <a:pt x="731" y="27"/>
                      </a:lnTo>
                      <a:lnTo>
                        <a:pt x="750" y="27"/>
                      </a:lnTo>
                      <a:lnTo>
                        <a:pt x="791" y="46"/>
                      </a:lnTo>
                      <a:lnTo>
                        <a:pt x="776" y="66"/>
                      </a:lnTo>
                      <a:lnTo>
                        <a:pt x="776" y="97"/>
                      </a:lnTo>
                      <a:lnTo>
                        <a:pt x="761" y="110"/>
                      </a:lnTo>
                      <a:lnTo>
                        <a:pt x="771" y="118"/>
                      </a:lnTo>
                      <a:lnTo>
                        <a:pt x="791" y="124"/>
                      </a:lnTo>
                      <a:lnTo>
                        <a:pt x="791" y="143"/>
                      </a:lnTo>
                      <a:lnTo>
                        <a:pt x="791" y="174"/>
                      </a:lnTo>
                      <a:lnTo>
                        <a:pt x="776" y="195"/>
                      </a:lnTo>
                      <a:lnTo>
                        <a:pt x="776" y="162"/>
                      </a:lnTo>
                      <a:lnTo>
                        <a:pt x="756" y="136"/>
                      </a:lnTo>
                      <a:lnTo>
                        <a:pt x="707" y="136"/>
                      </a:lnTo>
                      <a:lnTo>
                        <a:pt x="711" y="168"/>
                      </a:lnTo>
                      <a:lnTo>
                        <a:pt x="736" y="168"/>
                      </a:lnTo>
                      <a:lnTo>
                        <a:pt x="756" y="174"/>
                      </a:lnTo>
                      <a:lnTo>
                        <a:pt x="795" y="195"/>
                      </a:lnTo>
                      <a:lnTo>
                        <a:pt x="815" y="195"/>
                      </a:lnTo>
                      <a:lnTo>
                        <a:pt x="845" y="174"/>
                      </a:lnTo>
                      <a:lnTo>
                        <a:pt x="840" y="207"/>
                      </a:lnTo>
                      <a:lnTo>
                        <a:pt x="870" y="234"/>
                      </a:lnTo>
                      <a:lnTo>
                        <a:pt x="840" y="259"/>
                      </a:lnTo>
                      <a:lnTo>
                        <a:pt x="849" y="286"/>
                      </a:lnTo>
                      <a:lnTo>
                        <a:pt x="864" y="312"/>
                      </a:lnTo>
                      <a:lnTo>
                        <a:pt x="894" y="345"/>
                      </a:lnTo>
                      <a:lnTo>
                        <a:pt x="929" y="357"/>
                      </a:lnTo>
                      <a:lnTo>
                        <a:pt x="935" y="365"/>
                      </a:lnTo>
                      <a:lnTo>
                        <a:pt x="969" y="384"/>
                      </a:lnTo>
                      <a:lnTo>
                        <a:pt x="988" y="415"/>
                      </a:lnTo>
                      <a:lnTo>
                        <a:pt x="998" y="429"/>
                      </a:lnTo>
                      <a:lnTo>
                        <a:pt x="984" y="435"/>
                      </a:lnTo>
                      <a:lnTo>
                        <a:pt x="969" y="409"/>
                      </a:lnTo>
                      <a:lnTo>
                        <a:pt x="935" y="384"/>
                      </a:lnTo>
                      <a:lnTo>
                        <a:pt x="920" y="409"/>
                      </a:lnTo>
                      <a:lnTo>
                        <a:pt x="885" y="423"/>
                      </a:lnTo>
                      <a:lnTo>
                        <a:pt x="885" y="403"/>
                      </a:lnTo>
                      <a:lnTo>
                        <a:pt x="845" y="435"/>
                      </a:lnTo>
                      <a:lnTo>
                        <a:pt x="855" y="415"/>
                      </a:lnTo>
                      <a:lnTo>
                        <a:pt x="845" y="397"/>
                      </a:lnTo>
                      <a:lnTo>
                        <a:pt x="810" y="397"/>
                      </a:lnTo>
                      <a:lnTo>
                        <a:pt x="780" y="390"/>
                      </a:lnTo>
                      <a:lnTo>
                        <a:pt x="746" y="370"/>
                      </a:lnTo>
                      <a:lnTo>
                        <a:pt x="746" y="397"/>
                      </a:lnTo>
                      <a:lnTo>
                        <a:pt x="750" y="409"/>
                      </a:lnTo>
                      <a:lnTo>
                        <a:pt x="780" y="415"/>
                      </a:lnTo>
                      <a:lnTo>
                        <a:pt x="806" y="423"/>
                      </a:lnTo>
                      <a:lnTo>
                        <a:pt x="836" y="435"/>
                      </a:lnTo>
                      <a:lnTo>
                        <a:pt x="845" y="454"/>
                      </a:lnTo>
                      <a:lnTo>
                        <a:pt x="815" y="454"/>
                      </a:lnTo>
                      <a:lnTo>
                        <a:pt x="786" y="448"/>
                      </a:lnTo>
                      <a:lnTo>
                        <a:pt x="786" y="473"/>
                      </a:lnTo>
                      <a:lnTo>
                        <a:pt x="806" y="481"/>
                      </a:lnTo>
                      <a:lnTo>
                        <a:pt x="840" y="473"/>
                      </a:lnTo>
                      <a:lnTo>
                        <a:pt x="864" y="467"/>
                      </a:lnTo>
                      <a:lnTo>
                        <a:pt x="879" y="448"/>
                      </a:lnTo>
                      <a:lnTo>
                        <a:pt x="899" y="525"/>
                      </a:lnTo>
                      <a:lnTo>
                        <a:pt x="929" y="539"/>
                      </a:lnTo>
                      <a:lnTo>
                        <a:pt x="948" y="559"/>
                      </a:lnTo>
                      <a:lnTo>
                        <a:pt x="963" y="552"/>
                      </a:lnTo>
                      <a:lnTo>
                        <a:pt x="973" y="539"/>
                      </a:lnTo>
                      <a:lnTo>
                        <a:pt x="993" y="567"/>
                      </a:lnTo>
                      <a:lnTo>
                        <a:pt x="1009" y="573"/>
                      </a:lnTo>
                      <a:lnTo>
                        <a:pt x="840" y="592"/>
                      </a:lnTo>
                      <a:lnTo>
                        <a:pt x="602" y="552"/>
                      </a:lnTo>
                      <a:lnTo>
                        <a:pt x="346" y="579"/>
                      </a:lnTo>
                      <a:lnTo>
                        <a:pt x="316" y="734"/>
                      </a:lnTo>
                      <a:lnTo>
                        <a:pt x="376" y="878"/>
                      </a:lnTo>
                      <a:lnTo>
                        <a:pt x="385" y="845"/>
                      </a:lnTo>
                      <a:lnTo>
                        <a:pt x="406" y="864"/>
                      </a:lnTo>
                      <a:lnTo>
                        <a:pt x="391" y="922"/>
                      </a:lnTo>
                      <a:lnTo>
                        <a:pt x="410" y="949"/>
                      </a:lnTo>
                      <a:lnTo>
                        <a:pt x="430" y="891"/>
                      </a:lnTo>
                      <a:lnTo>
                        <a:pt x="445" y="949"/>
                      </a:lnTo>
                      <a:lnTo>
                        <a:pt x="435" y="1021"/>
                      </a:lnTo>
                      <a:lnTo>
                        <a:pt x="415" y="1052"/>
                      </a:lnTo>
                      <a:lnTo>
                        <a:pt x="380" y="1059"/>
                      </a:lnTo>
                      <a:lnTo>
                        <a:pt x="341" y="1027"/>
                      </a:lnTo>
                      <a:lnTo>
                        <a:pt x="356" y="1001"/>
                      </a:lnTo>
                      <a:lnTo>
                        <a:pt x="365" y="1001"/>
                      </a:lnTo>
                      <a:lnTo>
                        <a:pt x="376" y="955"/>
                      </a:lnTo>
                      <a:lnTo>
                        <a:pt x="326" y="949"/>
                      </a:lnTo>
                      <a:lnTo>
                        <a:pt x="316" y="994"/>
                      </a:lnTo>
                      <a:lnTo>
                        <a:pt x="326" y="1027"/>
                      </a:lnTo>
                      <a:lnTo>
                        <a:pt x="346" y="1040"/>
                      </a:lnTo>
                      <a:lnTo>
                        <a:pt x="341" y="1065"/>
                      </a:lnTo>
                      <a:lnTo>
                        <a:pt x="336" y="1085"/>
                      </a:lnTo>
                      <a:lnTo>
                        <a:pt x="331" y="1098"/>
                      </a:lnTo>
                      <a:lnTo>
                        <a:pt x="316" y="1085"/>
                      </a:lnTo>
                      <a:lnTo>
                        <a:pt x="307" y="1144"/>
                      </a:lnTo>
                      <a:lnTo>
                        <a:pt x="301" y="1163"/>
                      </a:lnTo>
                      <a:lnTo>
                        <a:pt x="296" y="1177"/>
                      </a:lnTo>
                      <a:lnTo>
                        <a:pt x="301" y="1202"/>
                      </a:lnTo>
                      <a:lnTo>
                        <a:pt x="316" y="1209"/>
                      </a:lnTo>
                      <a:lnTo>
                        <a:pt x="307" y="1235"/>
                      </a:lnTo>
                      <a:lnTo>
                        <a:pt x="286" y="1248"/>
                      </a:lnTo>
                      <a:lnTo>
                        <a:pt x="281" y="1273"/>
                      </a:lnTo>
                      <a:lnTo>
                        <a:pt x="292" y="1314"/>
                      </a:lnTo>
                      <a:lnTo>
                        <a:pt x="307" y="1339"/>
                      </a:lnTo>
                      <a:lnTo>
                        <a:pt x="326" y="1357"/>
                      </a:lnTo>
                      <a:lnTo>
                        <a:pt x="346" y="1351"/>
                      </a:lnTo>
                      <a:lnTo>
                        <a:pt x="406" y="1404"/>
                      </a:lnTo>
                      <a:lnTo>
                        <a:pt x="425" y="1429"/>
                      </a:lnTo>
                      <a:lnTo>
                        <a:pt x="533" y="1508"/>
                      </a:lnTo>
                      <a:lnTo>
                        <a:pt x="602" y="1495"/>
                      </a:lnTo>
                      <a:lnTo>
                        <a:pt x="657" y="1547"/>
                      </a:lnTo>
                      <a:lnTo>
                        <a:pt x="593" y="1644"/>
                      </a:lnTo>
                      <a:lnTo>
                        <a:pt x="543" y="1774"/>
                      </a:lnTo>
                      <a:lnTo>
                        <a:pt x="583" y="1774"/>
                      </a:lnTo>
                      <a:lnTo>
                        <a:pt x="613" y="1767"/>
                      </a:lnTo>
                      <a:lnTo>
                        <a:pt x="617" y="1650"/>
                      </a:lnTo>
                      <a:lnTo>
                        <a:pt x="617" y="1703"/>
                      </a:lnTo>
                      <a:lnTo>
                        <a:pt x="623" y="1722"/>
                      </a:lnTo>
                      <a:lnTo>
                        <a:pt x="628" y="1748"/>
                      </a:lnTo>
                      <a:lnTo>
                        <a:pt x="617" y="1767"/>
                      </a:lnTo>
                      <a:lnTo>
                        <a:pt x="623" y="1788"/>
                      </a:lnTo>
                      <a:lnTo>
                        <a:pt x="642" y="1755"/>
                      </a:lnTo>
                      <a:lnTo>
                        <a:pt x="666" y="1755"/>
                      </a:lnTo>
                      <a:lnTo>
                        <a:pt x="651" y="1578"/>
                      </a:lnTo>
                      <a:lnTo>
                        <a:pt x="666" y="1547"/>
                      </a:lnTo>
                      <a:lnTo>
                        <a:pt x="651" y="1605"/>
                      </a:lnTo>
                      <a:lnTo>
                        <a:pt x="666" y="1617"/>
                      </a:lnTo>
                      <a:lnTo>
                        <a:pt x="651" y="1670"/>
                      </a:lnTo>
                      <a:lnTo>
                        <a:pt x="662" y="1722"/>
                      </a:lnTo>
                      <a:lnTo>
                        <a:pt x="682" y="1767"/>
                      </a:lnTo>
                      <a:lnTo>
                        <a:pt x="638" y="1794"/>
                      </a:lnTo>
                      <a:lnTo>
                        <a:pt x="602" y="1813"/>
                      </a:lnTo>
                      <a:lnTo>
                        <a:pt x="647" y="1852"/>
                      </a:lnTo>
                      <a:lnTo>
                        <a:pt x="617" y="1858"/>
                      </a:lnTo>
                      <a:lnTo>
                        <a:pt x="593" y="1844"/>
                      </a:lnTo>
                      <a:lnTo>
                        <a:pt x="539" y="1833"/>
                      </a:lnTo>
                      <a:lnTo>
                        <a:pt x="533" y="1891"/>
                      </a:lnTo>
                      <a:lnTo>
                        <a:pt x="539" y="1904"/>
                      </a:lnTo>
                      <a:lnTo>
                        <a:pt x="514" y="1943"/>
                      </a:lnTo>
                      <a:lnTo>
                        <a:pt x="494" y="1983"/>
                      </a:lnTo>
                      <a:lnTo>
                        <a:pt x="494" y="2029"/>
                      </a:lnTo>
                      <a:lnTo>
                        <a:pt x="613" y="2008"/>
                      </a:lnTo>
                      <a:lnTo>
                        <a:pt x="608" y="2029"/>
                      </a:lnTo>
                      <a:lnTo>
                        <a:pt x="588" y="2047"/>
                      </a:lnTo>
                      <a:lnTo>
                        <a:pt x="484" y="2060"/>
                      </a:lnTo>
                      <a:lnTo>
                        <a:pt x="415" y="2170"/>
                      </a:lnTo>
                      <a:lnTo>
                        <a:pt x="356" y="2268"/>
                      </a:lnTo>
                      <a:lnTo>
                        <a:pt x="341" y="2287"/>
                      </a:lnTo>
                      <a:lnTo>
                        <a:pt x="341" y="2359"/>
                      </a:lnTo>
                      <a:lnTo>
                        <a:pt x="370" y="2353"/>
                      </a:lnTo>
                      <a:lnTo>
                        <a:pt x="406" y="2503"/>
                      </a:lnTo>
                      <a:lnTo>
                        <a:pt x="217" y="245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" name="Freeform 6"/>
                <p:cNvSpPr>
                  <a:spLocks/>
                </p:cNvSpPr>
                <p:nvPr/>
              </p:nvSpPr>
              <p:spPr bwMode="ltGray">
                <a:xfrm>
                  <a:off x="4574" y="1061"/>
                  <a:ext cx="1197" cy="1121"/>
                </a:xfrm>
                <a:custGeom>
                  <a:avLst/>
                  <a:gdLst>
                    <a:gd name="T0" fmla="*/ 465 w 1197"/>
                    <a:gd name="T1" fmla="*/ 926 h 1121"/>
                    <a:gd name="T2" fmla="*/ 420 w 1197"/>
                    <a:gd name="T3" fmla="*/ 816 h 1121"/>
                    <a:gd name="T4" fmla="*/ 287 w 1197"/>
                    <a:gd name="T5" fmla="*/ 647 h 1121"/>
                    <a:gd name="T6" fmla="*/ 296 w 1197"/>
                    <a:gd name="T7" fmla="*/ 738 h 1121"/>
                    <a:gd name="T8" fmla="*/ 326 w 1197"/>
                    <a:gd name="T9" fmla="*/ 861 h 1121"/>
                    <a:gd name="T10" fmla="*/ 277 w 1197"/>
                    <a:gd name="T11" fmla="*/ 797 h 1121"/>
                    <a:gd name="T12" fmla="*/ 217 w 1197"/>
                    <a:gd name="T13" fmla="*/ 797 h 1121"/>
                    <a:gd name="T14" fmla="*/ 217 w 1197"/>
                    <a:gd name="T15" fmla="*/ 744 h 1121"/>
                    <a:gd name="T16" fmla="*/ 202 w 1197"/>
                    <a:gd name="T17" fmla="*/ 699 h 1121"/>
                    <a:gd name="T18" fmla="*/ 109 w 1197"/>
                    <a:gd name="T19" fmla="*/ 771 h 1121"/>
                    <a:gd name="T20" fmla="*/ 69 w 1197"/>
                    <a:gd name="T21" fmla="*/ 674 h 1121"/>
                    <a:gd name="T22" fmla="*/ 159 w 1197"/>
                    <a:gd name="T23" fmla="*/ 674 h 1121"/>
                    <a:gd name="T24" fmla="*/ 202 w 1197"/>
                    <a:gd name="T25" fmla="*/ 641 h 1121"/>
                    <a:gd name="T26" fmla="*/ 247 w 1197"/>
                    <a:gd name="T27" fmla="*/ 595 h 1121"/>
                    <a:gd name="T28" fmla="*/ 223 w 1197"/>
                    <a:gd name="T29" fmla="*/ 512 h 1121"/>
                    <a:gd name="T30" fmla="*/ 202 w 1197"/>
                    <a:gd name="T31" fmla="*/ 460 h 1121"/>
                    <a:gd name="T32" fmla="*/ 118 w 1197"/>
                    <a:gd name="T33" fmla="*/ 396 h 1121"/>
                    <a:gd name="T34" fmla="*/ 307 w 1197"/>
                    <a:gd name="T35" fmla="*/ 13 h 1121"/>
                    <a:gd name="T36" fmla="*/ 842 w 1197"/>
                    <a:gd name="T37" fmla="*/ 156 h 1121"/>
                    <a:gd name="T38" fmla="*/ 881 w 1197"/>
                    <a:gd name="T39" fmla="*/ 168 h 1121"/>
                    <a:gd name="T40" fmla="*/ 976 w 1197"/>
                    <a:gd name="T41" fmla="*/ 162 h 1121"/>
                    <a:gd name="T42" fmla="*/ 985 w 1197"/>
                    <a:gd name="T43" fmla="*/ 220 h 1121"/>
                    <a:gd name="T44" fmla="*/ 1070 w 1197"/>
                    <a:gd name="T45" fmla="*/ 272 h 1121"/>
                    <a:gd name="T46" fmla="*/ 1109 w 1197"/>
                    <a:gd name="T47" fmla="*/ 305 h 1121"/>
                    <a:gd name="T48" fmla="*/ 1040 w 1197"/>
                    <a:gd name="T49" fmla="*/ 285 h 1121"/>
                    <a:gd name="T50" fmla="*/ 1005 w 1197"/>
                    <a:gd name="T51" fmla="*/ 337 h 1121"/>
                    <a:gd name="T52" fmla="*/ 926 w 1197"/>
                    <a:gd name="T53" fmla="*/ 285 h 1121"/>
                    <a:gd name="T54" fmla="*/ 1040 w 1197"/>
                    <a:gd name="T55" fmla="*/ 375 h 1121"/>
                    <a:gd name="T56" fmla="*/ 1196 w 1197"/>
                    <a:gd name="T57" fmla="*/ 460 h 1121"/>
                    <a:gd name="T58" fmla="*/ 1094 w 1197"/>
                    <a:gd name="T59" fmla="*/ 454 h 1121"/>
                    <a:gd name="T60" fmla="*/ 1196 w 1197"/>
                    <a:gd name="T61" fmla="*/ 500 h 1121"/>
                    <a:gd name="T62" fmla="*/ 1196 w 1197"/>
                    <a:gd name="T63" fmla="*/ 637 h 1121"/>
                    <a:gd name="T64" fmla="*/ 1134 w 1197"/>
                    <a:gd name="T65" fmla="*/ 724 h 1121"/>
                    <a:gd name="T66" fmla="*/ 1173 w 1197"/>
                    <a:gd name="T67" fmla="*/ 816 h 1121"/>
                    <a:gd name="T68" fmla="*/ 1104 w 1197"/>
                    <a:gd name="T69" fmla="*/ 764 h 1121"/>
                    <a:gd name="T70" fmla="*/ 1074 w 1197"/>
                    <a:gd name="T71" fmla="*/ 666 h 1121"/>
                    <a:gd name="T72" fmla="*/ 965 w 1197"/>
                    <a:gd name="T73" fmla="*/ 692 h 1121"/>
                    <a:gd name="T74" fmla="*/ 931 w 1197"/>
                    <a:gd name="T75" fmla="*/ 816 h 1121"/>
                    <a:gd name="T76" fmla="*/ 881 w 1197"/>
                    <a:gd name="T77" fmla="*/ 705 h 1121"/>
                    <a:gd name="T78" fmla="*/ 832 w 1197"/>
                    <a:gd name="T79" fmla="*/ 791 h 1121"/>
                    <a:gd name="T80" fmla="*/ 822 w 1197"/>
                    <a:gd name="T81" fmla="*/ 783 h 1121"/>
                    <a:gd name="T82" fmla="*/ 768 w 1197"/>
                    <a:gd name="T83" fmla="*/ 849 h 1121"/>
                    <a:gd name="T84" fmla="*/ 634 w 1197"/>
                    <a:gd name="T85" fmla="*/ 771 h 1121"/>
                    <a:gd name="T86" fmla="*/ 624 w 1197"/>
                    <a:gd name="T87" fmla="*/ 822 h 1121"/>
                    <a:gd name="T88" fmla="*/ 728 w 1197"/>
                    <a:gd name="T89" fmla="*/ 893 h 1121"/>
                    <a:gd name="T90" fmla="*/ 649 w 1197"/>
                    <a:gd name="T91" fmla="*/ 918 h 1121"/>
                    <a:gd name="T92" fmla="*/ 866 w 1197"/>
                    <a:gd name="T93" fmla="*/ 959 h 1121"/>
                    <a:gd name="T94" fmla="*/ 733 w 1197"/>
                    <a:gd name="T95" fmla="*/ 959 h 1121"/>
                    <a:gd name="T96" fmla="*/ 733 w 1197"/>
                    <a:gd name="T97" fmla="*/ 997 h 1121"/>
                    <a:gd name="T98" fmla="*/ 782 w 1197"/>
                    <a:gd name="T99" fmla="*/ 1003 h 1121"/>
                    <a:gd name="T100" fmla="*/ 668 w 1197"/>
                    <a:gd name="T101" fmla="*/ 1003 h 1121"/>
                    <a:gd name="T102" fmla="*/ 624 w 1197"/>
                    <a:gd name="T103" fmla="*/ 1055 h 1121"/>
                    <a:gd name="T104" fmla="*/ 410 w 1197"/>
                    <a:gd name="T105" fmla="*/ 1049 h 1121"/>
                    <a:gd name="T106" fmla="*/ 615 w 1197"/>
                    <a:gd name="T107" fmla="*/ 1074 h 1121"/>
                    <a:gd name="T108" fmla="*/ 376 w 1197"/>
                    <a:gd name="T109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197" h="1121">
                      <a:moveTo>
                        <a:pt x="336" y="1036"/>
                      </a:moveTo>
                      <a:lnTo>
                        <a:pt x="376" y="1003"/>
                      </a:lnTo>
                      <a:lnTo>
                        <a:pt x="430" y="926"/>
                      </a:lnTo>
                      <a:lnTo>
                        <a:pt x="465" y="926"/>
                      </a:lnTo>
                      <a:lnTo>
                        <a:pt x="474" y="893"/>
                      </a:lnTo>
                      <a:lnTo>
                        <a:pt x="445" y="875"/>
                      </a:lnTo>
                      <a:lnTo>
                        <a:pt x="445" y="829"/>
                      </a:lnTo>
                      <a:lnTo>
                        <a:pt x="420" y="816"/>
                      </a:lnTo>
                      <a:lnTo>
                        <a:pt x="346" y="724"/>
                      </a:lnTo>
                      <a:lnTo>
                        <a:pt x="356" y="705"/>
                      </a:lnTo>
                      <a:lnTo>
                        <a:pt x="307" y="641"/>
                      </a:lnTo>
                      <a:lnTo>
                        <a:pt x="287" y="647"/>
                      </a:lnTo>
                      <a:lnTo>
                        <a:pt x="277" y="680"/>
                      </a:lnTo>
                      <a:lnTo>
                        <a:pt x="287" y="699"/>
                      </a:lnTo>
                      <a:lnTo>
                        <a:pt x="296" y="705"/>
                      </a:lnTo>
                      <a:lnTo>
                        <a:pt x="296" y="738"/>
                      </a:lnTo>
                      <a:lnTo>
                        <a:pt x="287" y="732"/>
                      </a:lnTo>
                      <a:lnTo>
                        <a:pt x="311" y="797"/>
                      </a:lnTo>
                      <a:lnTo>
                        <a:pt x="336" y="829"/>
                      </a:lnTo>
                      <a:lnTo>
                        <a:pt x="326" y="861"/>
                      </a:lnTo>
                      <a:lnTo>
                        <a:pt x="316" y="816"/>
                      </a:lnTo>
                      <a:lnTo>
                        <a:pt x="296" y="835"/>
                      </a:lnTo>
                      <a:lnTo>
                        <a:pt x="292" y="804"/>
                      </a:lnTo>
                      <a:lnTo>
                        <a:pt x="277" y="797"/>
                      </a:lnTo>
                      <a:lnTo>
                        <a:pt x="267" y="816"/>
                      </a:lnTo>
                      <a:lnTo>
                        <a:pt x="257" y="797"/>
                      </a:lnTo>
                      <a:lnTo>
                        <a:pt x="257" y="777"/>
                      </a:lnTo>
                      <a:lnTo>
                        <a:pt x="217" y="797"/>
                      </a:lnTo>
                      <a:lnTo>
                        <a:pt x="202" y="783"/>
                      </a:lnTo>
                      <a:lnTo>
                        <a:pt x="242" y="764"/>
                      </a:lnTo>
                      <a:lnTo>
                        <a:pt x="247" y="744"/>
                      </a:lnTo>
                      <a:lnTo>
                        <a:pt x="217" y="744"/>
                      </a:lnTo>
                      <a:lnTo>
                        <a:pt x="208" y="771"/>
                      </a:lnTo>
                      <a:lnTo>
                        <a:pt x="174" y="744"/>
                      </a:lnTo>
                      <a:lnTo>
                        <a:pt x="212" y="718"/>
                      </a:lnTo>
                      <a:lnTo>
                        <a:pt x="202" y="699"/>
                      </a:lnTo>
                      <a:lnTo>
                        <a:pt x="174" y="711"/>
                      </a:lnTo>
                      <a:lnTo>
                        <a:pt x="159" y="732"/>
                      </a:lnTo>
                      <a:lnTo>
                        <a:pt x="159" y="744"/>
                      </a:lnTo>
                      <a:lnTo>
                        <a:pt x="109" y="771"/>
                      </a:lnTo>
                      <a:lnTo>
                        <a:pt x="109" y="738"/>
                      </a:lnTo>
                      <a:lnTo>
                        <a:pt x="69" y="758"/>
                      </a:lnTo>
                      <a:lnTo>
                        <a:pt x="75" y="711"/>
                      </a:lnTo>
                      <a:lnTo>
                        <a:pt x="69" y="674"/>
                      </a:lnTo>
                      <a:lnTo>
                        <a:pt x="88" y="680"/>
                      </a:lnTo>
                      <a:lnTo>
                        <a:pt x="94" y="699"/>
                      </a:lnTo>
                      <a:lnTo>
                        <a:pt x="118" y="686"/>
                      </a:lnTo>
                      <a:lnTo>
                        <a:pt x="159" y="674"/>
                      </a:lnTo>
                      <a:lnTo>
                        <a:pt x="174" y="680"/>
                      </a:lnTo>
                      <a:lnTo>
                        <a:pt x="178" y="635"/>
                      </a:lnTo>
                      <a:lnTo>
                        <a:pt x="193" y="666"/>
                      </a:lnTo>
                      <a:lnTo>
                        <a:pt x="202" y="641"/>
                      </a:lnTo>
                      <a:lnTo>
                        <a:pt x="217" y="622"/>
                      </a:lnTo>
                      <a:lnTo>
                        <a:pt x="242" y="635"/>
                      </a:lnTo>
                      <a:lnTo>
                        <a:pt x="252" y="609"/>
                      </a:lnTo>
                      <a:lnTo>
                        <a:pt x="247" y="595"/>
                      </a:lnTo>
                      <a:lnTo>
                        <a:pt x="202" y="589"/>
                      </a:lnTo>
                      <a:lnTo>
                        <a:pt x="153" y="576"/>
                      </a:lnTo>
                      <a:lnTo>
                        <a:pt x="193" y="524"/>
                      </a:lnTo>
                      <a:lnTo>
                        <a:pt x="223" y="512"/>
                      </a:lnTo>
                      <a:lnTo>
                        <a:pt x="223" y="485"/>
                      </a:lnTo>
                      <a:lnTo>
                        <a:pt x="227" y="499"/>
                      </a:lnTo>
                      <a:lnTo>
                        <a:pt x="193" y="479"/>
                      </a:lnTo>
                      <a:lnTo>
                        <a:pt x="202" y="460"/>
                      </a:lnTo>
                      <a:lnTo>
                        <a:pt x="242" y="447"/>
                      </a:lnTo>
                      <a:lnTo>
                        <a:pt x="242" y="427"/>
                      </a:lnTo>
                      <a:lnTo>
                        <a:pt x="183" y="427"/>
                      </a:lnTo>
                      <a:lnTo>
                        <a:pt x="118" y="396"/>
                      </a:lnTo>
                      <a:lnTo>
                        <a:pt x="30" y="337"/>
                      </a:lnTo>
                      <a:lnTo>
                        <a:pt x="0" y="162"/>
                      </a:lnTo>
                      <a:lnTo>
                        <a:pt x="118" y="0"/>
                      </a:lnTo>
                      <a:lnTo>
                        <a:pt x="307" y="13"/>
                      </a:lnTo>
                      <a:lnTo>
                        <a:pt x="619" y="156"/>
                      </a:lnTo>
                      <a:lnTo>
                        <a:pt x="653" y="110"/>
                      </a:lnTo>
                      <a:lnTo>
                        <a:pt x="772" y="162"/>
                      </a:lnTo>
                      <a:lnTo>
                        <a:pt x="842" y="156"/>
                      </a:lnTo>
                      <a:lnTo>
                        <a:pt x="836" y="104"/>
                      </a:lnTo>
                      <a:lnTo>
                        <a:pt x="866" y="137"/>
                      </a:lnTo>
                      <a:lnTo>
                        <a:pt x="911" y="137"/>
                      </a:lnTo>
                      <a:lnTo>
                        <a:pt x="881" y="168"/>
                      </a:lnTo>
                      <a:lnTo>
                        <a:pt x="891" y="187"/>
                      </a:lnTo>
                      <a:lnTo>
                        <a:pt x="901" y="168"/>
                      </a:lnTo>
                      <a:lnTo>
                        <a:pt x="920" y="174"/>
                      </a:lnTo>
                      <a:lnTo>
                        <a:pt x="976" y="162"/>
                      </a:lnTo>
                      <a:lnTo>
                        <a:pt x="1000" y="201"/>
                      </a:lnTo>
                      <a:lnTo>
                        <a:pt x="971" y="201"/>
                      </a:lnTo>
                      <a:lnTo>
                        <a:pt x="950" y="220"/>
                      </a:lnTo>
                      <a:lnTo>
                        <a:pt x="985" y="220"/>
                      </a:lnTo>
                      <a:lnTo>
                        <a:pt x="1010" y="220"/>
                      </a:lnTo>
                      <a:lnTo>
                        <a:pt x="1025" y="201"/>
                      </a:lnTo>
                      <a:lnTo>
                        <a:pt x="1055" y="239"/>
                      </a:lnTo>
                      <a:lnTo>
                        <a:pt x="1070" y="272"/>
                      </a:lnTo>
                      <a:lnTo>
                        <a:pt x="1098" y="220"/>
                      </a:lnTo>
                      <a:lnTo>
                        <a:pt x="1098" y="253"/>
                      </a:lnTo>
                      <a:lnTo>
                        <a:pt x="1148" y="266"/>
                      </a:lnTo>
                      <a:lnTo>
                        <a:pt x="1109" y="305"/>
                      </a:lnTo>
                      <a:lnTo>
                        <a:pt x="1079" y="310"/>
                      </a:lnTo>
                      <a:lnTo>
                        <a:pt x="1059" y="343"/>
                      </a:lnTo>
                      <a:lnTo>
                        <a:pt x="1015" y="337"/>
                      </a:lnTo>
                      <a:lnTo>
                        <a:pt x="1040" y="285"/>
                      </a:lnTo>
                      <a:lnTo>
                        <a:pt x="1020" y="253"/>
                      </a:lnTo>
                      <a:lnTo>
                        <a:pt x="1005" y="278"/>
                      </a:lnTo>
                      <a:lnTo>
                        <a:pt x="1020" y="310"/>
                      </a:lnTo>
                      <a:lnTo>
                        <a:pt x="1005" y="337"/>
                      </a:lnTo>
                      <a:lnTo>
                        <a:pt x="1000" y="310"/>
                      </a:lnTo>
                      <a:lnTo>
                        <a:pt x="976" y="291"/>
                      </a:lnTo>
                      <a:lnTo>
                        <a:pt x="941" y="272"/>
                      </a:lnTo>
                      <a:lnTo>
                        <a:pt x="926" y="285"/>
                      </a:lnTo>
                      <a:lnTo>
                        <a:pt x="950" y="305"/>
                      </a:lnTo>
                      <a:lnTo>
                        <a:pt x="980" y="324"/>
                      </a:lnTo>
                      <a:lnTo>
                        <a:pt x="995" y="362"/>
                      </a:lnTo>
                      <a:lnTo>
                        <a:pt x="1040" y="375"/>
                      </a:lnTo>
                      <a:lnTo>
                        <a:pt x="1098" y="343"/>
                      </a:lnTo>
                      <a:lnTo>
                        <a:pt x="1109" y="375"/>
                      </a:lnTo>
                      <a:lnTo>
                        <a:pt x="1196" y="386"/>
                      </a:lnTo>
                      <a:lnTo>
                        <a:pt x="1196" y="460"/>
                      </a:lnTo>
                      <a:lnTo>
                        <a:pt x="1119" y="441"/>
                      </a:lnTo>
                      <a:lnTo>
                        <a:pt x="1084" y="421"/>
                      </a:lnTo>
                      <a:lnTo>
                        <a:pt x="1074" y="460"/>
                      </a:lnTo>
                      <a:lnTo>
                        <a:pt x="1094" y="454"/>
                      </a:lnTo>
                      <a:lnTo>
                        <a:pt x="1104" y="466"/>
                      </a:lnTo>
                      <a:lnTo>
                        <a:pt x="1098" y="493"/>
                      </a:lnTo>
                      <a:lnTo>
                        <a:pt x="1163" y="499"/>
                      </a:lnTo>
                      <a:lnTo>
                        <a:pt x="1196" y="500"/>
                      </a:lnTo>
                      <a:lnTo>
                        <a:pt x="1196" y="607"/>
                      </a:lnTo>
                      <a:lnTo>
                        <a:pt x="1169" y="603"/>
                      </a:lnTo>
                      <a:lnTo>
                        <a:pt x="1163" y="614"/>
                      </a:lnTo>
                      <a:lnTo>
                        <a:pt x="1196" y="637"/>
                      </a:lnTo>
                      <a:lnTo>
                        <a:pt x="1196" y="741"/>
                      </a:lnTo>
                      <a:lnTo>
                        <a:pt x="1154" y="744"/>
                      </a:lnTo>
                      <a:lnTo>
                        <a:pt x="1143" y="705"/>
                      </a:lnTo>
                      <a:lnTo>
                        <a:pt x="1134" y="724"/>
                      </a:lnTo>
                      <a:lnTo>
                        <a:pt x="1154" y="751"/>
                      </a:lnTo>
                      <a:lnTo>
                        <a:pt x="1193" y="777"/>
                      </a:lnTo>
                      <a:lnTo>
                        <a:pt x="1178" y="791"/>
                      </a:lnTo>
                      <a:lnTo>
                        <a:pt x="1173" y="816"/>
                      </a:lnTo>
                      <a:lnTo>
                        <a:pt x="1169" y="829"/>
                      </a:lnTo>
                      <a:lnTo>
                        <a:pt x="1109" y="797"/>
                      </a:lnTo>
                      <a:lnTo>
                        <a:pt x="1055" y="738"/>
                      </a:lnTo>
                      <a:lnTo>
                        <a:pt x="1104" y="764"/>
                      </a:lnTo>
                      <a:lnTo>
                        <a:pt x="1128" y="724"/>
                      </a:lnTo>
                      <a:lnTo>
                        <a:pt x="1070" y="711"/>
                      </a:lnTo>
                      <a:lnTo>
                        <a:pt x="1109" y="699"/>
                      </a:lnTo>
                      <a:lnTo>
                        <a:pt x="1074" y="666"/>
                      </a:lnTo>
                      <a:lnTo>
                        <a:pt x="1034" y="738"/>
                      </a:lnTo>
                      <a:lnTo>
                        <a:pt x="1025" y="699"/>
                      </a:lnTo>
                      <a:lnTo>
                        <a:pt x="1005" y="732"/>
                      </a:lnTo>
                      <a:lnTo>
                        <a:pt x="965" y="692"/>
                      </a:lnTo>
                      <a:lnTo>
                        <a:pt x="985" y="764"/>
                      </a:lnTo>
                      <a:lnTo>
                        <a:pt x="980" y="797"/>
                      </a:lnTo>
                      <a:lnTo>
                        <a:pt x="1049" y="810"/>
                      </a:lnTo>
                      <a:lnTo>
                        <a:pt x="931" y="816"/>
                      </a:lnTo>
                      <a:lnTo>
                        <a:pt x="985" y="810"/>
                      </a:lnTo>
                      <a:lnTo>
                        <a:pt x="961" y="744"/>
                      </a:lnTo>
                      <a:lnTo>
                        <a:pt x="901" y="732"/>
                      </a:lnTo>
                      <a:lnTo>
                        <a:pt x="881" y="705"/>
                      </a:lnTo>
                      <a:lnTo>
                        <a:pt x="866" y="764"/>
                      </a:lnTo>
                      <a:lnTo>
                        <a:pt x="920" y="777"/>
                      </a:lnTo>
                      <a:lnTo>
                        <a:pt x="876" y="783"/>
                      </a:lnTo>
                      <a:lnTo>
                        <a:pt x="832" y="791"/>
                      </a:lnTo>
                      <a:lnTo>
                        <a:pt x="857" y="758"/>
                      </a:lnTo>
                      <a:lnTo>
                        <a:pt x="842" y="705"/>
                      </a:lnTo>
                      <a:lnTo>
                        <a:pt x="813" y="732"/>
                      </a:lnTo>
                      <a:lnTo>
                        <a:pt x="822" y="783"/>
                      </a:lnTo>
                      <a:lnTo>
                        <a:pt x="778" y="804"/>
                      </a:lnTo>
                      <a:lnTo>
                        <a:pt x="891" y="835"/>
                      </a:lnTo>
                      <a:lnTo>
                        <a:pt x="782" y="829"/>
                      </a:lnTo>
                      <a:lnTo>
                        <a:pt x="768" y="849"/>
                      </a:lnTo>
                      <a:lnTo>
                        <a:pt x="738" y="822"/>
                      </a:lnTo>
                      <a:lnTo>
                        <a:pt x="718" y="849"/>
                      </a:lnTo>
                      <a:lnTo>
                        <a:pt x="664" y="758"/>
                      </a:lnTo>
                      <a:lnTo>
                        <a:pt x="634" y="771"/>
                      </a:lnTo>
                      <a:lnTo>
                        <a:pt x="615" y="861"/>
                      </a:lnTo>
                      <a:lnTo>
                        <a:pt x="698" y="804"/>
                      </a:lnTo>
                      <a:lnTo>
                        <a:pt x="673" y="835"/>
                      </a:lnTo>
                      <a:lnTo>
                        <a:pt x="624" y="822"/>
                      </a:lnTo>
                      <a:lnTo>
                        <a:pt x="619" y="861"/>
                      </a:lnTo>
                      <a:lnTo>
                        <a:pt x="624" y="893"/>
                      </a:lnTo>
                      <a:lnTo>
                        <a:pt x="664" y="822"/>
                      </a:lnTo>
                      <a:lnTo>
                        <a:pt x="728" y="893"/>
                      </a:lnTo>
                      <a:lnTo>
                        <a:pt x="793" y="855"/>
                      </a:lnTo>
                      <a:lnTo>
                        <a:pt x="757" y="901"/>
                      </a:lnTo>
                      <a:lnTo>
                        <a:pt x="698" y="913"/>
                      </a:lnTo>
                      <a:lnTo>
                        <a:pt x="649" y="918"/>
                      </a:lnTo>
                      <a:lnTo>
                        <a:pt x="604" y="1003"/>
                      </a:lnTo>
                      <a:lnTo>
                        <a:pt x="748" y="918"/>
                      </a:lnTo>
                      <a:lnTo>
                        <a:pt x="748" y="951"/>
                      </a:lnTo>
                      <a:lnTo>
                        <a:pt x="866" y="959"/>
                      </a:lnTo>
                      <a:lnTo>
                        <a:pt x="901" y="932"/>
                      </a:lnTo>
                      <a:lnTo>
                        <a:pt x="935" y="959"/>
                      </a:lnTo>
                      <a:lnTo>
                        <a:pt x="871" y="959"/>
                      </a:lnTo>
                      <a:lnTo>
                        <a:pt x="733" y="959"/>
                      </a:lnTo>
                      <a:lnTo>
                        <a:pt x="673" y="945"/>
                      </a:lnTo>
                      <a:lnTo>
                        <a:pt x="619" y="959"/>
                      </a:lnTo>
                      <a:lnTo>
                        <a:pt x="615" y="997"/>
                      </a:lnTo>
                      <a:lnTo>
                        <a:pt x="733" y="997"/>
                      </a:lnTo>
                      <a:lnTo>
                        <a:pt x="738" y="1009"/>
                      </a:lnTo>
                      <a:lnTo>
                        <a:pt x="757" y="990"/>
                      </a:lnTo>
                      <a:lnTo>
                        <a:pt x="806" y="997"/>
                      </a:lnTo>
                      <a:lnTo>
                        <a:pt x="782" y="1003"/>
                      </a:lnTo>
                      <a:lnTo>
                        <a:pt x="832" y="1042"/>
                      </a:lnTo>
                      <a:lnTo>
                        <a:pt x="768" y="1003"/>
                      </a:lnTo>
                      <a:lnTo>
                        <a:pt x="738" y="1009"/>
                      </a:lnTo>
                      <a:lnTo>
                        <a:pt x="668" y="1003"/>
                      </a:lnTo>
                      <a:lnTo>
                        <a:pt x="604" y="1009"/>
                      </a:lnTo>
                      <a:lnTo>
                        <a:pt x="649" y="1022"/>
                      </a:lnTo>
                      <a:lnTo>
                        <a:pt x="643" y="1055"/>
                      </a:lnTo>
                      <a:lnTo>
                        <a:pt x="624" y="1055"/>
                      </a:lnTo>
                      <a:lnTo>
                        <a:pt x="630" y="1036"/>
                      </a:lnTo>
                      <a:lnTo>
                        <a:pt x="579" y="1030"/>
                      </a:lnTo>
                      <a:lnTo>
                        <a:pt x="479" y="1003"/>
                      </a:lnTo>
                      <a:lnTo>
                        <a:pt x="410" y="1049"/>
                      </a:lnTo>
                      <a:lnTo>
                        <a:pt x="410" y="1068"/>
                      </a:lnTo>
                      <a:lnTo>
                        <a:pt x="539" y="1074"/>
                      </a:lnTo>
                      <a:lnTo>
                        <a:pt x="584" y="1061"/>
                      </a:lnTo>
                      <a:lnTo>
                        <a:pt x="615" y="1074"/>
                      </a:lnTo>
                      <a:lnTo>
                        <a:pt x="588" y="1080"/>
                      </a:lnTo>
                      <a:lnTo>
                        <a:pt x="534" y="1094"/>
                      </a:lnTo>
                      <a:lnTo>
                        <a:pt x="474" y="1080"/>
                      </a:lnTo>
                      <a:lnTo>
                        <a:pt x="376" y="1094"/>
                      </a:lnTo>
                      <a:lnTo>
                        <a:pt x="376" y="1120"/>
                      </a:lnTo>
                      <a:lnTo>
                        <a:pt x="336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ltGray">
                <a:xfrm>
                  <a:off x="4759" y="1864"/>
                  <a:ext cx="357" cy="795"/>
                </a:xfrm>
                <a:custGeom>
                  <a:avLst/>
                  <a:gdLst>
                    <a:gd name="T0" fmla="*/ 232 w 357"/>
                    <a:gd name="T1" fmla="*/ 728 h 795"/>
                    <a:gd name="T2" fmla="*/ 160 w 357"/>
                    <a:gd name="T3" fmla="*/ 787 h 795"/>
                    <a:gd name="T4" fmla="*/ 356 w 357"/>
                    <a:gd name="T5" fmla="*/ 605 h 795"/>
                    <a:gd name="T6" fmla="*/ 340 w 357"/>
                    <a:gd name="T7" fmla="*/ 605 h 795"/>
                    <a:gd name="T8" fmla="*/ 291 w 357"/>
                    <a:gd name="T9" fmla="*/ 605 h 795"/>
                    <a:gd name="T10" fmla="*/ 311 w 357"/>
                    <a:gd name="T11" fmla="*/ 527 h 795"/>
                    <a:gd name="T12" fmla="*/ 276 w 357"/>
                    <a:gd name="T13" fmla="*/ 542 h 795"/>
                    <a:gd name="T14" fmla="*/ 218 w 357"/>
                    <a:gd name="T15" fmla="*/ 624 h 795"/>
                    <a:gd name="T16" fmla="*/ 214 w 357"/>
                    <a:gd name="T17" fmla="*/ 387 h 795"/>
                    <a:gd name="T18" fmla="*/ 238 w 357"/>
                    <a:gd name="T19" fmla="*/ 289 h 795"/>
                    <a:gd name="T20" fmla="*/ 296 w 357"/>
                    <a:gd name="T21" fmla="*/ 211 h 795"/>
                    <a:gd name="T22" fmla="*/ 252 w 357"/>
                    <a:gd name="T23" fmla="*/ 251 h 795"/>
                    <a:gd name="T24" fmla="*/ 276 w 357"/>
                    <a:gd name="T25" fmla="*/ 200 h 795"/>
                    <a:gd name="T26" fmla="*/ 243 w 357"/>
                    <a:gd name="T27" fmla="*/ 167 h 795"/>
                    <a:gd name="T28" fmla="*/ 258 w 357"/>
                    <a:gd name="T29" fmla="*/ 135 h 795"/>
                    <a:gd name="T30" fmla="*/ 243 w 357"/>
                    <a:gd name="T31" fmla="*/ 109 h 795"/>
                    <a:gd name="T32" fmla="*/ 218 w 357"/>
                    <a:gd name="T33" fmla="*/ 78 h 795"/>
                    <a:gd name="T34" fmla="*/ 77 w 357"/>
                    <a:gd name="T35" fmla="*/ 0 h 795"/>
                    <a:gd name="T36" fmla="*/ 190 w 357"/>
                    <a:gd name="T37" fmla="*/ 78 h 795"/>
                    <a:gd name="T38" fmla="*/ 199 w 357"/>
                    <a:gd name="T39" fmla="*/ 115 h 795"/>
                    <a:gd name="T40" fmla="*/ 160 w 357"/>
                    <a:gd name="T41" fmla="*/ 71 h 795"/>
                    <a:gd name="T42" fmla="*/ 121 w 357"/>
                    <a:gd name="T43" fmla="*/ 90 h 795"/>
                    <a:gd name="T44" fmla="*/ 140 w 357"/>
                    <a:gd name="T45" fmla="*/ 103 h 795"/>
                    <a:gd name="T46" fmla="*/ 194 w 357"/>
                    <a:gd name="T47" fmla="*/ 129 h 795"/>
                    <a:gd name="T48" fmla="*/ 194 w 357"/>
                    <a:gd name="T49" fmla="*/ 161 h 795"/>
                    <a:gd name="T50" fmla="*/ 160 w 357"/>
                    <a:gd name="T51" fmla="*/ 148 h 795"/>
                    <a:gd name="T52" fmla="*/ 107 w 357"/>
                    <a:gd name="T53" fmla="*/ 180 h 795"/>
                    <a:gd name="T54" fmla="*/ 155 w 357"/>
                    <a:gd name="T55" fmla="*/ 167 h 795"/>
                    <a:gd name="T56" fmla="*/ 199 w 357"/>
                    <a:gd name="T57" fmla="*/ 192 h 795"/>
                    <a:gd name="T58" fmla="*/ 184 w 357"/>
                    <a:gd name="T59" fmla="*/ 192 h 795"/>
                    <a:gd name="T60" fmla="*/ 150 w 357"/>
                    <a:gd name="T61" fmla="*/ 192 h 795"/>
                    <a:gd name="T62" fmla="*/ 150 w 357"/>
                    <a:gd name="T63" fmla="*/ 251 h 795"/>
                    <a:gd name="T64" fmla="*/ 111 w 357"/>
                    <a:gd name="T65" fmla="*/ 219 h 795"/>
                    <a:gd name="T66" fmla="*/ 96 w 357"/>
                    <a:gd name="T67" fmla="*/ 142 h 795"/>
                    <a:gd name="T68" fmla="*/ 107 w 357"/>
                    <a:gd name="T69" fmla="*/ 103 h 795"/>
                    <a:gd name="T70" fmla="*/ 77 w 357"/>
                    <a:gd name="T71" fmla="*/ 109 h 795"/>
                    <a:gd name="T72" fmla="*/ 77 w 357"/>
                    <a:gd name="T73" fmla="*/ 161 h 795"/>
                    <a:gd name="T74" fmla="*/ 34 w 357"/>
                    <a:gd name="T75" fmla="*/ 154 h 795"/>
                    <a:gd name="T76" fmla="*/ 77 w 357"/>
                    <a:gd name="T77" fmla="*/ 219 h 795"/>
                    <a:gd name="T78" fmla="*/ 53 w 357"/>
                    <a:gd name="T79" fmla="*/ 257 h 795"/>
                    <a:gd name="T80" fmla="*/ 116 w 357"/>
                    <a:gd name="T81" fmla="*/ 257 h 795"/>
                    <a:gd name="T82" fmla="*/ 63 w 357"/>
                    <a:gd name="T83" fmla="*/ 283 h 795"/>
                    <a:gd name="T84" fmla="*/ 116 w 357"/>
                    <a:gd name="T85" fmla="*/ 283 h 795"/>
                    <a:gd name="T86" fmla="*/ 160 w 357"/>
                    <a:gd name="T87" fmla="*/ 310 h 795"/>
                    <a:gd name="T88" fmla="*/ 199 w 357"/>
                    <a:gd name="T89" fmla="*/ 272 h 795"/>
                    <a:gd name="T90" fmla="*/ 184 w 357"/>
                    <a:gd name="T91" fmla="*/ 316 h 795"/>
                    <a:gd name="T92" fmla="*/ 136 w 357"/>
                    <a:gd name="T93" fmla="*/ 297 h 795"/>
                    <a:gd name="T94" fmla="*/ 180 w 357"/>
                    <a:gd name="T95" fmla="*/ 406 h 795"/>
                    <a:gd name="T96" fmla="*/ 170 w 357"/>
                    <a:gd name="T97" fmla="*/ 445 h 795"/>
                    <a:gd name="T98" fmla="*/ 118 w 357"/>
                    <a:gd name="T99" fmla="*/ 692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57" h="795">
                      <a:moveTo>
                        <a:pt x="121" y="794"/>
                      </a:moveTo>
                      <a:lnTo>
                        <a:pt x="160" y="787"/>
                      </a:lnTo>
                      <a:lnTo>
                        <a:pt x="232" y="728"/>
                      </a:lnTo>
                      <a:lnTo>
                        <a:pt x="262" y="728"/>
                      </a:lnTo>
                      <a:lnTo>
                        <a:pt x="208" y="709"/>
                      </a:lnTo>
                      <a:lnTo>
                        <a:pt x="160" y="787"/>
                      </a:lnTo>
                      <a:lnTo>
                        <a:pt x="164" y="690"/>
                      </a:lnTo>
                      <a:lnTo>
                        <a:pt x="160" y="638"/>
                      </a:lnTo>
                      <a:lnTo>
                        <a:pt x="356" y="605"/>
                      </a:lnTo>
                      <a:lnTo>
                        <a:pt x="350" y="580"/>
                      </a:lnTo>
                      <a:lnTo>
                        <a:pt x="345" y="593"/>
                      </a:lnTo>
                      <a:lnTo>
                        <a:pt x="340" y="605"/>
                      </a:lnTo>
                      <a:lnTo>
                        <a:pt x="326" y="599"/>
                      </a:lnTo>
                      <a:lnTo>
                        <a:pt x="301" y="613"/>
                      </a:lnTo>
                      <a:lnTo>
                        <a:pt x="291" y="605"/>
                      </a:lnTo>
                      <a:lnTo>
                        <a:pt x="306" y="580"/>
                      </a:lnTo>
                      <a:lnTo>
                        <a:pt x="296" y="555"/>
                      </a:lnTo>
                      <a:lnTo>
                        <a:pt x="311" y="527"/>
                      </a:lnTo>
                      <a:lnTo>
                        <a:pt x="301" y="521"/>
                      </a:lnTo>
                      <a:lnTo>
                        <a:pt x="291" y="542"/>
                      </a:lnTo>
                      <a:lnTo>
                        <a:pt x="276" y="542"/>
                      </a:lnTo>
                      <a:lnTo>
                        <a:pt x="286" y="574"/>
                      </a:lnTo>
                      <a:lnTo>
                        <a:pt x="276" y="599"/>
                      </a:lnTo>
                      <a:lnTo>
                        <a:pt x="218" y="624"/>
                      </a:lnTo>
                      <a:lnTo>
                        <a:pt x="199" y="605"/>
                      </a:lnTo>
                      <a:lnTo>
                        <a:pt x="164" y="624"/>
                      </a:lnTo>
                      <a:lnTo>
                        <a:pt x="214" y="387"/>
                      </a:lnTo>
                      <a:lnTo>
                        <a:pt x="223" y="348"/>
                      </a:lnTo>
                      <a:lnTo>
                        <a:pt x="232" y="297"/>
                      </a:lnTo>
                      <a:lnTo>
                        <a:pt x="238" y="289"/>
                      </a:lnTo>
                      <a:lnTo>
                        <a:pt x="345" y="251"/>
                      </a:lnTo>
                      <a:lnTo>
                        <a:pt x="301" y="238"/>
                      </a:lnTo>
                      <a:lnTo>
                        <a:pt x="296" y="211"/>
                      </a:lnTo>
                      <a:lnTo>
                        <a:pt x="271" y="211"/>
                      </a:lnTo>
                      <a:lnTo>
                        <a:pt x="276" y="238"/>
                      </a:lnTo>
                      <a:lnTo>
                        <a:pt x="252" y="251"/>
                      </a:lnTo>
                      <a:lnTo>
                        <a:pt x="247" y="225"/>
                      </a:lnTo>
                      <a:lnTo>
                        <a:pt x="262" y="219"/>
                      </a:lnTo>
                      <a:lnTo>
                        <a:pt x="276" y="200"/>
                      </a:lnTo>
                      <a:lnTo>
                        <a:pt x="262" y="200"/>
                      </a:lnTo>
                      <a:lnTo>
                        <a:pt x="247" y="200"/>
                      </a:lnTo>
                      <a:lnTo>
                        <a:pt x="243" y="167"/>
                      </a:lnTo>
                      <a:lnTo>
                        <a:pt x="252" y="161"/>
                      </a:lnTo>
                      <a:lnTo>
                        <a:pt x="262" y="148"/>
                      </a:lnTo>
                      <a:lnTo>
                        <a:pt x="258" y="135"/>
                      </a:lnTo>
                      <a:lnTo>
                        <a:pt x="252" y="142"/>
                      </a:lnTo>
                      <a:lnTo>
                        <a:pt x="238" y="129"/>
                      </a:lnTo>
                      <a:lnTo>
                        <a:pt x="243" y="109"/>
                      </a:lnTo>
                      <a:lnTo>
                        <a:pt x="252" y="90"/>
                      </a:lnTo>
                      <a:lnTo>
                        <a:pt x="243" y="64"/>
                      </a:lnTo>
                      <a:lnTo>
                        <a:pt x="218" y="78"/>
                      </a:lnTo>
                      <a:lnTo>
                        <a:pt x="194" y="33"/>
                      </a:lnTo>
                      <a:lnTo>
                        <a:pt x="102" y="13"/>
                      </a:lnTo>
                      <a:lnTo>
                        <a:pt x="77" y="0"/>
                      </a:lnTo>
                      <a:lnTo>
                        <a:pt x="146" y="58"/>
                      </a:lnTo>
                      <a:lnTo>
                        <a:pt x="170" y="58"/>
                      </a:lnTo>
                      <a:lnTo>
                        <a:pt x="190" y="78"/>
                      </a:lnTo>
                      <a:lnTo>
                        <a:pt x="203" y="90"/>
                      </a:lnTo>
                      <a:lnTo>
                        <a:pt x="203" y="115"/>
                      </a:lnTo>
                      <a:lnTo>
                        <a:pt x="199" y="115"/>
                      </a:lnTo>
                      <a:lnTo>
                        <a:pt x="194" y="96"/>
                      </a:lnTo>
                      <a:lnTo>
                        <a:pt x="170" y="90"/>
                      </a:lnTo>
                      <a:lnTo>
                        <a:pt x="160" y="71"/>
                      </a:lnTo>
                      <a:lnTo>
                        <a:pt x="146" y="78"/>
                      </a:lnTo>
                      <a:lnTo>
                        <a:pt x="136" y="96"/>
                      </a:lnTo>
                      <a:lnTo>
                        <a:pt x="121" y="90"/>
                      </a:lnTo>
                      <a:lnTo>
                        <a:pt x="126" y="115"/>
                      </a:lnTo>
                      <a:lnTo>
                        <a:pt x="136" y="115"/>
                      </a:lnTo>
                      <a:lnTo>
                        <a:pt x="140" y="103"/>
                      </a:lnTo>
                      <a:lnTo>
                        <a:pt x="155" y="115"/>
                      </a:lnTo>
                      <a:lnTo>
                        <a:pt x="164" y="135"/>
                      </a:lnTo>
                      <a:lnTo>
                        <a:pt x="194" y="129"/>
                      </a:lnTo>
                      <a:lnTo>
                        <a:pt x="214" y="135"/>
                      </a:lnTo>
                      <a:lnTo>
                        <a:pt x="218" y="167"/>
                      </a:lnTo>
                      <a:lnTo>
                        <a:pt x="194" y="161"/>
                      </a:lnTo>
                      <a:lnTo>
                        <a:pt x="194" y="142"/>
                      </a:lnTo>
                      <a:lnTo>
                        <a:pt x="180" y="148"/>
                      </a:lnTo>
                      <a:lnTo>
                        <a:pt x="160" y="148"/>
                      </a:lnTo>
                      <a:lnTo>
                        <a:pt x="136" y="154"/>
                      </a:lnTo>
                      <a:lnTo>
                        <a:pt x="111" y="142"/>
                      </a:lnTo>
                      <a:lnTo>
                        <a:pt x="107" y="180"/>
                      </a:lnTo>
                      <a:lnTo>
                        <a:pt x="126" y="173"/>
                      </a:lnTo>
                      <a:lnTo>
                        <a:pt x="140" y="161"/>
                      </a:lnTo>
                      <a:lnTo>
                        <a:pt x="155" y="167"/>
                      </a:lnTo>
                      <a:lnTo>
                        <a:pt x="170" y="180"/>
                      </a:lnTo>
                      <a:lnTo>
                        <a:pt x="184" y="186"/>
                      </a:lnTo>
                      <a:lnTo>
                        <a:pt x="199" y="192"/>
                      </a:lnTo>
                      <a:lnTo>
                        <a:pt x="214" y="180"/>
                      </a:lnTo>
                      <a:lnTo>
                        <a:pt x="208" y="232"/>
                      </a:lnTo>
                      <a:lnTo>
                        <a:pt x="184" y="192"/>
                      </a:lnTo>
                      <a:lnTo>
                        <a:pt x="146" y="173"/>
                      </a:lnTo>
                      <a:lnTo>
                        <a:pt x="146" y="200"/>
                      </a:lnTo>
                      <a:lnTo>
                        <a:pt x="150" y="192"/>
                      </a:lnTo>
                      <a:lnTo>
                        <a:pt x="160" y="225"/>
                      </a:lnTo>
                      <a:lnTo>
                        <a:pt x="170" y="244"/>
                      </a:lnTo>
                      <a:lnTo>
                        <a:pt x="150" y="251"/>
                      </a:lnTo>
                      <a:lnTo>
                        <a:pt x="140" y="251"/>
                      </a:lnTo>
                      <a:lnTo>
                        <a:pt x="121" y="238"/>
                      </a:lnTo>
                      <a:lnTo>
                        <a:pt x="111" y="219"/>
                      </a:lnTo>
                      <a:lnTo>
                        <a:pt x="111" y="180"/>
                      </a:lnTo>
                      <a:lnTo>
                        <a:pt x="92" y="161"/>
                      </a:lnTo>
                      <a:lnTo>
                        <a:pt x="96" y="142"/>
                      </a:lnTo>
                      <a:lnTo>
                        <a:pt x="111" y="121"/>
                      </a:lnTo>
                      <a:lnTo>
                        <a:pt x="121" y="109"/>
                      </a:lnTo>
                      <a:lnTo>
                        <a:pt x="107" y="103"/>
                      </a:lnTo>
                      <a:lnTo>
                        <a:pt x="87" y="103"/>
                      </a:lnTo>
                      <a:lnTo>
                        <a:pt x="58" y="58"/>
                      </a:lnTo>
                      <a:lnTo>
                        <a:pt x="77" y="109"/>
                      </a:lnTo>
                      <a:lnTo>
                        <a:pt x="72" y="142"/>
                      </a:lnTo>
                      <a:lnTo>
                        <a:pt x="53" y="129"/>
                      </a:lnTo>
                      <a:lnTo>
                        <a:pt x="77" y="161"/>
                      </a:lnTo>
                      <a:lnTo>
                        <a:pt x="77" y="186"/>
                      </a:lnTo>
                      <a:lnTo>
                        <a:pt x="53" y="173"/>
                      </a:lnTo>
                      <a:lnTo>
                        <a:pt x="34" y="154"/>
                      </a:lnTo>
                      <a:lnTo>
                        <a:pt x="0" y="167"/>
                      </a:lnTo>
                      <a:lnTo>
                        <a:pt x="72" y="200"/>
                      </a:lnTo>
                      <a:lnTo>
                        <a:pt x="77" y="219"/>
                      </a:lnTo>
                      <a:lnTo>
                        <a:pt x="53" y="238"/>
                      </a:lnTo>
                      <a:lnTo>
                        <a:pt x="14" y="225"/>
                      </a:lnTo>
                      <a:lnTo>
                        <a:pt x="53" y="257"/>
                      </a:lnTo>
                      <a:lnTo>
                        <a:pt x="77" y="257"/>
                      </a:lnTo>
                      <a:lnTo>
                        <a:pt x="92" y="244"/>
                      </a:lnTo>
                      <a:lnTo>
                        <a:pt x="116" y="257"/>
                      </a:lnTo>
                      <a:lnTo>
                        <a:pt x="96" y="277"/>
                      </a:lnTo>
                      <a:lnTo>
                        <a:pt x="68" y="272"/>
                      </a:lnTo>
                      <a:lnTo>
                        <a:pt x="63" y="283"/>
                      </a:lnTo>
                      <a:lnTo>
                        <a:pt x="87" y="283"/>
                      </a:lnTo>
                      <a:lnTo>
                        <a:pt x="102" y="303"/>
                      </a:lnTo>
                      <a:lnTo>
                        <a:pt x="116" y="283"/>
                      </a:lnTo>
                      <a:lnTo>
                        <a:pt x="131" y="283"/>
                      </a:lnTo>
                      <a:lnTo>
                        <a:pt x="136" y="303"/>
                      </a:lnTo>
                      <a:lnTo>
                        <a:pt x="160" y="310"/>
                      </a:lnTo>
                      <a:lnTo>
                        <a:pt x="160" y="272"/>
                      </a:lnTo>
                      <a:lnTo>
                        <a:pt x="180" y="263"/>
                      </a:lnTo>
                      <a:lnTo>
                        <a:pt x="199" y="272"/>
                      </a:lnTo>
                      <a:lnTo>
                        <a:pt x="199" y="283"/>
                      </a:lnTo>
                      <a:lnTo>
                        <a:pt x="184" y="303"/>
                      </a:lnTo>
                      <a:lnTo>
                        <a:pt x="184" y="316"/>
                      </a:lnTo>
                      <a:lnTo>
                        <a:pt x="155" y="277"/>
                      </a:lnTo>
                      <a:lnTo>
                        <a:pt x="131" y="283"/>
                      </a:lnTo>
                      <a:lnTo>
                        <a:pt x="136" y="297"/>
                      </a:lnTo>
                      <a:lnTo>
                        <a:pt x="155" y="297"/>
                      </a:lnTo>
                      <a:lnTo>
                        <a:pt x="180" y="328"/>
                      </a:lnTo>
                      <a:lnTo>
                        <a:pt x="180" y="406"/>
                      </a:lnTo>
                      <a:lnTo>
                        <a:pt x="170" y="412"/>
                      </a:lnTo>
                      <a:lnTo>
                        <a:pt x="164" y="425"/>
                      </a:lnTo>
                      <a:lnTo>
                        <a:pt x="170" y="445"/>
                      </a:lnTo>
                      <a:lnTo>
                        <a:pt x="164" y="536"/>
                      </a:lnTo>
                      <a:lnTo>
                        <a:pt x="155" y="542"/>
                      </a:lnTo>
                      <a:lnTo>
                        <a:pt x="118" y="692"/>
                      </a:lnTo>
                      <a:lnTo>
                        <a:pt x="96" y="670"/>
                      </a:lnTo>
                      <a:lnTo>
                        <a:pt x="121" y="79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" name="Freeform 8"/>
                <p:cNvSpPr>
                  <a:spLocks/>
                </p:cNvSpPr>
                <p:nvPr/>
              </p:nvSpPr>
              <p:spPr bwMode="ltGray">
                <a:xfrm>
                  <a:off x="4672" y="2067"/>
                  <a:ext cx="1082" cy="1052"/>
                </a:xfrm>
                <a:custGeom>
                  <a:avLst/>
                  <a:gdLst>
                    <a:gd name="T0" fmla="*/ 88 w 1082"/>
                    <a:gd name="T1" fmla="*/ 863 h 1052"/>
                    <a:gd name="T2" fmla="*/ 34 w 1082"/>
                    <a:gd name="T3" fmla="*/ 755 h 1052"/>
                    <a:gd name="T4" fmla="*/ 88 w 1082"/>
                    <a:gd name="T5" fmla="*/ 773 h 1052"/>
                    <a:gd name="T6" fmla="*/ 252 w 1082"/>
                    <a:gd name="T7" fmla="*/ 689 h 1052"/>
                    <a:gd name="T8" fmla="*/ 242 w 1082"/>
                    <a:gd name="T9" fmla="*/ 566 h 1052"/>
                    <a:gd name="T10" fmla="*/ 321 w 1082"/>
                    <a:gd name="T11" fmla="*/ 516 h 1052"/>
                    <a:gd name="T12" fmla="*/ 465 w 1082"/>
                    <a:gd name="T13" fmla="*/ 244 h 1052"/>
                    <a:gd name="T14" fmla="*/ 510 w 1082"/>
                    <a:gd name="T15" fmla="*/ 219 h 1052"/>
                    <a:gd name="T16" fmla="*/ 634 w 1082"/>
                    <a:gd name="T17" fmla="*/ 160 h 1052"/>
                    <a:gd name="T18" fmla="*/ 644 w 1082"/>
                    <a:gd name="T19" fmla="*/ 83 h 1052"/>
                    <a:gd name="T20" fmla="*/ 640 w 1082"/>
                    <a:gd name="T21" fmla="*/ 44 h 1052"/>
                    <a:gd name="T22" fmla="*/ 629 w 1082"/>
                    <a:gd name="T23" fmla="*/ 110 h 1052"/>
                    <a:gd name="T24" fmla="*/ 649 w 1082"/>
                    <a:gd name="T25" fmla="*/ 141 h 1052"/>
                    <a:gd name="T26" fmla="*/ 664 w 1082"/>
                    <a:gd name="T27" fmla="*/ 198 h 1052"/>
                    <a:gd name="T28" fmla="*/ 698 w 1082"/>
                    <a:gd name="T29" fmla="*/ 192 h 1052"/>
                    <a:gd name="T30" fmla="*/ 515 w 1082"/>
                    <a:gd name="T31" fmla="*/ 238 h 1052"/>
                    <a:gd name="T32" fmla="*/ 545 w 1082"/>
                    <a:gd name="T33" fmla="*/ 238 h 1052"/>
                    <a:gd name="T34" fmla="*/ 619 w 1082"/>
                    <a:gd name="T35" fmla="*/ 250 h 1052"/>
                    <a:gd name="T36" fmla="*/ 640 w 1082"/>
                    <a:gd name="T37" fmla="*/ 244 h 1052"/>
                    <a:gd name="T38" fmla="*/ 748 w 1082"/>
                    <a:gd name="T39" fmla="*/ 192 h 1052"/>
                    <a:gd name="T40" fmla="*/ 792 w 1082"/>
                    <a:gd name="T41" fmla="*/ 173 h 1052"/>
                    <a:gd name="T42" fmla="*/ 848 w 1082"/>
                    <a:gd name="T43" fmla="*/ 231 h 1052"/>
                    <a:gd name="T44" fmla="*/ 1026 w 1082"/>
                    <a:gd name="T45" fmla="*/ 187 h 1052"/>
                    <a:gd name="T46" fmla="*/ 872 w 1082"/>
                    <a:gd name="T47" fmla="*/ 244 h 1052"/>
                    <a:gd name="T48" fmla="*/ 812 w 1082"/>
                    <a:gd name="T49" fmla="*/ 269 h 1052"/>
                    <a:gd name="T50" fmla="*/ 797 w 1082"/>
                    <a:gd name="T51" fmla="*/ 231 h 1052"/>
                    <a:gd name="T52" fmla="*/ 733 w 1082"/>
                    <a:gd name="T53" fmla="*/ 231 h 1052"/>
                    <a:gd name="T54" fmla="*/ 629 w 1082"/>
                    <a:gd name="T55" fmla="*/ 269 h 1052"/>
                    <a:gd name="T56" fmla="*/ 610 w 1082"/>
                    <a:gd name="T57" fmla="*/ 269 h 1052"/>
                    <a:gd name="T58" fmla="*/ 619 w 1082"/>
                    <a:gd name="T59" fmla="*/ 315 h 1052"/>
                    <a:gd name="T60" fmla="*/ 595 w 1082"/>
                    <a:gd name="T61" fmla="*/ 340 h 1052"/>
                    <a:gd name="T62" fmla="*/ 541 w 1082"/>
                    <a:gd name="T63" fmla="*/ 308 h 1052"/>
                    <a:gd name="T64" fmla="*/ 515 w 1082"/>
                    <a:gd name="T65" fmla="*/ 374 h 1052"/>
                    <a:gd name="T66" fmla="*/ 461 w 1082"/>
                    <a:gd name="T67" fmla="*/ 367 h 1052"/>
                    <a:gd name="T68" fmla="*/ 510 w 1082"/>
                    <a:gd name="T69" fmla="*/ 374 h 1052"/>
                    <a:gd name="T70" fmla="*/ 610 w 1082"/>
                    <a:gd name="T71" fmla="*/ 340 h 1052"/>
                    <a:gd name="T72" fmla="*/ 683 w 1082"/>
                    <a:gd name="T73" fmla="*/ 348 h 1052"/>
                    <a:gd name="T74" fmla="*/ 762 w 1082"/>
                    <a:gd name="T75" fmla="*/ 289 h 1052"/>
                    <a:gd name="T76" fmla="*/ 783 w 1082"/>
                    <a:gd name="T77" fmla="*/ 283 h 1052"/>
                    <a:gd name="T78" fmla="*/ 917 w 1082"/>
                    <a:gd name="T79" fmla="*/ 219 h 1052"/>
                    <a:gd name="T80" fmla="*/ 1015 w 1082"/>
                    <a:gd name="T81" fmla="*/ 187 h 1052"/>
                    <a:gd name="T82" fmla="*/ 897 w 1082"/>
                    <a:gd name="T83" fmla="*/ 263 h 1052"/>
                    <a:gd name="T84" fmla="*/ 822 w 1082"/>
                    <a:gd name="T85" fmla="*/ 321 h 1052"/>
                    <a:gd name="T86" fmla="*/ 595 w 1082"/>
                    <a:gd name="T87" fmla="*/ 418 h 1052"/>
                    <a:gd name="T88" fmla="*/ 381 w 1082"/>
                    <a:gd name="T89" fmla="*/ 587 h 1052"/>
                    <a:gd name="T90" fmla="*/ 405 w 1082"/>
                    <a:gd name="T91" fmla="*/ 612 h 1052"/>
                    <a:gd name="T92" fmla="*/ 356 w 1082"/>
                    <a:gd name="T93" fmla="*/ 657 h 1052"/>
                    <a:gd name="T94" fmla="*/ 306 w 1082"/>
                    <a:gd name="T95" fmla="*/ 689 h 1052"/>
                    <a:gd name="T96" fmla="*/ 405 w 1082"/>
                    <a:gd name="T97" fmla="*/ 702 h 1052"/>
                    <a:gd name="T98" fmla="*/ 381 w 1082"/>
                    <a:gd name="T99" fmla="*/ 723 h 1052"/>
                    <a:gd name="T100" fmla="*/ 287 w 1082"/>
                    <a:gd name="T101" fmla="*/ 723 h 1052"/>
                    <a:gd name="T102" fmla="*/ 69 w 1082"/>
                    <a:gd name="T103" fmla="*/ 1006 h 1052"/>
                    <a:gd name="T104" fmla="*/ 306 w 1082"/>
                    <a:gd name="T105" fmla="*/ 1012 h 1052"/>
                    <a:gd name="T106" fmla="*/ 311 w 1082"/>
                    <a:gd name="T107" fmla="*/ 1044 h 1052"/>
                    <a:gd name="T108" fmla="*/ 178 w 1082"/>
                    <a:gd name="T109" fmla="*/ 1037 h 1052"/>
                    <a:gd name="T110" fmla="*/ 0 w 1082"/>
                    <a:gd name="T111" fmla="*/ 929 h 10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082" h="1052">
                      <a:moveTo>
                        <a:pt x="0" y="929"/>
                      </a:moveTo>
                      <a:lnTo>
                        <a:pt x="75" y="902"/>
                      </a:lnTo>
                      <a:lnTo>
                        <a:pt x="88" y="863"/>
                      </a:lnTo>
                      <a:lnTo>
                        <a:pt x="148" y="825"/>
                      </a:lnTo>
                      <a:lnTo>
                        <a:pt x="19" y="792"/>
                      </a:lnTo>
                      <a:lnTo>
                        <a:pt x="34" y="755"/>
                      </a:lnTo>
                      <a:lnTo>
                        <a:pt x="69" y="787"/>
                      </a:lnTo>
                      <a:lnTo>
                        <a:pt x="128" y="742"/>
                      </a:lnTo>
                      <a:lnTo>
                        <a:pt x="88" y="773"/>
                      </a:lnTo>
                      <a:lnTo>
                        <a:pt x="103" y="792"/>
                      </a:lnTo>
                      <a:lnTo>
                        <a:pt x="143" y="798"/>
                      </a:lnTo>
                      <a:lnTo>
                        <a:pt x="252" y="689"/>
                      </a:lnTo>
                      <a:lnTo>
                        <a:pt x="227" y="663"/>
                      </a:lnTo>
                      <a:lnTo>
                        <a:pt x="208" y="593"/>
                      </a:lnTo>
                      <a:lnTo>
                        <a:pt x="242" y="566"/>
                      </a:lnTo>
                      <a:lnTo>
                        <a:pt x="268" y="630"/>
                      </a:lnTo>
                      <a:lnTo>
                        <a:pt x="281" y="618"/>
                      </a:lnTo>
                      <a:lnTo>
                        <a:pt x="321" y="516"/>
                      </a:lnTo>
                      <a:lnTo>
                        <a:pt x="440" y="399"/>
                      </a:lnTo>
                      <a:lnTo>
                        <a:pt x="435" y="321"/>
                      </a:lnTo>
                      <a:lnTo>
                        <a:pt x="465" y="244"/>
                      </a:lnTo>
                      <a:lnTo>
                        <a:pt x="461" y="212"/>
                      </a:lnTo>
                      <a:lnTo>
                        <a:pt x="485" y="225"/>
                      </a:lnTo>
                      <a:lnTo>
                        <a:pt x="510" y="219"/>
                      </a:lnTo>
                      <a:lnTo>
                        <a:pt x="610" y="187"/>
                      </a:lnTo>
                      <a:lnTo>
                        <a:pt x="644" y="179"/>
                      </a:lnTo>
                      <a:lnTo>
                        <a:pt x="634" y="160"/>
                      </a:lnTo>
                      <a:lnTo>
                        <a:pt x="614" y="141"/>
                      </a:lnTo>
                      <a:lnTo>
                        <a:pt x="625" y="102"/>
                      </a:lnTo>
                      <a:lnTo>
                        <a:pt x="644" y="83"/>
                      </a:lnTo>
                      <a:lnTo>
                        <a:pt x="629" y="52"/>
                      </a:lnTo>
                      <a:lnTo>
                        <a:pt x="649" y="0"/>
                      </a:lnTo>
                      <a:lnTo>
                        <a:pt x="640" y="44"/>
                      </a:lnTo>
                      <a:lnTo>
                        <a:pt x="659" y="71"/>
                      </a:lnTo>
                      <a:lnTo>
                        <a:pt x="649" y="102"/>
                      </a:lnTo>
                      <a:lnTo>
                        <a:pt x="629" y="110"/>
                      </a:lnTo>
                      <a:lnTo>
                        <a:pt x="629" y="135"/>
                      </a:lnTo>
                      <a:lnTo>
                        <a:pt x="640" y="148"/>
                      </a:lnTo>
                      <a:lnTo>
                        <a:pt x="649" y="141"/>
                      </a:lnTo>
                      <a:lnTo>
                        <a:pt x="649" y="154"/>
                      </a:lnTo>
                      <a:lnTo>
                        <a:pt x="649" y="187"/>
                      </a:lnTo>
                      <a:lnTo>
                        <a:pt x="664" y="198"/>
                      </a:lnTo>
                      <a:lnTo>
                        <a:pt x="689" y="187"/>
                      </a:lnTo>
                      <a:lnTo>
                        <a:pt x="728" y="135"/>
                      </a:lnTo>
                      <a:lnTo>
                        <a:pt x="698" y="192"/>
                      </a:lnTo>
                      <a:lnTo>
                        <a:pt x="683" y="212"/>
                      </a:lnTo>
                      <a:lnTo>
                        <a:pt x="625" y="212"/>
                      </a:lnTo>
                      <a:lnTo>
                        <a:pt x="515" y="238"/>
                      </a:lnTo>
                      <a:lnTo>
                        <a:pt x="504" y="269"/>
                      </a:lnTo>
                      <a:lnTo>
                        <a:pt x="550" y="269"/>
                      </a:lnTo>
                      <a:lnTo>
                        <a:pt x="545" y="238"/>
                      </a:lnTo>
                      <a:lnTo>
                        <a:pt x="560" y="238"/>
                      </a:lnTo>
                      <a:lnTo>
                        <a:pt x="569" y="258"/>
                      </a:lnTo>
                      <a:lnTo>
                        <a:pt x="619" y="250"/>
                      </a:lnTo>
                      <a:lnTo>
                        <a:pt x="610" y="219"/>
                      </a:lnTo>
                      <a:lnTo>
                        <a:pt x="629" y="225"/>
                      </a:lnTo>
                      <a:lnTo>
                        <a:pt x="640" y="244"/>
                      </a:lnTo>
                      <a:lnTo>
                        <a:pt x="708" y="225"/>
                      </a:lnTo>
                      <a:lnTo>
                        <a:pt x="714" y="198"/>
                      </a:lnTo>
                      <a:lnTo>
                        <a:pt x="748" y="192"/>
                      </a:lnTo>
                      <a:lnTo>
                        <a:pt x="748" y="219"/>
                      </a:lnTo>
                      <a:lnTo>
                        <a:pt x="773" y="212"/>
                      </a:lnTo>
                      <a:lnTo>
                        <a:pt x="792" y="173"/>
                      </a:lnTo>
                      <a:lnTo>
                        <a:pt x="807" y="198"/>
                      </a:lnTo>
                      <a:lnTo>
                        <a:pt x="833" y="206"/>
                      </a:lnTo>
                      <a:lnTo>
                        <a:pt x="848" y="231"/>
                      </a:lnTo>
                      <a:lnTo>
                        <a:pt x="872" y="225"/>
                      </a:lnTo>
                      <a:lnTo>
                        <a:pt x="891" y="238"/>
                      </a:lnTo>
                      <a:lnTo>
                        <a:pt x="1026" y="187"/>
                      </a:lnTo>
                      <a:lnTo>
                        <a:pt x="986" y="219"/>
                      </a:lnTo>
                      <a:lnTo>
                        <a:pt x="921" y="238"/>
                      </a:lnTo>
                      <a:lnTo>
                        <a:pt x="872" y="244"/>
                      </a:lnTo>
                      <a:lnTo>
                        <a:pt x="837" y="244"/>
                      </a:lnTo>
                      <a:lnTo>
                        <a:pt x="807" y="244"/>
                      </a:lnTo>
                      <a:lnTo>
                        <a:pt x="812" y="269"/>
                      </a:lnTo>
                      <a:lnTo>
                        <a:pt x="818" y="283"/>
                      </a:lnTo>
                      <a:lnTo>
                        <a:pt x="792" y="289"/>
                      </a:lnTo>
                      <a:lnTo>
                        <a:pt x="797" y="231"/>
                      </a:lnTo>
                      <a:lnTo>
                        <a:pt x="768" y="225"/>
                      </a:lnTo>
                      <a:lnTo>
                        <a:pt x="762" y="250"/>
                      </a:lnTo>
                      <a:lnTo>
                        <a:pt x="733" y="231"/>
                      </a:lnTo>
                      <a:lnTo>
                        <a:pt x="719" y="269"/>
                      </a:lnTo>
                      <a:lnTo>
                        <a:pt x="698" y="258"/>
                      </a:lnTo>
                      <a:lnTo>
                        <a:pt x="629" y="269"/>
                      </a:lnTo>
                      <a:lnTo>
                        <a:pt x="649" y="277"/>
                      </a:lnTo>
                      <a:lnTo>
                        <a:pt x="625" y="289"/>
                      </a:lnTo>
                      <a:lnTo>
                        <a:pt x="610" y="269"/>
                      </a:lnTo>
                      <a:lnTo>
                        <a:pt x="580" y="289"/>
                      </a:lnTo>
                      <a:lnTo>
                        <a:pt x="619" y="296"/>
                      </a:lnTo>
                      <a:lnTo>
                        <a:pt x="619" y="315"/>
                      </a:lnTo>
                      <a:lnTo>
                        <a:pt x="590" y="302"/>
                      </a:lnTo>
                      <a:lnTo>
                        <a:pt x="569" y="315"/>
                      </a:lnTo>
                      <a:lnTo>
                        <a:pt x="595" y="340"/>
                      </a:lnTo>
                      <a:lnTo>
                        <a:pt x="565" y="355"/>
                      </a:lnTo>
                      <a:lnTo>
                        <a:pt x="560" y="327"/>
                      </a:lnTo>
                      <a:lnTo>
                        <a:pt x="541" y="308"/>
                      </a:lnTo>
                      <a:lnTo>
                        <a:pt x="525" y="355"/>
                      </a:lnTo>
                      <a:lnTo>
                        <a:pt x="534" y="361"/>
                      </a:lnTo>
                      <a:lnTo>
                        <a:pt x="515" y="374"/>
                      </a:lnTo>
                      <a:lnTo>
                        <a:pt x="518" y="311"/>
                      </a:lnTo>
                      <a:lnTo>
                        <a:pt x="468" y="298"/>
                      </a:lnTo>
                      <a:lnTo>
                        <a:pt x="461" y="367"/>
                      </a:lnTo>
                      <a:lnTo>
                        <a:pt x="470" y="399"/>
                      </a:lnTo>
                      <a:lnTo>
                        <a:pt x="485" y="367"/>
                      </a:lnTo>
                      <a:lnTo>
                        <a:pt x="510" y="374"/>
                      </a:lnTo>
                      <a:lnTo>
                        <a:pt x="525" y="387"/>
                      </a:lnTo>
                      <a:lnTo>
                        <a:pt x="580" y="327"/>
                      </a:lnTo>
                      <a:lnTo>
                        <a:pt x="610" y="340"/>
                      </a:lnTo>
                      <a:lnTo>
                        <a:pt x="640" y="327"/>
                      </a:lnTo>
                      <a:lnTo>
                        <a:pt x="698" y="321"/>
                      </a:lnTo>
                      <a:lnTo>
                        <a:pt x="683" y="348"/>
                      </a:lnTo>
                      <a:lnTo>
                        <a:pt x="738" y="340"/>
                      </a:lnTo>
                      <a:lnTo>
                        <a:pt x="743" y="296"/>
                      </a:lnTo>
                      <a:lnTo>
                        <a:pt x="762" y="289"/>
                      </a:lnTo>
                      <a:lnTo>
                        <a:pt x="758" y="315"/>
                      </a:lnTo>
                      <a:lnTo>
                        <a:pt x="788" y="302"/>
                      </a:lnTo>
                      <a:lnTo>
                        <a:pt x="783" y="283"/>
                      </a:lnTo>
                      <a:lnTo>
                        <a:pt x="803" y="296"/>
                      </a:lnTo>
                      <a:lnTo>
                        <a:pt x="862" y="263"/>
                      </a:lnTo>
                      <a:lnTo>
                        <a:pt x="917" y="219"/>
                      </a:lnTo>
                      <a:lnTo>
                        <a:pt x="936" y="231"/>
                      </a:lnTo>
                      <a:lnTo>
                        <a:pt x="951" y="206"/>
                      </a:lnTo>
                      <a:lnTo>
                        <a:pt x="1015" y="187"/>
                      </a:lnTo>
                      <a:lnTo>
                        <a:pt x="1081" y="160"/>
                      </a:lnTo>
                      <a:lnTo>
                        <a:pt x="912" y="238"/>
                      </a:lnTo>
                      <a:lnTo>
                        <a:pt x="897" y="263"/>
                      </a:lnTo>
                      <a:lnTo>
                        <a:pt x="917" y="277"/>
                      </a:lnTo>
                      <a:lnTo>
                        <a:pt x="867" y="283"/>
                      </a:lnTo>
                      <a:lnTo>
                        <a:pt x="822" y="321"/>
                      </a:lnTo>
                      <a:lnTo>
                        <a:pt x="743" y="361"/>
                      </a:lnTo>
                      <a:lnTo>
                        <a:pt x="674" y="393"/>
                      </a:lnTo>
                      <a:lnTo>
                        <a:pt x="595" y="418"/>
                      </a:lnTo>
                      <a:lnTo>
                        <a:pt x="515" y="438"/>
                      </a:lnTo>
                      <a:lnTo>
                        <a:pt x="405" y="509"/>
                      </a:lnTo>
                      <a:lnTo>
                        <a:pt x="381" y="587"/>
                      </a:lnTo>
                      <a:lnTo>
                        <a:pt x="356" y="593"/>
                      </a:lnTo>
                      <a:lnTo>
                        <a:pt x="347" y="618"/>
                      </a:lnTo>
                      <a:lnTo>
                        <a:pt x="405" y="612"/>
                      </a:lnTo>
                      <a:lnTo>
                        <a:pt x="500" y="593"/>
                      </a:lnTo>
                      <a:lnTo>
                        <a:pt x="489" y="612"/>
                      </a:lnTo>
                      <a:lnTo>
                        <a:pt x="356" y="657"/>
                      </a:lnTo>
                      <a:lnTo>
                        <a:pt x="306" y="657"/>
                      </a:lnTo>
                      <a:lnTo>
                        <a:pt x="291" y="683"/>
                      </a:lnTo>
                      <a:lnTo>
                        <a:pt x="306" y="689"/>
                      </a:lnTo>
                      <a:lnTo>
                        <a:pt x="336" y="695"/>
                      </a:lnTo>
                      <a:lnTo>
                        <a:pt x="366" y="695"/>
                      </a:lnTo>
                      <a:lnTo>
                        <a:pt x="405" y="702"/>
                      </a:lnTo>
                      <a:lnTo>
                        <a:pt x="390" y="715"/>
                      </a:lnTo>
                      <a:lnTo>
                        <a:pt x="431" y="742"/>
                      </a:lnTo>
                      <a:lnTo>
                        <a:pt x="381" y="723"/>
                      </a:lnTo>
                      <a:lnTo>
                        <a:pt x="356" y="723"/>
                      </a:lnTo>
                      <a:lnTo>
                        <a:pt x="347" y="735"/>
                      </a:lnTo>
                      <a:lnTo>
                        <a:pt x="287" y="723"/>
                      </a:lnTo>
                      <a:lnTo>
                        <a:pt x="232" y="798"/>
                      </a:lnTo>
                      <a:lnTo>
                        <a:pt x="154" y="902"/>
                      </a:lnTo>
                      <a:lnTo>
                        <a:pt x="69" y="1006"/>
                      </a:lnTo>
                      <a:lnTo>
                        <a:pt x="88" y="1006"/>
                      </a:lnTo>
                      <a:lnTo>
                        <a:pt x="281" y="1019"/>
                      </a:lnTo>
                      <a:lnTo>
                        <a:pt x="306" y="1012"/>
                      </a:lnTo>
                      <a:lnTo>
                        <a:pt x="351" y="1019"/>
                      </a:lnTo>
                      <a:lnTo>
                        <a:pt x="470" y="980"/>
                      </a:lnTo>
                      <a:lnTo>
                        <a:pt x="311" y="1044"/>
                      </a:lnTo>
                      <a:lnTo>
                        <a:pt x="242" y="1051"/>
                      </a:lnTo>
                      <a:lnTo>
                        <a:pt x="197" y="1025"/>
                      </a:lnTo>
                      <a:lnTo>
                        <a:pt x="178" y="1037"/>
                      </a:lnTo>
                      <a:lnTo>
                        <a:pt x="88" y="1037"/>
                      </a:lnTo>
                      <a:lnTo>
                        <a:pt x="45" y="1051"/>
                      </a:lnTo>
                      <a:lnTo>
                        <a:pt x="0" y="9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>
                <a:off x="2924" y="2827"/>
                <a:ext cx="754" cy="684"/>
              </a:xfrm>
              <a:custGeom>
                <a:avLst/>
                <a:gdLst>
                  <a:gd name="T0" fmla="*/ 445 w 754"/>
                  <a:gd name="T1" fmla="*/ 530 h 684"/>
                  <a:gd name="T2" fmla="*/ 461 w 754"/>
                  <a:gd name="T3" fmla="*/ 318 h 684"/>
                  <a:gd name="T4" fmla="*/ 598 w 754"/>
                  <a:gd name="T5" fmla="*/ 241 h 684"/>
                  <a:gd name="T6" fmla="*/ 569 w 754"/>
                  <a:gd name="T7" fmla="*/ 256 h 684"/>
                  <a:gd name="T8" fmla="*/ 477 w 754"/>
                  <a:gd name="T9" fmla="*/ 318 h 684"/>
                  <a:gd name="T10" fmla="*/ 522 w 754"/>
                  <a:gd name="T11" fmla="*/ 226 h 684"/>
                  <a:gd name="T12" fmla="*/ 645 w 754"/>
                  <a:gd name="T13" fmla="*/ 180 h 684"/>
                  <a:gd name="T14" fmla="*/ 692 w 754"/>
                  <a:gd name="T15" fmla="*/ 151 h 684"/>
                  <a:gd name="T16" fmla="*/ 661 w 754"/>
                  <a:gd name="T17" fmla="*/ 151 h 684"/>
                  <a:gd name="T18" fmla="*/ 598 w 754"/>
                  <a:gd name="T19" fmla="*/ 151 h 684"/>
                  <a:gd name="T20" fmla="*/ 706 w 754"/>
                  <a:gd name="T21" fmla="*/ 121 h 684"/>
                  <a:gd name="T22" fmla="*/ 721 w 754"/>
                  <a:gd name="T23" fmla="*/ 44 h 684"/>
                  <a:gd name="T24" fmla="*/ 645 w 754"/>
                  <a:gd name="T25" fmla="*/ 44 h 684"/>
                  <a:gd name="T26" fmla="*/ 614 w 754"/>
                  <a:gd name="T27" fmla="*/ 90 h 684"/>
                  <a:gd name="T28" fmla="*/ 553 w 754"/>
                  <a:gd name="T29" fmla="*/ 121 h 684"/>
                  <a:gd name="T30" fmla="*/ 477 w 754"/>
                  <a:gd name="T31" fmla="*/ 180 h 684"/>
                  <a:gd name="T32" fmla="*/ 445 w 754"/>
                  <a:gd name="T33" fmla="*/ 151 h 684"/>
                  <a:gd name="T34" fmla="*/ 506 w 754"/>
                  <a:gd name="T35" fmla="*/ 121 h 684"/>
                  <a:gd name="T36" fmla="*/ 553 w 754"/>
                  <a:gd name="T37" fmla="*/ 61 h 684"/>
                  <a:gd name="T38" fmla="*/ 506 w 754"/>
                  <a:gd name="T39" fmla="*/ 61 h 684"/>
                  <a:gd name="T40" fmla="*/ 491 w 754"/>
                  <a:gd name="T41" fmla="*/ 61 h 684"/>
                  <a:gd name="T42" fmla="*/ 506 w 754"/>
                  <a:gd name="T43" fmla="*/ 0 h 684"/>
                  <a:gd name="T44" fmla="*/ 477 w 754"/>
                  <a:gd name="T45" fmla="*/ 44 h 684"/>
                  <a:gd name="T46" fmla="*/ 430 w 754"/>
                  <a:gd name="T47" fmla="*/ 44 h 684"/>
                  <a:gd name="T48" fmla="*/ 383 w 754"/>
                  <a:gd name="T49" fmla="*/ 44 h 684"/>
                  <a:gd name="T50" fmla="*/ 399 w 754"/>
                  <a:gd name="T51" fmla="*/ 90 h 684"/>
                  <a:gd name="T52" fmla="*/ 399 w 754"/>
                  <a:gd name="T53" fmla="*/ 136 h 684"/>
                  <a:gd name="T54" fmla="*/ 369 w 754"/>
                  <a:gd name="T55" fmla="*/ 151 h 684"/>
                  <a:gd name="T56" fmla="*/ 230 w 754"/>
                  <a:gd name="T57" fmla="*/ 136 h 684"/>
                  <a:gd name="T58" fmla="*/ 184 w 754"/>
                  <a:gd name="T59" fmla="*/ 105 h 684"/>
                  <a:gd name="T60" fmla="*/ 123 w 754"/>
                  <a:gd name="T61" fmla="*/ 75 h 684"/>
                  <a:gd name="T62" fmla="*/ 47 w 754"/>
                  <a:gd name="T63" fmla="*/ 61 h 684"/>
                  <a:gd name="T64" fmla="*/ 123 w 754"/>
                  <a:gd name="T65" fmla="*/ 121 h 684"/>
                  <a:gd name="T66" fmla="*/ 61 w 754"/>
                  <a:gd name="T67" fmla="*/ 136 h 684"/>
                  <a:gd name="T68" fmla="*/ 123 w 754"/>
                  <a:gd name="T69" fmla="*/ 165 h 684"/>
                  <a:gd name="T70" fmla="*/ 230 w 754"/>
                  <a:gd name="T71" fmla="*/ 211 h 684"/>
                  <a:gd name="T72" fmla="*/ 369 w 754"/>
                  <a:gd name="T73" fmla="*/ 318 h 684"/>
                  <a:gd name="T74" fmla="*/ 184 w 754"/>
                  <a:gd name="T75" fmla="*/ 196 h 684"/>
                  <a:gd name="T76" fmla="*/ 199 w 754"/>
                  <a:gd name="T77" fmla="*/ 241 h 684"/>
                  <a:gd name="T78" fmla="*/ 262 w 754"/>
                  <a:gd name="T79" fmla="*/ 287 h 684"/>
                  <a:gd name="T80" fmla="*/ 399 w 754"/>
                  <a:gd name="T81" fmla="*/ 545 h 684"/>
                  <a:gd name="T82" fmla="*/ 445 w 754"/>
                  <a:gd name="T83" fmla="*/ 605 h 684"/>
                  <a:gd name="T84" fmla="*/ 517 w 754"/>
                  <a:gd name="T85" fmla="*/ 579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54" h="684">
                    <a:moveTo>
                      <a:pt x="517" y="579"/>
                    </a:moveTo>
                    <a:lnTo>
                      <a:pt x="461" y="545"/>
                    </a:lnTo>
                    <a:lnTo>
                      <a:pt x="445" y="530"/>
                    </a:lnTo>
                    <a:lnTo>
                      <a:pt x="430" y="515"/>
                    </a:lnTo>
                    <a:lnTo>
                      <a:pt x="369" y="348"/>
                    </a:lnTo>
                    <a:lnTo>
                      <a:pt x="461" y="318"/>
                    </a:lnTo>
                    <a:lnTo>
                      <a:pt x="553" y="287"/>
                    </a:lnTo>
                    <a:lnTo>
                      <a:pt x="614" y="256"/>
                    </a:lnTo>
                    <a:lnTo>
                      <a:pt x="598" y="241"/>
                    </a:lnTo>
                    <a:lnTo>
                      <a:pt x="584" y="272"/>
                    </a:lnTo>
                    <a:lnTo>
                      <a:pt x="569" y="241"/>
                    </a:lnTo>
                    <a:lnTo>
                      <a:pt x="569" y="256"/>
                    </a:lnTo>
                    <a:lnTo>
                      <a:pt x="553" y="226"/>
                    </a:lnTo>
                    <a:lnTo>
                      <a:pt x="538" y="272"/>
                    </a:lnTo>
                    <a:lnTo>
                      <a:pt x="477" y="318"/>
                    </a:lnTo>
                    <a:lnTo>
                      <a:pt x="383" y="301"/>
                    </a:lnTo>
                    <a:lnTo>
                      <a:pt x="430" y="256"/>
                    </a:lnTo>
                    <a:lnTo>
                      <a:pt x="522" y="226"/>
                    </a:lnTo>
                    <a:lnTo>
                      <a:pt x="553" y="196"/>
                    </a:lnTo>
                    <a:lnTo>
                      <a:pt x="598" y="211"/>
                    </a:lnTo>
                    <a:lnTo>
                      <a:pt x="645" y="180"/>
                    </a:lnTo>
                    <a:lnTo>
                      <a:pt x="721" y="165"/>
                    </a:lnTo>
                    <a:lnTo>
                      <a:pt x="737" y="151"/>
                    </a:lnTo>
                    <a:lnTo>
                      <a:pt x="692" y="151"/>
                    </a:lnTo>
                    <a:lnTo>
                      <a:pt x="676" y="151"/>
                    </a:lnTo>
                    <a:lnTo>
                      <a:pt x="676" y="136"/>
                    </a:lnTo>
                    <a:lnTo>
                      <a:pt x="661" y="151"/>
                    </a:lnTo>
                    <a:lnTo>
                      <a:pt x="630" y="136"/>
                    </a:lnTo>
                    <a:lnTo>
                      <a:pt x="614" y="165"/>
                    </a:lnTo>
                    <a:lnTo>
                      <a:pt x="598" y="151"/>
                    </a:lnTo>
                    <a:lnTo>
                      <a:pt x="630" y="151"/>
                    </a:lnTo>
                    <a:lnTo>
                      <a:pt x="630" y="121"/>
                    </a:lnTo>
                    <a:lnTo>
                      <a:pt x="706" y="121"/>
                    </a:lnTo>
                    <a:lnTo>
                      <a:pt x="676" y="105"/>
                    </a:lnTo>
                    <a:lnTo>
                      <a:pt x="753" y="61"/>
                    </a:lnTo>
                    <a:lnTo>
                      <a:pt x="721" y="44"/>
                    </a:lnTo>
                    <a:lnTo>
                      <a:pt x="706" y="61"/>
                    </a:lnTo>
                    <a:lnTo>
                      <a:pt x="676" y="30"/>
                    </a:lnTo>
                    <a:lnTo>
                      <a:pt x="645" y="44"/>
                    </a:lnTo>
                    <a:lnTo>
                      <a:pt x="661" y="61"/>
                    </a:lnTo>
                    <a:lnTo>
                      <a:pt x="630" y="61"/>
                    </a:lnTo>
                    <a:lnTo>
                      <a:pt x="614" y="90"/>
                    </a:lnTo>
                    <a:lnTo>
                      <a:pt x="598" y="90"/>
                    </a:lnTo>
                    <a:lnTo>
                      <a:pt x="569" y="121"/>
                    </a:lnTo>
                    <a:lnTo>
                      <a:pt x="553" y="121"/>
                    </a:lnTo>
                    <a:lnTo>
                      <a:pt x="538" y="136"/>
                    </a:lnTo>
                    <a:lnTo>
                      <a:pt x="506" y="151"/>
                    </a:lnTo>
                    <a:lnTo>
                      <a:pt x="477" y="180"/>
                    </a:lnTo>
                    <a:lnTo>
                      <a:pt x="445" y="180"/>
                    </a:lnTo>
                    <a:lnTo>
                      <a:pt x="430" y="196"/>
                    </a:lnTo>
                    <a:lnTo>
                      <a:pt x="445" y="151"/>
                    </a:lnTo>
                    <a:lnTo>
                      <a:pt x="477" y="151"/>
                    </a:lnTo>
                    <a:lnTo>
                      <a:pt x="477" y="121"/>
                    </a:lnTo>
                    <a:lnTo>
                      <a:pt x="506" y="121"/>
                    </a:lnTo>
                    <a:lnTo>
                      <a:pt x="522" y="90"/>
                    </a:lnTo>
                    <a:lnTo>
                      <a:pt x="614" y="61"/>
                    </a:lnTo>
                    <a:lnTo>
                      <a:pt x="553" y="61"/>
                    </a:lnTo>
                    <a:lnTo>
                      <a:pt x="569" y="44"/>
                    </a:lnTo>
                    <a:lnTo>
                      <a:pt x="522" y="61"/>
                    </a:lnTo>
                    <a:lnTo>
                      <a:pt x="506" y="61"/>
                    </a:lnTo>
                    <a:lnTo>
                      <a:pt x="477" y="90"/>
                    </a:lnTo>
                    <a:lnTo>
                      <a:pt x="477" y="75"/>
                    </a:lnTo>
                    <a:lnTo>
                      <a:pt x="491" y="61"/>
                    </a:lnTo>
                    <a:lnTo>
                      <a:pt x="491" y="44"/>
                    </a:lnTo>
                    <a:lnTo>
                      <a:pt x="522" y="15"/>
                    </a:lnTo>
                    <a:lnTo>
                      <a:pt x="506" y="0"/>
                    </a:lnTo>
                    <a:lnTo>
                      <a:pt x="491" y="0"/>
                    </a:lnTo>
                    <a:lnTo>
                      <a:pt x="461" y="30"/>
                    </a:lnTo>
                    <a:lnTo>
                      <a:pt x="477" y="44"/>
                    </a:lnTo>
                    <a:lnTo>
                      <a:pt x="445" y="44"/>
                    </a:lnTo>
                    <a:lnTo>
                      <a:pt x="399" y="30"/>
                    </a:lnTo>
                    <a:lnTo>
                      <a:pt x="430" y="44"/>
                    </a:lnTo>
                    <a:lnTo>
                      <a:pt x="399" y="61"/>
                    </a:lnTo>
                    <a:lnTo>
                      <a:pt x="383" y="30"/>
                    </a:lnTo>
                    <a:lnTo>
                      <a:pt x="383" y="44"/>
                    </a:lnTo>
                    <a:lnTo>
                      <a:pt x="369" y="30"/>
                    </a:lnTo>
                    <a:lnTo>
                      <a:pt x="383" y="90"/>
                    </a:lnTo>
                    <a:lnTo>
                      <a:pt x="399" y="90"/>
                    </a:lnTo>
                    <a:lnTo>
                      <a:pt x="414" y="136"/>
                    </a:lnTo>
                    <a:lnTo>
                      <a:pt x="414" y="151"/>
                    </a:lnTo>
                    <a:lnTo>
                      <a:pt x="399" y="136"/>
                    </a:lnTo>
                    <a:lnTo>
                      <a:pt x="369" y="136"/>
                    </a:lnTo>
                    <a:lnTo>
                      <a:pt x="383" y="151"/>
                    </a:lnTo>
                    <a:lnTo>
                      <a:pt x="369" y="151"/>
                    </a:lnTo>
                    <a:lnTo>
                      <a:pt x="338" y="165"/>
                    </a:lnTo>
                    <a:lnTo>
                      <a:pt x="246" y="136"/>
                    </a:lnTo>
                    <a:lnTo>
                      <a:pt x="230" y="136"/>
                    </a:lnTo>
                    <a:lnTo>
                      <a:pt x="215" y="136"/>
                    </a:lnTo>
                    <a:lnTo>
                      <a:pt x="215" y="105"/>
                    </a:lnTo>
                    <a:lnTo>
                      <a:pt x="184" y="105"/>
                    </a:lnTo>
                    <a:lnTo>
                      <a:pt x="184" y="90"/>
                    </a:lnTo>
                    <a:lnTo>
                      <a:pt x="154" y="105"/>
                    </a:lnTo>
                    <a:lnTo>
                      <a:pt x="123" y="75"/>
                    </a:lnTo>
                    <a:lnTo>
                      <a:pt x="108" y="61"/>
                    </a:lnTo>
                    <a:lnTo>
                      <a:pt x="76" y="44"/>
                    </a:lnTo>
                    <a:lnTo>
                      <a:pt x="47" y="61"/>
                    </a:lnTo>
                    <a:lnTo>
                      <a:pt x="15" y="44"/>
                    </a:lnTo>
                    <a:lnTo>
                      <a:pt x="0" y="75"/>
                    </a:lnTo>
                    <a:lnTo>
                      <a:pt x="123" y="121"/>
                    </a:lnTo>
                    <a:lnTo>
                      <a:pt x="76" y="121"/>
                    </a:lnTo>
                    <a:lnTo>
                      <a:pt x="15" y="105"/>
                    </a:lnTo>
                    <a:lnTo>
                      <a:pt x="61" y="136"/>
                    </a:lnTo>
                    <a:lnTo>
                      <a:pt x="47" y="151"/>
                    </a:lnTo>
                    <a:lnTo>
                      <a:pt x="92" y="180"/>
                    </a:lnTo>
                    <a:lnTo>
                      <a:pt x="123" y="165"/>
                    </a:lnTo>
                    <a:lnTo>
                      <a:pt x="123" y="180"/>
                    </a:lnTo>
                    <a:lnTo>
                      <a:pt x="215" y="165"/>
                    </a:lnTo>
                    <a:lnTo>
                      <a:pt x="230" y="211"/>
                    </a:lnTo>
                    <a:lnTo>
                      <a:pt x="246" y="241"/>
                    </a:lnTo>
                    <a:lnTo>
                      <a:pt x="369" y="287"/>
                    </a:lnTo>
                    <a:lnTo>
                      <a:pt x="369" y="318"/>
                    </a:lnTo>
                    <a:lnTo>
                      <a:pt x="262" y="256"/>
                    </a:lnTo>
                    <a:lnTo>
                      <a:pt x="230" y="256"/>
                    </a:lnTo>
                    <a:lnTo>
                      <a:pt x="184" y="196"/>
                    </a:lnTo>
                    <a:lnTo>
                      <a:pt x="108" y="180"/>
                    </a:lnTo>
                    <a:lnTo>
                      <a:pt x="154" y="211"/>
                    </a:lnTo>
                    <a:lnTo>
                      <a:pt x="199" y="241"/>
                    </a:lnTo>
                    <a:lnTo>
                      <a:pt x="184" y="226"/>
                    </a:lnTo>
                    <a:lnTo>
                      <a:pt x="215" y="272"/>
                    </a:lnTo>
                    <a:lnTo>
                      <a:pt x="262" y="287"/>
                    </a:lnTo>
                    <a:lnTo>
                      <a:pt x="307" y="318"/>
                    </a:lnTo>
                    <a:lnTo>
                      <a:pt x="414" y="530"/>
                    </a:lnTo>
                    <a:lnTo>
                      <a:pt x="399" y="545"/>
                    </a:lnTo>
                    <a:lnTo>
                      <a:pt x="430" y="559"/>
                    </a:lnTo>
                    <a:lnTo>
                      <a:pt x="416" y="570"/>
                    </a:lnTo>
                    <a:lnTo>
                      <a:pt x="445" y="605"/>
                    </a:lnTo>
                    <a:lnTo>
                      <a:pt x="461" y="620"/>
                    </a:lnTo>
                    <a:lnTo>
                      <a:pt x="477" y="683"/>
                    </a:lnTo>
                    <a:lnTo>
                      <a:pt x="517" y="57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>
                <a:off x="1208" y="3083"/>
                <a:ext cx="4563" cy="1115"/>
              </a:xfrm>
              <a:custGeom>
                <a:avLst/>
                <a:gdLst>
                  <a:gd name="T0" fmla="*/ 4490 w 4563"/>
                  <a:gd name="T1" fmla="*/ 0 h 1115"/>
                  <a:gd name="T2" fmla="*/ 4292 w 4563"/>
                  <a:gd name="T3" fmla="*/ 93 h 1115"/>
                  <a:gd name="T4" fmla="*/ 4049 w 4563"/>
                  <a:gd name="T5" fmla="*/ 93 h 1115"/>
                  <a:gd name="T6" fmla="*/ 3697 w 4563"/>
                  <a:gd name="T7" fmla="*/ 14 h 1115"/>
                  <a:gd name="T8" fmla="*/ 3520 w 4563"/>
                  <a:gd name="T9" fmla="*/ 14 h 1115"/>
                  <a:gd name="T10" fmla="*/ 3410 w 4563"/>
                  <a:gd name="T11" fmla="*/ 78 h 1115"/>
                  <a:gd name="T12" fmla="*/ 3211 w 4563"/>
                  <a:gd name="T13" fmla="*/ 7 h 1115"/>
                  <a:gd name="T14" fmla="*/ 3078 w 4563"/>
                  <a:gd name="T15" fmla="*/ 72 h 1115"/>
                  <a:gd name="T16" fmla="*/ 2969 w 4563"/>
                  <a:gd name="T17" fmla="*/ 101 h 1115"/>
                  <a:gd name="T18" fmla="*/ 2814 w 4563"/>
                  <a:gd name="T19" fmla="*/ 42 h 1115"/>
                  <a:gd name="T20" fmla="*/ 2726 w 4563"/>
                  <a:gd name="T21" fmla="*/ 150 h 1115"/>
                  <a:gd name="T22" fmla="*/ 2602 w 4563"/>
                  <a:gd name="T23" fmla="*/ 194 h 1115"/>
                  <a:gd name="T24" fmla="*/ 2461 w 4563"/>
                  <a:gd name="T25" fmla="*/ 128 h 1115"/>
                  <a:gd name="T26" fmla="*/ 2263 w 4563"/>
                  <a:gd name="T27" fmla="*/ 116 h 1115"/>
                  <a:gd name="T28" fmla="*/ 2197 w 4563"/>
                  <a:gd name="T29" fmla="*/ 93 h 1115"/>
                  <a:gd name="T30" fmla="*/ 2088 w 4563"/>
                  <a:gd name="T31" fmla="*/ 121 h 1115"/>
                  <a:gd name="T32" fmla="*/ 1887 w 4563"/>
                  <a:gd name="T33" fmla="*/ 201 h 1115"/>
                  <a:gd name="T34" fmla="*/ 1735 w 4563"/>
                  <a:gd name="T35" fmla="*/ 273 h 1115"/>
                  <a:gd name="T36" fmla="*/ 1647 w 4563"/>
                  <a:gd name="T37" fmla="*/ 351 h 1115"/>
                  <a:gd name="T38" fmla="*/ 1579 w 4563"/>
                  <a:gd name="T39" fmla="*/ 366 h 1115"/>
                  <a:gd name="T40" fmla="*/ 1579 w 4563"/>
                  <a:gd name="T41" fmla="*/ 437 h 1115"/>
                  <a:gd name="T42" fmla="*/ 1404 w 4563"/>
                  <a:gd name="T43" fmla="*/ 496 h 1115"/>
                  <a:gd name="T44" fmla="*/ 1248 w 4563"/>
                  <a:gd name="T45" fmla="*/ 516 h 1115"/>
                  <a:gd name="T46" fmla="*/ 1269 w 4563"/>
                  <a:gd name="T47" fmla="*/ 561 h 1115"/>
                  <a:gd name="T48" fmla="*/ 1204 w 4563"/>
                  <a:gd name="T49" fmla="*/ 740 h 1115"/>
                  <a:gd name="T50" fmla="*/ 985 w 4563"/>
                  <a:gd name="T51" fmla="*/ 834 h 1115"/>
                  <a:gd name="T52" fmla="*/ 0 w 4563"/>
                  <a:gd name="T53" fmla="*/ 986 h 1115"/>
                  <a:gd name="T54" fmla="*/ 1072 w 4563"/>
                  <a:gd name="T55" fmla="*/ 1005 h 1115"/>
                  <a:gd name="T56" fmla="*/ 1116 w 4563"/>
                  <a:gd name="T57" fmla="*/ 956 h 1115"/>
                  <a:gd name="T58" fmla="*/ 1293 w 4563"/>
                  <a:gd name="T59" fmla="*/ 985 h 1115"/>
                  <a:gd name="T60" fmla="*/ 1915 w 4563"/>
                  <a:gd name="T61" fmla="*/ 1012 h 1115"/>
                  <a:gd name="T62" fmla="*/ 1452 w 4563"/>
                  <a:gd name="T63" fmla="*/ 1077 h 1115"/>
                  <a:gd name="T64" fmla="*/ 1739 w 4563"/>
                  <a:gd name="T65" fmla="*/ 1092 h 1115"/>
                  <a:gd name="T66" fmla="*/ 2802 w 4563"/>
                  <a:gd name="T67" fmla="*/ 1112 h 1115"/>
                  <a:gd name="T68" fmla="*/ 3373 w 4563"/>
                  <a:gd name="T69" fmla="*/ 1082 h 1115"/>
                  <a:gd name="T70" fmla="*/ 4562 w 4563"/>
                  <a:gd name="T71" fmla="*/ 1055 h 1115"/>
                  <a:gd name="T72" fmla="*/ 4315 w 4563"/>
                  <a:gd name="T73" fmla="*/ 1005 h 1115"/>
                  <a:gd name="T74" fmla="*/ 4562 w 4563"/>
                  <a:gd name="T75" fmla="*/ 948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63" h="1115">
                    <a:moveTo>
                      <a:pt x="4562" y="74"/>
                    </a:moveTo>
                    <a:lnTo>
                      <a:pt x="4490" y="0"/>
                    </a:lnTo>
                    <a:lnTo>
                      <a:pt x="4380" y="21"/>
                    </a:lnTo>
                    <a:lnTo>
                      <a:pt x="4292" y="93"/>
                    </a:lnTo>
                    <a:lnTo>
                      <a:pt x="4159" y="64"/>
                    </a:lnTo>
                    <a:lnTo>
                      <a:pt x="4049" y="93"/>
                    </a:lnTo>
                    <a:lnTo>
                      <a:pt x="3806" y="36"/>
                    </a:lnTo>
                    <a:lnTo>
                      <a:pt x="3697" y="14"/>
                    </a:lnTo>
                    <a:lnTo>
                      <a:pt x="3608" y="42"/>
                    </a:lnTo>
                    <a:lnTo>
                      <a:pt x="3520" y="14"/>
                    </a:lnTo>
                    <a:lnTo>
                      <a:pt x="3454" y="0"/>
                    </a:lnTo>
                    <a:lnTo>
                      <a:pt x="3410" y="78"/>
                    </a:lnTo>
                    <a:lnTo>
                      <a:pt x="3278" y="49"/>
                    </a:lnTo>
                    <a:lnTo>
                      <a:pt x="3211" y="7"/>
                    </a:lnTo>
                    <a:lnTo>
                      <a:pt x="3078" y="21"/>
                    </a:lnTo>
                    <a:lnTo>
                      <a:pt x="3078" y="72"/>
                    </a:lnTo>
                    <a:lnTo>
                      <a:pt x="3078" y="128"/>
                    </a:lnTo>
                    <a:lnTo>
                      <a:pt x="2969" y="101"/>
                    </a:lnTo>
                    <a:lnTo>
                      <a:pt x="2881" y="21"/>
                    </a:lnTo>
                    <a:lnTo>
                      <a:pt x="2814" y="42"/>
                    </a:lnTo>
                    <a:lnTo>
                      <a:pt x="2838" y="101"/>
                    </a:lnTo>
                    <a:lnTo>
                      <a:pt x="2726" y="150"/>
                    </a:lnTo>
                    <a:lnTo>
                      <a:pt x="2673" y="201"/>
                    </a:lnTo>
                    <a:lnTo>
                      <a:pt x="2602" y="194"/>
                    </a:lnTo>
                    <a:lnTo>
                      <a:pt x="2531" y="186"/>
                    </a:lnTo>
                    <a:lnTo>
                      <a:pt x="2461" y="128"/>
                    </a:lnTo>
                    <a:lnTo>
                      <a:pt x="2329" y="86"/>
                    </a:lnTo>
                    <a:lnTo>
                      <a:pt x="2263" y="116"/>
                    </a:lnTo>
                    <a:lnTo>
                      <a:pt x="2220" y="128"/>
                    </a:lnTo>
                    <a:lnTo>
                      <a:pt x="2197" y="93"/>
                    </a:lnTo>
                    <a:lnTo>
                      <a:pt x="2110" y="93"/>
                    </a:lnTo>
                    <a:lnTo>
                      <a:pt x="2088" y="121"/>
                    </a:lnTo>
                    <a:lnTo>
                      <a:pt x="2175" y="194"/>
                    </a:lnTo>
                    <a:lnTo>
                      <a:pt x="1887" y="201"/>
                    </a:lnTo>
                    <a:lnTo>
                      <a:pt x="1822" y="209"/>
                    </a:lnTo>
                    <a:lnTo>
                      <a:pt x="1735" y="273"/>
                    </a:lnTo>
                    <a:lnTo>
                      <a:pt x="1712" y="317"/>
                    </a:lnTo>
                    <a:lnTo>
                      <a:pt x="1647" y="351"/>
                    </a:lnTo>
                    <a:lnTo>
                      <a:pt x="1602" y="338"/>
                    </a:lnTo>
                    <a:lnTo>
                      <a:pt x="1579" y="366"/>
                    </a:lnTo>
                    <a:lnTo>
                      <a:pt x="1556" y="402"/>
                    </a:lnTo>
                    <a:lnTo>
                      <a:pt x="1579" y="437"/>
                    </a:lnTo>
                    <a:lnTo>
                      <a:pt x="1491" y="516"/>
                    </a:lnTo>
                    <a:lnTo>
                      <a:pt x="1404" y="496"/>
                    </a:lnTo>
                    <a:lnTo>
                      <a:pt x="1269" y="481"/>
                    </a:lnTo>
                    <a:lnTo>
                      <a:pt x="1248" y="516"/>
                    </a:lnTo>
                    <a:lnTo>
                      <a:pt x="1226" y="545"/>
                    </a:lnTo>
                    <a:lnTo>
                      <a:pt x="1269" y="561"/>
                    </a:lnTo>
                    <a:lnTo>
                      <a:pt x="1293" y="646"/>
                    </a:lnTo>
                    <a:lnTo>
                      <a:pt x="1204" y="740"/>
                    </a:lnTo>
                    <a:lnTo>
                      <a:pt x="1116" y="834"/>
                    </a:lnTo>
                    <a:lnTo>
                      <a:pt x="985" y="834"/>
                    </a:lnTo>
                    <a:lnTo>
                      <a:pt x="692" y="919"/>
                    </a:lnTo>
                    <a:lnTo>
                      <a:pt x="0" y="986"/>
                    </a:lnTo>
                    <a:lnTo>
                      <a:pt x="841" y="1017"/>
                    </a:lnTo>
                    <a:lnTo>
                      <a:pt x="1072" y="1005"/>
                    </a:lnTo>
                    <a:lnTo>
                      <a:pt x="963" y="977"/>
                    </a:lnTo>
                    <a:lnTo>
                      <a:pt x="1116" y="956"/>
                    </a:lnTo>
                    <a:lnTo>
                      <a:pt x="1360" y="963"/>
                    </a:lnTo>
                    <a:lnTo>
                      <a:pt x="1293" y="985"/>
                    </a:lnTo>
                    <a:lnTo>
                      <a:pt x="1688" y="997"/>
                    </a:lnTo>
                    <a:lnTo>
                      <a:pt x="1915" y="1012"/>
                    </a:lnTo>
                    <a:lnTo>
                      <a:pt x="1695" y="1049"/>
                    </a:lnTo>
                    <a:lnTo>
                      <a:pt x="1452" y="1077"/>
                    </a:lnTo>
                    <a:lnTo>
                      <a:pt x="1298" y="1098"/>
                    </a:lnTo>
                    <a:lnTo>
                      <a:pt x="1739" y="1092"/>
                    </a:lnTo>
                    <a:lnTo>
                      <a:pt x="2333" y="1114"/>
                    </a:lnTo>
                    <a:lnTo>
                      <a:pt x="2802" y="1112"/>
                    </a:lnTo>
                    <a:lnTo>
                      <a:pt x="3117" y="1086"/>
                    </a:lnTo>
                    <a:lnTo>
                      <a:pt x="3373" y="1082"/>
                    </a:lnTo>
                    <a:lnTo>
                      <a:pt x="4027" y="1092"/>
                    </a:lnTo>
                    <a:lnTo>
                      <a:pt x="4562" y="1055"/>
                    </a:lnTo>
                    <a:lnTo>
                      <a:pt x="4562" y="1003"/>
                    </a:lnTo>
                    <a:lnTo>
                      <a:pt x="4315" y="1005"/>
                    </a:lnTo>
                    <a:lnTo>
                      <a:pt x="4116" y="963"/>
                    </a:lnTo>
                    <a:lnTo>
                      <a:pt x="4562" y="948"/>
                    </a:lnTo>
                    <a:lnTo>
                      <a:pt x="4562" y="74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505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C661-41EC-4C13-9B3D-379A591DDD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2FC0-6E71-47F4-ABFD-DA44B8285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A87A-AC5B-440C-A1D2-B40CDD48B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4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73B3-2A6B-42CF-A76F-D01246F6A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2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2FC0-6E71-47F4-ABFD-DA44B828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10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83E2-F8D9-47EB-A2BC-61454F03FF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E154-57B8-4DEC-A1E4-AB1F54D86F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61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CBAD-8D1C-4F73-B7CD-722C1392A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2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A56D-DD03-4193-A89C-A7CE7B7276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64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E54-6AC6-4E07-AB36-7923B8F55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93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CFC8-02BF-4E19-A784-9E8E0AD02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27C17-2D71-4E2E-854F-97163C8A3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8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EB04-60F5-4CA6-91B6-7089551DC49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F81-7A18-4D34-8312-0EF607D89B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54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3155-2213-4D8F-963E-ED60C3A9582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B809-854A-424B-92A8-A0682609CB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90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64F0-D1BC-40EB-91A6-E8E086F1206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A55D-044D-417F-8CBF-6C477E19556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3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A87A-AC5B-440C-A1D2-B40CDD48B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5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2849-E1C3-474A-846D-73A6A0AF56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5665-587E-4FAF-853D-958DE34DEC6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18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EDC9-8696-4D64-BFA0-A1FC599A12D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3FE-8777-4611-B350-D6ACFB3C390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407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40F0-C946-444B-BC3C-D924D77BBD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A1A-4874-455D-97D2-967A2C8FA4C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32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DA63-8911-477B-B94F-5B5A872C091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0A1E-BC65-42A0-91B1-1BEE81086E5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54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E6CE-3FF0-4D34-84B5-83B042FCD5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9A6B-09D1-4C39-BC51-CB52862955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72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9E08-E542-4B2B-9345-38A4B6DADB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6290-ECED-4193-889E-929811EE24A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606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19B0-BEA6-4327-B246-482CA09E7A9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6947-4FFD-4978-BB79-F3C88520E39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48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B7BA-1D04-436A-A543-107AF61E047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6C6F-A3CE-49DD-9C13-BCED7F6A7A28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0" y="990600"/>
            <a:ext cx="9161463" cy="5865813"/>
            <a:chOff x="0" y="624"/>
            <a:chExt cx="5771" cy="3695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1208" y="624"/>
              <a:ext cx="4563" cy="3574"/>
              <a:chOff x="1208" y="624"/>
              <a:chExt cx="4563" cy="3574"/>
            </a:xfrm>
          </p:grpSpPr>
          <p:grpSp>
            <p:nvGrpSpPr>
              <p:cNvPr id="2057" name="Group 9"/>
              <p:cNvGrpSpPr>
                <a:grpSpLocks/>
              </p:cNvGrpSpPr>
              <p:nvPr/>
            </p:nvGrpSpPr>
            <p:grpSpPr bwMode="auto">
              <a:xfrm>
                <a:off x="3314" y="624"/>
                <a:ext cx="2457" cy="2509"/>
                <a:chOff x="3314" y="624"/>
                <a:chExt cx="2457" cy="2509"/>
              </a:xfrm>
            </p:grpSpPr>
            <p:sp>
              <p:nvSpPr>
                <p:cNvPr id="2051" name="Freeform 3"/>
                <p:cNvSpPr>
                  <a:spLocks/>
                </p:cNvSpPr>
                <p:nvPr/>
              </p:nvSpPr>
              <p:spPr bwMode="ltGray">
                <a:xfrm>
                  <a:off x="3314" y="627"/>
                  <a:ext cx="1389" cy="1121"/>
                </a:xfrm>
                <a:custGeom>
                  <a:avLst/>
                  <a:gdLst>
                    <a:gd name="T0" fmla="*/ 912 w 1389"/>
                    <a:gd name="T1" fmla="*/ 893 h 1121"/>
                    <a:gd name="T2" fmla="*/ 1031 w 1389"/>
                    <a:gd name="T3" fmla="*/ 705 h 1121"/>
                    <a:gd name="T4" fmla="*/ 1090 w 1389"/>
                    <a:gd name="T5" fmla="*/ 705 h 1121"/>
                    <a:gd name="T6" fmla="*/ 1061 w 1389"/>
                    <a:gd name="T7" fmla="*/ 861 h 1121"/>
                    <a:gd name="T8" fmla="*/ 1119 w 1389"/>
                    <a:gd name="T9" fmla="*/ 815 h 1121"/>
                    <a:gd name="T10" fmla="*/ 1145 w 1389"/>
                    <a:gd name="T11" fmla="*/ 763 h 1121"/>
                    <a:gd name="T12" fmla="*/ 1175 w 1389"/>
                    <a:gd name="T13" fmla="*/ 719 h 1121"/>
                    <a:gd name="T14" fmla="*/ 1278 w 1389"/>
                    <a:gd name="T15" fmla="*/ 771 h 1121"/>
                    <a:gd name="T16" fmla="*/ 1298 w 1389"/>
                    <a:gd name="T17" fmla="*/ 680 h 1121"/>
                    <a:gd name="T18" fmla="*/ 1209 w 1389"/>
                    <a:gd name="T19" fmla="*/ 636 h 1121"/>
                    <a:gd name="T20" fmla="*/ 1134 w 1389"/>
                    <a:gd name="T21" fmla="*/ 609 h 1121"/>
                    <a:gd name="T22" fmla="*/ 1164 w 1389"/>
                    <a:gd name="T23" fmla="*/ 512 h 1121"/>
                    <a:gd name="T24" fmla="*/ 1145 w 1389"/>
                    <a:gd name="T25" fmla="*/ 446 h 1121"/>
                    <a:gd name="T26" fmla="*/ 1388 w 1389"/>
                    <a:gd name="T27" fmla="*/ 162 h 1121"/>
                    <a:gd name="T28" fmla="*/ 615 w 1389"/>
                    <a:gd name="T29" fmla="*/ 162 h 1121"/>
                    <a:gd name="T30" fmla="*/ 506 w 1389"/>
                    <a:gd name="T31" fmla="*/ 168 h 1121"/>
                    <a:gd name="T32" fmla="*/ 386 w 1389"/>
                    <a:gd name="T33" fmla="*/ 200 h 1121"/>
                    <a:gd name="T34" fmla="*/ 362 w 1389"/>
                    <a:gd name="T35" fmla="*/ 200 h 1121"/>
                    <a:gd name="T36" fmla="*/ 238 w 1389"/>
                    <a:gd name="T37" fmla="*/ 266 h 1121"/>
                    <a:gd name="T38" fmla="*/ 347 w 1389"/>
                    <a:gd name="T39" fmla="*/ 286 h 1121"/>
                    <a:gd name="T40" fmla="*/ 386 w 1389"/>
                    <a:gd name="T41" fmla="*/ 311 h 1121"/>
                    <a:gd name="T42" fmla="*/ 406 w 1389"/>
                    <a:gd name="T43" fmla="*/ 325 h 1121"/>
                    <a:gd name="T44" fmla="*/ 188 w 1389"/>
                    <a:gd name="T45" fmla="*/ 382 h 1121"/>
                    <a:gd name="T46" fmla="*/ 144 w 1389"/>
                    <a:gd name="T47" fmla="*/ 460 h 1121"/>
                    <a:gd name="T48" fmla="*/ 302 w 1389"/>
                    <a:gd name="T49" fmla="*/ 421 h 1121"/>
                    <a:gd name="T50" fmla="*/ 223 w 1389"/>
                    <a:gd name="T51" fmla="*/ 498 h 1121"/>
                    <a:gd name="T52" fmla="*/ 125 w 1389"/>
                    <a:gd name="T53" fmla="*/ 512 h 1121"/>
                    <a:gd name="T54" fmla="*/ 20 w 1389"/>
                    <a:gd name="T55" fmla="*/ 564 h 1121"/>
                    <a:gd name="T56" fmla="*/ 129 w 1389"/>
                    <a:gd name="T57" fmla="*/ 622 h 1121"/>
                    <a:gd name="T58" fmla="*/ 198 w 1389"/>
                    <a:gd name="T59" fmla="*/ 636 h 1121"/>
                    <a:gd name="T60" fmla="*/ 65 w 1389"/>
                    <a:gd name="T61" fmla="*/ 705 h 1121"/>
                    <a:gd name="T62" fmla="*/ 0 w 1389"/>
                    <a:gd name="T63" fmla="*/ 744 h 1121"/>
                    <a:gd name="T64" fmla="*/ 94 w 1389"/>
                    <a:gd name="T65" fmla="*/ 771 h 1121"/>
                    <a:gd name="T66" fmla="*/ 198 w 1389"/>
                    <a:gd name="T67" fmla="*/ 738 h 1121"/>
                    <a:gd name="T68" fmla="*/ 193 w 1389"/>
                    <a:gd name="T69" fmla="*/ 777 h 1121"/>
                    <a:gd name="T70" fmla="*/ 277 w 1389"/>
                    <a:gd name="T71" fmla="*/ 796 h 1121"/>
                    <a:gd name="T72" fmla="*/ 277 w 1389"/>
                    <a:gd name="T73" fmla="*/ 700 h 1121"/>
                    <a:gd name="T74" fmla="*/ 421 w 1389"/>
                    <a:gd name="T75" fmla="*/ 692 h 1121"/>
                    <a:gd name="T76" fmla="*/ 401 w 1389"/>
                    <a:gd name="T77" fmla="*/ 809 h 1121"/>
                    <a:gd name="T78" fmla="*/ 466 w 1389"/>
                    <a:gd name="T79" fmla="*/ 777 h 1121"/>
                    <a:gd name="T80" fmla="*/ 574 w 1389"/>
                    <a:gd name="T81" fmla="*/ 732 h 1121"/>
                    <a:gd name="T82" fmla="*/ 619 w 1389"/>
                    <a:gd name="T83" fmla="*/ 849 h 1121"/>
                    <a:gd name="T84" fmla="*/ 772 w 1389"/>
                    <a:gd name="T85" fmla="*/ 861 h 1121"/>
                    <a:gd name="T86" fmla="*/ 763 w 1389"/>
                    <a:gd name="T87" fmla="*/ 893 h 1121"/>
                    <a:gd name="T88" fmla="*/ 689 w 1389"/>
                    <a:gd name="T89" fmla="*/ 913 h 1121"/>
                    <a:gd name="T90" fmla="*/ 521 w 1389"/>
                    <a:gd name="T91" fmla="*/ 959 h 1121"/>
                    <a:gd name="T92" fmla="*/ 714 w 1389"/>
                    <a:gd name="T93" fmla="*/ 945 h 1121"/>
                    <a:gd name="T94" fmla="*/ 629 w 1389"/>
                    <a:gd name="T95" fmla="*/ 990 h 1121"/>
                    <a:gd name="T96" fmla="*/ 649 w 1389"/>
                    <a:gd name="T97" fmla="*/ 1009 h 1121"/>
                    <a:gd name="T98" fmla="*/ 763 w 1389"/>
                    <a:gd name="T99" fmla="*/ 1055 h 1121"/>
                    <a:gd name="T100" fmla="*/ 976 w 1389"/>
                    <a:gd name="T101" fmla="*/ 1069 h 1121"/>
                    <a:gd name="T102" fmla="*/ 852 w 1389"/>
                    <a:gd name="T103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389" h="1121">
                      <a:moveTo>
                        <a:pt x="1051" y="1036"/>
                      </a:moveTo>
                      <a:lnTo>
                        <a:pt x="1010" y="1003"/>
                      </a:lnTo>
                      <a:lnTo>
                        <a:pt x="956" y="926"/>
                      </a:lnTo>
                      <a:lnTo>
                        <a:pt x="922" y="926"/>
                      </a:lnTo>
                      <a:lnTo>
                        <a:pt x="912" y="893"/>
                      </a:lnTo>
                      <a:lnTo>
                        <a:pt x="941" y="876"/>
                      </a:lnTo>
                      <a:lnTo>
                        <a:pt x="941" y="829"/>
                      </a:lnTo>
                      <a:lnTo>
                        <a:pt x="967" y="815"/>
                      </a:lnTo>
                      <a:lnTo>
                        <a:pt x="1040" y="725"/>
                      </a:lnTo>
                      <a:lnTo>
                        <a:pt x="1031" y="705"/>
                      </a:lnTo>
                      <a:lnTo>
                        <a:pt x="1080" y="642"/>
                      </a:lnTo>
                      <a:lnTo>
                        <a:pt x="1100" y="648"/>
                      </a:lnTo>
                      <a:lnTo>
                        <a:pt x="1110" y="680"/>
                      </a:lnTo>
                      <a:lnTo>
                        <a:pt x="1100" y="700"/>
                      </a:lnTo>
                      <a:lnTo>
                        <a:pt x="1090" y="705"/>
                      </a:lnTo>
                      <a:lnTo>
                        <a:pt x="1090" y="738"/>
                      </a:lnTo>
                      <a:lnTo>
                        <a:pt x="1100" y="732"/>
                      </a:lnTo>
                      <a:lnTo>
                        <a:pt x="1075" y="796"/>
                      </a:lnTo>
                      <a:lnTo>
                        <a:pt x="1051" y="829"/>
                      </a:lnTo>
                      <a:lnTo>
                        <a:pt x="1061" y="861"/>
                      </a:lnTo>
                      <a:lnTo>
                        <a:pt x="1070" y="815"/>
                      </a:lnTo>
                      <a:lnTo>
                        <a:pt x="1090" y="835"/>
                      </a:lnTo>
                      <a:lnTo>
                        <a:pt x="1095" y="803"/>
                      </a:lnTo>
                      <a:lnTo>
                        <a:pt x="1110" y="796"/>
                      </a:lnTo>
                      <a:lnTo>
                        <a:pt x="1119" y="815"/>
                      </a:lnTo>
                      <a:lnTo>
                        <a:pt x="1130" y="796"/>
                      </a:lnTo>
                      <a:lnTo>
                        <a:pt x="1130" y="777"/>
                      </a:lnTo>
                      <a:lnTo>
                        <a:pt x="1169" y="796"/>
                      </a:lnTo>
                      <a:lnTo>
                        <a:pt x="1184" y="783"/>
                      </a:lnTo>
                      <a:lnTo>
                        <a:pt x="1145" y="763"/>
                      </a:lnTo>
                      <a:lnTo>
                        <a:pt x="1139" y="744"/>
                      </a:lnTo>
                      <a:lnTo>
                        <a:pt x="1169" y="744"/>
                      </a:lnTo>
                      <a:lnTo>
                        <a:pt x="1179" y="771"/>
                      </a:lnTo>
                      <a:lnTo>
                        <a:pt x="1213" y="744"/>
                      </a:lnTo>
                      <a:lnTo>
                        <a:pt x="1175" y="719"/>
                      </a:lnTo>
                      <a:lnTo>
                        <a:pt x="1184" y="700"/>
                      </a:lnTo>
                      <a:lnTo>
                        <a:pt x="1213" y="711"/>
                      </a:lnTo>
                      <a:lnTo>
                        <a:pt x="1228" y="732"/>
                      </a:lnTo>
                      <a:lnTo>
                        <a:pt x="1228" y="744"/>
                      </a:lnTo>
                      <a:lnTo>
                        <a:pt x="1278" y="771"/>
                      </a:lnTo>
                      <a:lnTo>
                        <a:pt x="1278" y="738"/>
                      </a:lnTo>
                      <a:lnTo>
                        <a:pt x="1318" y="757"/>
                      </a:lnTo>
                      <a:lnTo>
                        <a:pt x="1312" y="711"/>
                      </a:lnTo>
                      <a:lnTo>
                        <a:pt x="1318" y="674"/>
                      </a:lnTo>
                      <a:lnTo>
                        <a:pt x="1298" y="680"/>
                      </a:lnTo>
                      <a:lnTo>
                        <a:pt x="1293" y="700"/>
                      </a:lnTo>
                      <a:lnTo>
                        <a:pt x="1269" y="686"/>
                      </a:lnTo>
                      <a:lnTo>
                        <a:pt x="1228" y="674"/>
                      </a:lnTo>
                      <a:lnTo>
                        <a:pt x="1213" y="680"/>
                      </a:lnTo>
                      <a:lnTo>
                        <a:pt x="1209" y="636"/>
                      </a:lnTo>
                      <a:lnTo>
                        <a:pt x="1194" y="667"/>
                      </a:lnTo>
                      <a:lnTo>
                        <a:pt x="1184" y="642"/>
                      </a:lnTo>
                      <a:lnTo>
                        <a:pt x="1169" y="622"/>
                      </a:lnTo>
                      <a:lnTo>
                        <a:pt x="1145" y="636"/>
                      </a:lnTo>
                      <a:lnTo>
                        <a:pt x="1134" y="609"/>
                      </a:lnTo>
                      <a:lnTo>
                        <a:pt x="1139" y="596"/>
                      </a:lnTo>
                      <a:lnTo>
                        <a:pt x="1184" y="590"/>
                      </a:lnTo>
                      <a:lnTo>
                        <a:pt x="1233" y="576"/>
                      </a:lnTo>
                      <a:lnTo>
                        <a:pt x="1194" y="523"/>
                      </a:lnTo>
                      <a:lnTo>
                        <a:pt x="1164" y="512"/>
                      </a:lnTo>
                      <a:lnTo>
                        <a:pt x="1164" y="485"/>
                      </a:lnTo>
                      <a:lnTo>
                        <a:pt x="1160" y="498"/>
                      </a:lnTo>
                      <a:lnTo>
                        <a:pt x="1194" y="479"/>
                      </a:lnTo>
                      <a:lnTo>
                        <a:pt x="1184" y="460"/>
                      </a:lnTo>
                      <a:lnTo>
                        <a:pt x="1145" y="446"/>
                      </a:lnTo>
                      <a:lnTo>
                        <a:pt x="1145" y="427"/>
                      </a:lnTo>
                      <a:lnTo>
                        <a:pt x="1203" y="427"/>
                      </a:lnTo>
                      <a:lnTo>
                        <a:pt x="1269" y="396"/>
                      </a:lnTo>
                      <a:lnTo>
                        <a:pt x="1357" y="338"/>
                      </a:lnTo>
                      <a:lnTo>
                        <a:pt x="1388" y="162"/>
                      </a:lnTo>
                      <a:lnTo>
                        <a:pt x="1269" y="0"/>
                      </a:lnTo>
                      <a:lnTo>
                        <a:pt x="1080" y="13"/>
                      </a:lnTo>
                      <a:lnTo>
                        <a:pt x="768" y="156"/>
                      </a:lnTo>
                      <a:lnTo>
                        <a:pt x="734" y="110"/>
                      </a:lnTo>
                      <a:lnTo>
                        <a:pt x="615" y="162"/>
                      </a:lnTo>
                      <a:lnTo>
                        <a:pt x="545" y="156"/>
                      </a:lnTo>
                      <a:lnTo>
                        <a:pt x="551" y="104"/>
                      </a:lnTo>
                      <a:lnTo>
                        <a:pt x="521" y="137"/>
                      </a:lnTo>
                      <a:lnTo>
                        <a:pt x="476" y="137"/>
                      </a:lnTo>
                      <a:lnTo>
                        <a:pt x="506" y="168"/>
                      </a:lnTo>
                      <a:lnTo>
                        <a:pt x="496" y="187"/>
                      </a:lnTo>
                      <a:lnTo>
                        <a:pt x="485" y="168"/>
                      </a:lnTo>
                      <a:lnTo>
                        <a:pt x="466" y="174"/>
                      </a:lnTo>
                      <a:lnTo>
                        <a:pt x="411" y="162"/>
                      </a:lnTo>
                      <a:lnTo>
                        <a:pt x="386" y="200"/>
                      </a:lnTo>
                      <a:lnTo>
                        <a:pt x="416" y="200"/>
                      </a:lnTo>
                      <a:lnTo>
                        <a:pt x="436" y="220"/>
                      </a:lnTo>
                      <a:lnTo>
                        <a:pt x="401" y="220"/>
                      </a:lnTo>
                      <a:lnTo>
                        <a:pt x="377" y="220"/>
                      </a:lnTo>
                      <a:lnTo>
                        <a:pt x="362" y="200"/>
                      </a:lnTo>
                      <a:lnTo>
                        <a:pt x="332" y="239"/>
                      </a:lnTo>
                      <a:lnTo>
                        <a:pt x="317" y="272"/>
                      </a:lnTo>
                      <a:lnTo>
                        <a:pt x="288" y="220"/>
                      </a:lnTo>
                      <a:lnTo>
                        <a:pt x="288" y="252"/>
                      </a:lnTo>
                      <a:lnTo>
                        <a:pt x="238" y="266"/>
                      </a:lnTo>
                      <a:lnTo>
                        <a:pt x="277" y="305"/>
                      </a:lnTo>
                      <a:lnTo>
                        <a:pt x="307" y="311"/>
                      </a:lnTo>
                      <a:lnTo>
                        <a:pt x="328" y="344"/>
                      </a:lnTo>
                      <a:lnTo>
                        <a:pt x="371" y="338"/>
                      </a:lnTo>
                      <a:lnTo>
                        <a:pt x="347" y="286"/>
                      </a:lnTo>
                      <a:lnTo>
                        <a:pt x="367" y="252"/>
                      </a:lnTo>
                      <a:lnTo>
                        <a:pt x="382" y="278"/>
                      </a:lnTo>
                      <a:lnTo>
                        <a:pt x="367" y="311"/>
                      </a:lnTo>
                      <a:lnTo>
                        <a:pt x="382" y="338"/>
                      </a:lnTo>
                      <a:lnTo>
                        <a:pt x="386" y="311"/>
                      </a:lnTo>
                      <a:lnTo>
                        <a:pt x="411" y="292"/>
                      </a:lnTo>
                      <a:lnTo>
                        <a:pt x="446" y="272"/>
                      </a:lnTo>
                      <a:lnTo>
                        <a:pt x="461" y="286"/>
                      </a:lnTo>
                      <a:lnTo>
                        <a:pt x="436" y="305"/>
                      </a:lnTo>
                      <a:lnTo>
                        <a:pt x="406" y="325"/>
                      </a:lnTo>
                      <a:lnTo>
                        <a:pt x="392" y="363"/>
                      </a:lnTo>
                      <a:lnTo>
                        <a:pt x="347" y="375"/>
                      </a:lnTo>
                      <a:lnTo>
                        <a:pt x="288" y="344"/>
                      </a:lnTo>
                      <a:lnTo>
                        <a:pt x="277" y="375"/>
                      </a:lnTo>
                      <a:lnTo>
                        <a:pt x="188" y="382"/>
                      </a:lnTo>
                      <a:lnTo>
                        <a:pt x="139" y="408"/>
                      </a:lnTo>
                      <a:lnTo>
                        <a:pt x="109" y="396"/>
                      </a:lnTo>
                      <a:lnTo>
                        <a:pt x="109" y="427"/>
                      </a:lnTo>
                      <a:lnTo>
                        <a:pt x="139" y="421"/>
                      </a:lnTo>
                      <a:lnTo>
                        <a:pt x="144" y="460"/>
                      </a:lnTo>
                      <a:lnTo>
                        <a:pt x="184" y="454"/>
                      </a:lnTo>
                      <a:lnTo>
                        <a:pt x="198" y="427"/>
                      </a:lnTo>
                      <a:lnTo>
                        <a:pt x="203" y="446"/>
                      </a:lnTo>
                      <a:lnTo>
                        <a:pt x="268" y="440"/>
                      </a:lnTo>
                      <a:lnTo>
                        <a:pt x="302" y="421"/>
                      </a:lnTo>
                      <a:lnTo>
                        <a:pt x="313" y="460"/>
                      </a:lnTo>
                      <a:lnTo>
                        <a:pt x="292" y="454"/>
                      </a:lnTo>
                      <a:lnTo>
                        <a:pt x="283" y="466"/>
                      </a:lnTo>
                      <a:lnTo>
                        <a:pt x="288" y="492"/>
                      </a:lnTo>
                      <a:lnTo>
                        <a:pt x="223" y="498"/>
                      </a:lnTo>
                      <a:lnTo>
                        <a:pt x="188" y="506"/>
                      </a:lnTo>
                      <a:lnTo>
                        <a:pt x="198" y="537"/>
                      </a:lnTo>
                      <a:lnTo>
                        <a:pt x="178" y="523"/>
                      </a:lnTo>
                      <a:lnTo>
                        <a:pt x="163" y="543"/>
                      </a:lnTo>
                      <a:lnTo>
                        <a:pt x="125" y="512"/>
                      </a:lnTo>
                      <a:lnTo>
                        <a:pt x="114" y="543"/>
                      </a:lnTo>
                      <a:lnTo>
                        <a:pt x="75" y="531"/>
                      </a:lnTo>
                      <a:lnTo>
                        <a:pt x="54" y="550"/>
                      </a:lnTo>
                      <a:lnTo>
                        <a:pt x="45" y="564"/>
                      </a:lnTo>
                      <a:lnTo>
                        <a:pt x="20" y="564"/>
                      </a:lnTo>
                      <a:lnTo>
                        <a:pt x="10" y="596"/>
                      </a:lnTo>
                      <a:lnTo>
                        <a:pt x="39" y="609"/>
                      </a:lnTo>
                      <a:lnTo>
                        <a:pt x="80" y="603"/>
                      </a:lnTo>
                      <a:lnTo>
                        <a:pt x="99" y="628"/>
                      </a:lnTo>
                      <a:lnTo>
                        <a:pt x="129" y="622"/>
                      </a:lnTo>
                      <a:lnTo>
                        <a:pt x="169" y="609"/>
                      </a:lnTo>
                      <a:lnTo>
                        <a:pt x="203" y="622"/>
                      </a:lnTo>
                      <a:lnTo>
                        <a:pt x="218" y="603"/>
                      </a:lnTo>
                      <a:lnTo>
                        <a:pt x="223" y="615"/>
                      </a:lnTo>
                      <a:lnTo>
                        <a:pt x="198" y="636"/>
                      </a:lnTo>
                      <a:lnTo>
                        <a:pt x="148" y="642"/>
                      </a:lnTo>
                      <a:lnTo>
                        <a:pt x="173" y="667"/>
                      </a:lnTo>
                      <a:lnTo>
                        <a:pt x="99" y="674"/>
                      </a:lnTo>
                      <a:lnTo>
                        <a:pt x="99" y="700"/>
                      </a:lnTo>
                      <a:lnTo>
                        <a:pt x="65" y="705"/>
                      </a:lnTo>
                      <a:lnTo>
                        <a:pt x="45" y="705"/>
                      </a:lnTo>
                      <a:lnTo>
                        <a:pt x="39" y="711"/>
                      </a:lnTo>
                      <a:lnTo>
                        <a:pt x="5" y="700"/>
                      </a:lnTo>
                      <a:lnTo>
                        <a:pt x="10" y="711"/>
                      </a:lnTo>
                      <a:lnTo>
                        <a:pt x="0" y="744"/>
                      </a:lnTo>
                      <a:lnTo>
                        <a:pt x="35" y="744"/>
                      </a:lnTo>
                      <a:lnTo>
                        <a:pt x="39" y="763"/>
                      </a:lnTo>
                      <a:lnTo>
                        <a:pt x="69" y="750"/>
                      </a:lnTo>
                      <a:lnTo>
                        <a:pt x="90" y="750"/>
                      </a:lnTo>
                      <a:lnTo>
                        <a:pt x="94" y="771"/>
                      </a:lnTo>
                      <a:lnTo>
                        <a:pt x="118" y="763"/>
                      </a:lnTo>
                      <a:lnTo>
                        <a:pt x="109" y="725"/>
                      </a:lnTo>
                      <a:lnTo>
                        <a:pt x="159" y="725"/>
                      </a:lnTo>
                      <a:lnTo>
                        <a:pt x="163" y="744"/>
                      </a:lnTo>
                      <a:lnTo>
                        <a:pt x="198" y="738"/>
                      </a:lnTo>
                      <a:lnTo>
                        <a:pt x="233" y="744"/>
                      </a:lnTo>
                      <a:lnTo>
                        <a:pt x="243" y="705"/>
                      </a:lnTo>
                      <a:lnTo>
                        <a:pt x="253" y="725"/>
                      </a:lnTo>
                      <a:lnTo>
                        <a:pt x="233" y="750"/>
                      </a:lnTo>
                      <a:lnTo>
                        <a:pt x="193" y="777"/>
                      </a:lnTo>
                      <a:lnTo>
                        <a:pt x="169" y="796"/>
                      </a:lnTo>
                      <a:lnTo>
                        <a:pt x="208" y="790"/>
                      </a:lnTo>
                      <a:lnTo>
                        <a:pt x="213" y="815"/>
                      </a:lnTo>
                      <a:lnTo>
                        <a:pt x="218" y="829"/>
                      </a:lnTo>
                      <a:lnTo>
                        <a:pt x="277" y="796"/>
                      </a:lnTo>
                      <a:lnTo>
                        <a:pt x="332" y="738"/>
                      </a:lnTo>
                      <a:lnTo>
                        <a:pt x="283" y="763"/>
                      </a:lnTo>
                      <a:lnTo>
                        <a:pt x="258" y="725"/>
                      </a:lnTo>
                      <a:lnTo>
                        <a:pt x="317" y="711"/>
                      </a:lnTo>
                      <a:lnTo>
                        <a:pt x="277" y="700"/>
                      </a:lnTo>
                      <a:lnTo>
                        <a:pt x="313" y="667"/>
                      </a:lnTo>
                      <a:lnTo>
                        <a:pt x="352" y="738"/>
                      </a:lnTo>
                      <a:lnTo>
                        <a:pt x="362" y="700"/>
                      </a:lnTo>
                      <a:lnTo>
                        <a:pt x="382" y="732"/>
                      </a:lnTo>
                      <a:lnTo>
                        <a:pt x="421" y="692"/>
                      </a:lnTo>
                      <a:lnTo>
                        <a:pt x="401" y="763"/>
                      </a:lnTo>
                      <a:lnTo>
                        <a:pt x="406" y="796"/>
                      </a:lnTo>
                      <a:lnTo>
                        <a:pt x="337" y="809"/>
                      </a:lnTo>
                      <a:lnTo>
                        <a:pt x="456" y="815"/>
                      </a:lnTo>
                      <a:lnTo>
                        <a:pt x="401" y="809"/>
                      </a:lnTo>
                      <a:lnTo>
                        <a:pt x="426" y="744"/>
                      </a:lnTo>
                      <a:lnTo>
                        <a:pt x="485" y="732"/>
                      </a:lnTo>
                      <a:lnTo>
                        <a:pt x="506" y="705"/>
                      </a:lnTo>
                      <a:lnTo>
                        <a:pt x="521" y="763"/>
                      </a:lnTo>
                      <a:lnTo>
                        <a:pt x="466" y="777"/>
                      </a:lnTo>
                      <a:lnTo>
                        <a:pt x="511" y="783"/>
                      </a:lnTo>
                      <a:lnTo>
                        <a:pt x="555" y="790"/>
                      </a:lnTo>
                      <a:lnTo>
                        <a:pt x="530" y="757"/>
                      </a:lnTo>
                      <a:lnTo>
                        <a:pt x="545" y="705"/>
                      </a:lnTo>
                      <a:lnTo>
                        <a:pt x="574" y="732"/>
                      </a:lnTo>
                      <a:lnTo>
                        <a:pt x="564" y="783"/>
                      </a:lnTo>
                      <a:lnTo>
                        <a:pt x="609" y="803"/>
                      </a:lnTo>
                      <a:lnTo>
                        <a:pt x="496" y="835"/>
                      </a:lnTo>
                      <a:lnTo>
                        <a:pt x="605" y="829"/>
                      </a:lnTo>
                      <a:lnTo>
                        <a:pt x="619" y="849"/>
                      </a:lnTo>
                      <a:lnTo>
                        <a:pt x="649" y="821"/>
                      </a:lnTo>
                      <a:lnTo>
                        <a:pt x="669" y="849"/>
                      </a:lnTo>
                      <a:lnTo>
                        <a:pt x="723" y="757"/>
                      </a:lnTo>
                      <a:lnTo>
                        <a:pt x="753" y="771"/>
                      </a:lnTo>
                      <a:lnTo>
                        <a:pt x="772" y="861"/>
                      </a:lnTo>
                      <a:lnTo>
                        <a:pt x="689" y="803"/>
                      </a:lnTo>
                      <a:lnTo>
                        <a:pt x="714" y="835"/>
                      </a:lnTo>
                      <a:lnTo>
                        <a:pt x="763" y="821"/>
                      </a:lnTo>
                      <a:lnTo>
                        <a:pt x="768" y="861"/>
                      </a:lnTo>
                      <a:lnTo>
                        <a:pt x="763" y="893"/>
                      </a:lnTo>
                      <a:lnTo>
                        <a:pt x="723" y="821"/>
                      </a:lnTo>
                      <a:lnTo>
                        <a:pt x="659" y="893"/>
                      </a:lnTo>
                      <a:lnTo>
                        <a:pt x="594" y="855"/>
                      </a:lnTo>
                      <a:lnTo>
                        <a:pt x="629" y="901"/>
                      </a:lnTo>
                      <a:lnTo>
                        <a:pt x="689" y="913"/>
                      </a:lnTo>
                      <a:lnTo>
                        <a:pt x="738" y="919"/>
                      </a:lnTo>
                      <a:lnTo>
                        <a:pt x="783" y="1003"/>
                      </a:lnTo>
                      <a:lnTo>
                        <a:pt x="639" y="919"/>
                      </a:lnTo>
                      <a:lnTo>
                        <a:pt x="639" y="951"/>
                      </a:lnTo>
                      <a:lnTo>
                        <a:pt x="521" y="959"/>
                      </a:lnTo>
                      <a:lnTo>
                        <a:pt x="485" y="932"/>
                      </a:lnTo>
                      <a:lnTo>
                        <a:pt x="451" y="959"/>
                      </a:lnTo>
                      <a:lnTo>
                        <a:pt x="515" y="959"/>
                      </a:lnTo>
                      <a:lnTo>
                        <a:pt x="654" y="959"/>
                      </a:lnTo>
                      <a:lnTo>
                        <a:pt x="714" y="945"/>
                      </a:lnTo>
                      <a:lnTo>
                        <a:pt x="768" y="959"/>
                      </a:lnTo>
                      <a:lnTo>
                        <a:pt x="772" y="997"/>
                      </a:lnTo>
                      <a:lnTo>
                        <a:pt x="654" y="997"/>
                      </a:lnTo>
                      <a:lnTo>
                        <a:pt x="649" y="1009"/>
                      </a:lnTo>
                      <a:lnTo>
                        <a:pt x="629" y="990"/>
                      </a:lnTo>
                      <a:lnTo>
                        <a:pt x="580" y="997"/>
                      </a:lnTo>
                      <a:lnTo>
                        <a:pt x="605" y="1003"/>
                      </a:lnTo>
                      <a:lnTo>
                        <a:pt x="555" y="1042"/>
                      </a:lnTo>
                      <a:lnTo>
                        <a:pt x="619" y="1003"/>
                      </a:lnTo>
                      <a:lnTo>
                        <a:pt x="649" y="1009"/>
                      </a:lnTo>
                      <a:lnTo>
                        <a:pt x="719" y="1003"/>
                      </a:lnTo>
                      <a:lnTo>
                        <a:pt x="783" y="1009"/>
                      </a:lnTo>
                      <a:lnTo>
                        <a:pt x="738" y="1023"/>
                      </a:lnTo>
                      <a:lnTo>
                        <a:pt x="744" y="1055"/>
                      </a:lnTo>
                      <a:lnTo>
                        <a:pt x="763" y="1055"/>
                      </a:lnTo>
                      <a:lnTo>
                        <a:pt x="758" y="1036"/>
                      </a:lnTo>
                      <a:lnTo>
                        <a:pt x="808" y="1030"/>
                      </a:lnTo>
                      <a:lnTo>
                        <a:pt x="907" y="1003"/>
                      </a:lnTo>
                      <a:lnTo>
                        <a:pt x="976" y="1049"/>
                      </a:lnTo>
                      <a:lnTo>
                        <a:pt x="976" y="1069"/>
                      </a:lnTo>
                      <a:lnTo>
                        <a:pt x="847" y="1074"/>
                      </a:lnTo>
                      <a:lnTo>
                        <a:pt x="802" y="1061"/>
                      </a:lnTo>
                      <a:lnTo>
                        <a:pt x="772" y="1074"/>
                      </a:lnTo>
                      <a:lnTo>
                        <a:pt x="798" y="1080"/>
                      </a:lnTo>
                      <a:lnTo>
                        <a:pt x="852" y="1094"/>
                      </a:lnTo>
                      <a:lnTo>
                        <a:pt x="912" y="1080"/>
                      </a:lnTo>
                      <a:lnTo>
                        <a:pt x="1010" y="1094"/>
                      </a:lnTo>
                      <a:lnTo>
                        <a:pt x="1010" y="1120"/>
                      </a:lnTo>
                      <a:lnTo>
                        <a:pt x="1051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" name="Freeform 4"/>
                <p:cNvSpPr>
                  <a:spLocks/>
                </p:cNvSpPr>
                <p:nvPr/>
              </p:nvSpPr>
              <p:spPr bwMode="ltGray">
                <a:xfrm>
                  <a:off x="3465" y="1592"/>
                  <a:ext cx="1080" cy="1541"/>
                </a:xfrm>
                <a:custGeom>
                  <a:avLst/>
                  <a:gdLst>
                    <a:gd name="T0" fmla="*/ 667 w 1080"/>
                    <a:gd name="T1" fmla="*/ 1176 h 1541"/>
                    <a:gd name="T2" fmla="*/ 396 w 1080"/>
                    <a:gd name="T3" fmla="*/ 1093 h 1541"/>
                    <a:gd name="T4" fmla="*/ 159 w 1080"/>
                    <a:gd name="T5" fmla="*/ 1067 h 1541"/>
                    <a:gd name="T6" fmla="*/ 125 w 1080"/>
                    <a:gd name="T7" fmla="*/ 1001 h 1541"/>
                    <a:gd name="T8" fmla="*/ 213 w 1080"/>
                    <a:gd name="T9" fmla="*/ 1035 h 1541"/>
                    <a:gd name="T10" fmla="*/ 401 w 1080"/>
                    <a:gd name="T11" fmla="*/ 1029 h 1541"/>
                    <a:gd name="T12" fmla="*/ 396 w 1080"/>
                    <a:gd name="T13" fmla="*/ 982 h 1541"/>
                    <a:gd name="T14" fmla="*/ 312 w 1080"/>
                    <a:gd name="T15" fmla="*/ 956 h 1541"/>
                    <a:gd name="T16" fmla="*/ 366 w 1080"/>
                    <a:gd name="T17" fmla="*/ 872 h 1541"/>
                    <a:gd name="T18" fmla="*/ 396 w 1080"/>
                    <a:gd name="T19" fmla="*/ 878 h 1541"/>
                    <a:gd name="T20" fmla="*/ 441 w 1080"/>
                    <a:gd name="T21" fmla="*/ 897 h 1541"/>
                    <a:gd name="T22" fmla="*/ 465 w 1080"/>
                    <a:gd name="T23" fmla="*/ 943 h 1541"/>
                    <a:gd name="T24" fmla="*/ 495 w 1080"/>
                    <a:gd name="T25" fmla="*/ 1029 h 1541"/>
                    <a:gd name="T26" fmla="*/ 475 w 1080"/>
                    <a:gd name="T27" fmla="*/ 866 h 1541"/>
                    <a:gd name="T28" fmla="*/ 514 w 1080"/>
                    <a:gd name="T29" fmla="*/ 878 h 1541"/>
                    <a:gd name="T30" fmla="*/ 579 w 1080"/>
                    <a:gd name="T31" fmla="*/ 910 h 1541"/>
                    <a:gd name="T32" fmla="*/ 618 w 1080"/>
                    <a:gd name="T33" fmla="*/ 949 h 1541"/>
                    <a:gd name="T34" fmla="*/ 609 w 1080"/>
                    <a:gd name="T35" fmla="*/ 1007 h 1541"/>
                    <a:gd name="T36" fmla="*/ 663 w 1080"/>
                    <a:gd name="T37" fmla="*/ 1029 h 1541"/>
                    <a:gd name="T38" fmla="*/ 723 w 1080"/>
                    <a:gd name="T39" fmla="*/ 1048 h 1541"/>
                    <a:gd name="T40" fmla="*/ 678 w 1080"/>
                    <a:gd name="T41" fmla="*/ 962 h 1541"/>
                    <a:gd name="T42" fmla="*/ 465 w 1080"/>
                    <a:gd name="T43" fmla="*/ 606 h 1541"/>
                    <a:gd name="T44" fmla="*/ 469 w 1080"/>
                    <a:gd name="T45" fmla="*/ 424 h 1541"/>
                    <a:gd name="T46" fmla="*/ 469 w 1080"/>
                    <a:gd name="T47" fmla="*/ 554 h 1541"/>
                    <a:gd name="T48" fmla="*/ 490 w 1080"/>
                    <a:gd name="T49" fmla="*/ 509 h 1541"/>
                    <a:gd name="T50" fmla="*/ 514 w 1080"/>
                    <a:gd name="T51" fmla="*/ 490 h 1541"/>
                    <a:gd name="T52" fmla="*/ 445 w 1080"/>
                    <a:gd name="T53" fmla="*/ 463 h 1541"/>
                    <a:gd name="T54" fmla="*/ 411 w 1080"/>
                    <a:gd name="T55" fmla="*/ 374 h 1541"/>
                    <a:gd name="T56" fmla="*/ 454 w 1080"/>
                    <a:gd name="T57" fmla="*/ 295 h 1541"/>
                    <a:gd name="T58" fmla="*/ 430 w 1080"/>
                    <a:gd name="T59" fmla="*/ 283 h 1541"/>
                    <a:gd name="T60" fmla="*/ 475 w 1080"/>
                    <a:gd name="T61" fmla="*/ 165 h 1541"/>
                    <a:gd name="T62" fmla="*/ 366 w 1080"/>
                    <a:gd name="T63" fmla="*/ 134 h 1541"/>
                    <a:gd name="T64" fmla="*/ 460 w 1080"/>
                    <a:gd name="T65" fmla="*/ 31 h 1541"/>
                    <a:gd name="T66" fmla="*/ 559 w 1080"/>
                    <a:gd name="T67" fmla="*/ 134 h 1541"/>
                    <a:gd name="T68" fmla="*/ 658 w 1080"/>
                    <a:gd name="T69" fmla="*/ 126 h 1541"/>
                    <a:gd name="T70" fmla="*/ 801 w 1080"/>
                    <a:gd name="T71" fmla="*/ 140 h 1541"/>
                    <a:gd name="T72" fmla="*/ 861 w 1080"/>
                    <a:gd name="T73" fmla="*/ 140 h 1541"/>
                    <a:gd name="T74" fmla="*/ 974 w 1080"/>
                    <a:gd name="T75" fmla="*/ 147 h 1541"/>
                    <a:gd name="T76" fmla="*/ 974 w 1080"/>
                    <a:gd name="T77" fmla="*/ 223 h 1541"/>
                    <a:gd name="T78" fmla="*/ 1043 w 1080"/>
                    <a:gd name="T79" fmla="*/ 134 h 1541"/>
                    <a:gd name="T80" fmla="*/ 994 w 1080"/>
                    <a:gd name="T81" fmla="*/ 264 h 1541"/>
                    <a:gd name="T82" fmla="*/ 870 w 1080"/>
                    <a:gd name="T83" fmla="*/ 223 h 1541"/>
                    <a:gd name="T84" fmla="*/ 648 w 1080"/>
                    <a:gd name="T85" fmla="*/ 165 h 1541"/>
                    <a:gd name="T86" fmla="*/ 598 w 1080"/>
                    <a:gd name="T87" fmla="*/ 283 h 1541"/>
                    <a:gd name="T88" fmla="*/ 751 w 1080"/>
                    <a:gd name="T89" fmla="*/ 211 h 1541"/>
                    <a:gd name="T90" fmla="*/ 919 w 1080"/>
                    <a:gd name="T91" fmla="*/ 308 h 1541"/>
                    <a:gd name="T92" fmla="*/ 678 w 1080"/>
                    <a:gd name="T93" fmla="*/ 302 h 1541"/>
                    <a:gd name="T94" fmla="*/ 757 w 1080"/>
                    <a:gd name="T95" fmla="*/ 412 h 1541"/>
                    <a:gd name="T96" fmla="*/ 682 w 1080"/>
                    <a:gd name="T97" fmla="*/ 451 h 1541"/>
                    <a:gd name="T98" fmla="*/ 682 w 1080"/>
                    <a:gd name="T99" fmla="*/ 548 h 1541"/>
                    <a:gd name="T100" fmla="*/ 766 w 1080"/>
                    <a:gd name="T101" fmla="*/ 839 h 1541"/>
                    <a:gd name="T102" fmla="*/ 801 w 1080"/>
                    <a:gd name="T103" fmla="*/ 821 h 1541"/>
                    <a:gd name="T104" fmla="*/ 861 w 1080"/>
                    <a:gd name="T105" fmla="*/ 891 h 1541"/>
                    <a:gd name="T106" fmla="*/ 934 w 1080"/>
                    <a:gd name="T107" fmla="*/ 1093 h 1541"/>
                    <a:gd name="T108" fmla="*/ 880 w 1080"/>
                    <a:gd name="T109" fmla="*/ 1196 h 1541"/>
                    <a:gd name="T110" fmla="*/ 998 w 1080"/>
                    <a:gd name="T111" fmla="*/ 1365 h 1541"/>
                    <a:gd name="T112" fmla="*/ 1063 w 1080"/>
                    <a:gd name="T113" fmla="*/ 1319 h 1541"/>
                    <a:gd name="T114" fmla="*/ 875 w 1080"/>
                    <a:gd name="T115" fmla="*/ 1474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080" h="1541">
                      <a:moveTo>
                        <a:pt x="772" y="1500"/>
                      </a:moveTo>
                      <a:lnTo>
                        <a:pt x="762" y="1429"/>
                      </a:lnTo>
                      <a:lnTo>
                        <a:pt x="751" y="1396"/>
                      </a:lnTo>
                      <a:lnTo>
                        <a:pt x="751" y="1377"/>
                      </a:lnTo>
                      <a:lnTo>
                        <a:pt x="732" y="1287"/>
                      </a:lnTo>
                      <a:lnTo>
                        <a:pt x="723" y="1280"/>
                      </a:lnTo>
                      <a:lnTo>
                        <a:pt x="723" y="1272"/>
                      </a:lnTo>
                      <a:lnTo>
                        <a:pt x="723" y="1260"/>
                      </a:lnTo>
                      <a:lnTo>
                        <a:pt x="702" y="1202"/>
                      </a:lnTo>
                      <a:lnTo>
                        <a:pt x="687" y="1189"/>
                      </a:lnTo>
                      <a:lnTo>
                        <a:pt x="667" y="1176"/>
                      </a:lnTo>
                      <a:lnTo>
                        <a:pt x="653" y="1144"/>
                      </a:lnTo>
                      <a:lnTo>
                        <a:pt x="628" y="1125"/>
                      </a:lnTo>
                      <a:lnTo>
                        <a:pt x="588" y="1112"/>
                      </a:lnTo>
                      <a:lnTo>
                        <a:pt x="529" y="1098"/>
                      </a:lnTo>
                      <a:lnTo>
                        <a:pt x="514" y="1112"/>
                      </a:lnTo>
                      <a:lnTo>
                        <a:pt x="484" y="1112"/>
                      </a:lnTo>
                      <a:lnTo>
                        <a:pt x="475" y="1093"/>
                      </a:lnTo>
                      <a:lnTo>
                        <a:pt x="460" y="1087"/>
                      </a:lnTo>
                      <a:lnTo>
                        <a:pt x="435" y="1093"/>
                      </a:lnTo>
                      <a:lnTo>
                        <a:pt x="416" y="1079"/>
                      </a:lnTo>
                      <a:lnTo>
                        <a:pt x="396" y="1093"/>
                      </a:lnTo>
                      <a:lnTo>
                        <a:pt x="381" y="1093"/>
                      </a:lnTo>
                      <a:lnTo>
                        <a:pt x="371" y="1098"/>
                      </a:lnTo>
                      <a:lnTo>
                        <a:pt x="347" y="1112"/>
                      </a:lnTo>
                      <a:lnTo>
                        <a:pt x="362" y="1098"/>
                      </a:lnTo>
                      <a:lnTo>
                        <a:pt x="362" y="1093"/>
                      </a:lnTo>
                      <a:lnTo>
                        <a:pt x="362" y="1087"/>
                      </a:lnTo>
                      <a:lnTo>
                        <a:pt x="356" y="1073"/>
                      </a:lnTo>
                      <a:lnTo>
                        <a:pt x="237" y="1061"/>
                      </a:lnTo>
                      <a:lnTo>
                        <a:pt x="213" y="1061"/>
                      </a:lnTo>
                      <a:lnTo>
                        <a:pt x="188" y="1061"/>
                      </a:lnTo>
                      <a:lnTo>
                        <a:pt x="159" y="1067"/>
                      </a:lnTo>
                      <a:lnTo>
                        <a:pt x="144" y="1087"/>
                      </a:lnTo>
                      <a:lnTo>
                        <a:pt x="95" y="1093"/>
                      </a:lnTo>
                      <a:lnTo>
                        <a:pt x="110" y="1079"/>
                      </a:lnTo>
                      <a:lnTo>
                        <a:pt x="119" y="1073"/>
                      </a:lnTo>
                      <a:lnTo>
                        <a:pt x="129" y="1073"/>
                      </a:lnTo>
                      <a:lnTo>
                        <a:pt x="129" y="1067"/>
                      </a:lnTo>
                      <a:lnTo>
                        <a:pt x="134" y="1061"/>
                      </a:lnTo>
                      <a:lnTo>
                        <a:pt x="149" y="1054"/>
                      </a:lnTo>
                      <a:lnTo>
                        <a:pt x="149" y="1048"/>
                      </a:lnTo>
                      <a:lnTo>
                        <a:pt x="139" y="1035"/>
                      </a:lnTo>
                      <a:lnTo>
                        <a:pt x="125" y="1001"/>
                      </a:lnTo>
                      <a:lnTo>
                        <a:pt x="110" y="995"/>
                      </a:lnTo>
                      <a:lnTo>
                        <a:pt x="65" y="1020"/>
                      </a:lnTo>
                      <a:lnTo>
                        <a:pt x="0" y="1020"/>
                      </a:lnTo>
                      <a:lnTo>
                        <a:pt x="26" y="1014"/>
                      </a:lnTo>
                      <a:lnTo>
                        <a:pt x="40" y="1014"/>
                      </a:lnTo>
                      <a:lnTo>
                        <a:pt x="55" y="1014"/>
                      </a:lnTo>
                      <a:lnTo>
                        <a:pt x="114" y="982"/>
                      </a:lnTo>
                      <a:lnTo>
                        <a:pt x="139" y="1007"/>
                      </a:lnTo>
                      <a:lnTo>
                        <a:pt x="164" y="1035"/>
                      </a:lnTo>
                      <a:lnTo>
                        <a:pt x="184" y="1041"/>
                      </a:lnTo>
                      <a:lnTo>
                        <a:pt x="213" y="1035"/>
                      </a:lnTo>
                      <a:lnTo>
                        <a:pt x="228" y="1041"/>
                      </a:lnTo>
                      <a:lnTo>
                        <a:pt x="252" y="1035"/>
                      </a:lnTo>
                      <a:lnTo>
                        <a:pt x="272" y="1041"/>
                      </a:lnTo>
                      <a:lnTo>
                        <a:pt x="272" y="1014"/>
                      </a:lnTo>
                      <a:lnTo>
                        <a:pt x="292" y="995"/>
                      </a:lnTo>
                      <a:lnTo>
                        <a:pt x="282" y="1014"/>
                      </a:lnTo>
                      <a:lnTo>
                        <a:pt x="287" y="1029"/>
                      </a:lnTo>
                      <a:lnTo>
                        <a:pt x="292" y="1035"/>
                      </a:lnTo>
                      <a:lnTo>
                        <a:pt x="327" y="1048"/>
                      </a:lnTo>
                      <a:lnTo>
                        <a:pt x="356" y="1041"/>
                      </a:lnTo>
                      <a:lnTo>
                        <a:pt x="401" y="1029"/>
                      </a:lnTo>
                      <a:lnTo>
                        <a:pt x="435" y="1007"/>
                      </a:lnTo>
                      <a:lnTo>
                        <a:pt x="441" y="1014"/>
                      </a:lnTo>
                      <a:lnTo>
                        <a:pt x="426" y="1020"/>
                      </a:lnTo>
                      <a:lnTo>
                        <a:pt x="407" y="1029"/>
                      </a:lnTo>
                      <a:lnTo>
                        <a:pt x="356" y="1041"/>
                      </a:lnTo>
                      <a:lnTo>
                        <a:pt x="411" y="1054"/>
                      </a:lnTo>
                      <a:lnTo>
                        <a:pt x="435" y="1061"/>
                      </a:lnTo>
                      <a:lnTo>
                        <a:pt x="454" y="1054"/>
                      </a:lnTo>
                      <a:lnTo>
                        <a:pt x="445" y="1007"/>
                      </a:lnTo>
                      <a:lnTo>
                        <a:pt x="430" y="995"/>
                      </a:lnTo>
                      <a:lnTo>
                        <a:pt x="396" y="982"/>
                      </a:lnTo>
                      <a:lnTo>
                        <a:pt x="381" y="982"/>
                      </a:lnTo>
                      <a:lnTo>
                        <a:pt x="386" y="995"/>
                      </a:lnTo>
                      <a:lnTo>
                        <a:pt x="362" y="1001"/>
                      </a:lnTo>
                      <a:lnTo>
                        <a:pt x="356" y="995"/>
                      </a:lnTo>
                      <a:lnTo>
                        <a:pt x="362" y="976"/>
                      </a:lnTo>
                      <a:lnTo>
                        <a:pt x="332" y="968"/>
                      </a:lnTo>
                      <a:lnTo>
                        <a:pt x="302" y="968"/>
                      </a:lnTo>
                      <a:lnTo>
                        <a:pt x="297" y="982"/>
                      </a:lnTo>
                      <a:lnTo>
                        <a:pt x="287" y="968"/>
                      </a:lnTo>
                      <a:lnTo>
                        <a:pt x="312" y="962"/>
                      </a:lnTo>
                      <a:lnTo>
                        <a:pt x="312" y="956"/>
                      </a:lnTo>
                      <a:lnTo>
                        <a:pt x="321" y="943"/>
                      </a:lnTo>
                      <a:lnTo>
                        <a:pt x="332" y="930"/>
                      </a:lnTo>
                      <a:lnTo>
                        <a:pt x="332" y="910"/>
                      </a:lnTo>
                      <a:lnTo>
                        <a:pt x="327" y="904"/>
                      </a:lnTo>
                      <a:lnTo>
                        <a:pt x="312" y="891"/>
                      </a:lnTo>
                      <a:lnTo>
                        <a:pt x="267" y="860"/>
                      </a:lnTo>
                      <a:lnTo>
                        <a:pt x="306" y="872"/>
                      </a:lnTo>
                      <a:lnTo>
                        <a:pt x="321" y="885"/>
                      </a:lnTo>
                      <a:lnTo>
                        <a:pt x="336" y="891"/>
                      </a:lnTo>
                      <a:lnTo>
                        <a:pt x="351" y="891"/>
                      </a:lnTo>
                      <a:lnTo>
                        <a:pt x="366" y="872"/>
                      </a:lnTo>
                      <a:lnTo>
                        <a:pt x="351" y="891"/>
                      </a:lnTo>
                      <a:lnTo>
                        <a:pt x="342" y="918"/>
                      </a:lnTo>
                      <a:lnTo>
                        <a:pt x="336" y="943"/>
                      </a:lnTo>
                      <a:lnTo>
                        <a:pt x="342" y="949"/>
                      </a:lnTo>
                      <a:lnTo>
                        <a:pt x="351" y="943"/>
                      </a:lnTo>
                      <a:lnTo>
                        <a:pt x="366" y="949"/>
                      </a:lnTo>
                      <a:lnTo>
                        <a:pt x="377" y="949"/>
                      </a:lnTo>
                      <a:lnTo>
                        <a:pt x="392" y="949"/>
                      </a:lnTo>
                      <a:lnTo>
                        <a:pt x="407" y="949"/>
                      </a:lnTo>
                      <a:lnTo>
                        <a:pt x="430" y="956"/>
                      </a:lnTo>
                      <a:lnTo>
                        <a:pt x="396" y="878"/>
                      </a:lnTo>
                      <a:lnTo>
                        <a:pt x="381" y="878"/>
                      </a:lnTo>
                      <a:lnTo>
                        <a:pt x="416" y="878"/>
                      </a:lnTo>
                      <a:lnTo>
                        <a:pt x="445" y="839"/>
                      </a:lnTo>
                      <a:lnTo>
                        <a:pt x="504" y="789"/>
                      </a:lnTo>
                      <a:lnTo>
                        <a:pt x="475" y="814"/>
                      </a:lnTo>
                      <a:lnTo>
                        <a:pt x="454" y="846"/>
                      </a:lnTo>
                      <a:lnTo>
                        <a:pt x="435" y="872"/>
                      </a:lnTo>
                      <a:lnTo>
                        <a:pt x="426" y="885"/>
                      </a:lnTo>
                      <a:lnTo>
                        <a:pt x="435" y="891"/>
                      </a:lnTo>
                      <a:lnTo>
                        <a:pt x="435" y="910"/>
                      </a:lnTo>
                      <a:lnTo>
                        <a:pt x="441" y="897"/>
                      </a:lnTo>
                      <a:lnTo>
                        <a:pt x="454" y="885"/>
                      </a:lnTo>
                      <a:lnTo>
                        <a:pt x="465" y="885"/>
                      </a:lnTo>
                      <a:lnTo>
                        <a:pt x="469" y="897"/>
                      </a:lnTo>
                      <a:lnTo>
                        <a:pt x="454" y="897"/>
                      </a:lnTo>
                      <a:lnTo>
                        <a:pt x="445" y="904"/>
                      </a:lnTo>
                      <a:lnTo>
                        <a:pt x="445" y="924"/>
                      </a:lnTo>
                      <a:lnTo>
                        <a:pt x="450" y="943"/>
                      </a:lnTo>
                      <a:lnTo>
                        <a:pt x="460" y="930"/>
                      </a:lnTo>
                      <a:lnTo>
                        <a:pt x="469" y="930"/>
                      </a:lnTo>
                      <a:lnTo>
                        <a:pt x="469" y="937"/>
                      </a:lnTo>
                      <a:lnTo>
                        <a:pt x="465" y="943"/>
                      </a:lnTo>
                      <a:lnTo>
                        <a:pt x="454" y="949"/>
                      </a:lnTo>
                      <a:lnTo>
                        <a:pt x="454" y="962"/>
                      </a:lnTo>
                      <a:lnTo>
                        <a:pt x="460" y="968"/>
                      </a:lnTo>
                      <a:lnTo>
                        <a:pt x="469" y="968"/>
                      </a:lnTo>
                      <a:lnTo>
                        <a:pt x="475" y="968"/>
                      </a:lnTo>
                      <a:lnTo>
                        <a:pt x="475" y="962"/>
                      </a:lnTo>
                      <a:lnTo>
                        <a:pt x="490" y="995"/>
                      </a:lnTo>
                      <a:lnTo>
                        <a:pt x="484" y="1007"/>
                      </a:lnTo>
                      <a:lnTo>
                        <a:pt x="480" y="1014"/>
                      </a:lnTo>
                      <a:lnTo>
                        <a:pt x="480" y="1029"/>
                      </a:lnTo>
                      <a:lnTo>
                        <a:pt x="495" y="1029"/>
                      </a:lnTo>
                      <a:lnTo>
                        <a:pt x="495" y="1014"/>
                      </a:lnTo>
                      <a:lnTo>
                        <a:pt x="469" y="937"/>
                      </a:lnTo>
                      <a:lnTo>
                        <a:pt x="460" y="885"/>
                      </a:lnTo>
                      <a:lnTo>
                        <a:pt x="465" y="860"/>
                      </a:lnTo>
                      <a:lnTo>
                        <a:pt x="454" y="839"/>
                      </a:lnTo>
                      <a:lnTo>
                        <a:pt x="420" y="827"/>
                      </a:lnTo>
                      <a:lnTo>
                        <a:pt x="460" y="839"/>
                      </a:lnTo>
                      <a:lnTo>
                        <a:pt x="480" y="808"/>
                      </a:lnTo>
                      <a:lnTo>
                        <a:pt x="469" y="827"/>
                      </a:lnTo>
                      <a:lnTo>
                        <a:pt x="480" y="846"/>
                      </a:lnTo>
                      <a:lnTo>
                        <a:pt x="475" y="866"/>
                      </a:lnTo>
                      <a:lnTo>
                        <a:pt x="484" y="878"/>
                      </a:lnTo>
                      <a:lnTo>
                        <a:pt x="475" y="891"/>
                      </a:lnTo>
                      <a:lnTo>
                        <a:pt x="484" y="924"/>
                      </a:lnTo>
                      <a:lnTo>
                        <a:pt x="490" y="956"/>
                      </a:lnTo>
                      <a:lnTo>
                        <a:pt x="514" y="982"/>
                      </a:lnTo>
                      <a:lnTo>
                        <a:pt x="534" y="976"/>
                      </a:lnTo>
                      <a:lnTo>
                        <a:pt x="519" y="956"/>
                      </a:lnTo>
                      <a:lnTo>
                        <a:pt x="514" y="930"/>
                      </a:lnTo>
                      <a:lnTo>
                        <a:pt x="499" y="918"/>
                      </a:lnTo>
                      <a:lnTo>
                        <a:pt x="504" y="897"/>
                      </a:lnTo>
                      <a:lnTo>
                        <a:pt x="514" y="878"/>
                      </a:lnTo>
                      <a:lnTo>
                        <a:pt x="525" y="897"/>
                      </a:lnTo>
                      <a:lnTo>
                        <a:pt x="519" y="904"/>
                      </a:lnTo>
                      <a:lnTo>
                        <a:pt x="519" y="918"/>
                      </a:lnTo>
                      <a:lnTo>
                        <a:pt x="525" y="943"/>
                      </a:lnTo>
                      <a:lnTo>
                        <a:pt x="534" y="949"/>
                      </a:lnTo>
                      <a:lnTo>
                        <a:pt x="544" y="949"/>
                      </a:lnTo>
                      <a:lnTo>
                        <a:pt x="549" y="943"/>
                      </a:lnTo>
                      <a:lnTo>
                        <a:pt x="559" y="930"/>
                      </a:lnTo>
                      <a:lnTo>
                        <a:pt x="554" y="910"/>
                      </a:lnTo>
                      <a:lnTo>
                        <a:pt x="559" y="904"/>
                      </a:lnTo>
                      <a:lnTo>
                        <a:pt x="579" y="910"/>
                      </a:lnTo>
                      <a:lnTo>
                        <a:pt x="579" y="924"/>
                      </a:lnTo>
                      <a:lnTo>
                        <a:pt x="574" y="918"/>
                      </a:lnTo>
                      <a:lnTo>
                        <a:pt x="569" y="930"/>
                      </a:lnTo>
                      <a:lnTo>
                        <a:pt x="559" y="943"/>
                      </a:lnTo>
                      <a:lnTo>
                        <a:pt x="559" y="962"/>
                      </a:lnTo>
                      <a:lnTo>
                        <a:pt x="564" y="982"/>
                      </a:lnTo>
                      <a:lnTo>
                        <a:pt x="594" y="962"/>
                      </a:lnTo>
                      <a:lnTo>
                        <a:pt x="603" y="956"/>
                      </a:lnTo>
                      <a:lnTo>
                        <a:pt x="594" y="924"/>
                      </a:lnTo>
                      <a:lnTo>
                        <a:pt x="613" y="937"/>
                      </a:lnTo>
                      <a:lnTo>
                        <a:pt x="618" y="949"/>
                      </a:lnTo>
                      <a:lnTo>
                        <a:pt x="618" y="962"/>
                      </a:lnTo>
                      <a:lnTo>
                        <a:pt x="613" y="968"/>
                      </a:lnTo>
                      <a:lnTo>
                        <a:pt x="624" y="982"/>
                      </a:lnTo>
                      <a:lnTo>
                        <a:pt x="613" y="989"/>
                      </a:lnTo>
                      <a:lnTo>
                        <a:pt x="609" y="976"/>
                      </a:lnTo>
                      <a:lnTo>
                        <a:pt x="588" y="982"/>
                      </a:lnTo>
                      <a:lnTo>
                        <a:pt x="588" y="995"/>
                      </a:lnTo>
                      <a:lnTo>
                        <a:pt x="598" y="995"/>
                      </a:lnTo>
                      <a:lnTo>
                        <a:pt x="609" y="989"/>
                      </a:lnTo>
                      <a:lnTo>
                        <a:pt x="618" y="1001"/>
                      </a:lnTo>
                      <a:lnTo>
                        <a:pt x="609" y="1007"/>
                      </a:lnTo>
                      <a:lnTo>
                        <a:pt x="609" y="1020"/>
                      </a:lnTo>
                      <a:lnTo>
                        <a:pt x="618" y="1020"/>
                      </a:lnTo>
                      <a:lnTo>
                        <a:pt x="618" y="1048"/>
                      </a:lnTo>
                      <a:lnTo>
                        <a:pt x="624" y="1061"/>
                      </a:lnTo>
                      <a:lnTo>
                        <a:pt x="633" y="1067"/>
                      </a:lnTo>
                      <a:lnTo>
                        <a:pt x="638" y="1061"/>
                      </a:lnTo>
                      <a:lnTo>
                        <a:pt x="633" y="1048"/>
                      </a:lnTo>
                      <a:lnTo>
                        <a:pt x="618" y="1041"/>
                      </a:lnTo>
                      <a:lnTo>
                        <a:pt x="628" y="1029"/>
                      </a:lnTo>
                      <a:lnTo>
                        <a:pt x="643" y="1029"/>
                      </a:lnTo>
                      <a:lnTo>
                        <a:pt x="663" y="1029"/>
                      </a:lnTo>
                      <a:lnTo>
                        <a:pt x="678" y="1048"/>
                      </a:lnTo>
                      <a:lnTo>
                        <a:pt x="697" y="1073"/>
                      </a:lnTo>
                      <a:lnTo>
                        <a:pt x="702" y="1093"/>
                      </a:lnTo>
                      <a:lnTo>
                        <a:pt x="732" y="1125"/>
                      </a:lnTo>
                      <a:lnTo>
                        <a:pt x="747" y="1137"/>
                      </a:lnTo>
                      <a:lnTo>
                        <a:pt x="747" y="1118"/>
                      </a:lnTo>
                      <a:lnTo>
                        <a:pt x="747" y="1104"/>
                      </a:lnTo>
                      <a:lnTo>
                        <a:pt x="732" y="1054"/>
                      </a:lnTo>
                      <a:lnTo>
                        <a:pt x="723" y="1067"/>
                      </a:lnTo>
                      <a:lnTo>
                        <a:pt x="717" y="1054"/>
                      </a:lnTo>
                      <a:lnTo>
                        <a:pt x="723" y="1048"/>
                      </a:lnTo>
                      <a:lnTo>
                        <a:pt x="727" y="1029"/>
                      </a:lnTo>
                      <a:lnTo>
                        <a:pt x="717" y="995"/>
                      </a:lnTo>
                      <a:lnTo>
                        <a:pt x="702" y="982"/>
                      </a:lnTo>
                      <a:lnTo>
                        <a:pt x="653" y="956"/>
                      </a:lnTo>
                      <a:lnTo>
                        <a:pt x="648" y="962"/>
                      </a:lnTo>
                      <a:lnTo>
                        <a:pt x="624" y="943"/>
                      </a:lnTo>
                      <a:lnTo>
                        <a:pt x="633" y="937"/>
                      </a:lnTo>
                      <a:lnTo>
                        <a:pt x="658" y="956"/>
                      </a:lnTo>
                      <a:lnTo>
                        <a:pt x="687" y="968"/>
                      </a:lnTo>
                      <a:lnTo>
                        <a:pt x="682" y="956"/>
                      </a:lnTo>
                      <a:lnTo>
                        <a:pt x="678" y="962"/>
                      </a:lnTo>
                      <a:lnTo>
                        <a:pt x="667" y="956"/>
                      </a:lnTo>
                      <a:lnTo>
                        <a:pt x="673" y="949"/>
                      </a:lnTo>
                      <a:lnTo>
                        <a:pt x="678" y="943"/>
                      </a:lnTo>
                      <a:lnTo>
                        <a:pt x="673" y="930"/>
                      </a:lnTo>
                      <a:lnTo>
                        <a:pt x="658" y="930"/>
                      </a:lnTo>
                      <a:lnTo>
                        <a:pt x="638" y="937"/>
                      </a:lnTo>
                      <a:lnTo>
                        <a:pt x="648" y="918"/>
                      </a:lnTo>
                      <a:lnTo>
                        <a:pt x="667" y="904"/>
                      </a:lnTo>
                      <a:lnTo>
                        <a:pt x="603" y="736"/>
                      </a:lnTo>
                      <a:lnTo>
                        <a:pt x="564" y="620"/>
                      </a:lnTo>
                      <a:lnTo>
                        <a:pt x="465" y="606"/>
                      </a:lnTo>
                      <a:lnTo>
                        <a:pt x="317" y="606"/>
                      </a:lnTo>
                      <a:lnTo>
                        <a:pt x="381" y="599"/>
                      </a:lnTo>
                      <a:lnTo>
                        <a:pt x="430" y="599"/>
                      </a:lnTo>
                      <a:lnTo>
                        <a:pt x="441" y="574"/>
                      </a:lnTo>
                      <a:lnTo>
                        <a:pt x="454" y="568"/>
                      </a:lnTo>
                      <a:lnTo>
                        <a:pt x="454" y="548"/>
                      </a:lnTo>
                      <a:lnTo>
                        <a:pt x="454" y="529"/>
                      </a:lnTo>
                      <a:lnTo>
                        <a:pt x="469" y="516"/>
                      </a:lnTo>
                      <a:lnTo>
                        <a:pt x="465" y="496"/>
                      </a:lnTo>
                      <a:lnTo>
                        <a:pt x="469" y="451"/>
                      </a:lnTo>
                      <a:lnTo>
                        <a:pt x="469" y="424"/>
                      </a:lnTo>
                      <a:lnTo>
                        <a:pt x="484" y="432"/>
                      </a:lnTo>
                      <a:lnTo>
                        <a:pt x="490" y="451"/>
                      </a:lnTo>
                      <a:lnTo>
                        <a:pt x="480" y="451"/>
                      </a:lnTo>
                      <a:lnTo>
                        <a:pt x="484" y="476"/>
                      </a:lnTo>
                      <a:lnTo>
                        <a:pt x="495" y="490"/>
                      </a:lnTo>
                      <a:lnTo>
                        <a:pt x="484" y="503"/>
                      </a:lnTo>
                      <a:lnTo>
                        <a:pt x="490" y="516"/>
                      </a:lnTo>
                      <a:lnTo>
                        <a:pt x="484" y="535"/>
                      </a:lnTo>
                      <a:lnTo>
                        <a:pt x="484" y="548"/>
                      </a:lnTo>
                      <a:lnTo>
                        <a:pt x="475" y="548"/>
                      </a:lnTo>
                      <a:lnTo>
                        <a:pt x="469" y="554"/>
                      </a:lnTo>
                      <a:lnTo>
                        <a:pt x="454" y="581"/>
                      </a:lnTo>
                      <a:lnTo>
                        <a:pt x="454" y="587"/>
                      </a:lnTo>
                      <a:lnTo>
                        <a:pt x="484" y="593"/>
                      </a:lnTo>
                      <a:lnTo>
                        <a:pt x="495" y="593"/>
                      </a:lnTo>
                      <a:lnTo>
                        <a:pt x="510" y="599"/>
                      </a:lnTo>
                      <a:lnTo>
                        <a:pt x="564" y="599"/>
                      </a:lnTo>
                      <a:lnTo>
                        <a:pt x="559" y="548"/>
                      </a:lnTo>
                      <a:lnTo>
                        <a:pt x="544" y="523"/>
                      </a:lnTo>
                      <a:lnTo>
                        <a:pt x="525" y="509"/>
                      </a:lnTo>
                      <a:lnTo>
                        <a:pt x="504" y="503"/>
                      </a:lnTo>
                      <a:lnTo>
                        <a:pt x="490" y="509"/>
                      </a:lnTo>
                      <a:lnTo>
                        <a:pt x="475" y="509"/>
                      </a:lnTo>
                      <a:lnTo>
                        <a:pt x="469" y="490"/>
                      </a:lnTo>
                      <a:lnTo>
                        <a:pt x="469" y="470"/>
                      </a:lnTo>
                      <a:lnTo>
                        <a:pt x="465" y="470"/>
                      </a:lnTo>
                      <a:lnTo>
                        <a:pt x="469" y="432"/>
                      </a:lnTo>
                      <a:lnTo>
                        <a:pt x="484" y="432"/>
                      </a:lnTo>
                      <a:lnTo>
                        <a:pt x="495" y="451"/>
                      </a:lnTo>
                      <a:lnTo>
                        <a:pt x="484" y="457"/>
                      </a:lnTo>
                      <a:lnTo>
                        <a:pt x="490" y="470"/>
                      </a:lnTo>
                      <a:lnTo>
                        <a:pt x="504" y="482"/>
                      </a:lnTo>
                      <a:lnTo>
                        <a:pt x="514" y="490"/>
                      </a:lnTo>
                      <a:lnTo>
                        <a:pt x="525" y="482"/>
                      </a:lnTo>
                      <a:lnTo>
                        <a:pt x="519" y="476"/>
                      </a:lnTo>
                      <a:lnTo>
                        <a:pt x="519" y="463"/>
                      </a:lnTo>
                      <a:lnTo>
                        <a:pt x="504" y="457"/>
                      </a:lnTo>
                      <a:lnTo>
                        <a:pt x="490" y="438"/>
                      </a:lnTo>
                      <a:lnTo>
                        <a:pt x="475" y="432"/>
                      </a:lnTo>
                      <a:lnTo>
                        <a:pt x="465" y="438"/>
                      </a:lnTo>
                      <a:lnTo>
                        <a:pt x="460" y="444"/>
                      </a:lnTo>
                      <a:lnTo>
                        <a:pt x="454" y="451"/>
                      </a:lnTo>
                      <a:lnTo>
                        <a:pt x="450" y="457"/>
                      </a:lnTo>
                      <a:lnTo>
                        <a:pt x="445" y="463"/>
                      </a:lnTo>
                      <a:lnTo>
                        <a:pt x="435" y="482"/>
                      </a:lnTo>
                      <a:lnTo>
                        <a:pt x="416" y="496"/>
                      </a:lnTo>
                      <a:lnTo>
                        <a:pt x="411" y="482"/>
                      </a:lnTo>
                      <a:lnTo>
                        <a:pt x="430" y="470"/>
                      </a:lnTo>
                      <a:lnTo>
                        <a:pt x="430" y="457"/>
                      </a:lnTo>
                      <a:lnTo>
                        <a:pt x="441" y="451"/>
                      </a:lnTo>
                      <a:lnTo>
                        <a:pt x="445" y="438"/>
                      </a:lnTo>
                      <a:lnTo>
                        <a:pt x="441" y="424"/>
                      </a:lnTo>
                      <a:lnTo>
                        <a:pt x="426" y="418"/>
                      </a:lnTo>
                      <a:lnTo>
                        <a:pt x="411" y="399"/>
                      </a:lnTo>
                      <a:lnTo>
                        <a:pt x="411" y="374"/>
                      </a:lnTo>
                      <a:lnTo>
                        <a:pt x="416" y="399"/>
                      </a:lnTo>
                      <a:lnTo>
                        <a:pt x="426" y="412"/>
                      </a:lnTo>
                      <a:lnTo>
                        <a:pt x="445" y="380"/>
                      </a:lnTo>
                      <a:lnTo>
                        <a:pt x="441" y="353"/>
                      </a:lnTo>
                      <a:lnTo>
                        <a:pt x="445" y="334"/>
                      </a:lnTo>
                      <a:lnTo>
                        <a:pt x="454" y="341"/>
                      </a:lnTo>
                      <a:lnTo>
                        <a:pt x="460" y="360"/>
                      </a:lnTo>
                      <a:lnTo>
                        <a:pt x="484" y="366"/>
                      </a:lnTo>
                      <a:lnTo>
                        <a:pt x="495" y="341"/>
                      </a:lnTo>
                      <a:lnTo>
                        <a:pt x="465" y="322"/>
                      </a:lnTo>
                      <a:lnTo>
                        <a:pt x="454" y="295"/>
                      </a:lnTo>
                      <a:lnTo>
                        <a:pt x="465" y="295"/>
                      </a:lnTo>
                      <a:lnTo>
                        <a:pt x="475" y="316"/>
                      </a:lnTo>
                      <a:lnTo>
                        <a:pt x="490" y="328"/>
                      </a:lnTo>
                      <a:lnTo>
                        <a:pt x="484" y="295"/>
                      </a:lnTo>
                      <a:lnTo>
                        <a:pt x="460" y="289"/>
                      </a:lnTo>
                      <a:lnTo>
                        <a:pt x="441" y="295"/>
                      </a:lnTo>
                      <a:lnTo>
                        <a:pt x="445" y="322"/>
                      </a:lnTo>
                      <a:lnTo>
                        <a:pt x="445" y="353"/>
                      </a:lnTo>
                      <a:lnTo>
                        <a:pt x="430" y="353"/>
                      </a:lnTo>
                      <a:lnTo>
                        <a:pt x="426" y="328"/>
                      </a:lnTo>
                      <a:lnTo>
                        <a:pt x="430" y="283"/>
                      </a:lnTo>
                      <a:lnTo>
                        <a:pt x="450" y="270"/>
                      </a:lnTo>
                      <a:lnTo>
                        <a:pt x="475" y="277"/>
                      </a:lnTo>
                      <a:lnTo>
                        <a:pt x="484" y="249"/>
                      </a:lnTo>
                      <a:lnTo>
                        <a:pt x="475" y="236"/>
                      </a:lnTo>
                      <a:lnTo>
                        <a:pt x="460" y="249"/>
                      </a:lnTo>
                      <a:lnTo>
                        <a:pt x="450" y="270"/>
                      </a:lnTo>
                      <a:lnTo>
                        <a:pt x="445" y="249"/>
                      </a:lnTo>
                      <a:lnTo>
                        <a:pt x="445" y="223"/>
                      </a:lnTo>
                      <a:lnTo>
                        <a:pt x="450" y="184"/>
                      </a:lnTo>
                      <a:lnTo>
                        <a:pt x="454" y="165"/>
                      </a:lnTo>
                      <a:lnTo>
                        <a:pt x="475" y="165"/>
                      </a:lnTo>
                      <a:lnTo>
                        <a:pt x="490" y="178"/>
                      </a:lnTo>
                      <a:lnTo>
                        <a:pt x="480" y="95"/>
                      </a:lnTo>
                      <a:lnTo>
                        <a:pt x="454" y="108"/>
                      </a:lnTo>
                      <a:lnTo>
                        <a:pt x="430" y="120"/>
                      </a:lnTo>
                      <a:lnTo>
                        <a:pt x="430" y="147"/>
                      </a:lnTo>
                      <a:lnTo>
                        <a:pt x="420" y="140"/>
                      </a:lnTo>
                      <a:lnTo>
                        <a:pt x="392" y="140"/>
                      </a:lnTo>
                      <a:lnTo>
                        <a:pt x="371" y="153"/>
                      </a:lnTo>
                      <a:lnTo>
                        <a:pt x="366" y="159"/>
                      </a:lnTo>
                      <a:lnTo>
                        <a:pt x="362" y="147"/>
                      </a:lnTo>
                      <a:lnTo>
                        <a:pt x="366" y="134"/>
                      </a:lnTo>
                      <a:lnTo>
                        <a:pt x="377" y="120"/>
                      </a:lnTo>
                      <a:lnTo>
                        <a:pt x="392" y="134"/>
                      </a:lnTo>
                      <a:lnTo>
                        <a:pt x="407" y="134"/>
                      </a:lnTo>
                      <a:lnTo>
                        <a:pt x="416" y="126"/>
                      </a:lnTo>
                      <a:lnTo>
                        <a:pt x="416" y="114"/>
                      </a:lnTo>
                      <a:lnTo>
                        <a:pt x="426" y="108"/>
                      </a:lnTo>
                      <a:lnTo>
                        <a:pt x="445" y="108"/>
                      </a:lnTo>
                      <a:lnTo>
                        <a:pt x="450" y="95"/>
                      </a:lnTo>
                      <a:lnTo>
                        <a:pt x="460" y="101"/>
                      </a:lnTo>
                      <a:lnTo>
                        <a:pt x="469" y="95"/>
                      </a:lnTo>
                      <a:lnTo>
                        <a:pt x="460" y="31"/>
                      </a:lnTo>
                      <a:lnTo>
                        <a:pt x="554" y="0"/>
                      </a:lnTo>
                      <a:lnTo>
                        <a:pt x="543" y="74"/>
                      </a:lnTo>
                      <a:lnTo>
                        <a:pt x="540" y="95"/>
                      </a:lnTo>
                      <a:lnTo>
                        <a:pt x="549" y="95"/>
                      </a:lnTo>
                      <a:lnTo>
                        <a:pt x="559" y="82"/>
                      </a:lnTo>
                      <a:lnTo>
                        <a:pt x="564" y="82"/>
                      </a:lnTo>
                      <a:lnTo>
                        <a:pt x="569" y="101"/>
                      </a:lnTo>
                      <a:lnTo>
                        <a:pt x="559" y="108"/>
                      </a:lnTo>
                      <a:lnTo>
                        <a:pt x="549" y="114"/>
                      </a:lnTo>
                      <a:lnTo>
                        <a:pt x="554" y="134"/>
                      </a:lnTo>
                      <a:lnTo>
                        <a:pt x="559" y="134"/>
                      </a:lnTo>
                      <a:lnTo>
                        <a:pt x="564" y="126"/>
                      </a:lnTo>
                      <a:lnTo>
                        <a:pt x="564" y="120"/>
                      </a:lnTo>
                      <a:lnTo>
                        <a:pt x="564" y="101"/>
                      </a:lnTo>
                      <a:lnTo>
                        <a:pt x="574" y="95"/>
                      </a:lnTo>
                      <a:lnTo>
                        <a:pt x="574" y="120"/>
                      </a:lnTo>
                      <a:lnTo>
                        <a:pt x="588" y="126"/>
                      </a:lnTo>
                      <a:lnTo>
                        <a:pt x="579" y="147"/>
                      </a:lnTo>
                      <a:lnTo>
                        <a:pt x="598" y="140"/>
                      </a:lnTo>
                      <a:lnTo>
                        <a:pt x="618" y="134"/>
                      </a:lnTo>
                      <a:lnTo>
                        <a:pt x="643" y="126"/>
                      </a:lnTo>
                      <a:lnTo>
                        <a:pt x="658" y="126"/>
                      </a:lnTo>
                      <a:lnTo>
                        <a:pt x="663" y="140"/>
                      </a:lnTo>
                      <a:lnTo>
                        <a:pt x="687" y="134"/>
                      </a:lnTo>
                      <a:lnTo>
                        <a:pt x="692" y="140"/>
                      </a:lnTo>
                      <a:lnTo>
                        <a:pt x="723" y="134"/>
                      </a:lnTo>
                      <a:lnTo>
                        <a:pt x="742" y="147"/>
                      </a:lnTo>
                      <a:lnTo>
                        <a:pt x="766" y="147"/>
                      </a:lnTo>
                      <a:lnTo>
                        <a:pt x="766" y="108"/>
                      </a:lnTo>
                      <a:lnTo>
                        <a:pt x="772" y="108"/>
                      </a:lnTo>
                      <a:lnTo>
                        <a:pt x="772" y="140"/>
                      </a:lnTo>
                      <a:lnTo>
                        <a:pt x="792" y="153"/>
                      </a:lnTo>
                      <a:lnTo>
                        <a:pt x="801" y="140"/>
                      </a:lnTo>
                      <a:lnTo>
                        <a:pt x="811" y="140"/>
                      </a:lnTo>
                      <a:lnTo>
                        <a:pt x="820" y="159"/>
                      </a:lnTo>
                      <a:lnTo>
                        <a:pt x="846" y="159"/>
                      </a:lnTo>
                      <a:lnTo>
                        <a:pt x="841" y="140"/>
                      </a:lnTo>
                      <a:lnTo>
                        <a:pt x="856" y="140"/>
                      </a:lnTo>
                      <a:lnTo>
                        <a:pt x="850" y="153"/>
                      </a:lnTo>
                      <a:lnTo>
                        <a:pt x="841" y="153"/>
                      </a:lnTo>
                      <a:lnTo>
                        <a:pt x="850" y="165"/>
                      </a:lnTo>
                      <a:lnTo>
                        <a:pt x="865" y="165"/>
                      </a:lnTo>
                      <a:lnTo>
                        <a:pt x="865" y="153"/>
                      </a:lnTo>
                      <a:lnTo>
                        <a:pt x="861" y="140"/>
                      </a:lnTo>
                      <a:lnTo>
                        <a:pt x="870" y="140"/>
                      </a:lnTo>
                      <a:lnTo>
                        <a:pt x="870" y="101"/>
                      </a:lnTo>
                      <a:lnTo>
                        <a:pt x="885" y="140"/>
                      </a:lnTo>
                      <a:lnTo>
                        <a:pt x="899" y="159"/>
                      </a:lnTo>
                      <a:lnTo>
                        <a:pt x="914" y="165"/>
                      </a:lnTo>
                      <a:lnTo>
                        <a:pt x="925" y="153"/>
                      </a:lnTo>
                      <a:lnTo>
                        <a:pt x="944" y="172"/>
                      </a:lnTo>
                      <a:lnTo>
                        <a:pt x="944" y="108"/>
                      </a:lnTo>
                      <a:lnTo>
                        <a:pt x="969" y="95"/>
                      </a:lnTo>
                      <a:lnTo>
                        <a:pt x="969" y="134"/>
                      </a:lnTo>
                      <a:lnTo>
                        <a:pt x="974" y="147"/>
                      </a:lnTo>
                      <a:lnTo>
                        <a:pt x="984" y="165"/>
                      </a:lnTo>
                      <a:lnTo>
                        <a:pt x="979" y="178"/>
                      </a:lnTo>
                      <a:lnTo>
                        <a:pt x="969" y="165"/>
                      </a:lnTo>
                      <a:lnTo>
                        <a:pt x="959" y="178"/>
                      </a:lnTo>
                      <a:lnTo>
                        <a:pt x="944" y="172"/>
                      </a:lnTo>
                      <a:lnTo>
                        <a:pt x="925" y="165"/>
                      </a:lnTo>
                      <a:lnTo>
                        <a:pt x="919" y="184"/>
                      </a:lnTo>
                      <a:lnTo>
                        <a:pt x="934" y="192"/>
                      </a:lnTo>
                      <a:lnTo>
                        <a:pt x="955" y="192"/>
                      </a:lnTo>
                      <a:lnTo>
                        <a:pt x="959" y="211"/>
                      </a:lnTo>
                      <a:lnTo>
                        <a:pt x="974" y="223"/>
                      </a:lnTo>
                      <a:lnTo>
                        <a:pt x="989" y="211"/>
                      </a:lnTo>
                      <a:lnTo>
                        <a:pt x="984" y="192"/>
                      </a:lnTo>
                      <a:lnTo>
                        <a:pt x="994" y="172"/>
                      </a:lnTo>
                      <a:lnTo>
                        <a:pt x="984" y="140"/>
                      </a:lnTo>
                      <a:lnTo>
                        <a:pt x="994" y="101"/>
                      </a:lnTo>
                      <a:lnTo>
                        <a:pt x="998" y="101"/>
                      </a:lnTo>
                      <a:lnTo>
                        <a:pt x="1009" y="120"/>
                      </a:lnTo>
                      <a:lnTo>
                        <a:pt x="998" y="126"/>
                      </a:lnTo>
                      <a:lnTo>
                        <a:pt x="1009" y="140"/>
                      </a:lnTo>
                      <a:lnTo>
                        <a:pt x="1028" y="134"/>
                      </a:lnTo>
                      <a:lnTo>
                        <a:pt x="1043" y="134"/>
                      </a:lnTo>
                      <a:lnTo>
                        <a:pt x="1033" y="153"/>
                      </a:lnTo>
                      <a:lnTo>
                        <a:pt x="1038" y="165"/>
                      </a:lnTo>
                      <a:lnTo>
                        <a:pt x="1018" y="172"/>
                      </a:lnTo>
                      <a:lnTo>
                        <a:pt x="1033" y="192"/>
                      </a:lnTo>
                      <a:lnTo>
                        <a:pt x="1043" y="211"/>
                      </a:lnTo>
                      <a:lnTo>
                        <a:pt x="1028" y="244"/>
                      </a:lnTo>
                      <a:lnTo>
                        <a:pt x="1004" y="230"/>
                      </a:lnTo>
                      <a:lnTo>
                        <a:pt x="998" y="264"/>
                      </a:lnTo>
                      <a:lnTo>
                        <a:pt x="1018" y="270"/>
                      </a:lnTo>
                      <a:lnTo>
                        <a:pt x="1009" y="283"/>
                      </a:lnTo>
                      <a:lnTo>
                        <a:pt x="994" y="264"/>
                      </a:lnTo>
                      <a:lnTo>
                        <a:pt x="994" y="283"/>
                      </a:lnTo>
                      <a:lnTo>
                        <a:pt x="1009" y="295"/>
                      </a:lnTo>
                      <a:lnTo>
                        <a:pt x="964" y="277"/>
                      </a:lnTo>
                      <a:lnTo>
                        <a:pt x="934" y="249"/>
                      </a:lnTo>
                      <a:lnTo>
                        <a:pt x="910" y="264"/>
                      </a:lnTo>
                      <a:lnTo>
                        <a:pt x="880" y="249"/>
                      </a:lnTo>
                      <a:lnTo>
                        <a:pt x="875" y="236"/>
                      </a:lnTo>
                      <a:lnTo>
                        <a:pt x="905" y="223"/>
                      </a:lnTo>
                      <a:lnTo>
                        <a:pt x="899" y="205"/>
                      </a:lnTo>
                      <a:lnTo>
                        <a:pt x="875" y="198"/>
                      </a:lnTo>
                      <a:lnTo>
                        <a:pt x="870" y="223"/>
                      </a:lnTo>
                      <a:lnTo>
                        <a:pt x="850" y="217"/>
                      </a:lnTo>
                      <a:lnTo>
                        <a:pt x="846" y="198"/>
                      </a:lnTo>
                      <a:lnTo>
                        <a:pt x="841" y="230"/>
                      </a:lnTo>
                      <a:lnTo>
                        <a:pt x="816" y="255"/>
                      </a:lnTo>
                      <a:lnTo>
                        <a:pt x="801" y="244"/>
                      </a:lnTo>
                      <a:lnTo>
                        <a:pt x="806" y="205"/>
                      </a:lnTo>
                      <a:lnTo>
                        <a:pt x="801" y="178"/>
                      </a:lnTo>
                      <a:lnTo>
                        <a:pt x="781" y="184"/>
                      </a:lnTo>
                      <a:lnTo>
                        <a:pt x="751" y="178"/>
                      </a:lnTo>
                      <a:lnTo>
                        <a:pt x="712" y="165"/>
                      </a:lnTo>
                      <a:lnTo>
                        <a:pt x="648" y="165"/>
                      </a:lnTo>
                      <a:lnTo>
                        <a:pt x="628" y="165"/>
                      </a:lnTo>
                      <a:lnTo>
                        <a:pt x="633" y="178"/>
                      </a:lnTo>
                      <a:lnTo>
                        <a:pt x="633" y="192"/>
                      </a:lnTo>
                      <a:lnTo>
                        <a:pt x="628" y="223"/>
                      </a:lnTo>
                      <a:lnTo>
                        <a:pt x="609" y="223"/>
                      </a:lnTo>
                      <a:lnTo>
                        <a:pt x="598" y="205"/>
                      </a:lnTo>
                      <a:lnTo>
                        <a:pt x="583" y="211"/>
                      </a:lnTo>
                      <a:lnTo>
                        <a:pt x="579" y="249"/>
                      </a:lnTo>
                      <a:lnTo>
                        <a:pt x="594" y="236"/>
                      </a:lnTo>
                      <a:lnTo>
                        <a:pt x="609" y="255"/>
                      </a:lnTo>
                      <a:lnTo>
                        <a:pt x="598" y="283"/>
                      </a:lnTo>
                      <a:lnTo>
                        <a:pt x="603" y="302"/>
                      </a:lnTo>
                      <a:lnTo>
                        <a:pt x="633" y="295"/>
                      </a:lnTo>
                      <a:lnTo>
                        <a:pt x="663" y="289"/>
                      </a:lnTo>
                      <a:lnTo>
                        <a:pt x="663" y="264"/>
                      </a:lnTo>
                      <a:lnTo>
                        <a:pt x="628" y="249"/>
                      </a:lnTo>
                      <a:lnTo>
                        <a:pt x="673" y="244"/>
                      </a:lnTo>
                      <a:lnTo>
                        <a:pt x="678" y="249"/>
                      </a:lnTo>
                      <a:lnTo>
                        <a:pt x="692" y="236"/>
                      </a:lnTo>
                      <a:lnTo>
                        <a:pt x="707" y="244"/>
                      </a:lnTo>
                      <a:lnTo>
                        <a:pt x="736" y="236"/>
                      </a:lnTo>
                      <a:lnTo>
                        <a:pt x="751" y="211"/>
                      </a:lnTo>
                      <a:lnTo>
                        <a:pt x="747" y="172"/>
                      </a:lnTo>
                      <a:lnTo>
                        <a:pt x="757" y="211"/>
                      </a:lnTo>
                      <a:lnTo>
                        <a:pt x="766" y="236"/>
                      </a:lnTo>
                      <a:lnTo>
                        <a:pt x="806" y="236"/>
                      </a:lnTo>
                      <a:lnTo>
                        <a:pt x="811" y="184"/>
                      </a:lnTo>
                      <a:lnTo>
                        <a:pt x="826" y="184"/>
                      </a:lnTo>
                      <a:lnTo>
                        <a:pt x="816" y="230"/>
                      </a:lnTo>
                      <a:lnTo>
                        <a:pt x="841" y="230"/>
                      </a:lnTo>
                      <a:lnTo>
                        <a:pt x="895" y="249"/>
                      </a:lnTo>
                      <a:lnTo>
                        <a:pt x="861" y="277"/>
                      </a:lnTo>
                      <a:lnTo>
                        <a:pt x="919" y="308"/>
                      </a:lnTo>
                      <a:lnTo>
                        <a:pt x="979" y="328"/>
                      </a:lnTo>
                      <a:lnTo>
                        <a:pt x="998" y="353"/>
                      </a:lnTo>
                      <a:lnTo>
                        <a:pt x="989" y="366"/>
                      </a:lnTo>
                      <a:lnTo>
                        <a:pt x="969" y="348"/>
                      </a:lnTo>
                      <a:lnTo>
                        <a:pt x="919" y="322"/>
                      </a:lnTo>
                      <a:lnTo>
                        <a:pt x="880" y="316"/>
                      </a:lnTo>
                      <a:lnTo>
                        <a:pt x="841" y="302"/>
                      </a:lnTo>
                      <a:lnTo>
                        <a:pt x="826" y="283"/>
                      </a:lnTo>
                      <a:lnTo>
                        <a:pt x="766" y="270"/>
                      </a:lnTo>
                      <a:lnTo>
                        <a:pt x="717" y="283"/>
                      </a:lnTo>
                      <a:lnTo>
                        <a:pt x="678" y="302"/>
                      </a:lnTo>
                      <a:lnTo>
                        <a:pt x="638" y="334"/>
                      </a:lnTo>
                      <a:lnTo>
                        <a:pt x="618" y="366"/>
                      </a:lnTo>
                      <a:lnTo>
                        <a:pt x="624" y="392"/>
                      </a:lnTo>
                      <a:lnTo>
                        <a:pt x="643" y="424"/>
                      </a:lnTo>
                      <a:lnTo>
                        <a:pt x="663" y="418"/>
                      </a:lnTo>
                      <a:lnTo>
                        <a:pt x="692" y="399"/>
                      </a:lnTo>
                      <a:lnTo>
                        <a:pt x="712" y="386"/>
                      </a:lnTo>
                      <a:lnTo>
                        <a:pt x="712" y="348"/>
                      </a:lnTo>
                      <a:lnTo>
                        <a:pt x="732" y="353"/>
                      </a:lnTo>
                      <a:lnTo>
                        <a:pt x="717" y="386"/>
                      </a:lnTo>
                      <a:lnTo>
                        <a:pt x="757" y="412"/>
                      </a:lnTo>
                      <a:lnTo>
                        <a:pt x="762" y="444"/>
                      </a:lnTo>
                      <a:lnTo>
                        <a:pt x="826" y="399"/>
                      </a:lnTo>
                      <a:lnTo>
                        <a:pt x="831" y="418"/>
                      </a:lnTo>
                      <a:lnTo>
                        <a:pt x="811" y="438"/>
                      </a:lnTo>
                      <a:lnTo>
                        <a:pt x="846" y="444"/>
                      </a:lnTo>
                      <a:lnTo>
                        <a:pt x="846" y="463"/>
                      </a:lnTo>
                      <a:lnTo>
                        <a:pt x="816" y="470"/>
                      </a:lnTo>
                      <a:lnTo>
                        <a:pt x="781" y="438"/>
                      </a:lnTo>
                      <a:lnTo>
                        <a:pt x="732" y="451"/>
                      </a:lnTo>
                      <a:lnTo>
                        <a:pt x="702" y="457"/>
                      </a:lnTo>
                      <a:lnTo>
                        <a:pt x="682" y="451"/>
                      </a:lnTo>
                      <a:lnTo>
                        <a:pt x="643" y="438"/>
                      </a:lnTo>
                      <a:lnTo>
                        <a:pt x="678" y="476"/>
                      </a:lnTo>
                      <a:lnTo>
                        <a:pt x="712" y="509"/>
                      </a:lnTo>
                      <a:lnTo>
                        <a:pt x="751" y="503"/>
                      </a:lnTo>
                      <a:lnTo>
                        <a:pt x="781" y="509"/>
                      </a:lnTo>
                      <a:lnTo>
                        <a:pt x="781" y="529"/>
                      </a:lnTo>
                      <a:lnTo>
                        <a:pt x="751" y="529"/>
                      </a:lnTo>
                      <a:lnTo>
                        <a:pt x="723" y="509"/>
                      </a:lnTo>
                      <a:lnTo>
                        <a:pt x="702" y="509"/>
                      </a:lnTo>
                      <a:lnTo>
                        <a:pt x="707" y="543"/>
                      </a:lnTo>
                      <a:lnTo>
                        <a:pt x="682" y="548"/>
                      </a:lnTo>
                      <a:lnTo>
                        <a:pt x="648" y="535"/>
                      </a:lnTo>
                      <a:lnTo>
                        <a:pt x="653" y="503"/>
                      </a:lnTo>
                      <a:lnTo>
                        <a:pt x="673" y="535"/>
                      </a:lnTo>
                      <a:lnTo>
                        <a:pt x="678" y="516"/>
                      </a:lnTo>
                      <a:lnTo>
                        <a:pt x="643" y="482"/>
                      </a:lnTo>
                      <a:lnTo>
                        <a:pt x="609" y="490"/>
                      </a:lnTo>
                      <a:lnTo>
                        <a:pt x="613" y="523"/>
                      </a:lnTo>
                      <a:lnTo>
                        <a:pt x="633" y="581"/>
                      </a:lnTo>
                      <a:lnTo>
                        <a:pt x="678" y="710"/>
                      </a:lnTo>
                      <a:lnTo>
                        <a:pt x="732" y="795"/>
                      </a:lnTo>
                      <a:lnTo>
                        <a:pt x="766" y="839"/>
                      </a:lnTo>
                      <a:lnTo>
                        <a:pt x="781" y="860"/>
                      </a:lnTo>
                      <a:lnTo>
                        <a:pt x="786" y="860"/>
                      </a:lnTo>
                      <a:lnTo>
                        <a:pt x="777" y="833"/>
                      </a:lnTo>
                      <a:lnTo>
                        <a:pt x="766" y="808"/>
                      </a:lnTo>
                      <a:lnTo>
                        <a:pt x="772" y="814"/>
                      </a:lnTo>
                      <a:lnTo>
                        <a:pt x="792" y="800"/>
                      </a:lnTo>
                      <a:lnTo>
                        <a:pt x="816" y="800"/>
                      </a:lnTo>
                      <a:lnTo>
                        <a:pt x="875" y="781"/>
                      </a:lnTo>
                      <a:lnTo>
                        <a:pt x="885" y="768"/>
                      </a:lnTo>
                      <a:lnTo>
                        <a:pt x="880" y="795"/>
                      </a:lnTo>
                      <a:lnTo>
                        <a:pt x="801" y="821"/>
                      </a:lnTo>
                      <a:lnTo>
                        <a:pt x="796" y="839"/>
                      </a:lnTo>
                      <a:lnTo>
                        <a:pt x="806" y="852"/>
                      </a:lnTo>
                      <a:lnTo>
                        <a:pt x="811" y="866"/>
                      </a:lnTo>
                      <a:lnTo>
                        <a:pt x="806" y="885"/>
                      </a:lnTo>
                      <a:lnTo>
                        <a:pt x="816" y="924"/>
                      </a:lnTo>
                      <a:lnTo>
                        <a:pt x="850" y="949"/>
                      </a:lnTo>
                      <a:lnTo>
                        <a:pt x="856" y="924"/>
                      </a:lnTo>
                      <a:lnTo>
                        <a:pt x="846" y="891"/>
                      </a:lnTo>
                      <a:lnTo>
                        <a:pt x="841" y="885"/>
                      </a:lnTo>
                      <a:lnTo>
                        <a:pt x="861" y="878"/>
                      </a:lnTo>
                      <a:lnTo>
                        <a:pt x="861" y="891"/>
                      </a:lnTo>
                      <a:lnTo>
                        <a:pt x="856" y="910"/>
                      </a:lnTo>
                      <a:lnTo>
                        <a:pt x="861" y="937"/>
                      </a:lnTo>
                      <a:lnTo>
                        <a:pt x="870" y="943"/>
                      </a:lnTo>
                      <a:lnTo>
                        <a:pt x="895" y="1014"/>
                      </a:lnTo>
                      <a:lnTo>
                        <a:pt x="899" y="1054"/>
                      </a:lnTo>
                      <a:lnTo>
                        <a:pt x="870" y="1098"/>
                      </a:lnTo>
                      <a:lnTo>
                        <a:pt x="865" y="1112"/>
                      </a:lnTo>
                      <a:lnTo>
                        <a:pt x="890" y="1087"/>
                      </a:lnTo>
                      <a:lnTo>
                        <a:pt x="905" y="1079"/>
                      </a:lnTo>
                      <a:lnTo>
                        <a:pt x="919" y="1079"/>
                      </a:lnTo>
                      <a:lnTo>
                        <a:pt x="934" y="1093"/>
                      </a:lnTo>
                      <a:lnTo>
                        <a:pt x="949" y="1079"/>
                      </a:lnTo>
                      <a:lnTo>
                        <a:pt x="929" y="1118"/>
                      </a:lnTo>
                      <a:lnTo>
                        <a:pt x="914" y="1112"/>
                      </a:lnTo>
                      <a:lnTo>
                        <a:pt x="905" y="1112"/>
                      </a:lnTo>
                      <a:lnTo>
                        <a:pt x="899" y="1131"/>
                      </a:lnTo>
                      <a:lnTo>
                        <a:pt x="885" y="1150"/>
                      </a:lnTo>
                      <a:lnTo>
                        <a:pt x="870" y="1158"/>
                      </a:lnTo>
                      <a:lnTo>
                        <a:pt x="875" y="1176"/>
                      </a:lnTo>
                      <a:lnTo>
                        <a:pt x="885" y="1176"/>
                      </a:lnTo>
                      <a:lnTo>
                        <a:pt x="890" y="1196"/>
                      </a:lnTo>
                      <a:lnTo>
                        <a:pt x="880" y="1196"/>
                      </a:lnTo>
                      <a:lnTo>
                        <a:pt x="870" y="1189"/>
                      </a:lnTo>
                      <a:lnTo>
                        <a:pt x="861" y="1164"/>
                      </a:lnTo>
                      <a:lnTo>
                        <a:pt x="850" y="1170"/>
                      </a:lnTo>
                      <a:lnTo>
                        <a:pt x="841" y="1208"/>
                      </a:lnTo>
                      <a:lnTo>
                        <a:pt x="841" y="1241"/>
                      </a:lnTo>
                      <a:lnTo>
                        <a:pt x="846" y="1287"/>
                      </a:lnTo>
                      <a:lnTo>
                        <a:pt x="846" y="1319"/>
                      </a:lnTo>
                      <a:lnTo>
                        <a:pt x="846" y="1344"/>
                      </a:lnTo>
                      <a:lnTo>
                        <a:pt x="865" y="1391"/>
                      </a:lnTo>
                      <a:lnTo>
                        <a:pt x="870" y="1404"/>
                      </a:lnTo>
                      <a:lnTo>
                        <a:pt x="998" y="1365"/>
                      </a:lnTo>
                      <a:lnTo>
                        <a:pt x="1018" y="1344"/>
                      </a:lnTo>
                      <a:lnTo>
                        <a:pt x="1028" y="1300"/>
                      </a:lnTo>
                      <a:lnTo>
                        <a:pt x="1024" y="1280"/>
                      </a:lnTo>
                      <a:lnTo>
                        <a:pt x="1028" y="1260"/>
                      </a:lnTo>
                      <a:lnTo>
                        <a:pt x="1028" y="1280"/>
                      </a:lnTo>
                      <a:lnTo>
                        <a:pt x="1063" y="1247"/>
                      </a:lnTo>
                      <a:lnTo>
                        <a:pt x="1079" y="1247"/>
                      </a:lnTo>
                      <a:lnTo>
                        <a:pt x="1079" y="1280"/>
                      </a:lnTo>
                      <a:lnTo>
                        <a:pt x="1063" y="1294"/>
                      </a:lnTo>
                      <a:lnTo>
                        <a:pt x="1052" y="1319"/>
                      </a:lnTo>
                      <a:lnTo>
                        <a:pt x="1063" y="1319"/>
                      </a:lnTo>
                      <a:lnTo>
                        <a:pt x="1048" y="1385"/>
                      </a:lnTo>
                      <a:lnTo>
                        <a:pt x="1038" y="1410"/>
                      </a:lnTo>
                      <a:lnTo>
                        <a:pt x="1033" y="1396"/>
                      </a:lnTo>
                      <a:lnTo>
                        <a:pt x="1013" y="1410"/>
                      </a:lnTo>
                      <a:lnTo>
                        <a:pt x="1004" y="1423"/>
                      </a:lnTo>
                      <a:lnTo>
                        <a:pt x="979" y="1423"/>
                      </a:lnTo>
                      <a:lnTo>
                        <a:pt x="979" y="1435"/>
                      </a:lnTo>
                      <a:lnTo>
                        <a:pt x="955" y="1423"/>
                      </a:lnTo>
                      <a:lnTo>
                        <a:pt x="919" y="1423"/>
                      </a:lnTo>
                      <a:lnTo>
                        <a:pt x="885" y="1448"/>
                      </a:lnTo>
                      <a:lnTo>
                        <a:pt x="875" y="1474"/>
                      </a:lnTo>
                      <a:lnTo>
                        <a:pt x="875" y="1500"/>
                      </a:lnTo>
                      <a:lnTo>
                        <a:pt x="880" y="1540"/>
                      </a:lnTo>
                      <a:lnTo>
                        <a:pt x="772" y="150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" name="Freeform 5"/>
                <p:cNvSpPr>
                  <a:spLocks/>
                </p:cNvSpPr>
                <p:nvPr/>
              </p:nvSpPr>
              <p:spPr bwMode="ltGray">
                <a:xfrm>
                  <a:off x="4311" y="624"/>
                  <a:ext cx="1010" cy="2504"/>
                </a:xfrm>
                <a:custGeom>
                  <a:avLst/>
                  <a:gdLst>
                    <a:gd name="T0" fmla="*/ 257 w 1010"/>
                    <a:gd name="T1" fmla="*/ 2112 h 2504"/>
                    <a:gd name="T2" fmla="*/ 217 w 1010"/>
                    <a:gd name="T3" fmla="*/ 1969 h 2504"/>
                    <a:gd name="T4" fmla="*/ 262 w 1010"/>
                    <a:gd name="T5" fmla="*/ 1963 h 2504"/>
                    <a:gd name="T6" fmla="*/ 380 w 1010"/>
                    <a:gd name="T7" fmla="*/ 2015 h 2504"/>
                    <a:gd name="T8" fmla="*/ 445 w 1010"/>
                    <a:gd name="T9" fmla="*/ 1819 h 2504"/>
                    <a:gd name="T10" fmla="*/ 326 w 1010"/>
                    <a:gd name="T11" fmla="*/ 1663 h 2504"/>
                    <a:gd name="T12" fmla="*/ 183 w 1010"/>
                    <a:gd name="T13" fmla="*/ 1684 h 2504"/>
                    <a:gd name="T14" fmla="*/ 232 w 1010"/>
                    <a:gd name="T15" fmla="*/ 1578 h 2504"/>
                    <a:gd name="T16" fmla="*/ 202 w 1010"/>
                    <a:gd name="T17" fmla="*/ 1520 h 2504"/>
                    <a:gd name="T18" fmla="*/ 242 w 1010"/>
                    <a:gd name="T19" fmla="*/ 1501 h 2504"/>
                    <a:gd name="T20" fmla="*/ 262 w 1010"/>
                    <a:gd name="T21" fmla="*/ 1565 h 2504"/>
                    <a:gd name="T22" fmla="*/ 395 w 1010"/>
                    <a:gd name="T23" fmla="*/ 1690 h 2504"/>
                    <a:gd name="T24" fmla="*/ 455 w 1010"/>
                    <a:gd name="T25" fmla="*/ 1586 h 2504"/>
                    <a:gd name="T26" fmla="*/ 193 w 1010"/>
                    <a:gd name="T27" fmla="*/ 1364 h 2504"/>
                    <a:gd name="T28" fmla="*/ 212 w 1010"/>
                    <a:gd name="T29" fmla="*/ 1111 h 2504"/>
                    <a:gd name="T30" fmla="*/ 208 w 1010"/>
                    <a:gd name="T31" fmla="*/ 988 h 2504"/>
                    <a:gd name="T32" fmla="*/ 172 w 1010"/>
                    <a:gd name="T33" fmla="*/ 936 h 2504"/>
                    <a:gd name="T34" fmla="*/ 99 w 1010"/>
                    <a:gd name="T35" fmla="*/ 818 h 2504"/>
                    <a:gd name="T36" fmla="*/ 208 w 1010"/>
                    <a:gd name="T37" fmla="*/ 766 h 2504"/>
                    <a:gd name="T38" fmla="*/ 172 w 1010"/>
                    <a:gd name="T39" fmla="*/ 689 h 2504"/>
                    <a:gd name="T40" fmla="*/ 34 w 1010"/>
                    <a:gd name="T41" fmla="*/ 559 h 2504"/>
                    <a:gd name="T42" fmla="*/ 376 w 1010"/>
                    <a:gd name="T43" fmla="*/ 0 h 2504"/>
                    <a:gd name="T44" fmla="*/ 445 w 1010"/>
                    <a:gd name="T45" fmla="*/ 66 h 2504"/>
                    <a:gd name="T46" fmla="*/ 524 w 1010"/>
                    <a:gd name="T47" fmla="*/ 58 h 2504"/>
                    <a:gd name="T48" fmla="*/ 583 w 1010"/>
                    <a:gd name="T49" fmla="*/ 13 h 2504"/>
                    <a:gd name="T50" fmla="*/ 651 w 1010"/>
                    <a:gd name="T51" fmla="*/ 33 h 2504"/>
                    <a:gd name="T52" fmla="*/ 750 w 1010"/>
                    <a:gd name="T53" fmla="*/ 27 h 2504"/>
                    <a:gd name="T54" fmla="*/ 761 w 1010"/>
                    <a:gd name="T55" fmla="*/ 110 h 2504"/>
                    <a:gd name="T56" fmla="*/ 791 w 1010"/>
                    <a:gd name="T57" fmla="*/ 174 h 2504"/>
                    <a:gd name="T58" fmla="*/ 707 w 1010"/>
                    <a:gd name="T59" fmla="*/ 136 h 2504"/>
                    <a:gd name="T60" fmla="*/ 795 w 1010"/>
                    <a:gd name="T61" fmla="*/ 195 h 2504"/>
                    <a:gd name="T62" fmla="*/ 870 w 1010"/>
                    <a:gd name="T63" fmla="*/ 234 h 2504"/>
                    <a:gd name="T64" fmla="*/ 894 w 1010"/>
                    <a:gd name="T65" fmla="*/ 345 h 2504"/>
                    <a:gd name="T66" fmla="*/ 988 w 1010"/>
                    <a:gd name="T67" fmla="*/ 415 h 2504"/>
                    <a:gd name="T68" fmla="*/ 935 w 1010"/>
                    <a:gd name="T69" fmla="*/ 384 h 2504"/>
                    <a:gd name="T70" fmla="*/ 845 w 1010"/>
                    <a:gd name="T71" fmla="*/ 435 h 2504"/>
                    <a:gd name="T72" fmla="*/ 780 w 1010"/>
                    <a:gd name="T73" fmla="*/ 390 h 2504"/>
                    <a:gd name="T74" fmla="*/ 780 w 1010"/>
                    <a:gd name="T75" fmla="*/ 415 h 2504"/>
                    <a:gd name="T76" fmla="*/ 815 w 1010"/>
                    <a:gd name="T77" fmla="*/ 454 h 2504"/>
                    <a:gd name="T78" fmla="*/ 840 w 1010"/>
                    <a:gd name="T79" fmla="*/ 473 h 2504"/>
                    <a:gd name="T80" fmla="*/ 929 w 1010"/>
                    <a:gd name="T81" fmla="*/ 539 h 2504"/>
                    <a:gd name="T82" fmla="*/ 993 w 1010"/>
                    <a:gd name="T83" fmla="*/ 567 h 2504"/>
                    <a:gd name="T84" fmla="*/ 346 w 1010"/>
                    <a:gd name="T85" fmla="*/ 579 h 2504"/>
                    <a:gd name="T86" fmla="*/ 406 w 1010"/>
                    <a:gd name="T87" fmla="*/ 864 h 2504"/>
                    <a:gd name="T88" fmla="*/ 445 w 1010"/>
                    <a:gd name="T89" fmla="*/ 949 h 2504"/>
                    <a:gd name="T90" fmla="*/ 341 w 1010"/>
                    <a:gd name="T91" fmla="*/ 1027 h 2504"/>
                    <a:gd name="T92" fmla="*/ 326 w 1010"/>
                    <a:gd name="T93" fmla="*/ 949 h 2504"/>
                    <a:gd name="T94" fmla="*/ 341 w 1010"/>
                    <a:gd name="T95" fmla="*/ 1065 h 2504"/>
                    <a:gd name="T96" fmla="*/ 307 w 1010"/>
                    <a:gd name="T97" fmla="*/ 1144 h 2504"/>
                    <a:gd name="T98" fmla="*/ 316 w 1010"/>
                    <a:gd name="T99" fmla="*/ 1209 h 2504"/>
                    <a:gd name="T100" fmla="*/ 292 w 1010"/>
                    <a:gd name="T101" fmla="*/ 1314 h 2504"/>
                    <a:gd name="T102" fmla="*/ 406 w 1010"/>
                    <a:gd name="T103" fmla="*/ 1404 h 2504"/>
                    <a:gd name="T104" fmla="*/ 657 w 1010"/>
                    <a:gd name="T105" fmla="*/ 1547 h 2504"/>
                    <a:gd name="T106" fmla="*/ 613 w 1010"/>
                    <a:gd name="T107" fmla="*/ 1767 h 2504"/>
                    <a:gd name="T108" fmla="*/ 628 w 1010"/>
                    <a:gd name="T109" fmla="*/ 1748 h 2504"/>
                    <a:gd name="T110" fmla="*/ 666 w 1010"/>
                    <a:gd name="T111" fmla="*/ 1755 h 2504"/>
                    <a:gd name="T112" fmla="*/ 666 w 1010"/>
                    <a:gd name="T113" fmla="*/ 1617 h 2504"/>
                    <a:gd name="T114" fmla="*/ 638 w 1010"/>
                    <a:gd name="T115" fmla="*/ 1794 h 2504"/>
                    <a:gd name="T116" fmla="*/ 593 w 1010"/>
                    <a:gd name="T117" fmla="*/ 1844 h 2504"/>
                    <a:gd name="T118" fmla="*/ 514 w 1010"/>
                    <a:gd name="T119" fmla="*/ 1943 h 2504"/>
                    <a:gd name="T120" fmla="*/ 608 w 1010"/>
                    <a:gd name="T121" fmla="*/ 2029 h 2504"/>
                    <a:gd name="T122" fmla="*/ 356 w 1010"/>
                    <a:gd name="T123" fmla="*/ 2268 h 2504"/>
                    <a:gd name="T124" fmla="*/ 406 w 1010"/>
                    <a:gd name="T125" fmla="*/ 2503 h 2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10" h="2504">
                      <a:moveTo>
                        <a:pt x="217" y="2450"/>
                      </a:moveTo>
                      <a:lnTo>
                        <a:pt x="183" y="2430"/>
                      </a:lnTo>
                      <a:lnTo>
                        <a:pt x="252" y="2209"/>
                      </a:lnTo>
                      <a:lnTo>
                        <a:pt x="257" y="2112"/>
                      </a:lnTo>
                      <a:lnTo>
                        <a:pt x="262" y="2105"/>
                      </a:lnTo>
                      <a:lnTo>
                        <a:pt x="326" y="2054"/>
                      </a:lnTo>
                      <a:lnTo>
                        <a:pt x="316" y="2029"/>
                      </a:lnTo>
                      <a:lnTo>
                        <a:pt x="217" y="1969"/>
                      </a:lnTo>
                      <a:lnTo>
                        <a:pt x="242" y="1975"/>
                      </a:lnTo>
                      <a:lnTo>
                        <a:pt x="247" y="1957"/>
                      </a:lnTo>
                      <a:lnTo>
                        <a:pt x="247" y="1904"/>
                      </a:lnTo>
                      <a:lnTo>
                        <a:pt x="262" y="1963"/>
                      </a:lnTo>
                      <a:lnTo>
                        <a:pt x="307" y="2008"/>
                      </a:lnTo>
                      <a:lnTo>
                        <a:pt x="326" y="2002"/>
                      </a:lnTo>
                      <a:lnTo>
                        <a:pt x="341" y="2035"/>
                      </a:lnTo>
                      <a:lnTo>
                        <a:pt x="380" y="2015"/>
                      </a:lnTo>
                      <a:lnTo>
                        <a:pt x="406" y="1969"/>
                      </a:lnTo>
                      <a:lnTo>
                        <a:pt x="430" y="1891"/>
                      </a:lnTo>
                      <a:lnTo>
                        <a:pt x="435" y="1877"/>
                      </a:lnTo>
                      <a:lnTo>
                        <a:pt x="445" y="1819"/>
                      </a:lnTo>
                      <a:lnTo>
                        <a:pt x="435" y="1788"/>
                      </a:lnTo>
                      <a:lnTo>
                        <a:pt x="425" y="1774"/>
                      </a:lnTo>
                      <a:lnTo>
                        <a:pt x="430" y="1755"/>
                      </a:lnTo>
                      <a:lnTo>
                        <a:pt x="326" y="1663"/>
                      </a:lnTo>
                      <a:lnTo>
                        <a:pt x="292" y="1663"/>
                      </a:lnTo>
                      <a:lnTo>
                        <a:pt x="296" y="1650"/>
                      </a:lnTo>
                      <a:lnTo>
                        <a:pt x="158" y="1709"/>
                      </a:lnTo>
                      <a:lnTo>
                        <a:pt x="183" y="1684"/>
                      </a:lnTo>
                      <a:lnTo>
                        <a:pt x="292" y="1644"/>
                      </a:lnTo>
                      <a:lnTo>
                        <a:pt x="262" y="1624"/>
                      </a:lnTo>
                      <a:lnTo>
                        <a:pt x="242" y="1611"/>
                      </a:lnTo>
                      <a:lnTo>
                        <a:pt x="232" y="1578"/>
                      </a:lnTo>
                      <a:lnTo>
                        <a:pt x="187" y="1559"/>
                      </a:lnTo>
                      <a:lnTo>
                        <a:pt x="178" y="1526"/>
                      </a:lnTo>
                      <a:lnTo>
                        <a:pt x="197" y="1553"/>
                      </a:lnTo>
                      <a:lnTo>
                        <a:pt x="202" y="1520"/>
                      </a:lnTo>
                      <a:lnTo>
                        <a:pt x="202" y="1404"/>
                      </a:lnTo>
                      <a:lnTo>
                        <a:pt x="232" y="1429"/>
                      </a:lnTo>
                      <a:lnTo>
                        <a:pt x="247" y="1481"/>
                      </a:lnTo>
                      <a:lnTo>
                        <a:pt x="242" y="1501"/>
                      </a:lnTo>
                      <a:lnTo>
                        <a:pt x="242" y="1520"/>
                      </a:lnTo>
                      <a:lnTo>
                        <a:pt x="271" y="1514"/>
                      </a:lnTo>
                      <a:lnTo>
                        <a:pt x="257" y="1547"/>
                      </a:lnTo>
                      <a:lnTo>
                        <a:pt x="262" y="1565"/>
                      </a:lnTo>
                      <a:lnTo>
                        <a:pt x="301" y="1605"/>
                      </a:lnTo>
                      <a:lnTo>
                        <a:pt x="307" y="1592"/>
                      </a:lnTo>
                      <a:lnTo>
                        <a:pt x="316" y="1624"/>
                      </a:lnTo>
                      <a:lnTo>
                        <a:pt x="395" y="1690"/>
                      </a:lnTo>
                      <a:lnTo>
                        <a:pt x="445" y="1709"/>
                      </a:lnTo>
                      <a:lnTo>
                        <a:pt x="484" y="1650"/>
                      </a:lnTo>
                      <a:lnTo>
                        <a:pt x="484" y="1624"/>
                      </a:lnTo>
                      <a:lnTo>
                        <a:pt x="455" y="1586"/>
                      </a:lnTo>
                      <a:lnTo>
                        <a:pt x="400" y="1540"/>
                      </a:lnTo>
                      <a:lnTo>
                        <a:pt x="316" y="1481"/>
                      </a:lnTo>
                      <a:lnTo>
                        <a:pt x="247" y="1410"/>
                      </a:lnTo>
                      <a:lnTo>
                        <a:pt x="193" y="1364"/>
                      </a:lnTo>
                      <a:lnTo>
                        <a:pt x="172" y="1299"/>
                      </a:lnTo>
                      <a:lnTo>
                        <a:pt x="168" y="1221"/>
                      </a:lnTo>
                      <a:lnTo>
                        <a:pt x="187" y="1157"/>
                      </a:lnTo>
                      <a:lnTo>
                        <a:pt x="212" y="1111"/>
                      </a:lnTo>
                      <a:lnTo>
                        <a:pt x="232" y="1085"/>
                      </a:lnTo>
                      <a:lnTo>
                        <a:pt x="262" y="988"/>
                      </a:lnTo>
                      <a:lnTo>
                        <a:pt x="247" y="968"/>
                      </a:lnTo>
                      <a:lnTo>
                        <a:pt x="208" y="988"/>
                      </a:lnTo>
                      <a:lnTo>
                        <a:pt x="168" y="994"/>
                      </a:lnTo>
                      <a:lnTo>
                        <a:pt x="99" y="988"/>
                      </a:lnTo>
                      <a:lnTo>
                        <a:pt x="168" y="955"/>
                      </a:lnTo>
                      <a:lnTo>
                        <a:pt x="172" y="936"/>
                      </a:lnTo>
                      <a:lnTo>
                        <a:pt x="228" y="930"/>
                      </a:lnTo>
                      <a:lnTo>
                        <a:pt x="228" y="910"/>
                      </a:lnTo>
                      <a:lnTo>
                        <a:pt x="144" y="891"/>
                      </a:lnTo>
                      <a:lnTo>
                        <a:pt x="99" y="818"/>
                      </a:lnTo>
                      <a:lnTo>
                        <a:pt x="129" y="747"/>
                      </a:lnTo>
                      <a:lnTo>
                        <a:pt x="222" y="832"/>
                      </a:lnTo>
                      <a:lnTo>
                        <a:pt x="232" y="805"/>
                      </a:lnTo>
                      <a:lnTo>
                        <a:pt x="208" y="766"/>
                      </a:lnTo>
                      <a:lnTo>
                        <a:pt x="217" y="741"/>
                      </a:lnTo>
                      <a:lnTo>
                        <a:pt x="183" y="708"/>
                      </a:lnTo>
                      <a:lnTo>
                        <a:pt x="163" y="734"/>
                      </a:lnTo>
                      <a:lnTo>
                        <a:pt x="172" y="689"/>
                      </a:lnTo>
                      <a:lnTo>
                        <a:pt x="158" y="650"/>
                      </a:lnTo>
                      <a:lnTo>
                        <a:pt x="84" y="623"/>
                      </a:lnTo>
                      <a:lnTo>
                        <a:pt x="30" y="610"/>
                      </a:lnTo>
                      <a:lnTo>
                        <a:pt x="34" y="559"/>
                      </a:lnTo>
                      <a:lnTo>
                        <a:pt x="0" y="332"/>
                      </a:lnTo>
                      <a:lnTo>
                        <a:pt x="370" y="13"/>
                      </a:lnTo>
                      <a:lnTo>
                        <a:pt x="361" y="46"/>
                      </a:lnTo>
                      <a:lnTo>
                        <a:pt x="376" y="0"/>
                      </a:lnTo>
                      <a:lnTo>
                        <a:pt x="380" y="27"/>
                      </a:lnTo>
                      <a:lnTo>
                        <a:pt x="400" y="58"/>
                      </a:lnTo>
                      <a:lnTo>
                        <a:pt x="440" y="39"/>
                      </a:lnTo>
                      <a:lnTo>
                        <a:pt x="445" y="66"/>
                      </a:lnTo>
                      <a:lnTo>
                        <a:pt x="484" y="46"/>
                      </a:lnTo>
                      <a:lnTo>
                        <a:pt x="494" y="66"/>
                      </a:lnTo>
                      <a:lnTo>
                        <a:pt x="514" y="39"/>
                      </a:lnTo>
                      <a:lnTo>
                        <a:pt x="524" y="58"/>
                      </a:lnTo>
                      <a:lnTo>
                        <a:pt x="539" y="27"/>
                      </a:lnTo>
                      <a:lnTo>
                        <a:pt x="558" y="13"/>
                      </a:lnTo>
                      <a:lnTo>
                        <a:pt x="568" y="27"/>
                      </a:lnTo>
                      <a:lnTo>
                        <a:pt x="583" y="13"/>
                      </a:lnTo>
                      <a:lnTo>
                        <a:pt x="598" y="39"/>
                      </a:lnTo>
                      <a:lnTo>
                        <a:pt x="617" y="39"/>
                      </a:lnTo>
                      <a:lnTo>
                        <a:pt x="628" y="13"/>
                      </a:lnTo>
                      <a:lnTo>
                        <a:pt x="651" y="33"/>
                      </a:lnTo>
                      <a:lnTo>
                        <a:pt x="662" y="52"/>
                      </a:lnTo>
                      <a:lnTo>
                        <a:pt x="707" y="39"/>
                      </a:lnTo>
                      <a:lnTo>
                        <a:pt x="731" y="27"/>
                      </a:lnTo>
                      <a:lnTo>
                        <a:pt x="750" y="27"/>
                      </a:lnTo>
                      <a:lnTo>
                        <a:pt x="791" y="46"/>
                      </a:lnTo>
                      <a:lnTo>
                        <a:pt x="776" y="66"/>
                      </a:lnTo>
                      <a:lnTo>
                        <a:pt x="776" y="97"/>
                      </a:lnTo>
                      <a:lnTo>
                        <a:pt x="761" y="110"/>
                      </a:lnTo>
                      <a:lnTo>
                        <a:pt x="771" y="118"/>
                      </a:lnTo>
                      <a:lnTo>
                        <a:pt x="791" y="124"/>
                      </a:lnTo>
                      <a:lnTo>
                        <a:pt x="791" y="143"/>
                      </a:lnTo>
                      <a:lnTo>
                        <a:pt x="791" y="174"/>
                      </a:lnTo>
                      <a:lnTo>
                        <a:pt x="776" y="195"/>
                      </a:lnTo>
                      <a:lnTo>
                        <a:pt x="776" y="162"/>
                      </a:lnTo>
                      <a:lnTo>
                        <a:pt x="756" y="136"/>
                      </a:lnTo>
                      <a:lnTo>
                        <a:pt x="707" y="136"/>
                      </a:lnTo>
                      <a:lnTo>
                        <a:pt x="711" y="168"/>
                      </a:lnTo>
                      <a:lnTo>
                        <a:pt x="736" y="168"/>
                      </a:lnTo>
                      <a:lnTo>
                        <a:pt x="756" y="174"/>
                      </a:lnTo>
                      <a:lnTo>
                        <a:pt x="795" y="195"/>
                      </a:lnTo>
                      <a:lnTo>
                        <a:pt x="815" y="195"/>
                      </a:lnTo>
                      <a:lnTo>
                        <a:pt x="845" y="174"/>
                      </a:lnTo>
                      <a:lnTo>
                        <a:pt x="840" y="207"/>
                      </a:lnTo>
                      <a:lnTo>
                        <a:pt x="870" y="234"/>
                      </a:lnTo>
                      <a:lnTo>
                        <a:pt x="840" y="259"/>
                      </a:lnTo>
                      <a:lnTo>
                        <a:pt x="849" y="286"/>
                      </a:lnTo>
                      <a:lnTo>
                        <a:pt x="864" y="312"/>
                      </a:lnTo>
                      <a:lnTo>
                        <a:pt x="894" y="345"/>
                      </a:lnTo>
                      <a:lnTo>
                        <a:pt x="929" y="357"/>
                      </a:lnTo>
                      <a:lnTo>
                        <a:pt x="935" y="365"/>
                      </a:lnTo>
                      <a:lnTo>
                        <a:pt x="969" y="384"/>
                      </a:lnTo>
                      <a:lnTo>
                        <a:pt x="988" y="415"/>
                      </a:lnTo>
                      <a:lnTo>
                        <a:pt x="998" y="429"/>
                      </a:lnTo>
                      <a:lnTo>
                        <a:pt x="984" y="435"/>
                      </a:lnTo>
                      <a:lnTo>
                        <a:pt x="969" y="409"/>
                      </a:lnTo>
                      <a:lnTo>
                        <a:pt x="935" y="384"/>
                      </a:lnTo>
                      <a:lnTo>
                        <a:pt x="920" y="409"/>
                      </a:lnTo>
                      <a:lnTo>
                        <a:pt x="885" y="423"/>
                      </a:lnTo>
                      <a:lnTo>
                        <a:pt x="885" y="403"/>
                      </a:lnTo>
                      <a:lnTo>
                        <a:pt x="845" y="435"/>
                      </a:lnTo>
                      <a:lnTo>
                        <a:pt x="855" y="415"/>
                      </a:lnTo>
                      <a:lnTo>
                        <a:pt x="845" y="397"/>
                      </a:lnTo>
                      <a:lnTo>
                        <a:pt x="810" y="397"/>
                      </a:lnTo>
                      <a:lnTo>
                        <a:pt x="780" y="390"/>
                      </a:lnTo>
                      <a:lnTo>
                        <a:pt x="746" y="370"/>
                      </a:lnTo>
                      <a:lnTo>
                        <a:pt x="746" y="397"/>
                      </a:lnTo>
                      <a:lnTo>
                        <a:pt x="750" y="409"/>
                      </a:lnTo>
                      <a:lnTo>
                        <a:pt x="780" y="415"/>
                      </a:lnTo>
                      <a:lnTo>
                        <a:pt x="806" y="423"/>
                      </a:lnTo>
                      <a:lnTo>
                        <a:pt x="836" y="435"/>
                      </a:lnTo>
                      <a:lnTo>
                        <a:pt x="845" y="454"/>
                      </a:lnTo>
                      <a:lnTo>
                        <a:pt x="815" y="454"/>
                      </a:lnTo>
                      <a:lnTo>
                        <a:pt x="786" y="448"/>
                      </a:lnTo>
                      <a:lnTo>
                        <a:pt x="786" y="473"/>
                      </a:lnTo>
                      <a:lnTo>
                        <a:pt x="806" y="481"/>
                      </a:lnTo>
                      <a:lnTo>
                        <a:pt x="840" y="473"/>
                      </a:lnTo>
                      <a:lnTo>
                        <a:pt x="864" y="467"/>
                      </a:lnTo>
                      <a:lnTo>
                        <a:pt x="879" y="448"/>
                      </a:lnTo>
                      <a:lnTo>
                        <a:pt x="899" y="525"/>
                      </a:lnTo>
                      <a:lnTo>
                        <a:pt x="929" y="539"/>
                      </a:lnTo>
                      <a:lnTo>
                        <a:pt x="948" y="559"/>
                      </a:lnTo>
                      <a:lnTo>
                        <a:pt x="963" y="552"/>
                      </a:lnTo>
                      <a:lnTo>
                        <a:pt x="973" y="539"/>
                      </a:lnTo>
                      <a:lnTo>
                        <a:pt x="993" y="567"/>
                      </a:lnTo>
                      <a:lnTo>
                        <a:pt x="1009" y="573"/>
                      </a:lnTo>
                      <a:lnTo>
                        <a:pt x="840" y="592"/>
                      </a:lnTo>
                      <a:lnTo>
                        <a:pt x="602" y="552"/>
                      </a:lnTo>
                      <a:lnTo>
                        <a:pt x="346" y="579"/>
                      </a:lnTo>
                      <a:lnTo>
                        <a:pt x="316" y="734"/>
                      </a:lnTo>
                      <a:lnTo>
                        <a:pt x="376" y="878"/>
                      </a:lnTo>
                      <a:lnTo>
                        <a:pt x="385" y="845"/>
                      </a:lnTo>
                      <a:lnTo>
                        <a:pt x="406" y="864"/>
                      </a:lnTo>
                      <a:lnTo>
                        <a:pt x="391" y="922"/>
                      </a:lnTo>
                      <a:lnTo>
                        <a:pt x="410" y="949"/>
                      </a:lnTo>
                      <a:lnTo>
                        <a:pt x="430" y="891"/>
                      </a:lnTo>
                      <a:lnTo>
                        <a:pt x="445" y="949"/>
                      </a:lnTo>
                      <a:lnTo>
                        <a:pt x="435" y="1021"/>
                      </a:lnTo>
                      <a:lnTo>
                        <a:pt x="415" y="1052"/>
                      </a:lnTo>
                      <a:lnTo>
                        <a:pt x="380" y="1059"/>
                      </a:lnTo>
                      <a:lnTo>
                        <a:pt x="341" y="1027"/>
                      </a:lnTo>
                      <a:lnTo>
                        <a:pt x="356" y="1001"/>
                      </a:lnTo>
                      <a:lnTo>
                        <a:pt x="365" y="1001"/>
                      </a:lnTo>
                      <a:lnTo>
                        <a:pt x="376" y="955"/>
                      </a:lnTo>
                      <a:lnTo>
                        <a:pt x="326" y="949"/>
                      </a:lnTo>
                      <a:lnTo>
                        <a:pt x="316" y="994"/>
                      </a:lnTo>
                      <a:lnTo>
                        <a:pt x="326" y="1027"/>
                      </a:lnTo>
                      <a:lnTo>
                        <a:pt x="346" y="1040"/>
                      </a:lnTo>
                      <a:lnTo>
                        <a:pt x="341" y="1065"/>
                      </a:lnTo>
                      <a:lnTo>
                        <a:pt x="336" y="1085"/>
                      </a:lnTo>
                      <a:lnTo>
                        <a:pt x="331" y="1098"/>
                      </a:lnTo>
                      <a:lnTo>
                        <a:pt x="316" y="1085"/>
                      </a:lnTo>
                      <a:lnTo>
                        <a:pt x="307" y="1144"/>
                      </a:lnTo>
                      <a:lnTo>
                        <a:pt x="301" y="1163"/>
                      </a:lnTo>
                      <a:lnTo>
                        <a:pt x="296" y="1177"/>
                      </a:lnTo>
                      <a:lnTo>
                        <a:pt x="301" y="1202"/>
                      </a:lnTo>
                      <a:lnTo>
                        <a:pt x="316" y="1209"/>
                      </a:lnTo>
                      <a:lnTo>
                        <a:pt x="307" y="1235"/>
                      </a:lnTo>
                      <a:lnTo>
                        <a:pt x="286" y="1248"/>
                      </a:lnTo>
                      <a:lnTo>
                        <a:pt x="281" y="1273"/>
                      </a:lnTo>
                      <a:lnTo>
                        <a:pt x="292" y="1314"/>
                      </a:lnTo>
                      <a:lnTo>
                        <a:pt x="307" y="1339"/>
                      </a:lnTo>
                      <a:lnTo>
                        <a:pt x="326" y="1357"/>
                      </a:lnTo>
                      <a:lnTo>
                        <a:pt x="346" y="1351"/>
                      </a:lnTo>
                      <a:lnTo>
                        <a:pt x="406" y="1404"/>
                      </a:lnTo>
                      <a:lnTo>
                        <a:pt x="425" y="1429"/>
                      </a:lnTo>
                      <a:lnTo>
                        <a:pt x="533" y="1508"/>
                      </a:lnTo>
                      <a:lnTo>
                        <a:pt x="602" y="1495"/>
                      </a:lnTo>
                      <a:lnTo>
                        <a:pt x="657" y="1547"/>
                      </a:lnTo>
                      <a:lnTo>
                        <a:pt x="593" y="1644"/>
                      </a:lnTo>
                      <a:lnTo>
                        <a:pt x="543" y="1774"/>
                      </a:lnTo>
                      <a:lnTo>
                        <a:pt x="583" y="1774"/>
                      </a:lnTo>
                      <a:lnTo>
                        <a:pt x="613" y="1767"/>
                      </a:lnTo>
                      <a:lnTo>
                        <a:pt x="617" y="1650"/>
                      </a:lnTo>
                      <a:lnTo>
                        <a:pt x="617" y="1703"/>
                      </a:lnTo>
                      <a:lnTo>
                        <a:pt x="623" y="1722"/>
                      </a:lnTo>
                      <a:lnTo>
                        <a:pt x="628" y="1748"/>
                      </a:lnTo>
                      <a:lnTo>
                        <a:pt x="617" y="1767"/>
                      </a:lnTo>
                      <a:lnTo>
                        <a:pt x="623" y="1788"/>
                      </a:lnTo>
                      <a:lnTo>
                        <a:pt x="642" y="1755"/>
                      </a:lnTo>
                      <a:lnTo>
                        <a:pt x="666" y="1755"/>
                      </a:lnTo>
                      <a:lnTo>
                        <a:pt x="651" y="1578"/>
                      </a:lnTo>
                      <a:lnTo>
                        <a:pt x="666" y="1547"/>
                      </a:lnTo>
                      <a:lnTo>
                        <a:pt x="651" y="1605"/>
                      </a:lnTo>
                      <a:lnTo>
                        <a:pt x="666" y="1617"/>
                      </a:lnTo>
                      <a:lnTo>
                        <a:pt x="651" y="1670"/>
                      </a:lnTo>
                      <a:lnTo>
                        <a:pt x="662" y="1722"/>
                      </a:lnTo>
                      <a:lnTo>
                        <a:pt x="682" y="1767"/>
                      </a:lnTo>
                      <a:lnTo>
                        <a:pt x="638" y="1794"/>
                      </a:lnTo>
                      <a:lnTo>
                        <a:pt x="602" y="1813"/>
                      </a:lnTo>
                      <a:lnTo>
                        <a:pt x="647" y="1852"/>
                      </a:lnTo>
                      <a:lnTo>
                        <a:pt x="617" y="1858"/>
                      </a:lnTo>
                      <a:lnTo>
                        <a:pt x="593" y="1844"/>
                      </a:lnTo>
                      <a:lnTo>
                        <a:pt x="539" y="1833"/>
                      </a:lnTo>
                      <a:lnTo>
                        <a:pt x="533" y="1891"/>
                      </a:lnTo>
                      <a:lnTo>
                        <a:pt x="539" y="1904"/>
                      </a:lnTo>
                      <a:lnTo>
                        <a:pt x="514" y="1943"/>
                      </a:lnTo>
                      <a:lnTo>
                        <a:pt x="494" y="1983"/>
                      </a:lnTo>
                      <a:lnTo>
                        <a:pt x="494" y="2029"/>
                      </a:lnTo>
                      <a:lnTo>
                        <a:pt x="613" y="2008"/>
                      </a:lnTo>
                      <a:lnTo>
                        <a:pt x="608" y="2029"/>
                      </a:lnTo>
                      <a:lnTo>
                        <a:pt x="588" y="2047"/>
                      </a:lnTo>
                      <a:lnTo>
                        <a:pt x="484" y="2060"/>
                      </a:lnTo>
                      <a:lnTo>
                        <a:pt x="415" y="2170"/>
                      </a:lnTo>
                      <a:lnTo>
                        <a:pt x="356" y="2268"/>
                      </a:lnTo>
                      <a:lnTo>
                        <a:pt x="341" y="2287"/>
                      </a:lnTo>
                      <a:lnTo>
                        <a:pt x="341" y="2359"/>
                      </a:lnTo>
                      <a:lnTo>
                        <a:pt x="370" y="2353"/>
                      </a:lnTo>
                      <a:lnTo>
                        <a:pt x="406" y="2503"/>
                      </a:lnTo>
                      <a:lnTo>
                        <a:pt x="217" y="245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" name="Freeform 6"/>
                <p:cNvSpPr>
                  <a:spLocks/>
                </p:cNvSpPr>
                <p:nvPr/>
              </p:nvSpPr>
              <p:spPr bwMode="ltGray">
                <a:xfrm>
                  <a:off x="4574" y="1061"/>
                  <a:ext cx="1197" cy="1121"/>
                </a:xfrm>
                <a:custGeom>
                  <a:avLst/>
                  <a:gdLst>
                    <a:gd name="T0" fmla="*/ 465 w 1197"/>
                    <a:gd name="T1" fmla="*/ 926 h 1121"/>
                    <a:gd name="T2" fmla="*/ 420 w 1197"/>
                    <a:gd name="T3" fmla="*/ 816 h 1121"/>
                    <a:gd name="T4" fmla="*/ 287 w 1197"/>
                    <a:gd name="T5" fmla="*/ 647 h 1121"/>
                    <a:gd name="T6" fmla="*/ 296 w 1197"/>
                    <a:gd name="T7" fmla="*/ 738 h 1121"/>
                    <a:gd name="T8" fmla="*/ 326 w 1197"/>
                    <a:gd name="T9" fmla="*/ 861 h 1121"/>
                    <a:gd name="T10" fmla="*/ 277 w 1197"/>
                    <a:gd name="T11" fmla="*/ 797 h 1121"/>
                    <a:gd name="T12" fmla="*/ 217 w 1197"/>
                    <a:gd name="T13" fmla="*/ 797 h 1121"/>
                    <a:gd name="T14" fmla="*/ 217 w 1197"/>
                    <a:gd name="T15" fmla="*/ 744 h 1121"/>
                    <a:gd name="T16" fmla="*/ 202 w 1197"/>
                    <a:gd name="T17" fmla="*/ 699 h 1121"/>
                    <a:gd name="T18" fmla="*/ 109 w 1197"/>
                    <a:gd name="T19" fmla="*/ 771 h 1121"/>
                    <a:gd name="T20" fmla="*/ 69 w 1197"/>
                    <a:gd name="T21" fmla="*/ 674 h 1121"/>
                    <a:gd name="T22" fmla="*/ 159 w 1197"/>
                    <a:gd name="T23" fmla="*/ 674 h 1121"/>
                    <a:gd name="T24" fmla="*/ 202 w 1197"/>
                    <a:gd name="T25" fmla="*/ 641 h 1121"/>
                    <a:gd name="T26" fmla="*/ 247 w 1197"/>
                    <a:gd name="T27" fmla="*/ 595 h 1121"/>
                    <a:gd name="T28" fmla="*/ 223 w 1197"/>
                    <a:gd name="T29" fmla="*/ 512 h 1121"/>
                    <a:gd name="T30" fmla="*/ 202 w 1197"/>
                    <a:gd name="T31" fmla="*/ 460 h 1121"/>
                    <a:gd name="T32" fmla="*/ 118 w 1197"/>
                    <a:gd name="T33" fmla="*/ 396 h 1121"/>
                    <a:gd name="T34" fmla="*/ 307 w 1197"/>
                    <a:gd name="T35" fmla="*/ 13 h 1121"/>
                    <a:gd name="T36" fmla="*/ 842 w 1197"/>
                    <a:gd name="T37" fmla="*/ 156 h 1121"/>
                    <a:gd name="T38" fmla="*/ 881 w 1197"/>
                    <a:gd name="T39" fmla="*/ 168 h 1121"/>
                    <a:gd name="T40" fmla="*/ 976 w 1197"/>
                    <a:gd name="T41" fmla="*/ 162 h 1121"/>
                    <a:gd name="T42" fmla="*/ 985 w 1197"/>
                    <a:gd name="T43" fmla="*/ 220 h 1121"/>
                    <a:gd name="T44" fmla="*/ 1070 w 1197"/>
                    <a:gd name="T45" fmla="*/ 272 h 1121"/>
                    <a:gd name="T46" fmla="*/ 1109 w 1197"/>
                    <a:gd name="T47" fmla="*/ 305 h 1121"/>
                    <a:gd name="T48" fmla="*/ 1040 w 1197"/>
                    <a:gd name="T49" fmla="*/ 285 h 1121"/>
                    <a:gd name="T50" fmla="*/ 1005 w 1197"/>
                    <a:gd name="T51" fmla="*/ 337 h 1121"/>
                    <a:gd name="T52" fmla="*/ 926 w 1197"/>
                    <a:gd name="T53" fmla="*/ 285 h 1121"/>
                    <a:gd name="T54" fmla="*/ 1040 w 1197"/>
                    <a:gd name="T55" fmla="*/ 375 h 1121"/>
                    <a:gd name="T56" fmla="*/ 1196 w 1197"/>
                    <a:gd name="T57" fmla="*/ 460 h 1121"/>
                    <a:gd name="T58" fmla="*/ 1094 w 1197"/>
                    <a:gd name="T59" fmla="*/ 454 h 1121"/>
                    <a:gd name="T60" fmla="*/ 1196 w 1197"/>
                    <a:gd name="T61" fmla="*/ 500 h 1121"/>
                    <a:gd name="T62" fmla="*/ 1196 w 1197"/>
                    <a:gd name="T63" fmla="*/ 637 h 1121"/>
                    <a:gd name="T64" fmla="*/ 1134 w 1197"/>
                    <a:gd name="T65" fmla="*/ 724 h 1121"/>
                    <a:gd name="T66" fmla="*/ 1173 w 1197"/>
                    <a:gd name="T67" fmla="*/ 816 h 1121"/>
                    <a:gd name="T68" fmla="*/ 1104 w 1197"/>
                    <a:gd name="T69" fmla="*/ 764 h 1121"/>
                    <a:gd name="T70" fmla="*/ 1074 w 1197"/>
                    <a:gd name="T71" fmla="*/ 666 h 1121"/>
                    <a:gd name="T72" fmla="*/ 965 w 1197"/>
                    <a:gd name="T73" fmla="*/ 692 h 1121"/>
                    <a:gd name="T74" fmla="*/ 931 w 1197"/>
                    <a:gd name="T75" fmla="*/ 816 h 1121"/>
                    <a:gd name="T76" fmla="*/ 881 w 1197"/>
                    <a:gd name="T77" fmla="*/ 705 h 1121"/>
                    <a:gd name="T78" fmla="*/ 832 w 1197"/>
                    <a:gd name="T79" fmla="*/ 791 h 1121"/>
                    <a:gd name="T80" fmla="*/ 822 w 1197"/>
                    <a:gd name="T81" fmla="*/ 783 h 1121"/>
                    <a:gd name="T82" fmla="*/ 768 w 1197"/>
                    <a:gd name="T83" fmla="*/ 849 h 1121"/>
                    <a:gd name="T84" fmla="*/ 634 w 1197"/>
                    <a:gd name="T85" fmla="*/ 771 h 1121"/>
                    <a:gd name="T86" fmla="*/ 624 w 1197"/>
                    <a:gd name="T87" fmla="*/ 822 h 1121"/>
                    <a:gd name="T88" fmla="*/ 728 w 1197"/>
                    <a:gd name="T89" fmla="*/ 893 h 1121"/>
                    <a:gd name="T90" fmla="*/ 649 w 1197"/>
                    <a:gd name="T91" fmla="*/ 918 h 1121"/>
                    <a:gd name="T92" fmla="*/ 866 w 1197"/>
                    <a:gd name="T93" fmla="*/ 959 h 1121"/>
                    <a:gd name="T94" fmla="*/ 733 w 1197"/>
                    <a:gd name="T95" fmla="*/ 959 h 1121"/>
                    <a:gd name="T96" fmla="*/ 733 w 1197"/>
                    <a:gd name="T97" fmla="*/ 997 h 1121"/>
                    <a:gd name="T98" fmla="*/ 782 w 1197"/>
                    <a:gd name="T99" fmla="*/ 1003 h 1121"/>
                    <a:gd name="T100" fmla="*/ 668 w 1197"/>
                    <a:gd name="T101" fmla="*/ 1003 h 1121"/>
                    <a:gd name="T102" fmla="*/ 624 w 1197"/>
                    <a:gd name="T103" fmla="*/ 1055 h 1121"/>
                    <a:gd name="T104" fmla="*/ 410 w 1197"/>
                    <a:gd name="T105" fmla="*/ 1049 h 1121"/>
                    <a:gd name="T106" fmla="*/ 615 w 1197"/>
                    <a:gd name="T107" fmla="*/ 1074 h 1121"/>
                    <a:gd name="T108" fmla="*/ 376 w 1197"/>
                    <a:gd name="T109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197" h="1121">
                      <a:moveTo>
                        <a:pt x="336" y="1036"/>
                      </a:moveTo>
                      <a:lnTo>
                        <a:pt x="376" y="1003"/>
                      </a:lnTo>
                      <a:lnTo>
                        <a:pt x="430" y="926"/>
                      </a:lnTo>
                      <a:lnTo>
                        <a:pt x="465" y="926"/>
                      </a:lnTo>
                      <a:lnTo>
                        <a:pt x="474" y="893"/>
                      </a:lnTo>
                      <a:lnTo>
                        <a:pt x="445" y="875"/>
                      </a:lnTo>
                      <a:lnTo>
                        <a:pt x="445" y="829"/>
                      </a:lnTo>
                      <a:lnTo>
                        <a:pt x="420" y="816"/>
                      </a:lnTo>
                      <a:lnTo>
                        <a:pt x="346" y="724"/>
                      </a:lnTo>
                      <a:lnTo>
                        <a:pt x="356" y="705"/>
                      </a:lnTo>
                      <a:lnTo>
                        <a:pt x="307" y="641"/>
                      </a:lnTo>
                      <a:lnTo>
                        <a:pt x="287" y="647"/>
                      </a:lnTo>
                      <a:lnTo>
                        <a:pt x="277" y="680"/>
                      </a:lnTo>
                      <a:lnTo>
                        <a:pt x="287" y="699"/>
                      </a:lnTo>
                      <a:lnTo>
                        <a:pt x="296" y="705"/>
                      </a:lnTo>
                      <a:lnTo>
                        <a:pt x="296" y="738"/>
                      </a:lnTo>
                      <a:lnTo>
                        <a:pt x="287" y="732"/>
                      </a:lnTo>
                      <a:lnTo>
                        <a:pt x="311" y="797"/>
                      </a:lnTo>
                      <a:lnTo>
                        <a:pt x="336" y="829"/>
                      </a:lnTo>
                      <a:lnTo>
                        <a:pt x="326" y="861"/>
                      </a:lnTo>
                      <a:lnTo>
                        <a:pt x="316" y="816"/>
                      </a:lnTo>
                      <a:lnTo>
                        <a:pt x="296" y="835"/>
                      </a:lnTo>
                      <a:lnTo>
                        <a:pt x="292" y="804"/>
                      </a:lnTo>
                      <a:lnTo>
                        <a:pt x="277" y="797"/>
                      </a:lnTo>
                      <a:lnTo>
                        <a:pt x="267" y="816"/>
                      </a:lnTo>
                      <a:lnTo>
                        <a:pt x="257" y="797"/>
                      </a:lnTo>
                      <a:lnTo>
                        <a:pt x="257" y="777"/>
                      </a:lnTo>
                      <a:lnTo>
                        <a:pt x="217" y="797"/>
                      </a:lnTo>
                      <a:lnTo>
                        <a:pt x="202" y="783"/>
                      </a:lnTo>
                      <a:lnTo>
                        <a:pt x="242" y="764"/>
                      </a:lnTo>
                      <a:lnTo>
                        <a:pt x="247" y="744"/>
                      </a:lnTo>
                      <a:lnTo>
                        <a:pt x="217" y="744"/>
                      </a:lnTo>
                      <a:lnTo>
                        <a:pt x="208" y="771"/>
                      </a:lnTo>
                      <a:lnTo>
                        <a:pt x="174" y="744"/>
                      </a:lnTo>
                      <a:lnTo>
                        <a:pt x="212" y="718"/>
                      </a:lnTo>
                      <a:lnTo>
                        <a:pt x="202" y="699"/>
                      </a:lnTo>
                      <a:lnTo>
                        <a:pt x="174" y="711"/>
                      </a:lnTo>
                      <a:lnTo>
                        <a:pt x="159" y="732"/>
                      </a:lnTo>
                      <a:lnTo>
                        <a:pt x="159" y="744"/>
                      </a:lnTo>
                      <a:lnTo>
                        <a:pt x="109" y="771"/>
                      </a:lnTo>
                      <a:lnTo>
                        <a:pt x="109" y="738"/>
                      </a:lnTo>
                      <a:lnTo>
                        <a:pt x="69" y="758"/>
                      </a:lnTo>
                      <a:lnTo>
                        <a:pt x="75" y="711"/>
                      </a:lnTo>
                      <a:lnTo>
                        <a:pt x="69" y="674"/>
                      </a:lnTo>
                      <a:lnTo>
                        <a:pt x="88" y="680"/>
                      </a:lnTo>
                      <a:lnTo>
                        <a:pt x="94" y="699"/>
                      </a:lnTo>
                      <a:lnTo>
                        <a:pt x="118" y="686"/>
                      </a:lnTo>
                      <a:lnTo>
                        <a:pt x="159" y="674"/>
                      </a:lnTo>
                      <a:lnTo>
                        <a:pt x="174" y="680"/>
                      </a:lnTo>
                      <a:lnTo>
                        <a:pt x="178" y="635"/>
                      </a:lnTo>
                      <a:lnTo>
                        <a:pt x="193" y="666"/>
                      </a:lnTo>
                      <a:lnTo>
                        <a:pt x="202" y="641"/>
                      </a:lnTo>
                      <a:lnTo>
                        <a:pt x="217" y="622"/>
                      </a:lnTo>
                      <a:lnTo>
                        <a:pt x="242" y="635"/>
                      </a:lnTo>
                      <a:lnTo>
                        <a:pt x="252" y="609"/>
                      </a:lnTo>
                      <a:lnTo>
                        <a:pt x="247" y="595"/>
                      </a:lnTo>
                      <a:lnTo>
                        <a:pt x="202" y="589"/>
                      </a:lnTo>
                      <a:lnTo>
                        <a:pt x="153" y="576"/>
                      </a:lnTo>
                      <a:lnTo>
                        <a:pt x="193" y="524"/>
                      </a:lnTo>
                      <a:lnTo>
                        <a:pt x="223" y="512"/>
                      </a:lnTo>
                      <a:lnTo>
                        <a:pt x="223" y="485"/>
                      </a:lnTo>
                      <a:lnTo>
                        <a:pt x="227" y="499"/>
                      </a:lnTo>
                      <a:lnTo>
                        <a:pt x="193" y="479"/>
                      </a:lnTo>
                      <a:lnTo>
                        <a:pt x="202" y="460"/>
                      </a:lnTo>
                      <a:lnTo>
                        <a:pt x="242" y="447"/>
                      </a:lnTo>
                      <a:lnTo>
                        <a:pt x="242" y="427"/>
                      </a:lnTo>
                      <a:lnTo>
                        <a:pt x="183" y="427"/>
                      </a:lnTo>
                      <a:lnTo>
                        <a:pt x="118" y="396"/>
                      </a:lnTo>
                      <a:lnTo>
                        <a:pt x="30" y="337"/>
                      </a:lnTo>
                      <a:lnTo>
                        <a:pt x="0" y="162"/>
                      </a:lnTo>
                      <a:lnTo>
                        <a:pt x="118" y="0"/>
                      </a:lnTo>
                      <a:lnTo>
                        <a:pt x="307" y="13"/>
                      </a:lnTo>
                      <a:lnTo>
                        <a:pt x="619" y="156"/>
                      </a:lnTo>
                      <a:lnTo>
                        <a:pt x="653" y="110"/>
                      </a:lnTo>
                      <a:lnTo>
                        <a:pt x="772" y="162"/>
                      </a:lnTo>
                      <a:lnTo>
                        <a:pt x="842" y="156"/>
                      </a:lnTo>
                      <a:lnTo>
                        <a:pt x="836" y="104"/>
                      </a:lnTo>
                      <a:lnTo>
                        <a:pt x="866" y="137"/>
                      </a:lnTo>
                      <a:lnTo>
                        <a:pt x="911" y="137"/>
                      </a:lnTo>
                      <a:lnTo>
                        <a:pt x="881" y="168"/>
                      </a:lnTo>
                      <a:lnTo>
                        <a:pt x="891" y="187"/>
                      </a:lnTo>
                      <a:lnTo>
                        <a:pt x="901" y="168"/>
                      </a:lnTo>
                      <a:lnTo>
                        <a:pt x="920" y="174"/>
                      </a:lnTo>
                      <a:lnTo>
                        <a:pt x="976" y="162"/>
                      </a:lnTo>
                      <a:lnTo>
                        <a:pt x="1000" y="201"/>
                      </a:lnTo>
                      <a:lnTo>
                        <a:pt x="971" y="201"/>
                      </a:lnTo>
                      <a:lnTo>
                        <a:pt x="950" y="220"/>
                      </a:lnTo>
                      <a:lnTo>
                        <a:pt x="985" y="220"/>
                      </a:lnTo>
                      <a:lnTo>
                        <a:pt x="1010" y="220"/>
                      </a:lnTo>
                      <a:lnTo>
                        <a:pt x="1025" y="201"/>
                      </a:lnTo>
                      <a:lnTo>
                        <a:pt x="1055" y="239"/>
                      </a:lnTo>
                      <a:lnTo>
                        <a:pt x="1070" y="272"/>
                      </a:lnTo>
                      <a:lnTo>
                        <a:pt x="1098" y="220"/>
                      </a:lnTo>
                      <a:lnTo>
                        <a:pt x="1098" y="253"/>
                      </a:lnTo>
                      <a:lnTo>
                        <a:pt x="1148" y="266"/>
                      </a:lnTo>
                      <a:lnTo>
                        <a:pt x="1109" y="305"/>
                      </a:lnTo>
                      <a:lnTo>
                        <a:pt x="1079" y="310"/>
                      </a:lnTo>
                      <a:lnTo>
                        <a:pt x="1059" y="343"/>
                      </a:lnTo>
                      <a:lnTo>
                        <a:pt x="1015" y="337"/>
                      </a:lnTo>
                      <a:lnTo>
                        <a:pt x="1040" y="285"/>
                      </a:lnTo>
                      <a:lnTo>
                        <a:pt x="1020" y="253"/>
                      </a:lnTo>
                      <a:lnTo>
                        <a:pt x="1005" y="278"/>
                      </a:lnTo>
                      <a:lnTo>
                        <a:pt x="1020" y="310"/>
                      </a:lnTo>
                      <a:lnTo>
                        <a:pt x="1005" y="337"/>
                      </a:lnTo>
                      <a:lnTo>
                        <a:pt x="1000" y="310"/>
                      </a:lnTo>
                      <a:lnTo>
                        <a:pt x="976" y="291"/>
                      </a:lnTo>
                      <a:lnTo>
                        <a:pt x="941" y="272"/>
                      </a:lnTo>
                      <a:lnTo>
                        <a:pt x="926" y="285"/>
                      </a:lnTo>
                      <a:lnTo>
                        <a:pt x="950" y="305"/>
                      </a:lnTo>
                      <a:lnTo>
                        <a:pt x="980" y="324"/>
                      </a:lnTo>
                      <a:lnTo>
                        <a:pt x="995" y="362"/>
                      </a:lnTo>
                      <a:lnTo>
                        <a:pt x="1040" y="375"/>
                      </a:lnTo>
                      <a:lnTo>
                        <a:pt x="1098" y="343"/>
                      </a:lnTo>
                      <a:lnTo>
                        <a:pt x="1109" y="375"/>
                      </a:lnTo>
                      <a:lnTo>
                        <a:pt x="1196" y="386"/>
                      </a:lnTo>
                      <a:lnTo>
                        <a:pt x="1196" y="460"/>
                      </a:lnTo>
                      <a:lnTo>
                        <a:pt x="1119" y="441"/>
                      </a:lnTo>
                      <a:lnTo>
                        <a:pt x="1084" y="421"/>
                      </a:lnTo>
                      <a:lnTo>
                        <a:pt x="1074" y="460"/>
                      </a:lnTo>
                      <a:lnTo>
                        <a:pt x="1094" y="454"/>
                      </a:lnTo>
                      <a:lnTo>
                        <a:pt x="1104" y="466"/>
                      </a:lnTo>
                      <a:lnTo>
                        <a:pt x="1098" y="493"/>
                      </a:lnTo>
                      <a:lnTo>
                        <a:pt x="1163" y="499"/>
                      </a:lnTo>
                      <a:lnTo>
                        <a:pt x="1196" y="500"/>
                      </a:lnTo>
                      <a:lnTo>
                        <a:pt x="1196" y="607"/>
                      </a:lnTo>
                      <a:lnTo>
                        <a:pt x="1169" y="603"/>
                      </a:lnTo>
                      <a:lnTo>
                        <a:pt x="1163" y="614"/>
                      </a:lnTo>
                      <a:lnTo>
                        <a:pt x="1196" y="637"/>
                      </a:lnTo>
                      <a:lnTo>
                        <a:pt x="1196" y="741"/>
                      </a:lnTo>
                      <a:lnTo>
                        <a:pt x="1154" y="744"/>
                      </a:lnTo>
                      <a:lnTo>
                        <a:pt x="1143" y="705"/>
                      </a:lnTo>
                      <a:lnTo>
                        <a:pt x="1134" y="724"/>
                      </a:lnTo>
                      <a:lnTo>
                        <a:pt x="1154" y="751"/>
                      </a:lnTo>
                      <a:lnTo>
                        <a:pt x="1193" y="777"/>
                      </a:lnTo>
                      <a:lnTo>
                        <a:pt x="1178" y="791"/>
                      </a:lnTo>
                      <a:lnTo>
                        <a:pt x="1173" y="816"/>
                      </a:lnTo>
                      <a:lnTo>
                        <a:pt x="1169" y="829"/>
                      </a:lnTo>
                      <a:lnTo>
                        <a:pt x="1109" y="797"/>
                      </a:lnTo>
                      <a:lnTo>
                        <a:pt x="1055" y="738"/>
                      </a:lnTo>
                      <a:lnTo>
                        <a:pt x="1104" y="764"/>
                      </a:lnTo>
                      <a:lnTo>
                        <a:pt x="1128" y="724"/>
                      </a:lnTo>
                      <a:lnTo>
                        <a:pt x="1070" y="711"/>
                      </a:lnTo>
                      <a:lnTo>
                        <a:pt x="1109" y="699"/>
                      </a:lnTo>
                      <a:lnTo>
                        <a:pt x="1074" y="666"/>
                      </a:lnTo>
                      <a:lnTo>
                        <a:pt x="1034" y="738"/>
                      </a:lnTo>
                      <a:lnTo>
                        <a:pt x="1025" y="699"/>
                      </a:lnTo>
                      <a:lnTo>
                        <a:pt x="1005" y="732"/>
                      </a:lnTo>
                      <a:lnTo>
                        <a:pt x="965" y="692"/>
                      </a:lnTo>
                      <a:lnTo>
                        <a:pt x="985" y="764"/>
                      </a:lnTo>
                      <a:lnTo>
                        <a:pt x="980" y="797"/>
                      </a:lnTo>
                      <a:lnTo>
                        <a:pt x="1049" y="810"/>
                      </a:lnTo>
                      <a:lnTo>
                        <a:pt x="931" y="816"/>
                      </a:lnTo>
                      <a:lnTo>
                        <a:pt x="985" y="810"/>
                      </a:lnTo>
                      <a:lnTo>
                        <a:pt x="961" y="744"/>
                      </a:lnTo>
                      <a:lnTo>
                        <a:pt x="901" y="732"/>
                      </a:lnTo>
                      <a:lnTo>
                        <a:pt x="881" y="705"/>
                      </a:lnTo>
                      <a:lnTo>
                        <a:pt x="866" y="764"/>
                      </a:lnTo>
                      <a:lnTo>
                        <a:pt x="920" y="777"/>
                      </a:lnTo>
                      <a:lnTo>
                        <a:pt x="876" y="783"/>
                      </a:lnTo>
                      <a:lnTo>
                        <a:pt x="832" y="791"/>
                      </a:lnTo>
                      <a:lnTo>
                        <a:pt x="857" y="758"/>
                      </a:lnTo>
                      <a:lnTo>
                        <a:pt x="842" y="705"/>
                      </a:lnTo>
                      <a:lnTo>
                        <a:pt x="813" y="732"/>
                      </a:lnTo>
                      <a:lnTo>
                        <a:pt x="822" y="783"/>
                      </a:lnTo>
                      <a:lnTo>
                        <a:pt x="778" y="804"/>
                      </a:lnTo>
                      <a:lnTo>
                        <a:pt x="891" y="835"/>
                      </a:lnTo>
                      <a:lnTo>
                        <a:pt x="782" y="829"/>
                      </a:lnTo>
                      <a:lnTo>
                        <a:pt x="768" y="849"/>
                      </a:lnTo>
                      <a:lnTo>
                        <a:pt x="738" y="822"/>
                      </a:lnTo>
                      <a:lnTo>
                        <a:pt x="718" y="849"/>
                      </a:lnTo>
                      <a:lnTo>
                        <a:pt x="664" y="758"/>
                      </a:lnTo>
                      <a:lnTo>
                        <a:pt x="634" y="771"/>
                      </a:lnTo>
                      <a:lnTo>
                        <a:pt x="615" y="861"/>
                      </a:lnTo>
                      <a:lnTo>
                        <a:pt x="698" y="804"/>
                      </a:lnTo>
                      <a:lnTo>
                        <a:pt x="673" y="835"/>
                      </a:lnTo>
                      <a:lnTo>
                        <a:pt x="624" y="822"/>
                      </a:lnTo>
                      <a:lnTo>
                        <a:pt x="619" y="861"/>
                      </a:lnTo>
                      <a:lnTo>
                        <a:pt x="624" y="893"/>
                      </a:lnTo>
                      <a:lnTo>
                        <a:pt x="664" y="822"/>
                      </a:lnTo>
                      <a:lnTo>
                        <a:pt x="728" y="893"/>
                      </a:lnTo>
                      <a:lnTo>
                        <a:pt x="793" y="855"/>
                      </a:lnTo>
                      <a:lnTo>
                        <a:pt x="757" y="901"/>
                      </a:lnTo>
                      <a:lnTo>
                        <a:pt x="698" y="913"/>
                      </a:lnTo>
                      <a:lnTo>
                        <a:pt x="649" y="918"/>
                      </a:lnTo>
                      <a:lnTo>
                        <a:pt x="604" y="1003"/>
                      </a:lnTo>
                      <a:lnTo>
                        <a:pt x="748" y="918"/>
                      </a:lnTo>
                      <a:lnTo>
                        <a:pt x="748" y="951"/>
                      </a:lnTo>
                      <a:lnTo>
                        <a:pt x="866" y="959"/>
                      </a:lnTo>
                      <a:lnTo>
                        <a:pt x="901" y="932"/>
                      </a:lnTo>
                      <a:lnTo>
                        <a:pt x="935" y="959"/>
                      </a:lnTo>
                      <a:lnTo>
                        <a:pt x="871" y="959"/>
                      </a:lnTo>
                      <a:lnTo>
                        <a:pt x="733" y="959"/>
                      </a:lnTo>
                      <a:lnTo>
                        <a:pt x="673" y="945"/>
                      </a:lnTo>
                      <a:lnTo>
                        <a:pt x="619" y="959"/>
                      </a:lnTo>
                      <a:lnTo>
                        <a:pt x="615" y="997"/>
                      </a:lnTo>
                      <a:lnTo>
                        <a:pt x="733" y="997"/>
                      </a:lnTo>
                      <a:lnTo>
                        <a:pt x="738" y="1009"/>
                      </a:lnTo>
                      <a:lnTo>
                        <a:pt x="757" y="990"/>
                      </a:lnTo>
                      <a:lnTo>
                        <a:pt x="806" y="997"/>
                      </a:lnTo>
                      <a:lnTo>
                        <a:pt x="782" y="1003"/>
                      </a:lnTo>
                      <a:lnTo>
                        <a:pt x="832" y="1042"/>
                      </a:lnTo>
                      <a:lnTo>
                        <a:pt x="768" y="1003"/>
                      </a:lnTo>
                      <a:lnTo>
                        <a:pt x="738" y="1009"/>
                      </a:lnTo>
                      <a:lnTo>
                        <a:pt x="668" y="1003"/>
                      </a:lnTo>
                      <a:lnTo>
                        <a:pt x="604" y="1009"/>
                      </a:lnTo>
                      <a:lnTo>
                        <a:pt x="649" y="1022"/>
                      </a:lnTo>
                      <a:lnTo>
                        <a:pt x="643" y="1055"/>
                      </a:lnTo>
                      <a:lnTo>
                        <a:pt x="624" y="1055"/>
                      </a:lnTo>
                      <a:lnTo>
                        <a:pt x="630" y="1036"/>
                      </a:lnTo>
                      <a:lnTo>
                        <a:pt x="579" y="1030"/>
                      </a:lnTo>
                      <a:lnTo>
                        <a:pt x="479" y="1003"/>
                      </a:lnTo>
                      <a:lnTo>
                        <a:pt x="410" y="1049"/>
                      </a:lnTo>
                      <a:lnTo>
                        <a:pt x="410" y="1068"/>
                      </a:lnTo>
                      <a:lnTo>
                        <a:pt x="539" y="1074"/>
                      </a:lnTo>
                      <a:lnTo>
                        <a:pt x="584" y="1061"/>
                      </a:lnTo>
                      <a:lnTo>
                        <a:pt x="615" y="1074"/>
                      </a:lnTo>
                      <a:lnTo>
                        <a:pt x="588" y="1080"/>
                      </a:lnTo>
                      <a:lnTo>
                        <a:pt x="534" y="1094"/>
                      </a:lnTo>
                      <a:lnTo>
                        <a:pt x="474" y="1080"/>
                      </a:lnTo>
                      <a:lnTo>
                        <a:pt x="376" y="1094"/>
                      </a:lnTo>
                      <a:lnTo>
                        <a:pt x="376" y="1120"/>
                      </a:lnTo>
                      <a:lnTo>
                        <a:pt x="336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ltGray">
                <a:xfrm>
                  <a:off x="4759" y="1864"/>
                  <a:ext cx="357" cy="795"/>
                </a:xfrm>
                <a:custGeom>
                  <a:avLst/>
                  <a:gdLst>
                    <a:gd name="T0" fmla="*/ 232 w 357"/>
                    <a:gd name="T1" fmla="*/ 728 h 795"/>
                    <a:gd name="T2" fmla="*/ 160 w 357"/>
                    <a:gd name="T3" fmla="*/ 787 h 795"/>
                    <a:gd name="T4" fmla="*/ 356 w 357"/>
                    <a:gd name="T5" fmla="*/ 605 h 795"/>
                    <a:gd name="T6" fmla="*/ 340 w 357"/>
                    <a:gd name="T7" fmla="*/ 605 h 795"/>
                    <a:gd name="T8" fmla="*/ 291 w 357"/>
                    <a:gd name="T9" fmla="*/ 605 h 795"/>
                    <a:gd name="T10" fmla="*/ 311 w 357"/>
                    <a:gd name="T11" fmla="*/ 527 h 795"/>
                    <a:gd name="T12" fmla="*/ 276 w 357"/>
                    <a:gd name="T13" fmla="*/ 542 h 795"/>
                    <a:gd name="T14" fmla="*/ 218 w 357"/>
                    <a:gd name="T15" fmla="*/ 624 h 795"/>
                    <a:gd name="T16" fmla="*/ 214 w 357"/>
                    <a:gd name="T17" fmla="*/ 387 h 795"/>
                    <a:gd name="T18" fmla="*/ 238 w 357"/>
                    <a:gd name="T19" fmla="*/ 289 h 795"/>
                    <a:gd name="T20" fmla="*/ 296 w 357"/>
                    <a:gd name="T21" fmla="*/ 211 h 795"/>
                    <a:gd name="T22" fmla="*/ 252 w 357"/>
                    <a:gd name="T23" fmla="*/ 251 h 795"/>
                    <a:gd name="T24" fmla="*/ 276 w 357"/>
                    <a:gd name="T25" fmla="*/ 200 h 795"/>
                    <a:gd name="T26" fmla="*/ 243 w 357"/>
                    <a:gd name="T27" fmla="*/ 167 h 795"/>
                    <a:gd name="T28" fmla="*/ 258 w 357"/>
                    <a:gd name="T29" fmla="*/ 135 h 795"/>
                    <a:gd name="T30" fmla="*/ 243 w 357"/>
                    <a:gd name="T31" fmla="*/ 109 h 795"/>
                    <a:gd name="T32" fmla="*/ 218 w 357"/>
                    <a:gd name="T33" fmla="*/ 78 h 795"/>
                    <a:gd name="T34" fmla="*/ 77 w 357"/>
                    <a:gd name="T35" fmla="*/ 0 h 795"/>
                    <a:gd name="T36" fmla="*/ 190 w 357"/>
                    <a:gd name="T37" fmla="*/ 78 h 795"/>
                    <a:gd name="T38" fmla="*/ 199 w 357"/>
                    <a:gd name="T39" fmla="*/ 115 h 795"/>
                    <a:gd name="T40" fmla="*/ 160 w 357"/>
                    <a:gd name="T41" fmla="*/ 71 h 795"/>
                    <a:gd name="T42" fmla="*/ 121 w 357"/>
                    <a:gd name="T43" fmla="*/ 90 h 795"/>
                    <a:gd name="T44" fmla="*/ 140 w 357"/>
                    <a:gd name="T45" fmla="*/ 103 h 795"/>
                    <a:gd name="T46" fmla="*/ 194 w 357"/>
                    <a:gd name="T47" fmla="*/ 129 h 795"/>
                    <a:gd name="T48" fmla="*/ 194 w 357"/>
                    <a:gd name="T49" fmla="*/ 161 h 795"/>
                    <a:gd name="T50" fmla="*/ 160 w 357"/>
                    <a:gd name="T51" fmla="*/ 148 h 795"/>
                    <a:gd name="T52" fmla="*/ 107 w 357"/>
                    <a:gd name="T53" fmla="*/ 180 h 795"/>
                    <a:gd name="T54" fmla="*/ 155 w 357"/>
                    <a:gd name="T55" fmla="*/ 167 h 795"/>
                    <a:gd name="T56" fmla="*/ 199 w 357"/>
                    <a:gd name="T57" fmla="*/ 192 h 795"/>
                    <a:gd name="T58" fmla="*/ 184 w 357"/>
                    <a:gd name="T59" fmla="*/ 192 h 795"/>
                    <a:gd name="T60" fmla="*/ 150 w 357"/>
                    <a:gd name="T61" fmla="*/ 192 h 795"/>
                    <a:gd name="T62" fmla="*/ 150 w 357"/>
                    <a:gd name="T63" fmla="*/ 251 h 795"/>
                    <a:gd name="T64" fmla="*/ 111 w 357"/>
                    <a:gd name="T65" fmla="*/ 219 h 795"/>
                    <a:gd name="T66" fmla="*/ 96 w 357"/>
                    <a:gd name="T67" fmla="*/ 142 h 795"/>
                    <a:gd name="T68" fmla="*/ 107 w 357"/>
                    <a:gd name="T69" fmla="*/ 103 h 795"/>
                    <a:gd name="T70" fmla="*/ 77 w 357"/>
                    <a:gd name="T71" fmla="*/ 109 h 795"/>
                    <a:gd name="T72" fmla="*/ 77 w 357"/>
                    <a:gd name="T73" fmla="*/ 161 h 795"/>
                    <a:gd name="T74" fmla="*/ 34 w 357"/>
                    <a:gd name="T75" fmla="*/ 154 h 795"/>
                    <a:gd name="T76" fmla="*/ 77 w 357"/>
                    <a:gd name="T77" fmla="*/ 219 h 795"/>
                    <a:gd name="T78" fmla="*/ 53 w 357"/>
                    <a:gd name="T79" fmla="*/ 257 h 795"/>
                    <a:gd name="T80" fmla="*/ 116 w 357"/>
                    <a:gd name="T81" fmla="*/ 257 h 795"/>
                    <a:gd name="T82" fmla="*/ 63 w 357"/>
                    <a:gd name="T83" fmla="*/ 283 h 795"/>
                    <a:gd name="T84" fmla="*/ 116 w 357"/>
                    <a:gd name="T85" fmla="*/ 283 h 795"/>
                    <a:gd name="T86" fmla="*/ 160 w 357"/>
                    <a:gd name="T87" fmla="*/ 310 h 795"/>
                    <a:gd name="T88" fmla="*/ 199 w 357"/>
                    <a:gd name="T89" fmla="*/ 272 h 795"/>
                    <a:gd name="T90" fmla="*/ 184 w 357"/>
                    <a:gd name="T91" fmla="*/ 316 h 795"/>
                    <a:gd name="T92" fmla="*/ 136 w 357"/>
                    <a:gd name="T93" fmla="*/ 297 h 795"/>
                    <a:gd name="T94" fmla="*/ 180 w 357"/>
                    <a:gd name="T95" fmla="*/ 406 h 795"/>
                    <a:gd name="T96" fmla="*/ 170 w 357"/>
                    <a:gd name="T97" fmla="*/ 445 h 795"/>
                    <a:gd name="T98" fmla="*/ 118 w 357"/>
                    <a:gd name="T99" fmla="*/ 692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57" h="795">
                      <a:moveTo>
                        <a:pt x="121" y="794"/>
                      </a:moveTo>
                      <a:lnTo>
                        <a:pt x="160" y="787"/>
                      </a:lnTo>
                      <a:lnTo>
                        <a:pt x="232" y="728"/>
                      </a:lnTo>
                      <a:lnTo>
                        <a:pt x="262" y="728"/>
                      </a:lnTo>
                      <a:lnTo>
                        <a:pt x="208" y="709"/>
                      </a:lnTo>
                      <a:lnTo>
                        <a:pt x="160" y="787"/>
                      </a:lnTo>
                      <a:lnTo>
                        <a:pt x="164" y="690"/>
                      </a:lnTo>
                      <a:lnTo>
                        <a:pt x="160" y="638"/>
                      </a:lnTo>
                      <a:lnTo>
                        <a:pt x="356" y="605"/>
                      </a:lnTo>
                      <a:lnTo>
                        <a:pt x="350" y="580"/>
                      </a:lnTo>
                      <a:lnTo>
                        <a:pt x="345" y="593"/>
                      </a:lnTo>
                      <a:lnTo>
                        <a:pt x="340" y="605"/>
                      </a:lnTo>
                      <a:lnTo>
                        <a:pt x="326" y="599"/>
                      </a:lnTo>
                      <a:lnTo>
                        <a:pt x="301" y="613"/>
                      </a:lnTo>
                      <a:lnTo>
                        <a:pt x="291" y="605"/>
                      </a:lnTo>
                      <a:lnTo>
                        <a:pt x="306" y="580"/>
                      </a:lnTo>
                      <a:lnTo>
                        <a:pt x="296" y="555"/>
                      </a:lnTo>
                      <a:lnTo>
                        <a:pt x="311" y="527"/>
                      </a:lnTo>
                      <a:lnTo>
                        <a:pt x="301" y="521"/>
                      </a:lnTo>
                      <a:lnTo>
                        <a:pt x="291" y="542"/>
                      </a:lnTo>
                      <a:lnTo>
                        <a:pt x="276" y="542"/>
                      </a:lnTo>
                      <a:lnTo>
                        <a:pt x="286" y="574"/>
                      </a:lnTo>
                      <a:lnTo>
                        <a:pt x="276" y="599"/>
                      </a:lnTo>
                      <a:lnTo>
                        <a:pt x="218" y="624"/>
                      </a:lnTo>
                      <a:lnTo>
                        <a:pt x="199" y="605"/>
                      </a:lnTo>
                      <a:lnTo>
                        <a:pt x="164" y="624"/>
                      </a:lnTo>
                      <a:lnTo>
                        <a:pt x="214" y="387"/>
                      </a:lnTo>
                      <a:lnTo>
                        <a:pt x="223" y="348"/>
                      </a:lnTo>
                      <a:lnTo>
                        <a:pt x="232" y="297"/>
                      </a:lnTo>
                      <a:lnTo>
                        <a:pt x="238" y="289"/>
                      </a:lnTo>
                      <a:lnTo>
                        <a:pt x="345" y="251"/>
                      </a:lnTo>
                      <a:lnTo>
                        <a:pt x="301" y="238"/>
                      </a:lnTo>
                      <a:lnTo>
                        <a:pt x="296" y="211"/>
                      </a:lnTo>
                      <a:lnTo>
                        <a:pt x="271" y="211"/>
                      </a:lnTo>
                      <a:lnTo>
                        <a:pt x="276" y="238"/>
                      </a:lnTo>
                      <a:lnTo>
                        <a:pt x="252" y="251"/>
                      </a:lnTo>
                      <a:lnTo>
                        <a:pt x="247" y="225"/>
                      </a:lnTo>
                      <a:lnTo>
                        <a:pt x="262" y="219"/>
                      </a:lnTo>
                      <a:lnTo>
                        <a:pt x="276" y="200"/>
                      </a:lnTo>
                      <a:lnTo>
                        <a:pt x="262" y="200"/>
                      </a:lnTo>
                      <a:lnTo>
                        <a:pt x="247" y="200"/>
                      </a:lnTo>
                      <a:lnTo>
                        <a:pt x="243" y="167"/>
                      </a:lnTo>
                      <a:lnTo>
                        <a:pt x="252" y="161"/>
                      </a:lnTo>
                      <a:lnTo>
                        <a:pt x="262" y="148"/>
                      </a:lnTo>
                      <a:lnTo>
                        <a:pt x="258" y="135"/>
                      </a:lnTo>
                      <a:lnTo>
                        <a:pt x="252" y="142"/>
                      </a:lnTo>
                      <a:lnTo>
                        <a:pt x="238" y="129"/>
                      </a:lnTo>
                      <a:lnTo>
                        <a:pt x="243" y="109"/>
                      </a:lnTo>
                      <a:lnTo>
                        <a:pt x="252" y="90"/>
                      </a:lnTo>
                      <a:lnTo>
                        <a:pt x="243" y="64"/>
                      </a:lnTo>
                      <a:lnTo>
                        <a:pt x="218" y="78"/>
                      </a:lnTo>
                      <a:lnTo>
                        <a:pt x="194" y="33"/>
                      </a:lnTo>
                      <a:lnTo>
                        <a:pt x="102" y="13"/>
                      </a:lnTo>
                      <a:lnTo>
                        <a:pt x="77" y="0"/>
                      </a:lnTo>
                      <a:lnTo>
                        <a:pt x="146" y="58"/>
                      </a:lnTo>
                      <a:lnTo>
                        <a:pt x="170" y="58"/>
                      </a:lnTo>
                      <a:lnTo>
                        <a:pt x="190" y="78"/>
                      </a:lnTo>
                      <a:lnTo>
                        <a:pt x="203" y="90"/>
                      </a:lnTo>
                      <a:lnTo>
                        <a:pt x="203" y="115"/>
                      </a:lnTo>
                      <a:lnTo>
                        <a:pt x="199" y="115"/>
                      </a:lnTo>
                      <a:lnTo>
                        <a:pt x="194" y="96"/>
                      </a:lnTo>
                      <a:lnTo>
                        <a:pt x="170" y="90"/>
                      </a:lnTo>
                      <a:lnTo>
                        <a:pt x="160" y="71"/>
                      </a:lnTo>
                      <a:lnTo>
                        <a:pt x="146" y="78"/>
                      </a:lnTo>
                      <a:lnTo>
                        <a:pt x="136" y="96"/>
                      </a:lnTo>
                      <a:lnTo>
                        <a:pt x="121" y="90"/>
                      </a:lnTo>
                      <a:lnTo>
                        <a:pt x="126" y="115"/>
                      </a:lnTo>
                      <a:lnTo>
                        <a:pt x="136" y="115"/>
                      </a:lnTo>
                      <a:lnTo>
                        <a:pt x="140" y="103"/>
                      </a:lnTo>
                      <a:lnTo>
                        <a:pt x="155" y="115"/>
                      </a:lnTo>
                      <a:lnTo>
                        <a:pt x="164" y="135"/>
                      </a:lnTo>
                      <a:lnTo>
                        <a:pt x="194" y="129"/>
                      </a:lnTo>
                      <a:lnTo>
                        <a:pt x="214" y="135"/>
                      </a:lnTo>
                      <a:lnTo>
                        <a:pt x="218" y="167"/>
                      </a:lnTo>
                      <a:lnTo>
                        <a:pt x="194" y="161"/>
                      </a:lnTo>
                      <a:lnTo>
                        <a:pt x="194" y="142"/>
                      </a:lnTo>
                      <a:lnTo>
                        <a:pt x="180" y="148"/>
                      </a:lnTo>
                      <a:lnTo>
                        <a:pt x="160" y="148"/>
                      </a:lnTo>
                      <a:lnTo>
                        <a:pt x="136" y="154"/>
                      </a:lnTo>
                      <a:lnTo>
                        <a:pt x="111" y="142"/>
                      </a:lnTo>
                      <a:lnTo>
                        <a:pt x="107" y="180"/>
                      </a:lnTo>
                      <a:lnTo>
                        <a:pt x="126" y="173"/>
                      </a:lnTo>
                      <a:lnTo>
                        <a:pt x="140" y="161"/>
                      </a:lnTo>
                      <a:lnTo>
                        <a:pt x="155" y="167"/>
                      </a:lnTo>
                      <a:lnTo>
                        <a:pt x="170" y="180"/>
                      </a:lnTo>
                      <a:lnTo>
                        <a:pt x="184" y="186"/>
                      </a:lnTo>
                      <a:lnTo>
                        <a:pt x="199" y="192"/>
                      </a:lnTo>
                      <a:lnTo>
                        <a:pt x="214" y="180"/>
                      </a:lnTo>
                      <a:lnTo>
                        <a:pt x="208" y="232"/>
                      </a:lnTo>
                      <a:lnTo>
                        <a:pt x="184" y="192"/>
                      </a:lnTo>
                      <a:lnTo>
                        <a:pt x="146" y="173"/>
                      </a:lnTo>
                      <a:lnTo>
                        <a:pt x="146" y="200"/>
                      </a:lnTo>
                      <a:lnTo>
                        <a:pt x="150" y="192"/>
                      </a:lnTo>
                      <a:lnTo>
                        <a:pt x="160" y="225"/>
                      </a:lnTo>
                      <a:lnTo>
                        <a:pt x="170" y="244"/>
                      </a:lnTo>
                      <a:lnTo>
                        <a:pt x="150" y="251"/>
                      </a:lnTo>
                      <a:lnTo>
                        <a:pt x="140" y="251"/>
                      </a:lnTo>
                      <a:lnTo>
                        <a:pt x="121" y="238"/>
                      </a:lnTo>
                      <a:lnTo>
                        <a:pt x="111" y="219"/>
                      </a:lnTo>
                      <a:lnTo>
                        <a:pt x="111" y="180"/>
                      </a:lnTo>
                      <a:lnTo>
                        <a:pt x="92" y="161"/>
                      </a:lnTo>
                      <a:lnTo>
                        <a:pt x="96" y="142"/>
                      </a:lnTo>
                      <a:lnTo>
                        <a:pt x="111" y="121"/>
                      </a:lnTo>
                      <a:lnTo>
                        <a:pt x="121" y="109"/>
                      </a:lnTo>
                      <a:lnTo>
                        <a:pt x="107" y="103"/>
                      </a:lnTo>
                      <a:lnTo>
                        <a:pt x="87" y="103"/>
                      </a:lnTo>
                      <a:lnTo>
                        <a:pt x="58" y="58"/>
                      </a:lnTo>
                      <a:lnTo>
                        <a:pt x="77" y="109"/>
                      </a:lnTo>
                      <a:lnTo>
                        <a:pt x="72" y="142"/>
                      </a:lnTo>
                      <a:lnTo>
                        <a:pt x="53" y="129"/>
                      </a:lnTo>
                      <a:lnTo>
                        <a:pt x="77" y="161"/>
                      </a:lnTo>
                      <a:lnTo>
                        <a:pt x="77" y="186"/>
                      </a:lnTo>
                      <a:lnTo>
                        <a:pt x="53" y="173"/>
                      </a:lnTo>
                      <a:lnTo>
                        <a:pt x="34" y="154"/>
                      </a:lnTo>
                      <a:lnTo>
                        <a:pt x="0" y="167"/>
                      </a:lnTo>
                      <a:lnTo>
                        <a:pt x="72" y="200"/>
                      </a:lnTo>
                      <a:lnTo>
                        <a:pt x="77" y="219"/>
                      </a:lnTo>
                      <a:lnTo>
                        <a:pt x="53" y="238"/>
                      </a:lnTo>
                      <a:lnTo>
                        <a:pt x="14" y="225"/>
                      </a:lnTo>
                      <a:lnTo>
                        <a:pt x="53" y="257"/>
                      </a:lnTo>
                      <a:lnTo>
                        <a:pt x="77" y="257"/>
                      </a:lnTo>
                      <a:lnTo>
                        <a:pt x="92" y="244"/>
                      </a:lnTo>
                      <a:lnTo>
                        <a:pt x="116" y="257"/>
                      </a:lnTo>
                      <a:lnTo>
                        <a:pt x="96" y="277"/>
                      </a:lnTo>
                      <a:lnTo>
                        <a:pt x="68" y="272"/>
                      </a:lnTo>
                      <a:lnTo>
                        <a:pt x="63" y="283"/>
                      </a:lnTo>
                      <a:lnTo>
                        <a:pt x="87" y="283"/>
                      </a:lnTo>
                      <a:lnTo>
                        <a:pt x="102" y="303"/>
                      </a:lnTo>
                      <a:lnTo>
                        <a:pt x="116" y="283"/>
                      </a:lnTo>
                      <a:lnTo>
                        <a:pt x="131" y="283"/>
                      </a:lnTo>
                      <a:lnTo>
                        <a:pt x="136" y="303"/>
                      </a:lnTo>
                      <a:lnTo>
                        <a:pt x="160" y="310"/>
                      </a:lnTo>
                      <a:lnTo>
                        <a:pt x="160" y="272"/>
                      </a:lnTo>
                      <a:lnTo>
                        <a:pt x="180" y="263"/>
                      </a:lnTo>
                      <a:lnTo>
                        <a:pt x="199" y="272"/>
                      </a:lnTo>
                      <a:lnTo>
                        <a:pt x="199" y="283"/>
                      </a:lnTo>
                      <a:lnTo>
                        <a:pt x="184" y="303"/>
                      </a:lnTo>
                      <a:lnTo>
                        <a:pt x="184" y="316"/>
                      </a:lnTo>
                      <a:lnTo>
                        <a:pt x="155" y="277"/>
                      </a:lnTo>
                      <a:lnTo>
                        <a:pt x="131" y="283"/>
                      </a:lnTo>
                      <a:lnTo>
                        <a:pt x="136" y="297"/>
                      </a:lnTo>
                      <a:lnTo>
                        <a:pt x="155" y="297"/>
                      </a:lnTo>
                      <a:lnTo>
                        <a:pt x="180" y="328"/>
                      </a:lnTo>
                      <a:lnTo>
                        <a:pt x="180" y="406"/>
                      </a:lnTo>
                      <a:lnTo>
                        <a:pt x="170" y="412"/>
                      </a:lnTo>
                      <a:lnTo>
                        <a:pt x="164" y="425"/>
                      </a:lnTo>
                      <a:lnTo>
                        <a:pt x="170" y="445"/>
                      </a:lnTo>
                      <a:lnTo>
                        <a:pt x="164" y="536"/>
                      </a:lnTo>
                      <a:lnTo>
                        <a:pt x="155" y="542"/>
                      </a:lnTo>
                      <a:lnTo>
                        <a:pt x="118" y="692"/>
                      </a:lnTo>
                      <a:lnTo>
                        <a:pt x="96" y="670"/>
                      </a:lnTo>
                      <a:lnTo>
                        <a:pt x="121" y="79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" name="Freeform 8"/>
                <p:cNvSpPr>
                  <a:spLocks/>
                </p:cNvSpPr>
                <p:nvPr/>
              </p:nvSpPr>
              <p:spPr bwMode="ltGray">
                <a:xfrm>
                  <a:off x="4672" y="2067"/>
                  <a:ext cx="1082" cy="1052"/>
                </a:xfrm>
                <a:custGeom>
                  <a:avLst/>
                  <a:gdLst>
                    <a:gd name="T0" fmla="*/ 88 w 1082"/>
                    <a:gd name="T1" fmla="*/ 863 h 1052"/>
                    <a:gd name="T2" fmla="*/ 34 w 1082"/>
                    <a:gd name="T3" fmla="*/ 755 h 1052"/>
                    <a:gd name="T4" fmla="*/ 88 w 1082"/>
                    <a:gd name="T5" fmla="*/ 773 h 1052"/>
                    <a:gd name="T6" fmla="*/ 252 w 1082"/>
                    <a:gd name="T7" fmla="*/ 689 h 1052"/>
                    <a:gd name="T8" fmla="*/ 242 w 1082"/>
                    <a:gd name="T9" fmla="*/ 566 h 1052"/>
                    <a:gd name="T10" fmla="*/ 321 w 1082"/>
                    <a:gd name="T11" fmla="*/ 516 h 1052"/>
                    <a:gd name="T12" fmla="*/ 465 w 1082"/>
                    <a:gd name="T13" fmla="*/ 244 h 1052"/>
                    <a:gd name="T14" fmla="*/ 510 w 1082"/>
                    <a:gd name="T15" fmla="*/ 219 h 1052"/>
                    <a:gd name="T16" fmla="*/ 634 w 1082"/>
                    <a:gd name="T17" fmla="*/ 160 h 1052"/>
                    <a:gd name="T18" fmla="*/ 644 w 1082"/>
                    <a:gd name="T19" fmla="*/ 83 h 1052"/>
                    <a:gd name="T20" fmla="*/ 640 w 1082"/>
                    <a:gd name="T21" fmla="*/ 44 h 1052"/>
                    <a:gd name="T22" fmla="*/ 629 w 1082"/>
                    <a:gd name="T23" fmla="*/ 110 h 1052"/>
                    <a:gd name="T24" fmla="*/ 649 w 1082"/>
                    <a:gd name="T25" fmla="*/ 141 h 1052"/>
                    <a:gd name="T26" fmla="*/ 664 w 1082"/>
                    <a:gd name="T27" fmla="*/ 198 h 1052"/>
                    <a:gd name="T28" fmla="*/ 698 w 1082"/>
                    <a:gd name="T29" fmla="*/ 192 h 1052"/>
                    <a:gd name="T30" fmla="*/ 515 w 1082"/>
                    <a:gd name="T31" fmla="*/ 238 h 1052"/>
                    <a:gd name="T32" fmla="*/ 545 w 1082"/>
                    <a:gd name="T33" fmla="*/ 238 h 1052"/>
                    <a:gd name="T34" fmla="*/ 619 w 1082"/>
                    <a:gd name="T35" fmla="*/ 250 h 1052"/>
                    <a:gd name="T36" fmla="*/ 640 w 1082"/>
                    <a:gd name="T37" fmla="*/ 244 h 1052"/>
                    <a:gd name="T38" fmla="*/ 748 w 1082"/>
                    <a:gd name="T39" fmla="*/ 192 h 1052"/>
                    <a:gd name="T40" fmla="*/ 792 w 1082"/>
                    <a:gd name="T41" fmla="*/ 173 h 1052"/>
                    <a:gd name="T42" fmla="*/ 848 w 1082"/>
                    <a:gd name="T43" fmla="*/ 231 h 1052"/>
                    <a:gd name="T44" fmla="*/ 1026 w 1082"/>
                    <a:gd name="T45" fmla="*/ 187 h 1052"/>
                    <a:gd name="T46" fmla="*/ 872 w 1082"/>
                    <a:gd name="T47" fmla="*/ 244 h 1052"/>
                    <a:gd name="T48" fmla="*/ 812 w 1082"/>
                    <a:gd name="T49" fmla="*/ 269 h 1052"/>
                    <a:gd name="T50" fmla="*/ 797 w 1082"/>
                    <a:gd name="T51" fmla="*/ 231 h 1052"/>
                    <a:gd name="T52" fmla="*/ 733 w 1082"/>
                    <a:gd name="T53" fmla="*/ 231 h 1052"/>
                    <a:gd name="T54" fmla="*/ 629 w 1082"/>
                    <a:gd name="T55" fmla="*/ 269 h 1052"/>
                    <a:gd name="T56" fmla="*/ 610 w 1082"/>
                    <a:gd name="T57" fmla="*/ 269 h 1052"/>
                    <a:gd name="T58" fmla="*/ 619 w 1082"/>
                    <a:gd name="T59" fmla="*/ 315 h 1052"/>
                    <a:gd name="T60" fmla="*/ 595 w 1082"/>
                    <a:gd name="T61" fmla="*/ 340 h 1052"/>
                    <a:gd name="T62" fmla="*/ 541 w 1082"/>
                    <a:gd name="T63" fmla="*/ 308 h 1052"/>
                    <a:gd name="T64" fmla="*/ 515 w 1082"/>
                    <a:gd name="T65" fmla="*/ 374 h 1052"/>
                    <a:gd name="T66" fmla="*/ 461 w 1082"/>
                    <a:gd name="T67" fmla="*/ 367 h 1052"/>
                    <a:gd name="T68" fmla="*/ 510 w 1082"/>
                    <a:gd name="T69" fmla="*/ 374 h 1052"/>
                    <a:gd name="T70" fmla="*/ 610 w 1082"/>
                    <a:gd name="T71" fmla="*/ 340 h 1052"/>
                    <a:gd name="T72" fmla="*/ 683 w 1082"/>
                    <a:gd name="T73" fmla="*/ 348 h 1052"/>
                    <a:gd name="T74" fmla="*/ 762 w 1082"/>
                    <a:gd name="T75" fmla="*/ 289 h 1052"/>
                    <a:gd name="T76" fmla="*/ 783 w 1082"/>
                    <a:gd name="T77" fmla="*/ 283 h 1052"/>
                    <a:gd name="T78" fmla="*/ 917 w 1082"/>
                    <a:gd name="T79" fmla="*/ 219 h 1052"/>
                    <a:gd name="T80" fmla="*/ 1015 w 1082"/>
                    <a:gd name="T81" fmla="*/ 187 h 1052"/>
                    <a:gd name="T82" fmla="*/ 897 w 1082"/>
                    <a:gd name="T83" fmla="*/ 263 h 1052"/>
                    <a:gd name="T84" fmla="*/ 822 w 1082"/>
                    <a:gd name="T85" fmla="*/ 321 h 1052"/>
                    <a:gd name="T86" fmla="*/ 595 w 1082"/>
                    <a:gd name="T87" fmla="*/ 418 h 1052"/>
                    <a:gd name="T88" fmla="*/ 381 w 1082"/>
                    <a:gd name="T89" fmla="*/ 587 h 1052"/>
                    <a:gd name="T90" fmla="*/ 405 w 1082"/>
                    <a:gd name="T91" fmla="*/ 612 h 1052"/>
                    <a:gd name="T92" fmla="*/ 356 w 1082"/>
                    <a:gd name="T93" fmla="*/ 657 h 1052"/>
                    <a:gd name="T94" fmla="*/ 306 w 1082"/>
                    <a:gd name="T95" fmla="*/ 689 h 1052"/>
                    <a:gd name="T96" fmla="*/ 405 w 1082"/>
                    <a:gd name="T97" fmla="*/ 702 h 1052"/>
                    <a:gd name="T98" fmla="*/ 381 w 1082"/>
                    <a:gd name="T99" fmla="*/ 723 h 1052"/>
                    <a:gd name="T100" fmla="*/ 287 w 1082"/>
                    <a:gd name="T101" fmla="*/ 723 h 1052"/>
                    <a:gd name="T102" fmla="*/ 69 w 1082"/>
                    <a:gd name="T103" fmla="*/ 1006 h 1052"/>
                    <a:gd name="T104" fmla="*/ 306 w 1082"/>
                    <a:gd name="T105" fmla="*/ 1012 h 1052"/>
                    <a:gd name="T106" fmla="*/ 311 w 1082"/>
                    <a:gd name="T107" fmla="*/ 1044 h 1052"/>
                    <a:gd name="T108" fmla="*/ 178 w 1082"/>
                    <a:gd name="T109" fmla="*/ 1037 h 1052"/>
                    <a:gd name="T110" fmla="*/ 0 w 1082"/>
                    <a:gd name="T111" fmla="*/ 929 h 10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082" h="1052">
                      <a:moveTo>
                        <a:pt x="0" y="929"/>
                      </a:moveTo>
                      <a:lnTo>
                        <a:pt x="75" y="902"/>
                      </a:lnTo>
                      <a:lnTo>
                        <a:pt x="88" y="863"/>
                      </a:lnTo>
                      <a:lnTo>
                        <a:pt x="148" y="825"/>
                      </a:lnTo>
                      <a:lnTo>
                        <a:pt x="19" y="792"/>
                      </a:lnTo>
                      <a:lnTo>
                        <a:pt x="34" y="755"/>
                      </a:lnTo>
                      <a:lnTo>
                        <a:pt x="69" y="787"/>
                      </a:lnTo>
                      <a:lnTo>
                        <a:pt x="128" y="742"/>
                      </a:lnTo>
                      <a:lnTo>
                        <a:pt x="88" y="773"/>
                      </a:lnTo>
                      <a:lnTo>
                        <a:pt x="103" y="792"/>
                      </a:lnTo>
                      <a:lnTo>
                        <a:pt x="143" y="798"/>
                      </a:lnTo>
                      <a:lnTo>
                        <a:pt x="252" y="689"/>
                      </a:lnTo>
                      <a:lnTo>
                        <a:pt x="227" y="663"/>
                      </a:lnTo>
                      <a:lnTo>
                        <a:pt x="208" y="593"/>
                      </a:lnTo>
                      <a:lnTo>
                        <a:pt x="242" y="566"/>
                      </a:lnTo>
                      <a:lnTo>
                        <a:pt x="268" y="630"/>
                      </a:lnTo>
                      <a:lnTo>
                        <a:pt x="281" y="618"/>
                      </a:lnTo>
                      <a:lnTo>
                        <a:pt x="321" y="516"/>
                      </a:lnTo>
                      <a:lnTo>
                        <a:pt x="440" y="399"/>
                      </a:lnTo>
                      <a:lnTo>
                        <a:pt x="435" y="321"/>
                      </a:lnTo>
                      <a:lnTo>
                        <a:pt x="465" y="244"/>
                      </a:lnTo>
                      <a:lnTo>
                        <a:pt x="461" y="212"/>
                      </a:lnTo>
                      <a:lnTo>
                        <a:pt x="485" y="225"/>
                      </a:lnTo>
                      <a:lnTo>
                        <a:pt x="510" y="219"/>
                      </a:lnTo>
                      <a:lnTo>
                        <a:pt x="610" y="187"/>
                      </a:lnTo>
                      <a:lnTo>
                        <a:pt x="644" y="179"/>
                      </a:lnTo>
                      <a:lnTo>
                        <a:pt x="634" y="160"/>
                      </a:lnTo>
                      <a:lnTo>
                        <a:pt x="614" y="141"/>
                      </a:lnTo>
                      <a:lnTo>
                        <a:pt x="625" y="102"/>
                      </a:lnTo>
                      <a:lnTo>
                        <a:pt x="644" y="83"/>
                      </a:lnTo>
                      <a:lnTo>
                        <a:pt x="629" y="52"/>
                      </a:lnTo>
                      <a:lnTo>
                        <a:pt x="649" y="0"/>
                      </a:lnTo>
                      <a:lnTo>
                        <a:pt x="640" y="44"/>
                      </a:lnTo>
                      <a:lnTo>
                        <a:pt x="659" y="71"/>
                      </a:lnTo>
                      <a:lnTo>
                        <a:pt x="649" y="102"/>
                      </a:lnTo>
                      <a:lnTo>
                        <a:pt x="629" y="110"/>
                      </a:lnTo>
                      <a:lnTo>
                        <a:pt x="629" y="135"/>
                      </a:lnTo>
                      <a:lnTo>
                        <a:pt x="640" y="148"/>
                      </a:lnTo>
                      <a:lnTo>
                        <a:pt x="649" y="141"/>
                      </a:lnTo>
                      <a:lnTo>
                        <a:pt x="649" y="154"/>
                      </a:lnTo>
                      <a:lnTo>
                        <a:pt x="649" y="187"/>
                      </a:lnTo>
                      <a:lnTo>
                        <a:pt x="664" y="198"/>
                      </a:lnTo>
                      <a:lnTo>
                        <a:pt x="689" y="187"/>
                      </a:lnTo>
                      <a:lnTo>
                        <a:pt x="728" y="135"/>
                      </a:lnTo>
                      <a:lnTo>
                        <a:pt x="698" y="192"/>
                      </a:lnTo>
                      <a:lnTo>
                        <a:pt x="683" y="212"/>
                      </a:lnTo>
                      <a:lnTo>
                        <a:pt x="625" y="212"/>
                      </a:lnTo>
                      <a:lnTo>
                        <a:pt x="515" y="238"/>
                      </a:lnTo>
                      <a:lnTo>
                        <a:pt x="504" y="269"/>
                      </a:lnTo>
                      <a:lnTo>
                        <a:pt x="550" y="269"/>
                      </a:lnTo>
                      <a:lnTo>
                        <a:pt x="545" y="238"/>
                      </a:lnTo>
                      <a:lnTo>
                        <a:pt x="560" y="238"/>
                      </a:lnTo>
                      <a:lnTo>
                        <a:pt x="569" y="258"/>
                      </a:lnTo>
                      <a:lnTo>
                        <a:pt x="619" y="250"/>
                      </a:lnTo>
                      <a:lnTo>
                        <a:pt x="610" y="219"/>
                      </a:lnTo>
                      <a:lnTo>
                        <a:pt x="629" y="225"/>
                      </a:lnTo>
                      <a:lnTo>
                        <a:pt x="640" y="244"/>
                      </a:lnTo>
                      <a:lnTo>
                        <a:pt x="708" y="225"/>
                      </a:lnTo>
                      <a:lnTo>
                        <a:pt x="714" y="198"/>
                      </a:lnTo>
                      <a:lnTo>
                        <a:pt x="748" y="192"/>
                      </a:lnTo>
                      <a:lnTo>
                        <a:pt x="748" y="219"/>
                      </a:lnTo>
                      <a:lnTo>
                        <a:pt x="773" y="212"/>
                      </a:lnTo>
                      <a:lnTo>
                        <a:pt x="792" y="173"/>
                      </a:lnTo>
                      <a:lnTo>
                        <a:pt x="807" y="198"/>
                      </a:lnTo>
                      <a:lnTo>
                        <a:pt x="833" y="206"/>
                      </a:lnTo>
                      <a:lnTo>
                        <a:pt x="848" y="231"/>
                      </a:lnTo>
                      <a:lnTo>
                        <a:pt x="872" y="225"/>
                      </a:lnTo>
                      <a:lnTo>
                        <a:pt x="891" y="238"/>
                      </a:lnTo>
                      <a:lnTo>
                        <a:pt x="1026" y="187"/>
                      </a:lnTo>
                      <a:lnTo>
                        <a:pt x="986" y="219"/>
                      </a:lnTo>
                      <a:lnTo>
                        <a:pt x="921" y="238"/>
                      </a:lnTo>
                      <a:lnTo>
                        <a:pt x="872" y="244"/>
                      </a:lnTo>
                      <a:lnTo>
                        <a:pt x="837" y="244"/>
                      </a:lnTo>
                      <a:lnTo>
                        <a:pt x="807" y="244"/>
                      </a:lnTo>
                      <a:lnTo>
                        <a:pt x="812" y="269"/>
                      </a:lnTo>
                      <a:lnTo>
                        <a:pt x="818" y="283"/>
                      </a:lnTo>
                      <a:lnTo>
                        <a:pt x="792" y="289"/>
                      </a:lnTo>
                      <a:lnTo>
                        <a:pt x="797" y="231"/>
                      </a:lnTo>
                      <a:lnTo>
                        <a:pt x="768" y="225"/>
                      </a:lnTo>
                      <a:lnTo>
                        <a:pt x="762" y="250"/>
                      </a:lnTo>
                      <a:lnTo>
                        <a:pt x="733" y="231"/>
                      </a:lnTo>
                      <a:lnTo>
                        <a:pt x="719" y="269"/>
                      </a:lnTo>
                      <a:lnTo>
                        <a:pt x="698" y="258"/>
                      </a:lnTo>
                      <a:lnTo>
                        <a:pt x="629" y="269"/>
                      </a:lnTo>
                      <a:lnTo>
                        <a:pt x="649" y="277"/>
                      </a:lnTo>
                      <a:lnTo>
                        <a:pt x="625" y="289"/>
                      </a:lnTo>
                      <a:lnTo>
                        <a:pt x="610" y="269"/>
                      </a:lnTo>
                      <a:lnTo>
                        <a:pt x="580" y="289"/>
                      </a:lnTo>
                      <a:lnTo>
                        <a:pt x="619" y="296"/>
                      </a:lnTo>
                      <a:lnTo>
                        <a:pt x="619" y="315"/>
                      </a:lnTo>
                      <a:lnTo>
                        <a:pt x="590" y="302"/>
                      </a:lnTo>
                      <a:lnTo>
                        <a:pt x="569" y="315"/>
                      </a:lnTo>
                      <a:lnTo>
                        <a:pt x="595" y="340"/>
                      </a:lnTo>
                      <a:lnTo>
                        <a:pt x="565" y="355"/>
                      </a:lnTo>
                      <a:lnTo>
                        <a:pt x="560" y="327"/>
                      </a:lnTo>
                      <a:lnTo>
                        <a:pt x="541" y="308"/>
                      </a:lnTo>
                      <a:lnTo>
                        <a:pt x="525" y="355"/>
                      </a:lnTo>
                      <a:lnTo>
                        <a:pt x="534" y="361"/>
                      </a:lnTo>
                      <a:lnTo>
                        <a:pt x="515" y="374"/>
                      </a:lnTo>
                      <a:lnTo>
                        <a:pt x="518" y="311"/>
                      </a:lnTo>
                      <a:lnTo>
                        <a:pt x="468" y="298"/>
                      </a:lnTo>
                      <a:lnTo>
                        <a:pt x="461" y="367"/>
                      </a:lnTo>
                      <a:lnTo>
                        <a:pt x="470" y="399"/>
                      </a:lnTo>
                      <a:lnTo>
                        <a:pt x="485" y="367"/>
                      </a:lnTo>
                      <a:lnTo>
                        <a:pt x="510" y="374"/>
                      </a:lnTo>
                      <a:lnTo>
                        <a:pt x="525" y="387"/>
                      </a:lnTo>
                      <a:lnTo>
                        <a:pt x="580" y="327"/>
                      </a:lnTo>
                      <a:lnTo>
                        <a:pt x="610" y="340"/>
                      </a:lnTo>
                      <a:lnTo>
                        <a:pt x="640" y="327"/>
                      </a:lnTo>
                      <a:lnTo>
                        <a:pt x="698" y="321"/>
                      </a:lnTo>
                      <a:lnTo>
                        <a:pt x="683" y="348"/>
                      </a:lnTo>
                      <a:lnTo>
                        <a:pt x="738" y="340"/>
                      </a:lnTo>
                      <a:lnTo>
                        <a:pt x="743" y="296"/>
                      </a:lnTo>
                      <a:lnTo>
                        <a:pt x="762" y="289"/>
                      </a:lnTo>
                      <a:lnTo>
                        <a:pt x="758" y="315"/>
                      </a:lnTo>
                      <a:lnTo>
                        <a:pt x="788" y="302"/>
                      </a:lnTo>
                      <a:lnTo>
                        <a:pt x="783" y="283"/>
                      </a:lnTo>
                      <a:lnTo>
                        <a:pt x="803" y="296"/>
                      </a:lnTo>
                      <a:lnTo>
                        <a:pt x="862" y="263"/>
                      </a:lnTo>
                      <a:lnTo>
                        <a:pt x="917" y="219"/>
                      </a:lnTo>
                      <a:lnTo>
                        <a:pt x="936" y="231"/>
                      </a:lnTo>
                      <a:lnTo>
                        <a:pt x="951" y="206"/>
                      </a:lnTo>
                      <a:lnTo>
                        <a:pt x="1015" y="187"/>
                      </a:lnTo>
                      <a:lnTo>
                        <a:pt x="1081" y="160"/>
                      </a:lnTo>
                      <a:lnTo>
                        <a:pt x="912" y="238"/>
                      </a:lnTo>
                      <a:lnTo>
                        <a:pt x="897" y="263"/>
                      </a:lnTo>
                      <a:lnTo>
                        <a:pt x="917" y="277"/>
                      </a:lnTo>
                      <a:lnTo>
                        <a:pt x="867" y="283"/>
                      </a:lnTo>
                      <a:lnTo>
                        <a:pt x="822" y="321"/>
                      </a:lnTo>
                      <a:lnTo>
                        <a:pt x="743" y="361"/>
                      </a:lnTo>
                      <a:lnTo>
                        <a:pt x="674" y="393"/>
                      </a:lnTo>
                      <a:lnTo>
                        <a:pt x="595" y="418"/>
                      </a:lnTo>
                      <a:lnTo>
                        <a:pt x="515" y="438"/>
                      </a:lnTo>
                      <a:lnTo>
                        <a:pt x="405" y="509"/>
                      </a:lnTo>
                      <a:lnTo>
                        <a:pt x="381" y="587"/>
                      </a:lnTo>
                      <a:lnTo>
                        <a:pt x="356" y="593"/>
                      </a:lnTo>
                      <a:lnTo>
                        <a:pt x="347" y="618"/>
                      </a:lnTo>
                      <a:lnTo>
                        <a:pt x="405" y="612"/>
                      </a:lnTo>
                      <a:lnTo>
                        <a:pt x="500" y="593"/>
                      </a:lnTo>
                      <a:lnTo>
                        <a:pt x="489" y="612"/>
                      </a:lnTo>
                      <a:lnTo>
                        <a:pt x="356" y="657"/>
                      </a:lnTo>
                      <a:lnTo>
                        <a:pt x="306" y="657"/>
                      </a:lnTo>
                      <a:lnTo>
                        <a:pt x="291" y="683"/>
                      </a:lnTo>
                      <a:lnTo>
                        <a:pt x="306" y="689"/>
                      </a:lnTo>
                      <a:lnTo>
                        <a:pt x="336" y="695"/>
                      </a:lnTo>
                      <a:lnTo>
                        <a:pt x="366" y="695"/>
                      </a:lnTo>
                      <a:lnTo>
                        <a:pt x="405" y="702"/>
                      </a:lnTo>
                      <a:lnTo>
                        <a:pt x="390" y="715"/>
                      </a:lnTo>
                      <a:lnTo>
                        <a:pt x="431" y="742"/>
                      </a:lnTo>
                      <a:lnTo>
                        <a:pt x="381" y="723"/>
                      </a:lnTo>
                      <a:lnTo>
                        <a:pt x="356" y="723"/>
                      </a:lnTo>
                      <a:lnTo>
                        <a:pt x="347" y="735"/>
                      </a:lnTo>
                      <a:lnTo>
                        <a:pt x="287" y="723"/>
                      </a:lnTo>
                      <a:lnTo>
                        <a:pt x="232" y="798"/>
                      </a:lnTo>
                      <a:lnTo>
                        <a:pt x="154" y="902"/>
                      </a:lnTo>
                      <a:lnTo>
                        <a:pt x="69" y="1006"/>
                      </a:lnTo>
                      <a:lnTo>
                        <a:pt x="88" y="1006"/>
                      </a:lnTo>
                      <a:lnTo>
                        <a:pt x="281" y="1019"/>
                      </a:lnTo>
                      <a:lnTo>
                        <a:pt x="306" y="1012"/>
                      </a:lnTo>
                      <a:lnTo>
                        <a:pt x="351" y="1019"/>
                      </a:lnTo>
                      <a:lnTo>
                        <a:pt x="470" y="980"/>
                      </a:lnTo>
                      <a:lnTo>
                        <a:pt x="311" y="1044"/>
                      </a:lnTo>
                      <a:lnTo>
                        <a:pt x="242" y="1051"/>
                      </a:lnTo>
                      <a:lnTo>
                        <a:pt x="197" y="1025"/>
                      </a:lnTo>
                      <a:lnTo>
                        <a:pt x="178" y="1037"/>
                      </a:lnTo>
                      <a:lnTo>
                        <a:pt x="88" y="1037"/>
                      </a:lnTo>
                      <a:lnTo>
                        <a:pt x="45" y="1051"/>
                      </a:lnTo>
                      <a:lnTo>
                        <a:pt x="0" y="9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>
                <a:off x="2924" y="2827"/>
                <a:ext cx="754" cy="684"/>
              </a:xfrm>
              <a:custGeom>
                <a:avLst/>
                <a:gdLst>
                  <a:gd name="T0" fmla="*/ 445 w 754"/>
                  <a:gd name="T1" fmla="*/ 530 h 684"/>
                  <a:gd name="T2" fmla="*/ 461 w 754"/>
                  <a:gd name="T3" fmla="*/ 318 h 684"/>
                  <a:gd name="T4" fmla="*/ 598 w 754"/>
                  <a:gd name="T5" fmla="*/ 241 h 684"/>
                  <a:gd name="T6" fmla="*/ 569 w 754"/>
                  <a:gd name="T7" fmla="*/ 256 h 684"/>
                  <a:gd name="T8" fmla="*/ 477 w 754"/>
                  <a:gd name="T9" fmla="*/ 318 h 684"/>
                  <a:gd name="T10" fmla="*/ 522 w 754"/>
                  <a:gd name="T11" fmla="*/ 226 h 684"/>
                  <a:gd name="T12" fmla="*/ 645 w 754"/>
                  <a:gd name="T13" fmla="*/ 180 h 684"/>
                  <a:gd name="T14" fmla="*/ 692 w 754"/>
                  <a:gd name="T15" fmla="*/ 151 h 684"/>
                  <a:gd name="T16" fmla="*/ 661 w 754"/>
                  <a:gd name="T17" fmla="*/ 151 h 684"/>
                  <a:gd name="T18" fmla="*/ 598 w 754"/>
                  <a:gd name="T19" fmla="*/ 151 h 684"/>
                  <a:gd name="T20" fmla="*/ 706 w 754"/>
                  <a:gd name="T21" fmla="*/ 121 h 684"/>
                  <a:gd name="T22" fmla="*/ 721 w 754"/>
                  <a:gd name="T23" fmla="*/ 44 h 684"/>
                  <a:gd name="T24" fmla="*/ 645 w 754"/>
                  <a:gd name="T25" fmla="*/ 44 h 684"/>
                  <a:gd name="T26" fmla="*/ 614 w 754"/>
                  <a:gd name="T27" fmla="*/ 90 h 684"/>
                  <a:gd name="T28" fmla="*/ 553 w 754"/>
                  <a:gd name="T29" fmla="*/ 121 h 684"/>
                  <a:gd name="T30" fmla="*/ 477 w 754"/>
                  <a:gd name="T31" fmla="*/ 180 h 684"/>
                  <a:gd name="T32" fmla="*/ 445 w 754"/>
                  <a:gd name="T33" fmla="*/ 151 h 684"/>
                  <a:gd name="T34" fmla="*/ 506 w 754"/>
                  <a:gd name="T35" fmla="*/ 121 h 684"/>
                  <a:gd name="T36" fmla="*/ 553 w 754"/>
                  <a:gd name="T37" fmla="*/ 61 h 684"/>
                  <a:gd name="T38" fmla="*/ 506 w 754"/>
                  <a:gd name="T39" fmla="*/ 61 h 684"/>
                  <a:gd name="T40" fmla="*/ 491 w 754"/>
                  <a:gd name="T41" fmla="*/ 61 h 684"/>
                  <a:gd name="T42" fmla="*/ 506 w 754"/>
                  <a:gd name="T43" fmla="*/ 0 h 684"/>
                  <a:gd name="T44" fmla="*/ 477 w 754"/>
                  <a:gd name="T45" fmla="*/ 44 h 684"/>
                  <a:gd name="T46" fmla="*/ 430 w 754"/>
                  <a:gd name="T47" fmla="*/ 44 h 684"/>
                  <a:gd name="T48" fmla="*/ 383 w 754"/>
                  <a:gd name="T49" fmla="*/ 44 h 684"/>
                  <a:gd name="T50" fmla="*/ 399 w 754"/>
                  <a:gd name="T51" fmla="*/ 90 h 684"/>
                  <a:gd name="T52" fmla="*/ 399 w 754"/>
                  <a:gd name="T53" fmla="*/ 136 h 684"/>
                  <a:gd name="T54" fmla="*/ 369 w 754"/>
                  <a:gd name="T55" fmla="*/ 151 h 684"/>
                  <a:gd name="T56" fmla="*/ 230 w 754"/>
                  <a:gd name="T57" fmla="*/ 136 h 684"/>
                  <a:gd name="T58" fmla="*/ 184 w 754"/>
                  <a:gd name="T59" fmla="*/ 105 h 684"/>
                  <a:gd name="T60" fmla="*/ 123 w 754"/>
                  <a:gd name="T61" fmla="*/ 75 h 684"/>
                  <a:gd name="T62" fmla="*/ 47 w 754"/>
                  <a:gd name="T63" fmla="*/ 61 h 684"/>
                  <a:gd name="T64" fmla="*/ 123 w 754"/>
                  <a:gd name="T65" fmla="*/ 121 h 684"/>
                  <a:gd name="T66" fmla="*/ 61 w 754"/>
                  <a:gd name="T67" fmla="*/ 136 h 684"/>
                  <a:gd name="T68" fmla="*/ 123 w 754"/>
                  <a:gd name="T69" fmla="*/ 165 h 684"/>
                  <a:gd name="T70" fmla="*/ 230 w 754"/>
                  <a:gd name="T71" fmla="*/ 211 h 684"/>
                  <a:gd name="T72" fmla="*/ 369 w 754"/>
                  <a:gd name="T73" fmla="*/ 318 h 684"/>
                  <a:gd name="T74" fmla="*/ 184 w 754"/>
                  <a:gd name="T75" fmla="*/ 196 h 684"/>
                  <a:gd name="T76" fmla="*/ 199 w 754"/>
                  <a:gd name="T77" fmla="*/ 241 h 684"/>
                  <a:gd name="T78" fmla="*/ 262 w 754"/>
                  <a:gd name="T79" fmla="*/ 287 h 684"/>
                  <a:gd name="T80" fmla="*/ 399 w 754"/>
                  <a:gd name="T81" fmla="*/ 545 h 684"/>
                  <a:gd name="T82" fmla="*/ 445 w 754"/>
                  <a:gd name="T83" fmla="*/ 605 h 684"/>
                  <a:gd name="T84" fmla="*/ 517 w 754"/>
                  <a:gd name="T85" fmla="*/ 579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54" h="684">
                    <a:moveTo>
                      <a:pt x="517" y="579"/>
                    </a:moveTo>
                    <a:lnTo>
                      <a:pt x="461" y="545"/>
                    </a:lnTo>
                    <a:lnTo>
                      <a:pt x="445" y="530"/>
                    </a:lnTo>
                    <a:lnTo>
                      <a:pt x="430" y="515"/>
                    </a:lnTo>
                    <a:lnTo>
                      <a:pt x="369" y="348"/>
                    </a:lnTo>
                    <a:lnTo>
                      <a:pt x="461" y="318"/>
                    </a:lnTo>
                    <a:lnTo>
                      <a:pt x="553" y="287"/>
                    </a:lnTo>
                    <a:lnTo>
                      <a:pt x="614" y="256"/>
                    </a:lnTo>
                    <a:lnTo>
                      <a:pt x="598" y="241"/>
                    </a:lnTo>
                    <a:lnTo>
                      <a:pt x="584" y="272"/>
                    </a:lnTo>
                    <a:lnTo>
                      <a:pt x="569" y="241"/>
                    </a:lnTo>
                    <a:lnTo>
                      <a:pt x="569" y="256"/>
                    </a:lnTo>
                    <a:lnTo>
                      <a:pt x="553" y="226"/>
                    </a:lnTo>
                    <a:lnTo>
                      <a:pt x="538" y="272"/>
                    </a:lnTo>
                    <a:lnTo>
                      <a:pt x="477" y="318"/>
                    </a:lnTo>
                    <a:lnTo>
                      <a:pt x="383" y="301"/>
                    </a:lnTo>
                    <a:lnTo>
                      <a:pt x="430" y="256"/>
                    </a:lnTo>
                    <a:lnTo>
                      <a:pt x="522" y="226"/>
                    </a:lnTo>
                    <a:lnTo>
                      <a:pt x="553" y="196"/>
                    </a:lnTo>
                    <a:lnTo>
                      <a:pt x="598" y="211"/>
                    </a:lnTo>
                    <a:lnTo>
                      <a:pt x="645" y="180"/>
                    </a:lnTo>
                    <a:lnTo>
                      <a:pt x="721" y="165"/>
                    </a:lnTo>
                    <a:lnTo>
                      <a:pt x="737" y="151"/>
                    </a:lnTo>
                    <a:lnTo>
                      <a:pt x="692" y="151"/>
                    </a:lnTo>
                    <a:lnTo>
                      <a:pt x="676" y="151"/>
                    </a:lnTo>
                    <a:lnTo>
                      <a:pt x="676" y="136"/>
                    </a:lnTo>
                    <a:lnTo>
                      <a:pt x="661" y="151"/>
                    </a:lnTo>
                    <a:lnTo>
                      <a:pt x="630" y="136"/>
                    </a:lnTo>
                    <a:lnTo>
                      <a:pt x="614" y="165"/>
                    </a:lnTo>
                    <a:lnTo>
                      <a:pt x="598" y="151"/>
                    </a:lnTo>
                    <a:lnTo>
                      <a:pt x="630" y="151"/>
                    </a:lnTo>
                    <a:lnTo>
                      <a:pt x="630" y="121"/>
                    </a:lnTo>
                    <a:lnTo>
                      <a:pt x="706" y="121"/>
                    </a:lnTo>
                    <a:lnTo>
                      <a:pt x="676" y="105"/>
                    </a:lnTo>
                    <a:lnTo>
                      <a:pt x="753" y="61"/>
                    </a:lnTo>
                    <a:lnTo>
                      <a:pt x="721" y="44"/>
                    </a:lnTo>
                    <a:lnTo>
                      <a:pt x="706" y="61"/>
                    </a:lnTo>
                    <a:lnTo>
                      <a:pt x="676" y="30"/>
                    </a:lnTo>
                    <a:lnTo>
                      <a:pt x="645" y="44"/>
                    </a:lnTo>
                    <a:lnTo>
                      <a:pt x="661" y="61"/>
                    </a:lnTo>
                    <a:lnTo>
                      <a:pt x="630" y="61"/>
                    </a:lnTo>
                    <a:lnTo>
                      <a:pt x="614" y="90"/>
                    </a:lnTo>
                    <a:lnTo>
                      <a:pt x="598" y="90"/>
                    </a:lnTo>
                    <a:lnTo>
                      <a:pt x="569" y="121"/>
                    </a:lnTo>
                    <a:lnTo>
                      <a:pt x="553" y="121"/>
                    </a:lnTo>
                    <a:lnTo>
                      <a:pt x="538" y="136"/>
                    </a:lnTo>
                    <a:lnTo>
                      <a:pt x="506" y="151"/>
                    </a:lnTo>
                    <a:lnTo>
                      <a:pt x="477" y="180"/>
                    </a:lnTo>
                    <a:lnTo>
                      <a:pt x="445" y="180"/>
                    </a:lnTo>
                    <a:lnTo>
                      <a:pt x="430" y="196"/>
                    </a:lnTo>
                    <a:lnTo>
                      <a:pt x="445" y="151"/>
                    </a:lnTo>
                    <a:lnTo>
                      <a:pt x="477" y="151"/>
                    </a:lnTo>
                    <a:lnTo>
                      <a:pt x="477" y="121"/>
                    </a:lnTo>
                    <a:lnTo>
                      <a:pt x="506" y="121"/>
                    </a:lnTo>
                    <a:lnTo>
                      <a:pt x="522" y="90"/>
                    </a:lnTo>
                    <a:lnTo>
                      <a:pt x="614" y="61"/>
                    </a:lnTo>
                    <a:lnTo>
                      <a:pt x="553" y="61"/>
                    </a:lnTo>
                    <a:lnTo>
                      <a:pt x="569" y="44"/>
                    </a:lnTo>
                    <a:lnTo>
                      <a:pt x="522" y="61"/>
                    </a:lnTo>
                    <a:lnTo>
                      <a:pt x="506" y="61"/>
                    </a:lnTo>
                    <a:lnTo>
                      <a:pt x="477" y="90"/>
                    </a:lnTo>
                    <a:lnTo>
                      <a:pt x="477" y="75"/>
                    </a:lnTo>
                    <a:lnTo>
                      <a:pt x="491" y="61"/>
                    </a:lnTo>
                    <a:lnTo>
                      <a:pt x="491" y="44"/>
                    </a:lnTo>
                    <a:lnTo>
                      <a:pt x="522" y="15"/>
                    </a:lnTo>
                    <a:lnTo>
                      <a:pt x="506" y="0"/>
                    </a:lnTo>
                    <a:lnTo>
                      <a:pt x="491" y="0"/>
                    </a:lnTo>
                    <a:lnTo>
                      <a:pt x="461" y="30"/>
                    </a:lnTo>
                    <a:lnTo>
                      <a:pt x="477" y="44"/>
                    </a:lnTo>
                    <a:lnTo>
                      <a:pt x="445" y="44"/>
                    </a:lnTo>
                    <a:lnTo>
                      <a:pt x="399" y="30"/>
                    </a:lnTo>
                    <a:lnTo>
                      <a:pt x="430" y="44"/>
                    </a:lnTo>
                    <a:lnTo>
                      <a:pt x="399" y="61"/>
                    </a:lnTo>
                    <a:lnTo>
                      <a:pt x="383" y="30"/>
                    </a:lnTo>
                    <a:lnTo>
                      <a:pt x="383" y="44"/>
                    </a:lnTo>
                    <a:lnTo>
                      <a:pt x="369" y="30"/>
                    </a:lnTo>
                    <a:lnTo>
                      <a:pt x="383" y="90"/>
                    </a:lnTo>
                    <a:lnTo>
                      <a:pt x="399" y="90"/>
                    </a:lnTo>
                    <a:lnTo>
                      <a:pt x="414" y="136"/>
                    </a:lnTo>
                    <a:lnTo>
                      <a:pt x="414" y="151"/>
                    </a:lnTo>
                    <a:lnTo>
                      <a:pt x="399" y="136"/>
                    </a:lnTo>
                    <a:lnTo>
                      <a:pt x="369" y="136"/>
                    </a:lnTo>
                    <a:lnTo>
                      <a:pt x="383" y="151"/>
                    </a:lnTo>
                    <a:lnTo>
                      <a:pt x="369" y="151"/>
                    </a:lnTo>
                    <a:lnTo>
                      <a:pt x="338" y="165"/>
                    </a:lnTo>
                    <a:lnTo>
                      <a:pt x="246" y="136"/>
                    </a:lnTo>
                    <a:lnTo>
                      <a:pt x="230" y="136"/>
                    </a:lnTo>
                    <a:lnTo>
                      <a:pt x="215" y="136"/>
                    </a:lnTo>
                    <a:lnTo>
                      <a:pt x="215" y="105"/>
                    </a:lnTo>
                    <a:lnTo>
                      <a:pt x="184" y="105"/>
                    </a:lnTo>
                    <a:lnTo>
                      <a:pt x="184" y="90"/>
                    </a:lnTo>
                    <a:lnTo>
                      <a:pt x="154" y="105"/>
                    </a:lnTo>
                    <a:lnTo>
                      <a:pt x="123" y="75"/>
                    </a:lnTo>
                    <a:lnTo>
                      <a:pt x="108" y="61"/>
                    </a:lnTo>
                    <a:lnTo>
                      <a:pt x="76" y="44"/>
                    </a:lnTo>
                    <a:lnTo>
                      <a:pt x="47" y="61"/>
                    </a:lnTo>
                    <a:lnTo>
                      <a:pt x="15" y="44"/>
                    </a:lnTo>
                    <a:lnTo>
                      <a:pt x="0" y="75"/>
                    </a:lnTo>
                    <a:lnTo>
                      <a:pt x="123" y="121"/>
                    </a:lnTo>
                    <a:lnTo>
                      <a:pt x="76" y="121"/>
                    </a:lnTo>
                    <a:lnTo>
                      <a:pt x="15" y="105"/>
                    </a:lnTo>
                    <a:lnTo>
                      <a:pt x="61" y="136"/>
                    </a:lnTo>
                    <a:lnTo>
                      <a:pt x="47" y="151"/>
                    </a:lnTo>
                    <a:lnTo>
                      <a:pt x="92" y="180"/>
                    </a:lnTo>
                    <a:lnTo>
                      <a:pt x="123" y="165"/>
                    </a:lnTo>
                    <a:lnTo>
                      <a:pt x="123" y="180"/>
                    </a:lnTo>
                    <a:lnTo>
                      <a:pt x="215" y="165"/>
                    </a:lnTo>
                    <a:lnTo>
                      <a:pt x="230" y="211"/>
                    </a:lnTo>
                    <a:lnTo>
                      <a:pt x="246" y="241"/>
                    </a:lnTo>
                    <a:lnTo>
                      <a:pt x="369" y="287"/>
                    </a:lnTo>
                    <a:lnTo>
                      <a:pt x="369" y="318"/>
                    </a:lnTo>
                    <a:lnTo>
                      <a:pt x="262" y="256"/>
                    </a:lnTo>
                    <a:lnTo>
                      <a:pt x="230" y="256"/>
                    </a:lnTo>
                    <a:lnTo>
                      <a:pt x="184" y="196"/>
                    </a:lnTo>
                    <a:lnTo>
                      <a:pt x="108" y="180"/>
                    </a:lnTo>
                    <a:lnTo>
                      <a:pt x="154" y="211"/>
                    </a:lnTo>
                    <a:lnTo>
                      <a:pt x="199" y="241"/>
                    </a:lnTo>
                    <a:lnTo>
                      <a:pt x="184" y="226"/>
                    </a:lnTo>
                    <a:lnTo>
                      <a:pt x="215" y="272"/>
                    </a:lnTo>
                    <a:lnTo>
                      <a:pt x="262" y="287"/>
                    </a:lnTo>
                    <a:lnTo>
                      <a:pt x="307" y="318"/>
                    </a:lnTo>
                    <a:lnTo>
                      <a:pt x="414" y="530"/>
                    </a:lnTo>
                    <a:lnTo>
                      <a:pt x="399" y="545"/>
                    </a:lnTo>
                    <a:lnTo>
                      <a:pt x="430" y="559"/>
                    </a:lnTo>
                    <a:lnTo>
                      <a:pt x="416" y="570"/>
                    </a:lnTo>
                    <a:lnTo>
                      <a:pt x="445" y="605"/>
                    </a:lnTo>
                    <a:lnTo>
                      <a:pt x="461" y="620"/>
                    </a:lnTo>
                    <a:lnTo>
                      <a:pt x="477" y="683"/>
                    </a:lnTo>
                    <a:lnTo>
                      <a:pt x="517" y="57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>
                <a:off x="1208" y="3083"/>
                <a:ext cx="4563" cy="1115"/>
              </a:xfrm>
              <a:custGeom>
                <a:avLst/>
                <a:gdLst>
                  <a:gd name="T0" fmla="*/ 4490 w 4563"/>
                  <a:gd name="T1" fmla="*/ 0 h 1115"/>
                  <a:gd name="T2" fmla="*/ 4292 w 4563"/>
                  <a:gd name="T3" fmla="*/ 93 h 1115"/>
                  <a:gd name="T4" fmla="*/ 4049 w 4563"/>
                  <a:gd name="T5" fmla="*/ 93 h 1115"/>
                  <a:gd name="T6" fmla="*/ 3697 w 4563"/>
                  <a:gd name="T7" fmla="*/ 14 h 1115"/>
                  <a:gd name="T8" fmla="*/ 3520 w 4563"/>
                  <a:gd name="T9" fmla="*/ 14 h 1115"/>
                  <a:gd name="T10" fmla="*/ 3410 w 4563"/>
                  <a:gd name="T11" fmla="*/ 78 h 1115"/>
                  <a:gd name="T12" fmla="*/ 3211 w 4563"/>
                  <a:gd name="T13" fmla="*/ 7 h 1115"/>
                  <a:gd name="T14" fmla="*/ 3078 w 4563"/>
                  <a:gd name="T15" fmla="*/ 72 h 1115"/>
                  <a:gd name="T16" fmla="*/ 2969 w 4563"/>
                  <a:gd name="T17" fmla="*/ 101 h 1115"/>
                  <a:gd name="T18" fmla="*/ 2814 w 4563"/>
                  <a:gd name="T19" fmla="*/ 42 h 1115"/>
                  <a:gd name="T20" fmla="*/ 2726 w 4563"/>
                  <a:gd name="T21" fmla="*/ 150 h 1115"/>
                  <a:gd name="T22" fmla="*/ 2602 w 4563"/>
                  <a:gd name="T23" fmla="*/ 194 h 1115"/>
                  <a:gd name="T24" fmla="*/ 2461 w 4563"/>
                  <a:gd name="T25" fmla="*/ 128 h 1115"/>
                  <a:gd name="T26" fmla="*/ 2263 w 4563"/>
                  <a:gd name="T27" fmla="*/ 116 h 1115"/>
                  <a:gd name="T28" fmla="*/ 2197 w 4563"/>
                  <a:gd name="T29" fmla="*/ 93 h 1115"/>
                  <a:gd name="T30" fmla="*/ 2088 w 4563"/>
                  <a:gd name="T31" fmla="*/ 121 h 1115"/>
                  <a:gd name="T32" fmla="*/ 1887 w 4563"/>
                  <a:gd name="T33" fmla="*/ 201 h 1115"/>
                  <a:gd name="T34" fmla="*/ 1735 w 4563"/>
                  <a:gd name="T35" fmla="*/ 273 h 1115"/>
                  <a:gd name="T36" fmla="*/ 1647 w 4563"/>
                  <a:gd name="T37" fmla="*/ 351 h 1115"/>
                  <a:gd name="T38" fmla="*/ 1579 w 4563"/>
                  <a:gd name="T39" fmla="*/ 366 h 1115"/>
                  <a:gd name="T40" fmla="*/ 1579 w 4563"/>
                  <a:gd name="T41" fmla="*/ 437 h 1115"/>
                  <a:gd name="T42" fmla="*/ 1404 w 4563"/>
                  <a:gd name="T43" fmla="*/ 496 h 1115"/>
                  <a:gd name="T44" fmla="*/ 1248 w 4563"/>
                  <a:gd name="T45" fmla="*/ 516 h 1115"/>
                  <a:gd name="T46" fmla="*/ 1269 w 4563"/>
                  <a:gd name="T47" fmla="*/ 561 h 1115"/>
                  <a:gd name="T48" fmla="*/ 1204 w 4563"/>
                  <a:gd name="T49" fmla="*/ 740 h 1115"/>
                  <a:gd name="T50" fmla="*/ 985 w 4563"/>
                  <a:gd name="T51" fmla="*/ 834 h 1115"/>
                  <a:gd name="T52" fmla="*/ 0 w 4563"/>
                  <a:gd name="T53" fmla="*/ 986 h 1115"/>
                  <a:gd name="T54" fmla="*/ 1072 w 4563"/>
                  <a:gd name="T55" fmla="*/ 1005 h 1115"/>
                  <a:gd name="T56" fmla="*/ 1116 w 4563"/>
                  <a:gd name="T57" fmla="*/ 956 h 1115"/>
                  <a:gd name="T58" fmla="*/ 1293 w 4563"/>
                  <a:gd name="T59" fmla="*/ 985 h 1115"/>
                  <a:gd name="T60" fmla="*/ 1915 w 4563"/>
                  <a:gd name="T61" fmla="*/ 1012 h 1115"/>
                  <a:gd name="T62" fmla="*/ 1452 w 4563"/>
                  <a:gd name="T63" fmla="*/ 1077 h 1115"/>
                  <a:gd name="T64" fmla="*/ 1739 w 4563"/>
                  <a:gd name="T65" fmla="*/ 1092 h 1115"/>
                  <a:gd name="T66" fmla="*/ 2802 w 4563"/>
                  <a:gd name="T67" fmla="*/ 1112 h 1115"/>
                  <a:gd name="T68" fmla="*/ 3373 w 4563"/>
                  <a:gd name="T69" fmla="*/ 1082 h 1115"/>
                  <a:gd name="T70" fmla="*/ 4562 w 4563"/>
                  <a:gd name="T71" fmla="*/ 1055 h 1115"/>
                  <a:gd name="T72" fmla="*/ 4315 w 4563"/>
                  <a:gd name="T73" fmla="*/ 1005 h 1115"/>
                  <a:gd name="T74" fmla="*/ 4562 w 4563"/>
                  <a:gd name="T75" fmla="*/ 948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63" h="1115">
                    <a:moveTo>
                      <a:pt x="4562" y="74"/>
                    </a:moveTo>
                    <a:lnTo>
                      <a:pt x="4490" y="0"/>
                    </a:lnTo>
                    <a:lnTo>
                      <a:pt x="4380" y="21"/>
                    </a:lnTo>
                    <a:lnTo>
                      <a:pt x="4292" y="93"/>
                    </a:lnTo>
                    <a:lnTo>
                      <a:pt x="4159" y="64"/>
                    </a:lnTo>
                    <a:lnTo>
                      <a:pt x="4049" y="93"/>
                    </a:lnTo>
                    <a:lnTo>
                      <a:pt x="3806" y="36"/>
                    </a:lnTo>
                    <a:lnTo>
                      <a:pt x="3697" y="14"/>
                    </a:lnTo>
                    <a:lnTo>
                      <a:pt x="3608" y="42"/>
                    </a:lnTo>
                    <a:lnTo>
                      <a:pt x="3520" y="14"/>
                    </a:lnTo>
                    <a:lnTo>
                      <a:pt x="3454" y="0"/>
                    </a:lnTo>
                    <a:lnTo>
                      <a:pt x="3410" y="78"/>
                    </a:lnTo>
                    <a:lnTo>
                      <a:pt x="3278" y="49"/>
                    </a:lnTo>
                    <a:lnTo>
                      <a:pt x="3211" y="7"/>
                    </a:lnTo>
                    <a:lnTo>
                      <a:pt x="3078" y="21"/>
                    </a:lnTo>
                    <a:lnTo>
                      <a:pt x="3078" y="72"/>
                    </a:lnTo>
                    <a:lnTo>
                      <a:pt x="3078" y="128"/>
                    </a:lnTo>
                    <a:lnTo>
                      <a:pt x="2969" y="101"/>
                    </a:lnTo>
                    <a:lnTo>
                      <a:pt x="2881" y="21"/>
                    </a:lnTo>
                    <a:lnTo>
                      <a:pt x="2814" y="42"/>
                    </a:lnTo>
                    <a:lnTo>
                      <a:pt x="2838" y="101"/>
                    </a:lnTo>
                    <a:lnTo>
                      <a:pt x="2726" y="150"/>
                    </a:lnTo>
                    <a:lnTo>
                      <a:pt x="2673" y="201"/>
                    </a:lnTo>
                    <a:lnTo>
                      <a:pt x="2602" y="194"/>
                    </a:lnTo>
                    <a:lnTo>
                      <a:pt x="2531" y="186"/>
                    </a:lnTo>
                    <a:lnTo>
                      <a:pt x="2461" y="128"/>
                    </a:lnTo>
                    <a:lnTo>
                      <a:pt x="2329" y="86"/>
                    </a:lnTo>
                    <a:lnTo>
                      <a:pt x="2263" y="116"/>
                    </a:lnTo>
                    <a:lnTo>
                      <a:pt x="2220" y="128"/>
                    </a:lnTo>
                    <a:lnTo>
                      <a:pt x="2197" y="93"/>
                    </a:lnTo>
                    <a:lnTo>
                      <a:pt x="2110" y="93"/>
                    </a:lnTo>
                    <a:lnTo>
                      <a:pt x="2088" y="121"/>
                    </a:lnTo>
                    <a:lnTo>
                      <a:pt x="2175" y="194"/>
                    </a:lnTo>
                    <a:lnTo>
                      <a:pt x="1887" y="201"/>
                    </a:lnTo>
                    <a:lnTo>
                      <a:pt x="1822" y="209"/>
                    </a:lnTo>
                    <a:lnTo>
                      <a:pt x="1735" y="273"/>
                    </a:lnTo>
                    <a:lnTo>
                      <a:pt x="1712" y="317"/>
                    </a:lnTo>
                    <a:lnTo>
                      <a:pt x="1647" y="351"/>
                    </a:lnTo>
                    <a:lnTo>
                      <a:pt x="1602" y="338"/>
                    </a:lnTo>
                    <a:lnTo>
                      <a:pt x="1579" y="366"/>
                    </a:lnTo>
                    <a:lnTo>
                      <a:pt x="1556" y="402"/>
                    </a:lnTo>
                    <a:lnTo>
                      <a:pt x="1579" y="437"/>
                    </a:lnTo>
                    <a:lnTo>
                      <a:pt x="1491" y="516"/>
                    </a:lnTo>
                    <a:lnTo>
                      <a:pt x="1404" y="496"/>
                    </a:lnTo>
                    <a:lnTo>
                      <a:pt x="1269" y="481"/>
                    </a:lnTo>
                    <a:lnTo>
                      <a:pt x="1248" y="516"/>
                    </a:lnTo>
                    <a:lnTo>
                      <a:pt x="1226" y="545"/>
                    </a:lnTo>
                    <a:lnTo>
                      <a:pt x="1269" y="561"/>
                    </a:lnTo>
                    <a:lnTo>
                      <a:pt x="1293" y="646"/>
                    </a:lnTo>
                    <a:lnTo>
                      <a:pt x="1204" y="740"/>
                    </a:lnTo>
                    <a:lnTo>
                      <a:pt x="1116" y="834"/>
                    </a:lnTo>
                    <a:lnTo>
                      <a:pt x="985" y="834"/>
                    </a:lnTo>
                    <a:lnTo>
                      <a:pt x="692" y="919"/>
                    </a:lnTo>
                    <a:lnTo>
                      <a:pt x="0" y="986"/>
                    </a:lnTo>
                    <a:lnTo>
                      <a:pt x="841" y="1017"/>
                    </a:lnTo>
                    <a:lnTo>
                      <a:pt x="1072" y="1005"/>
                    </a:lnTo>
                    <a:lnTo>
                      <a:pt x="963" y="977"/>
                    </a:lnTo>
                    <a:lnTo>
                      <a:pt x="1116" y="956"/>
                    </a:lnTo>
                    <a:lnTo>
                      <a:pt x="1360" y="963"/>
                    </a:lnTo>
                    <a:lnTo>
                      <a:pt x="1293" y="985"/>
                    </a:lnTo>
                    <a:lnTo>
                      <a:pt x="1688" y="997"/>
                    </a:lnTo>
                    <a:lnTo>
                      <a:pt x="1915" y="1012"/>
                    </a:lnTo>
                    <a:lnTo>
                      <a:pt x="1695" y="1049"/>
                    </a:lnTo>
                    <a:lnTo>
                      <a:pt x="1452" y="1077"/>
                    </a:lnTo>
                    <a:lnTo>
                      <a:pt x="1298" y="1098"/>
                    </a:lnTo>
                    <a:lnTo>
                      <a:pt x="1739" y="1092"/>
                    </a:lnTo>
                    <a:lnTo>
                      <a:pt x="2333" y="1114"/>
                    </a:lnTo>
                    <a:lnTo>
                      <a:pt x="2802" y="1112"/>
                    </a:lnTo>
                    <a:lnTo>
                      <a:pt x="3117" y="1086"/>
                    </a:lnTo>
                    <a:lnTo>
                      <a:pt x="3373" y="1082"/>
                    </a:lnTo>
                    <a:lnTo>
                      <a:pt x="4027" y="1092"/>
                    </a:lnTo>
                    <a:lnTo>
                      <a:pt x="4562" y="1055"/>
                    </a:lnTo>
                    <a:lnTo>
                      <a:pt x="4562" y="1003"/>
                    </a:lnTo>
                    <a:lnTo>
                      <a:pt x="4315" y="1005"/>
                    </a:lnTo>
                    <a:lnTo>
                      <a:pt x="4116" y="963"/>
                    </a:lnTo>
                    <a:lnTo>
                      <a:pt x="4562" y="948"/>
                    </a:lnTo>
                    <a:lnTo>
                      <a:pt x="4562" y="74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505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C661-41EC-4C13-9B3D-379A591DDD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2FC0-6E71-47F4-ABFD-DA44B8285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1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73B3-2A6B-42CF-A76F-D01246F6A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097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A87A-AC5B-440C-A1D2-B40CDD48B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6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73B3-2A6B-42CF-A76F-D01246F6A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62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83E2-F8D9-47EB-A2BC-61454F03FF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5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E154-57B8-4DEC-A1E4-AB1F54D86F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276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CBAD-8D1C-4F73-B7CD-722C1392A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3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A56D-DD03-4193-A89C-A7CE7B7276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7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E54-6AC6-4E07-AB36-7923B8F55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44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CFC8-02BF-4E19-A784-9E8E0AD02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000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27C17-2D71-4E2E-854F-97163C8A3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285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A315-879A-4323-82FE-BCB625ED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5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83E2-F8D9-47EB-A2BC-61454F0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5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E154-57B8-4DEC-A1E4-AB1F54D86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1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9CBAD-8D1C-4F73-B7CD-722C1392A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6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9A56D-DD03-4193-A89C-A7CE7B727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60E54-6AC6-4E07-AB36-7923B8F5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9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F72775F1-2562-455F-9F71-77BB29DBE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0" y="2895600"/>
            <a:ext cx="9161463" cy="3960813"/>
            <a:chOff x="0" y="1824"/>
            <a:chExt cx="5771" cy="249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2680" y="1824"/>
              <a:ext cx="3091" cy="2422"/>
              <a:chOff x="2680" y="1824"/>
              <a:chExt cx="3091" cy="242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106" y="1824"/>
                <a:ext cx="1665" cy="1700"/>
                <a:chOff x="4106" y="1824"/>
                <a:chExt cx="1665" cy="1700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106" y="1826"/>
                  <a:ext cx="942" cy="760"/>
                </a:xfrm>
                <a:custGeom>
                  <a:avLst/>
                  <a:gdLst>
                    <a:gd name="T0" fmla="*/ 618 w 942"/>
                    <a:gd name="T1" fmla="*/ 605 h 760"/>
                    <a:gd name="T2" fmla="*/ 699 w 942"/>
                    <a:gd name="T3" fmla="*/ 478 h 760"/>
                    <a:gd name="T4" fmla="*/ 739 w 942"/>
                    <a:gd name="T5" fmla="*/ 478 h 760"/>
                    <a:gd name="T6" fmla="*/ 719 w 942"/>
                    <a:gd name="T7" fmla="*/ 583 h 760"/>
                    <a:gd name="T8" fmla="*/ 759 w 942"/>
                    <a:gd name="T9" fmla="*/ 552 h 760"/>
                    <a:gd name="T10" fmla="*/ 776 w 942"/>
                    <a:gd name="T11" fmla="*/ 517 h 760"/>
                    <a:gd name="T12" fmla="*/ 797 w 942"/>
                    <a:gd name="T13" fmla="*/ 487 h 760"/>
                    <a:gd name="T14" fmla="*/ 867 w 942"/>
                    <a:gd name="T15" fmla="*/ 523 h 760"/>
                    <a:gd name="T16" fmla="*/ 880 w 942"/>
                    <a:gd name="T17" fmla="*/ 461 h 760"/>
                    <a:gd name="T18" fmla="*/ 820 w 942"/>
                    <a:gd name="T19" fmla="*/ 431 h 760"/>
                    <a:gd name="T20" fmla="*/ 769 w 942"/>
                    <a:gd name="T21" fmla="*/ 412 h 760"/>
                    <a:gd name="T22" fmla="*/ 789 w 942"/>
                    <a:gd name="T23" fmla="*/ 347 h 760"/>
                    <a:gd name="T24" fmla="*/ 776 w 942"/>
                    <a:gd name="T25" fmla="*/ 302 h 760"/>
                    <a:gd name="T26" fmla="*/ 941 w 942"/>
                    <a:gd name="T27" fmla="*/ 110 h 760"/>
                    <a:gd name="T28" fmla="*/ 417 w 942"/>
                    <a:gd name="T29" fmla="*/ 110 h 760"/>
                    <a:gd name="T30" fmla="*/ 343 w 942"/>
                    <a:gd name="T31" fmla="*/ 114 h 760"/>
                    <a:gd name="T32" fmla="*/ 261 w 942"/>
                    <a:gd name="T33" fmla="*/ 136 h 760"/>
                    <a:gd name="T34" fmla="*/ 245 w 942"/>
                    <a:gd name="T35" fmla="*/ 136 h 760"/>
                    <a:gd name="T36" fmla="*/ 161 w 942"/>
                    <a:gd name="T37" fmla="*/ 180 h 760"/>
                    <a:gd name="T38" fmla="*/ 235 w 942"/>
                    <a:gd name="T39" fmla="*/ 193 h 760"/>
                    <a:gd name="T40" fmla="*/ 261 w 942"/>
                    <a:gd name="T41" fmla="*/ 210 h 760"/>
                    <a:gd name="T42" fmla="*/ 275 w 942"/>
                    <a:gd name="T43" fmla="*/ 220 h 760"/>
                    <a:gd name="T44" fmla="*/ 127 w 942"/>
                    <a:gd name="T45" fmla="*/ 259 h 760"/>
                    <a:gd name="T46" fmla="*/ 97 w 942"/>
                    <a:gd name="T47" fmla="*/ 312 h 760"/>
                    <a:gd name="T48" fmla="*/ 204 w 942"/>
                    <a:gd name="T49" fmla="*/ 285 h 760"/>
                    <a:gd name="T50" fmla="*/ 151 w 942"/>
                    <a:gd name="T51" fmla="*/ 338 h 760"/>
                    <a:gd name="T52" fmla="*/ 84 w 942"/>
                    <a:gd name="T53" fmla="*/ 347 h 760"/>
                    <a:gd name="T54" fmla="*/ 13 w 942"/>
                    <a:gd name="T55" fmla="*/ 382 h 760"/>
                    <a:gd name="T56" fmla="*/ 87 w 942"/>
                    <a:gd name="T57" fmla="*/ 421 h 760"/>
                    <a:gd name="T58" fmla="*/ 134 w 942"/>
                    <a:gd name="T59" fmla="*/ 431 h 760"/>
                    <a:gd name="T60" fmla="*/ 44 w 942"/>
                    <a:gd name="T61" fmla="*/ 478 h 760"/>
                    <a:gd name="T62" fmla="*/ 0 w 942"/>
                    <a:gd name="T63" fmla="*/ 504 h 760"/>
                    <a:gd name="T64" fmla="*/ 63 w 942"/>
                    <a:gd name="T65" fmla="*/ 523 h 760"/>
                    <a:gd name="T66" fmla="*/ 134 w 942"/>
                    <a:gd name="T67" fmla="*/ 500 h 760"/>
                    <a:gd name="T68" fmla="*/ 130 w 942"/>
                    <a:gd name="T69" fmla="*/ 527 h 760"/>
                    <a:gd name="T70" fmla="*/ 187 w 942"/>
                    <a:gd name="T71" fmla="*/ 540 h 760"/>
                    <a:gd name="T72" fmla="*/ 187 w 942"/>
                    <a:gd name="T73" fmla="*/ 474 h 760"/>
                    <a:gd name="T74" fmla="*/ 285 w 942"/>
                    <a:gd name="T75" fmla="*/ 469 h 760"/>
                    <a:gd name="T76" fmla="*/ 272 w 942"/>
                    <a:gd name="T77" fmla="*/ 548 h 760"/>
                    <a:gd name="T78" fmla="*/ 316 w 942"/>
                    <a:gd name="T79" fmla="*/ 527 h 760"/>
                    <a:gd name="T80" fmla="*/ 389 w 942"/>
                    <a:gd name="T81" fmla="*/ 496 h 760"/>
                    <a:gd name="T82" fmla="*/ 419 w 942"/>
                    <a:gd name="T83" fmla="*/ 575 h 760"/>
                    <a:gd name="T84" fmla="*/ 523 w 942"/>
                    <a:gd name="T85" fmla="*/ 583 h 760"/>
                    <a:gd name="T86" fmla="*/ 517 w 942"/>
                    <a:gd name="T87" fmla="*/ 605 h 760"/>
                    <a:gd name="T88" fmla="*/ 467 w 942"/>
                    <a:gd name="T89" fmla="*/ 618 h 760"/>
                    <a:gd name="T90" fmla="*/ 353 w 942"/>
                    <a:gd name="T91" fmla="*/ 650 h 760"/>
                    <a:gd name="T92" fmla="*/ 484 w 942"/>
                    <a:gd name="T93" fmla="*/ 640 h 760"/>
                    <a:gd name="T94" fmla="*/ 426 w 942"/>
                    <a:gd name="T95" fmla="*/ 671 h 760"/>
                    <a:gd name="T96" fmla="*/ 440 w 942"/>
                    <a:gd name="T97" fmla="*/ 684 h 760"/>
                    <a:gd name="T98" fmla="*/ 517 w 942"/>
                    <a:gd name="T99" fmla="*/ 715 h 760"/>
                    <a:gd name="T100" fmla="*/ 662 w 942"/>
                    <a:gd name="T101" fmla="*/ 724 h 760"/>
                    <a:gd name="T102" fmla="*/ 578 w 942"/>
                    <a:gd name="T103" fmla="*/ 741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42" h="760">
                      <a:moveTo>
                        <a:pt x="713" y="702"/>
                      </a:moveTo>
                      <a:lnTo>
                        <a:pt x="685" y="680"/>
                      </a:lnTo>
                      <a:lnTo>
                        <a:pt x="648" y="627"/>
                      </a:lnTo>
                      <a:lnTo>
                        <a:pt x="625" y="627"/>
                      </a:lnTo>
                      <a:lnTo>
                        <a:pt x="618" y="605"/>
                      </a:lnTo>
                      <a:lnTo>
                        <a:pt x="638" y="593"/>
                      </a:lnTo>
                      <a:lnTo>
                        <a:pt x="638" y="562"/>
                      </a:lnTo>
                      <a:lnTo>
                        <a:pt x="656" y="552"/>
                      </a:lnTo>
                      <a:lnTo>
                        <a:pt x="705" y="491"/>
                      </a:lnTo>
                      <a:lnTo>
                        <a:pt x="699" y="478"/>
                      </a:lnTo>
                      <a:lnTo>
                        <a:pt x="732" y="435"/>
                      </a:lnTo>
                      <a:lnTo>
                        <a:pt x="746" y="439"/>
                      </a:lnTo>
                      <a:lnTo>
                        <a:pt x="753" y="461"/>
                      </a:lnTo>
                      <a:lnTo>
                        <a:pt x="746" y="474"/>
                      </a:lnTo>
                      <a:lnTo>
                        <a:pt x="739" y="478"/>
                      </a:lnTo>
                      <a:lnTo>
                        <a:pt x="739" y="500"/>
                      </a:lnTo>
                      <a:lnTo>
                        <a:pt x="746" y="496"/>
                      </a:lnTo>
                      <a:lnTo>
                        <a:pt x="729" y="540"/>
                      </a:lnTo>
                      <a:lnTo>
                        <a:pt x="713" y="562"/>
                      </a:lnTo>
                      <a:lnTo>
                        <a:pt x="719" y="583"/>
                      </a:lnTo>
                      <a:lnTo>
                        <a:pt x="725" y="552"/>
                      </a:lnTo>
                      <a:lnTo>
                        <a:pt x="739" y="566"/>
                      </a:lnTo>
                      <a:lnTo>
                        <a:pt x="742" y="544"/>
                      </a:lnTo>
                      <a:lnTo>
                        <a:pt x="753" y="540"/>
                      </a:lnTo>
                      <a:lnTo>
                        <a:pt x="759" y="552"/>
                      </a:lnTo>
                      <a:lnTo>
                        <a:pt x="766" y="540"/>
                      </a:lnTo>
                      <a:lnTo>
                        <a:pt x="766" y="527"/>
                      </a:lnTo>
                      <a:lnTo>
                        <a:pt x="793" y="540"/>
                      </a:lnTo>
                      <a:lnTo>
                        <a:pt x="803" y="531"/>
                      </a:lnTo>
                      <a:lnTo>
                        <a:pt x="776" y="517"/>
                      </a:lnTo>
                      <a:lnTo>
                        <a:pt x="772" y="504"/>
                      </a:lnTo>
                      <a:lnTo>
                        <a:pt x="793" y="504"/>
                      </a:lnTo>
                      <a:lnTo>
                        <a:pt x="799" y="523"/>
                      </a:lnTo>
                      <a:lnTo>
                        <a:pt x="822" y="504"/>
                      </a:lnTo>
                      <a:lnTo>
                        <a:pt x="797" y="487"/>
                      </a:lnTo>
                      <a:lnTo>
                        <a:pt x="803" y="474"/>
                      </a:lnTo>
                      <a:lnTo>
                        <a:pt x="822" y="482"/>
                      </a:lnTo>
                      <a:lnTo>
                        <a:pt x="833" y="496"/>
                      </a:lnTo>
                      <a:lnTo>
                        <a:pt x="833" y="504"/>
                      </a:lnTo>
                      <a:lnTo>
                        <a:pt x="867" y="523"/>
                      </a:lnTo>
                      <a:lnTo>
                        <a:pt x="867" y="500"/>
                      </a:lnTo>
                      <a:lnTo>
                        <a:pt x="894" y="513"/>
                      </a:lnTo>
                      <a:lnTo>
                        <a:pt x="890" y="482"/>
                      </a:lnTo>
                      <a:lnTo>
                        <a:pt x="894" y="457"/>
                      </a:lnTo>
                      <a:lnTo>
                        <a:pt x="880" y="461"/>
                      </a:lnTo>
                      <a:lnTo>
                        <a:pt x="877" y="474"/>
                      </a:lnTo>
                      <a:lnTo>
                        <a:pt x="860" y="465"/>
                      </a:lnTo>
                      <a:lnTo>
                        <a:pt x="833" y="457"/>
                      </a:lnTo>
                      <a:lnTo>
                        <a:pt x="822" y="461"/>
                      </a:lnTo>
                      <a:lnTo>
                        <a:pt x="820" y="431"/>
                      </a:lnTo>
                      <a:lnTo>
                        <a:pt x="810" y="452"/>
                      </a:lnTo>
                      <a:lnTo>
                        <a:pt x="803" y="435"/>
                      </a:lnTo>
                      <a:lnTo>
                        <a:pt x="793" y="421"/>
                      </a:lnTo>
                      <a:lnTo>
                        <a:pt x="776" y="431"/>
                      </a:lnTo>
                      <a:lnTo>
                        <a:pt x="769" y="412"/>
                      </a:lnTo>
                      <a:lnTo>
                        <a:pt x="772" y="403"/>
                      </a:lnTo>
                      <a:lnTo>
                        <a:pt x="803" y="399"/>
                      </a:lnTo>
                      <a:lnTo>
                        <a:pt x="836" y="390"/>
                      </a:lnTo>
                      <a:lnTo>
                        <a:pt x="810" y="355"/>
                      </a:lnTo>
                      <a:lnTo>
                        <a:pt x="789" y="347"/>
                      </a:lnTo>
                      <a:lnTo>
                        <a:pt x="789" y="329"/>
                      </a:lnTo>
                      <a:lnTo>
                        <a:pt x="786" y="338"/>
                      </a:lnTo>
                      <a:lnTo>
                        <a:pt x="810" y="325"/>
                      </a:lnTo>
                      <a:lnTo>
                        <a:pt x="803" y="312"/>
                      </a:lnTo>
                      <a:lnTo>
                        <a:pt x="776" y="302"/>
                      </a:lnTo>
                      <a:lnTo>
                        <a:pt x="776" y="289"/>
                      </a:lnTo>
                      <a:lnTo>
                        <a:pt x="816" y="289"/>
                      </a:lnTo>
                      <a:lnTo>
                        <a:pt x="860" y="268"/>
                      </a:lnTo>
                      <a:lnTo>
                        <a:pt x="920" y="229"/>
                      </a:lnTo>
                      <a:lnTo>
                        <a:pt x="941" y="110"/>
                      </a:lnTo>
                      <a:lnTo>
                        <a:pt x="860" y="0"/>
                      </a:lnTo>
                      <a:lnTo>
                        <a:pt x="732" y="8"/>
                      </a:lnTo>
                      <a:lnTo>
                        <a:pt x="521" y="106"/>
                      </a:lnTo>
                      <a:lnTo>
                        <a:pt x="497" y="74"/>
                      </a:lnTo>
                      <a:lnTo>
                        <a:pt x="417" y="110"/>
                      </a:lnTo>
                      <a:lnTo>
                        <a:pt x="369" y="106"/>
                      </a:lnTo>
                      <a:lnTo>
                        <a:pt x="373" y="70"/>
                      </a:lnTo>
                      <a:lnTo>
                        <a:pt x="353" y="93"/>
                      </a:lnTo>
                      <a:lnTo>
                        <a:pt x="322" y="93"/>
                      </a:lnTo>
                      <a:lnTo>
                        <a:pt x="343" y="114"/>
                      </a:lnTo>
                      <a:lnTo>
                        <a:pt x="336" y="127"/>
                      </a:lnTo>
                      <a:lnTo>
                        <a:pt x="329" y="114"/>
                      </a:lnTo>
                      <a:lnTo>
                        <a:pt x="316" y="118"/>
                      </a:lnTo>
                      <a:lnTo>
                        <a:pt x="278" y="110"/>
                      </a:lnTo>
                      <a:lnTo>
                        <a:pt x="261" y="136"/>
                      </a:lnTo>
                      <a:lnTo>
                        <a:pt x="282" y="136"/>
                      </a:lnTo>
                      <a:lnTo>
                        <a:pt x="295" y="149"/>
                      </a:lnTo>
                      <a:lnTo>
                        <a:pt x="272" y="149"/>
                      </a:lnTo>
                      <a:lnTo>
                        <a:pt x="255" y="149"/>
                      </a:lnTo>
                      <a:lnTo>
                        <a:pt x="245" y="136"/>
                      </a:lnTo>
                      <a:lnTo>
                        <a:pt x="225" y="162"/>
                      </a:lnTo>
                      <a:lnTo>
                        <a:pt x="215" y="184"/>
                      </a:lnTo>
                      <a:lnTo>
                        <a:pt x="195" y="149"/>
                      </a:lnTo>
                      <a:lnTo>
                        <a:pt x="195" y="171"/>
                      </a:lnTo>
                      <a:lnTo>
                        <a:pt x="161" y="180"/>
                      </a:lnTo>
                      <a:lnTo>
                        <a:pt x="187" y="206"/>
                      </a:lnTo>
                      <a:lnTo>
                        <a:pt x="208" y="210"/>
                      </a:lnTo>
                      <a:lnTo>
                        <a:pt x="222" y="233"/>
                      </a:lnTo>
                      <a:lnTo>
                        <a:pt x="251" y="229"/>
                      </a:lnTo>
                      <a:lnTo>
                        <a:pt x="235" y="193"/>
                      </a:lnTo>
                      <a:lnTo>
                        <a:pt x="248" y="171"/>
                      </a:lnTo>
                      <a:lnTo>
                        <a:pt x="259" y="189"/>
                      </a:lnTo>
                      <a:lnTo>
                        <a:pt x="248" y="210"/>
                      </a:lnTo>
                      <a:lnTo>
                        <a:pt x="259" y="229"/>
                      </a:lnTo>
                      <a:lnTo>
                        <a:pt x="261" y="210"/>
                      </a:lnTo>
                      <a:lnTo>
                        <a:pt x="278" y="197"/>
                      </a:lnTo>
                      <a:lnTo>
                        <a:pt x="302" y="184"/>
                      </a:lnTo>
                      <a:lnTo>
                        <a:pt x="312" y="193"/>
                      </a:lnTo>
                      <a:lnTo>
                        <a:pt x="295" y="206"/>
                      </a:lnTo>
                      <a:lnTo>
                        <a:pt x="275" y="220"/>
                      </a:lnTo>
                      <a:lnTo>
                        <a:pt x="265" y="246"/>
                      </a:lnTo>
                      <a:lnTo>
                        <a:pt x="235" y="254"/>
                      </a:lnTo>
                      <a:lnTo>
                        <a:pt x="195" y="233"/>
                      </a:lnTo>
                      <a:lnTo>
                        <a:pt x="187" y="254"/>
                      </a:lnTo>
                      <a:lnTo>
                        <a:pt x="127" y="259"/>
                      </a:lnTo>
                      <a:lnTo>
                        <a:pt x="94" y="276"/>
                      </a:lnTo>
                      <a:lnTo>
                        <a:pt x="73" y="268"/>
                      </a:lnTo>
                      <a:lnTo>
                        <a:pt x="73" y="289"/>
                      </a:lnTo>
                      <a:lnTo>
                        <a:pt x="94" y="285"/>
                      </a:lnTo>
                      <a:lnTo>
                        <a:pt x="97" y="312"/>
                      </a:lnTo>
                      <a:lnTo>
                        <a:pt x="124" y="308"/>
                      </a:lnTo>
                      <a:lnTo>
                        <a:pt x="134" y="289"/>
                      </a:lnTo>
                      <a:lnTo>
                        <a:pt x="137" y="302"/>
                      </a:lnTo>
                      <a:lnTo>
                        <a:pt x="181" y="298"/>
                      </a:lnTo>
                      <a:lnTo>
                        <a:pt x="204" y="285"/>
                      </a:lnTo>
                      <a:lnTo>
                        <a:pt x="212" y="312"/>
                      </a:lnTo>
                      <a:lnTo>
                        <a:pt x="198" y="308"/>
                      </a:lnTo>
                      <a:lnTo>
                        <a:pt x="191" y="316"/>
                      </a:lnTo>
                      <a:lnTo>
                        <a:pt x="195" y="333"/>
                      </a:lnTo>
                      <a:lnTo>
                        <a:pt x="151" y="338"/>
                      </a:lnTo>
                      <a:lnTo>
                        <a:pt x="127" y="343"/>
                      </a:lnTo>
                      <a:lnTo>
                        <a:pt x="134" y="364"/>
                      </a:lnTo>
                      <a:lnTo>
                        <a:pt x="120" y="355"/>
                      </a:lnTo>
                      <a:lnTo>
                        <a:pt x="110" y="368"/>
                      </a:lnTo>
                      <a:lnTo>
                        <a:pt x="84" y="347"/>
                      </a:lnTo>
                      <a:lnTo>
                        <a:pt x="77" y="368"/>
                      </a:lnTo>
                      <a:lnTo>
                        <a:pt x="50" y="360"/>
                      </a:lnTo>
                      <a:lnTo>
                        <a:pt x="36" y="373"/>
                      </a:lnTo>
                      <a:lnTo>
                        <a:pt x="30" y="382"/>
                      </a:lnTo>
                      <a:lnTo>
                        <a:pt x="13" y="382"/>
                      </a:lnTo>
                      <a:lnTo>
                        <a:pt x="6" y="403"/>
                      </a:lnTo>
                      <a:lnTo>
                        <a:pt x="26" y="412"/>
                      </a:lnTo>
                      <a:lnTo>
                        <a:pt x="54" y="408"/>
                      </a:lnTo>
                      <a:lnTo>
                        <a:pt x="67" y="425"/>
                      </a:lnTo>
                      <a:lnTo>
                        <a:pt x="87" y="421"/>
                      </a:lnTo>
                      <a:lnTo>
                        <a:pt x="114" y="412"/>
                      </a:lnTo>
                      <a:lnTo>
                        <a:pt x="137" y="421"/>
                      </a:lnTo>
                      <a:lnTo>
                        <a:pt x="147" y="408"/>
                      </a:lnTo>
                      <a:lnTo>
                        <a:pt x="151" y="416"/>
                      </a:lnTo>
                      <a:lnTo>
                        <a:pt x="134" y="431"/>
                      </a:lnTo>
                      <a:lnTo>
                        <a:pt x="100" y="435"/>
                      </a:lnTo>
                      <a:lnTo>
                        <a:pt x="117" y="452"/>
                      </a:lnTo>
                      <a:lnTo>
                        <a:pt x="67" y="457"/>
                      </a:lnTo>
                      <a:lnTo>
                        <a:pt x="67" y="474"/>
                      </a:lnTo>
                      <a:lnTo>
                        <a:pt x="44" y="478"/>
                      </a:lnTo>
                      <a:lnTo>
                        <a:pt x="30" y="478"/>
                      </a:lnTo>
                      <a:lnTo>
                        <a:pt x="26" y="482"/>
                      </a:lnTo>
                      <a:lnTo>
                        <a:pt x="3" y="474"/>
                      </a:lnTo>
                      <a:lnTo>
                        <a:pt x="6" y="482"/>
                      </a:lnTo>
                      <a:lnTo>
                        <a:pt x="0" y="504"/>
                      </a:lnTo>
                      <a:lnTo>
                        <a:pt x="23" y="504"/>
                      </a:lnTo>
                      <a:lnTo>
                        <a:pt x="26" y="517"/>
                      </a:lnTo>
                      <a:lnTo>
                        <a:pt x="46" y="508"/>
                      </a:lnTo>
                      <a:lnTo>
                        <a:pt x="61" y="508"/>
                      </a:lnTo>
                      <a:lnTo>
                        <a:pt x="63" y="523"/>
                      </a:lnTo>
                      <a:lnTo>
                        <a:pt x="80" y="517"/>
                      </a:lnTo>
                      <a:lnTo>
                        <a:pt x="73" y="491"/>
                      </a:lnTo>
                      <a:lnTo>
                        <a:pt x="107" y="491"/>
                      </a:lnTo>
                      <a:lnTo>
                        <a:pt x="110" y="504"/>
                      </a:lnTo>
                      <a:lnTo>
                        <a:pt x="134" y="500"/>
                      </a:lnTo>
                      <a:lnTo>
                        <a:pt x="158" y="504"/>
                      </a:lnTo>
                      <a:lnTo>
                        <a:pt x="164" y="478"/>
                      </a:lnTo>
                      <a:lnTo>
                        <a:pt x="171" y="491"/>
                      </a:lnTo>
                      <a:lnTo>
                        <a:pt x="158" y="508"/>
                      </a:lnTo>
                      <a:lnTo>
                        <a:pt x="130" y="527"/>
                      </a:lnTo>
                      <a:lnTo>
                        <a:pt x="114" y="540"/>
                      </a:lnTo>
                      <a:lnTo>
                        <a:pt x="141" y="535"/>
                      </a:lnTo>
                      <a:lnTo>
                        <a:pt x="144" y="552"/>
                      </a:lnTo>
                      <a:lnTo>
                        <a:pt x="147" y="562"/>
                      </a:lnTo>
                      <a:lnTo>
                        <a:pt x="187" y="540"/>
                      </a:lnTo>
                      <a:lnTo>
                        <a:pt x="225" y="500"/>
                      </a:lnTo>
                      <a:lnTo>
                        <a:pt x="191" y="517"/>
                      </a:lnTo>
                      <a:lnTo>
                        <a:pt x="175" y="491"/>
                      </a:lnTo>
                      <a:lnTo>
                        <a:pt x="215" y="482"/>
                      </a:lnTo>
                      <a:lnTo>
                        <a:pt x="187" y="474"/>
                      </a:lnTo>
                      <a:lnTo>
                        <a:pt x="212" y="452"/>
                      </a:lnTo>
                      <a:lnTo>
                        <a:pt x="238" y="500"/>
                      </a:lnTo>
                      <a:lnTo>
                        <a:pt x="245" y="474"/>
                      </a:lnTo>
                      <a:lnTo>
                        <a:pt x="259" y="496"/>
                      </a:lnTo>
                      <a:lnTo>
                        <a:pt x="285" y="469"/>
                      </a:lnTo>
                      <a:lnTo>
                        <a:pt x="272" y="517"/>
                      </a:lnTo>
                      <a:lnTo>
                        <a:pt x="275" y="540"/>
                      </a:lnTo>
                      <a:lnTo>
                        <a:pt x="228" y="548"/>
                      </a:lnTo>
                      <a:lnTo>
                        <a:pt x="309" y="552"/>
                      </a:lnTo>
                      <a:lnTo>
                        <a:pt x="272" y="548"/>
                      </a:lnTo>
                      <a:lnTo>
                        <a:pt x="289" y="504"/>
                      </a:lnTo>
                      <a:lnTo>
                        <a:pt x="329" y="496"/>
                      </a:lnTo>
                      <a:lnTo>
                        <a:pt x="343" y="478"/>
                      </a:lnTo>
                      <a:lnTo>
                        <a:pt x="353" y="517"/>
                      </a:lnTo>
                      <a:lnTo>
                        <a:pt x="316" y="527"/>
                      </a:lnTo>
                      <a:lnTo>
                        <a:pt x="346" y="531"/>
                      </a:lnTo>
                      <a:lnTo>
                        <a:pt x="376" y="535"/>
                      </a:lnTo>
                      <a:lnTo>
                        <a:pt x="359" y="513"/>
                      </a:lnTo>
                      <a:lnTo>
                        <a:pt x="369" y="478"/>
                      </a:lnTo>
                      <a:lnTo>
                        <a:pt x="389" y="496"/>
                      </a:lnTo>
                      <a:lnTo>
                        <a:pt x="382" y="531"/>
                      </a:lnTo>
                      <a:lnTo>
                        <a:pt x="413" y="544"/>
                      </a:lnTo>
                      <a:lnTo>
                        <a:pt x="336" y="566"/>
                      </a:lnTo>
                      <a:lnTo>
                        <a:pt x="410" y="562"/>
                      </a:lnTo>
                      <a:lnTo>
                        <a:pt x="419" y="575"/>
                      </a:lnTo>
                      <a:lnTo>
                        <a:pt x="440" y="557"/>
                      </a:lnTo>
                      <a:lnTo>
                        <a:pt x="453" y="575"/>
                      </a:lnTo>
                      <a:lnTo>
                        <a:pt x="490" y="513"/>
                      </a:lnTo>
                      <a:lnTo>
                        <a:pt x="510" y="523"/>
                      </a:lnTo>
                      <a:lnTo>
                        <a:pt x="523" y="583"/>
                      </a:lnTo>
                      <a:lnTo>
                        <a:pt x="467" y="544"/>
                      </a:lnTo>
                      <a:lnTo>
                        <a:pt x="484" y="566"/>
                      </a:lnTo>
                      <a:lnTo>
                        <a:pt x="517" y="557"/>
                      </a:lnTo>
                      <a:lnTo>
                        <a:pt x="521" y="583"/>
                      </a:lnTo>
                      <a:lnTo>
                        <a:pt x="517" y="605"/>
                      </a:lnTo>
                      <a:lnTo>
                        <a:pt x="490" y="557"/>
                      </a:lnTo>
                      <a:lnTo>
                        <a:pt x="447" y="605"/>
                      </a:lnTo>
                      <a:lnTo>
                        <a:pt x="402" y="579"/>
                      </a:lnTo>
                      <a:lnTo>
                        <a:pt x="426" y="610"/>
                      </a:lnTo>
                      <a:lnTo>
                        <a:pt x="467" y="618"/>
                      </a:lnTo>
                      <a:lnTo>
                        <a:pt x="500" y="622"/>
                      </a:lnTo>
                      <a:lnTo>
                        <a:pt x="531" y="680"/>
                      </a:lnTo>
                      <a:lnTo>
                        <a:pt x="433" y="622"/>
                      </a:lnTo>
                      <a:lnTo>
                        <a:pt x="433" y="644"/>
                      </a:lnTo>
                      <a:lnTo>
                        <a:pt x="353" y="650"/>
                      </a:lnTo>
                      <a:lnTo>
                        <a:pt x="329" y="631"/>
                      </a:lnTo>
                      <a:lnTo>
                        <a:pt x="305" y="650"/>
                      </a:lnTo>
                      <a:lnTo>
                        <a:pt x="349" y="650"/>
                      </a:lnTo>
                      <a:lnTo>
                        <a:pt x="443" y="650"/>
                      </a:lnTo>
                      <a:lnTo>
                        <a:pt x="484" y="640"/>
                      </a:lnTo>
                      <a:lnTo>
                        <a:pt x="521" y="650"/>
                      </a:lnTo>
                      <a:lnTo>
                        <a:pt x="523" y="676"/>
                      </a:lnTo>
                      <a:lnTo>
                        <a:pt x="443" y="676"/>
                      </a:lnTo>
                      <a:lnTo>
                        <a:pt x="440" y="684"/>
                      </a:lnTo>
                      <a:lnTo>
                        <a:pt x="426" y="671"/>
                      </a:lnTo>
                      <a:lnTo>
                        <a:pt x="393" y="676"/>
                      </a:lnTo>
                      <a:lnTo>
                        <a:pt x="410" y="680"/>
                      </a:lnTo>
                      <a:lnTo>
                        <a:pt x="376" y="706"/>
                      </a:lnTo>
                      <a:lnTo>
                        <a:pt x="419" y="680"/>
                      </a:lnTo>
                      <a:lnTo>
                        <a:pt x="440" y="684"/>
                      </a:lnTo>
                      <a:lnTo>
                        <a:pt x="487" y="680"/>
                      </a:lnTo>
                      <a:lnTo>
                        <a:pt x="531" y="684"/>
                      </a:lnTo>
                      <a:lnTo>
                        <a:pt x="500" y="693"/>
                      </a:lnTo>
                      <a:lnTo>
                        <a:pt x="504" y="715"/>
                      </a:lnTo>
                      <a:lnTo>
                        <a:pt x="517" y="715"/>
                      </a:lnTo>
                      <a:lnTo>
                        <a:pt x="514" y="702"/>
                      </a:lnTo>
                      <a:lnTo>
                        <a:pt x="548" y="698"/>
                      </a:lnTo>
                      <a:lnTo>
                        <a:pt x="615" y="680"/>
                      </a:lnTo>
                      <a:lnTo>
                        <a:pt x="662" y="711"/>
                      </a:lnTo>
                      <a:lnTo>
                        <a:pt x="662" y="724"/>
                      </a:lnTo>
                      <a:lnTo>
                        <a:pt x="574" y="728"/>
                      </a:lnTo>
                      <a:lnTo>
                        <a:pt x="544" y="719"/>
                      </a:lnTo>
                      <a:lnTo>
                        <a:pt x="523" y="728"/>
                      </a:lnTo>
                      <a:lnTo>
                        <a:pt x="541" y="732"/>
                      </a:lnTo>
                      <a:lnTo>
                        <a:pt x="578" y="741"/>
                      </a:lnTo>
                      <a:lnTo>
                        <a:pt x="618" y="732"/>
                      </a:lnTo>
                      <a:lnTo>
                        <a:pt x="685" y="741"/>
                      </a:lnTo>
                      <a:lnTo>
                        <a:pt x="685" y="759"/>
                      </a:lnTo>
                      <a:lnTo>
                        <a:pt x="713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4209" y="2480"/>
                  <a:ext cx="732" cy="1044"/>
                </a:xfrm>
                <a:custGeom>
                  <a:avLst/>
                  <a:gdLst>
                    <a:gd name="T0" fmla="*/ 452 w 732"/>
                    <a:gd name="T1" fmla="*/ 796 h 1044"/>
                    <a:gd name="T2" fmla="*/ 268 w 732"/>
                    <a:gd name="T3" fmla="*/ 740 h 1044"/>
                    <a:gd name="T4" fmla="*/ 107 w 732"/>
                    <a:gd name="T5" fmla="*/ 722 h 1044"/>
                    <a:gd name="T6" fmla="*/ 84 w 732"/>
                    <a:gd name="T7" fmla="*/ 678 h 1044"/>
                    <a:gd name="T8" fmla="*/ 144 w 732"/>
                    <a:gd name="T9" fmla="*/ 700 h 1044"/>
                    <a:gd name="T10" fmla="*/ 271 w 732"/>
                    <a:gd name="T11" fmla="*/ 696 h 1044"/>
                    <a:gd name="T12" fmla="*/ 268 w 732"/>
                    <a:gd name="T13" fmla="*/ 665 h 1044"/>
                    <a:gd name="T14" fmla="*/ 211 w 732"/>
                    <a:gd name="T15" fmla="*/ 647 h 1044"/>
                    <a:gd name="T16" fmla="*/ 248 w 732"/>
                    <a:gd name="T17" fmla="*/ 590 h 1044"/>
                    <a:gd name="T18" fmla="*/ 268 w 732"/>
                    <a:gd name="T19" fmla="*/ 594 h 1044"/>
                    <a:gd name="T20" fmla="*/ 299 w 732"/>
                    <a:gd name="T21" fmla="*/ 607 h 1044"/>
                    <a:gd name="T22" fmla="*/ 315 w 732"/>
                    <a:gd name="T23" fmla="*/ 639 h 1044"/>
                    <a:gd name="T24" fmla="*/ 335 w 732"/>
                    <a:gd name="T25" fmla="*/ 696 h 1044"/>
                    <a:gd name="T26" fmla="*/ 322 w 732"/>
                    <a:gd name="T27" fmla="*/ 586 h 1044"/>
                    <a:gd name="T28" fmla="*/ 348 w 732"/>
                    <a:gd name="T29" fmla="*/ 594 h 1044"/>
                    <a:gd name="T30" fmla="*/ 392 w 732"/>
                    <a:gd name="T31" fmla="*/ 616 h 1044"/>
                    <a:gd name="T32" fmla="*/ 419 w 732"/>
                    <a:gd name="T33" fmla="*/ 643 h 1044"/>
                    <a:gd name="T34" fmla="*/ 412 w 732"/>
                    <a:gd name="T35" fmla="*/ 682 h 1044"/>
                    <a:gd name="T36" fmla="*/ 449 w 732"/>
                    <a:gd name="T37" fmla="*/ 696 h 1044"/>
                    <a:gd name="T38" fmla="*/ 490 w 732"/>
                    <a:gd name="T39" fmla="*/ 709 h 1044"/>
                    <a:gd name="T40" fmla="*/ 459 w 732"/>
                    <a:gd name="T41" fmla="*/ 652 h 1044"/>
                    <a:gd name="T42" fmla="*/ 315 w 732"/>
                    <a:gd name="T43" fmla="*/ 410 h 1044"/>
                    <a:gd name="T44" fmla="*/ 318 w 732"/>
                    <a:gd name="T45" fmla="*/ 287 h 1044"/>
                    <a:gd name="T46" fmla="*/ 318 w 732"/>
                    <a:gd name="T47" fmla="*/ 375 h 1044"/>
                    <a:gd name="T48" fmla="*/ 332 w 732"/>
                    <a:gd name="T49" fmla="*/ 345 h 1044"/>
                    <a:gd name="T50" fmla="*/ 348 w 732"/>
                    <a:gd name="T51" fmla="*/ 332 h 1044"/>
                    <a:gd name="T52" fmla="*/ 301 w 732"/>
                    <a:gd name="T53" fmla="*/ 314 h 1044"/>
                    <a:gd name="T54" fmla="*/ 278 w 732"/>
                    <a:gd name="T55" fmla="*/ 253 h 1044"/>
                    <a:gd name="T56" fmla="*/ 307 w 732"/>
                    <a:gd name="T57" fmla="*/ 199 h 1044"/>
                    <a:gd name="T58" fmla="*/ 291 w 732"/>
                    <a:gd name="T59" fmla="*/ 191 h 1044"/>
                    <a:gd name="T60" fmla="*/ 322 w 732"/>
                    <a:gd name="T61" fmla="*/ 112 h 1044"/>
                    <a:gd name="T62" fmla="*/ 248 w 732"/>
                    <a:gd name="T63" fmla="*/ 91 h 1044"/>
                    <a:gd name="T64" fmla="*/ 311 w 732"/>
                    <a:gd name="T65" fmla="*/ 21 h 1044"/>
                    <a:gd name="T66" fmla="*/ 379 w 732"/>
                    <a:gd name="T67" fmla="*/ 91 h 1044"/>
                    <a:gd name="T68" fmla="*/ 446 w 732"/>
                    <a:gd name="T69" fmla="*/ 85 h 1044"/>
                    <a:gd name="T70" fmla="*/ 543 w 732"/>
                    <a:gd name="T71" fmla="*/ 95 h 1044"/>
                    <a:gd name="T72" fmla="*/ 583 w 732"/>
                    <a:gd name="T73" fmla="*/ 95 h 1044"/>
                    <a:gd name="T74" fmla="*/ 660 w 732"/>
                    <a:gd name="T75" fmla="*/ 99 h 1044"/>
                    <a:gd name="T76" fmla="*/ 660 w 732"/>
                    <a:gd name="T77" fmla="*/ 151 h 1044"/>
                    <a:gd name="T78" fmla="*/ 707 w 732"/>
                    <a:gd name="T79" fmla="*/ 91 h 1044"/>
                    <a:gd name="T80" fmla="*/ 674 w 732"/>
                    <a:gd name="T81" fmla="*/ 178 h 1044"/>
                    <a:gd name="T82" fmla="*/ 589 w 732"/>
                    <a:gd name="T83" fmla="*/ 151 h 1044"/>
                    <a:gd name="T84" fmla="*/ 439 w 732"/>
                    <a:gd name="T85" fmla="*/ 112 h 1044"/>
                    <a:gd name="T86" fmla="*/ 405 w 732"/>
                    <a:gd name="T87" fmla="*/ 191 h 1044"/>
                    <a:gd name="T88" fmla="*/ 509 w 732"/>
                    <a:gd name="T89" fmla="*/ 143 h 1044"/>
                    <a:gd name="T90" fmla="*/ 623 w 732"/>
                    <a:gd name="T91" fmla="*/ 208 h 1044"/>
                    <a:gd name="T92" fmla="*/ 459 w 732"/>
                    <a:gd name="T93" fmla="*/ 204 h 1044"/>
                    <a:gd name="T94" fmla="*/ 513 w 732"/>
                    <a:gd name="T95" fmla="*/ 279 h 1044"/>
                    <a:gd name="T96" fmla="*/ 462 w 732"/>
                    <a:gd name="T97" fmla="*/ 305 h 1044"/>
                    <a:gd name="T98" fmla="*/ 462 w 732"/>
                    <a:gd name="T99" fmla="*/ 371 h 1044"/>
                    <a:gd name="T100" fmla="*/ 519 w 732"/>
                    <a:gd name="T101" fmla="*/ 568 h 1044"/>
                    <a:gd name="T102" fmla="*/ 543 w 732"/>
                    <a:gd name="T103" fmla="*/ 556 h 1044"/>
                    <a:gd name="T104" fmla="*/ 583 w 732"/>
                    <a:gd name="T105" fmla="*/ 603 h 1044"/>
                    <a:gd name="T106" fmla="*/ 633 w 732"/>
                    <a:gd name="T107" fmla="*/ 740 h 1044"/>
                    <a:gd name="T108" fmla="*/ 596 w 732"/>
                    <a:gd name="T109" fmla="*/ 810 h 1044"/>
                    <a:gd name="T110" fmla="*/ 676 w 732"/>
                    <a:gd name="T111" fmla="*/ 924 h 1044"/>
                    <a:gd name="T112" fmla="*/ 720 w 732"/>
                    <a:gd name="T113" fmla="*/ 893 h 1044"/>
                    <a:gd name="T114" fmla="*/ 593 w 732"/>
                    <a:gd name="T115" fmla="*/ 998 h 10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32" h="1044">
                      <a:moveTo>
                        <a:pt x="523" y="1016"/>
                      </a:moveTo>
                      <a:lnTo>
                        <a:pt x="516" y="968"/>
                      </a:lnTo>
                      <a:lnTo>
                        <a:pt x="509" y="945"/>
                      </a:lnTo>
                      <a:lnTo>
                        <a:pt x="509" y="932"/>
                      </a:lnTo>
                      <a:lnTo>
                        <a:pt x="496" y="871"/>
                      </a:lnTo>
                      <a:lnTo>
                        <a:pt x="490" y="867"/>
                      </a:lnTo>
                      <a:lnTo>
                        <a:pt x="490" y="862"/>
                      </a:lnTo>
                      <a:lnTo>
                        <a:pt x="490" y="853"/>
                      </a:lnTo>
                      <a:lnTo>
                        <a:pt x="476" y="814"/>
                      </a:lnTo>
                      <a:lnTo>
                        <a:pt x="465" y="805"/>
                      </a:lnTo>
                      <a:lnTo>
                        <a:pt x="452" y="796"/>
                      </a:lnTo>
                      <a:lnTo>
                        <a:pt x="442" y="775"/>
                      </a:lnTo>
                      <a:lnTo>
                        <a:pt x="425" y="762"/>
                      </a:lnTo>
                      <a:lnTo>
                        <a:pt x="398" y="753"/>
                      </a:lnTo>
                      <a:lnTo>
                        <a:pt x="358" y="743"/>
                      </a:lnTo>
                      <a:lnTo>
                        <a:pt x="348" y="753"/>
                      </a:lnTo>
                      <a:lnTo>
                        <a:pt x="328" y="753"/>
                      </a:lnTo>
                      <a:lnTo>
                        <a:pt x="322" y="740"/>
                      </a:lnTo>
                      <a:lnTo>
                        <a:pt x="311" y="736"/>
                      </a:lnTo>
                      <a:lnTo>
                        <a:pt x="294" y="740"/>
                      </a:lnTo>
                      <a:lnTo>
                        <a:pt x="282" y="730"/>
                      </a:lnTo>
                      <a:lnTo>
                        <a:pt x="268" y="740"/>
                      </a:lnTo>
                      <a:lnTo>
                        <a:pt x="258" y="740"/>
                      </a:lnTo>
                      <a:lnTo>
                        <a:pt x="251" y="743"/>
                      </a:lnTo>
                      <a:lnTo>
                        <a:pt x="235" y="753"/>
                      </a:lnTo>
                      <a:lnTo>
                        <a:pt x="245" y="743"/>
                      </a:lnTo>
                      <a:lnTo>
                        <a:pt x="245" y="740"/>
                      </a:lnTo>
                      <a:lnTo>
                        <a:pt x="245" y="736"/>
                      </a:lnTo>
                      <a:lnTo>
                        <a:pt x="241" y="726"/>
                      </a:lnTo>
                      <a:lnTo>
                        <a:pt x="160" y="718"/>
                      </a:lnTo>
                      <a:lnTo>
                        <a:pt x="144" y="718"/>
                      </a:lnTo>
                      <a:lnTo>
                        <a:pt x="127" y="718"/>
                      </a:lnTo>
                      <a:lnTo>
                        <a:pt x="107" y="722"/>
                      </a:lnTo>
                      <a:lnTo>
                        <a:pt x="97" y="736"/>
                      </a:lnTo>
                      <a:lnTo>
                        <a:pt x="64" y="740"/>
                      </a:lnTo>
                      <a:lnTo>
                        <a:pt x="74" y="730"/>
                      </a:lnTo>
                      <a:lnTo>
                        <a:pt x="80" y="726"/>
                      </a:lnTo>
                      <a:lnTo>
                        <a:pt x="87" y="726"/>
                      </a:lnTo>
                      <a:lnTo>
                        <a:pt x="87" y="722"/>
                      </a:lnTo>
                      <a:lnTo>
                        <a:pt x="90" y="718"/>
                      </a:lnTo>
                      <a:lnTo>
                        <a:pt x="101" y="713"/>
                      </a:lnTo>
                      <a:lnTo>
                        <a:pt x="101" y="709"/>
                      </a:lnTo>
                      <a:lnTo>
                        <a:pt x="94" y="700"/>
                      </a:lnTo>
                      <a:lnTo>
                        <a:pt x="84" y="678"/>
                      </a:lnTo>
                      <a:lnTo>
                        <a:pt x="74" y="674"/>
                      </a:lnTo>
                      <a:lnTo>
                        <a:pt x="44" y="691"/>
                      </a:lnTo>
                      <a:lnTo>
                        <a:pt x="0" y="691"/>
                      </a:lnTo>
                      <a:lnTo>
                        <a:pt x="17" y="687"/>
                      </a:lnTo>
                      <a:lnTo>
                        <a:pt x="27" y="687"/>
                      </a:lnTo>
                      <a:lnTo>
                        <a:pt x="37" y="687"/>
                      </a:lnTo>
                      <a:lnTo>
                        <a:pt x="77" y="665"/>
                      </a:lnTo>
                      <a:lnTo>
                        <a:pt x="94" y="682"/>
                      </a:lnTo>
                      <a:lnTo>
                        <a:pt x="111" y="700"/>
                      </a:lnTo>
                      <a:lnTo>
                        <a:pt x="124" y="705"/>
                      </a:lnTo>
                      <a:lnTo>
                        <a:pt x="144" y="700"/>
                      </a:lnTo>
                      <a:lnTo>
                        <a:pt x="154" y="705"/>
                      </a:lnTo>
                      <a:lnTo>
                        <a:pt x="170" y="700"/>
                      </a:lnTo>
                      <a:lnTo>
                        <a:pt x="184" y="705"/>
                      </a:lnTo>
                      <a:lnTo>
                        <a:pt x="184" y="687"/>
                      </a:lnTo>
                      <a:lnTo>
                        <a:pt x="198" y="674"/>
                      </a:lnTo>
                      <a:lnTo>
                        <a:pt x="191" y="687"/>
                      </a:lnTo>
                      <a:lnTo>
                        <a:pt x="194" y="696"/>
                      </a:lnTo>
                      <a:lnTo>
                        <a:pt x="198" y="700"/>
                      </a:lnTo>
                      <a:lnTo>
                        <a:pt x="221" y="709"/>
                      </a:lnTo>
                      <a:lnTo>
                        <a:pt x="241" y="705"/>
                      </a:lnTo>
                      <a:lnTo>
                        <a:pt x="271" y="696"/>
                      </a:lnTo>
                      <a:lnTo>
                        <a:pt x="294" y="682"/>
                      </a:lnTo>
                      <a:lnTo>
                        <a:pt x="299" y="687"/>
                      </a:lnTo>
                      <a:lnTo>
                        <a:pt x="288" y="691"/>
                      </a:lnTo>
                      <a:lnTo>
                        <a:pt x="275" y="696"/>
                      </a:lnTo>
                      <a:lnTo>
                        <a:pt x="241" y="705"/>
                      </a:lnTo>
                      <a:lnTo>
                        <a:pt x="278" y="713"/>
                      </a:lnTo>
                      <a:lnTo>
                        <a:pt x="294" y="718"/>
                      </a:lnTo>
                      <a:lnTo>
                        <a:pt x="307" y="713"/>
                      </a:lnTo>
                      <a:lnTo>
                        <a:pt x="301" y="682"/>
                      </a:lnTo>
                      <a:lnTo>
                        <a:pt x="291" y="674"/>
                      </a:lnTo>
                      <a:lnTo>
                        <a:pt x="268" y="665"/>
                      </a:lnTo>
                      <a:lnTo>
                        <a:pt x="258" y="665"/>
                      </a:lnTo>
                      <a:lnTo>
                        <a:pt x="261" y="674"/>
                      </a:lnTo>
                      <a:lnTo>
                        <a:pt x="245" y="678"/>
                      </a:lnTo>
                      <a:lnTo>
                        <a:pt x="241" y="674"/>
                      </a:lnTo>
                      <a:lnTo>
                        <a:pt x="245" y="661"/>
                      </a:lnTo>
                      <a:lnTo>
                        <a:pt x="225" y="656"/>
                      </a:lnTo>
                      <a:lnTo>
                        <a:pt x="204" y="656"/>
                      </a:lnTo>
                      <a:lnTo>
                        <a:pt x="201" y="665"/>
                      </a:lnTo>
                      <a:lnTo>
                        <a:pt x="194" y="656"/>
                      </a:lnTo>
                      <a:lnTo>
                        <a:pt x="211" y="652"/>
                      </a:lnTo>
                      <a:lnTo>
                        <a:pt x="211" y="647"/>
                      </a:lnTo>
                      <a:lnTo>
                        <a:pt x="217" y="639"/>
                      </a:lnTo>
                      <a:lnTo>
                        <a:pt x="225" y="630"/>
                      </a:lnTo>
                      <a:lnTo>
                        <a:pt x="225" y="616"/>
                      </a:lnTo>
                      <a:lnTo>
                        <a:pt x="221" y="612"/>
                      </a:lnTo>
                      <a:lnTo>
                        <a:pt x="211" y="603"/>
                      </a:lnTo>
                      <a:lnTo>
                        <a:pt x="181" y="582"/>
                      </a:lnTo>
                      <a:lnTo>
                        <a:pt x="207" y="590"/>
                      </a:lnTo>
                      <a:lnTo>
                        <a:pt x="217" y="599"/>
                      </a:lnTo>
                      <a:lnTo>
                        <a:pt x="227" y="603"/>
                      </a:lnTo>
                      <a:lnTo>
                        <a:pt x="238" y="603"/>
                      </a:lnTo>
                      <a:lnTo>
                        <a:pt x="248" y="590"/>
                      </a:lnTo>
                      <a:lnTo>
                        <a:pt x="238" y="603"/>
                      </a:lnTo>
                      <a:lnTo>
                        <a:pt x="231" y="622"/>
                      </a:lnTo>
                      <a:lnTo>
                        <a:pt x="227" y="639"/>
                      </a:lnTo>
                      <a:lnTo>
                        <a:pt x="231" y="643"/>
                      </a:lnTo>
                      <a:lnTo>
                        <a:pt x="238" y="639"/>
                      </a:lnTo>
                      <a:lnTo>
                        <a:pt x="248" y="643"/>
                      </a:lnTo>
                      <a:lnTo>
                        <a:pt x="255" y="643"/>
                      </a:lnTo>
                      <a:lnTo>
                        <a:pt x="265" y="643"/>
                      </a:lnTo>
                      <a:lnTo>
                        <a:pt x="275" y="643"/>
                      </a:lnTo>
                      <a:lnTo>
                        <a:pt x="291" y="647"/>
                      </a:lnTo>
                      <a:lnTo>
                        <a:pt x="268" y="594"/>
                      </a:lnTo>
                      <a:lnTo>
                        <a:pt x="258" y="594"/>
                      </a:lnTo>
                      <a:lnTo>
                        <a:pt x="282" y="594"/>
                      </a:lnTo>
                      <a:lnTo>
                        <a:pt x="301" y="568"/>
                      </a:lnTo>
                      <a:lnTo>
                        <a:pt x="341" y="534"/>
                      </a:lnTo>
                      <a:lnTo>
                        <a:pt x="322" y="551"/>
                      </a:lnTo>
                      <a:lnTo>
                        <a:pt x="307" y="573"/>
                      </a:lnTo>
                      <a:lnTo>
                        <a:pt x="294" y="590"/>
                      </a:lnTo>
                      <a:lnTo>
                        <a:pt x="288" y="599"/>
                      </a:lnTo>
                      <a:lnTo>
                        <a:pt x="294" y="603"/>
                      </a:lnTo>
                      <a:lnTo>
                        <a:pt x="294" y="616"/>
                      </a:lnTo>
                      <a:lnTo>
                        <a:pt x="299" y="607"/>
                      </a:lnTo>
                      <a:lnTo>
                        <a:pt x="307" y="599"/>
                      </a:lnTo>
                      <a:lnTo>
                        <a:pt x="315" y="599"/>
                      </a:lnTo>
                      <a:lnTo>
                        <a:pt x="318" y="607"/>
                      </a:lnTo>
                      <a:lnTo>
                        <a:pt x="307" y="607"/>
                      </a:lnTo>
                      <a:lnTo>
                        <a:pt x="301" y="612"/>
                      </a:lnTo>
                      <a:lnTo>
                        <a:pt x="301" y="626"/>
                      </a:lnTo>
                      <a:lnTo>
                        <a:pt x="305" y="639"/>
                      </a:lnTo>
                      <a:lnTo>
                        <a:pt x="311" y="630"/>
                      </a:lnTo>
                      <a:lnTo>
                        <a:pt x="318" y="630"/>
                      </a:lnTo>
                      <a:lnTo>
                        <a:pt x="318" y="635"/>
                      </a:lnTo>
                      <a:lnTo>
                        <a:pt x="315" y="639"/>
                      </a:lnTo>
                      <a:lnTo>
                        <a:pt x="307" y="643"/>
                      </a:lnTo>
                      <a:lnTo>
                        <a:pt x="307" y="652"/>
                      </a:lnTo>
                      <a:lnTo>
                        <a:pt x="311" y="656"/>
                      </a:lnTo>
                      <a:lnTo>
                        <a:pt x="318" y="656"/>
                      </a:lnTo>
                      <a:lnTo>
                        <a:pt x="322" y="656"/>
                      </a:lnTo>
                      <a:lnTo>
                        <a:pt x="322" y="652"/>
                      </a:lnTo>
                      <a:lnTo>
                        <a:pt x="332" y="674"/>
                      </a:lnTo>
                      <a:lnTo>
                        <a:pt x="328" y="682"/>
                      </a:lnTo>
                      <a:lnTo>
                        <a:pt x="325" y="687"/>
                      </a:lnTo>
                      <a:lnTo>
                        <a:pt x="325" y="696"/>
                      </a:lnTo>
                      <a:lnTo>
                        <a:pt x="335" y="696"/>
                      </a:lnTo>
                      <a:lnTo>
                        <a:pt x="335" y="687"/>
                      </a:lnTo>
                      <a:lnTo>
                        <a:pt x="318" y="635"/>
                      </a:lnTo>
                      <a:lnTo>
                        <a:pt x="311" y="599"/>
                      </a:lnTo>
                      <a:lnTo>
                        <a:pt x="315" y="582"/>
                      </a:lnTo>
                      <a:lnTo>
                        <a:pt x="307" y="568"/>
                      </a:lnTo>
                      <a:lnTo>
                        <a:pt x="284" y="560"/>
                      </a:lnTo>
                      <a:lnTo>
                        <a:pt x="311" y="568"/>
                      </a:lnTo>
                      <a:lnTo>
                        <a:pt x="325" y="547"/>
                      </a:lnTo>
                      <a:lnTo>
                        <a:pt x="318" y="560"/>
                      </a:lnTo>
                      <a:lnTo>
                        <a:pt x="325" y="573"/>
                      </a:lnTo>
                      <a:lnTo>
                        <a:pt x="322" y="586"/>
                      </a:lnTo>
                      <a:lnTo>
                        <a:pt x="328" y="594"/>
                      </a:lnTo>
                      <a:lnTo>
                        <a:pt x="322" y="603"/>
                      </a:lnTo>
                      <a:lnTo>
                        <a:pt x="328" y="626"/>
                      </a:lnTo>
                      <a:lnTo>
                        <a:pt x="332" y="647"/>
                      </a:lnTo>
                      <a:lnTo>
                        <a:pt x="348" y="665"/>
                      </a:lnTo>
                      <a:lnTo>
                        <a:pt x="362" y="661"/>
                      </a:lnTo>
                      <a:lnTo>
                        <a:pt x="351" y="647"/>
                      </a:lnTo>
                      <a:lnTo>
                        <a:pt x="348" y="630"/>
                      </a:lnTo>
                      <a:lnTo>
                        <a:pt x="338" y="622"/>
                      </a:lnTo>
                      <a:lnTo>
                        <a:pt x="341" y="607"/>
                      </a:lnTo>
                      <a:lnTo>
                        <a:pt x="348" y="594"/>
                      </a:lnTo>
                      <a:lnTo>
                        <a:pt x="356" y="607"/>
                      </a:lnTo>
                      <a:lnTo>
                        <a:pt x="351" y="612"/>
                      </a:lnTo>
                      <a:lnTo>
                        <a:pt x="351" y="622"/>
                      </a:lnTo>
                      <a:lnTo>
                        <a:pt x="356" y="639"/>
                      </a:lnTo>
                      <a:lnTo>
                        <a:pt x="362" y="643"/>
                      </a:lnTo>
                      <a:lnTo>
                        <a:pt x="368" y="643"/>
                      </a:lnTo>
                      <a:lnTo>
                        <a:pt x="372" y="639"/>
                      </a:lnTo>
                      <a:lnTo>
                        <a:pt x="379" y="630"/>
                      </a:lnTo>
                      <a:lnTo>
                        <a:pt x="375" y="616"/>
                      </a:lnTo>
                      <a:lnTo>
                        <a:pt x="379" y="612"/>
                      </a:lnTo>
                      <a:lnTo>
                        <a:pt x="392" y="616"/>
                      </a:lnTo>
                      <a:lnTo>
                        <a:pt x="392" y="626"/>
                      </a:lnTo>
                      <a:lnTo>
                        <a:pt x="389" y="622"/>
                      </a:lnTo>
                      <a:lnTo>
                        <a:pt x="385" y="630"/>
                      </a:lnTo>
                      <a:lnTo>
                        <a:pt x="379" y="639"/>
                      </a:lnTo>
                      <a:lnTo>
                        <a:pt x="379" y="652"/>
                      </a:lnTo>
                      <a:lnTo>
                        <a:pt x="382" y="665"/>
                      </a:lnTo>
                      <a:lnTo>
                        <a:pt x="402" y="652"/>
                      </a:lnTo>
                      <a:lnTo>
                        <a:pt x="408" y="647"/>
                      </a:lnTo>
                      <a:lnTo>
                        <a:pt x="402" y="626"/>
                      </a:lnTo>
                      <a:lnTo>
                        <a:pt x="415" y="635"/>
                      </a:lnTo>
                      <a:lnTo>
                        <a:pt x="419" y="643"/>
                      </a:lnTo>
                      <a:lnTo>
                        <a:pt x="419" y="652"/>
                      </a:lnTo>
                      <a:lnTo>
                        <a:pt x="415" y="656"/>
                      </a:lnTo>
                      <a:lnTo>
                        <a:pt x="423" y="665"/>
                      </a:lnTo>
                      <a:lnTo>
                        <a:pt x="415" y="670"/>
                      </a:lnTo>
                      <a:lnTo>
                        <a:pt x="412" y="661"/>
                      </a:lnTo>
                      <a:lnTo>
                        <a:pt x="398" y="665"/>
                      </a:lnTo>
                      <a:lnTo>
                        <a:pt x="398" y="674"/>
                      </a:lnTo>
                      <a:lnTo>
                        <a:pt x="405" y="674"/>
                      </a:lnTo>
                      <a:lnTo>
                        <a:pt x="412" y="670"/>
                      </a:lnTo>
                      <a:lnTo>
                        <a:pt x="419" y="678"/>
                      </a:lnTo>
                      <a:lnTo>
                        <a:pt x="412" y="682"/>
                      </a:lnTo>
                      <a:lnTo>
                        <a:pt x="412" y="691"/>
                      </a:lnTo>
                      <a:lnTo>
                        <a:pt x="419" y="691"/>
                      </a:lnTo>
                      <a:lnTo>
                        <a:pt x="419" y="709"/>
                      </a:lnTo>
                      <a:lnTo>
                        <a:pt x="423" y="718"/>
                      </a:lnTo>
                      <a:lnTo>
                        <a:pt x="429" y="722"/>
                      </a:lnTo>
                      <a:lnTo>
                        <a:pt x="432" y="718"/>
                      </a:lnTo>
                      <a:lnTo>
                        <a:pt x="429" y="709"/>
                      </a:lnTo>
                      <a:lnTo>
                        <a:pt x="419" y="705"/>
                      </a:lnTo>
                      <a:lnTo>
                        <a:pt x="425" y="696"/>
                      </a:lnTo>
                      <a:lnTo>
                        <a:pt x="436" y="696"/>
                      </a:lnTo>
                      <a:lnTo>
                        <a:pt x="449" y="696"/>
                      </a:lnTo>
                      <a:lnTo>
                        <a:pt x="459" y="709"/>
                      </a:lnTo>
                      <a:lnTo>
                        <a:pt x="472" y="726"/>
                      </a:lnTo>
                      <a:lnTo>
                        <a:pt x="476" y="740"/>
                      </a:lnTo>
                      <a:lnTo>
                        <a:pt x="496" y="762"/>
                      </a:lnTo>
                      <a:lnTo>
                        <a:pt x="506" y="770"/>
                      </a:lnTo>
                      <a:lnTo>
                        <a:pt x="506" y="757"/>
                      </a:lnTo>
                      <a:lnTo>
                        <a:pt x="506" y="747"/>
                      </a:lnTo>
                      <a:lnTo>
                        <a:pt x="496" y="713"/>
                      </a:lnTo>
                      <a:lnTo>
                        <a:pt x="490" y="722"/>
                      </a:lnTo>
                      <a:lnTo>
                        <a:pt x="486" y="713"/>
                      </a:lnTo>
                      <a:lnTo>
                        <a:pt x="490" y="709"/>
                      </a:lnTo>
                      <a:lnTo>
                        <a:pt x="492" y="696"/>
                      </a:lnTo>
                      <a:lnTo>
                        <a:pt x="486" y="674"/>
                      </a:lnTo>
                      <a:lnTo>
                        <a:pt x="476" y="665"/>
                      </a:lnTo>
                      <a:lnTo>
                        <a:pt x="442" y="647"/>
                      </a:lnTo>
                      <a:lnTo>
                        <a:pt x="439" y="652"/>
                      </a:lnTo>
                      <a:lnTo>
                        <a:pt x="423" y="639"/>
                      </a:lnTo>
                      <a:lnTo>
                        <a:pt x="429" y="635"/>
                      </a:lnTo>
                      <a:lnTo>
                        <a:pt x="446" y="647"/>
                      </a:lnTo>
                      <a:lnTo>
                        <a:pt x="465" y="656"/>
                      </a:lnTo>
                      <a:lnTo>
                        <a:pt x="462" y="647"/>
                      </a:lnTo>
                      <a:lnTo>
                        <a:pt x="459" y="652"/>
                      </a:lnTo>
                      <a:lnTo>
                        <a:pt x="452" y="647"/>
                      </a:lnTo>
                      <a:lnTo>
                        <a:pt x="456" y="643"/>
                      </a:lnTo>
                      <a:lnTo>
                        <a:pt x="459" y="639"/>
                      </a:lnTo>
                      <a:lnTo>
                        <a:pt x="456" y="630"/>
                      </a:lnTo>
                      <a:lnTo>
                        <a:pt x="446" y="630"/>
                      </a:lnTo>
                      <a:lnTo>
                        <a:pt x="432" y="635"/>
                      </a:lnTo>
                      <a:lnTo>
                        <a:pt x="439" y="622"/>
                      </a:lnTo>
                      <a:lnTo>
                        <a:pt x="452" y="612"/>
                      </a:lnTo>
                      <a:lnTo>
                        <a:pt x="408" y="499"/>
                      </a:lnTo>
                      <a:lnTo>
                        <a:pt x="382" y="420"/>
                      </a:lnTo>
                      <a:lnTo>
                        <a:pt x="315" y="410"/>
                      </a:lnTo>
                      <a:lnTo>
                        <a:pt x="214" y="410"/>
                      </a:lnTo>
                      <a:lnTo>
                        <a:pt x="258" y="405"/>
                      </a:lnTo>
                      <a:lnTo>
                        <a:pt x="291" y="405"/>
                      </a:lnTo>
                      <a:lnTo>
                        <a:pt x="299" y="388"/>
                      </a:lnTo>
                      <a:lnTo>
                        <a:pt x="307" y="384"/>
                      </a:lnTo>
                      <a:lnTo>
                        <a:pt x="307" y="371"/>
                      </a:lnTo>
                      <a:lnTo>
                        <a:pt x="307" y="358"/>
                      </a:lnTo>
                      <a:lnTo>
                        <a:pt x="318" y="349"/>
                      </a:lnTo>
                      <a:lnTo>
                        <a:pt x="315" y="336"/>
                      </a:lnTo>
                      <a:lnTo>
                        <a:pt x="318" y="305"/>
                      </a:lnTo>
                      <a:lnTo>
                        <a:pt x="318" y="287"/>
                      </a:lnTo>
                      <a:lnTo>
                        <a:pt x="328" y="293"/>
                      </a:lnTo>
                      <a:lnTo>
                        <a:pt x="332" y="305"/>
                      </a:lnTo>
                      <a:lnTo>
                        <a:pt x="325" y="305"/>
                      </a:lnTo>
                      <a:lnTo>
                        <a:pt x="328" y="322"/>
                      </a:lnTo>
                      <a:lnTo>
                        <a:pt x="335" y="332"/>
                      </a:lnTo>
                      <a:lnTo>
                        <a:pt x="328" y="341"/>
                      </a:lnTo>
                      <a:lnTo>
                        <a:pt x="332" y="349"/>
                      </a:lnTo>
                      <a:lnTo>
                        <a:pt x="328" y="362"/>
                      </a:lnTo>
                      <a:lnTo>
                        <a:pt x="328" y="371"/>
                      </a:lnTo>
                      <a:lnTo>
                        <a:pt x="322" y="371"/>
                      </a:lnTo>
                      <a:lnTo>
                        <a:pt x="318" y="375"/>
                      </a:lnTo>
                      <a:lnTo>
                        <a:pt x="307" y="393"/>
                      </a:lnTo>
                      <a:lnTo>
                        <a:pt x="307" y="397"/>
                      </a:lnTo>
                      <a:lnTo>
                        <a:pt x="328" y="401"/>
                      </a:lnTo>
                      <a:lnTo>
                        <a:pt x="335" y="401"/>
                      </a:lnTo>
                      <a:lnTo>
                        <a:pt x="345" y="405"/>
                      </a:lnTo>
                      <a:lnTo>
                        <a:pt x="382" y="405"/>
                      </a:lnTo>
                      <a:lnTo>
                        <a:pt x="379" y="371"/>
                      </a:lnTo>
                      <a:lnTo>
                        <a:pt x="368" y="354"/>
                      </a:lnTo>
                      <a:lnTo>
                        <a:pt x="356" y="345"/>
                      </a:lnTo>
                      <a:lnTo>
                        <a:pt x="341" y="341"/>
                      </a:lnTo>
                      <a:lnTo>
                        <a:pt x="332" y="345"/>
                      </a:lnTo>
                      <a:lnTo>
                        <a:pt x="322" y="345"/>
                      </a:lnTo>
                      <a:lnTo>
                        <a:pt x="318" y="332"/>
                      </a:lnTo>
                      <a:lnTo>
                        <a:pt x="318" y="318"/>
                      </a:lnTo>
                      <a:lnTo>
                        <a:pt x="315" y="318"/>
                      </a:lnTo>
                      <a:lnTo>
                        <a:pt x="318" y="293"/>
                      </a:lnTo>
                      <a:lnTo>
                        <a:pt x="328" y="293"/>
                      </a:lnTo>
                      <a:lnTo>
                        <a:pt x="335" y="305"/>
                      </a:lnTo>
                      <a:lnTo>
                        <a:pt x="328" y="310"/>
                      </a:lnTo>
                      <a:lnTo>
                        <a:pt x="332" y="318"/>
                      </a:lnTo>
                      <a:lnTo>
                        <a:pt x="341" y="327"/>
                      </a:lnTo>
                      <a:lnTo>
                        <a:pt x="348" y="332"/>
                      </a:lnTo>
                      <a:lnTo>
                        <a:pt x="356" y="327"/>
                      </a:lnTo>
                      <a:lnTo>
                        <a:pt x="351" y="322"/>
                      </a:lnTo>
                      <a:lnTo>
                        <a:pt x="351" y="314"/>
                      </a:lnTo>
                      <a:lnTo>
                        <a:pt x="341" y="310"/>
                      </a:lnTo>
                      <a:lnTo>
                        <a:pt x="332" y="297"/>
                      </a:lnTo>
                      <a:lnTo>
                        <a:pt x="322" y="293"/>
                      </a:lnTo>
                      <a:lnTo>
                        <a:pt x="315" y="297"/>
                      </a:lnTo>
                      <a:lnTo>
                        <a:pt x="311" y="301"/>
                      </a:lnTo>
                      <a:lnTo>
                        <a:pt x="307" y="305"/>
                      </a:lnTo>
                      <a:lnTo>
                        <a:pt x="305" y="310"/>
                      </a:lnTo>
                      <a:lnTo>
                        <a:pt x="301" y="314"/>
                      </a:lnTo>
                      <a:lnTo>
                        <a:pt x="294" y="327"/>
                      </a:lnTo>
                      <a:lnTo>
                        <a:pt x="282" y="336"/>
                      </a:lnTo>
                      <a:lnTo>
                        <a:pt x="278" y="327"/>
                      </a:lnTo>
                      <a:lnTo>
                        <a:pt x="291" y="318"/>
                      </a:lnTo>
                      <a:lnTo>
                        <a:pt x="291" y="310"/>
                      </a:lnTo>
                      <a:lnTo>
                        <a:pt x="299" y="305"/>
                      </a:lnTo>
                      <a:lnTo>
                        <a:pt x="301" y="297"/>
                      </a:lnTo>
                      <a:lnTo>
                        <a:pt x="299" y="287"/>
                      </a:lnTo>
                      <a:lnTo>
                        <a:pt x="288" y="283"/>
                      </a:lnTo>
                      <a:lnTo>
                        <a:pt x="278" y="270"/>
                      </a:lnTo>
                      <a:lnTo>
                        <a:pt x="278" y="253"/>
                      </a:lnTo>
                      <a:lnTo>
                        <a:pt x="282" y="270"/>
                      </a:lnTo>
                      <a:lnTo>
                        <a:pt x="288" y="279"/>
                      </a:lnTo>
                      <a:lnTo>
                        <a:pt x="301" y="257"/>
                      </a:lnTo>
                      <a:lnTo>
                        <a:pt x="299" y="239"/>
                      </a:lnTo>
                      <a:lnTo>
                        <a:pt x="301" y="226"/>
                      </a:lnTo>
                      <a:lnTo>
                        <a:pt x="307" y="231"/>
                      </a:lnTo>
                      <a:lnTo>
                        <a:pt x="311" y="244"/>
                      </a:lnTo>
                      <a:lnTo>
                        <a:pt x="328" y="248"/>
                      </a:lnTo>
                      <a:lnTo>
                        <a:pt x="335" y="231"/>
                      </a:lnTo>
                      <a:lnTo>
                        <a:pt x="315" y="218"/>
                      </a:lnTo>
                      <a:lnTo>
                        <a:pt x="307" y="199"/>
                      </a:lnTo>
                      <a:lnTo>
                        <a:pt x="315" y="199"/>
                      </a:lnTo>
                      <a:lnTo>
                        <a:pt x="322" y="214"/>
                      </a:lnTo>
                      <a:lnTo>
                        <a:pt x="332" y="222"/>
                      </a:lnTo>
                      <a:lnTo>
                        <a:pt x="328" y="199"/>
                      </a:lnTo>
                      <a:lnTo>
                        <a:pt x="311" y="195"/>
                      </a:lnTo>
                      <a:lnTo>
                        <a:pt x="299" y="199"/>
                      </a:lnTo>
                      <a:lnTo>
                        <a:pt x="301" y="218"/>
                      </a:lnTo>
                      <a:lnTo>
                        <a:pt x="301" y="239"/>
                      </a:lnTo>
                      <a:lnTo>
                        <a:pt x="291" y="239"/>
                      </a:lnTo>
                      <a:lnTo>
                        <a:pt x="288" y="222"/>
                      </a:lnTo>
                      <a:lnTo>
                        <a:pt x="291" y="191"/>
                      </a:lnTo>
                      <a:lnTo>
                        <a:pt x="305" y="182"/>
                      </a:lnTo>
                      <a:lnTo>
                        <a:pt x="322" y="187"/>
                      </a:lnTo>
                      <a:lnTo>
                        <a:pt x="328" y="169"/>
                      </a:lnTo>
                      <a:lnTo>
                        <a:pt x="322" y="160"/>
                      </a:lnTo>
                      <a:lnTo>
                        <a:pt x="311" y="169"/>
                      </a:lnTo>
                      <a:lnTo>
                        <a:pt x="305" y="182"/>
                      </a:lnTo>
                      <a:lnTo>
                        <a:pt x="301" y="169"/>
                      </a:lnTo>
                      <a:lnTo>
                        <a:pt x="301" y="151"/>
                      </a:lnTo>
                      <a:lnTo>
                        <a:pt x="305" y="125"/>
                      </a:lnTo>
                      <a:lnTo>
                        <a:pt x="307" y="112"/>
                      </a:lnTo>
                      <a:lnTo>
                        <a:pt x="322" y="112"/>
                      </a:lnTo>
                      <a:lnTo>
                        <a:pt x="332" y="121"/>
                      </a:lnTo>
                      <a:lnTo>
                        <a:pt x="325" y="64"/>
                      </a:lnTo>
                      <a:lnTo>
                        <a:pt x="307" y="73"/>
                      </a:lnTo>
                      <a:lnTo>
                        <a:pt x="291" y="81"/>
                      </a:lnTo>
                      <a:lnTo>
                        <a:pt x="291" y="99"/>
                      </a:lnTo>
                      <a:lnTo>
                        <a:pt x="284" y="95"/>
                      </a:lnTo>
                      <a:lnTo>
                        <a:pt x="265" y="95"/>
                      </a:lnTo>
                      <a:lnTo>
                        <a:pt x="251" y="104"/>
                      </a:lnTo>
                      <a:lnTo>
                        <a:pt x="248" y="108"/>
                      </a:lnTo>
                      <a:lnTo>
                        <a:pt x="245" y="99"/>
                      </a:lnTo>
                      <a:lnTo>
                        <a:pt x="248" y="91"/>
                      </a:lnTo>
                      <a:lnTo>
                        <a:pt x="255" y="81"/>
                      </a:lnTo>
                      <a:lnTo>
                        <a:pt x="265" y="91"/>
                      </a:lnTo>
                      <a:lnTo>
                        <a:pt x="275" y="91"/>
                      </a:lnTo>
                      <a:lnTo>
                        <a:pt x="282" y="85"/>
                      </a:lnTo>
                      <a:lnTo>
                        <a:pt x="282" y="77"/>
                      </a:lnTo>
                      <a:lnTo>
                        <a:pt x="288" y="73"/>
                      </a:lnTo>
                      <a:lnTo>
                        <a:pt x="301" y="73"/>
                      </a:lnTo>
                      <a:lnTo>
                        <a:pt x="305" y="64"/>
                      </a:lnTo>
                      <a:lnTo>
                        <a:pt x="311" y="68"/>
                      </a:lnTo>
                      <a:lnTo>
                        <a:pt x="318" y="64"/>
                      </a:lnTo>
                      <a:lnTo>
                        <a:pt x="311" y="21"/>
                      </a:lnTo>
                      <a:lnTo>
                        <a:pt x="375" y="0"/>
                      </a:lnTo>
                      <a:lnTo>
                        <a:pt x="368" y="50"/>
                      </a:lnTo>
                      <a:lnTo>
                        <a:pt x="366" y="64"/>
                      </a:lnTo>
                      <a:lnTo>
                        <a:pt x="372" y="64"/>
                      </a:lnTo>
                      <a:lnTo>
                        <a:pt x="379" y="55"/>
                      </a:lnTo>
                      <a:lnTo>
                        <a:pt x="382" y="55"/>
                      </a:lnTo>
                      <a:lnTo>
                        <a:pt x="385" y="68"/>
                      </a:lnTo>
                      <a:lnTo>
                        <a:pt x="379" y="73"/>
                      </a:lnTo>
                      <a:lnTo>
                        <a:pt x="372" y="77"/>
                      </a:lnTo>
                      <a:lnTo>
                        <a:pt x="375" y="91"/>
                      </a:lnTo>
                      <a:lnTo>
                        <a:pt x="379" y="91"/>
                      </a:lnTo>
                      <a:lnTo>
                        <a:pt x="382" y="85"/>
                      </a:lnTo>
                      <a:lnTo>
                        <a:pt x="382" y="81"/>
                      </a:lnTo>
                      <a:lnTo>
                        <a:pt x="382" y="68"/>
                      </a:lnTo>
                      <a:lnTo>
                        <a:pt x="389" y="64"/>
                      </a:lnTo>
                      <a:lnTo>
                        <a:pt x="389" y="81"/>
                      </a:lnTo>
                      <a:lnTo>
                        <a:pt x="398" y="85"/>
                      </a:lnTo>
                      <a:lnTo>
                        <a:pt x="392" y="99"/>
                      </a:lnTo>
                      <a:lnTo>
                        <a:pt x="405" y="95"/>
                      </a:lnTo>
                      <a:lnTo>
                        <a:pt x="419" y="91"/>
                      </a:lnTo>
                      <a:lnTo>
                        <a:pt x="436" y="85"/>
                      </a:lnTo>
                      <a:lnTo>
                        <a:pt x="446" y="85"/>
                      </a:lnTo>
                      <a:lnTo>
                        <a:pt x="449" y="95"/>
                      </a:lnTo>
                      <a:lnTo>
                        <a:pt x="465" y="91"/>
                      </a:lnTo>
                      <a:lnTo>
                        <a:pt x="469" y="95"/>
                      </a:lnTo>
                      <a:lnTo>
                        <a:pt x="490" y="91"/>
                      </a:lnTo>
                      <a:lnTo>
                        <a:pt x="503" y="99"/>
                      </a:lnTo>
                      <a:lnTo>
                        <a:pt x="519" y="99"/>
                      </a:lnTo>
                      <a:lnTo>
                        <a:pt x="519" y="73"/>
                      </a:lnTo>
                      <a:lnTo>
                        <a:pt x="523" y="73"/>
                      </a:lnTo>
                      <a:lnTo>
                        <a:pt x="523" y="95"/>
                      </a:lnTo>
                      <a:lnTo>
                        <a:pt x="537" y="104"/>
                      </a:lnTo>
                      <a:lnTo>
                        <a:pt x="543" y="95"/>
                      </a:lnTo>
                      <a:lnTo>
                        <a:pt x="549" y="95"/>
                      </a:lnTo>
                      <a:lnTo>
                        <a:pt x="556" y="108"/>
                      </a:lnTo>
                      <a:lnTo>
                        <a:pt x="573" y="108"/>
                      </a:lnTo>
                      <a:lnTo>
                        <a:pt x="570" y="95"/>
                      </a:lnTo>
                      <a:lnTo>
                        <a:pt x="580" y="95"/>
                      </a:lnTo>
                      <a:lnTo>
                        <a:pt x="576" y="104"/>
                      </a:lnTo>
                      <a:lnTo>
                        <a:pt x="570" y="104"/>
                      </a:lnTo>
                      <a:lnTo>
                        <a:pt x="576" y="112"/>
                      </a:lnTo>
                      <a:lnTo>
                        <a:pt x="586" y="112"/>
                      </a:lnTo>
                      <a:lnTo>
                        <a:pt x="586" y="104"/>
                      </a:lnTo>
                      <a:lnTo>
                        <a:pt x="583" y="95"/>
                      </a:lnTo>
                      <a:lnTo>
                        <a:pt x="589" y="95"/>
                      </a:lnTo>
                      <a:lnTo>
                        <a:pt x="589" y="68"/>
                      </a:lnTo>
                      <a:lnTo>
                        <a:pt x="600" y="95"/>
                      </a:lnTo>
                      <a:lnTo>
                        <a:pt x="609" y="108"/>
                      </a:lnTo>
                      <a:lnTo>
                        <a:pt x="619" y="112"/>
                      </a:lnTo>
                      <a:lnTo>
                        <a:pt x="627" y="104"/>
                      </a:lnTo>
                      <a:lnTo>
                        <a:pt x="640" y="116"/>
                      </a:lnTo>
                      <a:lnTo>
                        <a:pt x="640" y="73"/>
                      </a:lnTo>
                      <a:lnTo>
                        <a:pt x="657" y="64"/>
                      </a:lnTo>
                      <a:lnTo>
                        <a:pt x="657" y="91"/>
                      </a:lnTo>
                      <a:lnTo>
                        <a:pt x="660" y="99"/>
                      </a:lnTo>
                      <a:lnTo>
                        <a:pt x="667" y="112"/>
                      </a:lnTo>
                      <a:lnTo>
                        <a:pt x="663" y="121"/>
                      </a:lnTo>
                      <a:lnTo>
                        <a:pt x="657" y="112"/>
                      </a:lnTo>
                      <a:lnTo>
                        <a:pt x="650" y="121"/>
                      </a:lnTo>
                      <a:lnTo>
                        <a:pt x="640" y="116"/>
                      </a:lnTo>
                      <a:lnTo>
                        <a:pt x="627" y="112"/>
                      </a:lnTo>
                      <a:lnTo>
                        <a:pt x="623" y="125"/>
                      </a:lnTo>
                      <a:lnTo>
                        <a:pt x="633" y="130"/>
                      </a:lnTo>
                      <a:lnTo>
                        <a:pt x="647" y="130"/>
                      </a:lnTo>
                      <a:lnTo>
                        <a:pt x="650" y="143"/>
                      </a:lnTo>
                      <a:lnTo>
                        <a:pt x="660" y="151"/>
                      </a:lnTo>
                      <a:lnTo>
                        <a:pt x="670" y="143"/>
                      </a:lnTo>
                      <a:lnTo>
                        <a:pt x="667" y="130"/>
                      </a:lnTo>
                      <a:lnTo>
                        <a:pt x="674" y="116"/>
                      </a:lnTo>
                      <a:lnTo>
                        <a:pt x="667" y="95"/>
                      </a:lnTo>
                      <a:lnTo>
                        <a:pt x="674" y="68"/>
                      </a:lnTo>
                      <a:lnTo>
                        <a:pt x="676" y="68"/>
                      </a:lnTo>
                      <a:lnTo>
                        <a:pt x="684" y="81"/>
                      </a:lnTo>
                      <a:lnTo>
                        <a:pt x="676" y="85"/>
                      </a:lnTo>
                      <a:lnTo>
                        <a:pt x="684" y="95"/>
                      </a:lnTo>
                      <a:lnTo>
                        <a:pt x="697" y="91"/>
                      </a:lnTo>
                      <a:lnTo>
                        <a:pt x="707" y="91"/>
                      </a:lnTo>
                      <a:lnTo>
                        <a:pt x="700" y="104"/>
                      </a:lnTo>
                      <a:lnTo>
                        <a:pt x="703" y="112"/>
                      </a:lnTo>
                      <a:lnTo>
                        <a:pt x="690" y="116"/>
                      </a:lnTo>
                      <a:lnTo>
                        <a:pt x="700" y="130"/>
                      </a:lnTo>
                      <a:lnTo>
                        <a:pt x="707" y="143"/>
                      </a:lnTo>
                      <a:lnTo>
                        <a:pt x="697" y="165"/>
                      </a:lnTo>
                      <a:lnTo>
                        <a:pt x="680" y="156"/>
                      </a:lnTo>
                      <a:lnTo>
                        <a:pt x="676" y="178"/>
                      </a:lnTo>
                      <a:lnTo>
                        <a:pt x="690" y="182"/>
                      </a:lnTo>
                      <a:lnTo>
                        <a:pt x="684" y="191"/>
                      </a:lnTo>
                      <a:lnTo>
                        <a:pt x="674" y="178"/>
                      </a:lnTo>
                      <a:lnTo>
                        <a:pt x="674" y="191"/>
                      </a:lnTo>
                      <a:lnTo>
                        <a:pt x="684" y="199"/>
                      </a:lnTo>
                      <a:lnTo>
                        <a:pt x="653" y="187"/>
                      </a:lnTo>
                      <a:lnTo>
                        <a:pt x="633" y="169"/>
                      </a:lnTo>
                      <a:lnTo>
                        <a:pt x="617" y="178"/>
                      </a:lnTo>
                      <a:lnTo>
                        <a:pt x="596" y="169"/>
                      </a:lnTo>
                      <a:lnTo>
                        <a:pt x="593" y="160"/>
                      </a:lnTo>
                      <a:lnTo>
                        <a:pt x="613" y="151"/>
                      </a:lnTo>
                      <a:lnTo>
                        <a:pt x="609" y="139"/>
                      </a:lnTo>
                      <a:lnTo>
                        <a:pt x="593" y="134"/>
                      </a:lnTo>
                      <a:lnTo>
                        <a:pt x="589" y="151"/>
                      </a:lnTo>
                      <a:lnTo>
                        <a:pt x="576" y="147"/>
                      </a:lnTo>
                      <a:lnTo>
                        <a:pt x="573" y="134"/>
                      </a:lnTo>
                      <a:lnTo>
                        <a:pt x="570" y="156"/>
                      </a:lnTo>
                      <a:lnTo>
                        <a:pt x="553" y="173"/>
                      </a:lnTo>
                      <a:lnTo>
                        <a:pt x="543" y="165"/>
                      </a:lnTo>
                      <a:lnTo>
                        <a:pt x="546" y="139"/>
                      </a:lnTo>
                      <a:lnTo>
                        <a:pt x="543" y="121"/>
                      </a:lnTo>
                      <a:lnTo>
                        <a:pt x="529" y="125"/>
                      </a:lnTo>
                      <a:lnTo>
                        <a:pt x="509" y="121"/>
                      </a:lnTo>
                      <a:lnTo>
                        <a:pt x="482" y="112"/>
                      </a:lnTo>
                      <a:lnTo>
                        <a:pt x="439" y="112"/>
                      </a:lnTo>
                      <a:lnTo>
                        <a:pt x="425" y="112"/>
                      </a:lnTo>
                      <a:lnTo>
                        <a:pt x="429" y="121"/>
                      </a:lnTo>
                      <a:lnTo>
                        <a:pt x="429" y="130"/>
                      </a:lnTo>
                      <a:lnTo>
                        <a:pt x="425" y="151"/>
                      </a:lnTo>
                      <a:lnTo>
                        <a:pt x="412" y="151"/>
                      </a:lnTo>
                      <a:lnTo>
                        <a:pt x="405" y="139"/>
                      </a:lnTo>
                      <a:lnTo>
                        <a:pt x="395" y="143"/>
                      </a:lnTo>
                      <a:lnTo>
                        <a:pt x="392" y="169"/>
                      </a:lnTo>
                      <a:lnTo>
                        <a:pt x="402" y="160"/>
                      </a:lnTo>
                      <a:lnTo>
                        <a:pt x="412" y="173"/>
                      </a:lnTo>
                      <a:lnTo>
                        <a:pt x="405" y="191"/>
                      </a:lnTo>
                      <a:lnTo>
                        <a:pt x="408" y="204"/>
                      </a:lnTo>
                      <a:lnTo>
                        <a:pt x="429" y="199"/>
                      </a:lnTo>
                      <a:lnTo>
                        <a:pt x="449" y="195"/>
                      </a:lnTo>
                      <a:lnTo>
                        <a:pt x="449" y="178"/>
                      </a:lnTo>
                      <a:lnTo>
                        <a:pt x="425" y="169"/>
                      </a:lnTo>
                      <a:lnTo>
                        <a:pt x="456" y="165"/>
                      </a:lnTo>
                      <a:lnTo>
                        <a:pt x="459" y="169"/>
                      </a:lnTo>
                      <a:lnTo>
                        <a:pt x="469" y="160"/>
                      </a:lnTo>
                      <a:lnTo>
                        <a:pt x="479" y="165"/>
                      </a:lnTo>
                      <a:lnTo>
                        <a:pt x="499" y="160"/>
                      </a:lnTo>
                      <a:lnTo>
                        <a:pt x="509" y="143"/>
                      </a:lnTo>
                      <a:lnTo>
                        <a:pt x="506" y="116"/>
                      </a:lnTo>
                      <a:lnTo>
                        <a:pt x="513" y="143"/>
                      </a:lnTo>
                      <a:lnTo>
                        <a:pt x="519" y="160"/>
                      </a:lnTo>
                      <a:lnTo>
                        <a:pt x="546" y="160"/>
                      </a:lnTo>
                      <a:lnTo>
                        <a:pt x="549" y="125"/>
                      </a:lnTo>
                      <a:lnTo>
                        <a:pt x="560" y="125"/>
                      </a:lnTo>
                      <a:lnTo>
                        <a:pt x="553" y="156"/>
                      </a:lnTo>
                      <a:lnTo>
                        <a:pt x="570" y="156"/>
                      </a:lnTo>
                      <a:lnTo>
                        <a:pt x="606" y="169"/>
                      </a:lnTo>
                      <a:lnTo>
                        <a:pt x="583" y="187"/>
                      </a:lnTo>
                      <a:lnTo>
                        <a:pt x="623" y="208"/>
                      </a:lnTo>
                      <a:lnTo>
                        <a:pt x="663" y="222"/>
                      </a:lnTo>
                      <a:lnTo>
                        <a:pt x="676" y="239"/>
                      </a:lnTo>
                      <a:lnTo>
                        <a:pt x="670" y="248"/>
                      </a:lnTo>
                      <a:lnTo>
                        <a:pt x="657" y="235"/>
                      </a:lnTo>
                      <a:lnTo>
                        <a:pt x="623" y="218"/>
                      </a:lnTo>
                      <a:lnTo>
                        <a:pt x="596" y="214"/>
                      </a:lnTo>
                      <a:lnTo>
                        <a:pt x="570" y="204"/>
                      </a:lnTo>
                      <a:lnTo>
                        <a:pt x="560" y="191"/>
                      </a:lnTo>
                      <a:lnTo>
                        <a:pt x="519" y="182"/>
                      </a:lnTo>
                      <a:lnTo>
                        <a:pt x="486" y="191"/>
                      </a:lnTo>
                      <a:lnTo>
                        <a:pt x="459" y="204"/>
                      </a:lnTo>
                      <a:lnTo>
                        <a:pt x="432" y="226"/>
                      </a:lnTo>
                      <a:lnTo>
                        <a:pt x="419" y="248"/>
                      </a:lnTo>
                      <a:lnTo>
                        <a:pt x="423" y="265"/>
                      </a:lnTo>
                      <a:lnTo>
                        <a:pt x="436" y="287"/>
                      </a:lnTo>
                      <a:lnTo>
                        <a:pt x="449" y="283"/>
                      </a:lnTo>
                      <a:lnTo>
                        <a:pt x="469" y="270"/>
                      </a:lnTo>
                      <a:lnTo>
                        <a:pt x="482" y="261"/>
                      </a:lnTo>
                      <a:lnTo>
                        <a:pt x="482" y="235"/>
                      </a:lnTo>
                      <a:lnTo>
                        <a:pt x="496" y="239"/>
                      </a:lnTo>
                      <a:lnTo>
                        <a:pt x="486" y="261"/>
                      </a:lnTo>
                      <a:lnTo>
                        <a:pt x="513" y="279"/>
                      </a:lnTo>
                      <a:lnTo>
                        <a:pt x="516" y="301"/>
                      </a:lnTo>
                      <a:lnTo>
                        <a:pt x="560" y="270"/>
                      </a:lnTo>
                      <a:lnTo>
                        <a:pt x="563" y="283"/>
                      </a:lnTo>
                      <a:lnTo>
                        <a:pt x="549" y="297"/>
                      </a:lnTo>
                      <a:lnTo>
                        <a:pt x="573" y="301"/>
                      </a:lnTo>
                      <a:lnTo>
                        <a:pt x="573" y="314"/>
                      </a:lnTo>
                      <a:lnTo>
                        <a:pt x="553" y="318"/>
                      </a:lnTo>
                      <a:lnTo>
                        <a:pt x="529" y="297"/>
                      </a:lnTo>
                      <a:lnTo>
                        <a:pt x="496" y="305"/>
                      </a:lnTo>
                      <a:lnTo>
                        <a:pt x="476" y="310"/>
                      </a:lnTo>
                      <a:lnTo>
                        <a:pt x="462" y="305"/>
                      </a:lnTo>
                      <a:lnTo>
                        <a:pt x="436" y="297"/>
                      </a:lnTo>
                      <a:lnTo>
                        <a:pt x="459" y="322"/>
                      </a:lnTo>
                      <a:lnTo>
                        <a:pt x="482" y="345"/>
                      </a:lnTo>
                      <a:lnTo>
                        <a:pt x="509" y="341"/>
                      </a:lnTo>
                      <a:lnTo>
                        <a:pt x="529" y="345"/>
                      </a:lnTo>
                      <a:lnTo>
                        <a:pt x="529" y="358"/>
                      </a:lnTo>
                      <a:lnTo>
                        <a:pt x="509" y="358"/>
                      </a:lnTo>
                      <a:lnTo>
                        <a:pt x="490" y="345"/>
                      </a:lnTo>
                      <a:lnTo>
                        <a:pt x="476" y="345"/>
                      </a:lnTo>
                      <a:lnTo>
                        <a:pt x="479" y="367"/>
                      </a:lnTo>
                      <a:lnTo>
                        <a:pt x="462" y="371"/>
                      </a:lnTo>
                      <a:lnTo>
                        <a:pt x="439" y="362"/>
                      </a:lnTo>
                      <a:lnTo>
                        <a:pt x="442" y="341"/>
                      </a:lnTo>
                      <a:lnTo>
                        <a:pt x="456" y="362"/>
                      </a:lnTo>
                      <a:lnTo>
                        <a:pt x="459" y="349"/>
                      </a:lnTo>
                      <a:lnTo>
                        <a:pt x="436" y="327"/>
                      </a:lnTo>
                      <a:lnTo>
                        <a:pt x="412" y="332"/>
                      </a:lnTo>
                      <a:lnTo>
                        <a:pt x="415" y="354"/>
                      </a:lnTo>
                      <a:lnTo>
                        <a:pt x="429" y="393"/>
                      </a:lnTo>
                      <a:lnTo>
                        <a:pt x="459" y="481"/>
                      </a:lnTo>
                      <a:lnTo>
                        <a:pt x="496" y="538"/>
                      </a:lnTo>
                      <a:lnTo>
                        <a:pt x="519" y="568"/>
                      </a:lnTo>
                      <a:lnTo>
                        <a:pt x="529" y="582"/>
                      </a:lnTo>
                      <a:lnTo>
                        <a:pt x="532" y="582"/>
                      </a:lnTo>
                      <a:lnTo>
                        <a:pt x="526" y="564"/>
                      </a:lnTo>
                      <a:lnTo>
                        <a:pt x="519" y="547"/>
                      </a:lnTo>
                      <a:lnTo>
                        <a:pt x="523" y="551"/>
                      </a:lnTo>
                      <a:lnTo>
                        <a:pt x="537" y="541"/>
                      </a:lnTo>
                      <a:lnTo>
                        <a:pt x="553" y="541"/>
                      </a:lnTo>
                      <a:lnTo>
                        <a:pt x="593" y="528"/>
                      </a:lnTo>
                      <a:lnTo>
                        <a:pt x="600" y="520"/>
                      </a:lnTo>
                      <a:lnTo>
                        <a:pt x="596" y="538"/>
                      </a:lnTo>
                      <a:lnTo>
                        <a:pt x="543" y="556"/>
                      </a:lnTo>
                      <a:lnTo>
                        <a:pt x="539" y="568"/>
                      </a:lnTo>
                      <a:lnTo>
                        <a:pt x="546" y="577"/>
                      </a:lnTo>
                      <a:lnTo>
                        <a:pt x="549" y="586"/>
                      </a:lnTo>
                      <a:lnTo>
                        <a:pt x="546" y="599"/>
                      </a:lnTo>
                      <a:lnTo>
                        <a:pt x="553" y="626"/>
                      </a:lnTo>
                      <a:lnTo>
                        <a:pt x="576" y="643"/>
                      </a:lnTo>
                      <a:lnTo>
                        <a:pt x="580" y="626"/>
                      </a:lnTo>
                      <a:lnTo>
                        <a:pt x="573" y="603"/>
                      </a:lnTo>
                      <a:lnTo>
                        <a:pt x="570" y="599"/>
                      </a:lnTo>
                      <a:lnTo>
                        <a:pt x="583" y="594"/>
                      </a:lnTo>
                      <a:lnTo>
                        <a:pt x="583" y="603"/>
                      </a:lnTo>
                      <a:lnTo>
                        <a:pt x="580" y="616"/>
                      </a:lnTo>
                      <a:lnTo>
                        <a:pt x="583" y="635"/>
                      </a:lnTo>
                      <a:lnTo>
                        <a:pt x="589" y="639"/>
                      </a:lnTo>
                      <a:lnTo>
                        <a:pt x="606" y="687"/>
                      </a:lnTo>
                      <a:lnTo>
                        <a:pt x="609" y="713"/>
                      </a:lnTo>
                      <a:lnTo>
                        <a:pt x="589" y="743"/>
                      </a:lnTo>
                      <a:lnTo>
                        <a:pt x="586" y="753"/>
                      </a:lnTo>
                      <a:lnTo>
                        <a:pt x="603" y="736"/>
                      </a:lnTo>
                      <a:lnTo>
                        <a:pt x="613" y="730"/>
                      </a:lnTo>
                      <a:lnTo>
                        <a:pt x="623" y="730"/>
                      </a:lnTo>
                      <a:lnTo>
                        <a:pt x="633" y="740"/>
                      </a:lnTo>
                      <a:lnTo>
                        <a:pt x="643" y="730"/>
                      </a:lnTo>
                      <a:lnTo>
                        <a:pt x="629" y="757"/>
                      </a:lnTo>
                      <a:lnTo>
                        <a:pt x="619" y="753"/>
                      </a:lnTo>
                      <a:lnTo>
                        <a:pt x="613" y="753"/>
                      </a:lnTo>
                      <a:lnTo>
                        <a:pt x="609" y="766"/>
                      </a:lnTo>
                      <a:lnTo>
                        <a:pt x="600" y="779"/>
                      </a:lnTo>
                      <a:lnTo>
                        <a:pt x="589" y="784"/>
                      </a:lnTo>
                      <a:lnTo>
                        <a:pt x="593" y="796"/>
                      </a:lnTo>
                      <a:lnTo>
                        <a:pt x="600" y="796"/>
                      </a:lnTo>
                      <a:lnTo>
                        <a:pt x="603" y="810"/>
                      </a:lnTo>
                      <a:lnTo>
                        <a:pt x="596" y="810"/>
                      </a:lnTo>
                      <a:lnTo>
                        <a:pt x="589" y="805"/>
                      </a:lnTo>
                      <a:lnTo>
                        <a:pt x="583" y="788"/>
                      </a:lnTo>
                      <a:lnTo>
                        <a:pt x="576" y="792"/>
                      </a:lnTo>
                      <a:lnTo>
                        <a:pt x="570" y="818"/>
                      </a:lnTo>
                      <a:lnTo>
                        <a:pt x="570" y="841"/>
                      </a:lnTo>
                      <a:lnTo>
                        <a:pt x="573" y="871"/>
                      </a:lnTo>
                      <a:lnTo>
                        <a:pt x="573" y="893"/>
                      </a:lnTo>
                      <a:lnTo>
                        <a:pt x="573" y="910"/>
                      </a:lnTo>
                      <a:lnTo>
                        <a:pt x="586" y="942"/>
                      </a:lnTo>
                      <a:lnTo>
                        <a:pt x="589" y="951"/>
                      </a:lnTo>
                      <a:lnTo>
                        <a:pt x="676" y="924"/>
                      </a:lnTo>
                      <a:lnTo>
                        <a:pt x="690" y="910"/>
                      </a:lnTo>
                      <a:lnTo>
                        <a:pt x="697" y="880"/>
                      </a:lnTo>
                      <a:lnTo>
                        <a:pt x="694" y="867"/>
                      </a:lnTo>
                      <a:lnTo>
                        <a:pt x="697" y="853"/>
                      </a:lnTo>
                      <a:lnTo>
                        <a:pt x="697" y="867"/>
                      </a:lnTo>
                      <a:lnTo>
                        <a:pt x="720" y="845"/>
                      </a:lnTo>
                      <a:lnTo>
                        <a:pt x="731" y="845"/>
                      </a:lnTo>
                      <a:lnTo>
                        <a:pt x="731" y="867"/>
                      </a:lnTo>
                      <a:lnTo>
                        <a:pt x="720" y="876"/>
                      </a:lnTo>
                      <a:lnTo>
                        <a:pt x="713" y="893"/>
                      </a:lnTo>
                      <a:lnTo>
                        <a:pt x="720" y="893"/>
                      </a:lnTo>
                      <a:lnTo>
                        <a:pt x="710" y="938"/>
                      </a:lnTo>
                      <a:lnTo>
                        <a:pt x="703" y="955"/>
                      </a:lnTo>
                      <a:lnTo>
                        <a:pt x="700" y="945"/>
                      </a:lnTo>
                      <a:lnTo>
                        <a:pt x="686" y="955"/>
                      </a:lnTo>
                      <a:lnTo>
                        <a:pt x="680" y="964"/>
                      </a:lnTo>
                      <a:lnTo>
                        <a:pt x="663" y="964"/>
                      </a:lnTo>
                      <a:lnTo>
                        <a:pt x="663" y="972"/>
                      </a:lnTo>
                      <a:lnTo>
                        <a:pt x="647" y="964"/>
                      </a:lnTo>
                      <a:lnTo>
                        <a:pt x="623" y="964"/>
                      </a:lnTo>
                      <a:lnTo>
                        <a:pt x="600" y="981"/>
                      </a:lnTo>
                      <a:lnTo>
                        <a:pt x="593" y="998"/>
                      </a:lnTo>
                      <a:lnTo>
                        <a:pt x="593" y="1016"/>
                      </a:lnTo>
                      <a:lnTo>
                        <a:pt x="596" y="1043"/>
                      </a:lnTo>
                      <a:lnTo>
                        <a:pt x="523" y="10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ltGray">
                <a:xfrm>
                  <a:off x="4782" y="1824"/>
                  <a:ext cx="684" cy="1697"/>
                </a:xfrm>
                <a:custGeom>
                  <a:avLst/>
                  <a:gdLst>
                    <a:gd name="T0" fmla="*/ 174 w 684"/>
                    <a:gd name="T1" fmla="*/ 1431 h 1697"/>
                    <a:gd name="T2" fmla="*/ 147 w 684"/>
                    <a:gd name="T3" fmla="*/ 1334 h 1697"/>
                    <a:gd name="T4" fmla="*/ 177 w 684"/>
                    <a:gd name="T5" fmla="*/ 1330 h 1697"/>
                    <a:gd name="T6" fmla="*/ 257 w 684"/>
                    <a:gd name="T7" fmla="*/ 1365 h 1697"/>
                    <a:gd name="T8" fmla="*/ 301 w 684"/>
                    <a:gd name="T9" fmla="*/ 1232 h 1697"/>
                    <a:gd name="T10" fmla="*/ 220 w 684"/>
                    <a:gd name="T11" fmla="*/ 1127 h 1697"/>
                    <a:gd name="T12" fmla="*/ 123 w 684"/>
                    <a:gd name="T13" fmla="*/ 1141 h 1697"/>
                    <a:gd name="T14" fmla="*/ 157 w 684"/>
                    <a:gd name="T15" fmla="*/ 1069 h 1697"/>
                    <a:gd name="T16" fmla="*/ 136 w 684"/>
                    <a:gd name="T17" fmla="*/ 1030 h 1697"/>
                    <a:gd name="T18" fmla="*/ 163 w 684"/>
                    <a:gd name="T19" fmla="*/ 1017 h 1697"/>
                    <a:gd name="T20" fmla="*/ 177 w 684"/>
                    <a:gd name="T21" fmla="*/ 1060 h 1697"/>
                    <a:gd name="T22" fmla="*/ 267 w 684"/>
                    <a:gd name="T23" fmla="*/ 1145 h 1697"/>
                    <a:gd name="T24" fmla="*/ 308 w 684"/>
                    <a:gd name="T25" fmla="*/ 1075 h 1697"/>
                    <a:gd name="T26" fmla="*/ 130 w 684"/>
                    <a:gd name="T27" fmla="*/ 924 h 1697"/>
                    <a:gd name="T28" fmla="*/ 143 w 684"/>
                    <a:gd name="T29" fmla="*/ 753 h 1697"/>
                    <a:gd name="T30" fmla="*/ 140 w 684"/>
                    <a:gd name="T31" fmla="*/ 669 h 1697"/>
                    <a:gd name="T32" fmla="*/ 116 w 684"/>
                    <a:gd name="T33" fmla="*/ 634 h 1697"/>
                    <a:gd name="T34" fmla="*/ 67 w 684"/>
                    <a:gd name="T35" fmla="*/ 554 h 1697"/>
                    <a:gd name="T36" fmla="*/ 140 w 684"/>
                    <a:gd name="T37" fmla="*/ 519 h 1697"/>
                    <a:gd name="T38" fmla="*/ 116 w 684"/>
                    <a:gd name="T39" fmla="*/ 467 h 1697"/>
                    <a:gd name="T40" fmla="*/ 23 w 684"/>
                    <a:gd name="T41" fmla="*/ 378 h 1697"/>
                    <a:gd name="T42" fmla="*/ 254 w 684"/>
                    <a:gd name="T43" fmla="*/ 0 h 1697"/>
                    <a:gd name="T44" fmla="*/ 301 w 684"/>
                    <a:gd name="T45" fmla="*/ 44 h 1697"/>
                    <a:gd name="T46" fmla="*/ 355 w 684"/>
                    <a:gd name="T47" fmla="*/ 39 h 1697"/>
                    <a:gd name="T48" fmla="*/ 395 w 684"/>
                    <a:gd name="T49" fmla="*/ 8 h 1697"/>
                    <a:gd name="T50" fmla="*/ 441 w 684"/>
                    <a:gd name="T51" fmla="*/ 22 h 1697"/>
                    <a:gd name="T52" fmla="*/ 508 w 684"/>
                    <a:gd name="T53" fmla="*/ 18 h 1697"/>
                    <a:gd name="T54" fmla="*/ 515 w 684"/>
                    <a:gd name="T55" fmla="*/ 74 h 1697"/>
                    <a:gd name="T56" fmla="*/ 535 w 684"/>
                    <a:gd name="T57" fmla="*/ 118 h 1697"/>
                    <a:gd name="T58" fmla="*/ 479 w 684"/>
                    <a:gd name="T59" fmla="*/ 92 h 1697"/>
                    <a:gd name="T60" fmla="*/ 538 w 684"/>
                    <a:gd name="T61" fmla="*/ 132 h 1697"/>
                    <a:gd name="T62" fmla="*/ 589 w 684"/>
                    <a:gd name="T63" fmla="*/ 159 h 1697"/>
                    <a:gd name="T64" fmla="*/ 605 w 684"/>
                    <a:gd name="T65" fmla="*/ 233 h 1697"/>
                    <a:gd name="T66" fmla="*/ 669 w 684"/>
                    <a:gd name="T67" fmla="*/ 281 h 1697"/>
                    <a:gd name="T68" fmla="*/ 633 w 684"/>
                    <a:gd name="T69" fmla="*/ 260 h 1697"/>
                    <a:gd name="T70" fmla="*/ 572 w 684"/>
                    <a:gd name="T71" fmla="*/ 295 h 1697"/>
                    <a:gd name="T72" fmla="*/ 528 w 684"/>
                    <a:gd name="T73" fmla="*/ 264 h 1697"/>
                    <a:gd name="T74" fmla="*/ 528 w 684"/>
                    <a:gd name="T75" fmla="*/ 281 h 1697"/>
                    <a:gd name="T76" fmla="*/ 552 w 684"/>
                    <a:gd name="T77" fmla="*/ 308 h 1697"/>
                    <a:gd name="T78" fmla="*/ 569 w 684"/>
                    <a:gd name="T79" fmla="*/ 320 h 1697"/>
                    <a:gd name="T80" fmla="*/ 629 w 684"/>
                    <a:gd name="T81" fmla="*/ 365 h 1697"/>
                    <a:gd name="T82" fmla="*/ 672 w 684"/>
                    <a:gd name="T83" fmla="*/ 384 h 1697"/>
                    <a:gd name="T84" fmla="*/ 234 w 684"/>
                    <a:gd name="T85" fmla="*/ 392 h 1697"/>
                    <a:gd name="T86" fmla="*/ 275 w 684"/>
                    <a:gd name="T87" fmla="*/ 585 h 1697"/>
                    <a:gd name="T88" fmla="*/ 301 w 684"/>
                    <a:gd name="T89" fmla="*/ 643 h 1697"/>
                    <a:gd name="T90" fmla="*/ 231 w 684"/>
                    <a:gd name="T91" fmla="*/ 696 h 1697"/>
                    <a:gd name="T92" fmla="*/ 220 w 684"/>
                    <a:gd name="T93" fmla="*/ 643 h 1697"/>
                    <a:gd name="T94" fmla="*/ 231 w 684"/>
                    <a:gd name="T95" fmla="*/ 722 h 1697"/>
                    <a:gd name="T96" fmla="*/ 208 w 684"/>
                    <a:gd name="T97" fmla="*/ 775 h 1697"/>
                    <a:gd name="T98" fmla="*/ 214 w 684"/>
                    <a:gd name="T99" fmla="*/ 819 h 1697"/>
                    <a:gd name="T100" fmla="*/ 197 w 684"/>
                    <a:gd name="T101" fmla="*/ 890 h 1697"/>
                    <a:gd name="T102" fmla="*/ 275 w 684"/>
                    <a:gd name="T103" fmla="*/ 951 h 1697"/>
                    <a:gd name="T104" fmla="*/ 445 w 684"/>
                    <a:gd name="T105" fmla="*/ 1048 h 1697"/>
                    <a:gd name="T106" fmla="*/ 415 w 684"/>
                    <a:gd name="T107" fmla="*/ 1197 h 1697"/>
                    <a:gd name="T108" fmla="*/ 425 w 684"/>
                    <a:gd name="T109" fmla="*/ 1184 h 1697"/>
                    <a:gd name="T110" fmla="*/ 451 w 684"/>
                    <a:gd name="T111" fmla="*/ 1189 h 1697"/>
                    <a:gd name="T112" fmla="*/ 451 w 684"/>
                    <a:gd name="T113" fmla="*/ 1096 h 1697"/>
                    <a:gd name="T114" fmla="*/ 432 w 684"/>
                    <a:gd name="T115" fmla="*/ 1215 h 1697"/>
                    <a:gd name="T116" fmla="*/ 401 w 684"/>
                    <a:gd name="T117" fmla="*/ 1249 h 1697"/>
                    <a:gd name="T118" fmla="*/ 348 w 684"/>
                    <a:gd name="T119" fmla="*/ 1317 h 1697"/>
                    <a:gd name="T120" fmla="*/ 411 w 684"/>
                    <a:gd name="T121" fmla="*/ 1375 h 1697"/>
                    <a:gd name="T122" fmla="*/ 241 w 684"/>
                    <a:gd name="T123" fmla="*/ 1536 h 1697"/>
                    <a:gd name="T124" fmla="*/ 275 w 684"/>
                    <a:gd name="T125" fmla="*/ 1696 h 1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84" h="1697">
                      <a:moveTo>
                        <a:pt x="147" y="1660"/>
                      </a:moveTo>
                      <a:lnTo>
                        <a:pt x="123" y="1647"/>
                      </a:lnTo>
                      <a:lnTo>
                        <a:pt x="170" y="1497"/>
                      </a:lnTo>
                      <a:lnTo>
                        <a:pt x="174" y="1431"/>
                      </a:lnTo>
                      <a:lnTo>
                        <a:pt x="177" y="1426"/>
                      </a:lnTo>
                      <a:lnTo>
                        <a:pt x="220" y="1392"/>
                      </a:lnTo>
                      <a:lnTo>
                        <a:pt x="214" y="1375"/>
                      </a:lnTo>
                      <a:lnTo>
                        <a:pt x="147" y="1334"/>
                      </a:lnTo>
                      <a:lnTo>
                        <a:pt x="163" y="1338"/>
                      </a:lnTo>
                      <a:lnTo>
                        <a:pt x="167" y="1326"/>
                      </a:lnTo>
                      <a:lnTo>
                        <a:pt x="167" y="1290"/>
                      </a:lnTo>
                      <a:lnTo>
                        <a:pt x="177" y="1330"/>
                      </a:lnTo>
                      <a:lnTo>
                        <a:pt x="208" y="1360"/>
                      </a:lnTo>
                      <a:lnTo>
                        <a:pt x="220" y="1356"/>
                      </a:lnTo>
                      <a:lnTo>
                        <a:pt x="231" y="1379"/>
                      </a:lnTo>
                      <a:lnTo>
                        <a:pt x="257" y="1365"/>
                      </a:lnTo>
                      <a:lnTo>
                        <a:pt x="275" y="1334"/>
                      </a:lnTo>
                      <a:lnTo>
                        <a:pt x="291" y="1281"/>
                      </a:lnTo>
                      <a:lnTo>
                        <a:pt x="294" y="1272"/>
                      </a:lnTo>
                      <a:lnTo>
                        <a:pt x="301" y="1232"/>
                      </a:lnTo>
                      <a:lnTo>
                        <a:pt x="294" y="1211"/>
                      </a:lnTo>
                      <a:lnTo>
                        <a:pt x="287" y="1202"/>
                      </a:lnTo>
                      <a:lnTo>
                        <a:pt x="291" y="1189"/>
                      </a:lnTo>
                      <a:lnTo>
                        <a:pt x="220" y="1127"/>
                      </a:lnTo>
                      <a:lnTo>
                        <a:pt x="197" y="1127"/>
                      </a:lnTo>
                      <a:lnTo>
                        <a:pt x="200" y="1118"/>
                      </a:lnTo>
                      <a:lnTo>
                        <a:pt x="107" y="1158"/>
                      </a:lnTo>
                      <a:lnTo>
                        <a:pt x="123" y="1141"/>
                      </a:lnTo>
                      <a:lnTo>
                        <a:pt x="197" y="1114"/>
                      </a:lnTo>
                      <a:lnTo>
                        <a:pt x="177" y="1100"/>
                      </a:lnTo>
                      <a:lnTo>
                        <a:pt x="163" y="1092"/>
                      </a:lnTo>
                      <a:lnTo>
                        <a:pt x="157" y="1069"/>
                      </a:lnTo>
                      <a:lnTo>
                        <a:pt x="126" y="1056"/>
                      </a:lnTo>
                      <a:lnTo>
                        <a:pt x="120" y="1034"/>
                      </a:lnTo>
                      <a:lnTo>
                        <a:pt x="133" y="1052"/>
                      </a:lnTo>
                      <a:lnTo>
                        <a:pt x="136" y="1030"/>
                      </a:lnTo>
                      <a:lnTo>
                        <a:pt x="136" y="951"/>
                      </a:lnTo>
                      <a:lnTo>
                        <a:pt x="157" y="968"/>
                      </a:lnTo>
                      <a:lnTo>
                        <a:pt x="167" y="1003"/>
                      </a:lnTo>
                      <a:lnTo>
                        <a:pt x="163" y="1017"/>
                      </a:lnTo>
                      <a:lnTo>
                        <a:pt x="163" y="1030"/>
                      </a:lnTo>
                      <a:lnTo>
                        <a:pt x="183" y="1026"/>
                      </a:lnTo>
                      <a:lnTo>
                        <a:pt x="174" y="1048"/>
                      </a:lnTo>
                      <a:lnTo>
                        <a:pt x="177" y="1060"/>
                      </a:lnTo>
                      <a:lnTo>
                        <a:pt x="203" y="1088"/>
                      </a:lnTo>
                      <a:lnTo>
                        <a:pt x="208" y="1079"/>
                      </a:lnTo>
                      <a:lnTo>
                        <a:pt x="214" y="1100"/>
                      </a:lnTo>
                      <a:lnTo>
                        <a:pt x="267" y="1145"/>
                      </a:lnTo>
                      <a:lnTo>
                        <a:pt x="301" y="1158"/>
                      </a:lnTo>
                      <a:lnTo>
                        <a:pt x="327" y="1118"/>
                      </a:lnTo>
                      <a:lnTo>
                        <a:pt x="327" y="1100"/>
                      </a:lnTo>
                      <a:lnTo>
                        <a:pt x="308" y="1075"/>
                      </a:lnTo>
                      <a:lnTo>
                        <a:pt x="271" y="1043"/>
                      </a:lnTo>
                      <a:lnTo>
                        <a:pt x="214" y="1003"/>
                      </a:lnTo>
                      <a:lnTo>
                        <a:pt x="167" y="955"/>
                      </a:lnTo>
                      <a:lnTo>
                        <a:pt x="130" y="924"/>
                      </a:lnTo>
                      <a:lnTo>
                        <a:pt x="116" y="880"/>
                      </a:lnTo>
                      <a:lnTo>
                        <a:pt x="113" y="827"/>
                      </a:lnTo>
                      <a:lnTo>
                        <a:pt x="126" y="784"/>
                      </a:lnTo>
                      <a:lnTo>
                        <a:pt x="143" y="753"/>
                      </a:lnTo>
                      <a:lnTo>
                        <a:pt x="157" y="735"/>
                      </a:lnTo>
                      <a:lnTo>
                        <a:pt x="177" y="669"/>
                      </a:lnTo>
                      <a:lnTo>
                        <a:pt x="167" y="656"/>
                      </a:lnTo>
                      <a:lnTo>
                        <a:pt x="140" y="669"/>
                      </a:lnTo>
                      <a:lnTo>
                        <a:pt x="113" y="673"/>
                      </a:lnTo>
                      <a:lnTo>
                        <a:pt x="67" y="669"/>
                      </a:lnTo>
                      <a:lnTo>
                        <a:pt x="113" y="647"/>
                      </a:lnTo>
                      <a:lnTo>
                        <a:pt x="116" y="634"/>
                      </a:lnTo>
                      <a:lnTo>
                        <a:pt x="154" y="630"/>
                      </a:lnTo>
                      <a:lnTo>
                        <a:pt x="154" y="616"/>
                      </a:lnTo>
                      <a:lnTo>
                        <a:pt x="97" y="603"/>
                      </a:lnTo>
                      <a:lnTo>
                        <a:pt x="67" y="554"/>
                      </a:lnTo>
                      <a:lnTo>
                        <a:pt x="87" y="506"/>
                      </a:lnTo>
                      <a:lnTo>
                        <a:pt x="150" y="564"/>
                      </a:lnTo>
                      <a:lnTo>
                        <a:pt x="157" y="546"/>
                      </a:lnTo>
                      <a:lnTo>
                        <a:pt x="140" y="519"/>
                      </a:lnTo>
                      <a:lnTo>
                        <a:pt x="147" y="502"/>
                      </a:lnTo>
                      <a:lnTo>
                        <a:pt x="123" y="480"/>
                      </a:lnTo>
                      <a:lnTo>
                        <a:pt x="110" y="497"/>
                      </a:lnTo>
                      <a:lnTo>
                        <a:pt x="116" y="467"/>
                      </a:lnTo>
                      <a:lnTo>
                        <a:pt x="107" y="440"/>
                      </a:lnTo>
                      <a:lnTo>
                        <a:pt x="56" y="422"/>
                      </a:lnTo>
                      <a:lnTo>
                        <a:pt x="20" y="413"/>
                      </a:lnTo>
                      <a:lnTo>
                        <a:pt x="23" y="378"/>
                      </a:lnTo>
                      <a:lnTo>
                        <a:pt x="0" y="225"/>
                      </a:lnTo>
                      <a:lnTo>
                        <a:pt x="250" y="8"/>
                      </a:lnTo>
                      <a:lnTo>
                        <a:pt x="244" y="31"/>
                      </a:lnTo>
                      <a:lnTo>
                        <a:pt x="254" y="0"/>
                      </a:lnTo>
                      <a:lnTo>
                        <a:pt x="257" y="18"/>
                      </a:lnTo>
                      <a:lnTo>
                        <a:pt x="271" y="39"/>
                      </a:lnTo>
                      <a:lnTo>
                        <a:pt x="298" y="26"/>
                      </a:lnTo>
                      <a:lnTo>
                        <a:pt x="301" y="44"/>
                      </a:lnTo>
                      <a:lnTo>
                        <a:pt x="327" y="31"/>
                      </a:lnTo>
                      <a:lnTo>
                        <a:pt x="334" y="44"/>
                      </a:lnTo>
                      <a:lnTo>
                        <a:pt x="348" y="26"/>
                      </a:lnTo>
                      <a:lnTo>
                        <a:pt x="355" y="39"/>
                      </a:lnTo>
                      <a:lnTo>
                        <a:pt x="365" y="18"/>
                      </a:lnTo>
                      <a:lnTo>
                        <a:pt x="378" y="8"/>
                      </a:lnTo>
                      <a:lnTo>
                        <a:pt x="384" y="18"/>
                      </a:lnTo>
                      <a:lnTo>
                        <a:pt x="395" y="8"/>
                      </a:lnTo>
                      <a:lnTo>
                        <a:pt x="405" y="26"/>
                      </a:lnTo>
                      <a:lnTo>
                        <a:pt x="418" y="26"/>
                      </a:lnTo>
                      <a:lnTo>
                        <a:pt x="425" y="8"/>
                      </a:lnTo>
                      <a:lnTo>
                        <a:pt x="441" y="22"/>
                      </a:lnTo>
                      <a:lnTo>
                        <a:pt x="448" y="35"/>
                      </a:lnTo>
                      <a:lnTo>
                        <a:pt x="479" y="26"/>
                      </a:lnTo>
                      <a:lnTo>
                        <a:pt x="495" y="18"/>
                      </a:lnTo>
                      <a:lnTo>
                        <a:pt x="508" y="18"/>
                      </a:lnTo>
                      <a:lnTo>
                        <a:pt x="535" y="31"/>
                      </a:lnTo>
                      <a:lnTo>
                        <a:pt x="525" y="44"/>
                      </a:lnTo>
                      <a:lnTo>
                        <a:pt x="525" y="65"/>
                      </a:lnTo>
                      <a:lnTo>
                        <a:pt x="515" y="74"/>
                      </a:lnTo>
                      <a:lnTo>
                        <a:pt x="522" y="80"/>
                      </a:lnTo>
                      <a:lnTo>
                        <a:pt x="535" y="84"/>
                      </a:lnTo>
                      <a:lnTo>
                        <a:pt x="535" y="97"/>
                      </a:lnTo>
                      <a:lnTo>
                        <a:pt x="535" y="118"/>
                      </a:lnTo>
                      <a:lnTo>
                        <a:pt x="525" y="132"/>
                      </a:lnTo>
                      <a:lnTo>
                        <a:pt x="525" y="110"/>
                      </a:lnTo>
                      <a:lnTo>
                        <a:pt x="512" y="92"/>
                      </a:lnTo>
                      <a:lnTo>
                        <a:pt x="479" y="92"/>
                      </a:lnTo>
                      <a:lnTo>
                        <a:pt x="481" y="114"/>
                      </a:lnTo>
                      <a:lnTo>
                        <a:pt x="498" y="114"/>
                      </a:lnTo>
                      <a:lnTo>
                        <a:pt x="512" y="118"/>
                      </a:lnTo>
                      <a:lnTo>
                        <a:pt x="538" y="132"/>
                      </a:lnTo>
                      <a:lnTo>
                        <a:pt x="552" y="132"/>
                      </a:lnTo>
                      <a:lnTo>
                        <a:pt x="572" y="118"/>
                      </a:lnTo>
                      <a:lnTo>
                        <a:pt x="569" y="140"/>
                      </a:lnTo>
                      <a:lnTo>
                        <a:pt x="589" y="159"/>
                      </a:lnTo>
                      <a:lnTo>
                        <a:pt x="569" y="176"/>
                      </a:lnTo>
                      <a:lnTo>
                        <a:pt x="575" y="193"/>
                      </a:lnTo>
                      <a:lnTo>
                        <a:pt x="585" y="211"/>
                      </a:lnTo>
                      <a:lnTo>
                        <a:pt x="605" y="233"/>
                      </a:lnTo>
                      <a:lnTo>
                        <a:pt x="629" y="242"/>
                      </a:lnTo>
                      <a:lnTo>
                        <a:pt x="633" y="247"/>
                      </a:lnTo>
                      <a:lnTo>
                        <a:pt x="656" y="260"/>
                      </a:lnTo>
                      <a:lnTo>
                        <a:pt x="669" y="281"/>
                      </a:lnTo>
                      <a:lnTo>
                        <a:pt x="676" y="291"/>
                      </a:lnTo>
                      <a:lnTo>
                        <a:pt x="666" y="295"/>
                      </a:lnTo>
                      <a:lnTo>
                        <a:pt x="656" y="277"/>
                      </a:lnTo>
                      <a:lnTo>
                        <a:pt x="633" y="260"/>
                      </a:lnTo>
                      <a:lnTo>
                        <a:pt x="623" y="277"/>
                      </a:lnTo>
                      <a:lnTo>
                        <a:pt x="599" y="286"/>
                      </a:lnTo>
                      <a:lnTo>
                        <a:pt x="599" y="273"/>
                      </a:lnTo>
                      <a:lnTo>
                        <a:pt x="572" y="295"/>
                      </a:lnTo>
                      <a:lnTo>
                        <a:pt x="579" y="281"/>
                      </a:lnTo>
                      <a:lnTo>
                        <a:pt x="572" y="269"/>
                      </a:lnTo>
                      <a:lnTo>
                        <a:pt x="548" y="269"/>
                      </a:lnTo>
                      <a:lnTo>
                        <a:pt x="528" y="264"/>
                      </a:lnTo>
                      <a:lnTo>
                        <a:pt x="505" y="250"/>
                      </a:lnTo>
                      <a:lnTo>
                        <a:pt x="505" y="269"/>
                      </a:lnTo>
                      <a:lnTo>
                        <a:pt x="508" y="277"/>
                      </a:lnTo>
                      <a:lnTo>
                        <a:pt x="528" y="281"/>
                      </a:lnTo>
                      <a:lnTo>
                        <a:pt x="546" y="286"/>
                      </a:lnTo>
                      <a:lnTo>
                        <a:pt x="566" y="295"/>
                      </a:lnTo>
                      <a:lnTo>
                        <a:pt x="572" y="308"/>
                      </a:lnTo>
                      <a:lnTo>
                        <a:pt x="552" y="308"/>
                      </a:lnTo>
                      <a:lnTo>
                        <a:pt x="532" y="303"/>
                      </a:lnTo>
                      <a:lnTo>
                        <a:pt x="532" y="320"/>
                      </a:lnTo>
                      <a:lnTo>
                        <a:pt x="546" y="326"/>
                      </a:lnTo>
                      <a:lnTo>
                        <a:pt x="569" y="320"/>
                      </a:lnTo>
                      <a:lnTo>
                        <a:pt x="585" y="316"/>
                      </a:lnTo>
                      <a:lnTo>
                        <a:pt x="595" y="303"/>
                      </a:lnTo>
                      <a:lnTo>
                        <a:pt x="609" y="356"/>
                      </a:lnTo>
                      <a:lnTo>
                        <a:pt x="629" y="365"/>
                      </a:lnTo>
                      <a:lnTo>
                        <a:pt x="642" y="378"/>
                      </a:lnTo>
                      <a:lnTo>
                        <a:pt x="652" y="374"/>
                      </a:lnTo>
                      <a:lnTo>
                        <a:pt x="659" y="365"/>
                      </a:lnTo>
                      <a:lnTo>
                        <a:pt x="672" y="384"/>
                      </a:lnTo>
                      <a:lnTo>
                        <a:pt x="683" y="388"/>
                      </a:lnTo>
                      <a:lnTo>
                        <a:pt x="569" y="401"/>
                      </a:lnTo>
                      <a:lnTo>
                        <a:pt x="407" y="374"/>
                      </a:lnTo>
                      <a:lnTo>
                        <a:pt x="234" y="392"/>
                      </a:lnTo>
                      <a:lnTo>
                        <a:pt x="214" y="497"/>
                      </a:lnTo>
                      <a:lnTo>
                        <a:pt x="254" y="595"/>
                      </a:lnTo>
                      <a:lnTo>
                        <a:pt x="260" y="572"/>
                      </a:lnTo>
                      <a:lnTo>
                        <a:pt x="275" y="585"/>
                      </a:lnTo>
                      <a:lnTo>
                        <a:pt x="264" y="624"/>
                      </a:lnTo>
                      <a:lnTo>
                        <a:pt x="277" y="643"/>
                      </a:lnTo>
                      <a:lnTo>
                        <a:pt x="291" y="603"/>
                      </a:lnTo>
                      <a:lnTo>
                        <a:pt x="301" y="643"/>
                      </a:lnTo>
                      <a:lnTo>
                        <a:pt x="294" y="692"/>
                      </a:lnTo>
                      <a:lnTo>
                        <a:pt x="281" y="713"/>
                      </a:lnTo>
                      <a:lnTo>
                        <a:pt x="257" y="718"/>
                      </a:lnTo>
                      <a:lnTo>
                        <a:pt x="231" y="696"/>
                      </a:lnTo>
                      <a:lnTo>
                        <a:pt x="241" y="678"/>
                      </a:lnTo>
                      <a:lnTo>
                        <a:pt x="247" y="678"/>
                      </a:lnTo>
                      <a:lnTo>
                        <a:pt x="254" y="647"/>
                      </a:lnTo>
                      <a:lnTo>
                        <a:pt x="220" y="643"/>
                      </a:lnTo>
                      <a:lnTo>
                        <a:pt x="214" y="673"/>
                      </a:lnTo>
                      <a:lnTo>
                        <a:pt x="220" y="696"/>
                      </a:lnTo>
                      <a:lnTo>
                        <a:pt x="234" y="705"/>
                      </a:lnTo>
                      <a:lnTo>
                        <a:pt x="231" y="722"/>
                      </a:lnTo>
                      <a:lnTo>
                        <a:pt x="227" y="735"/>
                      </a:lnTo>
                      <a:lnTo>
                        <a:pt x="224" y="744"/>
                      </a:lnTo>
                      <a:lnTo>
                        <a:pt x="214" y="735"/>
                      </a:lnTo>
                      <a:lnTo>
                        <a:pt x="208" y="775"/>
                      </a:lnTo>
                      <a:lnTo>
                        <a:pt x="203" y="788"/>
                      </a:lnTo>
                      <a:lnTo>
                        <a:pt x="200" y="797"/>
                      </a:lnTo>
                      <a:lnTo>
                        <a:pt x="203" y="814"/>
                      </a:lnTo>
                      <a:lnTo>
                        <a:pt x="214" y="819"/>
                      </a:lnTo>
                      <a:lnTo>
                        <a:pt x="208" y="837"/>
                      </a:lnTo>
                      <a:lnTo>
                        <a:pt x="193" y="845"/>
                      </a:lnTo>
                      <a:lnTo>
                        <a:pt x="190" y="862"/>
                      </a:lnTo>
                      <a:lnTo>
                        <a:pt x="197" y="890"/>
                      </a:lnTo>
                      <a:lnTo>
                        <a:pt x="208" y="907"/>
                      </a:lnTo>
                      <a:lnTo>
                        <a:pt x="220" y="920"/>
                      </a:lnTo>
                      <a:lnTo>
                        <a:pt x="234" y="916"/>
                      </a:lnTo>
                      <a:lnTo>
                        <a:pt x="275" y="951"/>
                      </a:lnTo>
                      <a:lnTo>
                        <a:pt x="287" y="968"/>
                      </a:lnTo>
                      <a:lnTo>
                        <a:pt x="361" y="1022"/>
                      </a:lnTo>
                      <a:lnTo>
                        <a:pt x="407" y="1013"/>
                      </a:lnTo>
                      <a:lnTo>
                        <a:pt x="445" y="1048"/>
                      </a:lnTo>
                      <a:lnTo>
                        <a:pt x="401" y="1114"/>
                      </a:lnTo>
                      <a:lnTo>
                        <a:pt x="367" y="1202"/>
                      </a:lnTo>
                      <a:lnTo>
                        <a:pt x="395" y="1202"/>
                      </a:lnTo>
                      <a:lnTo>
                        <a:pt x="415" y="1197"/>
                      </a:lnTo>
                      <a:lnTo>
                        <a:pt x="418" y="1118"/>
                      </a:lnTo>
                      <a:lnTo>
                        <a:pt x="418" y="1154"/>
                      </a:lnTo>
                      <a:lnTo>
                        <a:pt x="422" y="1166"/>
                      </a:lnTo>
                      <a:lnTo>
                        <a:pt x="425" y="1184"/>
                      </a:lnTo>
                      <a:lnTo>
                        <a:pt x="418" y="1197"/>
                      </a:lnTo>
                      <a:lnTo>
                        <a:pt x="422" y="1211"/>
                      </a:lnTo>
                      <a:lnTo>
                        <a:pt x="435" y="1189"/>
                      </a:lnTo>
                      <a:lnTo>
                        <a:pt x="451" y="1189"/>
                      </a:lnTo>
                      <a:lnTo>
                        <a:pt x="441" y="1069"/>
                      </a:lnTo>
                      <a:lnTo>
                        <a:pt x="451" y="1048"/>
                      </a:lnTo>
                      <a:lnTo>
                        <a:pt x="441" y="1088"/>
                      </a:lnTo>
                      <a:lnTo>
                        <a:pt x="451" y="1096"/>
                      </a:lnTo>
                      <a:lnTo>
                        <a:pt x="441" y="1131"/>
                      </a:lnTo>
                      <a:lnTo>
                        <a:pt x="448" y="1166"/>
                      </a:lnTo>
                      <a:lnTo>
                        <a:pt x="462" y="1197"/>
                      </a:lnTo>
                      <a:lnTo>
                        <a:pt x="432" y="1215"/>
                      </a:lnTo>
                      <a:lnTo>
                        <a:pt x="407" y="1228"/>
                      </a:lnTo>
                      <a:lnTo>
                        <a:pt x="438" y="1255"/>
                      </a:lnTo>
                      <a:lnTo>
                        <a:pt x="418" y="1259"/>
                      </a:lnTo>
                      <a:lnTo>
                        <a:pt x="401" y="1249"/>
                      </a:lnTo>
                      <a:lnTo>
                        <a:pt x="365" y="1242"/>
                      </a:lnTo>
                      <a:lnTo>
                        <a:pt x="361" y="1281"/>
                      </a:lnTo>
                      <a:lnTo>
                        <a:pt x="365" y="1290"/>
                      </a:lnTo>
                      <a:lnTo>
                        <a:pt x="348" y="1317"/>
                      </a:lnTo>
                      <a:lnTo>
                        <a:pt x="334" y="1343"/>
                      </a:lnTo>
                      <a:lnTo>
                        <a:pt x="334" y="1375"/>
                      </a:lnTo>
                      <a:lnTo>
                        <a:pt x="415" y="1360"/>
                      </a:lnTo>
                      <a:lnTo>
                        <a:pt x="411" y="1375"/>
                      </a:lnTo>
                      <a:lnTo>
                        <a:pt x="398" y="1387"/>
                      </a:lnTo>
                      <a:lnTo>
                        <a:pt x="327" y="1396"/>
                      </a:lnTo>
                      <a:lnTo>
                        <a:pt x="281" y="1470"/>
                      </a:lnTo>
                      <a:lnTo>
                        <a:pt x="241" y="1536"/>
                      </a:lnTo>
                      <a:lnTo>
                        <a:pt x="231" y="1549"/>
                      </a:lnTo>
                      <a:lnTo>
                        <a:pt x="231" y="1598"/>
                      </a:lnTo>
                      <a:lnTo>
                        <a:pt x="250" y="1594"/>
                      </a:lnTo>
                      <a:lnTo>
                        <a:pt x="275" y="1696"/>
                      </a:lnTo>
                      <a:lnTo>
                        <a:pt x="147" y="166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0" y="2120"/>
                  <a:ext cx="811" cy="760"/>
                </a:xfrm>
                <a:custGeom>
                  <a:avLst/>
                  <a:gdLst>
                    <a:gd name="T0" fmla="*/ 315 w 811"/>
                    <a:gd name="T1" fmla="*/ 627 h 760"/>
                    <a:gd name="T2" fmla="*/ 284 w 811"/>
                    <a:gd name="T3" fmla="*/ 553 h 760"/>
                    <a:gd name="T4" fmla="*/ 194 w 811"/>
                    <a:gd name="T5" fmla="*/ 438 h 760"/>
                    <a:gd name="T6" fmla="*/ 200 w 811"/>
                    <a:gd name="T7" fmla="*/ 500 h 760"/>
                    <a:gd name="T8" fmla="*/ 221 w 811"/>
                    <a:gd name="T9" fmla="*/ 583 h 760"/>
                    <a:gd name="T10" fmla="*/ 187 w 811"/>
                    <a:gd name="T11" fmla="*/ 540 h 760"/>
                    <a:gd name="T12" fmla="*/ 147 w 811"/>
                    <a:gd name="T13" fmla="*/ 540 h 760"/>
                    <a:gd name="T14" fmla="*/ 147 w 811"/>
                    <a:gd name="T15" fmla="*/ 504 h 760"/>
                    <a:gd name="T16" fmla="*/ 137 w 811"/>
                    <a:gd name="T17" fmla="*/ 474 h 760"/>
                    <a:gd name="T18" fmla="*/ 73 w 811"/>
                    <a:gd name="T19" fmla="*/ 522 h 760"/>
                    <a:gd name="T20" fmla="*/ 46 w 811"/>
                    <a:gd name="T21" fmla="*/ 457 h 760"/>
                    <a:gd name="T22" fmla="*/ 107 w 811"/>
                    <a:gd name="T23" fmla="*/ 457 h 760"/>
                    <a:gd name="T24" fmla="*/ 137 w 811"/>
                    <a:gd name="T25" fmla="*/ 434 h 760"/>
                    <a:gd name="T26" fmla="*/ 167 w 811"/>
                    <a:gd name="T27" fmla="*/ 403 h 760"/>
                    <a:gd name="T28" fmla="*/ 151 w 811"/>
                    <a:gd name="T29" fmla="*/ 347 h 760"/>
                    <a:gd name="T30" fmla="*/ 137 w 811"/>
                    <a:gd name="T31" fmla="*/ 311 h 760"/>
                    <a:gd name="T32" fmla="*/ 80 w 811"/>
                    <a:gd name="T33" fmla="*/ 268 h 760"/>
                    <a:gd name="T34" fmla="*/ 208 w 811"/>
                    <a:gd name="T35" fmla="*/ 8 h 760"/>
                    <a:gd name="T36" fmla="*/ 570 w 811"/>
                    <a:gd name="T37" fmla="*/ 106 h 760"/>
                    <a:gd name="T38" fmla="*/ 596 w 811"/>
                    <a:gd name="T39" fmla="*/ 114 h 760"/>
                    <a:gd name="T40" fmla="*/ 661 w 811"/>
                    <a:gd name="T41" fmla="*/ 110 h 760"/>
                    <a:gd name="T42" fmla="*/ 667 w 811"/>
                    <a:gd name="T43" fmla="*/ 149 h 760"/>
                    <a:gd name="T44" fmla="*/ 725 w 811"/>
                    <a:gd name="T45" fmla="*/ 184 h 760"/>
                    <a:gd name="T46" fmla="*/ 751 w 811"/>
                    <a:gd name="T47" fmla="*/ 207 h 760"/>
                    <a:gd name="T48" fmla="*/ 704 w 811"/>
                    <a:gd name="T49" fmla="*/ 193 h 760"/>
                    <a:gd name="T50" fmla="*/ 681 w 811"/>
                    <a:gd name="T51" fmla="*/ 228 h 760"/>
                    <a:gd name="T52" fmla="*/ 627 w 811"/>
                    <a:gd name="T53" fmla="*/ 193 h 760"/>
                    <a:gd name="T54" fmla="*/ 704 w 811"/>
                    <a:gd name="T55" fmla="*/ 254 h 760"/>
                    <a:gd name="T56" fmla="*/ 810 w 811"/>
                    <a:gd name="T57" fmla="*/ 311 h 760"/>
                    <a:gd name="T58" fmla="*/ 741 w 811"/>
                    <a:gd name="T59" fmla="*/ 307 h 760"/>
                    <a:gd name="T60" fmla="*/ 810 w 811"/>
                    <a:gd name="T61" fmla="*/ 339 h 760"/>
                    <a:gd name="T62" fmla="*/ 810 w 811"/>
                    <a:gd name="T63" fmla="*/ 432 h 760"/>
                    <a:gd name="T64" fmla="*/ 768 w 811"/>
                    <a:gd name="T65" fmla="*/ 491 h 760"/>
                    <a:gd name="T66" fmla="*/ 795 w 811"/>
                    <a:gd name="T67" fmla="*/ 553 h 760"/>
                    <a:gd name="T68" fmla="*/ 748 w 811"/>
                    <a:gd name="T69" fmla="*/ 517 h 760"/>
                    <a:gd name="T70" fmla="*/ 727 w 811"/>
                    <a:gd name="T71" fmla="*/ 451 h 760"/>
                    <a:gd name="T72" fmla="*/ 653 w 811"/>
                    <a:gd name="T73" fmla="*/ 469 h 760"/>
                    <a:gd name="T74" fmla="*/ 630 w 811"/>
                    <a:gd name="T75" fmla="*/ 553 h 760"/>
                    <a:gd name="T76" fmla="*/ 596 w 811"/>
                    <a:gd name="T77" fmla="*/ 478 h 760"/>
                    <a:gd name="T78" fmla="*/ 563 w 811"/>
                    <a:gd name="T79" fmla="*/ 536 h 760"/>
                    <a:gd name="T80" fmla="*/ 556 w 811"/>
                    <a:gd name="T81" fmla="*/ 530 h 760"/>
                    <a:gd name="T82" fmla="*/ 520 w 811"/>
                    <a:gd name="T83" fmla="*/ 575 h 760"/>
                    <a:gd name="T84" fmla="*/ 429 w 811"/>
                    <a:gd name="T85" fmla="*/ 522 h 760"/>
                    <a:gd name="T86" fmla="*/ 422 w 811"/>
                    <a:gd name="T87" fmla="*/ 557 h 760"/>
                    <a:gd name="T88" fmla="*/ 493 w 811"/>
                    <a:gd name="T89" fmla="*/ 605 h 760"/>
                    <a:gd name="T90" fmla="*/ 439 w 811"/>
                    <a:gd name="T91" fmla="*/ 622 h 760"/>
                    <a:gd name="T92" fmla="*/ 586 w 811"/>
                    <a:gd name="T93" fmla="*/ 650 h 760"/>
                    <a:gd name="T94" fmla="*/ 496 w 811"/>
                    <a:gd name="T95" fmla="*/ 650 h 760"/>
                    <a:gd name="T96" fmla="*/ 496 w 811"/>
                    <a:gd name="T97" fmla="*/ 676 h 760"/>
                    <a:gd name="T98" fmla="*/ 529 w 811"/>
                    <a:gd name="T99" fmla="*/ 680 h 760"/>
                    <a:gd name="T100" fmla="*/ 452 w 811"/>
                    <a:gd name="T101" fmla="*/ 680 h 760"/>
                    <a:gd name="T102" fmla="*/ 422 w 811"/>
                    <a:gd name="T103" fmla="*/ 715 h 760"/>
                    <a:gd name="T104" fmla="*/ 278 w 811"/>
                    <a:gd name="T105" fmla="*/ 711 h 760"/>
                    <a:gd name="T106" fmla="*/ 416 w 811"/>
                    <a:gd name="T107" fmla="*/ 728 h 760"/>
                    <a:gd name="T108" fmla="*/ 255 w 811"/>
                    <a:gd name="T109" fmla="*/ 742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11" h="760">
                      <a:moveTo>
                        <a:pt x="227" y="702"/>
                      </a:moveTo>
                      <a:lnTo>
                        <a:pt x="255" y="680"/>
                      </a:lnTo>
                      <a:lnTo>
                        <a:pt x="291" y="627"/>
                      </a:lnTo>
                      <a:lnTo>
                        <a:pt x="315" y="627"/>
                      </a:lnTo>
                      <a:lnTo>
                        <a:pt x="321" y="605"/>
                      </a:lnTo>
                      <a:lnTo>
                        <a:pt x="301" y="593"/>
                      </a:lnTo>
                      <a:lnTo>
                        <a:pt x="301" y="561"/>
                      </a:lnTo>
                      <a:lnTo>
                        <a:pt x="284" y="553"/>
                      </a:lnTo>
                      <a:lnTo>
                        <a:pt x="234" y="491"/>
                      </a:lnTo>
                      <a:lnTo>
                        <a:pt x="241" y="478"/>
                      </a:lnTo>
                      <a:lnTo>
                        <a:pt x="208" y="434"/>
                      </a:lnTo>
                      <a:lnTo>
                        <a:pt x="194" y="438"/>
                      </a:lnTo>
                      <a:lnTo>
                        <a:pt x="187" y="461"/>
                      </a:lnTo>
                      <a:lnTo>
                        <a:pt x="194" y="474"/>
                      </a:lnTo>
                      <a:lnTo>
                        <a:pt x="200" y="478"/>
                      </a:lnTo>
                      <a:lnTo>
                        <a:pt x="200" y="500"/>
                      </a:lnTo>
                      <a:lnTo>
                        <a:pt x="194" y="496"/>
                      </a:lnTo>
                      <a:lnTo>
                        <a:pt x="210" y="540"/>
                      </a:lnTo>
                      <a:lnTo>
                        <a:pt x="227" y="561"/>
                      </a:lnTo>
                      <a:lnTo>
                        <a:pt x="221" y="583"/>
                      </a:lnTo>
                      <a:lnTo>
                        <a:pt x="214" y="553"/>
                      </a:lnTo>
                      <a:lnTo>
                        <a:pt x="200" y="566"/>
                      </a:lnTo>
                      <a:lnTo>
                        <a:pt x="198" y="544"/>
                      </a:lnTo>
                      <a:lnTo>
                        <a:pt x="187" y="540"/>
                      </a:lnTo>
                      <a:lnTo>
                        <a:pt x="181" y="553"/>
                      </a:lnTo>
                      <a:lnTo>
                        <a:pt x="174" y="540"/>
                      </a:lnTo>
                      <a:lnTo>
                        <a:pt x="174" y="526"/>
                      </a:lnTo>
                      <a:lnTo>
                        <a:pt x="147" y="540"/>
                      </a:lnTo>
                      <a:lnTo>
                        <a:pt x="137" y="530"/>
                      </a:lnTo>
                      <a:lnTo>
                        <a:pt x="164" y="517"/>
                      </a:lnTo>
                      <a:lnTo>
                        <a:pt x="167" y="504"/>
                      </a:lnTo>
                      <a:lnTo>
                        <a:pt x="147" y="504"/>
                      </a:lnTo>
                      <a:lnTo>
                        <a:pt x="141" y="522"/>
                      </a:lnTo>
                      <a:lnTo>
                        <a:pt x="118" y="504"/>
                      </a:lnTo>
                      <a:lnTo>
                        <a:pt x="143" y="487"/>
                      </a:lnTo>
                      <a:lnTo>
                        <a:pt x="137" y="474"/>
                      </a:lnTo>
                      <a:lnTo>
                        <a:pt x="118" y="482"/>
                      </a:lnTo>
                      <a:lnTo>
                        <a:pt x="107" y="496"/>
                      </a:lnTo>
                      <a:lnTo>
                        <a:pt x="107" y="504"/>
                      </a:lnTo>
                      <a:lnTo>
                        <a:pt x="73" y="522"/>
                      </a:lnTo>
                      <a:lnTo>
                        <a:pt x="73" y="500"/>
                      </a:lnTo>
                      <a:lnTo>
                        <a:pt x="46" y="513"/>
                      </a:lnTo>
                      <a:lnTo>
                        <a:pt x="50" y="482"/>
                      </a:lnTo>
                      <a:lnTo>
                        <a:pt x="46" y="457"/>
                      </a:lnTo>
                      <a:lnTo>
                        <a:pt x="59" y="461"/>
                      </a:lnTo>
                      <a:lnTo>
                        <a:pt x="63" y="474"/>
                      </a:lnTo>
                      <a:lnTo>
                        <a:pt x="80" y="465"/>
                      </a:lnTo>
                      <a:lnTo>
                        <a:pt x="107" y="457"/>
                      </a:lnTo>
                      <a:lnTo>
                        <a:pt x="118" y="461"/>
                      </a:lnTo>
                      <a:lnTo>
                        <a:pt x="120" y="430"/>
                      </a:lnTo>
                      <a:lnTo>
                        <a:pt x="130" y="451"/>
                      </a:lnTo>
                      <a:lnTo>
                        <a:pt x="137" y="434"/>
                      </a:lnTo>
                      <a:lnTo>
                        <a:pt x="147" y="421"/>
                      </a:lnTo>
                      <a:lnTo>
                        <a:pt x="164" y="430"/>
                      </a:lnTo>
                      <a:lnTo>
                        <a:pt x="170" y="413"/>
                      </a:lnTo>
                      <a:lnTo>
                        <a:pt x="167" y="403"/>
                      </a:lnTo>
                      <a:lnTo>
                        <a:pt x="137" y="399"/>
                      </a:lnTo>
                      <a:lnTo>
                        <a:pt x="103" y="390"/>
                      </a:lnTo>
                      <a:lnTo>
                        <a:pt x="130" y="355"/>
                      </a:lnTo>
                      <a:lnTo>
                        <a:pt x="151" y="347"/>
                      </a:lnTo>
                      <a:lnTo>
                        <a:pt x="151" y="328"/>
                      </a:lnTo>
                      <a:lnTo>
                        <a:pt x="153" y="338"/>
                      </a:lnTo>
                      <a:lnTo>
                        <a:pt x="130" y="324"/>
                      </a:lnTo>
                      <a:lnTo>
                        <a:pt x="137" y="311"/>
                      </a:lnTo>
                      <a:lnTo>
                        <a:pt x="164" y="303"/>
                      </a:lnTo>
                      <a:lnTo>
                        <a:pt x="164" y="289"/>
                      </a:lnTo>
                      <a:lnTo>
                        <a:pt x="124" y="289"/>
                      </a:lnTo>
                      <a:lnTo>
                        <a:pt x="80" y="268"/>
                      </a:lnTo>
                      <a:lnTo>
                        <a:pt x="20" y="228"/>
                      </a:lnTo>
                      <a:lnTo>
                        <a:pt x="0" y="110"/>
                      </a:lnTo>
                      <a:lnTo>
                        <a:pt x="80" y="0"/>
                      </a:lnTo>
                      <a:lnTo>
                        <a:pt x="208" y="8"/>
                      </a:lnTo>
                      <a:lnTo>
                        <a:pt x="419" y="106"/>
                      </a:lnTo>
                      <a:lnTo>
                        <a:pt x="442" y="74"/>
                      </a:lnTo>
                      <a:lnTo>
                        <a:pt x="523" y="110"/>
                      </a:lnTo>
                      <a:lnTo>
                        <a:pt x="570" y="106"/>
                      </a:lnTo>
                      <a:lnTo>
                        <a:pt x="566" y="70"/>
                      </a:lnTo>
                      <a:lnTo>
                        <a:pt x="586" y="93"/>
                      </a:lnTo>
                      <a:lnTo>
                        <a:pt x="617" y="93"/>
                      </a:lnTo>
                      <a:lnTo>
                        <a:pt x="596" y="114"/>
                      </a:lnTo>
                      <a:lnTo>
                        <a:pt x="603" y="127"/>
                      </a:lnTo>
                      <a:lnTo>
                        <a:pt x="610" y="114"/>
                      </a:lnTo>
                      <a:lnTo>
                        <a:pt x="623" y="118"/>
                      </a:lnTo>
                      <a:lnTo>
                        <a:pt x="661" y="110"/>
                      </a:lnTo>
                      <a:lnTo>
                        <a:pt x="677" y="136"/>
                      </a:lnTo>
                      <a:lnTo>
                        <a:pt x="658" y="136"/>
                      </a:lnTo>
                      <a:lnTo>
                        <a:pt x="643" y="149"/>
                      </a:lnTo>
                      <a:lnTo>
                        <a:pt x="667" y="149"/>
                      </a:lnTo>
                      <a:lnTo>
                        <a:pt x="684" y="149"/>
                      </a:lnTo>
                      <a:lnTo>
                        <a:pt x="694" y="136"/>
                      </a:lnTo>
                      <a:lnTo>
                        <a:pt x="715" y="162"/>
                      </a:lnTo>
                      <a:lnTo>
                        <a:pt x="725" y="184"/>
                      </a:lnTo>
                      <a:lnTo>
                        <a:pt x="744" y="149"/>
                      </a:lnTo>
                      <a:lnTo>
                        <a:pt x="744" y="171"/>
                      </a:lnTo>
                      <a:lnTo>
                        <a:pt x="778" y="180"/>
                      </a:lnTo>
                      <a:lnTo>
                        <a:pt x="751" y="207"/>
                      </a:lnTo>
                      <a:lnTo>
                        <a:pt x="731" y="210"/>
                      </a:lnTo>
                      <a:lnTo>
                        <a:pt x="717" y="233"/>
                      </a:lnTo>
                      <a:lnTo>
                        <a:pt x="687" y="228"/>
                      </a:lnTo>
                      <a:lnTo>
                        <a:pt x="704" y="193"/>
                      </a:lnTo>
                      <a:lnTo>
                        <a:pt x="691" y="171"/>
                      </a:lnTo>
                      <a:lnTo>
                        <a:pt x="681" y="188"/>
                      </a:lnTo>
                      <a:lnTo>
                        <a:pt x="691" y="210"/>
                      </a:lnTo>
                      <a:lnTo>
                        <a:pt x="681" y="228"/>
                      </a:lnTo>
                      <a:lnTo>
                        <a:pt x="677" y="210"/>
                      </a:lnTo>
                      <a:lnTo>
                        <a:pt x="661" y="197"/>
                      </a:lnTo>
                      <a:lnTo>
                        <a:pt x="637" y="184"/>
                      </a:lnTo>
                      <a:lnTo>
                        <a:pt x="627" y="193"/>
                      </a:lnTo>
                      <a:lnTo>
                        <a:pt x="643" y="207"/>
                      </a:lnTo>
                      <a:lnTo>
                        <a:pt x="664" y="220"/>
                      </a:lnTo>
                      <a:lnTo>
                        <a:pt x="674" y="245"/>
                      </a:lnTo>
                      <a:lnTo>
                        <a:pt x="704" y="254"/>
                      </a:lnTo>
                      <a:lnTo>
                        <a:pt x="744" y="233"/>
                      </a:lnTo>
                      <a:lnTo>
                        <a:pt x="751" y="254"/>
                      </a:lnTo>
                      <a:lnTo>
                        <a:pt x="810" y="261"/>
                      </a:lnTo>
                      <a:lnTo>
                        <a:pt x="810" y="311"/>
                      </a:lnTo>
                      <a:lnTo>
                        <a:pt x="758" y="298"/>
                      </a:lnTo>
                      <a:lnTo>
                        <a:pt x="734" y="285"/>
                      </a:lnTo>
                      <a:lnTo>
                        <a:pt x="727" y="311"/>
                      </a:lnTo>
                      <a:lnTo>
                        <a:pt x="741" y="307"/>
                      </a:lnTo>
                      <a:lnTo>
                        <a:pt x="748" y="315"/>
                      </a:lnTo>
                      <a:lnTo>
                        <a:pt x="744" y="334"/>
                      </a:lnTo>
                      <a:lnTo>
                        <a:pt x="788" y="338"/>
                      </a:lnTo>
                      <a:lnTo>
                        <a:pt x="810" y="339"/>
                      </a:lnTo>
                      <a:lnTo>
                        <a:pt x="810" y="411"/>
                      </a:lnTo>
                      <a:lnTo>
                        <a:pt x="792" y="409"/>
                      </a:lnTo>
                      <a:lnTo>
                        <a:pt x="788" y="416"/>
                      </a:lnTo>
                      <a:lnTo>
                        <a:pt x="810" y="432"/>
                      </a:lnTo>
                      <a:lnTo>
                        <a:pt x="810" y="502"/>
                      </a:lnTo>
                      <a:lnTo>
                        <a:pt x="782" y="504"/>
                      </a:lnTo>
                      <a:lnTo>
                        <a:pt x="774" y="478"/>
                      </a:lnTo>
                      <a:lnTo>
                        <a:pt x="768" y="491"/>
                      </a:lnTo>
                      <a:lnTo>
                        <a:pt x="782" y="508"/>
                      </a:lnTo>
                      <a:lnTo>
                        <a:pt x="808" y="526"/>
                      </a:lnTo>
                      <a:lnTo>
                        <a:pt x="798" y="536"/>
                      </a:lnTo>
                      <a:lnTo>
                        <a:pt x="795" y="553"/>
                      </a:lnTo>
                      <a:lnTo>
                        <a:pt x="792" y="561"/>
                      </a:lnTo>
                      <a:lnTo>
                        <a:pt x="751" y="540"/>
                      </a:lnTo>
                      <a:lnTo>
                        <a:pt x="715" y="500"/>
                      </a:lnTo>
                      <a:lnTo>
                        <a:pt x="748" y="517"/>
                      </a:lnTo>
                      <a:lnTo>
                        <a:pt x="764" y="491"/>
                      </a:lnTo>
                      <a:lnTo>
                        <a:pt x="725" y="482"/>
                      </a:lnTo>
                      <a:lnTo>
                        <a:pt x="751" y="474"/>
                      </a:lnTo>
                      <a:lnTo>
                        <a:pt x="727" y="451"/>
                      </a:lnTo>
                      <a:lnTo>
                        <a:pt x="700" y="500"/>
                      </a:lnTo>
                      <a:lnTo>
                        <a:pt x="694" y="474"/>
                      </a:lnTo>
                      <a:lnTo>
                        <a:pt x="681" y="496"/>
                      </a:lnTo>
                      <a:lnTo>
                        <a:pt x="653" y="469"/>
                      </a:lnTo>
                      <a:lnTo>
                        <a:pt x="667" y="517"/>
                      </a:lnTo>
                      <a:lnTo>
                        <a:pt x="664" y="540"/>
                      </a:lnTo>
                      <a:lnTo>
                        <a:pt x="710" y="549"/>
                      </a:lnTo>
                      <a:lnTo>
                        <a:pt x="630" y="553"/>
                      </a:lnTo>
                      <a:lnTo>
                        <a:pt x="667" y="549"/>
                      </a:lnTo>
                      <a:lnTo>
                        <a:pt x="651" y="504"/>
                      </a:lnTo>
                      <a:lnTo>
                        <a:pt x="610" y="496"/>
                      </a:lnTo>
                      <a:lnTo>
                        <a:pt x="596" y="478"/>
                      </a:lnTo>
                      <a:lnTo>
                        <a:pt x="586" y="517"/>
                      </a:lnTo>
                      <a:lnTo>
                        <a:pt x="623" y="526"/>
                      </a:lnTo>
                      <a:lnTo>
                        <a:pt x="593" y="530"/>
                      </a:lnTo>
                      <a:lnTo>
                        <a:pt x="563" y="536"/>
                      </a:lnTo>
                      <a:lnTo>
                        <a:pt x="580" y="513"/>
                      </a:lnTo>
                      <a:lnTo>
                        <a:pt x="570" y="478"/>
                      </a:lnTo>
                      <a:lnTo>
                        <a:pt x="550" y="496"/>
                      </a:lnTo>
                      <a:lnTo>
                        <a:pt x="556" y="530"/>
                      </a:lnTo>
                      <a:lnTo>
                        <a:pt x="527" y="544"/>
                      </a:lnTo>
                      <a:lnTo>
                        <a:pt x="603" y="566"/>
                      </a:lnTo>
                      <a:lnTo>
                        <a:pt x="529" y="561"/>
                      </a:lnTo>
                      <a:lnTo>
                        <a:pt x="520" y="575"/>
                      </a:lnTo>
                      <a:lnTo>
                        <a:pt x="499" y="557"/>
                      </a:lnTo>
                      <a:lnTo>
                        <a:pt x="486" y="575"/>
                      </a:lnTo>
                      <a:lnTo>
                        <a:pt x="449" y="513"/>
                      </a:lnTo>
                      <a:lnTo>
                        <a:pt x="429" y="522"/>
                      </a:lnTo>
                      <a:lnTo>
                        <a:pt x="416" y="583"/>
                      </a:lnTo>
                      <a:lnTo>
                        <a:pt x="472" y="544"/>
                      </a:lnTo>
                      <a:lnTo>
                        <a:pt x="455" y="566"/>
                      </a:lnTo>
                      <a:lnTo>
                        <a:pt x="422" y="557"/>
                      </a:lnTo>
                      <a:lnTo>
                        <a:pt x="419" y="583"/>
                      </a:lnTo>
                      <a:lnTo>
                        <a:pt x="422" y="605"/>
                      </a:lnTo>
                      <a:lnTo>
                        <a:pt x="449" y="557"/>
                      </a:lnTo>
                      <a:lnTo>
                        <a:pt x="493" y="605"/>
                      </a:lnTo>
                      <a:lnTo>
                        <a:pt x="537" y="579"/>
                      </a:lnTo>
                      <a:lnTo>
                        <a:pt x="512" y="610"/>
                      </a:lnTo>
                      <a:lnTo>
                        <a:pt x="472" y="619"/>
                      </a:lnTo>
                      <a:lnTo>
                        <a:pt x="439" y="622"/>
                      </a:lnTo>
                      <a:lnTo>
                        <a:pt x="409" y="680"/>
                      </a:lnTo>
                      <a:lnTo>
                        <a:pt x="506" y="622"/>
                      </a:lnTo>
                      <a:lnTo>
                        <a:pt x="506" y="644"/>
                      </a:lnTo>
                      <a:lnTo>
                        <a:pt x="586" y="650"/>
                      </a:lnTo>
                      <a:lnTo>
                        <a:pt x="610" y="631"/>
                      </a:lnTo>
                      <a:lnTo>
                        <a:pt x="633" y="650"/>
                      </a:lnTo>
                      <a:lnTo>
                        <a:pt x="590" y="650"/>
                      </a:lnTo>
                      <a:lnTo>
                        <a:pt x="496" y="650"/>
                      </a:lnTo>
                      <a:lnTo>
                        <a:pt x="455" y="640"/>
                      </a:lnTo>
                      <a:lnTo>
                        <a:pt x="419" y="650"/>
                      </a:lnTo>
                      <a:lnTo>
                        <a:pt x="416" y="676"/>
                      </a:lnTo>
                      <a:lnTo>
                        <a:pt x="496" y="676"/>
                      </a:lnTo>
                      <a:lnTo>
                        <a:pt x="499" y="684"/>
                      </a:lnTo>
                      <a:lnTo>
                        <a:pt x="512" y="671"/>
                      </a:lnTo>
                      <a:lnTo>
                        <a:pt x="546" y="676"/>
                      </a:lnTo>
                      <a:lnTo>
                        <a:pt x="529" y="680"/>
                      </a:lnTo>
                      <a:lnTo>
                        <a:pt x="563" y="706"/>
                      </a:lnTo>
                      <a:lnTo>
                        <a:pt x="520" y="680"/>
                      </a:lnTo>
                      <a:lnTo>
                        <a:pt x="499" y="684"/>
                      </a:lnTo>
                      <a:lnTo>
                        <a:pt x="452" y="680"/>
                      </a:lnTo>
                      <a:lnTo>
                        <a:pt x="409" y="684"/>
                      </a:lnTo>
                      <a:lnTo>
                        <a:pt x="439" y="693"/>
                      </a:lnTo>
                      <a:lnTo>
                        <a:pt x="435" y="715"/>
                      </a:lnTo>
                      <a:lnTo>
                        <a:pt x="422" y="715"/>
                      </a:lnTo>
                      <a:lnTo>
                        <a:pt x="426" y="702"/>
                      </a:lnTo>
                      <a:lnTo>
                        <a:pt x="392" y="698"/>
                      </a:lnTo>
                      <a:lnTo>
                        <a:pt x="324" y="680"/>
                      </a:lnTo>
                      <a:lnTo>
                        <a:pt x="278" y="711"/>
                      </a:lnTo>
                      <a:lnTo>
                        <a:pt x="278" y="724"/>
                      </a:lnTo>
                      <a:lnTo>
                        <a:pt x="365" y="728"/>
                      </a:lnTo>
                      <a:lnTo>
                        <a:pt x="396" y="719"/>
                      </a:lnTo>
                      <a:lnTo>
                        <a:pt x="416" y="728"/>
                      </a:lnTo>
                      <a:lnTo>
                        <a:pt x="398" y="732"/>
                      </a:lnTo>
                      <a:lnTo>
                        <a:pt x="362" y="742"/>
                      </a:lnTo>
                      <a:lnTo>
                        <a:pt x="321" y="732"/>
                      </a:lnTo>
                      <a:lnTo>
                        <a:pt x="255" y="742"/>
                      </a:lnTo>
                      <a:lnTo>
                        <a:pt x="255" y="759"/>
                      </a:lnTo>
                      <a:lnTo>
                        <a:pt x="227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5085" y="2664"/>
                  <a:ext cx="242" cy="539"/>
                </a:xfrm>
                <a:custGeom>
                  <a:avLst/>
                  <a:gdLst>
                    <a:gd name="T0" fmla="*/ 157 w 242"/>
                    <a:gd name="T1" fmla="*/ 493 h 539"/>
                    <a:gd name="T2" fmla="*/ 108 w 242"/>
                    <a:gd name="T3" fmla="*/ 533 h 539"/>
                    <a:gd name="T4" fmla="*/ 241 w 242"/>
                    <a:gd name="T5" fmla="*/ 410 h 539"/>
                    <a:gd name="T6" fmla="*/ 230 w 242"/>
                    <a:gd name="T7" fmla="*/ 410 h 539"/>
                    <a:gd name="T8" fmla="*/ 197 w 242"/>
                    <a:gd name="T9" fmla="*/ 410 h 539"/>
                    <a:gd name="T10" fmla="*/ 211 w 242"/>
                    <a:gd name="T11" fmla="*/ 357 h 539"/>
                    <a:gd name="T12" fmla="*/ 187 w 242"/>
                    <a:gd name="T13" fmla="*/ 367 h 539"/>
                    <a:gd name="T14" fmla="*/ 147 w 242"/>
                    <a:gd name="T15" fmla="*/ 423 h 539"/>
                    <a:gd name="T16" fmla="*/ 145 w 242"/>
                    <a:gd name="T17" fmla="*/ 262 h 539"/>
                    <a:gd name="T18" fmla="*/ 161 w 242"/>
                    <a:gd name="T19" fmla="*/ 195 h 539"/>
                    <a:gd name="T20" fmla="*/ 200 w 242"/>
                    <a:gd name="T21" fmla="*/ 143 h 539"/>
                    <a:gd name="T22" fmla="*/ 171 w 242"/>
                    <a:gd name="T23" fmla="*/ 170 h 539"/>
                    <a:gd name="T24" fmla="*/ 187 w 242"/>
                    <a:gd name="T25" fmla="*/ 136 h 539"/>
                    <a:gd name="T26" fmla="*/ 164 w 242"/>
                    <a:gd name="T27" fmla="*/ 113 h 539"/>
                    <a:gd name="T28" fmla="*/ 175 w 242"/>
                    <a:gd name="T29" fmla="*/ 91 h 539"/>
                    <a:gd name="T30" fmla="*/ 164 w 242"/>
                    <a:gd name="T31" fmla="*/ 74 h 539"/>
                    <a:gd name="T32" fmla="*/ 147 w 242"/>
                    <a:gd name="T33" fmla="*/ 53 h 539"/>
                    <a:gd name="T34" fmla="*/ 52 w 242"/>
                    <a:gd name="T35" fmla="*/ 0 h 539"/>
                    <a:gd name="T36" fmla="*/ 128 w 242"/>
                    <a:gd name="T37" fmla="*/ 53 h 539"/>
                    <a:gd name="T38" fmla="*/ 135 w 242"/>
                    <a:gd name="T39" fmla="*/ 78 h 539"/>
                    <a:gd name="T40" fmla="*/ 108 w 242"/>
                    <a:gd name="T41" fmla="*/ 48 h 539"/>
                    <a:gd name="T42" fmla="*/ 82 w 242"/>
                    <a:gd name="T43" fmla="*/ 61 h 539"/>
                    <a:gd name="T44" fmla="*/ 95 w 242"/>
                    <a:gd name="T45" fmla="*/ 70 h 539"/>
                    <a:gd name="T46" fmla="*/ 131 w 242"/>
                    <a:gd name="T47" fmla="*/ 87 h 539"/>
                    <a:gd name="T48" fmla="*/ 131 w 242"/>
                    <a:gd name="T49" fmla="*/ 109 h 539"/>
                    <a:gd name="T50" fmla="*/ 108 w 242"/>
                    <a:gd name="T51" fmla="*/ 100 h 539"/>
                    <a:gd name="T52" fmla="*/ 72 w 242"/>
                    <a:gd name="T53" fmla="*/ 122 h 539"/>
                    <a:gd name="T54" fmla="*/ 105 w 242"/>
                    <a:gd name="T55" fmla="*/ 113 h 539"/>
                    <a:gd name="T56" fmla="*/ 135 w 242"/>
                    <a:gd name="T57" fmla="*/ 130 h 539"/>
                    <a:gd name="T58" fmla="*/ 124 w 242"/>
                    <a:gd name="T59" fmla="*/ 130 h 539"/>
                    <a:gd name="T60" fmla="*/ 101 w 242"/>
                    <a:gd name="T61" fmla="*/ 130 h 539"/>
                    <a:gd name="T62" fmla="*/ 101 w 242"/>
                    <a:gd name="T63" fmla="*/ 170 h 539"/>
                    <a:gd name="T64" fmla="*/ 75 w 242"/>
                    <a:gd name="T65" fmla="*/ 148 h 539"/>
                    <a:gd name="T66" fmla="*/ 65 w 242"/>
                    <a:gd name="T67" fmla="*/ 96 h 539"/>
                    <a:gd name="T68" fmla="*/ 72 w 242"/>
                    <a:gd name="T69" fmla="*/ 70 h 539"/>
                    <a:gd name="T70" fmla="*/ 52 w 242"/>
                    <a:gd name="T71" fmla="*/ 74 h 539"/>
                    <a:gd name="T72" fmla="*/ 52 w 242"/>
                    <a:gd name="T73" fmla="*/ 109 h 539"/>
                    <a:gd name="T74" fmla="*/ 23 w 242"/>
                    <a:gd name="T75" fmla="*/ 104 h 539"/>
                    <a:gd name="T76" fmla="*/ 52 w 242"/>
                    <a:gd name="T77" fmla="*/ 148 h 539"/>
                    <a:gd name="T78" fmla="*/ 35 w 242"/>
                    <a:gd name="T79" fmla="*/ 174 h 539"/>
                    <a:gd name="T80" fmla="*/ 78 w 242"/>
                    <a:gd name="T81" fmla="*/ 174 h 539"/>
                    <a:gd name="T82" fmla="*/ 42 w 242"/>
                    <a:gd name="T83" fmla="*/ 191 h 539"/>
                    <a:gd name="T84" fmla="*/ 78 w 242"/>
                    <a:gd name="T85" fmla="*/ 191 h 539"/>
                    <a:gd name="T86" fmla="*/ 108 w 242"/>
                    <a:gd name="T87" fmla="*/ 210 h 539"/>
                    <a:gd name="T88" fmla="*/ 135 w 242"/>
                    <a:gd name="T89" fmla="*/ 184 h 539"/>
                    <a:gd name="T90" fmla="*/ 124 w 242"/>
                    <a:gd name="T91" fmla="*/ 214 h 539"/>
                    <a:gd name="T92" fmla="*/ 92 w 242"/>
                    <a:gd name="T93" fmla="*/ 201 h 539"/>
                    <a:gd name="T94" fmla="*/ 122 w 242"/>
                    <a:gd name="T95" fmla="*/ 275 h 539"/>
                    <a:gd name="T96" fmla="*/ 115 w 242"/>
                    <a:gd name="T97" fmla="*/ 301 h 539"/>
                    <a:gd name="T98" fmla="*/ 80 w 242"/>
                    <a:gd name="T99" fmla="*/ 469 h 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42" h="539">
                      <a:moveTo>
                        <a:pt x="82" y="538"/>
                      </a:moveTo>
                      <a:lnTo>
                        <a:pt x="108" y="533"/>
                      </a:lnTo>
                      <a:lnTo>
                        <a:pt x="157" y="493"/>
                      </a:lnTo>
                      <a:lnTo>
                        <a:pt x="177" y="493"/>
                      </a:lnTo>
                      <a:lnTo>
                        <a:pt x="141" y="480"/>
                      </a:lnTo>
                      <a:lnTo>
                        <a:pt x="108" y="533"/>
                      </a:lnTo>
                      <a:lnTo>
                        <a:pt x="111" y="467"/>
                      </a:lnTo>
                      <a:lnTo>
                        <a:pt x="108" y="432"/>
                      </a:lnTo>
                      <a:lnTo>
                        <a:pt x="241" y="410"/>
                      </a:lnTo>
                      <a:lnTo>
                        <a:pt x="237" y="393"/>
                      </a:lnTo>
                      <a:lnTo>
                        <a:pt x="234" y="401"/>
                      </a:lnTo>
                      <a:lnTo>
                        <a:pt x="230" y="410"/>
                      </a:lnTo>
                      <a:lnTo>
                        <a:pt x="221" y="406"/>
                      </a:lnTo>
                      <a:lnTo>
                        <a:pt x="204" y="415"/>
                      </a:lnTo>
                      <a:lnTo>
                        <a:pt x="197" y="410"/>
                      </a:lnTo>
                      <a:lnTo>
                        <a:pt x="207" y="393"/>
                      </a:lnTo>
                      <a:lnTo>
                        <a:pt x="200" y="376"/>
                      </a:lnTo>
                      <a:lnTo>
                        <a:pt x="211" y="357"/>
                      </a:lnTo>
                      <a:lnTo>
                        <a:pt x="204" y="353"/>
                      </a:lnTo>
                      <a:lnTo>
                        <a:pt x="197" y="367"/>
                      </a:lnTo>
                      <a:lnTo>
                        <a:pt x="187" y="367"/>
                      </a:lnTo>
                      <a:lnTo>
                        <a:pt x="194" y="389"/>
                      </a:lnTo>
                      <a:lnTo>
                        <a:pt x="187" y="406"/>
                      </a:lnTo>
                      <a:lnTo>
                        <a:pt x="147" y="423"/>
                      </a:lnTo>
                      <a:lnTo>
                        <a:pt x="135" y="410"/>
                      </a:lnTo>
                      <a:lnTo>
                        <a:pt x="111" y="423"/>
                      </a:lnTo>
                      <a:lnTo>
                        <a:pt x="145" y="262"/>
                      </a:lnTo>
                      <a:lnTo>
                        <a:pt x="151" y="236"/>
                      </a:lnTo>
                      <a:lnTo>
                        <a:pt x="157" y="201"/>
                      </a:lnTo>
                      <a:lnTo>
                        <a:pt x="161" y="195"/>
                      </a:lnTo>
                      <a:lnTo>
                        <a:pt x="234" y="170"/>
                      </a:lnTo>
                      <a:lnTo>
                        <a:pt x="204" y="161"/>
                      </a:lnTo>
                      <a:lnTo>
                        <a:pt x="200" y="143"/>
                      </a:lnTo>
                      <a:lnTo>
                        <a:pt x="183" y="143"/>
                      </a:lnTo>
                      <a:lnTo>
                        <a:pt x="187" y="161"/>
                      </a:lnTo>
                      <a:lnTo>
                        <a:pt x="171" y="170"/>
                      </a:lnTo>
                      <a:lnTo>
                        <a:pt x="167" y="153"/>
                      </a:lnTo>
                      <a:lnTo>
                        <a:pt x="177" y="148"/>
                      </a:lnTo>
                      <a:lnTo>
                        <a:pt x="187" y="136"/>
                      </a:lnTo>
                      <a:lnTo>
                        <a:pt x="177" y="136"/>
                      </a:lnTo>
                      <a:lnTo>
                        <a:pt x="167" y="136"/>
                      </a:lnTo>
                      <a:lnTo>
                        <a:pt x="164" y="113"/>
                      </a:lnTo>
                      <a:lnTo>
                        <a:pt x="171" y="109"/>
                      </a:lnTo>
                      <a:lnTo>
                        <a:pt x="177" y="100"/>
                      </a:lnTo>
                      <a:lnTo>
                        <a:pt x="175" y="91"/>
                      </a:lnTo>
                      <a:lnTo>
                        <a:pt x="171" y="96"/>
                      </a:lnTo>
                      <a:lnTo>
                        <a:pt x="161" y="87"/>
                      </a:lnTo>
                      <a:lnTo>
                        <a:pt x="164" y="74"/>
                      </a:lnTo>
                      <a:lnTo>
                        <a:pt x="171" y="61"/>
                      </a:lnTo>
                      <a:lnTo>
                        <a:pt x="164" y="43"/>
                      </a:lnTo>
                      <a:lnTo>
                        <a:pt x="147" y="53"/>
                      </a:lnTo>
                      <a:lnTo>
                        <a:pt x="131" y="22"/>
                      </a:lnTo>
                      <a:lnTo>
                        <a:pt x="69" y="8"/>
                      </a:lnTo>
                      <a:lnTo>
                        <a:pt x="52" y="0"/>
                      </a:lnTo>
                      <a:lnTo>
                        <a:pt x="99" y="39"/>
                      </a:lnTo>
                      <a:lnTo>
                        <a:pt x="115" y="39"/>
                      </a:lnTo>
                      <a:lnTo>
                        <a:pt x="128" y="53"/>
                      </a:lnTo>
                      <a:lnTo>
                        <a:pt x="137" y="61"/>
                      </a:lnTo>
                      <a:lnTo>
                        <a:pt x="137" y="78"/>
                      </a:lnTo>
                      <a:lnTo>
                        <a:pt x="135" y="78"/>
                      </a:lnTo>
                      <a:lnTo>
                        <a:pt x="131" y="65"/>
                      </a:lnTo>
                      <a:lnTo>
                        <a:pt x="115" y="61"/>
                      </a:lnTo>
                      <a:lnTo>
                        <a:pt x="108" y="48"/>
                      </a:lnTo>
                      <a:lnTo>
                        <a:pt x="99" y="53"/>
                      </a:lnTo>
                      <a:lnTo>
                        <a:pt x="92" y="65"/>
                      </a:lnTo>
                      <a:lnTo>
                        <a:pt x="82" y="61"/>
                      </a:lnTo>
                      <a:lnTo>
                        <a:pt x="85" y="78"/>
                      </a:lnTo>
                      <a:lnTo>
                        <a:pt x="92" y="78"/>
                      </a:lnTo>
                      <a:lnTo>
                        <a:pt x="95" y="70"/>
                      </a:lnTo>
                      <a:lnTo>
                        <a:pt x="105" y="78"/>
                      </a:lnTo>
                      <a:lnTo>
                        <a:pt x="111" y="91"/>
                      </a:lnTo>
                      <a:lnTo>
                        <a:pt x="131" y="87"/>
                      </a:lnTo>
                      <a:lnTo>
                        <a:pt x="145" y="91"/>
                      </a:lnTo>
                      <a:lnTo>
                        <a:pt x="147" y="113"/>
                      </a:lnTo>
                      <a:lnTo>
                        <a:pt x="131" y="109"/>
                      </a:lnTo>
                      <a:lnTo>
                        <a:pt x="131" y="96"/>
                      </a:lnTo>
                      <a:lnTo>
                        <a:pt x="122" y="100"/>
                      </a:lnTo>
                      <a:lnTo>
                        <a:pt x="108" y="100"/>
                      </a:lnTo>
                      <a:lnTo>
                        <a:pt x="92" y="104"/>
                      </a:lnTo>
                      <a:lnTo>
                        <a:pt x="75" y="96"/>
                      </a:lnTo>
                      <a:lnTo>
                        <a:pt x="72" y="122"/>
                      </a:lnTo>
                      <a:lnTo>
                        <a:pt x="85" y="117"/>
                      </a:lnTo>
                      <a:lnTo>
                        <a:pt x="95" y="109"/>
                      </a:lnTo>
                      <a:lnTo>
                        <a:pt x="105" y="113"/>
                      </a:lnTo>
                      <a:lnTo>
                        <a:pt x="115" y="122"/>
                      </a:lnTo>
                      <a:lnTo>
                        <a:pt x="124" y="126"/>
                      </a:lnTo>
                      <a:lnTo>
                        <a:pt x="135" y="130"/>
                      </a:lnTo>
                      <a:lnTo>
                        <a:pt x="145" y="122"/>
                      </a:lnTo>
                      <a:lnTo>
                        <a:pt x="141" y="157"/>
                      </a:lnTo>
                      <a:lnTo>
                        <a:pt x="124" y="130"/>
                      </a:lnTo>
                      <a:lnTo>
                        <a:pt x="99" y="117"/>
                      </a:lnTo>
                      <a:lnTo>
                        <a:pt x="99" y="136"/>
                      </a:lnTo>
                      <a:lnTo>
                        <a:pt x="101" y="130"/>
                      </a:lnTo>
                      <a:lnTo>
                        <a:pt x="108" y="153"/>
                      </a:lnTo>
                      <a:lnTo>
                        <a:pt x="115" y="165"/>
                      </a:lnTo>
                      <a:lnTo>
                        <a:pt x="101" y="170"/>
                      </a:lnTo>
                      <a:lnTo>
                        <a:pt x="95" y="170"/>
                      </a:lnTo>
                      <a:lnTo>
                        <a:pt x="82" y="161"/>
                      </a:lnTo>
                      <a:lnTo>
                        <a:pt x="75" y="148"/>
                      </a:lnTo>
                      <a:lnTo>
                        <a:pt x="75" y="122"/>
                      </a:lnTo>
                      <a:lnTo>
                        <a:pt x="62" y="109"/>
                      </a:lnTo>
                      <a:lnTo>
                        <a:pt x="65" y="96"/>
                      </a:lnTo>
                      <a:lnTo>
                        <a:pt x="75" y="82"/>
                      </a:lnTo>
                      <a:lnTo>
                        <a:pt x="82" y="74"/>
                      </a:lnTo>
                      <a:lnTo>
                        <a:pt x="72" y="70"/>
                      </a:lnTo>
                      <a:lnTo>
                        <a:pt x="59" y="70"/>
                      </a:lnTo>
                      <a:lnTo>
                        <a:pt x="39" y="39"/>
                      </a:lnTo>
                      <a:lnTo>
                        <a:pt x="52" y="74"/>
                      </a:lnTo>
                      <a:lnTo>
                        <a:pt x="48" y="96"/>
                      </a:lnTo>
                      <a:lnTo>
                        <a:pt x="35" y="87"/>
                      </a:lnTo>
                      <a:lnTo>
                        <a:pt x="52" y="109"/>
                      </a:lnTo>
                      <a:lnTo>
                        <a:pt x="52" y="126"/>
                      </a:lnTo>
                      <a:lnTo>
                        <a:pt x="35" y="117"/>
                      </a:lnTo>
                      <a:lnTo>
                        <a:pt x="23" y="104"/>
                      </a:lnTo>
                      <a:lnTo>
                        <a:pt x="0" y="113"/>
                      </a:lnTo>
                      <a:lnTo>
                        <a:pt x="48" y="136"/>
                      </a:lnTo>
                      <a:lnTo>
                        <a:pt x="52" y="148"/>
                      </a:lnTo>
                      <a:lnTo>
                        <a:pt x="35" y="161"/>
                      </a:lnTo>
                      <a:lnTo>
                        <a:pt x="9" y="153"/>
                      </a:lnTo>
                      <a:lnTo>
                        <a:pt x="35" y="174"/>
                      </a:lnTo>
                      <a:lnTo>
                        <a:pt x="52" y="174"/>
                      </a:lnTo>
                      <a:lnTo>
                        <a:pt x="62" y="165"/>
                      </a:lnTo>
                      <a:lnTo>
                        <a:pt x="78" y="174"/>
                      </a:lnTo>
                      <a:lnTo>
                        <a:pt x="65" y="187"/>
                      </a:lnTo>
                      <a:lnTo>
                        <a:pt x="46" y="184"/>
                      </a:lnTo>
                      <a:lnTo>
                        <a:pt x="42" y="191"/>
                      </a:lnTo>
                      <a:lnTo>
                        <a:pt x="59" y="191"/>
                      </a:lnTo>
                      <a:lnTo>
                        <a:pt x="69" y="205"/>
                      </a:lnTo>
                      <a:lnTo>
                        <a:pt x="78" y="191"/>
                      </a:lnTo>
                      <a:lnTo>
                        <a:pt x="88" y="191"/>
                      </a:lnTo>
                      <a:lnTo>
                        <a:pt x="92" y="205"/>
                      </a:lnTo>
                      <a:lnTo>
                        <a:pt x="108" y="210"/>
                      </a:lnTo>
                      <a:lnTo>
                        <a:pt x="108" y="184"/>
                      </a:lnTo>
                      <a:lnTo>
                        <a:pt x="122" y="178"/>
                      </a:lnTo>
                      <a:lnTo>
                        <a:pt x="135" y="184"/>
                      </a:lnTo>
                      <a:lnTo>
                        <a:pt x="135" y="191"/>
                      </a:lnTo>
                      <a:lnTo>
                        <a:pt x="124" y="205"/>
                      </a:lnTo>
                      <a:lnTo>
                        <a:pt x="124" y="214"/>
                      </a:lnTo>
                      <a:lnTo>
                        <a:pt x="105" y="187"/>
                      </a:lnTo>
                      <a:lnTo>
                        <a:pt x="88" y="191"/>
                      </a:lnTo>
                      <a:lnTo>
                        <a:pt x="92" y="201"/>
                      </a:lnTo>
                      <a:lnTo>
                        <a:pt x="105" y="201"/>
                      </a:lnTo>
                      <a:lnTo>
                        <a:pt x="122" y="222"/>
                      </a:lnTo>
                      <a:lnTo>
                        <a:pt x="122" y="275"/>
                      </a:lnTo>
                      <a:lnTo>
                        <a:pt x="115" y="279"/>
                      </a:lnTo>
                      <a:lnTo>
                        <a:pt x="111" y="288"/>
                      </a:lnTo>
                      <a:lnTo>
                        <a:pt x="115" y="301"/>
                      </a:lnTo>
                      <a:lnTo>
                        <a:pt x="111" y="363"/>
                      </a:lnTo>
                      <a:lnTo>
                        <a:pt x="105" y="367"/>
                      </a:lnTo>
                      <a:lnTo>
                        <a:pt x="80" y="469"/>
                      </a:lnTo>
                      <a:lnTo>
                        <a:pt x="65" y="454"/>
                      </a:lnTo>
                      <a:lnTo>
                        <a:pt x="82" y="5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5026" y="2802"/>
                  <a:ext cx="733" cy="713"/>
                </a:xfrm>
                <a:custGeom>
                  <a:avLst/>
                  <a:gdLst>
                    <a:gd name="T0" fmla="*/ 59 w 733"/>
                    <a:gd name="T1" fmla="*/ 584 h 713"/>
                    <a:gd name="T2" fmla="*/ 23 w 733"/>
                    <a:gd name="T3" fmla="*/ 511 h 713"/>
                    <a:gd name="T4" fmla="*/ 59 w 733"/>
                    <a:gd name="T5" fmla="*/ 523 h 713"/>
                    <a:gd name="T6" fmla="*/ 170 w 733"/>
                    <a:gd name="T7" fmla="*/ 467 h 713"/>
                    <a:gd name="T8" fmla="*/ 164 w 733"/>
                    <a:gd name="T9" fmla="*/ 383 h 713"/>
                    <a:gd name="T10" fmla="*/ 217 w 733"/>
                    <a:gd name="T11" fmla="*/ 349 h 713"/>
                    <a:gd name="T12" fmla="*/ 315 w 733"/>
                    <a:gd name="T13" fmla="*/ 165 h 713"/>
                    <a:gd name="T14" fmla="*/ 345 w 733"/>
                    <a:gd name="T15" fmla="*/ 148 h 713"/>
                    <a:gd name="T16" fmla="*/ 429 w 733"/>
                    <a:gd name="T17" fmla="*/ 108 h 713"/>
                    <a:gd name="T18" fmla="*/ 436 w 733"/>
                    <a:gd name="T19" fmla="*/ 56 h 713"/>
                    <a:gd name="T20" fmla="*/ 433 w 733"/>
                    <a:gd name="T21" fmla="*/ 29 h 713"/>
                    <a:gd name="T22" fmla="*/ 426 w 733"/>
                    <a:gd name="T23" fmla="*/ 74 h 713"/>
                    <a:gd name="T24" fmla="*/ 439 w 733"/>
                    <a:gd name="T25" fmla="*/ 95 h 713"/>
                    <a:gd name="T26" fmla="*/ 449 w 733"/>
                    <a:gd name="T27" fmla="*/ 134 h 713"/>
                    <a:gd name="T28" fmla="*/ 472 w 733"/>
                    <a:gd name="T29" fmla="*/ 130 h 713"/>
                    <a:gd name="T30" fmla="*/ 349 w 733"/>
                    <a:gd name="T31" fmla="*/ 161 h 713"/>
                    <a:gd name="T32" fmla="*/ 369 w 733"/>
                    <a:gd name="T33" fmla="*/ 161 h 713"/>
                    <a:gd name="T34" fmla="*/ 419 w 733"/>
                    <a:gd name="T35" fmla="*/ 169 h 713"/>
                    <a:gd name="T36" fmla="*/ 433 w 733"/>
                    <a:gd name="T37" fmla="*/ 165 h 713"/>
                    <a:gd name="T38" fmla="*/ 506 w 733"/>
                    <a:gd name="T39" fmla="*/ 130 h 713"/>
                    <a:gd name="T40" fmla="*/ 536 w 733"/>
                    <a:gd name="T41" fmla="*/ 117 h 713"/>
                    <a:gd name="T42" fmla="*/ 574 w 733"/>
                    <a:gd name="T43" fmla="*/ 156 h 713"/>
                    <a:gd name="T44" fmla="*/ 695 w 733"/>
                    <a:gd name="T45" fmla="*/ 127 h 713"/>
                    <a:gd name="T46" fmla="*/ 590 w 733"/>
                    <a:gd name="T47" fmla="*/ 165 h 713"/>
                    <a:gd name="T48" fmla="*/ 550 w 733"/>
                    <a:gd name="T49" fmla="*/ 182 h 713"/>
                    <a:gd name="T50" fmla="*/ 540 w 733"/>
                    <a:gd name="T51" fmla="*/ 156 h 713"/>
                    <a:gd name="T52" fmla="*/ 496 w 733"/>
                    <a:gd name="T53" fmla="*/ 156 h 713"/>
                    <a:gd name="T54" fmla="*/ 426 w 733"/>
                    <a:gd name="T55" fmla="*/ 182 h 713"/>
                    <a:gd name="T56" fmla="*/ 413 w 733"/>
                    <a:gd name="T57" fmla="*/ 182 h 713"/>
                    <a:gd name="T58" fmla="*/ 419 w 733"/>
                    <a:gd name="T59" fmla="*/ 214 h 713"/>
                    <a:gd name="T60" fmla="*/ 402 w 733"/>
                    <a:gd name="T61" fmla="*/ 230 h 713"/>
                    <a:gd name="T62" fmla="*/ 366 w 733"/>
                    <a:gd name="T63" fmla="*/ 209 h 713"/>
                    <a:gd name="T64" fmla="*/ 349 w 733"/>
                    <a:gd name="T65" fmla="*/ 253 h 713"/>
                    <a:gd name="T66" fmla="*/ 312 w 733"/>
                    <a:gd name="T67" fmla="*/ 248 h 713"/>
                    <a:gd name="T68" fmla="*/ 345 w 733"/>
                    <a:gd name="T69" fmla="*/ 253 h 713"/>
                    <a:gd name="T70" fmla="*/ 413 w 733"/>
                    <a:gd name="T71" fmla="*/ 230 h 713"/>
                    <a:gd name="T72" fmla="*/ 462 w 733"/>
                    <a:gd name="T73" fmla="*/ 236 h 713"/>
                    <a:gd name="T74" fmla="*/ 516 w 733"/>
                    <a:gd name="T75" fmla="*/ 196 h 713"/>
                    <a:gd name="T76" fmla="*/ 530 w 733"/>
                    <a:gd name="T77" fmla="*/ 192 h 713"/>
                    <a:gd name="T78" fmla="*/ 621 w 733"/>
                    <a:gd name="T79" fmla="*/ 148 h 713"/>
                    <a:gd name="T80" fmla="*/ 687 w 733"/>
                    <a:gd name="T81" fmla="*/ 127 h 713"/>
                    <a:gd name="T82" fmla="*/ 607 w 733"/>
                    <a:gd name="T83" fmla="*/ 178 h 713"/>
                    <a:gd name="T84" fmla="*/ 556 w 733"/>
                    <a:gd name="T85" fmla="*/ 218 h 713"/>
                    <a:gd name="T86" fmla="*/ 402 w 733"/>
                    <a:gd name="T87" fmla="*/ 283 h 713"/>
                    <a:gd name="T88" fmla="*/ 258 w 733"/>
                    <a:gd name="T89" fmla="*/ 398 h 713"/>
                    <a:gd name="T90" fmla="*/ 274 w 733"/>
                    <a:gd name="T91" fmla="*/ 415 h 713"/>
                    <a:gd name="T92" fmla="*/ 241 w 733"/>
                    <a:gd name="T93" fmla="*/ 445 h 713"/>
                    <a:gd name="T94" fmla="*/ 207 w 733"/>
                    <a:gd name="T95" fmla="*/ 467 h 713"/>
                    <a:gd name="T96" fmla="*/ 274 w 733"/>
                    <a:gd name="T97" fmla="*/ 475 h 713"/>
                    <a:gd name="T98" fmla="*/ 258 w 733"/>
                    <a:gd name="T99" fmla="*/ 489 h 713"/>
                    <a:gd name="T100" fmla="*/ 194 w 733"/>
                    <a:gd name="T101" fmla="*/ 489 h 713"/>
                    <a:gd name="T102" fmla="*/ 46 w 733"/>
                    <a:gd name="T103" fmla="*/ 682 h 713"/>
                    <a:gd name="T104" fmla="*/ 207 w 733"/>
                    <a:gd name="T105" fmla="*/ 686 h 713"/>
                    <a:gd name="T106" fmla="*/ 210 w 733"/>
                    <a:gd name="T107" fmla="*/ 707 h 713"/>
                    <a:gd name="T108" fmla="*/ 120 w 733"/>
                    <a:gd name="T109" fmla="*/ 703 h 713"/>
                    <a:gd name="T110" fmla="*/ 0 w 733"/>
                    <a:gd name="T111" fmla="*/ 629 h 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33" h="713">
                      <a:moveTo>
                        <a:pt x="0" y="629"/>
                      </a:moveTo>
                      <a:lnTo>
                        <a:pt x="50" y="611"/>
                      </a:lnTo>
                      <a:lnTo>
                        <a:pt x="59" y="584"/>
                      </a:lnTo>
                      <a:lnTo>
                        <a:pt x="100" y="559"/>
                      </a:lnTo>
                      <a:lnTo>
                        <a:pt x="12" y="536"/>
                      </a:lnTo>
                      <a:lnTo>
                        <a:pt x="23" y="511"/>
                      </a:lnTo>
                      <a:lnTo>
                        <a:pt x="46" y="533"/>
                      </a:lnTo>
                      <a:lnTo>
                        <a:pt x="86" y="502"/>
                      </a:lnTo>
                      <a:lnTo>
                        <a:pt x="59" y="523"/>
                      </a:lnTo>
                      <a:lnTo>
                        <a:pt x="69" y="536"/>
                      </a:lnTo>
                      <a:lnTo>
                        <a:pt x="97" y="540"/>
                      </a:lnTo>
                      <a:lnTo>
                        <a:pt x="170" y="467"/>
                      </a:lnTo>
                      <a:lnTo>
                        <a:pt x="153" y="449"/>
                      </a:lnTo>
                      <a:lnTo>
                        <a:pt x="141" y="402"/>
                      </a:lnTo>
                      <a:lnTo>
                        <a:pt x="164" y="383"/>
                      </a:lnTo>
                      <a:lnTo>
                        <a:pt x="181" y="427"/>
                      </a:lnTo>
                      <a:lnTo>
                        <a:pt x="190" y="419"/>
                      </a:lnTo>
                      <a:lnTo>
                        <a:pt x="217" y="349"/>
                      </a:lnTo>
                      <a:lnTo>
                        <a:pt x="298" y="270"/>
                      </a:lnTo>
                      <a:lnTo>
                        <a:pt x="295" y="218"/>
                      </a:lnTo>
                      <a:lnTo>
                        <a:pt x="315" y="165"/>
                      </a:lnTo>
                      <a:lnTo>
                        <a:pt x="312" y="144"/>
                      </a:lnTo>
                      <a:lnTo>
                        <a:pt x="329" y="152"/>
                      </a:lnTo>
                      <a:lnTo>
                        <a:pt x="345" y="148"/>
                      </a:lnTo>
                      <a:lnTo>
                        <a:pt x="413" y="127"/>
                      </a:lnTo>
                      <a:lnTo>
                        <a:pt x="436" y="121"/>
                      </a:lnTo>
                      <a:lnTo>
                        <a:pt x="429" y="108"/>
                      </a:lnTo>
                      <a:lnTo>
                        <a:pt x="415" y="95"/>
                      </a:lnTo>
                      <a:lnTo>
                        <a:pt x="423" y="69"/>
                      </a:lnTo>
                      <a:lnTo>
                        <a:pt x="436" y="56"/>
                      </a:lnTo>
                      <a:lnTo>
                        <a:pt x="426" y="35"/>
                      </a:lnTo>
                      <a:lnTo>
                        <a:pt x="439" y="0"/>
                      </a:lnTo>
                      <a:lnTo>
                        <a:pt x="433" y="29"/>
                      </a:lnTo>
                      <a:lnTo>
                        <a:pt x="446" y="48"/>
                      </a:lnTo>
                      <a:lnTo>
                        <a:pt x="439" y="69"/>
                      </a:lnTo>
                      <a:lnTo>
                        <a:pt x="426" y="74"/>
                      </a:lnTo>
                      <a:lnTo>
                        <a:pt x="426" y="91"/>
                      </a:lnTo>
                      <a:lnTo>
                        <a:pt x="433" y="100"/>
                      </a:lnTo>
                      <a:lnTo>
                        <a:pt x="439" y="95"/>
                      </a:lnTo>
                      <a:lnTo>
                        <a:pt x="439" y="104"/>
                      </a:lnTo>
                      <a:lnTo>
                        <a:pt x="439" y="127"/>
                      </a:lnTo>
                      <a:lnTo>
                        <a:pt x="449" y="134"/>
                      </a:lnTo>
                      <a:lnTo>
                        <a:pt x="466" y="127"/>
                      </a:lnTo>
                      <a:lnTo>
                        <a:pt x="493" y="91"/>
                      </a:lnTo>
                      <a:lnTo>
                        <a:pt x="472" y="130"/>
                      </a:lnTo>
                      <a:lnTo>
                        <a:pt x="462" y="144"/>
                      </a:lnTo>
                      <a:lnTo>
                        <a:pt x="423" y="144"/>
                      </a:lnTo>
                      <a:lnTo>
                        <a:pt x="349" y="161"/>
                      </a:lnTo>
                      <a:lnTo>
                        <a:pt x="341" y="182"/>
                      </a:lnTo>
                      <a:lnTo>
                        <a:pt x="372" y="182"/>
                      </a:lnTo>
                      <a:lnTo>
                        <a:pt x="369" y="161"/>
                      </a:lnTo>
                      <a:lnTo>
                        <a:pt x="379" y="161"/>
                      </a:lnTo>
                      <a:lnTo>
                        <a:pt x="385" y="175"/>
                      </a:lnTo>
                      <a:lnTo>
                        <a:pt x="419" y="169"/>
                      </a:lnTo>
                      <a:lnTo>
                        <a:pt x="413" y="148"/>
                      </a:lnTo>
                      <a:lnTo>
                        <a:pt x="426" y="152"/>
                      </a:lnTo>
                      <a:lnTo>
                        <a:pt x="433" y="165"/>
                      </a:lnTo>
                      <a:lnTo>
                        <a:pt x="479" y="152"/>
                      </a:lnTo>
                      <a:lnTo>
                        <a:pt x="483" y="134"/>
                      </a:lnTo>
                      <a:lnTo>
                        <a:pt x="506" y="130"/>
                      </a:lnTo>
                      <a:lnTo>
                        <a:pt x="506" y="148"/>
                      </a:lnTo>
                      <a:lnTo>
                        <a:pt x="523" y="144"/>
                      </a:lnTo>
                      <a:lnTo>
                        <a:pt x="536" y="117"/>
                      </a:lnTo>
                      <a:lnTo>
                        <a:pt x="546" y="134"/>
                      </a:lnTo>
                      <a:lnTo>
                        <a:pt x="564" y="139"/>
                      </a:lnTo>
                      <a:lnTo>
                        <a:pt x="574" y="156"/>
                      </a:lnTo>
                      <a:lnTo>
                        <a:pt x="590" y="152"/>
                      </a:lnTo>
                      <a:lnTo>
                        <a:pt x="603" y="161"/>
                      </a:lnTo>
                      <a:lnTo>
                        <a:pt x="695" y="127"/>
                      </a:lnTo>
                      <a:lnTo>
                        <a:pt x="668" y="148"/>
                      </a:lnTo>
                      <a:lnTo>
                        <a:pt x="624" y="161"/>
                      </a:lnTo>
                      <a:lnTo>
                        <a:pt x="590" y="165"/>
                      </a:lnTo>
                      <a:lnTo>
                        <a:pt x="567" y="165"/>
                      </a:lnTo>
                      <a:lnTo>
                        <a:pt x="546" y="165"/>
                      </a:lnTo>
                      <a:lnTo>
                        <a:pt x="550" y="182"/>
                      </a:lnTo>
                      <a:lnTo>
                        <a:pt x="554" y="192"/>
                      </a:lnTo>
                      <a:lnTo>
                        <a:pt x="536" y="196"/>
                      </a:lnTo>
                      <a:lnTo>
                        <a:pt x="540" y="156"/>
                      </a:lnTo>
                      <a:lnTo>
                        <a:pt x="520" y="152"/>
                      </a:lnTo>
                      <a:lnTo>
                        <a:pt x="516" y="169"/>
                      </a:lnTo>
                      <a:lnTo>
                        <a:pt x="496" y="156"/>
                      </a:lnTo>
                      <a:lnTo>
                        <a:pt x="487" y="182"/>
                      </a:lnTo>
                      <a:lnTo>
                        <a:pt x="472" y="175"/>
                      </a:lnTo>
                      <a:lnTo>
                        <a:pt x="426" y="182"/>
                      </a:lnTo>
                      <a:lnTo>
                        <a:pt x="439" y="188"/>
                      </a:lnTo>
                      <a:lnTo>
                        <a:pt x="423" y="196"/>
                      </a:lnTo>
                      <a:lnTo>
                        <a:pt x="413" y="182"/>
                      </a:lnTo>
                      <a:lnTo>
                        <a:pt x="392" y="196"/>
                      </a:lnTo>
                      <a:lnTo>
                        <a:pt x="419" y="201"/>
                      </a:lnTo>
                      <a:lnTo>
                        <a:pt x="419" y="214"/>
                      </a:lnTo>
                      <a:lnTo>
                        <a:pt x="399" y="205"/>
                      </a:lnTo>
                      <a:lnTo>
                        <a:pt x="385" y="214"/>
                      </a:lnTo>
                      <a:lnTo>
                        <a:pt x="402" y="230"/>
                      </a:lnTo>
                      <a:lnTo>
                        <a:pt x="382" y="240"/>
                      </a:lnTo>
                      <a:lnTo>
                        <a:pt x="379" y="222"/>
                      </a:lnTo>
                      <a:lnTo>
                        <a:pt x="366" y="209"/>
                      </a:lnTo>
                      <a:lnTo>
                        <a:pt x="356" y="240"/>
                      </a:lnTo>
                      <a:lnTo>
                        <a:pt x="362" y="244"/>
                      </a:lnTo>
                      <a:lnTo>
                        <a:pt x="349" y="253"/>
                      </a:lnTo>
                      <a:lnTo>
                        <a:pt x="351" y="211"/>
                      </a:lnTo>
                      <a:lnTo>
                        <a:pt x="317" y="202"/>
                      </a:lnTo>
                      <a:lnTo>
                        <a:pt x="312" y="248"/>
                      </a:lnTo>
                      <a:lnTo>
                        <a:pt x="318" y="270"/>
                      </a:lnTo>
                      <a:lnTo>
                        <a:pt x="329" y="248"/>
                      </a:lnTo>
                      <a:lnTo>
                        <a:pt x="345" y="253"/>
                      </a:lnTo>
                      <a:lnTo>
                        <a:pt x="356" y="262"/>
                      </a:lnTo>
                      <a:lnTo>
                        <a:pt x="392" y="222"/>
                      </a:lnTo>
                      <a:lnTo>
                        <a:pt x="413" y="230"/>
                      </a:lnTo>
                      <a:lnTo>
                        <a:pt x="433" y="222"/>
                      </a:lnTo>
                      <a:lnTo>
                        <a:pt x="472" y="218"/>
                      </a:lnTo>
                      <a:lnTo>
                        <a:pt x="462" y="236"/>
                      </a:lnTo>
                      <a:lnTo>
                        <a:pt x="499" y="230"/>
                      </a:lnTo>
                      <a:lnTo>
                        <a:pt x="503" y="201"/>
                      </a:lnTo>
                      <a:lnTo>
                        <a:pt x="516" y="196"/>
                      </a:lnTo>
                      <a:lnTo>
                        <a:pt x="513" y="214"/>
                      </a:lnTo>
                      <a:lnTo>
                        <a:pt x="533" y="205"/>
                      </a:lnTo>
                      <a:lnTo>
                        <a:pt x="530" y="192"/>
                      </a:lnTo>
                      <a:lnTo>
                        <a:pt x="544" y="201"/>
                      </a:lnTo>
                      <a:lnTo>
                        <a:pt x="584" y="178"/>
                      </a:lnTo>
                      <a:lnTo>
                        <a:pt x="621" y="148"/>
                      </a:lnTo>
                      <a:lnTo>
                        <a:pt x="634" y="156"/>
                      </a:lnTo>
                      <a:lnTo>
                        <a:pt x="644" y="139"/>
                      </a:lnTo>
                      <a:lnTo>
                        <a:pt x="687" y="127"/>
                      </a:lnTo>
                      <a:lnTo>
                        <a:pt x="732" y="108"/>
                      </a:lnTo>
                      <a:lnTo>
                        <a:pt x="618" y="161"/>
                      </a:lnTo>
                      <a:lnTo>
                        <a:pt x="607" y="178"/>
                      </a:lnTo>
                      <a:lnTo>
                        <a:pt x="621" y="188"/>
                      </a:lnTo>
                      <a:lnTo>
                        <a:pt x="587" y="192"/>
                      </a:lnTo>
                      <a:lnTo>
                        <a:pt x="556" y="218"/>
                      </a:lnTo>
                      <a:lnTo>
                        <a:pt x="503" y="244"/>
                      </a:lnTo>
                      <a:lnTo>
                        <a:pt x="456" y="266"/>
                      </a:lnTo>
                      <a:lnTo>
                        <a:pt x="402" y="283"/>
                      </a:lnTo>
                      <a:lnTo>
                        <a:pt x="349" y="296"/>
                      </a:lnTo>
                      <a:lnTo>
                        <a:pt x="274" y="345"/>
                      </a:lnTo>
                      <a:lnTo>
                        <a:pt x="258" y="398"/>
                      </a:lnTo>
                      <a:lnTo>
                        <a:pt x="241" y="402"/>
                      </a:lnTo>
                      <a:lnTo>
                        <a:pt x="235" y="419"/>
                      </a:lnTo>
                      <a:lnTo>
                        <a:pt x="274" y="415"/>
                      </a:lnTo>
                      <a:lnTo>
                        <a:pt x="339" y="402"/>
                      </a:lnTo>
                      <a:lnTo>
                        <a:pt x="331" y="415"/>
                      </a:lnTo>
                      <a:lnTo>
                        <a:pt x="241" y="445"/>
                      </a:lnTo>
                      <a:lnTo>
                        <a:pt x="207" y="445"/>
                      </a:lnTo>
                      <a:lnTo>
                        <a:pt x="197" y="463"/>
                      </a:lnTo>
                      <a:lnTo>
                        <a:pt x="207" y="467"/>
                      </a:lnTo>
                      <a:lnTo>
                        <a:pt x="227" y="471"/>
                      </a:lnTo>
                      <a:lnTo>
                        <a:pt x="248" y="471"/>
                      </a:lnTo>
                      <a:lnTo>
                        <a:pt x="274" y="475"/>
                      </a:lnTo>
                      <a:lnTo>
                        <a:pt x="264" y="484"/>
                      </a:lnTo>
                      <a:lnTo>
                        <a:pt x="292" y="502"/>
                      </a:lnTo>
                      <a:lnTo>
                        <a:pt x="258" y="489"/>
                      </a:lnTo>
                      <a:lnTo>
                        <a:pt x="241" y="489"/>
                      </a:lnTo>
                      <a:lnTo>
                        <a:pt x="235" y="497"/>
                      </a:lnTo>
                      <a:lnTo>
                        <a:pt x="194" y="489"/>
                      </a:lnTo>
                      <a:lnTo>
                        <a:pt x="157" y="540"/>
                      </a:lnTo>
                      <a:lnTo>
                        <a:pt x="104" y="611"/>
                      </a:lnTo>
                      <a:lnTo>
                        <a:pt x="46" y="682"/>
                      </a:lnTo>
                      <a:lnTo>
                        <a:pt x="59" y="682"/>
                      </a:lnTo>
                      <a:lnTo>
                        <a:pt x="190" y="690"/>
                      </a:lnTo>
                      <a:lnTo>
                        <a:pt x="207" y="686"/>
                      </a:lnTo>
                      <a:lnTo>
                        <a:pt x="238" y="690"/>
                      </a:lnTo>
                      <a:lnTo>
                        <a:pt x="318" y="664"/>
                      </a:lnTo>
                      <a:lnTo>
                        <a:pt x="210" y="707"/>
                      </a:lnTo>
                      <a:lnTo>
                        <a:pt x="164" y="712"/>
                      </a:lnTo>
                      <a:lnTo>
                        <a:pt x="133" y="695"/>
                      </a:lnTo>
                      <a:lnTo>
                        <a:pt x="120" y="703"/>
                      </a:lnTo>
                      <a:lnTo>
                        <a:pt x="59" y="703"/>
                      </a:lnTo>
                      <a:lnTo>
                        <a:pt x="30" y="712"/>
                      </a:lnTo>
                      <a:lnTo>
                        <a:pt x="0" y="6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3842" y="3317"/>
                <a:ext cx="511" cy="463"/>
              </a:xfrm>
              <a:custGeom>
                <a:avLst/>
                <a:gdLst>
                  <a:gd name="T0" fmla="*/ 301 w 511"/>
                  <a:gd name="T1" fmla="*/ 358 h 463"/>
                  <a:gd name="T2" fmla="*/ 312 w 511"/>
                  <a:gd name="T3" fmla="*/ 215 h 463"/>
                  <a:gd name="T4" fmla="*/ 405 w 511"/>
                  <a:gd name="T5" fmla="*/ 163 h 463"/>
                  <a:gd name="T6" fmla="*/ 385 w 511"/>
                  <a:gd name="T7" fmla="*/ 173 h 463"/>
                  <a:gd name="T8" fmla="*/ 323 w 511"/>
                  <a:gd name="T9" fmla="*/ 215 h 463"/>
                  <a:gd name="T10" fmla="*/ 354 w 511"/>
                  <a:gd name="T11" fmla="*/ 153 h 463"/>
                  <a:gd name="T12" fmla="*/ 437 w 511"/>
                  <a:gd name="T13" fmla="*/ 122 h 463"/>
                  <a:gd name="T14" fmla="*/ 469 w 511"/>
                  <a:gd name="T15" fmla="*/ 102 h 463"/>
                  <a:gd name="T16" fmla="*/ 448 w 511"/>
                  <a:gd name="T17" fmla="*/ 102 h 463"/>
                  <a:gd name="T18" fmla="*/ 405 w 511"/>
                  <a:gd name="T19" fmla="*/ 102 h 463"/>
                  <a:gd name="T20" fmla="*/ 478 w 511"/>
                  <a:gd name="T21" fmla="*/ 82 h 463"/>
                  <a:gd name="T22" fmla="*/ 488 w 511"/>
                  <a:gd name="T23" fmla="*/ 29 h 463"/>
                  <a:gd name="T24" fmla="*/ 437 w 511"/>
                  <a:gd name="T25" fmla="*/ 29 h 463"/>
                  <a:gd name="T26" fmla="*/ 416 w 511"/>
                  <a:gd name="T27" fmla="*/ 61 h 463"/>
                  <a:gd name="T28" fmla="*/ 375 w 511"/>
                  <a:gd name="T29" fmla="*/ 82 h 463"/>
                  <a:gd name="T30" fmla="*/ 323 w 511"/>
                  <a:gd name="T31" fmla="*/ 122 h 463"/>
                  <a:gd name="T32" fmla="*/ 301 w 511"/>
                  <a:gd name="T33" fmla="*/ 102 h 463"/>
                  <a:gd name="T34" fmla="*/ 343 w 511"/>
                  <a:gd name="T35" fmla="*/ 82 h 463"/>
                  <a:gd name="T36" fmla="*/ 375 w 511"/>
                  <a:gd name="T37" fmla="*/ 41 h 463"/>
                  <a:gd name="T38" fmla="*/ 343 w 511"/>
                  <a:gd name="T39" fmla="*/ 41 h 463"/>
                  <a:gd name="T40" fmla="*/ 332 w 511"/>
                  <a:gd name="T41" fmla="*/ 41 h 463"/>
                  <a:gd name="T42" fmla="*/ 343 w 511"/>
                  <a:gd name="T43" fmla="*/ 0 h 463"/>
                  <a:gd name="T44" fmla="*/ 323 w 511"/>
                  <a:gd name="T45" fmla="*/ 29 h 463"/>
                  <a:gd name="T46" fmla="*/ 291 w 511"/>
                  <a:gd name="T47" fmla="*/ 29 h 463"/>
                  <a:gd name="T48" fmla="*/ 259 w 511"/>
                  <a:gd name="T49" fmla="*/ 29 h 463"/>
                  <a:gd name="T50" fmla="*/ 270 w 511"/>
                  <a:gd name="T51" fmla="*/ 61 h 463"/>
                  <a:gd name="T52" fmla="*/ 270 w 511"/>
                  <a:gd name="T53" fmla="*/ 92 h 463"/>
                  <a:gd name="T54" fmla="*/ 250 w 511"/>
                  <a:gd name="T55" fmla="*/ 102 h 463"/>
                  <a:gd name="T56" fmla="*/ 155 w 511"/>
                  <a:gd name="T57" fmla="*/ 92 h 463"/>
                  <a:gd name="T58" fmla="*/ 124 w 511"/>
                  <a:gd name="T59" fmla="*/ 71 h 463"/>
                  <a:gd name="T60" fmla="*/ 83 w 511"/>
                  <a:gd name="T61" fmla="*/ 50 h 463"/>
                  <a:gd name="T62" fmla="*/ 31 w 511"/>
                  <a:gd name="T63" fmla="*/ 41 h 463"/>
                  <a:gd name="T64" fmla="*/ 83 w 511"/>
                  <a:gd name="T65" fmla="*/ 82 h 463"/>
                  <a:gd name="T66" fmla="*/ 41 w 511"/>
                  <a:gd name="T67" fmla="*/ 92 h 463"/>
                  <a:gd name="T68" fmla="*/ 83 w 511"/>
                  <a:gd name="T69" fmla="*/ 111 h 463"/>
                  <a:gd name="T70" fmla="*/ 155 w 511"/>
                  <a:gd name="T71" fmla="*/ 143 h 463"/>
                  <a:gd name="T72" fmla="*/ 250 w 511"/>
                  <a:gd name="T73" fmla="*/ 215 h 463"/>
                  <a:gd name="T74" fmla="*/ 124 w 511"/>
                  <a:gd name="T75" fmla="*/ 132 h 463"/>
                  <a:gd name="T76" fmla="*/ 134 w 511"/>
                  <a:gd name="T77" fmla="*/ 163 h 463"/>
                  <a:gd name="T78" fmla="*/ 177 w 511"/>
                  <a:gd name="T79" fmla="*/ 194 h 463"/>
                  <a:gd name="T80" fmla="*/ 270 w 511"/>
                  <a:gd name="T81" fmla="*/ 369 h 463"/>
                  <a:gd name="T82" fmla="*/ 301 w 511"/>
                  <a:gd name="T83" fmla="*/ 409 h 463"/>
                  <a:gd name="T84" fmla="*/ 350 w 511"/>
                  <a:gd name="T85" fmla="*/ 39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1" h="463">
                    <a:moveTo>
                      <a:pt x="350" y="392"/>
                    </a:moveTo>
                    <a:lnTo>
                      <a:pt x="312" y="369"/>
                    </a:lnTo>
                    <a:lnTo>
                      <a:pt x="301" y="358"/>
                    </a:lnTo>
                    <a:lnTo>
                      <a:pt x="291" y="348"/>
                    </a:lnTo>
                    <a:lnTo>
                      <a:pt x="250" y="235"/>
                    </a:lnTo>
                    <a:lnTo>
                      <a:pt x="312" y="215"/>
                    </a:lnTo>
                    <a:lnTo>
                      <a:pt x="375" y="194"/>
                    </a:lnTo>
                    <a:lnTo>
                      <a:pt x="416" y="173"/>
                    </a:lnTo>
                    <a:lnTo>
                      <a:pt x="405" y="163"/>
                    </a:lnTo>
                    <a:lnTo>
                      <a:pt x="396" y="184"/>
                    </a:lnTo>
                    <a:lnTo>
                      <a:pt x="385" y="163"/>
                    </a:lnTo>
                    <a:lnTo>
                      <a:pt x="385" y="173"/>
                    </a:lnTo>
                    <a:lnTo>
                      <a:pt x="375" y="153"/>
                    </a:lnTo>
                    <a:lnTo>
                      <a:pt x="364" y="184"/>
                    </a:lnTo>
                    <a:lnTo>
                      <a:pt x="323" y="215"/>
                    </a:lnTo>
                    <a:lnTo>
                      <a:pt x="259" y="204"/>
                    </a:lnTo>
                    <a:lnTo>
                      <a:pt x="291" y="173"/>
                    </a:lnTo>
                    <a:lnTo>
                      <a:pt x="354" y="153"/>
                    </a:lnTo>
                    <a:lnTo>
                      <a:pt x="375" y="132"/>
                    </a:lnTo>
                    <a:lnTo>
                      <a:pt x="405" y="143"/>
                    </a:lnTo>
                    <a:lnTo>
                      <a:pt x="437" y="122"/>
                    </a:lnTo>
                    <a:lnTo>
                      <a:pt x="488" y="111"/>
                    </a:lnTo>
                    <a:lnTo>
                      <a:pt x="499" y="102"/>
                    </a:lnTo>
                    <a:lnTo>
                      <a:pt x="469" y="102"/>
                    </a:lnTo>
                    <a:lnTo>
                      <a:pt x="458" y="102"/>
                    </a:lnTo>
                    <a:lnTo>
                      <a:pt x="458" y="92"/>
                    </a:lnTo>
                    <a:lnTo>
                      <a:pt x="448" y="102"/>
                    </a:lnTo>
                    <a:lnTo>
                      <a:pt x="427" y="92"/>
                    </a:lnTo>
                    <a:lnTo>
                      <a:pt x="416" y="111"/>
                    </a:lnTo>
                    <a:lnTo>
                      <a:pt x="405" y="102"/>
                    </a:lnTo>
                    <a:lnTo>
                      <a:pt x="427" y="102"/>
                    </a:lnTo>
                    <a:lnTo>
                      <a:pt x="427" y="82"/>
                    </a:lnTo>
                    <a:lnTo>
                      <a:pt x="478" y="82"/>
                    </a:lnTo>
                    <a:lnTo>
                      <a:pt x="458" y="71"/>
                    </a:lnTo>
                    <a:lnTo>
                      <a:pt x="510" y="41"/>
                    </a:lnTo>
                    <a:lnTo>
                      <a:pt x="488" y="29"/>
                    </a:lnTo>
                    <a:lnTo>
                      <a:pt x="478" y="41"/>
                    </a:lnTo>
                    <a:lnTo>
                      <a:pt x="458" y="20"/>
                    </a:lnTo>
                    <a:lnTo>
                      <a:pt x="437" y="29"/>
                    </a:lnTo>
                    <a:lnTo>
                      <a:pt x="448" y="41"/>
                    </a:lnTo>
                    <a:lnTo>
                      <a:pt x="427" y="41"/>
                    </a:lnTo>
                    <a:lnTo>
                      <a:pt x="416" y="61"/>
                    </a:lnTo>
                    <a:lnTo>
                      <a:pt x="405" y="61"/>
                    </a:lnTo>
                    <a:lnTo>
                      <a:pt x="385" y="82"/>
                    </a:lnTo>
                    <a:lnTo>
                      <a:pt x="375" y="82"/>
                    </a:lnTo>
                    <a:lnTo>
                      <a:pt x="364" y="92"/>
                    </a:lnTo>
                    <a:lnTo>
                      <a:pt x="343" y="102"/>
                    </a:lnTo>
                    <a:lnTo>
                      <a:pt x="323" y="122"/>
                    </a:lnTo>
                    <a:lnTo>
                      <a:pt x="301" y="122"/>
                    </a:lnTo>
                    <a:lnTo>
                      <a:pt x="291" y="132"/>
                    </a:lnTo>
                    <a:lnTo>
                      <a:pt x="301" y="102"/>
                    </a:lnTo>
                    <a:lnTo>
                      <a:pt x="323" y="102"/>
                    </a:lnTo>
                    <a:lnTo>
                      <a:pt x="323" y="82"/>
                    </a:lnTo>
                    <a:lnTo>
                      <a:pt x="343" y="82"/>
                    </a:lnTo>
                    <a:lnTo>
                      <a:pt x="354" y="61"/>
                    </a:lnTo>
                    <a:lnTo>
                      <a:pt x="416" y="41"/>
                    </a:lnTo>
                    <a:lnTo>
                      <a:pt x="375" y="41"/>
                    </a:lnTo>
                    <a:lnTo>
                      <a:pt x="385" y="29"/>
                    </a:lnTo>
                    <a:lnTo>
                      <a:pt x="354" y="41"/>
                    </a:lnTo>
                    <a:lnTo>
                      <a:pt x="343" y="41"/>
                    </a:lnTo>
                    <a:lnTo>
                      <a:pt x="323" y="61"/>
                    </a:lnTo>
                    <a:lnTo>
                      <a:pt x="323" y="50"/>
                    </a:lnTo>
                    <a:lnTo>
                      <a:pt x="332" y="41"/>
                    </a:lnTo>
                    <a:lnTo>
                      <a:pt x="332" y="29"/>
                    </a:lnTo>
                    <a:lnTo>
                      <a:pt x="354" y="10"/>
                    </a:lnTo>
                    <a:lnTo>
                      <a:pt x="343" y="0"/>
                    </a:lnTo>
                    <a:lnTo>
                      <a:pt x="332" y="0"/>
                    </a:lnTo>
                    <a:lnTo>
                      <a:pt x="312" y="20"/>
                    </a:lnTo>
                    <a:lnTo>
                      <a:pt x="323" y="29"/>
                    </a:lnTo>
                    <a:lnTo>
                      <a:pt x="301" y="29"/>
                    </a:lnTo>
                    <a:lnTo>
                      <a:pt x="270" y="20"/>
                    </a:lnTo>
                    <a:lnTo>
                      <a:pt x="291" y="29"/>
                    </a:lnTo>
                    <a:lnTo>
                      <a:pt x="270" y="41"/>
                    </a:lnTo>
                    <a:lnTo>
                      <a:pt x="259" y="20"/>
                    </a:lnTo>
                    <a:lnTo>
                      <a:pt x="259" y="29"/>
                    </a:lnTo>
                    <a:lnTo>
                      <a:pt x="250" y="20"/>
                    </a:lnTo>
                    <a:lnTo>
                      <a:pt x="259" y="61"/>
                    </a:lnTo>
                    <a:lnTo>
                      <a:pt x="270" y="61"/>
                    </a:lnTo>
                    <a:lnTo>
                      <a:pt x="280" y="92"/>
                    </a:lnTo>
                    <a:lnTo>
                      <a:pt x="280" y="102"/>
                    </a:lnTo>
                    <a:lnTo>
                      <a:pt x="270" y="92"/>
                    </a:lnTo>
                    <a:lnTo>
                      <a:pt x="250" y="92"/>
                    </a:lnTo>
                    <a:lnTo>
                      <a:pt x="259" y="102"/>
                    </a:lnTo>
                    <a:lnTo>
                      <a:pt x="250" y="102"/>
                    </a:lnTo>
                    <a:lnTo>
                      <a:pt x="229" y="111"/>
                    </a:lnTo>
                    <a:lnTo>
                      <a:pt x="166" y="92"/>
                    </a:lnTo>
                    <a:lnTo>
                      <a:pt x="155" y="92"/>
                    </a:lnTo>
                    <a:lnTo>
                      <a:pt x="145" y="92"/>
                    </a:lnTo>
                    <a:lnTo>
                      <a:pt x="145" y="71"/>
                    </a:lnTo>
                    <a:lnTo>
                      <a:pt x="124" y="71"/>
                    </a:lnTo>
                    <a:lnTo>
                      <a:pt x="124" y="61"/>
                    </a:lnTo>
                    <a:lnTo>
                      <a:pt x="104" y="71"/>
                    </a:lnTo>
                    <a:lnTo>
                      <a:pt x="83" y="50"/>
                    </a:lnTo>
                    <a:lnTo>
                      <a:pt x="73" y="41"/>
                    </a:lnTo>
                    <a:lnTo>
                      <a:pt x="51" y="29"/>
                    </a:lnTo>
                    <a:lnTo>
                      <a:pt x="31" y="41"/>
                    </a:lnTo>
                    <a:lnTo>
                      <a:pt x="10" y="29"/>
                    </a:lnTo>
                    <a:lnTo>
                      <a:pt x="0" y="50"/>
                    </a:lnTo>
                    <a:lnTo>
                      <a:pt x="83" y="82"/>
                    </a:lnTo>
                    <a:lnTo>
                      <a:pt x="51" y="82"/>
                    </a:lnTo>
                    <a:lnTo>
                      <a:pt x="10" y="71"/>
                    </a:lnTo>
                    <a:lnTo>
                      <a:pt x="41" y="92"/>
                    </a:lnTo>
                    <a:lnTo>
                      <a:pt x="31" y="102"/>
                    </a:lnTo>
                    <a:lnTo>
                      <a:pt x="62" y="122"/>
                    </a:lnTo>
                    <a:lnTo>
                      <a:pt x="83" y="111"/>
                    </a:lnTo>
                    <a:lnTo>
                      <a:pt x="83" y="122"/>
                    </a:lnTo>
                    <a:lnTo>
                      <a:pt x="145" y="111"/>
                    </a:lnTo>
                    <a:lnTo>
                      <a:pt x="155" y="143"/>
                    </a:lnTo>
                    <a:lnTo>
                      <a:pt x="166" y="163"/>
                    </a:lnTo>
                    <a:lnTo>
                      <a:pt x="250" y="194"/>
                    </a:lnTo>
                    <a:lnTo>
                      <a:pt x="250" y="215"/>
                    </a:lnTo>
                    <a:lnTo>
                      <a:pt x="177" y="173"/>
                    </a:lnTo>
                    <a:lnTo>
                      <a:pt x="155" y="173"/>
                    </a:lnTo>
                    <a:lnTo>
                      <a:pt x="124" y="132"/>
                    </a:lnTo>
                    <a:lnTo>
                      <a:pt x="73" y="122"/>
                    </a:lnTo>
                    <a:lnTo>
                      <a:pt x="104" y="143"/>
                    </a:lnTo>
                    <a:lnTo>
                      <a:pt x="134" y="163"/>
                    </a:lnTo>
                    <a:lnTo>
                      <a:pt x="124" y="153"/>
                    </a:lnTo>
                    <a:lnTo>
                      <a:pt x="145" y="184"/>
                    </a:lnTo>
                    <a:lnTo>
                      <a:pt x="177" y="194"/>
                    </a:lnTo>
                    <a:lnTo>
                      <a:pt x="208" y="215"/>
                    </a:lnTo>
                    <a:lnTo>
                      <a:pt x="280" y="358"/>
                    </a:lnTo>
                    <a:lnTo>
                      <a:pt x="270" y="369"/>
                    </a:lnTo>
                    <a:lnTo>
                      <a:pt x="291" y="378"/>
                    </a:lnTo>
                    <a:lnTo>
                      <a:pt x="282" y="386"/>
                    </a:lnTo>
                    <a:lnTo>
                      <a:pt x="301" y="409"/>
                    </a:lnTo>
                    <a:lnTo>
                      <a:pt x="312" y="419"/>
                    </a:lnTo>
                    <a:lnTo>
                      <a:pt x="323" y="462"/>
                    </a:lnTo>
                    <a:lnTo>
                      <a:pt x="350" y="39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680" y="3490"/>
                <a:ext cx="3091" cy="756"/>
              </a:xfrm>
              <a:custGeom>
                <a:avLst/>
                <a:gdLst>
                  <a:gd name="T0" fmla="*/ 3041 w 3091"/>
                  <a:gd name="T1" fmla="*/ 0 h 756"/>
                  <a:gd name="T2" fmla="*/ 2907 w 3091"/>
                  <a:gd name="T3" fmla="*/ 63 h 756"/>
                  <a:gd name="T4" fmla="*/ 2742 w 3091"/>
                  <a:gd name="T5" fmla="*/ 63 h 756"/>
                  <a:gd name="T6" fmla="*/ 2504 w 3091"/>
                  <a:gd name="T7" fmla="*/ 9 h 756"/>
                  <a:gd name="T8" fmla="*/ 2384 w 3091"/>
                  <a:gd name="T9" fmla="*/ 9 h 756"/>
                  <a:gd name="T10" fmla="*/ 2309 w 3091"/>
                  <a:gd name="T11" fmla="*/ 53 h 756"/>
                  <a:gd name="T12" fmla="*/ 2175 w 3091"/>
                  <a:gd name="T13" fmla="*/ 4 h 756"/>
                  <a:gd name="T14" fmla="*/ 2085 w 3091"/>
                  <a:gd name="T15" fmla="*/ 48 h 756"/>
                  <a:gd name="T16" fmla="*/ 2011 w 3091"/>
                  <a:gd name="T17" fmla="*/ 68 h 756"/>
                  <a:gd name="T18" fmla="*/ 1906 w 3091"/>
                  <a:gd name="T19" fmla="*/ 28 h 756"/>
                  <a:gd name="T20" fmla="*/ 1846 w 3091"/>
                  <a:gd name="T21" fmla="*/ 102 h 756"/>
                  <a:gd name="T22" fmla="*/ 1763 w 3091"/>
                  <a:gd name="T23" fmla="*/ 131 h 756"/>
                  <a:gd name="T24" fmla="*/ 1667 w 3091"/>
                  <a:gd name="T25" fmla="*/ 87 h 756"/>
                  <a:gd name="T26" fmla="*/ 1533 w 3091"/>
                  <a:gd name="T27" fmla="*/ 78 h 756"/>
                  <a:gd name="T28" fmla="*/ 1488 w 3091"/>
                  <a:gd name="T29" fmla="*/ 63 h 756"/>
                  <a:gd name="T30" fmla="*/ 1414 w 3091"/>
                  <a:gd name="T31" fmla="*/ 82 h 756"/>
                  <a:gd name="T32" fmla="*/ 1278 w 3091"/>
                  <a:gd name="T33" fmla="*/ 136 h 756"/>
                  <a:gd name="T34" fmla="*/ 1175 w 3091"/>
                  <a:gd name="T35" fmla="*/ 185 h 756"/>
                  <a:gd name="T36" fmla="*/ 1115 w 3091"/>
                  <a:gd name="T37" fmla="*/ 238 h 756"/>
                  <a:gd name="T38" fmla="*/ 1069 w 3091"/>
                  <a:gd name="T39" fmla="*/ 248 h 756"/>
                  <a:gd name="T40" fmla="*/ 1069 w 3091"/>
                  <a:gd name="T41" fmla="*/ 296 h 756"/>
                  <a:gd name="T42" fmla="*/ 951 w 3091"/>
                  <a:gd name="T43" fmla="*/ 336 h 756"/>
                  <a:gd name="T44" fmla="*/ 845 w 3091"/>
                  <a:gd name="T45" fmla="*/ 350 h 756"/>
                  <a:gd name="T46" fmla="*/ 860 w 3091"/>
                  <a:gd name="T47" fmla="*/ 380 h 756"/>
                  <a:gd name="T48" fmla="*/ 816 w 3091"/>
                  <a:gd name="T49" fmla="*/ 501 h 756"/>
                  <a:gd name="T50" fmla="*/ 667 w 3091"/>
                  <a:gd name="T51" fmla="*/ 565 h 756"/>
                  <a:gd name="T52" fmla="*/ 0 w 3091"/>
                  <a:gd name="T53" fmla="*/ 668 h 756"/>
                  <a:gd name="T54" fmla="*/ 726 w 3091"/>
                  <a:gd name="T55" fmla="*/ 681 h 756"/>
                  <a:gd name="T56" fmla="*/ 756 w 3091"/>
                  <a:gd name="T57" fmla="*/ 648 h 756"/>
                  <a:gd name="T58" fmla="*/ 876 w 3091"/>
                  <a:gd name="T59" fmla="*/ 667 h 756"/>
                  <a:gd name="T60" fmla="*/ 1297 w 3091"/>
                  <a:gd name="T61" fmla="*/ 686 h 756"/>
                  <a:gd name="T62" fmla="*/ 983 w 3091"/>
                  <a:gd name="T63" fmla="*/ 730 h 756"/>
                  <a:gd name="T64" fmla="*/ 1178 w 3091"/>
                  <a:gd name="T65" fmla="*/ 740 h 756"/>
                  <a:gd name="T66" fmla="*/ 1898 w 3091"/>
                  <a:gd name="T67" fmla="*/ 754 h 756"/>
                  <a:gd name="T68" fmla="*/ 2284 w 3091"/>
                  <a:gd name="T69" fmla="*/ 733 h 756"/>
                  <a:gd name="T70" fmla="*/ 3090 w 3091"/>
                  <a:gd name="T71" fmla="*/ 715 h 756"/>
                  <a:gd name="T72" fmla="*/ 2923 w 3091"/>
                  <a:gd name="T73" fmla="*/ 681 h 756"/>
                  <a:gd name="T74" fmla="*/ 3090 w 3091"/>
                  <a:gd name="T75" fmla="*/ 64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1" h="756">
                    <a:moveTo>
                      <a:pt x="3090" y="50"/>
                    </a:moveTo>
                    <a:lnTo>
                      <a:pt x="3041" y="0"/>
                    </a:lnTo>
                    <a:lnTo>
                      <a:pt x="2967" y="14"/>
                    </a:lnTo>
                    <a:lnTo>
                      <a:pt x="2907" y="63"/>
                    </a:lnTo>
                    <a:lnTo>
                      <a:pt x="2817" y="43"/>
                    </a:lnTo>
                    <a:lnTo>
                      <a:pt x="2742" y="63"/>
                    </a:lnTo>
                    <a:lnTo>
                      <a:pt x="2578" y="24"/>
                    </a:lnTo>
                    <a:lnTo>
                      <a:pt x="2504" y="9"/>
                    </a:lnTo>
                    <a:lnTo>
                      <a:pt x="2444" y="28"/>
                    </a:lnTo>
                    <a:lnTo>
                      <a:pt x="2384" y="9"/>
                    </a:lnTo>
                    <a:lnTo>
                      <a:pt x="2339" y="0"/>
                    </a:lnTo>
                    <a:lnTo>
                      <a:pt x="2309" y="53"/>
                    </a:lnTo>
                    <a:lnTo>
                      <a:pt x="2220" y="33"/>
                    </a:lnTo>
                    <a:lnTo>
                      <a:pt x="2175" y="4"/>
                    </a:lnTo>
                    <a:lnTo>
                      <a:pt x="2085" y="14"/>
                    </a:lnTo>
                    <a:lnTo>
                      <a:pt x="2085" y="48"/>
                    </a:lnTo>
                    <a:lnTo>
                      <a:pt x="2085" y="87"/>
                    </a:lnTo>
                    <a:lnTo>
                      <a:pt x="2011" y="68"/>
                    </a:lnTo>
                    <a:lnTo>
                      <a:pt x="1951" y="14"/>
                    </a:lnTo>
                    <a:lnTo>
                      <a:pt x="1906" y="28"/>
                    </a:lnTo>
                    <a:lnTo>
                      <a:pt x="1922" y="68"/>
                    </a:lnTo>
                    <a:lnTo>
                      <a:pt x="1846" y="102"/>
                    </a:lnTo>
                    <a:lnTo>
                      <a:pt x="1810" y="136"/>
                    </a:lnTo>
                    <a:lnTo>
                      <a:pt x="1763" y="131"/>
                    </a:lnTo>
                    <a:lnTo>
                      <a:pt x="1714" y="126"/>
                    </a:lnTo>
                    <a:lnTo>
                      <a:pt x="1667" y="87"/>
                    </a:lnTo>
                    <a:lnTo>
                      <a:pt x="1577" y="58"/>
                    </a:lnTo>
                    <a:lnTo>
                      <a:pt x="1533" y="78"/>
                    </a:lnTo>
                    <a:lnTo>
                      <a:pt x="1503" y="87"/>
                    </a:lnTo>
                    <a:lnTo>
                      <a:pt x="1488" y="63"/>
                    </a:lnTo>
                    <a:lnTo>
                      <a:pt x="1429" y="63"/>
                    </a:lnTo>
                    <a:lnTo>
                      <a:pt x="1414" y="82"/>
                    </a:lnTo>
                    <a:lnTo>
                      <a:pt x="1473" y="131"/>
                    </a:lnTo>
                    <a:lnTo>
                      <a:pt x="1278" y="136"/>
                    </a:lnTo>
                    <a:lnTo>
                      <a:pt x="1234" y="142"/>
                    </a:lnTo>
                    <a:lnTo>
                      <a:pt x="1175" y="185"/>
                    </a:lnTo>
                    <a:lnTo>
                      <a:pt x="1160" y="214"/>
                    </a:lnTo>
                    <a:lnTo>
                      <a:pt x="1115" y="238"/>
                    </a:lnTo>
                    <a:lnTo>
                      <a:pt x="1085" y="229"/>
                    </a:lnTo>
                    <a:lnTo>
                      <a:pt x="1069" y="248"/>
                    </a:lnTo>
                    <a:lnTo>
                      <a:pt x="1054" y="272"/>
                    </a:lnTo>
                    <a:lnTo>
                      <a:pt x="1069" y="296"/>
                    </a:lnTo>
                    <a:lnTo>
                      <a:pt x="1010" y="350"/>
                    </a:lnTo>
                    <a:lnTo>
                      <a:pt x="951" y="336"/>
                    </a:lnTo>
                    <a:lnTo>
                      <a:pt x="860" y="326"/>
                    </a:lnTo>
                    <a:lnTo>
                      <a:pt x="845" y="350"/>
                    </a:lnTo>
                    <a:lnTo>
                      <a:pt x="831" y="370"/>
                    </a:lnTo>
                    <a:lnTo>
                      <a:pt x="860" y="380"/>
                    </a:lnTo>
                    <a:lnTo>
                      <a:pt x="876" y="438"/>
                    </a:lnTo>
                    <a:lnTo>
                      <a:pt x="816" y="501"/>
                    </a:lnTo>
                    <a:lnTo>
                      <a:pt x="756" y="565"/>
                    </a:lnTo>
                    <a:lnTo>
                      <a:pt x="667" y="565"/>
                    </a:lnTo>
                    <a:lnTo>
                      <a:pt x="468" y="623"/>
                    </a:lnTo>
                    <a:lnTo>
                      <a:pt x="0" y="668"/>
                    </a:lnTo>
                    <a:lnTo>
                      <a:pt x="569" y="689"/>
                    </a:lnTo>
                    <a:lnTo>
                      <a:pt x="726" y="681"/>
                    </a:lnTo>
                    <a:lnTo>
                      <a:pt x="652" y="662"/>
                    </a:lnTo>
                    <a:lnTo>
                      <a:pt x="756" y="648"/>
                    </a:lnTo>
                    <a:lnTo>
                      <a:pt x="921" y="652"/>
                    </a:lnTo>
                    <a:lnTo>
                      <a:pt x="876" y="667"/>
                    </a:lnTo>
                    <a:lnTo>
                      <a:pt x="1143" y="676"/>
                    </a:lnTo>
                    <a:lnTo>
                      <a:pt x="1297" y="686"/>
                    </a:lnTo>
                    <a:lnTo>
                      <a:pt x="1148" y="711"/>
                    </a:lnTo>
                    <a:lnTo>
                      <a:pt x="983" y="730"/>
                    </a:lnTo>
                    <a:lnTo>
                      <a:pt x="879" y="744"/>
                    </a:lnTo>
                    <a:lnTo>
                      <a:pt x="1178" y="740"/>
                    </a:lnTo>
                    <a:lnTo>
                      <a:pt x="1580" y="755"/>
                    </a:lnTo>
                    <a:lnTo>
                      <a:pt x="1898" y="754"/>
                    </a:lnTo>
                    <a:lnTo>
                      <a:pt x="2111" y="736"/>
                    </a:lnTo>
                    <a:lnTo>
                      <a:pt x="2284" y="733"/>
                    </a:lnTo>
                    <a:lnTo>
                      <a:pt x="2727" y="740"/>
                    </a:lnTo>
                    <a:lnTo>
                      <a:pt x="3090" y="715"/>
                    </a:lnTo>
                    <a:lnTo>
                      <a:pt x="3090" y="680"/>
                    </a:lnTo>
                    <a:lnTo>
                      <a:pt x="2923" y="681"/>
                    </a:lnTo>
                    <a:lnTo>
                      <a:pt x="2788" y="652"/>
                    </a:lnTo>
                    <a:lnTo>
                      <a:pt x="3090" y="642"/>
                    </a:lnTo>
                    <a:lnTo>
                      <a:pt x="3090" y="5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2775F1-2562-455F-9F71-77BB29DBE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C9428442-26E7-4884-9B47-13C90C3043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07/03/2015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B2ADF752-733D-4AEE-B1C0-160908DB1864}" type="slidenum">
              <a:rPr lang="fr-CA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3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0" y="2895600"/>
            <a:ext cx="9161463" cy="3960813"/>
            <a:chOff x="0" y="1824"/>
            <a:chExt cx="5771" cy="249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2680" y="1824"/>
              <a:ext cx="3091" cy="2422"/>
              <a:chOff x="2680" y="1824"/>
              <a:chExt cx="3091" cy="242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106" y="1824"/>
                <a:ext cx="1665" cy="1700"/>
                <a:chOff x="4106" y="1824"/>
                <a:chExt cx="1665" cy="1700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106" y="1826"/>
                  <a:ext cx="942" cy="760"/>
                </a:xfrm>
                <a:custGeom>
                  <a:avLst/>
                  <a:gdLst>
                    <a:gd name="T0" fmla="*/ 618 w 942"/>
                    <a:gd name="T1" fmla="*/ 605 h 760"/>
                    <a:gd name="T2" fmla="*/ 699 w 942"/>
                    <a:gd name="T3" fmla="*/ 478 h 760"/>
                    <a:gd name="T4" fmla="*/ 739 w 942"/>
                    <a:gd name="T5" fmla="*/ 478 h 760"/>
                    <a:gd name="T6" fmla="*/ 719 w 942"/>
                    <a:gd name="T7" fmla="*/ 583 h 760"/>
                    <a:gd name="T8" fmla="*/ 759 w 942"/>
                    <a:gd name="T9" fmla="*/ 552 h 760"/>
                    <a:gd name="T10" fmla="*/ 776 w 942"/>
                    <a:gd name="T11" fmla="*/ 517 h 760"/>
                    <a:gd name="T12" fmla="*/ 797 w 942"/>
                    <a:gd name="T13" fmla="*/ 487 h 760"/>
                    <a:gd name="T14" fmla="*/ 867 w 942"/>
                    <a:gd name="T15" fmla="*/ 523 h 760"/>
                    <a:gd name="T16" fmla="*/ 880 w 942"/>
                    <a:gd name="T17" fmla="*/ 461 h 760"/>
                    <a:gd name="T18" fmla="*/ 820 w 942"/>
                    <a:gd name="T19" fmla="*/ 431 h 760"/>
                    <a:gd name="T20" fmla="*/ 769 w 942"/>
                    <a:gd name="T21" fmla="*/ 412 h 760"/>
                    <a:gd name="T22" fmla="*/ 789 w 942"/>
                    <a:gd name="T23" fmla="*/ 347 h 760"/>
                    <a:gd name="T24" fmla="*/ 776 w 942"/>
                    <a:gd name="T25" fmla="*/ 302 h 760"/>
                    <a:gd name="T26" fmla="*/ 941 w 942"/>
                    <a:gd name="T27" fmla="*/ 110 h 760"/>
                    <a:gd name="T28" fmla="*/ 417 w 942"/>
                    <a:gd name="T29" fmla="*/ 110 h 760"/>
                    <a:gd name="T30" fmla="*/ 343 w 942"/>
                    <a:gd name="T31" fmla="*/ 114 h 760"/>
                    <a:gd name="T32" fmla="*/ 261 w 942"/>
                    <a:gd name="T33" fmla="*/ 136 h 760"/>
                    <a:gd name="T34" fmla="*/ 245 w 942"/>
                    <a:gd name="T35" fmla="*/ 136 h 760"/>
                    <a:gd name="T36" fmla="*/ 161 w 942"/>
                    <a:gd name="T37" fmla="*/ 180 h 760"/>
                    <a:gd name="T38" fmla="*/ 235 w 942"/>
                    <a:gd name="T39" fmla="*/ 193 h 760"/>
                    <a:gd name="T40" fmla="*/ 261 w 942"/>
                    <a:gd name="T41" fmla="*/ 210 h 760"/>
                    <a:gd name="T42" fmla="*/ 275 w 942"/>
                    <a:gd name="T43" fmla="*/ 220 h 760"/>
                    <a:gd name="T44" fmla="*/ 127 w 942"/>
                    <a:gd name="T45" fmla="*/ 259 h 760"/>
                    <a:gd name="T46" fmla="*/ 97 w 942"/>
                    <a:gd name="T47" fmla="*/ 312 h 760"/>
                    <a:gd name="T48" fmla="*/ 204 w 942"/>
                    <a:gd name="T49" fmla="*/ 285 h 760"/>
                    <a:gd name="T50" fmla="*/ 151 w 942"/>
                    <a:gd name="T51" fmla="*/ 338 h 760"/>
                    <a:gd name="T52" fmla="*/ 84 w 942"/>
                    <a:gd name="T53" fmla="*/ 347 h 760"/>
                    <a:gd name="T54" fmla="*/ 13 w 942"/>
                    <a:gd name="T55" fmla="*/ 382 h 760"/>
                    <a:gd name="T56" fmla="*/ 87 w 942"/>
                    <a:gd name="T57" fmla="*/ 421 h 760"/>
                    <a:gd name="T58" fmla="*/ 134 w 942"/>
                    <a:gd name="T59" fmla="*/ 431 h 760"/>
                    <a:gd name="T60" fmla="*/ 44 w 942"/>
                    <a:gd name="T61" fmla="*/ 478 h 760"/>
                    <a:gd name="T62" fmla="*/ 0 w 942"/>
                    <a:gd name="T63" fmla="*/ 504 h 760"/>
                    <a:gd name="T64" fmla="*/ 63 w 942"/>
                    <a:gd name="T65" fmla="*/ 523 h 760"/>
                    <a:gd name="T66" fmla="*/ 134 w 942"/>
                    <a:gd name="T67" fmla="*/ 500 h 760"/>
                    <a:gd name="T68" fmla="*/ 130 w 942"/>
                    <a:gd name="T69" fmla="*/ 527 h 760"/>
                    <a:gd name="T70" fmla="*/ 187 w 942"/>
                    <a:gd name="T71" fmla="*/ 540 h 760"/>
                    <a:gd name="T72" fmla="*/ 187 w 942"/>
                    <a:gd name="T73" fmla="*/ 474 h 760"/>
                    <a:gd name="T74" fmla="*/ 285 w 942"/>
                    <a:gd name="T75" fmla="*/ 469 h 760"/>
                    <a:gd name="T76" fmla="*/ 272 w 942"/>
                    <a:gd name="T77" fmla="*/ 548 h 760"/>
                    <a:gd name="T78" fmla="*/ 316 w 942"/>
                    <a:gd name="T79" fmla="*/ 527 h 760"/>
                    <a:gd name="T80" fmla="*/ 389 w 942"/>
                    <a:gd name="T81" fmla="*/ 496 h 760"/>
                    <a:gd name="T82" fmla="*/ 419 w 942"/>
                    <a:gd name="T83" fmla="*/ 575 h 760"/>
                    <a:gd name="T84" fmla="*/ 523 w 942"/>
                    <a:gd name="T85" fmla="*/ 583 h 760"/>
                    <a:gd name="T86" fmla="*/ 517 w 942"/>
                    <a:gd name="T87" fmla="*/ 605 h 760"/>
                    <a:gd name="T88" fmla="*/ 467 w 942"/>
                    <a:gd name="T89" fmla="*/ 618 h 760"/>
                    <a:gd name="T90" fmla="*/ 353 w 942"/>
                    <a:gd name="T91" fmla="*/ 650 h 760"/>
                    <a:gd name="T92" fmla="*/ 484 w 942"/>
                    <a:gd name="T93" fmla="*/ 640 h 760"/>
                    <a:gd name="T94" fmla="*/ 426 w 942"/>
                    <a:gd name="T95" fmla="*/ 671 h 760"/>
                    <a:gd name="T96" fmla="*/ 440 w 942"/>
                    <a:gd name="T97" fmla="*/ 684 h 760"/>
                    <a:gd name="T98" fmla="*/ 517 w 942"/>
                    <a:gd name="T99" fmla="*/ 715 h 760"/>
                    <a:gd name="T100" fmla="*/ 662 w 942"/>
                    <a:gd name="T101" fmla="*/ 724 h 760"/>
                    <a:gd name="T102" fmla="*/ 578 w 942"/>
                    <a:gd name="T103" fmla="*/ 741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42" h="760">
                      <a:moveTo>
                        <a:pt x="713" y="702"/>
                      </a:moveTo>
                      <a:lnTo>
                        <a:pt x="685" y="680"/>
                      </a:lnTo>
                      <a:lnTo>
                        <a:pt x="648" y="627"/>
                      </a:lnTo>
                      <a:lnTo>
                        <a:pt x="625" y="627"/>
                      </a:lnTo>
                      <a:lnTo>
                        <a:pt x="618" y="605"/>
                      </a:lnTo>
                      <a:lnTo>
                        <a:pt x="638" y="593"/>
                      </a:lnTo>
                      <a:lnTo>
                        <a:pt x="638" y="562"/>
                      </a:lnTo>
                      <a:lnTo>
                        <a:pt x="656" y="552"/>
                      </a:lnTo>
                      <a:lnTo>
                        <a:pt x="705" y="491"/>
                      </a:lnTo>
                      <a:lnTo>
                        <a:pt x="699" y="478"/>
                      </a:lnTo>
                      <a:lnTo>
                        <a:pt x="732" y="435"/>
                      </a:lnTo>
                      <a:lnTo>
                        <a:pt x="746" y="439"/>
                      </a:lnTo>
                      <a:lnTo>
                        <a:pt x="753" y="461"/>
                      </a:lnTo>
                      <a:lnTo>
                        <a:pt x="746" y="474"/>
                      </a:lnTo>
                      <a:lnTo>
                        <a:pt x="739" y="478"/>
                      </a:lnTo>
                      <a:lnTo>
                        <a:pt x="739" y="500"/>
                      </a:lnTo>
                      <a:lnTo>
                        <a:pt x="746" y="496"/>
                      </a:lnTo>
                      <a:lnTo>
                        <a:pt x="729" y="540"/>
                      </a:lnTo>
                      <a:lnTo>
                        <a:pt x="713" y="562"/>
                      </a:lnTo>
                      <a:lnTo>
                        <a:pt x="719" y="583"/>
                      </a:lnTo>
                      <a:lnTo>
                        <a:pt x="725" y="552"/>
                      </a:lnTo>
                      <a:lnTo>
                        <a:pt x="739" y="566"/>
                      </a:lnTo>
                      <a:lnTo>
                        <a:pt x="742" y="544"/>
                      </a:lnTo>
                      <a:lnTo>
                        <a:pt x="753" y="540"/>
                      </a:lnTo>
                      <a:lnTo>
                        <a:pt x="759" y="552"/>
                      </a:lnTo>
                      <a:lnTo>
                        <a:pt x="766" y="540"/>
                      </a:lnTo>
                      <a:lnTo>
                        <a:pt x="766" y="527"/>
                      </a:lnTo>
                      <a:lnTo>
                        <a:pt x="793" y="540"/>
                      </a:lnTo>
                      <a:lnTo>
                        <a:pt x="803" y="531"/>
                      </a:lnTo>
                      <a:lnTo>
                        <a:pt x="776" y="517"/>
                      </a:lnTo>
                      <a:lnTo>
                        <a:pt x="772" y="504"/>
                      </a:lnTo>
                      <a:lnTo>
                        <a:pt x="793" y="504"/>
                      </a:lnTo>
                      <a:lnTo>
                        <a:pt x="799" y="523"/>
                      </a:lnTo>
                      <a:lnTo>
                        <a:pt x="822" y="504"/>
                      </a:lnTo>
                      <a:lnTo>
                        <a:pt x="797" y="487"/>
                      </a:lnTo>
                      <a:lnTo>
                        <a:pt x="803" y="474"/>
                      </a:lnTo>
                      <a:lnTo>
                        <a:pt x="822" y="482"/>
                      </a:lnTo>
                      <a:lnTo>
                        <a:pt x="833" y="496"/>
                      </a:lnTo>
                      <a:lnTo>
                        <a:pt x="833" y="504"/>
                      </a:lnTo>
                      <a:lnTo>
                        <a:pt x="867" y="523"/>
                      </a:lnTo>
                      <a:lnTo>
                        <a:pt x="867" y="500"/>
                      </a:lnTo>
                      <a:lnTo>
                        <a:pt x="894" y="513"/>
                      </a:lnTo>
                      <a:lnTo>
                        <a:pt x="890" y="482"/>
                      </a:lnTo>
                      <a:lnTo>
                        <a:pt x="894" y="457"/>
                      </a:lnTo>
                      <a:lnTo>
                        <a:pt x="880" y="461"/>
                      </a:lnTo>
                      <a:lnTo>
                        <a:pt x="877" y="474"/>
                      </a:lnTo>
                      <a:lnTo>
                        <a:pt x="860" y="465"/>
                      </a:lnTo>
                      <a:lnTo>
                        <a:pt x="833" y="457"/>
                      </a:lnTo>
                      <a:lnTo>
                        <a:pt x="822" y="461"/>
                      </a:lnTo>
                      <a:lnTo>
                        <a:pt x="820" y="431"/>
                      </a:lnTo>
                      <a:lnTo>
                        <a:pt x="810" y="452"/>
                      </a:lnTo>
                      <a:lnTo>
                        <a:pt x="803" y="435"/>
                      </a:lnTo>
                      <a:lnTo>
                        <a:pt x="793" y="421"/>
                      </a:lnTo>
                      <a:lnTo>
                        <a:pt x="776" y="431"/>
                      </a:lnTo>
                      <a:lnTo>
                        <a:pt x="769" y="412"/>
                      </a:lnTo>
                      <a:lnTo>
                        <a:pt x="772" y="403"/>
                      </a:lnTo>
                      <a:lnTo>
                        <a:pt x="803" y="399"/>
                      </a:lnTo>
                      <a:lnTo>
                        <a:pt x="836" y="390"/>
                      </a:lnTo>
                      <a:lnTo>
                        <a:pt x="810" y="355"/>
                      </a:lnTo>
                      <a:lnTo>
                        <a:pt x="789" y="347"/>
                      </a:lnTo>
                      <a:lnTo>
                        <a:pt x="789" y="329"/>
                      </a:lnTo>
                      <a:lnTo>
                        <a:pt x="786" y="338"/>
                      </a:lnTo>
                      <a:lnTo>
                        <a:pt x="810" y="325"/>
                      </a:lnTo>
                      <a:lnTo>
                        <a:pt x="803" y="312"/>
                      </a:lnTo>
                      <a:lnTo>
                        <a:pt x="776" y="302"/>
                      </a:lnTo>
                      <a:lnTo>
                        <a:pt x="776" y="289"/>
                      </a:lnTo>
                      <a:lnTo>
                        <a:pt x="816" y="289"/>
                      </a:lnTo>
                      <a:lnTo>
                        <a:pt x="860" y="268"/>
                      </a:lnTo>
                      <a:lnTo>
                        <a:pt x="920" y="229"/>
                      </a:lnTo>
                      <a:lnTo>
                        <a:pt x="941" y="110"/>
                      </a:lnTo>
                      <a:lnTo>
                        <a:pt x="860" y="0"/>
                      </a:lnTo>
                      <a:lnTo>
                        <a:pt x="732" y="8"/>
                      </a:lnTo>
                      <a:lnTo>
                        <a:pt x="521" y="106"/>
                      </a:lnTo>
                      <a:lnTo>
                        <a:pt x="497" y="74"/>
                      </a:lnTo>
                      <a:lnTo>
                        <a:pt x="417" y="110"/>
                      </a:lnTo>
                      <a:lnTo>
                        <a:pt x="369" y="106"/>
                      </a:lnTo>
                      <a:lnTo>
                        <a:pt x="373" y="70"/>
                      </a:lnTo>
                      <a:lnTo>
                        <a:pt x="353" y="93"/>
                      </a:lnTo>
                      <a:lnTo>
                        <a:pt x="322" y="93"/>
                      </a:lnTo>
                      <a:lnTo>
                        <a:pt x="343" y="114"/>
                      </a:lnTo>
                      <a:lnTo>
                        <a:pt x="336" y="127"/>
                      </a:lnTo>
                      <a:lnTo>
                        <a:pt x="329" y="114"/>
                      </a:lnTo>
                      <a:lnTo>
                        <a:pt x="316" y="118"/>
                      </a:lnTo>
                      <a:lnTo>
                        <a:pt x="278" y="110"/>
                      </a:lnTo>
                      <a:lnTo>
                        <a:pt x="261" y="136"/>
                      </a:lnTo>
                      <a:lnTo>
                        <a:pt x="282" y="136"/>
                      </a:lnTo>
                      <a:lnTo>
                        <a:pt x="295" y="149"/>
                      </a:lnTo>
                      <a:lnTo>
                        <a:pt x="272" y="149"/>
                      </a:lnTo>
                      <a:lnTo>
                        <a:pt x="255" y="149"/>
                      </a:lnTo>
                      <a:lnTo>
                        <a:pt x="245" y="136"/>
                      </a:lnTo>
                      <a:lnTo>
                        <a:pt x="225" y="162"/>
                      </a:lnTo>
                      <a:lnTo>
                        <a:pt x="215" y="184"/>
                      </a:lnTo>
                      <a:lnTo>
                        <a:pt x="195" y="149"/>
                      </a:lnTo>
                      <a:lnTo>
                        <a:pt x="195" y="171"/>
                      </a:lnTo>
                      <a:lnTo>
                        <a:pt x="161" y="180"/>
                      </a:lnTo>
                      <a:lnTo>
                        <a:pt x="187" y="206"/>
                      </a:lnTo>
                      <a:lnTo>
                        <a:pt x="208" y="210"/>
                      </a:lnTo>
                      <a:lnTo>
                        <a:pt x="222" y="233"/>
                      </a:lnTo>
                      <a:lnTo>
                        <a:pt x="251" y="229"/>
                      </a:lnTo>
                      <a:lnTo>
                        <a:pt x="235" y="193"/>
                      </a:lnTo>
                      <a:lnTo>
                        <a:pt x="248" y="171"/>
                      </a:lnTo>
                      <a:lnTo>
                        <a:pt x="259" y="189"/>
                      </a:lnTo>
                      <a:lnTo>
                        <a:pt x="248" y="210"/>
                      </a:lnTo>
                      <a:lnTo>
                        <a:pt x="259" y="229"/>
                      </a:lnTo>
                      <a:lnTo>
                        <a:pt x="261" y="210"/>
                      </a:lnTo>
                      <a:lnTo>
                        <a:pt x="278" y="197"/>
                      </a:lnTo>
                      <a:lnTo>
                        <a:pt x="302" y="184"/>
                      </a:lnTo>
                      <a:lnTo>
                        <a:pt x="312" y="193"/>
                      </a:lnTo>
                      <a:lnTo>
                        <a:pt x="295" y="206"/>
                      </a:lnTo>
                      <a:lnTo>
                        <a:pt x="275" y="220"/>
                      </a:lnTo>
                      <a:lnTo>
                        <a:pt x="265" y="246"/>
                      </a:lnTo>
                      <a:lnTo>
                        <a:pt x="235" y="254"/>
                      </a:lnTo>
                      <a:lnTo>
                        <a:pt x="195" y="233"/>
                      </a:lnTo>
                      <a:lnTo>
                        <a:pt x="187" y="254"/>
                      </a:lnTo>
                      <a:lnTo>
                        <a:pt x="127" y="259"/>
                      </a:lnTo>
                      <a:lnTo>
                        <a:pt x="94" y="276"/>
                      </a:lnTo>
                      <a:lnTo>
                        <a:pt x="73" y="268"/>
                      </a:lnTo>
                      <a:lnTo>
                        <a:pt x="73" y="289"/>
                      </a:lnTo>
                      <a:lnTo>
                        <a:pt x="94" y="285"/>
                      </a:lnTo>
                      <a:lnTo>
                        <a:pt x="97" y="312"/>
                      </a:lnTo>
                      <a:lnTo>
                        <a:pt x="124" y="308"/>
                      </a:lnTo>
                      <a:lnTo>
                        <a:pt x="134" y="289"/>
                      </a:lnTo>
                      <a:lnTo>
                        <a:pt x="137" y="302"/>
                      </a:lnTo>
                      <a:lnTo>
                        <a:pt x="181" y="298"/>
                      </a:lnTo>
                      <a:lnTo>
                        <a:pt x="204" y="285"/>
                      </a:lnTo>
                      <a:lnTo>
                        <a:pt x="212" y="312"/>
                      </a:lnTo>
                      <a:lnTo>
                        <a:pt x="198" y="308"/>
                      </a:lnTo>
                      <a:lnTo>
                        <a:pt x="191" y="316"/>
                      </a:lnTo>
                      <a:lnTo>
                        <a:pt x="195" y="333"/>
                      </a:lnTo>
                      <a:lnTo>
                        <a:pt x="151" y="338"/>
                      </a:lnTo>
                      <a:lnTo>
                        <a:pt x="127" y="343"/>
                      </a:lnTo>
                      <a:lnTo>
                        <a:pt x="134" y="364"/>
                      </a:lnTo>
                      <a:lnTo>
                        <a:pt x="120" y="355"/>
                      </a:lnTo>
                      <a:lnTo>
                        <a:pt x="110" y="368"/>
                      </a:lnTo>
                      <a:lnTo>
                        <a:pt x="84" y="347"/>
                      </a:lnTo>
                      <a:lnTo>
                        <a:pt x="77" y="368"/>
                      </a:lnTo>
                      <a:lnTo>
                        <a:pt x="50" y="360"/>
                      </a:lnTo>
                      <a:lnTo>
                        <a:pt x="36" y="373"/>
                      </a:lnTo>
                      <a:lnTo>
                        <a:pt x="30" y="382"/>
                      </a:lnTo>
                      <a:lnTo>
                        <a:pt x="13" y="382"/>
                      </a:lnTo>
                      <a:lnTo>
                        <a:pt x="6" y="403"/>
                      </a:lnTo>
                      <a:lnTo>
                        <a:pt x="26" y="412"/>
                      </a:lnTo>
                      <a:lnTo>
                        <a:pt x="54" y="408"/>
                      </a:lnTo>
                      <a:lnTo>
                        <a:pt x="67" y="425"/>
                      </a:lnTo>
                      <a:lnTo>
                        <a:pt x="87" y="421"/>
                      </a:lnTo>
                      <a:lnTo>
                        <a:pt x="114" y="412"/>
                      </a:lnTo>
                      <a:lnTo>
                        <a:pt x="137" y="421"/>
                      </a:lnTo>
                      <a:lnTo>
                        <a:pt x="147" y="408"/>
                      </a:lnTo>
                      <a:lnTo>
                        <a:pt x="151" y="416"/>
                      </a:lnTo>
                      <a:lnTo>
                        <a:pt x="134" y="431"/>
                      </a:lnTo>
                      <a:lnTo>
                        <a:pt x="100" y="435"/>
                      </a:lnTo>
                      <a:lnTo>
                        <a:pt x="117" y="452"/>
                      </a:lnTo>
                      <a:lnTo>
                        <a:pt x="67" y="457"/>
                      </a:lnTo>
                      <a:lnTo>
                        <a:pt x="67" y="474"/>
                      </a:lnTo>
                      <a:lnTo>
                        <a:pt x="44" y="478"/>
                      </a:lnTo>
                      <a:lnTo>
                        <a:pt x="30" y="478"/>
                      </a:lnTo>
                      <a:lnTo>
                        <a:pt x="26" y="482"/>
                      </a:lnTo>
                      <a:lnTo>
                        <a:pt x="3" y="474"/>
                      </a:lnTo>
                      <a:lnTo>
                        <a:pt x="6" y="482"/>
                      </a:lnTo>
                      <a:lnTo>
                        <a:pt x="0" y="504"/>
                      </a:lnTo>
                      <a:lnTo>
                        <a:pt x="23" y="504"/>
                      </a:lnTo>
                      <a:lnTo>
                        <a:pt x="26" y="517"/>
                      </a:lnTo>
                      <a:lnTo>
                        <a:pt x="46" y="508"/>
                      </a:lnTo>
                      <a:lnTo>
                        <a:pt x="61" y="508"/>
                      </a:lnTo>
                      <a:lnTo>
                        <a:pt x="63" y="523"/>
                      </a:lnTo>
                      <a:lnTo>
                        <a:pt x="80" y="517"/>
                      </a:lnTo>
                      <a:lnTo>
                        <a:pt x="73" y="491"/>
                      </a:lnTo>
                      <a:lnTo>
                        <a:pt x="107" y="491"/>
                      </a:lnTo>
                      <a:lnTo>
                        <a:pt x="110" y="504"/>
                      </a:lnTo>
                      <a:lnTo>
                        <a:pt x="134" y="500"/>
                      </a:lnTo>
                      <a:lnTo>
                        <a:pt x="158" y="504"/>
                      </a:lnTo>
                      <a:lnTo>
                        <a:pt x="164" y="478"/>
                      </a:lnTo>
                      <a:lnTo>
                        <a:pt x="171" y="491"/>
                      </a:lnTo>
                      <a:lnTo>
                        <a:pt x="158" y="508"/>
                      </a:lnTo>
                      <a:lnTo>
                        <a:pt x="130" y="527"/>
                      </a:lnTo>
                      <a:lnTo>
                        <a:pt x="114" y="540"/>
                      </a:lnTo>
                      <a:lnTo>
                        <a:pt x="141" y="535"/>
                      </a:lnTo>
                      <a:lnTo>
                        <a:pt x="144" y="552"/>
                      </a:lnTo>
                      <a:lnTo>
                        <a:pt x="147" y="562"/>
                      </a:lnTo>
                      <a:lnTo>
                        <a:pt x="187" y="540"/>
                      </a:lnTo>
                      <a:lnTo>
                        <a:pt x="225" y="500"/>
                      </a:lnTo>
                      <a:lnTo>
                        <a:pt x="191" y="517"/>
                      </a:lnTo>
                      <a:lnTo>
                        <a:pt x="175" y="491"/>
                      </a:lnTo>
                      <a:lnTo>
                        <a:pt x="215" y="482"/>
                      </a:lnTo>
                      <a:lnTo>
                        <a:pt x="187" y="474"/>
                      </a:lnTo>
                      <a:lnTo>
                        <a:pt x="212" y="452"/>
                      </a:lnTo>
                      <a:lnTo>
                        <a:pt x="238" y="500"/>
                      </a:lnTo>
                      <a:lnTo>
                        <a:pt x="245" y="474"/>
                      </a:lnTo>
                      <a:lnTo>
                        <a:pt x="259" y="496"/>
                      </a:lnTo>
                      <a:lnTo>
                        <a:pt x="285" y="469"/>
                      </a:lnTo>
                      <a:lnTo>
                        <a:pt x="272" y="517"/>
                      </a:lnTo>
                      <a:lnTo>
                        <a:pt x="275" y="540"/>
                      </a:lnTo>
                      <a:lnTo>
                        <a:pt x="228" y="548"/>
                      </a:lnTo>
                      <a:lnTo>
                        <a:pt x="309" y="552"/>
                      </a:lnTo>
                      <a:lnTo>
                        <a:pt x="272" y="548"/>
                      </a:lnTo>
                      <a:lnTo>
                        <a:pt x="289" y="504"/>
                      </a:lnTo>
                      <a:lnTo>
                        <a:pt x="329" y="496"/>
                      </a:lnTo>
                      <a:lnTo>
                        <a:pt x="343" y="478"/>
                      </a:lnTo>
                      <a:lnTo>
                        <a:pt x="353" y="517"/>
                      </a:lnTo>
                      <a:lnTo>
                        <a:pt x="316" y="527"/>
                      </a:lnTo>
                      <a:lnTo>
                        <a:pt x="346" y="531"/>
                      </a:lnTo>
                      <a:lnTo>
                        <a:pt x="376" y="535"/>
                      </a:lnTo>
                      <a:lnTo>
                        <a:pt x="359" y="513"/>
                      </a:lnTo>
                      <a:lnTo>
                        <a:pt x="369" y="478"/>
                      </a:lnTo>
                      <a:lnTo>
                        <a:pt x="389" y="496"/>
                      </a:lnTo>
                      <a:lnTo>
                        <a:pt x="382" y="531"/>
                      </a:lnTo>
                      <a:lnTo>
                        <a:pt x="413" y="544"/>
                      </a:lnTo>
                      <a:lnTo>
                        <a:pt x="336" y="566"/>
                      </a:lnTo>
                      <a:lnTo>
                        <a:pt x="410" y="562"/>
                      </a:lnTo>
                      <a:lnTo>
                        <a:pt x="419" y="575"/>
                      </a:lnTo>
                      <a:lnTo>
                        <a:pt x="440" y="557"/>
                      </a:lnTo>
                      <a:lnTo>
                        <a:pt x="453" y="575"/>
                      </a:lnTo>
                      <a:lnTo>
                        <a:pt x="490" y="513"/>
                      </a:lnTo>
                      <a:lnTo>
                        <a:pt x="510" y="523"/>
                      </a:lnTo>
                      <a:lnTo>
                        <a:pt x="523" y="583"/>
                      </a:lnTo>
                      <a:lnTo>
                        <a:pt x="467" y="544"/>
                      </a:lnTo>
                      <a:lnTo>
                        <a:pt x="484" y="566"/>
                      </a:lnTo>
                      <a:lnTo>
                        <a:pt x="517" y="557"/>
                      </a:lnTo>
                      <a:lnTo>
                        <a:pt x="521" y="583"/>
                      </a:lnTo>
                      <a:lnTo>
                        <a:pt x="517" y="605"/>
                      </a:lnTo>
                      <a:lnTo>
                        <a:pt x="490" y="557"/>
                      </a:lnTo>
                      <a:lnTo>
                        <a:pt x="447" y="605"/>
                      </a:lnTo>
                      <a:lnTo>
                        <a:pt x="402" y="579"/>
                      </a:lnTo>
                      <a:lnTo>
                        <a:pt x="426" y="610"/>
                      </a:lnTo>
                      <a:lnTo>
                        <a:pt x="467" y="618"/>
                      </a:lnTo>
                      <a:lnTo>
                        <a:pt x="500" y="622"/>
                      </a:lnTo>
                      <a:lnTo>
                        <a:pt x="531" y="680"/>
                      </a:lnTo>
                      <a:lnTo>
                        <a:pt x="433" y="622"/>
                      </a:lnTo>
                      <a:lnTo>
                        <a:pt x="433" y="644"/>
                      </a:lnTo>
                      <a:lnTo>
                        <a:pt x="353" y="650"/>
                      </a:lnTo>
                      <a:lnTo>
                        <a:pt x="329" y="631"/>
                      </a:lnTo>
                      <a:lnTo>
                        <a:pt x="305" y="650"/>
                      </a:lnTo>
                      <a:lnTo>
                        <a:pt x="349" y="650"/>
                      </a:lnTo>
                      <a:lnTo>
                        <a:pt x="443" y="650"/>
                      </a:lnTo>
                      <a:lnTo>
                        <a:pt x="484" y="640"/>
                      </a:lnTo>
                      <a:lnTo>
                        <a:pt x="521" y="650"/>
                      </a:lnTo>
                      <a:lnTo>
                        <a:pt x="523" y="676"/>
                      </a:lnTo>
                      <a:lnTo>
                        <a:pt x="443" y="676"/>
                      </a:lnTo>
                      <a:lnTo>
                        <a:pt x="440" y="684"/>
                      </a:lnTo>
                      <a:lnTo>
                        <a:pt x="426" y="671"/>
                      </a:lnTo>
                      <a:lnTo>
                        <a:pt x="393" y="676"/>
                      </a:lnTo>
                      <a:lnTo>
                        <a:pt x="410" y="680"/>
                      </a:lnTo>
                      <a:lnTo>
                        <a:pt x="376" y="706"/>
                      </a:lnTo>
                      <a:lnTo>
                        <a:pt x="419" y="680"/>
                      </a:lnTo>
                      <a:lnTo>
                        <a:pt x="440" y="684"/>
                      </a:lnTo>
                      <a:lnTo>
                        <a:pt x="487" y="680"/>
                      </a:lnTo>
                      <a:lnTo>
                        <a:pt x="531" y="684"/>
                      </a:lnTo>
                      <a:lnTo>
                        <a:pt x="500" y="693"/>
                      </a:lnTo>
                      <a:lnTo>
                        <a:pt x="504" y="715"/>
                      </a:lnTo>
                      <a:lnTo>
                        <a:pt x="517" y="715"/>
                      </a:lnTo>
                      <a:lnTo>
                        <a:pt x="514" y="702"/>
                      </a:lnTo>
                      <a:lnTo>
                        <a:pt x="548" y="698"/>
                      </a:lnTo>
                      <a:lnTo>
                        <a:pt x="615" y="680"/>
                      </a:lnTo>
                      <a:lnTo>
                        <a:pt x="662" y="711"/>
                      </a:lnTo>
                      <a:lnTo>
                        <a:pt x="662" y="724"/>
                      </a:lnTo>
                      <a:lnTo>
                        <a:pt x="574" y="728"/>
                      </a:lnTo>
                      <a:lnTo>
                        <a:pt x="544" y="719"/>
                      </a:lnTo>
                      <a:lnTo>
                        <a:pt x="523" y="728"/>
                      </a:lnTo>
                      <a:lnTo>
                        <a:pt x="541" y="732"/>
                      </a:lnTo>
                      <a:lnTo>
                        <a:pt x="578" y="741"/>
                      </a:lnTo>
                      <a:lnTo>
                        <a:pt x="618" y="732"/>
                      </a:lnTo>
                      <a:lnTo>
                        <a:pt x="685" y="741"/>
                      </a:lnTo>
                      <a:lnTo>
                        <a:pt x="685" y="759"/>
                      </a:lnTo>
                      <a:lnTo>
                        <a:pt x="713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4209" y="2480"/>
                  <a:ext cx="732" cy="1044"/>
                </a:xfrm>
                <a:custGeom>
                  <a:avLst/>
                  <a:gdLst>
                    <a:gd name="T0" fmla="*/ 452 w 732"/>
                    <a:gd name="T1" fmla="*/ 796 h 1044"/>
                    <a:gd name="T2" fmla="*/ 268 w 732"/>
                    <a:gd name="T3" fmla="*/ 740 h 1044"/>
                    <a:gd name="T4" fmla="*/ 107 w 732"/>
                    <a:gd name="T5" fmla="*/ 722 h 1044"/>
                    <a:gd name="T6" fmla="*/ 84 w 732"/>
                    <a:gd name="T7" fmla="*/ 678 h 1044"/>
                    <a:gd name="T8" fmla="*/ 144 w 732"/>
                    <a:gd name="T9" fmla="*/ 700 h 1044"/>
                    <a:gd name="T10" fmla="*/ 271 w 732"/>
                    <a:gd name="T11" fmla="*/ 696 h 1044"/>
                    <a:gd name="T12" fmla="*/ 268 w 732"/>
                    <a:gd name="T13" fmla="*/ 665 h 1044"/>
                    <a:gd name="T14" fmla="*/ 211 w 732"/>
                    <a:gd name="T15" fmla="*/ 647 h 1044"/>
                    <a:gd name="T16" fmla="*/ 248 w 732"/>
                    <a:gd name="T17" fmla="*/ 590 h 1044"/>
                    <a:gd name="T18" fmla="*/ 268 w 732"/>
                    <a:gd name="T19" fmla="*/ 594 h 1044"/>
                    <a:gd name="T20" fmla="*/ 299 w 732"/>
                    <a:gd name="T21" fmla="*/ 607 h 1044"/>
                    <a:gd name="T22" fmla="*/ 315 w 732"/>
                    <a:gd name="T23" fmla="*/ 639 h 1044"/>
                    <a:gd name="T24" fmla="*/ 335 w 732"/>
                    <a:gd name="T25" fmla="*/ 696 h 1044"/>
                    <a:gd name="T26" fmla="*/ 322 w 732"/>
                    <a:gd name="T27" fmla="*/ 586 h 1044"/>
                    <a:gd name="T28" fmla="*/ 348 w 732"/>
                    <a:gd name="T29" fmla="*/ 594 h 1044"/>
                    <a:gd name="T30" fmla="*/ 392 w 732"/>
                    <a:gd name="T31" fmla="*/ 616 h 1044"/>
                    <a:gd name="T32" fmla="*/ 419 w 732"/>
                    <a:gd name="T33" fmla="*/ 643 h 1044"/>
                    <a:gd name="T34" fmla="*/ 412 w 732"/>
                    <a:gd name="T35" fmla="*/ 682 h 1044"/>
                    <a:gd name="T36" fmla="*/ 449 w 732"/>
                    <a:gd name="T37" fmla="*/ 696 h 1044"/>
                    <a:gd name="T38" fmla="*/ 490 w 732"/>
                    <a:gd name="T39" fmla="*/ 709 h 1044"/>
                    <a:gd name="T40" fmla="*/ 459 w 732"/>
                    <a:gd name="T41" fmla="*/ 652 h 1044"/>
                    <a:gd name="T42" fmla="*/ 315 w 732"/>
                    <a:gd name="T43" fmla="*/ 410 h 1044"/>
                    <a:gd name="T44" fmla="*/ 318 w 732"/>
                    <a:gd name="T45" fmla="*/ 287 h 1044"/>
                    <a:gd name="T46" fmla="*/ 318 w 732"/>
                    <a:gd name="T47" fmla="*/ 375 h 1044"/>
                    <a:gd name="T48" fmla="*/ 332 w 732"/>
                    <a:gd name="T49" fmla="*/ 345 h 1044"/>
                    <a:gd name="T50" fmla="*/ 348 w 732"/>
                    <a:gd name="T51" fmla="*/ 332 h 1044"/>
                    <a:gd name="T52" fmla="*/ 301 w 732"/>
                    <a:gd name="T53" fmla="*/ 314 h 1044"/>
                    <a:gd name="T54" fmla="*/ 278 w 732"/>
                    <a:gd name="T55" fmla="*/ 253 h 1044"/>
                    <a:gd name="T56" fmla="*/ 307 w 732"/>
                    <a:gd name="T57" fmla="*/ 199 h 1044"/>
                    <a:gd name="T58" fmla="*/ 291 w 732"/>
                    <a:gd name="T59" fmla="*/ 191 h 1044"/>
                    <a:gd name="T60" fmla="*/ 322 w 732"/>
                    <a:gd name="T61" fmla="*/ 112 h 1044"/>
                    <a:gd name="T62" fmla="*/ 248 w 732"/>
                    <a:gd name="T63" fmla="*/ 91 h 1044"/>
                    <a:gd name="T64" fmla="*/ 311 w 732"/>
                    <a:gd name="T65" fmla="*/ 21 h 1044"/>
                    <a:gd name="T66" fmla="*/ 379 w 732"/>
                    <a:gd name="T67" fmla="*/ 91 h 1044"/>
                    <a:gd name="T68" fmla="*/ 446 w 732"/>
                    <a:gd name="T69" fmla="*/ 85 h 1044"/>
                    <a:gd name="T70" fmla="*/ 543 w 732"/>
                    <a:gd name="T71" fmla="*/ 95 h 1044"/>
                    <a:gd name="T72" fmla="*/ 583 w 732"/>
                    <a:gd name="T73" fmla="*/ 95 h 1044"/>
                    <a:gd name="T74" fmla="*/ 660 w 732"/>
                    <a:gd name="T75" fmla="*/ 99 h 1044"/>
                    <a:gd name="T76" fmla="*/ 660 w 732"/>
                    <a:gd name="T77" fmla="*/ 151 h 1044"/>
                    <a:gd name="T78" fmla="*/ 707 w 732"/>
                    <a:gd name="T79" fmla="*/ 91 h 1044"/>
                    <a:gd name="T80" fmla="*/ 674 w 732"/>
                    <a:gd name="T81" fmla="*/ 178 h 1044"/>
                    <a:gd name="T82" fmla="*/ 589 w 732"/>
                    <a:gd name="T83" fmla="*/ 151 h 1044"/>
                    <a:gd name="T84" fmla="*/ 439 w 732"/>
                    <a:gd name="T85" fmla="*/ 112 h 1044"/>
                    <a:gd name="T86" fmla="*/ 405 w 732"/>
                    <a:gd name="T87" fmla="*/ 191 h 1044"/>
                    <a:gd name="T88" fmla="*/ 509 w 732"/>
                    <a:gd name="T89" fmla="*/ 143 h 1044"/>
                    <a:gd name="T90" fmla="*/ 623 w 732"/>
                    <a:gd name="T91" fmla="*/ 208 h 1044"/>
                    <a:gd name="T92" fmla="*/ 459 w 732"/>
                    <a:gd name="T93" fmla="*/ 204 h 1044"/>
                    <a:gd name="T94" fmla="*/ 513 w 732"/>
                    <a:gd name="T95" fmla="*/ 279 h 1044"/>
                    <a:gd name="T96" fmla="*/ 462 w 732"/>
                    <a:gd name="T97" fmla="*/ 305 h 1044"/>
                    <a:gd name="T98" fmla="*/ 462 w 732"/>
                    <a:gd name="T99" fmla="*/ 371 h 1044"/>
                    <a:gd name="T100" fmla="*/ 519 w 732"/>
                    <a:gd name="T101" fmla="*/ 568 h 1044"/>
                    <a:gd name="T102" fmla="*/ 543 w 732"/>
                    <a:gd name="T103" fmla="*/ 556 h 1044"/>
                    <a:gd name="T104" fmla="*/ 583 w 732"/>
                    <a:gd name="T105" fmla="*/ 603 h 1044"/>
                    <a:gd name="T106" fmla="*/ 633 w 732"/>
                    <a:gd name="T107" fmla="*/ 740 h 1044"/>
                    <a:gd name="T108" fmla="*/ 596 w 732"/>
                    <a:gd name="T109" fmla="*/ 810 h 1044"/>
                    <a:gd name="T110" fmla="*/ 676 w 732"/>
                    <a:gd name="T111" fmla="*/ 924 h 1044"/>
                    <a:gd name="T112" fmla="*/ 720 w 732"/>
                    <a:gd name="T113" fmla="*/ 893 h 1044"/>
                    <a:gd name="T114" fmla="*/ 593 w 732"/>
                    <a:gd name="T115" fmla="*/ 998 h 10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32" h="1044">
                      <a:moveTo>
                        <a:pt x="523" y="1016"/>
                      </a:moveTo>
                      <a:lnTo>
                        <a:pt x="516" y="968"/>
                      </a:lnTo>
                      <a:lnTo>
                        <a:pt x="509" y="945"/>
                      </a:lnTo>
                      <a:lnTo>
                        <a:pt x="509" y="932"/>
                      </a:lnTo>
                      <a:lnTo>
                        <a:pt x="496" y="871"/>
                      </a:lnTo>
                      <a:lnTo>
                        <a:pt x="490" y="867"/>
                      </a:lnTo>
                      <a:lnTo>
                        <a:pt x="490" y="862"/>
                      </a:lnTo>
                      <a:lnTo>
                        <a:pt x="490" y="853"/>
                      </a:lnTo>
                      <a:lnTo>
                        <a:pt x="476" y="814"/>
                      </a:lnTo>
                      <a:lnTo>
                        <a:pt x="465" y="805"/>
                      </a:lnTo>
                      <a:lnTo>
                        <a:pt x="452" y="796"/>
                      </a:lnTo>
                      <a:lnTo>
                        <a:pt x="442" y="775"/>
                      </a:lnTo>
                      <a:lnTo>
                        <a:pt x="425" y="762"/>
                      </a:lnTo>
                      <a:lnTo>
                        <a:pt x="398" y="753"/>
                      </a:lnTo>
                      <a:lnTo>
                        <a:pt x="358" y="743"/>
                      </a:lnTo>
                      <a:lnTo>
                        <a:pt x="348" y="753"/>
                      </a:lnTo>
                      <a:lnTo>
                        <a:pt x="328" y="753"/>
                      </a:lnTo>
                      <a:lnTo>
                        <a:pt x="322" y="740"/>
                      </a:lnTo>
                      <a:lnTo>
                        <a:pt x="311" y="736"/>
                      </a:lnTo>
                      <a:lnTo>
                        <a:pt x="294" y="740"/>
                      </a:lnTo>
                      <a:lnTo>
                        <a:pt x="282" y="730"/>
                      </a:lnTo>
                      <a:lnTo>
                        <a:pt x="268" y="740"/>
                      </a:lnTo>
                      <a:lnTo>
                        <a:pt x="258" y="740"/>
                      </a:lnTo>
                      <a:lnTo>
                        <a:pt x="251" y="743"/>
                      </a:lnTo>
                      <a:lnTo>
                        <a:pt x="235" y="753"/>
                      </a:lnTo>
                      <a:lnTo>
                        <a:pt x="245" y="743"/>
                      </a:lnTo>
                      <a:lnTo>
                        <a:pt x="245" y="740"/>
                      </a:lnTo>
                      <a:lnTo>
                        <a:pt x="245" y="736"/>
                      </a:lnTo>
                      <a:lnTo>
                        <a:pt x="241" y="726"/>
                      </a:lnTo>
                      <a:lnTo>
                        <a:pt x="160" y="718"/>
                      </a:lnTo>
                      <a:lnTo>
                        <a:pt x="144" y="718"/>
                      </a:lnTo>
                      <a:lnTo>
                        <a:pt x="127" y="718"/>
                      </a:lnTo>
                      <a:lnTo>
                        <a:pt x="107" y="722"/>
                      </a:lnTo>
                      <a:lnTo>
                        <a:pt x="97" y="736"/>
                      </a:lnTo>
                      <a:lnTo>
                        <a:pt x="64" y="740"/>
                      </a:lnTo>
                      <a:lnTo>
                        <a:pt x="74" y="730"/>
                      </a:lnTo>
                      <a:lnTo>
                        <a:pt x="80" y="726"/>
                      </a:lnTo>
                      <a:lnTo>
                        <a:pt x="87" y="726"/>
                      </a:lnTo>
                      <a:lnTo>
                        <a:pt x="87" y="722"/>
                      </a:lnTo>
                      <a:lnTo>
                        <a:pt x="90" y="718"/>
                      </a:lnTo>
                      <a:lnTo>
                        <a:pt x="101" y="713"/>
                      </a:lnTo>
                      <a:lnTo>
                        <a:pt x="101" y="709"/>
                      </a:lnTo>
                      <a:lnTo>
                        <a:pt x="94" y="700"/>
                      </a:lnTo>
                      <a:lnTo>
                        <a:pt x="84" y="678"/>
                      </a:lnTo>
                      <a:lnTo>
                        <a:pt x="74" y="674"/>
                      </a:lnTo>
                      <a:lnTo>
                        <a:pt x="44" y="691"/>
                      </a:lnTo>
                      <a:lnTo>
                        <a:pt x="0" y="691"/>
                      </a:lnTo>
                      <a:lnTo>
                        <a:pt x="17" y="687"/>
                      </a:lnTo>
                      <a:lnTo>
                        <a:pt x="27" y="687"/>
                      </a:lnTo>
                      <a:lnTo>
                        <a:pt x="37" y="687"/>
                      </a:lnTo>
                      <a:lnTo>
                        <a:pt x="77" y="665"/>
                      </a:lnTo>
                      <a:lnTo>
                        <a:pt x="94" y="682"/>
                      </a:lnTo>
                      <a:lnTo>
                        <a:pt x="111" y="700"/>
                      </a:lnTo>
                      <a:lnTo>
                        <a:pt x="124" y="705"/>
                      </a:lnTo>
                      <a:lnTo>
                        <a:pt x="144" y="700"/>
                      </a:lnTo>
                      <a:lnTo>
                        <a:pt x="154" y="705"/>
                      </a:lnTo>
                      <a:lnTo>
                        <a:pt x="170" y="700"/>
                      </a:lnTo>
                      <a:lnTo>
                        <a:pt x="184" y="705"/>
                      </a:lnTo>
                      <a:lnTo>
                        <a:pt x="184" y="687"/>
                      </a:lnTo>
                      <a:lnTo>
                        <a:pt x="198" y="674"/>
                      </a:lnTo>
                      <a:lnTo>
                        <a:pt x="191" y="687"/>
                      </a:lnTo>
                      <a:lnTo>
                        <a:pt x="194" y="696"/>
                      </a:lnTo>
                      <a:lnTo>
                        <a:pt x="198" y="700"/>
                      </a:lnTo>
                      <a:lnTo>
                        <a:pt x="221" y="709"/>
                      </a:lnTo>
                      <a:lnTo>
                        <a:pt x="241" y="705"/>
                      </a:lnTo>
                      <a:lnTo>
                        <a:pt x="271" y="696"/>
                      </a:lnTo>
                      <a:lnTo>
                        <a:pt x="294" y="682"/>
                      </a:lnTo>
                      <a:lnTo>
                        <a:pt x="299" y="687"/>
                      </a:lnTo>
                      <a:lnTo>
                        <a:pt x="288" y="691"/>
                      </a:lnTo>
                      <a:lnTo>
                        <a:pt x="275" y="696"/>
                      </a:lnTo>
                      <a:lnTo>
                        <a:pt x="241" y="705"/>
                      </a:lnTo>
                      <a:lnTo>
                        <a:pt x="278" y="713"/>
                      </a:lnTo>
                      <a:lnTo>
                        <a:pt x="294" y="718"/>
                      </a:lnTo>
                      <a:lnTo>
                        <a:pt x="307" y="713"/>
                      </a:lnTo>
                      <a:lnTo>
                        <a:pt x="301" y="682"/>
                      </a:lnTo>
                      <a:lnTo>
                        <a:pt x="291" y="674"/>
                      </a:lnTo>
                      <a:lnTo>
                        <a:pt x="268" y="665"/>
                      </a:lnTo>
                      <a:lnTo>
                        <a:pt x="258" y="665"/>
                      </a:lnTo>
                      <a:lnTo>
                        <a:pt x="261" y="674"/>
                      </a:lnTo>
                      <a:lnTo>
                        <a:pt x="245" y="678"/>
                      </a:lnTo>
                      <a:lnTo>
                        <a:pt x="241" y="674"/>
                      </a:lnTo>
                      <a:lnTo>
                        <a:pt x="245" y="661"/>
                      </a:lnTo>
                      <a:lnTo>
                        <a:pt x="225" y="656"/>
                      </a:lnTo>
                      <a:lnTo>
                        <a:pt x="204" y="656"/>
                      </a:lnTo>
                      <a:lnTo>
                        <a:pt x="201" y="665"/>
                      </a:lnTo>
                      <a:lnTo>
                        <a:pt x="194" y="656"/>
                      </a:lnTo>
                      <a:lnTo>
                        <a:pt x="211" y="652"/>
                      </a:lnTo>
                      <a:lnTo>
                        <a:pt x="211" y="647"/>
                      </a:lnTo>
                      <a:lnTo>
                        <a:pt x="217" y="639"/>
                      </a:lnTo>
                      <a:lnTo>
                        <a:pt x="225" y="630"/>
                      </a:lnTo>
                      <a:lnTo>
                        <a:pt x="225" y="616"/>
                      </a:lnTo>
                      <a:lnTo>
                        <a:pt x="221" y="612"/>
                      </a:lnTo>
                      <a:lnTo>
                        <a:pt x="211" y="603"/>
                      </a:lnTo>
                      <a:lnTo>
                        <a:pt x="181" y="582"/>
                      </a:lnTo>
                      <a:lnTo>
                        <a:pt x="207" y="590"/>
                      </a:lnTo>
                      <a:lnTo>
                        <a:pt x="217" y="599"/>
                      </a:lnTo>
                      <a:lnTo>
                        <a:pt x="227" y="603"/>
                      </a:lnTo>
                      <a:lnTo>
                        <a:pt x="238" y="603"/>
                      </a:lnTo>
                      <a:lnTo>
                        <a:pt x="248" y="590"/>
                      </a:lnTo>
                      <a:lnTo>
                        <a:pt x="238" y="603"/>
                      </a:lnTo>
                      <a:lnTo>
                        <a:pt x="231" y="622"/>
                      </a:lnTo>
                      <a:lnTo>
                        <a:pt x="227" y="639"/>
                      </a:lnTo>
                      <a:lnTo>
                        <a:pt x="231" y="643"/>
                      </a:lnTo>
                      <a:lnTo>
                        <a:pt x="238" y="639"/>
                      </a:lnTo>
                      <a:lnTo>
                        <a:pt x="248" y="643"/>
                      </a:lnTo>
                      <a:lnTo>
                        <a:pt x="255" y="643"/>
                      </a:lnTo>
                      <a:lnTo>
                        <a:pt x="265" y="643"/>
                      </a:lnTo>
                      <a:lnTo>
                        <a:pt x="275" y="643"/>
                      </a:lnTo>
                      <a:lnTo>
                        <a:pt x="291" y="647"/>
                      </a:lnTo>
                      <a:lnTo>
                        <a:pt x="268" y="594"/>
                      </a:lnTo>
                      <a:lnTo>
                        <a:pt x="258" y="594"/>
                      </a:lnTo>
                      <a:lnTo>
                        <a:pt x="282" y="594"/>
                      </a:lnTo>
                      <a:lnTo>
                        <a:pt x="301" y="568"/>
                      </a:lnTo>
                      <a:lnTo>
                        <a:pt x="341" y="534"/>
                      </a:lnTo>
                      <a:lnTo>
                        <a:pt x="322" y="551"/>
                      </a:lnTo>
                      <a:lnTo>
                        <a:pt x="307" y="573"/>
                      </a:lnTo>
                      <a:lnTo>
                        <a:pt x="294" y="590"/>
                      </a:lnTo>
                      <a:lnTo>
                        <a:pt x="288" y="599"/>
                      </a:lnTo>
                      <a:lnTo>
                        <a:pt x="294" y="603"/>
                      </a:lnTo>
                      <a:lnTo>
                        <a:pt x="294" y="616"/>
                      </a:lnTo>
                      <a:lnTo>
                        <a:pt x="299" y="607"/>
                      </a:lnTo>
                      <a:lnTo>
                        <a:pt x="307" y="599"/>
                      </a:lnTo>
                      <a:lnTo>
                        <a:pt x="315" y="599"/>
                      </a:lnTo>
                      <a:lnTo>
                        <a:pt x="318" y="607"/>
                      </a:lnTo>
                      <a:lnTo>
                        <a:pt x="307" y="607"/>
                      </a:lnTo>
                      <a:lnTo>
                        <a:pt x="301" y="612"/>
                      </a:lnTo>
                      <a:lnTo>
                        <a:pt x="301" y="626"/>
                      </a:lnTo>
                      <a:lnTo>
                        <a:pt x="305" y="639"/>
                      </a:lnTo>
                      <a:lnTo>
                        <a:pt x="311" y="630"/>
                      </a:lnTo>
                      <a:lnTo>
                        <a:pt x="318" y="630"/>
                      </a:lnTo>
                      <a:lnTo>
                        <a:pt x="318" y="635"/>
                      </a:lnTo>
                      <a:lnTo>
                        <a:pt x="315" y="639"/>
                      </a:lnTo>
                      <a:lnTo>
                        <a:pt x="307" y="643"/>
                      </a:lnTo>
                      <a:lnTo>
                        <a:pt x="307" y="652"/>
                      </a:lnTo>
                      <a:lnTo>
                        <a:pt x="311" y="656"/>
                      </a:lnTo>
                      <a:lnTo>
                        <a:pt x="318" y="656"/>
                      </a:lnTo>
                      <a:lnTo>
                        <a:pt x="322" y="656"/>
                      </a:lnTo>
                      <a:lnTo>
                        <a:pt x="322" y="652"/>
                      </a:lnTo>
                      <a:lnTo>
                        <a:pt x="332" y="674"/>
                      </a:lnTo>
                      <a:lnTo>
                        <a:pt x="328" y="682"/>
                      </a:lnTo>
                      <a:lnTo>
                        <a:pt x="325" y="687"/>
                      </a:lnTo>
                      <a:lnTo>
                        <a:pt x="325" y="696"/>
                      </a:lnTo>
                      <a:lnTo>
                        <a:pt x="335" y="696"/>
                      </a:lnTo>
                      <a:lnTo>
                        <a:pt x="335" y="687"/>
                      </a:lnTo>
                      <a:lnTo>
                        <a:pt x="318" y="635"/>
                      </a:lnTo>
                      <a:lnTo>
                        <a:pt x="311" y="599"/>
                      </a:lnTo>
                      <a:lnTo>
                        <a:pt x="315" y="582"/>
                      </a:lnTo>
                      <a:lnTo>
                        <a:pt x="307" y="568"/>
                      </a:lnTo>
                      <a:lnTo>
                        <a:pt x="284" y="560"/>
                      </a:lnTo>
                      <a:lnTo>
                        <a:pt x="311" y="568"/>
                      </a:lnTo>
                      <a:lnTo>
                        <a:pt x="325" y="547"/>
                      </a:lnTo>
                      <a:lnTo>
                        <a:pt x="318" y="560"/>
                      </a:lnTo>
                      <a:lnTo>
                        <a:pt x="325" y="573"/>
                      </a:lnTo>
                      <a:lnTo>
                        <a:pt x="322" y="586"/>
                      </a:lnTo>
                      <a:lnTo>
                        <a:pt x="328" y="594"/>
                      </a:lnTo>
                      <a:lnTo>
                        <a:pt x="322" y="603"/>
                      </a:lnTo>
                      <a:lnTo>
                        <a:pt x="328" y="626"/>
                      </a:lnTo>
                      <a:lnTo>
                        <a:pt x="332" y="647"/>
                      </a:lnTo>
                      <a:lnTo>
                        <a:pt x="348" y="665"/>
                      </a:lnTo>
                      <a:lnTo>
                        <a:pt x="362" y="661"/>
                      </a:lnTo>
                      <a:lnTo>
                        <a:pt x="351" y="647"/>
                      </a:lnTo>
                      <a:lnTo>
                        <a:pt x="348" y="630"/>
                      </a:lnTo>
                      <a:lnTo>
                        <a:pt x="338" y="622"/>
                      </a:lnTo>
                      <a:lnTo>
                        <a:pt x="341" y="607"/>
                      </a:lnTo>
                      <a:lnTo>
                        <a:pt x="348" y="594"/>
                      </a:lnTo>
                      <a:lnTo>
                        <a:pt x="356" y="607"/>
                      </a:lnTo>
                      <a:lnTo>
                        <a:pt x="351" y="612"/>
                      </a:lnTo>
                      <a:lnTo>
                        <a:pt x="351" y="622"/>
                      </a:lnTo>
                      <a:lnTo>
                        <a:pt x="356" y="639"/>
                      </a:lnTo>
                      <a:lnTo>
                        <a:pt x="362" y="643"/>
                      </a:lnTo>
                      <a:lnTo>
                        <a:pt x="368" y="643"/>
                      </a:lnTo>
                      <a:lnTo>
                        <a:pt x="372" y="639"/>
                      </a:lnTo>
                      <a:lnTo>
                        <a:pt x="379" y="630"/>
                      </a:lnTo>
                      <a:lnTo>
                        <a:pt x="375" y="616"/>
                      </a:lnTo>
                      <a:lnTo>
                        <a:pt x="379" y="612"/>
                      </a:lnTo>
                      <a:lnTo>
                        <a:pt x="392" y="616"/>
                      </a:lnTo>
                      <a:lnTo>
                        <a:pt x="392" y="626"/>
                      </a:lnTo>
                      <a:lnTo>
                        <a:pt x="389" y="622"/>
                      </a:lnTo>
                      <a:lnTo>
                        <a:pt x="385" y="630"/>
                      </a:lnTo>
                      <a:lnTo>
                        <a:pt x="379" y="639"/>
                      </a:lnTo>
                      <a:lnTo>
                        <a:pt x="379" y="652"/>
                      </a:lnTo>
                      <a:lnTo>
                        <a:pt x="382" y="665"/>
                      </a:lnTo>
                      <a:lnTo>
                        <a:pt x="402" y="652"/>
                      </a:lnTo>
                      <a:lnTo>
                        <a:pt x="408" y="647"/>
                      </a:lnTo>
                      <a:lnTo>
                        <a:pt x="402" y="626"/>
                      </a:lnTo>
                      <a:lnTo>
                        <a:pt x="415" y="635"/>
                      </a:lnTo>
                      <a:lnTo>
                        <a:pt x="419" y="643"/>
                      </a:lnTo>
                      <a:lnTo>
                        <a:pt x="419" y="652"/>
                      </a:lnTo>
                      <a:lnTo>
                        <a:pt x="415" y="656"/>
                      </a:lnTo>
                      <a:lnTo>
                        <a:pt x="423" y="665"/>
                      </a:lnTo>
                      <a:lnTo>
                        <a:pt x="415" y="670"/>
                      </a:lnTo>
                      <a:lnTo>
                        <a:pt x="412" y="661"/>
                      </a:lnTo>
                      <a:lnTo>
                        <a:pt x="398" y="665"/>
                      </a:lnTo>
                      <a:lnTo>
                        <a:pt x="398" y="674"/>
                      </a:lnTo>
                      <a:lnTo>
                        <a:pt x="405" y="674"/>
                      </a:lnTo>
                      <a:lnTo>
                        <a:pt x="412" y="670"/>
                      </a:lnTo>
                      <a:lnTo>
                        <a:pt x="419" y="678"/>
                      </a:lnTo>
                      <a:lnTo>
                        <a:pt x="412" y="682"/>
                      </a:lnTo>
                      <a:lnTo>
                        <a:pt x="412" y="691"/>
                      </a:lnTo>
                      <a:lnTo>
                        <a:pt x="419" y="691"/>
                      </a:lnTo>
                      <a:lnTo>
                        <a:pt x="419" y="709"/>
                      </a:lnTo>
                      <a:lnTo>
                        <a:pt x="423" y="718"/>
                      </a:lnTo>
                      <a:lnTo>
                        <a:pt x="429" y="722"/>
                      </a:lnTo>
                      <a:lnTo>
                        <a:pt x="432" y="718"/>
                      </a:lnTo>
                      <a:lnTo>
                        <a:pt x="429" y="709"/>
                      </a:lnTo>
                      <a:lnTo>
                        <a:pt x="419" y="705"/>
                      </a:lnTo>
                      <a:lnTo>
                        <a:pt x="425" y="696"/>
                      </a:lnTo>
                      <a:lnTo>
                        <a:pt x="436" y="696"/>
                      </a:lnTo>
                      <a:lnTo>
                        <a:pt x="449" y="696"/>
                      </a:lnTo>
                      <a:lnTo>
                        <a:pt x="459" y="709"/>
                      </a:lnTo>
                      <a:lnTo>
                        <a:pt x="472" y="726"/>
                      </a:lnTo>
                      <a:lnTo>
                        <a:pt x="476" y="740"/>
                      </a:lnTo>
                      <a:lnTo>
                        <a:pt x="496" y="762"/>
                      </a:lnTo>
                      <a:lnTo>
                        <a:pt x="506" y="770"/>
                      </a:lnTo>
                      <a:lnTo>
                        <a:pt x="506" y="757"/>
                      </a:lnTo>
                      <a:lnTo>
                        <a:pt x="506" y="747"/>
                      </a:lnTo>
                      <a:lnTo>
                        <a:pt x="496" y="713"/>
                      </a:lnTo>
                      <a:lnTo>
                        <a:pt x="490" y="722"/>
                      </a:lnTo>
                      <a:lnTo>
                        <a:pt x="486" y="713"/>
                      </a:lnTo>
                      <a:lnTo>
                        <a:pt x="490" y="709"/>
                      </a:lnTo>
                      <a:lnTo>
                        <a:pt x="492" y="696"/>
                      </a:lnTo>
                      <a:lnTo>
                        <a:pt x="486" y="674"/>
                      </a:lnTo>
                      <a:lnTo>
                        <a:pt x="476" y="665"/>
                      </a:lnTo>
                      <a:lnTo>
                        <a:pt x="442" y="647"/>
                      </a:lnTo>
                      <a:lnTo>
                        <a:pt x="439" y="652"/>
                      </a:lnTo>
                      <a:lnTo>
                        <a:pt x="423" y="639"/>
                      </a:lnTo>
                      <a:lnTo>
                        <a:pt x="429" y="635"/>
                      </a:lnTo>
                      <a:lnTo>
                        <a:pt x="446" y="647"/>
                      </a:lnTo>
                      <a:lnTo>
                        <a:pt x="465" y="656"/>
                      </a:lnTo>
                      <a:lnTo>
                        <a:pt x="462" y="647"/>
                      </a:lnTo>
                      <a:lnTo>
                        <a:pt x="459" y="652"/>
                      </a:lnTo>
                      <a:lnTo>
                        <a:pt x="452" y="647"/>
                      </a:lnTo>
                      <a:lnTo>
                        <a:pt x="456" y="643"/>
                      </a:lnTo>
                      <a:lnTo>
                        <a:pt x="459" y="639"/>
                      </a:lnTo>
                      <a:lnTo>
                        <a:pt x="456" y="630"/>
                      </a:lnTo>
                      <a:lnTo>
                        <a:pt x="446" y="630"/>
                      </a:lnTo>
                      <a:lnTo>
                        <a:pt x="432" y="635"/>
                      </a:lnTo>
                      <a:lnTo>
                        <a:pt x="439" y="622"/>
                      </a:lnTo>
                      <a:lnTo>
                        <a:pt x="452" y="612"/>
                      </a:lnTo>
                      <a:lnTo>
                        <a:pt x="408" y="499"/>
                      </a:lnTo>
                      <a:lnTo>
                        <a:pt x="382" y="420"/>
                      </a:lnTo>
                      <a:lnTo>
                        <a:pt x="315" y="410"/>
                      </a:lnTo>
                      <a:lnTo>
                        <a:pt x="214" y="410"/>
                      </a:lnTo>
                      <a:lnTo>
                        <a:pt x="258" y="405"/>
                      </a:lnTo>
                      <a:lnTo>
                        <a:pt x="291" y="405"/>
                      </a:lnTo>
                      <a:lnTo>
                        <a:pt x="299" y="388"/>
                      </a:lnTo>
                      <a:lnTo>
                        <a:pt x="307" y="384"/>
                      </a:lnTo>
                      <a:lnTo>
                        <a:pt x="307" y="371"/>
                      </a:lnTo>
                      <a:lnTo>
                        <a:pt x="307" y="358"/>
                      </a:lnTo>
                      <a:lnTo>
                        <a:pt x="318" y="349"/>
                      </a:lnTo>
                      <a:lnTo>
                        <a:pt x="315" y="336"/>
                      </a:lnTo>
                      <a:lnTo>
                        <a:pt x="318" y="305"/>
                      </a:lnTo>
                      <a:lnTo>
                        <a:pt x="318" y="287"/>
                      </a:lnTo>
                      <a:lnTo>
                        <a:pt x="328" y="293"/>
                      </a:lnTo>
                      <a:lnTo>
                        <a:pt x="332" y="305"/>
                      </a:lnTo>
                      <a:lnTo>
                        <a:pt x="325" y="305"/>
                      </a:lnTo>
                      <a:lnTo>
                        <a:pt x="328" y="322"/>
                      </a:lnTo>
                      <a:lnTo>
                        <a:pt x="335" y="332"/>
                      </a:lnTo>
                      <a:lnTo>
                        <a:pt x="328" y="341"/>
                      </a:lnTo>
                      <a:lnTo>
                        <a:pt x="332" y="349"/>
                      </a:lnTo>
                      <a:lnTo>
                        <a:pt x="328" y="362"/>
                      </a:lnTo>
                      <a:lnTo>
                        <a:pt x="328" y="371"/>
                      </a:lnTo>
                      <a:lnTo>
                        <a:pt x="322" y="371"/>
                      </a:lnTo>
                      <a:lnTo>
                        <a:pt x="318" y="375"/>
                      </a:lnTo>
                      <a:lnTo>
                        <a:pt x="307" y="393"/>
                      </a:lnTo>
                      <a:lnTo>
                        <a:pt x="307" y="397"/>
                      </a:lnTo>
                      <a:lnTo>
                        <a:pt x="328" y="401"/>
                      </a:lnTo>
                      <a:lnTo>
                        <a:pt x="335" y="401"/>
                      </a:lnTo>
                      <a:lnTo>
                        <a:pt x="345" y="405"/>
                      </a:lnTo>
                      <a:lnTo>
                        <a:pt x="382" y="405"/>
                      </a:lnTo>
                      <a:lnTo>
                        <a:pt x="379" y="371"/>
                      </a:lnTo>
                      <a:lnTo>
                        <a:pt x="368" y="354"/>
                      </a:lnTo>
                      <a:lnTo>
                        <a:pt x="356" y="345"/>
                      </a:lnTo>
                      <a:lnTo>
                        <a:pt x="341" y="341"/>
                      </a:lnTo>
                      <a:lnTo>
                        <a:pt x="332" y="345"/>
                      </a:lnTo>
                      <a:lnTo>
                        <a:pt x="322" y="345"/>
                      </a:lnTo>
                      <a:lnTo>
                        <a:pt x="318" y="332"/>
                      </a:lnTo>
                      <a:lnTo>
                        <a:pt x="318" y="318"/>
                      </a:lnTo>
                      <a:lnTo>
                        <a:pt x="315" y="318"/>
                      </a:lnTo>
                      <a:lnTo>
                        <a:pt x="318" y="293"/>
                      </a:lnTo>
                      <a:lnTo>
                        <a:pt x="328" y="293"/>
                      </a:lnTo>
                      <a:lnTo>
                        <a:pt x="335" y="305"/>
                      </a:lnTo>
                      <a:lnTo>
                        <a:pt x="328" y="310"/>
                      </a:lnTo>
                      <a:lnTo>
                        <a:pt x="332" y="318"/>
                      </a:lnTo>
                      <a:lnTo>
                        <a:pt x="341" y="327"/>
                      </a:lnTo>
                      <a:lnTo>
                        <a:pt x="348" y="332"/>
                      </a:lnTo>
                      <a:lnTo>
                        <a:pt x="356" y="327"/>
                      </a:lnTo>
                      <a:lnTo>
                        <a:pt x="351" y="322"/>
                      </a:lnTo>
                      <a:lnTo>
                        <a:pt x="351" y="314"/>
                      </a:lnTo>
                      <a:lnTo>
                        <a:pt x="341" y="310"/>
                      </a:lnTo>
                      <a:lnTo>
                        <a:pt x="332" y="297"/>
                      </a:lnTo>
                      <a:lnTo>
                        <a:pt x="322" y="293"/>
                      </a:lnTo>
                      <a:lnTo>
                        <a:pt x="315" y="297"/>
                      </a:lnTo>
                      <a:lnTo>
                        <a:pt x="311" y="301"/>
                      </a:lnTo>
                      <a:lnTo>
                        <a:pt x="307" y="305"/>
                      </a:lnTo>
                      <a:lnTo>
                        <a:pt x="305" y="310"/>
                      </a:lnTo>
                      <a:lnTo>
                        <a:pt x="301" y="314"/>
                      </a:lnTo>
                      <a:lnTo>
                        <a:pt x="294" y="327"/>
                      </a:lnTo>
                      <a:lnTo>
                        <a:pt x="282" y="336"/>
                      </a:lnTo>
                      <a:lnTo>
                        <a:pt x="278" y="327"/>
                      </a:lnTo>
                      <a:lnTo>
                        <a:pt x="291" y="318"/>
                      </a:lnTo>
                      <a:lnTo>
                        <a:pt x="291" y="310"/>
                      </a:lnTo>
                      <a:lnTo>
                        <a:pt x="299" y="305"/>
                      </a:lnTo>
                      <a:lnTo>
                        <a:pt x="301" y="297"/>
                      </a:lnTo>
                      <a:lnTo>
                        <a:pt x="299" y="287"/>
                      </a:lnTo>
                      <a:lnTo>
                        <a:pt x="288" y="283"/>
                      </a:lnTo>
                      <a:lnTo>
                        <a:pt x="278" y="270"/>
                      </a:lnTo>
                      <a:lnTo>
                        <a:pt x="278" y="253"/>
                      </a:lnTo>
                      <a:lnTo>
                        <a:pt x="282" y="270"/>
                      </a:lnTo>
                      <a:lnTo>
                        <a:pt x="288" y="279"/>
                      </a:lnTo>
                      <a:lnTo>
                        <a:pt x="301" y="257"/>
                      </a:lnTo>
                      <a:lnTo>
                        <a:pt x="299" y="239"/>
                      </a:lnTo>
                      <a:lnTo>
                        <a:pt x="301" y="226"/>
                      </a:lnTo>
                      <a:lnTo>
                        <a:pt x="307" y="231"/>
                      </a:lnTo>
                      <a:lnTo>
                        <a:pt x="311" y="244"/>
                      </a:lnTo>
                      <a:lnTo>
                        <a:pt x="328" y="248"/>
                      </a:lnTo>
                      <a:lnTo>
                        <a:pt x="335" y="231"/>
                      </a:lnTo>
                      <a:lnTo>
                        <a:pt x="315" y="218"/>
                      </a:lnTo>
                      <a:lnTo>
                        <a:pt x="307" y="199"/>
                      </a:lnTo>
                      <a:lnTo>
                        <a:pt x="315" y="199"/>
                      </a:lnTo>
                      <a:lnTo>
                        <a:pt x="322" y="214"/>
                      </a:lnTo>
                      <a:lnTo>
                        <a:pt x="332" y="222"/>
                      </a:lnTo>
                      <a:lnTo>
                        <a:pt x="328" y="199"/>
                      </a:lnTo>
                      <a:lnTo>
                        <a:pt x="311" y="195"/>
                      </a:lnTo>
                      <a:lnTo>
                        <a:pt x="299" y="199"/>
                      </a:lnTo>
                      <a:lnTo>
                        <a:pt x="301" y="218"/>
                      </a:lnTo>
                      <a:lnTo>
                        <a:pt x="301" y="239"/>
                      </a:lnTo>
                      <a:lnTo>
                        <a:pt x="291" y="239"/>
                      </a:lnTo>
                      <a:lnTo>
                        <a:pt x="288" y="222"/>
                      </a:lnTo>
                      <a:lnTo>
                        <a:pt x="291" y="191"/>
                      </a:lnTo>
                      <a:lnTo>
                        <a:pt x="305" y="182"/>
                      </a:lnTo>
                      <a:lnTo>
                        <a:pt x="322" y="187"/>
                      </a:lnTo>
                      <a:lnTo>
                        <a:pt x="328" y="169"/>
                      </a:lnTo>
                      <a:lnTo>
                        <a:pt x="322" y="160"/>
                      </a:lnTo>
                      <a:lnTo>
                        <a:pt x="311" y="169"/>
                      </a:lnTo>
                      <a:lnTo>
                        <a:pt x="305" y="182"/>
                      </a:lnTo>
                      <a:lnTo>
                        <a:pt x="301" y="169"/>
                      </a:lnTo>
                      <a:lnTo>
                        <a:pt x="301" y="151"/>
                      </a:lnTo>
                      <a:lnTo>
                        <a:pt x="305" y="125"/>
                      </a:lnTo>
                      <a:lnTo>
                        <a:pt x="307" y="112"/>
                      </a:lnTo>
                      <a:lnTo>
                        <a:pt x="322" y="112"/>
                      </a:lnTo>
                      <a:lnTo>
                        <a:pt x="332" y="121"/>
                      </a:lnTo>
                      <a:lnTo>
                        <a:pt x="325" y="64"/>
                      </a:lnTo>
                      <a:lnTo>
                        <a:pt x="307" y="73"/>
                      </a:lnTo>
                      <a:lnTo>
                        <a:pt x="291" y="81"/>
                      </a:lnTo>
                      <a:lnTo>
                        <a:pt x="291" y="99"/>
                      </a:lnTo>
                      <a:lnTo>
                        <a:pt x="284" y="95"/>
                      </a:lnTo>
                      <a:lnTo>
                        <a:pt x="265" y="95"/>
                      </a:lnTo>
                      <a:lnTo>
                        <a:pt x="251" y="104"/>
                      </a:lnTo>
                      <a:lnTo>
                        <a:pt x="248" y="108"/>
                      </a:lnTo>
                      <a:lnTo>
                        <a:pt x="245" y="99"/>
                      </a:lnTo>
                      <a:lnTo>
                        <a:pt x="248" y="91"/>
                      </a:lnTo>
                      <a:lnTo>
                        <a:pt x="255" y="81"/>
                      </a:lnTo>
                      <a:lnTo>
                        <a:pt x="265" y="91"/>
                      </a:lnTo>
                      <a:lnTo>
                        <a:pt x="275" y="91"/>
                      </a:lnTo>
                      <a:lnTo>
                        <a:pt x="282" y="85"/>
                      </a:lnTo>
                      <a:lnTo>
                        <a:pt x="282" y="77"/>
                      </a:lnTo>
                      <a:lnTo>
                        <a:pt x="288" y="73"/>
                      </a:lnTo>
                      <a:lnTo>
                        <a:pt x="301" y="73"/>
                      </a:lnTo>
                      <a:lnTo>
                        <a:pt x="305" y="64"/>
                      </a:lnTo>
                      <a:lnTo>
                        <a:pt x="311" y="68"/>
                      </a:lnTo>
                      <a:lnTo>
                        <a:pt x="318" y="64"/>
                      </a:lnTo>
                      <a:lnTo>
                        <a:pt x="311" y="21"/>
                      </a:lnTo>
                      <a:lnTo>
                        <a:pt x="375" y="0"/>
                      </a:lnTo>
                      <a:lnTo>
                        <a:pt x="368" y="50"/>
                      </a:lnTo>
                      <a:lnTo>
                        <a:pt x="366" y="64"/>
                      </a:lnTo>
                      <a:lnTo>
                        <a:pt x="372" y="64"/>
                      </a:lnTo>
                      <a:lnTo>
                        <a:pt x="379" y="55"/>
                      </a:lnTo>
                      <a:lnTo>
                        <a:pt x="382" y="55"/>
                      </a:lnTo>
                      <a:lnTo>
                        <a:pt x="385" y="68"/>
                      </a:lnTo>
                      <a:lnTo>
                        <a:pt x="379" y="73"/>
                      </a:lnTo>
                      <a:lnTo>
                        <a:pt x="372" y="77"/>
                      </a:lnTo>
                      <a:lnTo>
                        <a:pt x="375" y="91"/>
                      </a:lnTo>
                      <a:lnTo>
                        <a:pt x="379" y="91"/>
                      </a:lnTo>
                      <a:lnTo>
                        <a:pt x="382" y="85"/>
                      </a:lnTo>
                      <a:lnTo>
                        <a:pt x="382" y="81"/>
                      </a:lnTo>
                      <a:lnTo>
                        <a:pt x="382" y="68"/>
                      </a:lnTo>
                      <a:lnTo>
                        <a:pt x="389" y="64"/>
                      </a:lnTo>
                      <a:lnTo>
                        <a:pt x="389" y="81"/>
                      </a:lnTo>
                      <a:lnTo>
                        <a:pt x="398" y="85"/>
                      </a:lnTo>
                      <a:lnTo>
                        <a:pt x="392" y="99"/>
                      </a:lnTo>
                      <a:lnTo>
                        <a:pt x="405" y="95"/>
                      </a:lnTo>
                      <a:lnTo>
                        <a:pt x="419" y="91"/>
                      </a:lnTo>
                      <a:lnTo>
                        <a:pt x="436" y="85"/>
                      </a:lnTo>
                      <a:lnTo>
                        <a:pt x="446" y="85"/>
                      </a:lnTo>
                      <a:lnTo>
                        <a:pt x="449" y="95"/>
                      </a:lnTo>
                      <a:lnTo>
                        <a:pt x="465" y="91"/>
                      </a:lnTo>
                      <a:lnTo>
                        <a:pt x="469" y="95"/>
                      </a:lnTo>
                      <a:lnTo>
                        <a:pt x="490" y="91"/>
                      </a:lnTo>
                      <a:lnTo>
                        <a:pt x="503" y="99"/>
                      </a:lnTo>
                      <a:lnTo>
                        <a:pt x="519" y="99"/>
                      </a:lnTo>
                      <a:lnTo>
                        <a:pt x="519" y="73"/>
                      </a:lnTo>
                      <a:lnTo>
                        <a:pt x="523" y="73"/>
                      </a:lnTo>
                      <a:lnTo>
                        <a:pt x="523" y="95"/>
                      </a:lnTo>
                      <a:lnTo>
                        <a:pt x="537" y="104"/>
                      </a:lnTo>
                      <a:lnTo>
                        <a:pt x="543" y="95"/>
                      </a:lnTo>
                      <a:lnTo>
                        <a:pt x="549" y="95"/>
                      </a:lnTo>
                      <a:lnTo>
                        <a:pt x="556" y="108"/>
                      </a:lnTo>
                      <a:lnTo>
                        <a:pt x="573" y="108"/>
                      </a:lnTo>
                      <a:lnTo>
                        <a:pt x="570" y="95"/>
                      </a:lnTo>
                      <a:lnTo>
                        <a:pt x="580" y="95"/>
                      </a:lnTo>
                      <a:lnTo>
                        <a:pt x="576" y="104"/>
                      </a:lnTo>
                      <a:lnTo>
                        <a:pt x="570" y="104"/>
                      </a:lnTo>
                      <a:lnTo>
                        <a:pt x="576" y="112"/>
                      </a:lnTo>
                      <a:lnTo>
                        <a:pt x="586" y="112"/>
                      </a:lnTo>
                      <a:lnTo>
                        <a:pt x="586" y="104"/>
                      </a:lnTo>
                      <a:lnTo>
                        <a:pt x="583" y="95"/>
                      </a:lnTo>
                      <a:lnTo>
                        <a:pt x="589" y="95"/>
                      </a:lnTo>
                      <a:lnTo>
                        <a:pt x="589" y="68"/>
                      </a:lnTo>
                      <a:lnTo>
                        <a:pt x="600" y="95"/>
                      </a:lnTo>
                      <a:lnTo>
                        <a:pt x="609" y="108"/>
                      </a:lnTo>
                      <a:lnTo>
                        <a:pt x="619" y="112"/>
                      </a:lnTo>
                      <a:lnTo>
                        <a:pt x="627" y="104"/>
                      </a:lnTo>
                      <a:lnTo>
                        <a:pt x="640" y="116"/>
                      </a:lnTo>
                      <a:lnTo>
                        <a:pt x="640" y="73"/>
                      </a:lnTo>
                      <a:lnTo>
                        <a:pt x="657" y="64"/>
                      </a:lnTo>
                      <a:lnTo>
                        <a:pt x="657" y="91"/>
                      </a:lnTo>
                      <a:lnTo>
                        <a:pt x="660" y="99"/>
                      </a:lnTo>
                      <a:lnTo>
                        <a:pt x="667" y="112"/>
                      </a:lnTo>
                      <a:lnTo>
                        <a:pt x="663" y="121"/>
                      </a:lnTo>
                      <a:lnTo>
                        <a:pt x="657" y="112"/>
                      </a:lnTo>
                      <a:lnTo>
                        <a:pt x="650" y="121"/>
                      </a:lnTo>
                      <a:lnTo>
                        <a:pt x="640" y="116"/>
                      </a:lnTo>
                      <a:lnTo>
                        <a:pt x="627" y="112"/>
                      </a:lnTo>
                      <a:lnTo>
                        <a:pt x="623" y="125"/>
                      </a:lnTo>
                      <a:lnTo>
                        <a:pt x="633" y="130"/>
                      </a:lnTo>
                      <a:lnTo>
                        <a:pt x="647" y="130"/>
                      </a:lnTo>
                      <a:lnTo>
                        <a:pt x="650" y="143"/>
                      </a:lnTo>
                      <a:lnTo>
                        <a:pt x="660" y="151"/>
                      </a:lnTo>
                      <a:lnTo>
                        <a:pt x="670" y="143"/>
                      </a:lnTo>
                      <a:lnTo>
                        <a:pt x="667" y="130"/>
                      </a:lnTo>
                      <a:lnTo>
                        <a:pt x="674" y="116"/>
                      </a:lnTo>
                      <a:lnTo>
                        <a:pt x="667" y="95"/>
                      </a:lnTo>
                      <a:lnTo>
                        <a:pt x="674" y="68"/>
                      </a:lnTo>
                      <a:lnTo>
                        <a:pt x="676" y="68"/>
                      </a:lnTo>
                      <a:lnTo>
                        <a:pt x="684" y="81"/>
                      </a:lnTo>
                      <a:lnTo>
                        <a:pt x="676" y="85"/>
                      </a:lnTo>
                      <a:lnTo>
                        <a:pt x="684" y="95"/>
                      </a:lnTo>
                      <a:lnTo>
                        <a:pt x="697" y="91"/>
                      </a:lnTo>
                      <a:lnTo>
                        <a:pt x="707" y="91"/>
                      </a:lnTo>
                      <a:lnTo>
                        <a:pt x="700" y="104"/>
                      </a:lnTo>
                      <a:lnTo>
                        <a:pt x="703" y="112"/>
                      </a:lnTo>
                      <a:lnTo>
                        <a:pt x="690" y="116"/>
                      </a:lnTo>
                      <a:lnTo>
                        <a:pt x="700" y="130"/>
                      </a:lnTo>
                      <a:lnTo>
                        <a:pt x="707" y="143"/>
                      </a:lnTo>
                      <a:lnTo>
                        <a:pt x="697" y="165"/>
                      </a:lnTo>
                      <a:lnTo>
                        <a:pt x="680" y="156"/>
                      </a:lnTo>
                      <a:lnTo>
                        <a:pt x="676" y="178"/>
                      </a:lnTo>
                      <a:lnTo>
                        <a:pt x="690" y="182"/>
                      </a:lnTo>
                      <a:lnTo>
                        <a:pt x="684" y="191"/>
                      </a:lnTo>
                      <a:lnTo>
                        <a:pt x="674" y="178"/>
                      </a:lnTo>
                      <a:lnTo>
                        <a:pt x="674" y="191"/>
                      </a:lnTo>
                      <a:lnTo>
                        <a:pt x="684" y="199"/>
                      </a:lnTo>
                      <a:lnTo>
                        <a:pt x="653" y="187"/>
                      </a:lnTo>
                      <a:lnTo>
                        <a:pt x="633" y="169"/>
                      </a:lnTo>
                      <a:lnTo>
                        <a:pt x="617" y="178"/>
                      </a:lnTo>
                      <a:lnTo>
                        <a:pt x="596" y="169"/>
                      </a:lnTo>
                      <a:lnTo>
                        <a:pt x="593" y="160"/>
                      </a:lnTo>
                      <a:lnTo>
                        <a:pt x="613" y="151"/>
                      </a:lnTo>
                      <a:lnTo>
                        <a:pt x="609" y="139"/>
                      </a:lnTo>
                      <a:lnTo>
                        <a:pt x="593" y="134"/>
                      </a:lnTo>
                      <a:lnTo>
                        <a:pt x="589" y="151"/>
                      </a:lnTo>
                      <a:lnTo>
                        <a:pt x="576" y="147"/>
                      </a:lnTo>
                      <a:lnTo>
                        <a:pt x="573" y="134"/>
                      </a:lnTo>
                      <a:lnTo>
                        <a:pt x="570" y="156"/>
                      </a:lnTo>
                      <a:lnTo>
                        <a:pt x="553" y="173"/>
                      </a:lnTo>
                      <a:lnTo>
                        <a:pt x="543" y="165"/>
                      </a:lnTo>
                      <a:lnTo>
                        <a:pt x="546" y="139"/>
                      </a:lnTo>
                      <a:lnTo>
                        <a:pt x="543" y="121"/>
                      </a:lnTo>
                      <a:lnTo>
                        <a:pt x="529" y="125"/>
                      </a:lnTo>
                      <a:lnTo>
                        <a:pt x="509" y="121"/>
                      </a:lnTo>
                      <a:lnTo>
                        <a:pt x="482" y="112"/>
                      </a:lnTo>
                      <a:lnTo>
                        <a:pt x="439" y="112"/>
                      </a:lnTo>
                      <a:lnTo>
                        <a:pt x="425" y="112"/>
                      </a:lnTo>
                      <a:lnTo>
                        <a:pt x="429" y="121"/>
                      </a:lnTo>
                      <a:lnTo>
                        <a:pt x="429" y="130"/>
                      </a:lnTo>
                      <a:lnTo>
                        <a:pt x="425" y="151"/>
                      </a:lnTo>
                      <a:lnTo>
                        <a:pt x="412" y="151"/>
                      </a:lnTo>
                      <a:lnTo>
                        <a:pt x="405" y="139"/>
                      </a:lnTo>
                      <a:lnTo>
                        <a:pt x="395" y="143"/>
                      </a:lnTo>
                      <a:lnTo>
                        <a:pt x="392" y="169"/>
                      </a:lnTo>
                      <a:lnTo>
                        <a:pt x="402" y="160"/>
                      </a:lnTo>
                      <a:lnTo>
                        <a:pt x="412" y="173"/>
                      </a:lnTo>
                      <a:lnTo>
                        <a:pt x="405" y="191"/>
                      </a:lnTo>
                      <a:lnTo>
                        <a:pt x="408" y="204"/>
                      </a:lnTo>
                      <a:lnTo>
                        <a:pt x="429" y="199"/>
                      </a:lnTo>
                      <a:lnTo>
                        <a:pt x="449" y="195"/>
                      </a:lnTo>
                      <a:lnTo>
                        <a:pt x="449" y="178"/>
                      </a:lnTo>
                      <a:lnTo>
                        <a:pt x="425" y="169"/>
                      </a:lnTo>
                      <a:lnTo>
                        <a:pt x="456" y="165"/>
                      </a:lnTo>
                      <a:lnTo>
                        <a:pt x="459" y="169"/>
                      </a:lnTo>
                      <a:lnTo>
                        <a:pt x="469" y="160"/>
                      </a:lnTo>
                      <a:lnTo>
                        <a:pt x="479" y="165"/>
                      </a:lnTo>
                      <a:lnTo>
                        <a:pt x="499" y="160"/>
                      </a:lnTo>
                      <a:lnTo>
                        <a:pt x="509" y="143"/>
                      </a:lnTo>
                      <a:lnTo>
                        <a:pt x="506" y="116"/>
                      </a:lnTo>
                      <a:lnTo>
                        <a:pt x="513" y="143"/>
                      </a:lnTo>
                      <a:lnTo>
                        <a:pt x="519" y="160"/>
                      </a:lnTo>
                      <a:lnTo>
                        <a:pt x="546" y="160"/>
                      </a:lnTo>
                      <a:lnTo>
                        <a:pt x="549" y="125"/>
                      </a:lnTo>
                      <a:lnTo>
                        <a:pt x="560" y="125"/>
                      </a:lnTo>
                      <a:lnTo>
                        <a:pt x="553" y="156"/>
                      </a:lnTo>
                      <a:lnTo>
                        <a:pt x="570" y="156"/>
                      </a:lnTo>
                      <a:lnTo>
                        <a:pt x="606" y="169"/>
                      </a:lnTo>
                      <a:lnTo>
                        <a:pt x="583" y="187"/>
                      </a:lnTo>
                      <a:lnTo>
                        <a:pt x="623" y="208"/>
                      </a:lnTo>
                      <a:lnTo>
                        <a:pt x="663" y="222"/>
                      </a:lnTo>
                      <a:lnTo>
                        <a:pt x="676" y="239"/>
                      </a:lnTo>
                      <a:lnTo>
                        <a:pt x="670" y="248"/>
                      </a:lnTo>
                      <a:lnTo>
                        <a:pt x="657" y="235"/>
                      </a:lnTo>
                      <a:lnTo>
                        <a:pt x="623" y="218"/>
                      </a:lnTo>
                      <a:lnTo>
                        <a:pt x="596" y="214"/>
                      </a:lnTo>
                      <a:lnTo>
                        <a:pt x="570" y="204"/>
                      </a:lnTo>
                      <a:lnTo>
                        <a:pt x="560" y="191"/>
                      </a:lnTo>
                      <a:lnTo>
                        <a:pt x="519" y="182"/>
                      </a:lnTo>
                      <a:lnTo>
                        <a:pt x="486" y="191"/>
                      </a:lnTo>
                      <a:lnTo>
                        <a:pt x="459" y="204"/>
                      </a:lnTo>
                      <a:lnTo>
                        <a:pt x="432" y="226"/>
                      </a:lnTo>
                      <a:lnTo>
                        <a:pt x="419" y="248"/>
                      </a:lnTo>
                      <a:lnTo>
                        <a:pt x="423" y="265"/>
                      </a:lnTo>
                      <a:lnTo>
                        <a:pt x="436" y="287"/>
                      </a:lnTo>
                      <a:lnTo>
                        <a:pt x="449" y="283"/>
                      </a:lnTo>
                      <a:lnTo>
                        <a:pt x="469" y="270"/>
                      </a:lnTo>
                      <a:lnTo>
                        <a:pt x="482" y="261"/>
                      </a:lnTo>
                      <a:lnTo>
                        <a:pt x="482" y="235"/>
                      </a:lnTo>
                      <a:lnTo>
                        <a:pt x="496" y="239"/>
                      </a:lnTo>
                      <a:lnTo>
                        <a:pt x="486" y="261"/>
                      </a:lnTo>
                      <a:lnTo>
                        <a:pt x="513" y="279"/>
                      </a:lnTo>
                      <a:lnTo>
                        <a:pt x="516" y="301"/>
                      </a:lnTo>
                      <a:lnTo>
                        <a:pt x="560" y="270"/>
                      </a:lnTo>
                      <a:lnTo>
                        <a:pt x="563" y="283"/>
                      </a:lnTo>
                      <a:lnTo>
                        <a:pt x="549" y="297"/>
                      </a:lnTo>
                      <a:lnTo>
                        <a:pt x="573" y="301"/>
                      </a:lnTo>
                      <a:lnTo>
                        <a:pt x="573" y="314"/>
                      </a:lnTo>
                      <a:lnTo>
                        <a:pt x="553" y="318"/>
                      </a:lnTo>
                      <a:lnTo>
                        <a:pt x="529" y="297"/>
                      </a:lnTo>
                      <a:lnTo>
                        <a:pt x="496" y="305"/>
                      </a:lnTo>
                      <a:lnTo>
                        <a:pt x="476" y="310"/>
                      </a:lnTo>
                      <a:lnTo>
                        <a:pt x="462" y="305"/>
                      </a:lnTo>
                      <a:lnTo>
                        <a:pt x="436" y="297"/>
                      </a:lnTo>
                      <a:lnTo>
                        <a:pt x="459" y="322"/>
                      </a:lnTo>
                      <a:lnTo>
                        <a:pt x="482" y="345"/>
                      </a:lnTo>
                      <a:lnTo>
                        <a:pt x="509" y="341"/>
                      </a:lnTo>
                      <a:lnTo>
                        <a:pt x="529" y="345"/>
                      </a:lnTo>
                      <a:lnTo>
                        <a:pt x="529" y="358"/>
                      </a:lnTo>
                      <a:lnTo>
                        <a:pt x="509" y="358"/>
                      </a:lnTo>
                      <a:lnTo>
                        <a:pt x="490" y="345"/>
                      </a:lnTo>
                      <a:lnTo>
                        <a:pt x="476" y="345"/>
                      </a:lnTo>
                      <a:lnTo>
                        <a:pt x="479" y="367"/>
                      </a:lnTo>
                      <a:lnTo>
                        <a:pt x="462" y="371"/>
                      </a:lnTo>
                      <a:lnTo>
                        <a:pt x="439" y="362"/>
                      </a:lnTo>
                      <a:lnTo>
                        <a:pt x="442" y="341"/>
                      </a:lnTo>
                      <a:lnTo>
                        <a:pt x="456" y="362"/>
                      </a:lnTo>
                      <a:lnTo>
                        <a:pt x="459" y="349"/>
                      </a:lnTo>
                      <a:lnTo>
                        <a:pt x="436" y="327"/>
                      </a:lnTo>
                      <a:lnTo>
                        <a:pt x="412" y="332"/>
                      </a:lnTo>
                      <a:lnTo>
                        <a:pt x="415" y="354"/>
                      </a:lnTo>
                      <a:lnTo>
                        <a:pt x="429" y="393"/>
                      </a:lnTo>
                      <a:lnTo>
                        <a:pt x="459" y="481"/>
                      </a:lnTo>
                      <a:lnTo>
                        <a:pt x="496" y="538"/>
                      </a:lnTo>
                      <a:lnTo>
                        <a:pt x="519" y="568"/>
                      </a:lnTo>
                      <a:lnTo>
                        <a:pt x="529" y="582"/>
                      </a:lnTo>
                      <a:lnTo>
                        <a:pt x="532" y="582"/>
                      </a:lnTo>
                      <a:lnTo>
                        <a:pt x="526" y="564"/>
                      </a:lnTo>
                      <a:lnTo>
                        <a:pt x="519" y="547"/>
                      </a:lnTo>
                      <a:lnTo>
                        <a:pt x="523" y="551"/>
                      </a:lnTo>
                      <a:lnTo>
                        <a:pt x="537" y="541"/>
                      </a:lnTo>
                      <a:lnTo>
                        <a:pt x="553" y="541"/>
                      </a:lnTo>
                      <a:lnTo>
                        <a:pt x="593" y="528"/>
                      </a:lnTo>
                      <a:lnTo>
                        <a:pt x="600" y="520"/>
                      </a:lnTo>
                      <a:lnTo>
                        <a:pt x="596" y="538"/>
                      </a:lnTo>
                      <a:lnTo>
                        <a:pt x="543" y="556"/>
                      </a:lnTo>
                      <a:lnTo>
                        <a:pt x="539" y="568"/>
                      </a:lnTo>
                      <a:lnTo>
                        <a:pt x="546" y="577"/>
                      </a:lnTo>
                      <a:lnTo>
                        <a:pt x="549" y="586"/>
                      </a:lnTo>
                      <a:lnTo>
                        <a:pt x="546" y="599"/>
                      </a:lnTo>
                      <a:lnTo>
                        <a:pt x="553" y="626"/>
                      </a:lnTo>
                      <a:lnTo>
                        <a:pt x="576" y="643"/>
                      </a:lnTo>
                      <a:lnTo>
                        <a:pt x="580" y="626"/>
                      </a:lnTo>
                      <a:lnTo>
                        <a:pt x="573" y="603"/>
                      </a:lnTo>
                      <a:lnTo>
                        <a:pt x="570" y="599"/>
                      </a:lnTo>
                      <a:lnTo>
                        <a:pt x="583" y="594"/>
                      </a:lnTo>
                      <a:lnTo>
                        <a:pt x="583" y="603"/>
                      </a:lnTo>
                      <a:lnTo>
                        <a:pt x="580" y="616"/>
                      </a:lnTo>
                      <a:lnTo>
                        <a:pt x="583" y="635"/>
                      </a:lnTo>
                      <a:lnTo>
                        <a:pt x="589" y="639"/>
                      </a:lnTo>
                      <a:lnTo>
                        <a:pt x="606" y="687"/>
                      </a:lnTo>
                      <a:lnTo>
                        <a:pt x="609" y="713"/>
                      </a:lnTo>
                      <a:lnTo>
                        <a:pt x="589" y="743"/>
                      </a:lnTo>
                      <a:lnTo>
                        <a:pt x="586" y="753"/>
                      </a:lnTo>
                      <a:lnTo>
                        <a:pt x="603" y="736"/>
                      </a:lnTo>
                      <a:lnTo>
                        <a:pt x="613" y="730"/>
                      </a:lnTo>
                      <a:lnTo>
                        <a:pt x="623" y="730"/>
                      </a:lnTo>
                      <a:lnTo>
                        <a:pt x="633" y="740"/>
                      </a:lnTo>
                      <a:lnTo>
                        <a:pt x="643" y="730"/>
                      </a:lnTo>
                      <a:lnTo>
                        <a:pt x="629" y="757"/>
                      </a:lnTo>
                      <a:lnTo>
                        <a:pt x="619" y="753"/>
                      </a:lnTo>
                      <a:lnTo>
                        <a:pt x="613" y="753"/>
                      </a:lnTo>
                      <a:lnTo>
                        <a:pt x="609" y="766"/>
                      </a:lnTo>
                      <a:lnTo>
                        <a:pt x="600" y="779"/>
                      </a:lnTo>
                      <a:lnTo>
                        <a:pt x="589" y="784"/>
                      </a:lnTo>
                      <a:lnTo>
                        <a:pt x="593" y="796"/>
                      </a:lnTo>
                      <a:lnTo>
                        <a:pt x="600" y="796"/>
                      </a:lnTo>
                      <a:lnTo>
                        <a:pt x="603" y="810"/>
                      </a:lnTo>
                      <a:lnTo>
                        <a:pt x="596" y="810"/>
                      </a:lnTo>
                      <a:lnTo>
                        <a:pt x="589" y="805"/>
                      </a:lnTo>
                      <a:lnTo>
                        <a:pt x="583" y="788"/>
                      </a:lnTo>
                      <a:lnTo>
                        <a:pt x="576" y="792"/>
                      </a:lnTo>
                      <a:lnTo>
                        <a:pt x="570" y="818"/>
                      </a:lnTo>
                      <a:lnTo>
                        <a:pt x="570" y="841"/>
                      </a:lnTo>
                      <a:lnTo>
                        <a:pt x="573" y="871"/>
                      </a:lnTo>
                      <a:lnTo>
                        <a:pt x="573" y="893"/>
                      </a:lnTo>
                      <a:lnTo>
                        <a:pt x="573" y="910"/>
                      </a:lnTo>
                      <a:lnTo>
                        <a:pt x="586" y="942"/>
                      </a:lnTo>
                      <a:lnTo>
                        <a:pt x="589" y="951"/>
                      </a:lnTo>
                      <a:lnTo>
                        <a:pt x="676" y="924"/>
                      </a:lnTo>
                      <a:lnTo>
                        <a:pt x="690" y="910"/>
                      </a:lnTo>
                      <a:lnTo>
                        <a:pt x="697" y="880"/>
                      </a:lnTo>
                      <a:lnTo>
                        <a:pt x="694" y="867"/>
                      </a:lnTo>
                      <a:lnTo>
                        <a:pt x="697" y="853"/>
                      </a:lnTo>
                      <a:lnTo>
                        <a:pt x="697" y="867"/>
                      </a:lnTo>
                      <a:lnTo>
                        <a:pt x="720" y="845"/>
                      </a:lnTo>
                      <a:lnTo>
                        <a:pt x="731" y="845"/>
                      </a:lnTo>
                      <a:lnTo>
                        <a:pt x="731" y="867"/>
                      </a:lnTo>
                      <a:lnTo>
                        <a:pt x="720" y="876"/>
                      </a:lnTo>
                      <a:lnTo>
                        <a:pt x="713" y="893"/>
                      </a:lnTo>
                      <a:lnTo>
                        <a:pt x="720" y="893"/>
                      </a:lnTo>
                      <a:lnTo>
                        <a:pt x="710" y="938"/>
                      </a:lnTo>
                      <a:lnTo>
                        <a:pt x="703" y="955"/>
                      </a:lnTo>
                      <a:lnTo>
                        <a:pt x="700" y="945"/>
                      </a:lnTo>
                      <a:lnTo>
                        <a:pt x="686" y="955"/>
                      </a:lnTo>
                      <a:lnTo>
                        <a:pt x="680" y="964"/>
                      </a:lnTo>
                      <a:lnTo>
                        <a:pt x="663" y="964"/>
                      </a:lnTo>
                      <a:lnTo>
                        <a:pt x="663" y="972"/>
                      </a:lnTo>
                      <a:lnTo>
                        <a:pt x="647" y="964"/>
                      </a:lnTo>
                      <a:lnTo>
                        <a:pt x="623" y="964"/>
                      </a:lnTo>
                      <a:lnTo>
                        <a:pt x="600" y="981"/>
                      </a:lnTo>
                      <a:lnTo>
                        <a:pt x="593" y="998"/>
                      </a:lnTo>
                      <a:lnTo>
                        <a:pt x="593" y="1016"/>
                      </a:lnTo>
                      <a:lnTo>
                        <a:pt x="596" y="1043"/>
                      </a:lnTo>
                      <a:lnTo>
                        <a:pt x="523" y="10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ltGray">
                <a:xfrm>
                  <a:off x="4782" y="1824"/>
                  <a:ext cx="684" cy="1697"/>
                </a:xfrm>
                <a:custGeom>
                  <a:avLst/>
                  <a:gdLst>
                    <a:gd name="T0" fmla="*/ 174 w 684"/>
                    <a:gd name="T1" fmla="*/ 1431 h 1697"/>
                    <a:gd name="T2" fmla="*/ 147 w 684"/>
                    <a:gd name="T3" fmla="*/ 1334 h 1697"/>
                    <a:gd name="T4" fmla="*/ 177 w 684"/>
                    <a:gd name="T5" fmla="*/ 1330 h 1697"/>
                    <a:gd name="T6" fmla="*/ 257 w 684"/>
                    <a:gd name="T7" fmla="*/ 1365 h 1697"/>
                    <a:gd name="T8" fmla="*/ 301 w 684"/>
                    <a:gd name="T9" fmla="*/ 1232 h 1697"/>
                    <a:gd name="T10" fmla="*/ 220 w 684"/>
                    <a:gd name="T11" fmla="*/ 1127 h 1697"/>
                    <a:gd name="T12" fmla="*/ 123 w 684"/>
                    <a:gd name="T13" fmla="*/ 1141 h 1697"/>
                    <a:gd name="T14" fmla="*/ 157 w 684"/>
                    <a:gd name="T15" fmla="*/ 1069 h 1697"/>
                    <a:gd name="T16" fmla="*/ 136 w 684"/>
                    <a:gd name="T17" fmla="*/ 1030 h 1697"/>
                    <a:gd name="T18" fmla="*/ 163 w 684"/>
                    <a:gd name="T19" fmla="*/ 1017 h 1697"/>
                    <a:gd name="T20" fmla="*/ 177 w 684"/>
                    <a:gd name="T21" fmla="*/ 1060 h 1697"/>
                    <a:gd name="T22" fmla="*/ 267 w 684"/>
                    <a:gd name="T23" fmla="*/ 1145 h 1697"/>
                    <a:gd name="T24" fmla="*/ 308 w 684"/>
                    <a:gd name="T25" fmla="*/ 1075 h 1697"/>
                    <a:gd name="T26" fmla="*/ 130 w 684"/>
                    <a:gd name="T27" fmla="*/ 924 h 1697"/>
                    <a:gd name="T28" fmla="*/ 143 w 684"/>
                    <a:gd name="T29" fmla="*/ 753 h 1697"/>
                    <a:gd name="T30" fmla="*/ 140 w 684"/>
                    <a:gd name="T31" fmla="*/ 669 h 1697"/>
                    <a:gd name="T32" fmla="*/ 116 w 684"/>
                    <a:gd name="T33" fmla="*/ 634 h 1697"/>
                    <a:gd name="T34" fmla="*/ 67 w 684"/>
                    <a:gd name="T35" fmla="*/ 554 h 1697"/>
                    <a:gd name="T36" fmla="*/ 140 w 684"/>
                    <a:gd name="T37" fmla="*/ 519 h 1697"/>
                    <a:gd name="T38" fmla="*/ 116 w 684"/>
                    <a:gd name="T39" fmla="*/ 467 h 1697"/>
                    <a:gd name="T40" fmla="*/ 23 w 684"/>
                    <a:gd name="T41" fmla="*/ 378 h 1697"/>
                    <a:gd name="T42" fmla="*/ 254 w 684"/>
                    <a:gd name="T43" fmla="*/ 0 h 1697"/>
                    <a:gd name="T44" fmla="*/ 301 w 684"/>
                    <a:gd name="T45" fmla="*/ 44 h 1697"/>
                    <a:gd name="T46" fmla="*/ 355 w 684"/>
                    <a:gd name="T47" fmla="*/ 39 h 1697"/>
                    <a:gd name="T48" fmla="*/ 395 w 684"/>
                    <a:gd name="T49" fmla="*/ 8 h 1697"/>
                    <a:gd name="T50" fmla="*/ 441 w 684"/>
                    <a:gd name="T51" fmla="*/ 22 h 1697"/>
                    <a:gd name="T52" fmla="*/ 508 w 684"/>
                    <a:gd name="T53" fmla="*/ 18 h 1697"/>
                    <a:gd name="T54" fmla="*/ 515 w 684"/>
                    <a:gd name="T55" fmla="*/ 74 h 1697"/>
                    <a:gd name="T56" fmla="*/ 535 w 684"/>
                    <a:gd name="T57" fmla="*/ 118 h 1697"/>
                    <a:gd name="T58" fmla="*/ 479 w 684"/>
                    <a:gd name="T59" fmla="*/ 92 h 1697"/>
                    <a:gd name="T60" fmla="*/ 538 w 684"/>
                    <a:gd name="T61" fmla="*/ 132 h 1697"/>
                    <a:gd name="T62" fmla="*/ 589 w 684"/>
                    <a:gd name="T63" fmla="*/ 159 h 1697"/>
                    <a:gd name="T64" fmla="*/ 605 w 684"/>
                    <a:gd name="T65" fmla="*/ 233 h 1697"/>
                    <a:gd name="T66" fmla="*/ 669 w 684"/>
                    <a:gd name="T67" fmla="*/ 281 h 1697"/>
                    <a:gd name="T68" fmla="*/ 633 w 684"/>
                    <a:gd name="T69" fmla="*/ 260 h 1697"/>
                    <a:gd name="T70" fmla="*/ 572 w 684"/>
                    <a:gd name="T71" fmla="*/ 295 h 1697"/>
                    <a:gd name="T72" fmla="*/ 528 w 684"/>
                    <a:gd name="T73" fmla="*/ 264 h 1697"/>
                    <a:gd name="T74" fmla="*/ 528 w 684"/>
                    <a:gd name="T75" fmla="*/ 281 h 1697"/>
                    <a:gd name="T76" fmla="*/ 552 w 684"/>
                    <a:gd name="T77" fmla="*/ 308 h 1697"/>
                    <a:gd name="T78" fmla="*/ 569 w 684"/>
                    <a:gd name="T79" fmla="*/ 320 h 1697"/>
                    <a:gd name="T80" fmla="*/ 629 w 684"/>
                    <a:gd name="T81" fmla="*/ 365 h 1697"/>
                    <a:gd name="T82" fmla="*/ 672 w 684"/>
                    <a:gd name="T83" fmla="*/ 384 h 1697"/>
                    <a:gd name="T84" fmla="*/ 234 w 684"/>
                    <a:gd name="T85" fmla="*/ 392 h 1697"/>
                    <a:gd name="T86" fmla="*/ 275 w 684"/>
                    <a:gd name="T87" fmla="*/ 585 h 1697"/>
                    <a:gd name="T88" fmla="*/ 301 w 684"/>
                    <a:gd name="T89" fmla="*/ 643 h 1697"/>
                    <a:gd name="T90" fmla="*/ 231 w 684"/>
                    <a:gd name="T91" fmla="*/ 696 h 1697"/>
                    <a:gd name="T92" fmla="*/ 220 w 684"/>
                    <a:gd name="T93" fmla="*/ 643 h 1697"/>
                    <a:gd name="T94" fmla="*/ 231 w 684"/>
                    <a:gd name="T95" fmla="*/ 722 h 1697"/>
                    <a:gd name="T96" fmla="*/ 208 w 684"/>
                    <a:gd name="T97" fmla="*/ 775 h 1697"/>
                    <a:gd name="T98" fmla="*/ 214 w 684"/>
                    <a:gd name="T99" fmla="*/ 819 h 1697"/>
                    <a:gd name="T100" fmla="*/ 197 w 684"/>
                    <a:gd name="T101" fmla="*/ 890 h 1697"/>
                    <a:gd name="T102" fmla="*/ 275 w 684"/>
                    <a:gd name="T103" fmla="*/ 951 h 1697"/>
                    <a:gd name="T104" fmla="*/ 445 w 684"/>
                    <a:gd name="T105" fmla="*/ 1048 h 1697"/>
                    <a:gd name="T106" fmla="*/ 415 w 684"/>
                    <a:gd name="T107" fmla="*/ 1197 h 1697"/>
                    <a:gd name="T108" fmla="*/ 425 w 684"/>
                    <a:gd name="T109" fmla="*/ 1184 h 1697"/>
                    <a:gd name="T110" fmla="*/ 451 w 684"/>
                    <a:gd name="T111" fmla="*/ 1189 h 1697"/>
                    <a:gd name="T112" fmla="*/ 451 w 684"/>
                    <a:gd name="T113" fmla="*/ 1096 h 1697"/>
                    <a:gd name="T114" fmla="*/ 432 w 684"/>
                    <a:gd name="T115" fmla="*/ 1215 h 1697"/>
                    <a:gd name="T116" fmla="*/ 401 w 684"/>
                    <a:gd name="T117" fmla="*/ 1249 h 1697"/>
                    <a:gd name="T118" fmla="*/ 348 w 684"/>
                    <a:gd name="T119" fmla="*/ 1317 h 1697"/>
                    <a:gd name="T120" fmla="*/ 411 w 684"/>
                    <a:gd name="T121" fmla="*/ 1375 h 1697"/>
                    <a:gd name="T122" fmla="*/ 241 w 684"/>
                    <a:gd name="T123" fmla="*/ 1536 h 1697"/>
                    <a:gd name="T124" fmla="*/ 275 w 684"/>
                    <a:gd name="T125" fmla="*/ 1696 h 1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84" h="1697">
                      <a:moveTo>
                        <a:pt x="147" y="1660"/>
                      </a:moveTo>
                      <a:lnTo>
                        <a:pt x="123" y="1647"/>
                      </a:lnTo>
                      <a:lnTo>
                        <a:pt x="170" y="1497"/>
                      </a:lnTo>
                      <a:lnTo>
                        <a:pt x="174" y="1431"/>
                      </a:lnTo>
                      <a:lnTo>
                        <a:pt x="177" y="1426"/>
                      </a:lnTo>
                      <a:lnTo>
                        <a:pt x="220" y="1392"/>
                      </a:lnTo>
                      <a:lnTo>
                        <a:pt x="214" y="1375"/>
                      </a:lnTo>
                      <a:lnTo>
                        <a:pt x="147" y="1334"/>
                      </a:lnTo>
                      <a:lnTo>
                        <a:pt x="163" y="1338"/>
                      </a:lnTo>
                      <a:lnTo>
                        <a:pt x="167" y="1326"/>
                      </a:lnTo>
                      <a:lnTo>
                        <a:pt x="167" y="1290"/>
                      </a:lnTo>
                      <a:lnTo>
                        <a:pt x="177" y="1330"/>
                      </a:lnTo>
                      <a:lnTo>
                        <a:pt x="208" y="1360"/>
                      </a:lnTo>
                      <a:lnTo>
                        <a:pt x="220" y="1356"/>
                      </a:lnTo>
                      <a:lnTo>
                        <a:pt x="231" y="1379"/>
                      </a:lnTo>
                      <a:lnTo>
                        <a:pt x="257" y="1365"/>
                      </a:lnTo>
                      <a:lnTo>
                        <a:pt x="275" y="1334"/>
                      </a:lnTo>
                      <a:lnTo>
                        <a:pt x="291" y="1281"/>
                      </a:lnTo>
                      <a:lnTo>
                        <a:pt x="294" y="1272"/>
                      </a:lnTo>
                      <a:lnTo>
                        <a:pt x="301" y="1232"/>
                      </a:lnTo>
                      <a:lnTo>
                        <a:pt x="294" y="1211"/>
                      </a:lnTo>
                      <a:lnTo>
                        <a:pt x="287" y="1202"/>
                      </a:lnTo>
                      <a:lnTo>
                        <a:pt x="291" y="1189"/>
                      </a:lnTo>
                      <a:lnTo>
                        <a:pt x="220" y="1127"/>
                      </a:lnTo>
                      <a:lnTo>
                        <a:pt x="197" y="1127"/>
                      </a:lnTo>
                      <a:lnTo>
                        <a:pt x="200" y="1118"/>
                      </a:lnTo>
                      <a:lnTo>
                        <a:pt x="107" y="1158"/>
                      </a:lnTo>
                      <a:lnTo>
                        <a:pt x="123" y="1141"/>
                      </a:lnTo>
                      <a:lnTo>
                        <a:pt x="197" y="1114"/>
                      </a:lnTo>
                      <a:lnTo>
                        <a:pt x="177" y="1100"/>
                      </a:lnTo>
                      <a:lnTo>
                        <a:pt x="163" y="1092"/>
                      </a:lnTo>
                      <a:lnTo>
                        <a:pt x="157" y="1069"/>
                      </a:lnTo>
                      <a:lnTo>
                        <a:pt x="126" y="1056"/>
                      </a:lnTo>
                      <a:lnTo>
                        <a:pt x="120" y="1034"/>
                      </a:lnTo>
                      <a:lnTo>
                        <a:pt x="133" y="1052"/>
                      </a:lnTo>
                      <a:lnTo>
                        <a:pt x="136" y="1030"/>
                      </a:lnTo>
                      <a:lnTo>
                        <a:pt x="136" y="951"/>
                      </a:lnTo>
                      <a:lnTo>
                        <a:pt x="157" y="968"/>
                      </a:lnTo>
                      <a:lnTo>
                        <a:pt x="167" y="1003"/>
                      </a:lnTo>
                      <a:lnTo>
                        <a:pt x="163" y="1017"/>
                      </a:lnTo>
                      <a:lnTo>
                        <a:pt x="163" y="1030"/>
                      </a:lnTo>
                      <a:lnTo>
                        <a:pt x="183" y="1026"/>
                      </a:lnTo>
                      <a:lnTo>
                        <a:pt x="174" y="1048"/>
                      </a:lnTo>
                      <a:lnTo>
                        <a:pt x="177" y="1060"/>
                      </a:lnTo>
                      <a:lnTo>
                        <a:pt x="203" y="1088"/>
                      </a:lnTo>
                      <a:lnTo>
                        <a:pt x="208" y="1079"/>
                      </a:lnTo>
                      <a:lnTo>
                        <a:pt x="214" y="1100"/>
                      </a:lnTo>
                      <a:lnTo>
                        <a:pt x="267" y="1145"/>
                      </a:lnTo>
                      <a:lnTo>
                        <a:pt x="301" y="1158"/>
                      </a:lnTo>
                      <a:lnTo>
                        <a:pt x="327" y="1118"/>
                      </a:lnTo>
                      <a:lnTo>
                        <a:pt x="327" y="1100"/>
                      </a:lnTo>
                      <a:lnTo>
                        <a:pt x="308" y="1075"/>
                      </a:lnTo>
                      <a:lnTo>
                        <a:pt x="271" y="1043"/>
                      </a:lnTo>
                      <a:lnTo>
                        <a:pt x="214" y="1003"/>
                      </a:lnTo>
                      <a:lnTo>
                        <a:pt x="167" y="955"/>
                      </a:lnTo>
                      <a:lnTo>
                        <a:pt x="130" y="924"/>
                      </a:lnTo>
                      <a:lnTo>
                        <a:pt x="116" y="880"/>
                      </a:lnTo>
                      <a:lnTo>
                        <a:pt x="113" y="827"/>
                      </a:lnTo>
                      <a:lnTo>
                        <a:pt x="126" y="784"/>
                      </a:lnTo>
                      <a:lnTo>
                        <a:pt x="143" y="753"/>
                      </a:lnTo>
                      <a:lnTo>
                        <a:pt x="157" y="735"/>
                      </a:lnTo>
                      <a:lnTo>
                        <a:pt x="177" y="669"/>
                      </a:lnTo>
                      <a:lnTo>
                        <a:pt x="167" y="656"/>
                      </a:lnTo>
                      <a:lnTo>
                        <a:pt x="140" y="669"/>
                      </a:lnTo>
                      <a:lnTo>
                        <a:pt x="113" y="673"/>
                      </a:lnTo>
                      <a:lnTo>
                        <a:pt x="67" y="669"/>
                      </a:lnTo>
                      <a:lnTo>
                        <a:pt x="113" y="647"/>
                      </a:lnTo>
                      <a:lnTo>
                        <a:pt x="116" y="634"/>
                      </a:lnTo>
                      <a:lnTo>
                        <a:pt x="154" y="630"/>
                      </a:lnTo>
                      <a:lnTo>
                        <a:pt x="154" y="616"/>
                      </a:lnTo>
                      <a:lnTo>
                        <a:pt x="97" y="603"/>
                      </a:lnTo>
                      <a:lnTo>
                        <a:pt x="67" y="554"/>
                      </a:lnTo>
                      <a:lnTo>
                        <a:pt x="87" y="506"/>
                      </a:lnTo>
                      <a:lnTo>
                        <a:pt x="150" y="564"/>
                      </a:lnTo>
                      <a:lnTo>
                        <a:pt x="157" y="546"/>
                      </a:lnTo>
                      <a:lnTo>
                        <a:pt x="140" y="519"/>
                      </a:lnTo>
                      <a:lnTo>
                        <a:pt x="147" y="502"/>
                      </a:lnTo>
                      <a:lnTo>
                        <a:pt x="123" y="480"/>
                      </a:lnTo>
                      <a:lnTo>
                        <a:pt x="110" y="497"/>
                      </a:lnTo>
                      <a:lnTo>
                        <a:pt x="116" y="467"/>
                      </a:lnTo>
                      <a:lnTo>
                        <a:pt x="107" y="440"/>
                      </a:lnTo>
                      <a:lnTo>
                        <a:pt x="56" y="422"/>
                      </a:lnTo>
                      <a:lnTo>
                        <a:pt x="20" y="413"/>
                      </a:lnTo>
                      <a:lnTo>
                        <a:pt x="23" y="378"/>
                      </a:lnTo>
                      <a:lnTo>
                        <a:pt x="0" y="225"/>
                      </a:lnTo>
                      <a:lnTo>
                        <a:pt x="250" y="8"/>
                      </a:lnTo>
                      <a:lnTo>
                        <a:pt x="244" y="31"/>
                      </a:lnTo>
                      <a:lnTo>
                        <a:pt x="254" y="0"/>
                      </a:lnTo>
                      <a:lnTo>
                        <a:pt x="257" y="18"/>
                      </a:lnTo>
                      <a:lnTo>
                        <a:pt x="271" y="39"/>
                      </a:lnTo>
                      <a:lnTo>
                        <a:pt x="298" y="26"/>
                      </a:lnTo>
                      <a:lnTo>
                        <a:pt x="301" y="44"/>
                      </a:lnTo>
                      <a:lnTo>
                        <a:pt x="327" y="31"/>
                      </a:lnTo>
                      <a:lnTo>
                        <a:pt x="334" y="44"/>
                      </a:lnTo>
                      <a:lnTo>
                        <a:pt x="348" y="26"/>
                      </a:lnTo>
                      <a:lnTo>
                        <a:pt x="355" y="39"/>
                      </a:lnTo>
                      <a:lnTo>
                        <a:pt x="365" y="18"/>
                      </a:lnTo>
                      <a:lnTo>
                        <a:pt x="378" y="8"/>
                      </a:lnTo>
                      <a:lnTo>
                        <a:pt x="384" y="18"/>
                      </a:lnTo>
                      <a:lnTo>
                        <a:pt x="395" y="8"/>
                      </a:lnTo>
                      <a:lnTo>
                        <a:pt x="405" y="26"/>
                      </a:lnTo>
                      <a:lnTo>
                        <a:pt x="418" y="26"/>
                      </a:lnTo>
                      <a:lnTo>
                        <a:pt x="425" y="8"/>
                      </a:lnTo>
                      <a:lnTo>
                        <a:pt x="441" y="22"/>
                      </a:lnTo>
                      <a:lnTo>
                        <a:pt x="448" y="35"/>
                      </a:lnTo>
                      <a:lnTo>
                        <a:pt x="479" y="26"/>
                      </a:lnTo>
                      <a:lnTo>
                        <a:pt x="495" y="18"/>
                      </a:lnTo>
                      <a:lnTo>
                        <a:pt x="508" y="18"/>
                      </a:lnTo>
                      <a:lnTo>
                        <a:pt x="535" y="31"/>
                      </a:lnTo>
                      <a:lnTo>
                        <a:pt x="525" y="44"/>
                      </a:lnTo>
                      <a:lnTo>
                        <a:pt x="525" y="65"/>
                      </a:lnTo>
                      <a:lnTo>
                        <a:pt x="515" y="74"/>
                      </a:lnTo>
                      <a:lnTo>
                        <a:pt x="522" y="80"/>
                      </a:lnTo>
                      <a:lnTo>
                        <a:pt x="535" y="84"/>
                      </a:lnTo>
                      <a:lnTo>
                        <a:pt x="535" y="97"/>
                      </a:lnTo>
                      <a:lnTo>
                        <a:pt x="535" y="118"/>
                      </a:lnTo>
                      <a:lnTo>
                        <a:pt x="525" y="132"/>
                      </a:lnTo>
                      <a:lnTo>
                        <a:pt x="525" y="110"/>
                      </a:lnTo>
                      <a:lnTo>
                        <a:pt x="512" y="92"/>
                      </a:lnTo>
                      <a:lnTo>
                        <a:pt x="479" y="92"/>
                      </a:lnTo>
                      <a:lnTo>
                        <a:pt x="481" y="114"/>
                      </a:lnTo>
                      <a:lnTo>
                        <a:pt x="498" y="114"/>
                      </a:lnTo>
                      <a:lnTo>
                        <a:pt x="512" y="118"/>
                      </a:lnTo>
                      <a:lnTo>
                        <a:pt x="538" y="132"/>
                      </a:lnTo>
                      <a:lnTo>
                        <a:pt x="552" y="132"/>
                      </a:lnTo>
                      <a:lnTo>
                        <a:pt x="572" y="118"/>
                      </a:lnTo>
                      <a:lnTo>
                        <a:pt x="569" y="140"/>
                      </a:lnTo>
                      <a:lnTo>
                        <a:pt x="589" y="159"/>
                      </a:lnTo>
                      <a:lnTo>
                        <a:pt x="569" y="176"/>
                      </a:lnTo>
                      <a:lnTo>
                        <a:pt x="575" y="193"/>
                      </a:lnTo>
                      <a:lnTo>
                        <a:pt x="585" y="211"/>
                      </a:lnTo>
                      <a:lnTo>
                        <a:pt x="605" y="233"/>
                      </a:lnTo>
                      <a:lnTo>
                        <a:pt x="629" y="242"/>
                      </a:lnTo>
                      <a:lnTo>
                        <a:pt x="633" y="247"/>
                      </a:lnTo>
                      <a:lnTo>
                        <a:pt x="656" y="260"/>
                      </a:lnTo>
                      <a:lnTo>
                        <a:pt x="669" y="281"/>
                      </a:lnTo>
                      <a:lnTo>
                        <a:pt x="676" y="291"/>
                      </a:lnTo>
                      <a:lnTo>
                        <a:pt x="666" y="295"/>
                      </a:lnTo>
                      <a:lnTo>
                        <a:pt x="656" y="277"/>
                      </a:lnTo>
                      <a:lnTo>
                        <a:pt x="633" y="260"/>
                      </a:lnTo>
                      <a:lnTo>
                        <a:pt x="623" y="277"/>
                      </a:lnTo>
                      <a:lnTo>
                        <a:pt x="599" y="286"/>
                      </a:lnTo>
                      <a:lnTo>
                        <a:pt x="599" y="273"/>
                      </a:lnTo>
                      <a:lnTo>
                        <a:pt x="572" y="295"/>
                      </a:lnTo>
                      <a:lnTo>
                        <a:pt x="579" y="281"/>
                      </a:lnTo>
                      <a:lnTo>
                        <a:pt x="572" y="269"/>
                      </a:lnTo>
                      <a:lnTo>
                        <a:pt x="548" y="269"/>
                      </a:lnTo>
                      <a:lnTo>
                        <a:pt x="528" y="264"/>
                      </a:lnTo>
                      <a:lnTo>
                        <a:pt x="505" y="250"/>
                      </a:lnTo>
                      <a:lnTo>
                        <a:pt x="505" y="269"/>
                      </a:lnTo>
                      <a:lnTo>
                        <a:pt x="508" y="277"/>
                      </a:lnTo>
                      <a:lnTo>
                        <a:pt x="528" y="281"/>
                      </a:lnTo>
                      <a:lnTo>
                        <a:pt x="546" y="286"/>
                      </a:lnTo>
                      <a:lnTo>
                        <a:pt x="566" y="295"/>
                      </a:lnTo>
                      <a:lnTo>
                        <a:pt x="572" y="308"/>
                      </a:lnTo>
                      <a:lnTo>
                        <a:pt x="552" y="308"/>
                      </a:lnTo>
                      <a:lnTo>
                        <a:pt x="532" y="303"/>
                      </a:lnTo>
                      <a:lnTo>
                        <a:pt x="532" y="320"/>
                      </a:lnTo>
                      <a:lnTo>
                        <a:pt x="546" y="326"/>
                      </a:lnTo>
                      <a:lnTo>
                        <a:pt x="569" y="320"/>
                      </a:lnTo>
                      <a:lnTo>
                        <a:pt x="585" y="316"/>
                      </a:lnTo>
                      <a:lnTo>
                        <a:pt x="595" y="303"/>
                      </a:lnTo>
                      <a:lnTo>
                        <a:pt x="609" y="356"/>
                      </a:lnTo>
                      <a:lnTo>
                        <a:pt x="629" y="365"/>
                      </a:lnTo>
                      <a:lnTo>
                        <a:pt x="642" y="378"/>
                      </a:lnTo>
                      <a:lnTo>
                        <a:pt x="652" y="374"/>
                      </a:lnTo>
                      <a:lnTo>
                        <a:pt x="659" y="365"/>
                      </a:lnTo>
                      <a:lnTo>
                        <a:pt x="672" y="384"/>
                      </a:lnTo>
                      <a:lnTo>
                        <a:pt x="683" y="388"/>
                      </a:lnTo>
                      <a:lnTo>
                        <a:pt x="569" y="401"/>
                      </a:lnTo>
                      <a:lnTo>
                        <a:pt x="407" y="374"/>
                      </a:lnTo>
                      <a:lnTo>
                        <a:pt x="234" y="392"/>
                      </a:lnTo>
                      <a:lnTo>
                        <a:pt x="214" y="497"/>
                      </a:lnTo>
                      <a:lnTo>
                        <a:pt x="254" y="595"/>
                      </a:lnTo>
                      <a:lnTo>
                        <a:pt x="260" y="572"/>
                      </a:lnTo>
                      <a:lnTo>
                        <a:pt x="275" y="585"/>
                      </a:lnTo>
                      <a:lnTo>
                        <a:pt x="264" y="624"/>
                      </a:lnTo>
                      <a:lnTo>
                        <a:pt x="277" y="643"/>
                      </a:lnTo>
                      <a:lnTo>
                        <a:pt x="291" y="603"/>
                      </a:lnTo>
                      <a:lnTo>
                        <a:pt x="301" y="643"/>
                      </a:lnTo>
                      <a:lnTo>
                        <a:pt x="294" y="692"/>
                      </a:lnTo>
                      <a:lnTo>
                        <a:pt x="281" y="713"/>
                      </a:lnTo>
                      <a:lnTo>
                        <a:pt x="257" y="718"/>
                      </a:lnTo>
                      <a:lnTo>
                        <a:pt x="231" y="696"/>
                      </a:lnTo>
                      <a:lnTo>
                        <a:pt x="241" y="678"/>
                      </a:lnTo>
                      <a:lnTo>
                        <a:pt x="247" y="678"/>
                      </a:lnTo>
                      <a:lnTo>
                        <a:pt x="254" y="647"/>
                      </a:lnTo>
                      <a:lnTo>
                        <a:pt x="220" y="643"/>
                      </a:lnTo>
                      <a:lnTo>
                        <a:pt x="214" y="673"/>
                      </a:lnTo>
                      <a:lnTo>
                        <a:pt x="220" y="696"/>
                      </a:lnTo>
                      <a:lnTo>
                        <a:pt x="234" y="705"/>
                      </a:lnTo>
                      <a:lnTo>
                        <a:pt x="231" y="722"/>
                      </a:lnTo>
                      <a:lnTo>
                        <a:pt x="227" y="735"/>
                      </a:lnTo>
                      <a:lnTo>
                        <a:pt x="224" y="744"/>
                      </a:lnTo>
                      <a:lnTo>
                        <a:pt x="214" y="735"/>
                      </a:lnTo>
                      <a:lnTo>
                        <a:pt x="208" y="775"/>
                      </a:lnTo>
                      <a:lnTo>
                        <a:pt x="203" y="788"/>
                      </a:lnTo>
                      <a:lnTo>
                        <a:pt x="200" y="797"/>
                      </a:lnTo>
                      <a:lnTo>
                        <a:pt x="203" y="814"/>
                      </a:lnTo>
                      <a:lnTo>
                        <a:pt x="214" y="819"/>
                      </a:lnTo>
                      <a:lnTo>
                        <a:pt x="208" y="837"/>
                      </a:lnTo>
                      <a:lnTo>
                        <a:pt x="193" y="845"/>
                      </a:lnTo>
                      <a:lnTo>
                        <a:pt x="190" y="862"/>
                      </a:lnTo>
                      <a:lnTo>
                        <a:pt x="197" y="890"/>
                      </a:lnTo>
                      <a:lnTo>
                        <a:pt x="208" y="907"/>
                      </a:lnTo>
                      <a:lnTo>
                        <a:pt x="220" y="920"/>
                      </a:lnTo>
                      <a:lnTo>
                        <a:pt x="234" y="916"/>
                      </a:lnTo>
                      <a:lnTo>
                        <a:pt x="275" y="951"/>
                      </a:lnTo>
                      <a:lnTo>
                        <a:pt x="287" y="968"/>
                      </a:lnTo>
                      <a:lnTo>
                        <a:pt x="361" y="1022"/>
                      </a:lnTo>
                      <a:lnTo>
                        <a:pt x="407" y="1013"/>
                      </a:lnTo>
                      <a:lnTo>
                        <a:pt x="445" y="1048"/>
                      </a:lnTo>
                      <a:lnTo>
                        <a:pt x="401" y="1114"/>
                      </a:lnTo>
                      <a:lnTo>
                        <a:pt x="367" y="1202"/>
                      </a:lnTo>
                      <a:lnTo>
                        <a:pt x="395" y="1202"/>
                      </a:lnTo>
                      <a:lnTo>
                        <a:pt x="415" y="1197"/>
                      </a:lnTo>
                      <a:lnTo>
                        <a:pt x="418" y="1118"/>
                      </a:lnTo>
                      <a:lnTo>
                        <a:pt x="418" y="1154"/>
                      </a:lnTo>
                      <a:lnTo>
                        <a:pt x="422" y="1166"/>
                      </a:lnTo>
                      <a:lnTo>
                        <a:pt x="425" y="1184"/>
                      </a:lnTo>
                      <a:lnTo>
                        <a:pt x="418" y="1197"/>
                      </a:lnTo>
                      <a:lnTo>
                        <a:pt x="422" y="1211"/>
                      </a:lnTo>
                      <a:lnTo>
                        <a:pt x="435" y="1189"/>
                      </a:lnTo>
                      <a:lnTo>
                        <a:pt x="451" y="1189"/>
                      </a:lnTo>
                      <a:lnTo>
                        <a:pt x="441" y="1069"/>
                      </a:lnTo>
                      <a:lnTo>
                        <a:pt x="451" y="1048"/>
                      </a:lnTo>
                      <a:lnTo>
                        <a:pt x="441" y="1088"/>
                      </a:lnTo>
                      <a:lnTo>
                        <a:pt x="451" y="1096"/>
                      </a:lnTo>
                      <a:lnTo>
                        <a:pt x="441" y="1131"/>
                      </a:lnTo>
                      <a:lnTo>
                        <a:pt x="448" y="1166"/>
                      </a:lnTo>
                      <a:lnTo>
                        <a:pt x="462" y="1197"/>
                      </a:lnTo>
                      <a:lnTo>
                        <a:pt x="432" y="1215"/>
                      </a:lnTo>
                      <a:lnTo>
                        <a:pt x="407" y="1228"/>
                      </a:lnTo>
                      <a:lnTo>
                        <a:pt x="438" y="1255"/>
                      </a:lnTo>
                      <a:lnTo>
                        <a:pt x="418" y="1259"/>
                      </a:lnTo>
                      <a:lnTo>
                        <a:pt x="401" y="1249"/>
                      </a:lnTo>
                      <a:lnTo>
                        <a:pt x="365" y="1242"/>
                      </a:lnTo>
                      <a:lnTo>
                        <a:pt x="361" y="1281"/>
                      </a:lnTo>
                      <a:lnTo>
                        <a:pt x="365" y="1290"/>
                      </a:lnTo>
                      <a:lnTo>
                        <a:pt x="348" y="1317"/>
                      </a:lnTo>
                      <a:lnTo>
                        <a:pt x="334" y="1343"/>
                      </a:lnTo>
                      <a:lnTo>
                        <a:pt x="334" y="1375"/>
                      </a:lnTo>
                      <a:lnTo>
                        <a:pt x="415" y="1360"/>
                      </a:lnTo>
                      <a:lnTo>
                        <a:pt x="411" y="1375"/>
                      </a:lnTo>
                      <a:lnTo>
                        <a:pt x="398" y="1387"/>
                      </a:lnTo>
                      <a:lnTo>
                        <a:pt x="327" y="1396"/>
                      </a:lnTo>
                      <a:lnTo>
                        <a:pt x="281" y="1470"/>
                      </a:lnTo>
                      <a:lnTo>
                        <a:pt x="241" y="1536"/>
                      </a:lnTo>
                      <a:lnTo>
                        <a:pt x="231" y="1549"/>
                      </a:lnTo>
                      <a:lnTo>
                        <a:pt x="231" y="1598"/>
                      </a:lnTo>
                      <a:lnTo>
                        <a:pt x="250" y="1594"/>
                      </a:lnTo>
                      <a:lnTo>
                        <a:pt x="275" y="1696"/>
                      </a:lnTo>
                      <a:lnTo>
                        <a:pt x="147" y="166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0" y="2120"/>
                  <a:ext cx="811" cy="760"/>
                </a:xfrm>
                <a:custGeom>
                  <a:avLst/>
                  <a:gdLst>
                    <a:gd name="T0" fmla="*/ 315 w 811"/>
                    <a:gd name="T1" fmla="*/ 627 h 760"/>
                    <a:gd name="T2" fmla="*/ 284 w 811"/>
                    <a:gd name="T3" fmla="*/ 553 h 760"/>
                    <a:gd name="T4" fmla="*/ 194 w 811"/>
                    <a:gd name="T5" fmla="*/ 438 h 760"/>
                    <a:gd name="T6" fmla="*/ 200 w 811"/>
                    <a:gd name="T7" fmla="*/ 500 h 760"/>
                    <a:gd name="T8" fmla="*/ 221 w 811"/>
                    <a:gd name="T9" fmla="*/ 583 h 760"/>
                    <a:gd name="T10" fmla="*/ 187 w 811"/>
                    <a:gd name="T11" fmla="*/ 540 h 760"/>
                    <a:gd name="T12" fmla="*/ 147 w 811"/>
                    <a:gd name="T13" fmla="*/ 540 h 760"/>
                    <a:gd name="T14" fmla="*/ 147 w 811"/>
                    <a:gd name="T15" fmla="*/ 504 h 760"/>
                    <a:gd name="T16" fmla="*/ 137 w 811"/>
                    <a:gd name="T17" fmla="*/ 474 h 760"/>
                    <a:gd name="T18" fmla="*/ 73 w 811"/>
                    <a:gd name="T19" fmla="*/ 522 h 760"/>
                    <a:gd name="T20" fmla="*/ 46 w 811"/>
                    <a:gd name="T21" fmla="*/ 457 h 760"/>
                    <a:gd name="T22" fmla="*/ 107 w 811"/>
                    <a:gd name="T23" fmla="*/ 457 h 760"/>
                    <a:gd name="T24" fmla="*/ 137 w 811"/>
                    <a:gd name="T25" fmla="*/ 434 h 760"/>
                    <a:gd name="T26" fmla="*/ 167 w 811"/>
                    <a:gd name="T27" fmla="*/ 403 h 760"/>
                    <a:gd name="T28" fmla="*/ 151 w 811"/>
                    <a:gd name="T29" fmla="*/ 347 h 760"/>
                    <a:gd name="T30" fmla="*/ 137 w 811"/>
                    <a:gd name="T31" fmla="*/ 311 h 760"/>
                    <a:gd name="T32" fmla="*/ 80 w 811"/>
                    <a:gd name="T33" fmla="*/ 268 h 760"/>
                    <a:gd name="T34" fmla="*/ 208 w 811"/>
                    <a:gd name="T35" fmla="*/ 8 h 760"/>
                    <a:gd name="T36" fmla="*/ 570 w 811"/>
                    <a:gd name="T37" fmla="*/ 106 h 760"/>
                    <a:gd name="T38" fmla="*/ 596 w 811"/>
                    <a:gd name="T39" fmla="*/ 114 h 760"/>
                    <a:gd name="T40" fmla="*/ 661 w 811"/>
                    <a:gd name="T41" fmla="*/ 110 h 760"/>
                    <a:gd name="T42" fmla="*/ 667 w 811"/>
                    <a:gd name="T43" fmla="*/ 149 h 760"/>
                    <a:gd name="T44" fmla="*/ 725 w 811"/>
                    <a:gd name="T45" fmla="*/ 184 h 760"/>
                    <a:gd name="T46" fmla="*/ 751 w 811"/>
                    <a:gd name="T47" fmla="*/ 207 h 760"/>
                    <a:gd name="T48" fmla="*/ 704 w 811"/>
                    <a:gd name="T49" fmla="*/ 193 h 760"/>
                    <a:gd name="T50" fmla="*/ 681 w 811"/>
                    <a:gd name="T51" fmla="*/ 228 h 760"/>
                    <a:gd name="T52" fmla="*/ 627 w 811"/>
                    <a:gd name="T53" fmla="*/ 193 h 760"/>
                    <a:gd name="T54" fmla="*/ 704 w 811"/>
                    <a:gd name="T55" fmla="*/ 254 h 760"/>
                    <a:gd name="T56" fmla="*/ 810 w 811"/>
                    <a:gd name="T57" fmla="*/ 311 h 760"/>
                    <a:gd name="T58" fmla="*/ 741 w 811"/>
                    <a:gd name="T59" fmla="*/ 307 h 760"/>
                    <a:gd name="T60" fmla="*/ 810 w 811"/>
                    <a:gd name="T61" fmla="*/ 339 h 760"/>
                    <a:gd name="T62" fmla="*/ 810 w 811"/>
                    <a:gd name="T63" fmla="*/ 432 h 760"/>
                    <a:gd name="T64" fmla="*/ 768 w 811"/>
                    <a:gd name="T65" fmla="*/ 491 h 760"/>
                    <a:gd name="T66" fmla="*/ 795 w 811"/>
                    <a:gd name="T67" fmla="*/ 553 h 760"/>
                    <a:gd name="T68" fmla="*/ 748 w 811"/>
                    <a:gd name="T69" fmla="*/ 517 h 760"/>
                    <a:gd name="T70" fmla="*/ 727 w 811"/>
                    <a:gd name="T71" fmla="*/ 451 h 760"/>
                    <a:gd name="T72" fmla="*/ 653 w 811"/>
                    <a:gd name="T73" fmla="*/ 469 h 760"/>
                    <a:gd name="T74" fmla="*/ 630 w 811"/>
                    <a:gd name="T75" fmla="*/ 553 h 760"/>
                    <a:gd name="T76" fmla="*/ 596 w 811"/>
                    <a:gd name="T77" fmla="*/ 478 h 760"/>
                    <a:gd name="T78" fmla="*/ 563 w 811"/>
                    <a:gd name="T79" fmla="*/ 536 h 760"/>
                    <a:gd name="T80" fmla="*/ 556 w 811"/>
                    <a:gd name="T81" fmla="*/ 530 h 760"/>
                    <a:gd name="T82" fmla="*/ 520 w 811"/>
                    <a:gd name="T83" fmla="*/ 575 h 760"/>
                    <a:gd name="T84" fmla="*/ 429 w 811"/>
                    <a:gd name="T85" fmla="*/ 522 h 760"/>
                    <a:gd name="T86" fmla="*/ 422 w 811"/>
                    <a:gd name="T87" fmla="*/ 557 h 760"/>
                    <a:gd name="T88" fmla="*/ 493 w 811"/>
                    <a:gd name="T89" fmla="*/ 605 h 760"/>
                    <a:gd name="T90" fmla="*/ 439 w 811"/>
                    <a:gd name="T91" fmla="*/ 622 h 760"/>
                    <a:gd name="T92" fmla="*/ 586 w 811"/>
                    <a:gd name="T93" fmla="*/ 650 h 760"/>
                    <a:gd name="T94" fmla="*/ 496 w 811"/>
                    <a:gd name="T95" fmla="*/ 650 h 760"/>
                    <a:gd name="T96" fmla="*/ 496 w 811"/>
                    <a:gd name="T97" fmla="*/ 676 h 760"/>
                    <a:gd name="T98" fmla="*/ 529 w 811"/>
                    <a:gd name="T99" fmla="*/ 680 h 760"/>
                    <a:gd name="T100" fmla="*/ 452 w 811"/>
                    <a:gd name="T101" fmla="*/ 680 h 760"/>
                    <a:gd name="T102" fmla="*/ 422 w 811"/>
                    <a:gd name="T103" fmla="*/ 715 h 760"/>
                    <a:gd name="T104" fmla="*/ 278 w 811"/>
                    <a:gd name="T105" fmla="*/ 711 h 760"/>
                    <a:gd name="T106" fmla="*/ 416 w 811"/>
                    <a:gd name="T107" fmla="*/ 728 h 760"/>
                    <a:gd name="T108" fmla="*/ 255 w 811"/>
                    <a:gd name="T109" fmla="*/ 742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11" h="760">
                      <a:moveTo>
                        <a:pt x="227" y="702"/>
                      </a:moveTo>
                      <a:lnTo>
                        <a:pt x="255" y="680"/>
                      </a:lnTo>
                      <a:lnTo>
                        <a:pt x="291" y="627"/>
                      </a:lnTo>
                      <a:lnTo>
                        <a:pt x="315" y="627"/>
                      </a:lnTo>
                      <a:lnTo>
                        <a:pt x="321" y="605"/>
                      </a:lnTo>
                      <a:lnTo>
                        <a:pt x="301" y="593"/>
                      </a:lnTo>
                      <a:lnTo>
                        <a:pt x="301" y="561"/>
                      </a:lnTo>
                      <a:lnTo>
                        <a:pt x="284" y="553"/>
                      </a:lnTo>
                      <a:lnTo>
                        <a:pt x="234" y="491"/>
                      </a:lnTo>
                      <a:lnTo>
                        <a:pt x="241" y="478"/>
                      </a:lnTo>
                      <a:lnTo>
                        <a:pt x="208" y="434"/>
                      </a:lnTo>
                      <a:lnTo>
                        <a:pt x="194" y="438"/>
                      </a:lnTo>
                      <a:lnTo>
                        <a:pt x="187" y="461"/>
                      </a:lnTo>
                      <a:lnTo>
                        <a:pt x="194" y="474"/>
                      </a:lnTo>
                      <a:lnTo>
                        <a:pt x="200" y="478"/>
                      </a:lnTo>
                      <a:lnTo>
                        <a:pt x="200" y="500"/>
                      </a:lnTo>
                      <a:lnTo>
                        <a:pt x="194" y="496"/>
                      </a:lnTo>
                      <a:lnTo>
                        <a:pt x="210" y="540"/>
                      </a:lnTo>
                      <a:lnTo>
                        <a:pt x="227" y="561"/>
                      </a:lnTo>
                      <a:lnTo>
                        <a:pt x="221" y="583"/>
                      </a:lnTo>
                      <a:lnTo>
                        <a:pt x="214" y="553"/>
                      </a:lnTo>
                      <a:lnTo>
                        <a:pt x="200" y="566"/>
                      </a:lnTo>
                      <a:lnTo>
                        <a:pt x="198" y="544"/>
                      </a:lnTo>
                      <a:lnTo>
                        <a:pt x="187" y="540"/>
                      </a:lnTo>
                      <a:lnTo>
                        <a:pt x="181" y="553"/>
                      </a:lnTo>
                      <a:lnTo>
                        <a:pt x="174" y="540"/>
                      </a:lnTo>
                      <a:lnTo>
                        <a:pt x="174" y="526"/>
                      </a:lnTo>
                      <a:lnTo>
                        <a:pt x="147" y="540"/>
                      </a:lnTo>
                      <a:lnTo>
                        <a:pt x="137" y="530"/>
                      </a:lnTo>
                      <a:lnTo>
                        <a:pt x="164" y="517"/>
                      </a:lnTo>
                      <a:lnTo>
                        <a:pt x="167" y="504"/>
                      </a:lnTo>
                      <a:lnTo>
                        <a:pt x="147" y="504"/>
                      </a:lnTo>
                      <a:lnTo>
                        <a:pt x="141" y="522"/>
                      </a:lnTo>
                      <a:lnTo>
                        <a:pt x="118" y="504"/>
                      </a:lnTo>
                      <a:lnTo>
                        <a:pt x="143" y="487"/>
                      </a:lnTo>
                      <a:lnTo>
                        <a:pt x="137" y="474"/>
                      </a:lnTo>
                      <a:lnTo>
                        <a:pt x="118" y="482"/>
                      </a:lnTo>
                      <a:lnTo>
                        <a:pt x="107" y="496"/>
                      </a:lnTo>
                      <a:lnTo>
                        <a:pt x="107" y="504"/>
                      </a:lnTo>
                      <a:lnTo>
                        <a:pt x="73" y="522"/>
                      </a:lnTo>
                      <a:lnTo>
                        <a:pt x="73" y="500"/>
                      </a:lnTo>
                      <a:lnTo>
                        <a:pt x="46" y="513"/>
                      </a:lnTo>
                      <a:lnTo>
                        <a:pt x="50" y="482"/>
                      </a:lnTo>
                      <a:lnTo>
                        <a:pt x="46" y="457"/>
                      </a:lnTo>
                      <a:lnTo>
                        <a:pt x="59" y="461"/>
                      </a:lnTo>
                      <a:lnTo>
                        <a:pt x="63" y="474"/>
                      </a:lnTo>
                      <a:lnTo>
                        <a:pt x="80" y="465"/>
                      </a:lnTo>
                      <a:lnTo>
                        <a:pt x="107" y="457"/>
                      </a:lnTo>
                      <a:lnTo>
                        <a:pt x="118" y="461"/>
                      </a:lnTo>
                      <a:lnTo>
                        <a:pt x="120" y="430"/>
                      </a:lnTo>
                      <a:lnTo>
                        <a:pt x="130" y="451"/>
                      </a:lnTo>
                      <a:lnTo>
                        <a:pt x="137" y="434"/>
                      </a:lnTo>
                      <a:lnTo>
                        <a:pt x="147" y="421"/>
                      </a:lnTo>
                      <a:lnTo>
                        <a:pt x="164" y="430"/>
                      </a:lnTo>
                      <a:lnTo>
                        <a:pt x="170" y="413"/>
                      </a:lnTo>
                      <a:lnTo>
                        <a:pt x="167" y="403"/>
                      </a:lnTo>
                      <a:lnTo>
                        <a:pt x="137" y="399"/>
                      </a:lnTo>
                      <a:lnTo>
                        <a:pt x="103" y="390"/>
                      </a:lnTo>
                      <a:lnTo>
                        <a:pt x="130" y="355"/>
                      </a:lnTo>
                      <a:lnTo>
                        <a:pt x="151" y="347"/>
                      </a:lnTo>
                      <a:lnTo>
                        <a:pt x="151" y="328"/>
                      </a:lnTo>
                      <a:lnTo>
                        <a:pt x="153" y="338"/>
                      </a:lnTo>
                      <a:lnTo>
                        <a:pt x="130" y="324"/>
                      </a:lnTo>
                      <a:lnTo>
                        <a:pt x="137" y="311"/>
                      </a:lnTo>
                      <a:lnTo>
                        <a:pt x="164" y="303"/>
                      </a:lnTo>
                      <a:lnTo>
                        <a:pt x="164" y="289"/>
                      </a:lnTo>
                      <a:lnTo>
                        <a:pt x="124" y="289"/>
                      </a:lnTo>
                      <a:lnTo>
                        <a:pt x="80" y="268"/>
                      </a:lnTo>
                      <a:lnTo>
                        <a:pt x="20" y="228"/>
                      </a:lnTo>
                      <a:lnTo>
                        <a:pt x="0" y="110"/>
                      </a:lnTo>
                      <a:lnTo>
                        <a:pt x="80" y="0"/>
                      </a:lnTo>
                      <a:lnTo>
                        <a:pt x="208" y="8"/>
                      </a:lnTo>
                      <a:lnTo>
                        <a:pt x="419" y="106"/>
                      </a:lnTo>
                      <a:lnTo>
                        <a:pt x="442" y="74"/>
                      </a:lnTo>
                      <a:lnTo>
                        <a:pt x="523" y="110"/>
                      </a:lnTo>
                      <a:lnTo>
                        <a:pt x="570" y="106"/>
                      </a:lnTo>
                      <a:lnTo>
                        <a:pt x="566" y="70"/>
                      </a:lnTo>
                      <a:lnTo>
                        <a:pt x="586" y="93"/>
                      </a:lnTo>
                      <a:lnTo>
                        <a:pt x="617" y="93"/>
                      </a:lnTo>
                      <a:lnTo>
                        <a:pt x="596" y="114"/>
                      </a:lnTo>
                      <a:lnTo>
                        <a:pt x="603" y="127"/>
                      </a:lnTo>
                      <a:lnTo>
                        <a:pt x="610" y="114"/>
                      </a:lnTo>
                      <a:lnTo>
                        <a:pt x="623" y="118"/>
                      </a:lnTo>
                      <a:lnTo>
                        <a:pt x="661" y="110"/>
                      </a:lnTo>
                      <a:lnTo>
                        <a:pt x="677" y="136"/>
                      </a:lnTo>
                      <a:lnTo>
                        <a:pt x="658" y="136"/>
                      </a:lnTo>
                      <a:lnTo>
                        <a:pt x="643" y="149"/>
                      </a:lnTo>
                      <a:lnTo>
                        <a:pt x="667" y="149"/>
                      </a:lnTo>
                      <a:lnTo>
                        <a:pt x="684" y="149"/>
                      </a:lnTo>
                      <a:lnTo>
                        <a:pt x="694" y="136"/>
                      </a:lnTo>
                      <a:lnTo>
                        <a:pt x="715" y="162"/>
                      </a:lnTo>
                      <a:lnTo>
                        <a:pt x="725" y="184"/>
                      </a:lnTo>
                      <a:lnTo>
                        <a:pt x="744" y="149"/>
                      </a:lnTo>
                      <a:lnTo>
                        <a:pt x="744" y="171"/>
                      </a:lnTo>
                      <a:lnTo>
                        <a:pt x="778" y="180"/>
                      </a:lnTo>
                      <a:lnTo>
                        <a:pt x="751" y="207"/>
                      </a:lnTo>
                      <a:lnTo>
                        <a:pt x="731" y="210"/>
                      </a:lnTo>
                      <a:lnTo>
                        <a:pt x="717" y="233"/>
                      </a:lnTo>
                      <a:lnTo>
                        <a:pt x="687" y="228"/>
                      </a:lnTo>
                      <a:lnTo>
                        <a:pt x="704" y="193"/>
                      </a:lnTo>
                      <a:lnTo>
                        <a:pt x="691" y="171"/>
                      </a:lnTo>
                      <a:lnTo>
                        <a:pt x="681" y="188"/>
                      </a:lnTo>
                      <a:lnTo>
                        <a:pt x="691" y="210"/>
                      </a:lnTo>
                      <a:lnTo>
                        <a:pt x="681" y="228"/>
                      </a:lnTo>
                      <a:lnTo>
                        <a:pt x="677" y="210"/>
                      </a:lnTo>
                      <a:lnTo>
                        <a:pt x="661" y="197"/>
                      </a:lnTo>
                      <a:lnTo>
                        <a:pt x="637" y="184"/>
                      </a:lnTo>
                      <a:lnTo>
                        <a:pt x="627" y="193"/>
                      </a:lnTo>
                      <a:lnTo>
                        <a:pt x="643" y="207"/>
                      </a:lnTo>
                      <a:lnTo>
                        <a:pt x="664" y="220"/>
                      </a:lnTo>
                      <a:lnTo>
                        <a:pt x="674" y="245"/>
                      </a:lnTo>
                      <a:lnTo>
                        <a:pt x="704" y="254"/>
                      </a:lnTo>
                      <a:lnTo>
                        <a:pt x="744" y="233"/>
                      </a:lnTo>
                      <a:lnTo>
                        <a:pt x="751" y="254"/>
                      </a:lnTo>
                      <a:lnTo>
                        <a:pt x="810" y="261"/>
                      </a:lnTo>
                      <a:lnTo>
                        <a:pt x="810" y="311"/>
                      </a:lnTo>
                      <a:lnTo>
                        <a:pt x="758" y="298"/>
                      </a:lnTo>
                      <a:lnTo>
                        <a:pt x="734" y="285"/>
                      </a:lnTo>
                      <a:lnTo>
                        <a:pt x="727" y="311"/>
                      </a:lnTo>
                      <a:lnTo>
                        <a:pt x="741" y="307"/>
                      </a:lnTo>
                      <a:lnTo>
                        <a:pt x="748" y="315"/>
                      </a:lnTo>
                      <a:lnTo>
                        <a:pt x="744" y="334"/>
                      </a:lnTo>
                      <a:lnTo>
                        <a:pt x="788" y="338"/>
                      </a:lnTo>
                      <a:lnTo>
                        <a:pt x="810" y="339"/>
                      </a:lnTo>
                      <a:lnTo>
                        <a:pt x="810" y="411"/>
                      </a:lnTo>
                      <a:lnTo>
                        <a:pt x="792" y="409"/>
                      </a:lnTo>
                      <a:lnTo>
                        <a:pt x="788" y="416"/>
                      </a:lnTo>
                      <a:lnTo>
                        <a:pt x="810" y="432"/>
                      </a:lnTo>
                      <a:lnTo>
                        <a:pt x="810" y="502"/>
                      </a:lnTo>
                      <a:lnTo>
                        <a:pt x="782" y="504"/>
                      </a:lnTo>
                      <a:lnTo>
                        <a:pt x="774" y="478"/>
                      </a:lnTo>
                      <a:lnTo>
                        <a:pt x="768" y="491"/>
                      </a:lnTo>
                      <a:lnTo>
                        <a:pt x="782" y="508"/>
                      </a:lnTo>
                      <a:lnTo>
                        <a:pt x="808" y="526"/>
                      </a:lnTo>
                      <a:lnTo>
                        <a:pt x="798" y="536"/>
                      </a:lnTo>
                      <a:lnTo>
                        <a:pt x="795" y="553"/>
                      </a:lnTo>
                      <a:lnTo>
                        <a:pt x="792" y="561"/>
                      </a:lnTo>
                      <a:lnTo>
                        <a:pt x="751" y="540"/>
                      </a:lnTo>
                      <a:lnTo>
                        <a:pt x="715" y="500"/>
                      </a:lnTo>
                      <a:lnTo>
                        <a:pt x="748" y="517"/>
                      </a:lnTo>
                      <a:lnTo>
                        <a:pt x="764" y="491"/>
                      </a:lnTo>
                      <a:lnTo>
                        <a:pt x="725" y="482"/>
                      </a:lnTo>
                      <a:lnTo>
                        <a:pt x="751" y="474"/>
                      </a:lnTo>
                      <a:lnTo>
                        <a:pt x="727" y="451"/>
                      </a:lnTo>
                      <a:lnTo>
                        <a:pt x="700" y="500"/>
                      </a:lnTo>
                      <a:lnTo>
                        <a:pt x="694" y="474"/>
                      </a:lnTo>
                      <a:lnTo>
                        <a:pt x="681" y="496"/>
                      </a:lnTo>
                      <a:lnTo>
                        <a:pt x="653" y="469"/>
                      </a:lnTo>
                      <a:lnTo>
                        <a:pt x="667" y="517"/>
                      </a:lnTo>
                      <a:lnTo>
                        <a:pt x="664" y="540"/>
                      </a:lnTo>
                      <a:lnTo>
                        <a:pt x="710" y="549"/>
                      </a:lnTo>
                      <a:lnTo>
                        <a:pt x="630" y="553"/>
                      </a:lnTo>
                      <a:lnTo>
                        <a:pt x="667" y="549"/>
                      </a:lnTo>
                      <a:lnTo>
                        <a:pt x="651" y="504"/>
                      </a:lnTo>
                      <a:lnTo>
                        <a:pt x="610" y="496"/>
                      </a:lnTo>
                      <a:lnTo>
                        <a:pt x="596" y="478"/>
                      </a:lnTo>
                      <a:lnTo>
                        <a:pt x="586" y="517"/>
                      </a:lnTo>
                      <a:lnTo>
                        <a:pt x="623" y="526"/>
                      </a:lnTo>
                      <a:lnTo>
                        <a:pt x="593" y="530"/>
                      </a:lnTo>
                      <a:lnTo>
                        <a:pt x="563" y="536"/>
                      </a:lnTo>
                      <a:lnTo>
                        <a:pt x="580" y="513"/>
                      </a:lnTo>
                      <a:lnTo>
                        <a:pt x="570" y="478"/>
                      </a:lnTo>
                      <a:lnTo>
                        <a:pt x="550" y="496"/>
                      </a:lnTo>
                      <a:lnTo>
                        <a:pt x="556" y="530"/>
                      </a:lnTo>
                      <a:lnTo>
                        <a:pt x="527" y="544"/>
                      </a:lnTo>
                      <a:lnTo>
                        <a:pt x="603" y="566"/>
                      </a:lnTo>
                      <a:lnTo>
                        <a:pt x="529" y="561"/>
                      </a:lnTo>
                      <a:lnTo>
                        <a:pt x="520" y="575"/>
                      </a:lnTo>
                      <a:lnTo>
                        <a:pt x="499" y="557"/>
                      </a:lnTo>
                      <a:lnTo>
                        <a:pt x="486" y="575"/>
                      </a:lnTo>
                      <a:lnTo>
                        <a:pt x="449" y="513"/>
                      </a:lnTo>
                      <a:lnTo>
                        <a:pt x="429" y="522"/>
                      </a:lnTo>
                      <a:lnTo>
                        <a:pt x="416" y="583"/>
                      </a:lnTo>
                      <a:lnTo>
                        <a:pt x="472" y="544"/>
                      </a:lnTo>
                      <a:lnTo>
                        <a:pt x="455" y="566"/>
                      </a:lnTo>
                      <a:lnTo>
                        <a:pt x="422" y="557"/>
                      </a:lnTo>
                      <a:lnTo>
                        <a:pt x="419" y="583"/>
                      </a:lnTo>
                      <a:lnTo>
                        <a:pt x="422" y="605"/>
                      </a:lnTo>
                      <a:lnTo>
                        <a:pt x="449" y="557"/>
                      </a:lnTo>
                      <a:lnTo>
                        <a:pt x="493" y="605"/>
                      </a:lnTo>
                      <a:lnTo>
                        <a:pt x="537" y="579"/>
                      </a:lnTo>
                      <a:lnTo>
                        <a:pt x="512" y="610"/>
                      </a:lnTo>
                      <a:lnTo>
                        <a:pt x="472" y="619"/>
                      </a:lnTo>
                      <a:lnTo>
                        <a:pt x="439" y="622"/>
                      </a:lnTo>
                      <a:lnTo>
                        <a:pt x="409" y="680"/>
                      </a:lnTo>
                      <a:lnTo>
                        <a:pt x="506" y="622"/>
                      </a:lnTo>
                      <a:lnTo>
                        <a:pt x="506" y="644"/>
                      </a:lnTo>
                      <a:lnTo>
                        <a:pt x="586" y="650"/>
                      </a:lnTo>
                      <a:lnTo>
                        <a:pt x="610" y="631"/>
                      </a:lnTo>
                      <a:lnTo>
                        <a:pt x="633" y="650"/>
                      </a:lnTo>
                      <a:lnTo>
                        <a:pt x="590" y="650"/>
                      </a:lnTo>
                      <a:lnTo>
                        <a:pt x="496" y="650"/>
                      </a:lnTo>
                      <a:lnTo>
                        <a:pt x="455" y="640"/>
                      </a:lnTo>
                      <a:lnTo>
                        <a:pt x="419" y="650"/>
                      </a:lnTo>
                      <a:lnTo>
                        <a:pt x="416" y="676"/>
                      </a:lnTo>
                      <a:lnTo>
                        <a:pt x="496" y="676"/>
                      </a:lnTo>
                      <a:lnTo>
                        <a:pt x="499" y="684"/>
                      </a:lnTo>
                      <a:lnTo>
                        <a:pt x="512" y="671"/>
                      </a:lnTo>
                      <a:lnTo>
                        <a:pt x="546" y="676"/>
                      </a:lnTo>
                      <a:lnTo>
                        <a:pt x="529" y="680"/>
                      </a:lnTo>
                      <a:lnTo>
                        <a:pt x="563" y="706"/>
                      </a:lnTo>
                      <a:lnTo>
                        <a:pt x="520" y="680"/>
                      </a:lnTo>
                      <a:lnTo>
                        <a:pt x="499" y="684"/>
                      </a:lnTo>
                      <a:lnTo>
                        <a:pt x="452" y="680"/>
                      </a:lnTo>
                      <a:lnTo>
                        <a:pt x="409" y="684"/>
                      </a:lnTo>
                      <a:lnTo>
                        <a:pt x="439" y="693"/>
                      </a:lnTo>
                      <a:lnTo>
                        <a:pt x="435" y="715"/>
                      </a:lnTo>
                      <a:lnTo>
                        <a:pt x="422" y="715"/>
                      </a:lnTo>
                      <a:lnTo>
                        <a:pt x="426" y="702"/>
                      </a:lnTo>
                      <a:lnTo>
                        <a:pt x="392" y="698"/>
                      </a:lnTo>
                      <a:lnTo>
                        <a:pt x="324" y="680"/>
                      </a:lnTo>
                      <a:lnTo>
                        <a:pt x="278" y="711"/>
                      </a:lnTo>
                      <a:lnTo>
                        <a:pt x="278" y="724"/>
                      </a:lnTo>
                      <a:lnTo>
                        <a:pt x="365" y="728"/>
                      </a:lnTo>
                      <a:lnTo>
                        <a:pt x="396" y="719"/>
                      </a:lnTo>
                      <a:lnTo>
                        <a:pt x="416" y="728"/>
                      </a:lnTo>
                      <a:lnTo>
                        <a:pt x="398" y="732"/>
                      </a:lnTo>
                      <a:lnTo>
                        <a:pt x="362" y="742"/>
                      </a:lnTo>
                      <a:lnTo>
                        <a:pt x="321" y="732"/>
                      </a:lnTo>
                      <a:lnTo>
                        <a:pt x="255" y="742"/>
                      </a:lnTo>
                      <a:lnTo>
                        <a:pt x="255" y="759"/>
                      </a:lnTo>
                      <a:lnTo>
                        <a:pt x="227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5085" y="2664"/>
                  <a:ext cx="242" cy="539"/>
                </a:xfrm>
                <a:custGeom>
                  <a:avLst/>
                  <a:gdLst>
                    <a:gd name="T0" fmla="*/ 157 w 242"/>
                    <a:gd name="T1" fmla="*/ 493 h 539"/>
                    <a:gd name="T2" fmla="*/ 108 w 242"/>
                    <a:gd name="T3" fmla="*/ 533 h 539"/>
                    <a:gd name="T4" fmla="*/ 241 w 242"/>
                    <a:gd name="T5" fmla="*/ 410 h 539"/>
                    <a:gd name="T6" fmla="*/ 230 w 242"/>
                    <a:gd name="T7" fmla="*/ 410 h 539"/>
                    <a:gd name="T8" fmla="*/ 197 w 242"/>
                    <a:gd name="T9" fmla="*/ 410 h 539"/>
                    <a:gd name="T10" fmla="*/ 211 w 242"/>
                    <a:gd name="T11" fmla="*/ 357 h 539"/>
                    <a:gd name="T12" fmla="*/ 187 w 242"/>
                    <a:gd name="T13" fmla="*/ 367 h 539"/>
                    <a:gd name="T14" fmla="*/ 147 w 242"/>
                    <a:gd name="T15" fmla="*/ 423 h 539"/>
                    <a:gd name="T16" fmla="*/ 145 w 242"/>
                    <a:gd name="T17" fmla="*/ 262 h 539"/>
                    <a:gd name="T18" fmla="*/ 161 w 242"/>
                    <a:gd name="T19" fmla="*/ 195 h 539"/>
                    <a:gd name="T20" fmla="*/ 200 w 242"/>
                    <a:gd name="T21" fmla="*/ 143 h 539"/>
                    <a:gd name="T22" fmla="*/ 171 w 242"/>
                    <a:gd name="T23" fmla="*/ 170 h 539"/>
                    <a:gd name="T24" fmla="*/ 187 w 242"/>
                    <a:gd name="T25" fmla="*/ 136 h 539"/>
                    <a:gd name="T26" fmla="*/ 164 w 242"/>
                    <a:gd name="T27" fmla="*/ 113 h 539"/>
                    <a:gd name="T28" fmla="*/ 175 w 242"/>
                    <a:gd name="T29" fmla="*/ 91 h 539"/>
                    <a:gd name="T30" fmla="*/ 164 w 242"/>
                    <a:gd name="T31" fmla="*/ 74 h 539"/>
                    <a:gd name="T32" fmla="*/ 147 w 242"/>
                    <a:gd name="T33" fmla="*/ 53 h 539"/>
                    <a:gd name="T34" fmla="*/ 52 w 242"/>
                    <a:gd name="T35" fmla="*/ 0 h 539"/>
                    <a:gd name="T36" fmla="*/ 128 w 242"/>
                    <a:gd name="T37" fmla="*/ 53 h 539"/>
                    <a:gd name="T38" fmla="*/ 135 w 242"/>
                    <a:gd name="T39" fmla="*/ 78 h 539"/>
                    <a:gd name="T40" fmla="*/ 108 w 242"/>
                    <a:gd name="T41" fmla="*/ 48 h 539"/>
                    <a:gd name="T42" fmla="*/ 82 w 242"/>
                    <a:gd name="T43" fmla="*/ 61 h 539"/>
                    <a:gd name="T44" fmla="*/ 95 w 242"/>
                    <a:gd name="T45" fmla="*/ 70 h 539"/>
                    <a:gd name="T46" fmla="*/ 131 w 242"/>
                    <a:gd name="T47" fmla="*/ 87 h 539"/>
                    <a:gd name="T48" fmla="*/ 131 w 242"/>
                    <a:gd name="T49" fmla="*/ 109 h 539"/>
                    <a:gd name="T50" fmla="*/ 108 w 242"/>
                    <a:gd name="T51" fmla="*/ 100 h 539"/>
                    <a:gd name="T52" fmla="*/ 72 w 242"/>
                    <a:gd name="T53" fmla="*/ 122 h 539"/>
                    <a:gd name="T54" fmla="*/ 105 w 242"/>
                    <a:gd name="T55" fmla="*/ 113 h 539"/>
                    <a:gd name="T56" fmla="*/ 135 w 242"/>
                    <a:gd name="T57" fmla="*/ 130 h 539"/>
                    <a:gd name="T58" fmla="*/ 124 w 242"/>
                    <a:gd name="T59" fmla="*/ 130 h 539"/>
                    <a:gd name="T60" fmla="*/ 101 w 242"/>
                    <a:gd name="T61" fmla="*/ 130 h 539"/>
                    <a:gd name="T62" fmla="*/ 101 w 242"/>
                    <a:gd name="T63" fmla="*/ 170 h 539"/>
                    <a:gd name="T64" fmla="*/ 75 w 242"/>
                    <a:gd name="T65" fmla="*/ 148 h 539"/>
                    <a:gd name="T66" fmla="*/ 65 w 242"/>
                    <a:gd name="T67" fmla="*/ 96 h 539"/>
                    <a:gd name="T68" fmla="*/ 72 w 242"/>
                    <a:gd name="T69" fmla="*/ 70 h 539"/>
                    <a:gd name="T70" fmla="*/ 52 w 242"/>
                    <a:gd name="T71" fmla="*/ 74 h 539"/>
                    <a:gd name="T72" fmla="*/ 52 w 242"/>
                    <a:gd name="T73" fmla="*/ 109 h 539"/>
                    <a:gd name="T74" fmla="*/ 23 w 242"/>
                    <a:gd name="T75" fmla="*/ 104 h 539"/>
                    <a:gd name="T76" fmla="*/ 52 w 242"/>
                    <a:gd name="T77" fmla="*/ 148 h 539"/>
                    <a:gd name="T78" fmla="*/ 35 w 242"/>
                    <a:gd name="T79" fmla="*/ 174 h 539"/>
                    <a:gd name="T80" fmla="*/ 78 w 242"/>
                    <a:gd name="T81" fmla="*/ 174 h 539"/>
                    <a:gd name="T82" fmla="*/ 42 w 242"/>
                    <a:gd name="T83" fmla="*/ 191 h 539"/>
                    <a:gd name="T84" fmla="*/ 78 w 242"/>
                    <a:gd name="T85" fmla="*/ 191 h 539"/>
                    <a:gd name="T86" fmla="*/ 108 w 242"/>
                    <a:gd name="T87" fmla="*/ 210 h 539"/>
                    <a:gd name="T88" fmla="*/ 135 w 242"/>
                    <a:gd name="T89" fmla="*/ 184 h 539"/>
                    <a:gd name="T90" fmla="*/ 124 w 242"/>
                    <a:gd name="T91" fmla="*/ 214 h 539"/>
                    <a:gd name="T92" fmla="*/ 92 w 242"/>
                    <a:gd name="T93" fmla="*/ 201 h 539"/>
                    <a:gd name="T94" fmla="*/ 122 w 242"/>
                    <a:gd name="T95" fmla="*/ 275 h 539"/>
                    <a:gd name="T96" fmla="*/ 115 w 242"/>
                    <a:gd name="T97" fmla="*/ 301 h 539"/>
                    <a:gd name="T98" fmla="*/ 80 w 242"/>
                    <a:gd name="T99" fmla="*/ 469 h 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42" h="539">
                      <a:moveTo>
                        <a:pt x="82" y="538"/>
                      </a:moveTo>
                      <a:lnTo>
                        <a:pt x="108" y="533"/>
                      </a:lnTo>
                      <a:lnTo>
                        <a:pt x="157" y="493"/>
                      </a:lnTo>
                      <a:lnTo>
                        <a:pt x="177" y="493"/>
                      </a:lnTo>
                      <a:lnTo>
                        <a:pt x="141" y="480"/>
                      </a:lnTo>
                      <a:lnTo>
                        <a:pt x="108" y="533"/>
                      </a:lnTo>
                      <a:lnTo>
                        <a:pt x="111" y="467"/>
                      </a:lnTo>
                      <a:lnTo>
                        <a:pt x="108" y="432"/>
                      </a:lnTo>
                      <a:lnTo>
                        <a:pt x="241" y="410"/>
                      </a:lnTo>
                      <a:lnTo>
                        <a:pt x="237" y="393"/>
                      </a:lnTo>
                      <a:lnTo>
                        <a:pt x="234" y="401"/>
                      </a:lnTo>
                      <a:lnTo>
                        <a:pt x="230" y="410"/>
                      </a:lnTo>
                      <a:lnTo>
                        <a:pt x="221" y="406"/>
                      </a:lnTo>
                      <a:lnTo>
                        <a:pt x="204" y="415"/>
                      </a:lnTo>
                      <a:lnTo>
                        <a:pt x="197" y="410"/>
                      </a:lnTo>
                      <a:lnTo>
                        <a:pt x="207" y="393"/>
                      </a:lnTo>
                      <a:lnTo>
                        <a:pt x="200" y="376"/>
                      </a:lnTo>
                      <a:lnTo>
                        <a:pt x="211" y="357"/>
                      </a:lnTo>
                      <a:lnTo>
                        <a:pt x="204" y="353"/>
                      </a:lnTo>
                      <a:lnTo>
                        <a:pt x="197" y="367"/>
                      </a:lnTo>
                      <a:lnTo>
                        <a:pt x="187" y="367"/>
                      </a:lnTo>
                      <a:lnTo>
                        <a:pt x="194" y="389"/>
                      </a:lnTo>
                      <a:lnTo>
                        <a:pt x="187" y="406"/>
                      </a:lnTo>
                      <a:lnTo>
                        <a:pt x="147" y="423"/>
                      </a:lnTo>
                      <a:lnTo>
                        <a:pt x="135" y="410"/>
                      </a:lnTo>
                      <a:lnTo>
                        <a:pt x="111" y="423"/>
                      </a:lnTo>
                      <a:lnTo>
                        <a:pt x="145" y="262"/>
                      </a:lnTo>
                      <a:lnTo>
                        <a:pt x="151" y="236"/>
                      </a:lnTo>
                      <a:lnTo>
                        <a:pt x="157" y="201"/>
                      </a:lnTo>
                      <a:lnTo>
                        <a:pt x="161" y="195"/>
                      </a:lnTo>
                      <a:lnTo>
                        <a:pt x="234" y="170"/>
                      </a:lnTo>
                      <a:lnTo>
                        <a:pt x="204" y="161"/>
                      </a:lnTo>
                      <a:lnTo>
                        <a:pt x="200" y="143"/>
                      </a:lnTo>
                      <a:lnTo>
                        <a:pt x="183" y="143"/>
                      </a:lnTo>
                      <a:lnTo>
                        <a:pt x="187" y="161"/>
                      </a:lnTo>
                      <a:lnTo>
                        <a:pt x="171" y="170"/>
                      </a:lnTo>
                      <a:lnTo>
                        <a:pt x="167" y="153"/>
                      </a:lnTo>
                      <a:lnTo>
                        <a:pt x="177" y="148"/>
                      </a:lnTo>
                      <a:lnTo>
                        <a:pt x="187" y="136"/>
                      </a:lnTo>
                      <a:lnTo>
                        <a:pt x="177" y="136"/>
                      </a:lnTo>
                      <a:lnTo>
                        <a:pt x="167" y="136"/>
                      </a:lnTo>
                      <a:lnTo>
                        <a:pt x="164" y="113"/>
                      </a:lnTo>
                      <a:lnTo>
                        <a:pt x="171" y="109"/>
                      </a:lnTo>
                      <a:lnTo>
                        <a:pt x="177" y="100"/>
                      </a:lnTo>
                      <a:lnTo>
                        <a:pt x="175" y="91"/>
                      </a:lnTo>
                      <a:lnTo>
                        <a:pt x="171" y="96"/>
                      </a:lnTo>
                      <a:lnTo>
                        <a:pt x="161" y="87"/>
                      </a:lnTo>
                      <a:lnTo>
                        <a:pt x="164" y="74"/>
                      </a:lnTo>
                      <a:lnTo>
                        <a:pt x="171" y="61"/>
                      </a:lnTo>
                      <a:lnTo>
                        <a:pt x="164" y="43"/>
                      </a:lnTo>
                      <a:lnTo>
                        <a:pt x="147" y="53"/>
                      </a:lnTo>
                      <a:lnTo>
                        <a:pt x="131" y="22"/>
                      </a:lnTo>
                      <a:lnTo>
                        <a:pt x="69" y="8"/>
                      </a:lnTo>
                      <a:lnTo>
                        <a:pt x="52" y="0"/>
                      </a:lnTo>
                      <a:lnTo>
                        <a:pt x="99" y="39"/>
                      </a:lnTo>
                      <a:lnTo>
                        <a:pt x="115" y="39"/>
                      </a:lnTo>
                      <a:lnTo>
                        <a:pt x="128" y="53"/>
                      </a:lnTo>
                      <a:lnTo>
                        <a:pt x="137" y="61"/>
                      </a:lnTo>
                      <a:lnTo>
                        <a:pt x="137" y="78"/>
                      </a:lnTo>
                      <a:lnTo>
                        <a:pt x="135" y="78"/>
                      </a:lnTo>
                      <a:lnTo>
                        <a:pt x="131" y="65"/>
                      </a:lnTo>
                      <a:lnTo>
                        <a:pt x="115" y="61"/>
                      </a:lnTo>
                      <a:lnTo>
                        <a:pt x="108" y="48"/>
                      </a:lnTo>
                      <a:lnTo>
                        <a:pt x="99" y="53"/>
                      </a:lnTo>
                      <a:lnTo>
                        <a:pt x="92" y="65"/>
                      </a:lnTo>
                      <a:lnTo>
                        <a:pt x="82" y="61"/>
                      </a:lnTo>
                      <a:lnTo>
                        <a:pt x="85" y="78"/>
                      </a:lnTo>
                      <a:lnTo>
                        <a:pt x="92" y="78"/>
                      </a:lnTo>
                      <a:lnTo>
                        <a:pt x="95" y="70"/>
                      </a:lnTo>
                      <a:lnTo>
                        <a:pt x="105" y="78"/>
                      </a:lnTo>
                      <a:lnTo>
                        <a:pt x="111" y="91"/>
                      </a:lnTo>
                      <a:lnTo>
                        <a:pt x="131" y="87"/>
                      </a:lnTo>
                      <a:lnTo>
                        <a:pt x="145" y="91"/>
                      </a:lnTo>
                      <a:lnTo>
                        <a:pt x="147" y="113"/>
                      </a:lnTo>
                      <a:lnTo>
                        <a:pt x="131" y="109"/>
                      </a:lnTo>
                      <a:lnTo>
                        <a:pt x="131" y="96"/>
                      </a:lnTo>
                      <a:lnTo>
                        <a:pt x="122" y="100"/>
                      </a:lnTo>
                      <a:lnTo>
                        <a:pt x="108" y="100"/>
                      </a:lnTo>
                      <a:lnTo>
                        <a:pt x="92" y="104"/>
                      </a:lnTo>
                      <a:lnTo>
                        <a:pt x="75" y="96"/>
                      </a:lnTo>
                      <a:lnTo>
                        <a:pt x="72" y="122"/>
                      </a:lnTo>
                      <a:lnTo>
                        <a:pt x="85" y="117"/>
                      </a:lnTo>
                      <a:lnTo>
                        <a:pt x="95" y="109"/>
                      </a:lnTo>
                      <a:lnTo>
                        <a:pt x="105" y="113"/>
                      </a:lnTo>
                      <a:lnTo>
                        <a:pt x="115" y="122"/>
                      </a:lnTo>
                      <a:lnTo>
                        <a:pt x="124" y="126"/>
                      </a:lnTo>
                      <a:lnTo>
                        <a:pt x="135" y="130"/>
                      </a:lnTo>
                      <a:lnTo>
                        <a:pt x="145" y="122"/>
                      </a:lnTo>
                      <a:lnTo>
                        <a:pt x="141" y="157"/>
                      </a:lnTo>
                      <a:lnTo>
                        <a:pt x="124" y="130"/>
                      </a:lnTo>
                      <a:lnTo>
                        <a:pt x="99" y="117"/>
                      </a:lnTo>
                      <a:lnTo>
                        <a:pt x="99" y="136"/>
                      </a:lnTo>
                      <a:lnTo>
                        <a:pt x="101" y="130"/>
                      </a:lnTo>
                      <a:lnTo>
                        <a:pt x="108" y="153"/>
                      </a:lnTo>
                      <a:lnTo>
                        <a:pt x="115" y="165"/>
                      </a:lnTo>
                      <a:lnTo>
                        <a:pt x="101" y="170"/>
                      </a:lnTo>
                      <a:lnTo>
                        <a:pt x="95" y="170"/>
                      </a:lnTo>
                      <a:lnTo>
                        <a:pt x="82" y="161"/>
                      </a:lnTo>
                      <a:lnTo>
                        <a:pt x="75" y="148"/>
                      </a:lnTo>
                      <a:lnTo>
                        <a:pt x="75" y="122"/>
                      </a:lnTo>
                      <a:lnTo>
                        <a:pt x="62" y="109"/>
                      </a:lnTo>
                      <a:lnTo>
                        <a:pt x="65" y="96"/>
                      </a:lnTo>
                      <a:lnTo>
                        <a:pt x="75" y="82"/>
                      </a:lnTo>
                      <a:lnTo>
                        <a:pt x="82" y="74"/>
                      </a:lnTo>
                      <a:lnTo>
                        <a:pt x="72" y="70"/>
                      </a:lnTo>
                      <a:lnTo>
                        <a:pt x="59" y="70"/>
                      </a:lnTo>
                      <a:lnTo>
                        <a:pt x="39" y="39"/>
                      </a:lnTo>
                      <a:lnTo>
                        <a:pt x="52" y="74"/>
                      </a:lnTo>
                      <a:lnTo>
                        <a:pt x="48" y="96"/>
                      </a:lnTo>
                      <a:lnTo>
                        <a:pt x="35" y="87"/>
                      </a:lnTo>
                      <a:lnTo>
                        <a:pt x="52" y="109"/>
                      </a:lnTo>
                      <a:lnTo>
                        <a:pt x="52" y="126"/>
                      </a:lnTo>
                      <a:lnTo>
                        <a:pt x="35" y="117"/>
                      </a:lnTo>
                      <a:lnTo>
                        <a:pt x="23" y="104"/>
                      </a:lnTo>
                      <a:lnTo>
                        <a:pt x="0" y="113"/>
                      </a:lnTo>
                      <a:lnTo>
                        <a:pt x="48" y="136"/>
                      </a:lnTo>
                      <a:lnTo>
                        <a:pt x="52" y="148"/>
                      </a:lnTo>
                      <a:lnTo>
                        <a:pt x="35" y="161"/>
                      </a:lnTo>
                      <a:lnTo>
                        <a:pt x="9" y="153"/>
                      </a:lnTo>
                      <a:lnTo>
                        <a:pt x="35" y="174"/>
                      </a:lnTo>
                      <a:lnTo>
                        <a:pt x="52" y="174"/>
                      </a:lnTo>
                      <a:lnTo>
                        <a:pt x="62" y="165"/>
                      </a:lnTo>
                      <a:lnTo>
                        <a:pt x="78" y="174"/>
                      </a:lnTo>
                      <a:lnTo>
                        <a:pt x="65" y="187"/>
                      </a:lnTo>
                      <a:lnTo>
                        <a:pt x="46" y="184"/>
                      </a:lnTo>
                      <a:lnTo>
                        <a:pt x="42" y="191"/>
                      </a:lnTo>
                      <a:lnTo>
                        <a:pt x="59" y="191"/>
                      </a:lnTo>
                      <a:lnTo>
                        <a:pt x="69" y="205"/>
                      </a:lnTo>
                      <a:lnTo>
                        <a:pt x="78" y="191"/>
                      </a:lnTo>
                      <a:lnTo>
                        <a:pt x="88" y="191"/>
                      </a:lnTo>
                      <a:lnTo>
                        <a:pt x="92" y="205"/>
                      </a:lnTo>
                      <a:lnTo>
                        <a:pt x="108" y="210"/>
                      </a:lnTo>
                      <a:lnTo>
                        <a:pt x="108" y="184"/>
                      </a:lnTo>
                      <a:lnTo>
                        <a:pt x="122" y="178"/>
                      </a:lnTo>
                      <a:lnTo>
                        <a:pt x="135" y="184"/>
                      </a:lnTo>
                      <a:lnTo>
                        <a:pt x="135" y="191"/>
                      </a:lnTo>
                      <a:lnTo>
                        <a:pt x="124" y="205"/>
                      </a:lnTo>
                      <a:lnTo>
                        <a:pt x="124" y="214"/>
                      </a:lnTo>
                      <a:lnTo>
                        <a:pt x="105" y="187"/>
                      </a:lnTo>
                      <a:lnTo>
                        <a:pt x="88" y="191"/>
                      </a:lnTo>
                      <a:lnTo>
                        <a:pt x="92" y="201"/>
                      </a:lnTo>
                      <a:lnTo>
                        <a:pt x="105" y="201"/>
                      </a:lnTo>
                      <a:lnTo>
                        <a:pt x="122" y="222"/>
                      </a:lnTo>
                      <a:lnTo>
                        <a:pt x="122" y="275"/>
                      </a:lnTo>
                      <a:lnTo>
                        <a:pt x="115" y="279"/>
                      </a:lnTo>
                      <a:lnTo>
                        <a:pt x="111" y="288"/>
                      </a:lnTo>
                      <a:lnTo>
                        <a:pt x="115" y="301"/>
                      </a:lnTo>
                      <a:lnTo>
                        <a:pt x="111" y="363"/>
                      </a:lnTo>
                      <a:lnTo>
                        <a:pt x="105" y="367"/>
                      </a:lnTo>
                      <a:lnTo>
                        <a:pt x="80" y="469"/>
                      </a:lnTo>
                      <a:lnTo>
                        <a:pt x="65" y="454"/>
                      </a:lnTo>
                      <a:lnTo>
                        <a:pt x="82" y="5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5026" y="2802"/>
                  <a:ext cx="733" cy="713"/>
                </a:xfrm>
                <a:custGeom>
                  <a:avLst/>
                  <a:gdLst>
                    <a:gd name="T0" fmla="*/ 59 w 733"/>
                    <a:gd name="T1" fmla="*/ 584 h 713"/>
                    <a:gd name="T2" fmla="*/ 23 w 733"/>
                    <a:gd name="T3" fmla="*/ 511 h 713"/>
                    <a:gd name="T4" fmla="*/ 59 w 733"/>
                    <a:gd name="T5" fmla="*/ 523 h 713"/>
                    <a:gd name="T6" fmla="*/ 170 w 733"/>
                    <a:gd name="T7" fmla="*/ 467 h 713"/>
                    <a:gd name="T8" fmla="*/ 164 w 733"/>
                    <a:gd name="T9" fmla="*/ 383 h 713"/>
                    <a:gd name="T10" fmla="*/ 217 w 733"/>
                    <a:gd name="T11" fmla="*/ 349 h 713"/>
                    <a:gd name="T12" fmla="*/ 315 w 733"/>
                    <a:gd name="T13" fmla="*/ 165 h 713"/>
                    <a:gd name="T14" fmla="*/ 345 w 733"/>
                    <a:gd name="T15" fmla="*/ 148 h 713"/>
                    <a:gd name="T16" fmla="*/ 429 w 733"/>
                    <a:gd name="T17" fmla="*/ 108 h 713"/>
                    <a:gd name="T18" fmla="*/ 436 w 733"/>
                    <a:gd name="T19" fmla="*/ 56 h 713"/>
                    <a:gd name="T20" fmla="*/ 433 w 733"/>
                    <a:gd name="T21" fmla="*/ 29 h 713"/>
                    <a:gd name="T22" fmla="*/ 426 w 733"/>
                    <a:gd name="T23" fmla="*/ 74 h 713"/>
                    <a:gd name="T24" fmla="*/ 439 w 733"/>
                    <a:gd name="T25" fmla="*/ 95 h 713"/>
                    <a:gd name="T26" fmla="*/ 449 w 733"/>
                    <a:gd name="T27" fmla="*/ 134 h 713"/>
                    <a:gd name="T28" fmla="*/ 472 w 733"/>
                    <a:gd name="T29" fmla="*/ 130 h 713"/>
                    <a:gd name="T30" fmla="*/ 349 w 733"/>
                    <a:gd name="T31" fmla="*/ 161 h 713"/>
                    <a:gd name="T32" fmla="*/ 369 w 733"/>
                    <a:gd name="T33" fmla="*/ 161 h 713"/>
                    <a:gd name="T34" fmla="*/ 419 w 733"/>
                    <a:gd name="T35" fmla="*/ 169 h 713"/>
                    <a:gd name="T36" fmla="*/ 433 w 733"/>
                    <a:gd name="T37" fmla="*/ 165 h 713"/>
                    <a:gd name="T38" fmla="*/ 506 w 733"/>
                    <a:gd name="T39" fmla="*/ 130 h 713"/>
                    <a:gd name="T40" fmla="*/ 536 w 733"/>
                    <a:gd name="T41" fmla="*/ 117 h 713"/>
                    <a:gd name="T42" fmla="*/ 574 w 733"/>
                    <a:gd name="T43" fmla="*/ 156 h 713"/>
                    <a:gd name="T44" fmla="*/ 695 w 733"/>
                    <a:gd name="T45" fmla="*/ 127 h 713"/>
                    <a:gd name="T46" fmla="*/ 590 w 733"/>
                    <a:gd name="T47" fmla="*/ 165 h 713"/>
                    <a:gd name="T48" fmla="*/ 550 w 733"/>
                    <a:gd name="T49" fmla="*/ 182 h 713"/>
                    <a:gd name="T50" fmla="*/ 540 w 733"/>
                    <a:gd name="T51" fmla="*/ 156 h 713"/>
                    <a:gd name="T52" fmla="*/ 496 w 733"/>
                    <a:gd name="T53" fmla="*/ 156 h 713"/>
                    <a:gd name="T54" fmla="*/ 426 w 733"/>
                    <a:gd name="T55" fmla="*/ 182 h 713"/>
                    <a:gd name="T56" fmla="*/ 413 w 733"/>
                    <a:gd name="T57" fmla="*/ 182 h 713"/>
                    <a:gd name="T58" fmla="*/ 419 w 733"/>
                    <a:gd name="T59" fmla="*/ 214 h 713"/>
                    <a:gd name="T60" fmla="*/ 402 w 733"/>
                    <a:gd name="T61" fmla="*/ 230 h 713"/>
                    <a:gd name="T62" fmla="*/ 366 w 733"/>
                    <a:gd name="T63" fmla="*/ 209 h 713"/>
                    <a:gd name="T64" fmla="*/ 349 w 733"/>
                    <a:gd name="T65" fmla="*/ 253 h 713"/>
                    <a:gd name="T66" fmla="*/ 312 w 733"/>
                    <a:gd name="T67" fmla="*/ 248 h 713"/>
                    <a:gd name="T68" fmla="*/ 345 w 733"/>
                    <a:gd name="T69" fmla="*/ 253 h 713"/>
                    <a:gd name="T70" fmla="*/ 413 w 733"/>
                    <a:gd name="T71" fmla="*/ 230 h 713"/>
                    <a:gd name="T72" fmla="*/ 462 w 733"/>
                    <a:gd name="T73" fmla="*/ 236 h 713"/>
                    <a:gd name="T74" fmla="*/ 516 w 733"/>
                    <a:gd name="T75" fmla="*/ 196 h 713"/>
                    <a:gd name="T76" fmla="*/ 530 w 733"/>
                    <a:gd name="T77" fmla="*/ 192 h 713"/>
                    <a:gd name="T78" fmla="*/ 621 w 733"/>
                    <a:gd name="T79" fmla="*/ 148 h 713"/>
                    <a:gd name="T80" fmla="*/ 687 w 733"/>
                    <a:gd name="T81" fmla="*/ 127 h 713"/>
                    <a:gd name="T82" fmla="*/ 607 w 733"/>
                    <a:gd name="T83" fmla="*/ 178 h 713"/>
                    <a:gd name="T84" fmla="*/ 556 w 733"/>
                    <a:gd name="T85" fmla="*/ 218 h 713"/>
                    <a:gd name="T86" fmla="*/ 402 w 733"/>
                    <a:gd name="T87" fmla="*/ 283 h 713"/>
                    <a:gd name="T88" fmla="*/ 258 w 733"/>
                    <a:gd name="T89" fmla="*/ 398 h 713"/>
                    <a:gd name="T90" fmla="*/ 274 w 733"/>
                    <a:gd name="T91" fmla="*/ 415 h 713"/>
                    <a:gd name="T92" fmla="*/ 241 w 733"/>
                    <a:gd name="T93" fmla="*/ 445 h 713"/>
                    <a:gd name="T94" fmla="*/ 207 w 733"/>
                    <a:gd name="T95" fmla="*/ 467 h 713"/>
                    <a:gd name="T96" fmla="*/ 274 w 733"/>
                    <a:gd name="T97" fmla="*/ 475 h 713"/>
                    <a:gd name="T98" fmla="*/ 258 w 733"/>
                    <a:gd name="T99" fmla="*/ 489 h 713"/>
                    <a:gd name="T100" fmla="*/ 194 w 733"/>
                    <a:gd name="T101" fmla="*/ 489 h 713"/>
                    <a:gd name="T102" fmla="*/ 46 w 733"/>
                    <a:gd name="T103" fmla="*/ 682 h 713"/>
                    <a:gd name="T104" fmla="*/ 207 w 733"/>
                    <a:gd name="T105" fmla="*/ 686 h 713"/>
                    <a:gd name="T106" fmla="*/ 210 w 733"/>
                    <a:gd name="T107" fmla="*/ 707 h 713"/>
                    <a:gd name="T108" fmla="*/ 120 w 733"/>
                    <a:gd name="T109" fmla="*/ 703 h 713"/>
                    <a:gd name="T110" fmla="*/ 0 w 733"/>
                    <a:gd name="T111" fmla="*/ 629 h 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33" h="713">
                      <a:moveTo>
                        <a:pt x="0" y="629"/>
                      </a:moveTo>
                      <a:lnTo>
                        <a:pt x="50" y="611"/>
                      </a:lnTo>
                      <a:lnTo>
                        <a:pt x="59" y="584"/>
                      </a:lnTo>
                      <a:lnTo>
                        <a:pt x="100" y="559"/>
                      </a:lnTo>
                      <a:lnTo>
                        <a:pt x="12" y="536"/>
                      </a:lnTo>
                      <a:lnTo>
                        <a:pt x="23" y="511"/>
                      </a:lnTo>
                      <a:lnTo>
                        <a:pt x="46" y="533"/>
                      </a:lnTo>
                      <a:lnTo>
                        <a:pt x="86" y="502"/>
                      </a:lnTo>
                      <a:lnTo>
                        <a:pt x="59" y="523"/>
                      </a:lnTo>
                      <a:lnTo>
                        <a:pt x="69" y="536"/>
                      </a:lnTo>
                      <a:lnTo>
                        <a:pt x="97" y="540"/>
                      </a:lnTo>
                      <a:lnTo>
                        <a:pt x="170" y="467"/>
                      </a:lnTo>
                      <a:lnTo>
                        <a:pt x="153" y="449"/>
                      </a:lnTo>
                      <a:lnTo>
                        <a:pt x="141" y="402"/>
                      </a:lnTo>
                      <a:lnTo>
                        <a:pt x="164" y="383"/>
                      </a:lnTo>
                      <a:lnTo>
                        <a:pt x="181" y="427"/>
                      </a:lnTo>
                      <a:lnTo>
                        <a:pt x="190" y="419"/>
                      </a:lnTo>
                      <a:lnTo>
                        <a:pt x="217" y="349"/>
                      </a:lnTo>
                      <a:lnTo>
                        <a:pt x="298" y="270"/>
                      </a:lnTo>
                      <a:lnTo>
                        <a:pt x="295" y="218"/>
                      </a:lnTo>
                      <a:lnTo>
                        <a:pt x="315" y="165"/>
                      </a:lnTo>
                      <a:lnTo>
                        <a:pt x="312" y="144"/>
                      </a:lnTo>
                      <a:lnTo>
                        <a:pt x="329" y="152"/>
                      </a:lnTo>
                      <a:lnTo>
                        <a:pt x="345" y="148"/>
                      </a:lnTo>
                      <a:lnTo>
                        <a:pt x="413" y="127"/>
                      </a:lnTo>
                      <a:lnTo>
                        <a:pt x="436" y="121"/>
                      </a:lnTo>
                      <a:lnTo>
                        <a:pt x="429" y="108"/>
                      </a:lnTo>
                      <a:lnTo>
                        <a:pt x="415" y="95"/>
                      </a:lnTo>
                      <a:lnTo>
                        <a:pt x="423" y="69"/>
                      </a:lnTo>
                      <a:lnTo>
                        <a:pt x="436" y="56"/>
                      </a:lnTo>
                      <a:lnTo>
                        <a:pt x="426" y="35"/>
                      </a:lnTo>
                      <a:lnTo>
                        <a:pt x="439" y="0"/>
                      </a:lnTo>
                      <a:lnTo>
                        <a:pt x="433" y="29"/>
                      </a:lnTo>
                      <a:lnTo>
                        <a:pt x="446" y="48"/>
                      </a:lnTo>
                      <a:lnTo>
                        <a:pt x="439" y="69"/>
                      </a:lnTo>
                      <a:lnTo>
                        <a:pt x="426" y="74"/>
                      </a:lnTo>
                      <a:lnTo>
                        <a:pt x="426" y="91"/>
                      </a:lnTo>
                      <a:lnTo>
                        <a:pt x="433" y="100"/>
                      </a:lnTo>
                      <a:lnTo>
                        <a:pt x="439" y="95"/>
                      </a:lnTo>
                      <a:lnTo>
                        <a:pt x="439" y="104"/>
                      </a:lnTo>
                      <a:lnTo>
                        <a:pt x="439" y="127"/>
                      </a:lnTo>
                      <a:lnTo>
                        <a:pt x="449" y="134"/>
                      </a:lnTo>
                      <a:lnTo>
                        <a:pt x="466" y="127"/>
                      </a:lnTo>
                      <a:lnTo>
                        <a:pt x="493" y="91"/>
                      </a:lnTo>
                      <a:lnTo>
                        <a:pt x="472" y="130"/>
                      </a:lnTo>
                      <a:lnTo>
                        <a:pt x="462" y="144"/>
                      </a:lnTo>
                      <a:lnTo>
                        <a:pt x="423" y="144"/>
                      </a:lnTo>
                      <a:lnTo>
                        <a:pt x="349" y="161"/>
                      </a:lnTo>
                      <a:lnTo>
                        <a:pt x="341" y="182"/>
                      </a:lnTo>
                      <a:lnTo>
                        <a:pt x="372" y="182"/>
                      </a:lnTo>
                      <a:lnTo>
                        <a:pt x="369" y="161"/>
                      </a:lnTo>
                      <a:lnTo>
                        <a:pt x="379" y="161"/>
                      </a:lnTo>
                      <a:lnTo>
                        <a:pt x="385" y="175"/>
                      </a:lnTo>
                      <a:lnTo>
                        <a:pt x="419" y="169"/>
                      </a:lnTo>
                      <a:lnTo>
                        <a:pt x="413" y="148"/>
                      </a:lnTo>
                      <a:lnTo>
                        <a:pt x="426" y="152"/>
                      </a:lnTo>
                      <a:lnTo>
                        <a:pt x="433" y="165"/>
                      </a:lnTo>
                      <a:lnTo>
                        <a:pt x="479" y="152"/>
                      </a:lnTo>
                      <a:lnTo>
                        <a:pt x="483" y="134"/>
                      </a:lnTo>
                      <a:lnTo>
                        <a:pt x="506" y="130"/>
                      </a:lnTo>
                      <a:lnTo>
                        <a:pt x="506" y="148"/>
                      </a:lnTo>
                      <a:lnTo>
                        <a:pt x="523" y="144"/>
                      </a:lnTo>
                      <a:lnTo>
                        <a:pt x="536" y="117"/>
                      </a:lnTo>
                      <a:lnTo>
                        <a:pt x="546" y="134"/>
                      </a:lnTo>
                      <a:lnTo>
                        <a:pt x="564" y="139"/>
                      </a:lnTo>
                      <a:lnTo>
                        <a:pt x="574" y="156"/>
                      </a:lnTo>
                      <a:lnTo>
                        <a:pt x="590" y="152"/>
                      </a:lnTo>
                      <a:lnTo>
                        <a:pt x="603" y="161"/>
                      </a:lnTo>
                      <a:lnTo>
                        <a:pt x="695" y="127"/>
                      </a:lnTo>
                      <a:lnTo>
                        <a:pt x="668" y="148"/>
                      </a:lnTo>
                      <a:lnTo>
                        <a:pt x="624" y="161"/>
                      </a:lnTo>
                      <a:lnTo>
                        <a:pt x="590" y="165"/>
                      </a:lnTo>
                      <a:lnTo>
                        <a:pt x="567" y="165"/>
                      </a:lnTo>
                      <a:lnTo>
                        <a:pt x="546" y="165"/>
                      </a:lnTo>
                      <a:lnTo>
                        <a:pt x="550" y="182"/>
                      </a:lnTo>
                      <a:lnTo>
                        <a:pt x="554" y="192"/>
                      </a:lnTo>
                      <a:lnTo>
                        <a:pt x="536" y="196"/>
                      </a:lnTo>
                      <a:lnTo>
                        <a:pt x="540" y="156"/>
                      </a:lnTo>
                      <a:lnTo>
                        <a:pt x="520" y="152"/>
                      </a:lnTo>
                      <a:lnTo>
                        <a:pt x="516" y="169"/>
                      </a:lnTo>
                      <a:lnTo>
                        <a:pt x="496" y="156"/>
                      </a:lnTo>
                      <a:lnTo>
                        <a:pt x="487" y="182"/>
                      </a:lnTo>
                      <a:lnTo>
                        <a:pt x="472" y="175"/>
                      </a:lnTo>
                      <a:lnTo>
                        <a:pt x="426" y="182"/>
                      </a:lnTo>
                      <a:lnTo>
                        <a:pt x="439" y="188"/>
                      </a:lnTo>
                      <a:lnTo>
                        <a:pt x="423" y="196"/>
                      </a:lnTo>
                      <a:lnTo>
                        <a:pt x="413" y="182"/>
                      </a:lnTo>
                      <a:lnTo>
                        <a:pt x="392" y="196"/>
                      </a:lnTo>
                      <a:lnTo>
                        <a:pt x="419" y="201"/>
                      </a:lnTo>
                      <a:lnTo>
                        <a:pt x="419" y="214"/>
                      </a:lnTo>
                      <a:lnTo>
                        <a:pt x="399" y="205"/>
                      </a:lnTo>
                      <a:lnTo>
                        <a:pt x="385" y="214"/>
                      </a:lnTo>
                      <a:lnTo>
                        <a:pt x="402" y="230"/>
                      </a:lnTo>
                      <a:lnTo>
                        <a:pt x="382" y="240"/>
                      </a:lnTo>
                      <a:lnTo>
                        <a:pt x="379" y="222"/>
                      </a:lnTo>
                      <a:lnTo>
                        <a:pt x="366" y="209"/>
                      </a:lnTo>
                      <a:lnTo>
                        <a:pt x="356" y="240"/>
                      </a:lnTo>
                      <a:lnTo>
                        <a:pt x="362" y="244"/>
                      </a:lnTo>
                      <a:lnTo>
                        <a:pt x="349" y="253"/>
                      </a:lnTo>
                      <a:lnTo>
                        <a:pt x="351" y="211"/>
                      </a:lnTo>
                      <a:lnTo>
                        <a:pt x="317" y="202"/>
                      </a:lnTo>
                      <a:lnTo>
                        <a:pt x="312" y="248"/>
                      </a:lnTo>
                      <a:lnTo>
                        <a:pt x="318" y="270"/>
                      </a:lnTo>
                      <a:lnTo>
                        <a:pt x="329" y="248"/>
                      </a:lnTo>
                      <a:lnTo>
                        <a:pt x="345" y="253"/>
                      </a:lnTo>
                      <a:lnTo>
                        <a:pt x="356" y="262"/>
                      </a:lnTo>
                      <a:lnTo>
                        <a:pt x="392" y="222"/>
                      </a:lnTo>
                      <a:lnTo>
                        <a:pt x="413" y="230"/>
                      </a:lnTo>
                      <a:lnTo>
                        <a:pt x="433" y="222"/>
                      </a:lnTo>
                      <a:lnTo>
                        <a:pt x="472" y="218"/>
                      </a:lnTo>
                      <a:lnTo>
                        <a:pt x="462" y="236"/>
                      </a:lnTo>
                      <a:lnTo>
                        <a:pt x="499" y="230"/>
                      </a:lnTo>
                      <a:lnTo>
                        <a:pt x="503" y="201"/>
                      </a:lnTo>
                      <a:lnTo>
                        <a:pt x="516" y="196"/>
                      </a:lnTo>
                      <a:lnTo>
                        <a:pt x="513" y="214"/>
                      </a:lnTo>
                      <a:lnTo>
                        <a:pt x="533" y="205"/>
                      </a:lnTo>
                      <a:lnTo>
                        <a:pt x="530" y="192"/>
                      </a:lnTo>
                      <a:lnTo>
                        <a:pt x="544" y="201"/>
                      </a:lnTo>
                      <a:lnTo>
                        <a:pt x="584" y="178"/>
                      </a:lnTo>
                      <a:lnTo>
                        <a:pt x="621" y="148"/>
                      </a:lnTo>
                      <a:lnTo>
                        <a:pt x="634" y="156"/>
                      </a:lnTo>
                      <a:lnTo>
                        <a:pt x="644" y="139"/>
                      </a:lnTo>
                      <a:lnTo>
                        <a:pt x="687" y="127"/>
                      </a:lnTo>
                      <a:lnTo>
                        <a:pt x="732" y="108"/>
                      </a:lnTo>
                      <a:lnTo>
                        <a:pt x="618" y="161"/>
                      </a:lnTo>
                      <a:lnTo>
                        <a:pt x="607" y="178"/>
                      </a:lnTo>
                      <a:lnTo>
                        <a:pt x="621" y="188"/>
                      </a:lnTo>
                      <a:lnTo>
                        <a:pt x="587" y="192"/>
                      </a:lnTo>
                      <a:lnTo>
                        <a:pt x="556" y="218"/>
                      </a:lnTo>
                      <a:lnTo>
                        <a:pt x="503" y="244"/>
                      </a:lnTo>
                      <a:lnTo>
                        <a:pt x="456" y="266"/>
                      </a:lnTo>
                      <a:lnTo>
                        <a:pt x="402" y="283"/>
                      </a:lnTo>
                      <a:lnTo>
                        <a:pt x="349" y="296"/>
                      </a:lnTo>
                      <a:lnTo>
                        <a:pt x="274" y="345"/>
                      </a:lnTo>
                      <a:lnTo>
                        <a:pt x="258" y="398"/>
                      </a:lnTo>
                      <a:lnTo>
                        <a:pt x="241" y="402"/>
                      </a:lnTo>
                      <a:lnTo>
                        <a:pt x="235" y="419"/>
                      </a:lnTo>
                      <a:lnTo>
                        <a:pt x="274" y="415"/>
                      </a:lnTo>
                      <a:lnTo>
                        <a:pt x="339" y="402"/>
                      </a:lnTo>
                      <a:lnTo>
                        <a:pt x="331" y="415"/>
                      </a:lnTo>
                      <a:lnTo>
                        <a:pt x="241" y="445"/>
                      </a:lnTo>
                      <a:lnTo>
                        <a:pt x="207" y="445"/>
                      </a:lnTo>
                      <a:lnTo>
                        <a:pt x="197" y="463"/>
                      </a:lnTo>
                      <a:lnTo>
                        <a:pt x="207" y="467"/>
                      </a:lnTo>
                      <a:lnTo>
                        <a:pt x="227" y="471"/>
                      </a:lnTo>
                      <a:lnTo>
                        <a:pt x="248" y="471"/>
                      </a:lnTo>
                      <a:lnTo>
                        <a:pt x="274" y="475"/>
                      </a:lnTo>
                      <a:lnTo>
                        <a:pt x="264" y="484"/>
                      </a:lnTo>
                      <a:lnTo>
                        <a:pt x="292" y="502"/>
                      </a:lnTo>
                      <a:lnTo>
                        <a:pt x="258" y="489"/>
                      </a:lnTo>
                      <a:lnTo>
                        <a:pt x="241" y="489"/>
                      </a:lnTo>
                      <a:lnTo>
                        <a:pt x="235" y="497"/>
                      </a:lnTo>
                      <a:lnTo>
                        <a:pt x="194" y="489"/>
                      </a:lnTo>
                      <a:lnTo>
                        <a:pt x="157" y="540"/>
                      </a:lnTo>
                      <a:lnTo>
                        <a:pt x="104" y="611"/>
                      </a:lnTo>
                      <a:lnTo>
                        <a:pt x="46" y="682"/>
                      </a:lnTo>
                      <a:lnTo>
                        <a:pt x="59" y="682"/>
                      </a:lnTo>
                      <a:lnTo>
                        <a:pt x="190" y="690"/>
                      </a:lnTo>
                      <a:lnTo>
                        <a:pt x="207" y="686"/>
                      </a:lnTo>
                      <a:lnTo>
                        <a:pt x="238" y="690"/>
                      </a:lnTo>
                      <a:lnTo>
                        <a:pt x="318" y="664"/>
                      </a:lnTo>
                      <a:lnTo>
                        <a:pt x="210" y="707"/>
                      </a:lnTo>
                      <a:lnTo>
                        <a:pt x="164" y="712"/>
                      </a:lnTo>
                      <a:lnTo>
                        <a:pt x="133" y="695"/>
                      </a:lnTo>
                      <a:lnTo>
                        <a:pt x="120" y="703"/>
                      </a:lnTo>
                      <a:lnTo>
                        <a:pt x="59" y="703"/>
                      </a:lnTo>
                      <a:lnTo>
                        <a:pt x="30" y="712"/>
                      </a:lnTo>
                      <a:lnTo>
                        <a:pt x="0" y="6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3842" y="3317"/>
                <a:ext cx="511" cy="463"/>
              </a:xfrm>
              <a:custGeom>
                <a:avLst/>
                <a:gdLst>
                  <a:gd name="T0" fmla="*/ 301 w 511"/>
                  <a:gd name="T1" fmla="*/ 358 h 463"/>
                  <a:gd name="T2" fmla="*/ 312 w 511"/>
                  <a:gd name="T3" fmla="*/ 215 h 463"/>
                  <a:gd name="T4" fmla="*/ 405 w 511"/>
                  <a:gd name="T5" fmla="*/ 163 h 463"/>
                  <a:gd name="T6" fmla="*/ 385 w 511"/>
                  <a:gd name="T7" fmla="*/ 173 h 463"/>
                  <a:gd name="T8" fmla="*/ 323 w 511"/>
                  <a:gd name="T9" fmla="*/ 215 h 463"/>
                  <a:gd name="T10" fmla="*/ 354 w 511"/>
                  <a:gd name="T11" fmla="*/ 153 h 463"/>
                  <a:gd name="T12" fmla="*/ 437 w 511"/>
                  <a:gd name="T13" fmla="*/ 122 h 463"/>
                  <a:gd name="T14" fmla="*/ 469 w 511"/>
                  <a:gd name="T15" fmla="*/ 102 h 463"/>
                  <a:gd name="T16" fmla="*/ 448 w 511"/>
                  <a:gd name="T17" fmla="*/ 102 h 463"/>
                  <a:gd name="T18" fmla="*/ 405 w 511"/>
                  <a:gd name="T19" fmla="*/ 102 h 463"/>
                  <a:gd name="T20" fmla="*/ 478 w 511"/>
                  <a:gd name="T21" fmla="*/ 82 h 463"/>
                  <a:gd name="T22" fmla="*/ 488 w 511"/>
                  <a:gd name="T23" fmla="*/ 29 h 463"/>
                  <a:gd name="T24" fmla="*/ 437 w 511"/>
                  <a:gd name="T25" fmla="*/ 29 h 463"/>
                  <a:gd name="T26" fmla="*/ 416 w 511"/>
                  <a:gd name="T27" fmla="*/ 61 h 463"/>
                  <a:gd name="T28" fmla="*/ 375 w 511"/>
                  <a:gd name="T29" fmla="*/ 82 h 463"/>
                  <a:gd name="T30" fmla="*/ 323 w 511"/>
                  <a:gd name="T31" fmla="*/ 122 h 463"/>
                  <a:gd name="T32" fmla="*/ 301 w 511"/>
                  <a:gd name="T33" fmla="*/ 102 h 463"/>
                  <a:gd name="T34" fmla="*/ 343 w 511"/>
                  <a:gd name="T35" fmla="*/ 82 h 463"/>
                  <a:gd name="T36" fmla="*/ 375 w 511"/>
                  <a:gd name="T37" fmla="*/ 41 h 463"/>
                  <a:gd name="T38" fmla="*/ 343 w 511"/>
                  <a:gd name="T39" fmla="*/ 41 h 463"/>
                  <a:gd name="T40" fmla="*/ 332 w 511"/>
                  <a:gd name="T41" fmla="*/ 41 h 463"/>
                  <a:gd name="T42" fmla="*/ 343 w 511"/>
                  <a:gd name="T43" fmla="*/ 0 h 463"/>
                  <a:gd name="T44" fmla="*/ 323 w 511"/>
                  <a:gd name="T45" fmla="*/ 29 h 463"/>
                  <a:gd name="T46" fmla="*/ 291 w 511"/>
                  <a:gd name="T47" fmla="*/ 29 h 463"/>
                  <a:gd name="T48" fmla="*/ 259 w 511"/>
                  <a:gd name="T49" fmla="*/ 29 h 463"/>
                  <a:gd name="T50" fmla="*/ 270 w 511"/>
                  <a:gd name="T51" fmla="*/ 61 h 463"/>
                  <a:gd name="T52" fmla="*/ 270 w 511"/>
                  <a:gd name="T53" fmla="*/ 92 h 463"/>
                  <a:gd name="T54" fmla="*/ 250 w 511"/>
                  <a:gd name="T55" fmla="*/ 102 h 463"/>
                  <a:gd name="T56" fmla="*/ 155 w 511"/>
                  <a:gd name="T57" fmla="*/ 92 h 463"/>
                  <a:gd name="T58" fmla="*/ 124 w 511"/>
                  <a:gd name="T59" fmla="*/ 71 h 463"/>
                  <a:gd name="T60" fmla="*/ 83 w 511"/>
                  <a:gd name="T61" fmla="*/ 50 h 463"/>
                  <a:gd name="T62" fmla="*/ 31 w 511"/>
                  <a:gd name="T63" fmla="*/ 41 h 463"/>
                  <a:gd name="T64" fmla="*/ 83 w 511"/>
                  <a:gd name="T65" fmla="*/ 82 h 463"/>
                  <a:gd name="T66" fmla="*/ 41 w 511"/>
                  <a:gd name="T67" fmla="*/ 92 h 463"/>
                  <a:gd name="T68" fmla="*/ 83 w 511"/>
                  <a:gd name="T69" fmla="*/ 111 h 463"/>
                  <a:gd name="T70" fmla="*/ 155 w 511"/>
                  <a:gd name="T71" fmla="*/ 143 h 463"/>
                  <a:gd name="T72" fmla="*/ 250 w 511"/>
                  <a:gd name="T73" fmla="*/ 215 h 463"/>
                  <a:gd name="T74" fmla="*/ 124 w 511"/>
                  <a:gd name="T75" fmla="*/ 132 h 463"/>
                  <a:gd name="T76" fmla="*/ 134 w 511"/>
                  <a:gd name="T77" fmla="*/ 163 h 463"/>
                  <a:gd name="T78" fmla="*/ 177 w 511"/>
                  <a:gd name="T79" fmla="*/ 194 h 463"/>
                  <a:gd name="T80" fmla="*/ 270 w 511"/>
                  <a:gd name="T81" fmla="*/ 369 h 463"/>
                  <a:gd name="T82" fmla="*/ 301 w 511"/>
                  <a:gd name="T83" fmla="*/ 409 h 463"/>
                  <a:gd name="T84" fmla="*/ 350 w 511"/>
                  <a:gd name="T85" fmla="*/ 39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1" h="463">
                    <a:moveTo>
                      <a:pt x="350" y="392"/>
                    </a:moveTo>
                    <a:lnTo>
                      <a:pt x="312" y="369"/>
                    </a:lnTo>
                    <a:lnTo>
                      <a:pt x="301" y="358"/>
                    </a:lnTo>
                    <a:lnTo>
                      <a:pt x="291" y="348"/>
                    </a:lnTo>
                    <a:lnTo>
                      <a:pt x="250" y="235"/>
                    </a:lnTo>
                    <a:lnTo>
                      <a:pt x="312" y="215"/>
                    </a:lnTo>
                    <a:lnTo>
                      <a:pt x="375" y="194"/>
                    </a:lnTo>
                    <a:lnTo>
                      <a:pt x="416" y="173"/>
                    </a:lnTo>
                    <a:lnTo>
                      <a:pt x="405" y="163"/>
                    </a:lnTo>
                    <a:lnTo>
                      <a:pt x="396" y="184"/>
                    </a:lnTo>
                    <a:lnTo>
                      <a:pt x="385" y="163"/>
                    </a:lnTo>
                    <a:lnTo>
                      <a:pt x="385" y="173"/>
                    </a:lnTo>
                    <a:lnTo>
                      <a:pt x="375" y="153"/>
                    </a:lnTo>
                    <a:lnTo>
                      <a:pt x="364" y="184"/>
                    </a:lnTo>
                    <a:lnTo>
                      <a:pt x="323" y="215"/>
                    </a:lnTo>
                    <a:lnTo>
                      <a:pt x="259" y="204"/>
                    </a:lnTo>
                    <a:lnTo>
                      <a:pt x="291" y="173"/>
                    </a:lnTo>
                    <a:lnTo>
                      <a:pt x="354" y="153"/>
                    </a:lnTo>
                    <a:lnTo>
                      <a:pt x="375" y="132"/>
                    </a:lnTo>
                    <a:lnTo>
                      <a:pt x="405" y="143"/>
                    </a:lnTo>
                    <a:lnTo>
                      <a:pt x="437" y="122"/>
                    </a:lnTo>
                    <a:lnTo>
                      <a:pt x="488" y="111"/>
                    </a:lnTo>
                    <a:lnTo>
                      <a:pt x="499" y="102"/>
                    </a:lnTo>
                    <a:lnTo>
                      <a:pt x="469" y="102"/>
                    </a:lnTo>
                    <a:lnTo>
                      <a:pt x="458" y="102"/>
                    </a:lnTo>
                    <a:lnTo>
                      <a:pt x="458" y="92"/>
                    </a:lnTo>
                    <a:lnTo>
                      <a:pt x="448" y="102"/>
                    </a:lnTo>
                    <a:lnTo>
                      <a:pt x="427" y="92"/>
                    </a:lnTo>
                    <a:lnTo>
                      <a:pt x="416" y="111"/>
                    </a:lnTo>
                    <a:lnTo>
                      <a:pt x="405" y="102"/>
                    </a:lnTo>
                    <a:lnTo>
                      <a:pt x="427" y="102"/>
                    </a:lnTo>
                    <a:lnTo>
                      <a:pt x="427" y="82"/>
                    </a:lnTo>
                    <a:lnTo>
                      <a:pt x="478" y="82"/>
                    </a:lnTo>
                    <a:lnTo>
                      <a:pt x="458" y="71"/>
                    </a:lnTo>
                    <a:lnTo>
                      <a:pt x="510" y="41"/>
                    </a:lnTo>
                    <a:lnTo>
                      <a:pt x="488" y="29"/>
                    </a:lnTo>
                    <a:lnTo>
                      <a:pt x="478" y="41"/>
                    </a:lnTo>
                    <a:lnTo>
                      <a:pt x="458" y="20"/>
                    </a:lnTo>
                    <a:lnTo>
                      <a:pt x="437" y="29"/>
                    </a:lnTo>
                    <a:lnTo>
                      <a:pt x="448" y="41"/>
                    </a:lnTo>
                    <a:lnTo>
                      <a:pt x="427" y="41"/>
                    </a:lnTo>
                    <a:lnTo>
                      <a:pt x="416" y="61"/>
                    </a:lnTo>
                    <a:lnTo>
                      <a:pt x="405" y="61"/>
                    </a:lnTo>
                    <a:lnTo>
                      <a:pt x="385" y="82"/>
                    </a:lnTo>
                    <a:lnTo>
                      <a:pt x="375" y="82"/>
                    </a:lnTo>
                    <a:lnTo>
                      <a:pt x="364" y="92"/>
                    </a:lnTo>
                    <a:lnTo>
                      <a:pt x="343" y="102"/>
                    </a:lnTo>
                    <a:lnTo>
                      <a:pt x="323" y="122"/>
                    </a:lnTo>
                    <a:lnTo>
                      <a:pt x="301" y="122"/>
                    </a:lnTo>
                    <a:lnTo>
                      <a:pt x="291" y="132"/>
                    </a:lnTo>
                    <a:lnTo>
                      <a:pt x="301" y="102"/>
                    </a:lnTo>
                    <a:lnTo>
                      <a:pt x="323" y="102"/>
                    </a:lnTo>
                    <a:lnTo>
                      <a:pt x="323" y="82"/>
                    </a:lnTo>
                    <a:lnTo>
                      <a:pt x="343" y="82"/>
                    </a:lnTo>
                    <a:lnTo>
                      <a:pt x="354" y="61"/>
                    </a:lnTo>
                    <a:lnTo>
                      <a:pt x="416" y="41"/>
                    </a:lnTo>
                    <a:lnTo>
                      <a:pt x="375" y="41"/>
                    </a:lnTo>
                    <a:lnTo>
                      <a:pt x="385" y="29"/>
                    </a:lnTo>
                    <a:lnTo>
                      <a:pt x="354" y="41"/>
                    </a:lnTo>
                    <a:lnTo>
                      <a:pt x="343" y="41"/>
                    </a:lnTo>
                    <a:lnTo>
                      <a:pt x="323" y="61"/>
                    </a:lnTo>
                    <a:lnTo>
                      <a:pt x="323" y="50"/>
                    </a:lnTo>
                    <a:lnTo>
                      <a:pt x="332" y="41"/>
                    </a:lnTo>
                    <a:lnTo>
                      <a:pt x="332" y="29"/>
                    </a:lnTo>
                    <a:lnTo>
                      <a:pt x="354" y="10"/>
                    </a:lnTo>
                    <a:lnTo>
                      <a:pt x="343" y="0"/>
                    </a:lnTo>
                    <a:lnTo>
                      <a:pt x="332" y="0"/>
                    </a:lnTo>
                    <a:lnTo>
                      <a:pt x="312" y="20"/>
                    </a:lnTo>
                    <a:lnTo>
                      <a:pt x="323" y="29"/>
                    </a:lnTo>
                    <a:lnTo>
                      <a:pt x="301" y="29"/>
                    </a:lnTo>
                    <a:lnTo>
                      <a:pt x="270" y="20"/>
                    </a:lnTo>
                    <a:lnTo>
                      <a:pt x="291" y="29"/>
                    </a:lnTo>
                    <a:lnTo>
                      <a:pt x="270" y="41"/>
                    </a:lnTo>
                    <a:lnTo>
                      <a:pt x="259" y="20"/>
                    </a:lnTo>
                    <a:lnTo>
                      <a:pt x="259" y="29"/>
                    </a:lnTo>
                    <a:lnTo>
                      <a:pt x="250" y="20"/>
                    </a:lnTo>
                    <a:lnTo>
                      <a:pt x="259" y="61"/>
                    </a:lnTo>
                    <a:lnTo>
                      <a:pt x="270" y="61"/>
                    </a:lnTo>
                    <a:lnTo>
                      <a:pt x="280" y="92"/>
                    </a:lnTo>
                    <a:lnTo>
                      <a:pt x="280" y="102"/>
                    </a:lnTo>
                    <a:lnTo>
                      <a:pt x="270" y="92"/>
                    </a:lnTo>
                    <a:lnTo>
                      <a:pt x="250" y="92"/>
                    </a:lnTo>
                    <a:lnTo>
                      <a:pt x="259" y="102"/>
                    </a:lnTo>
                    <a:lnTo>
                      <a:pt x="250" y="102"/>
                    </a:lnTo>
                    <a:lnTo>
                      <a:pt x="229" y="111"/>
                    </a:lnTo>
                    <a:lnTo>
                      <a:pt x="166" y="92"/>
                    </a:lnTo>
                    <a:lnTo>
                      <a:pt x="155" y="92"/>
                    </a:lnTo>
                    <a:lnTo>
                      <a:pt x="145" y="92"/>
                    </a:lnTo>
                    <a:lnTo>
                      <a:pt x="145" y="71"/>
                    </a:lnTo>
                    <a:lnTo>
                      <a:pt x="124" y="71"/>
                    </a:lnTo>
                    <a:lnTo>
                      <a:pt x="124" y="61"/>
                    </a:lnTo>
                    <a:lnTo>
                      <a:pt x="104" y="71"/>
                    </a:lnTo>
                    <a:lnTo>
                      <a:pt x="83" y="50"/>
                    </a:lnTo>
                    <a:lnTo>
                      <a:pt x="73" y="41"/>
                    </a:lnTo>
                    <a:lnTo>
                      <a:pt x="51" y="29"/>
                    </a:lnTo>
                    <a:lnTo>
                      <a:pt x="31" y="41"/>
                    </a:lnTo>
                    <a:lnTo>
                      <a:pt x="10" y="29"/>
                    </a:lnTo>
                    <a:lnTo>
                      <a:pt x="0" y="50"/>
                    </a:lnTo>
                    <a:lnTo>
                      <a:pt x="83" y="82"/>
                    </a:lnTo>
                    <a:lnTo>
                      <a:pt x="51" y="82"/>
                    </a:lnTo>
                    <a:lnTo>
                      <a:pt x="10" y="71"/>
                    </a:lnTo>
                    <a:lnTo>
                      <a:pt x="41" y="92"/>
                    </a:lnTo>
                    <a:lnTo>
                      <a:pt x="31" y="102"/>
                    </a:lnTo>
                    <a:lnTo>
                      <a:pt x="62" y="122"/>
                    </a:lnTo>
                    <a:lnTo>
                      <a:pt x="83" y="111"/>
                    </a:lnTo>
                    <a:lnTo>
                      <a:pt x="83" y="122"/>
                    </a:lnTo>
                    <a:lnTo>
                      <a:pt x="145" y="111"/>
                    </a:lnTo>
                    <a:lnTo>
                      <a:pt x="155" y="143"/>
                    </a:lnTo>
                    <a:lnTo>
                      <a:pt x="166" y="163"/>
                    </a:lnTo>
                    <a:lnTo>
                      <a:pt x="250" y="194"/>
                    </a:lnTo>
                    <a:lnTo>
                      <a:pt x="250" y="215"/>
                    </a:lnTo>
                    <a:lnTo>
                      <a:pt x="177" y="173"/>
                    </a:lnTo>
                    <a:lnTo>
                      <a:pt x="155" y="173"/>
                    </a:lnTo>
                    <a:lnTo>
                      <a:pt x="124" y="132"/>
                    </a:lnTo>
                    <a:lnTo>
                      <a:pt x="73" y="122"/>
                    </a:lnTo>
                    <a:lnTo>
                      <a:pt x="104" y="143"/>
                    </a:lnTo>
                    <a:lnTo>
                      <a:pt x="134" y="163"/>
                    </a:lnTo>
                    <a:lnTo>
                      <a:pt x="124" y="153"/>
                    </a:lnTo>
                    <a:lnTo>
                      <a:pt x="145" y="184"/>
                    </a:lnTo>
                    <a:lnTo>
                      <a:pt x="177" y="194"/>
                    </a:lnTo>
                    <a:lnTo>
                      <a:pt x="208" y="215"/>
                    </a:lnTo>
                    <a:lnTo>
                      <a:pt x="280" y="358"/>
                    </a:lnTo>
                    <a:lnTo>
                      <a:pt x="270" y="369"/>
                    </a:lnTo>
                    <a:lnTo>
                      <a:pt x="291" y="378"/>
                    </a:lnTo>
                    <a:lnTo>
                      <a:pt x="282" y="386"/>
                    </a:lnTo>
                    <a:lnTo>
                      <a:pt x="301" y="409"/>
                    </a:lnTo>
                    <a:lnTo>
                      <a:pt x="312" y="419"/>
                    </a:lnTo>
                    <a:lnTo>
                      <a:pt x="323" y="462"/>
                    </a:lnTo>
                    <a:lnTo>
                      <a:pt x="350" y="39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680" y="3490"/>
                <a:ext cx="3091" cy="756"/>
              </a:xfrm>
              <a:custGeom>
                <a:avLst/>
                <a:gdLst>
                  <a:gd name="T0" fmla="*/ 3041 w 3091"/>
                  <a:gd name="T1" fmla="*/ 0 h 756"/>
                  <a:gd name="T2" fmla="*/ 2907 w 3091"/>
                  <a:gd name="T3" fmla="*/ 63 h 756"/>
                  <a:gd name="T4" fmla="*/ 2742 w 3091"/>
                  <a:gd name="T5" fmla="*/ 63 h 756"/>
                  <a:gd name="T6" fmla="*/ 2504 w 3091"/>
                  <a:gd name="T7" fmla="*/ 9 h 756"/>
                  <a:gd name="T8" fmla="*/ 2384 w 3091"/>
                  <a:gd name="T9" fmla="*/ 9 h 756"/>
                  <a:gd name="T10" fmla="*/ 2309 w 3091"/>
                  <a:gd name="T11" fmla="*/ 53 h 756"/>
                  <a:gd name="T12" fmla="*/ 2175 w 3091"/>
                  <a:gd name="T13" fmla="*/ 4 h 756"/>
                  <a:gd name="T14" fmla="*/ 2085 w 3091"/>
                  <a:gd name="T15" fmla="*/ 48 h 756"/>
                  <a:gd name="T16" fmla="*/ 2011 w 3091"/>
                  <a:gd name="T17" fmla="*/ 68 h 756"/>
                  <a:gd name="T18" fmla="*/ 1906 w 3091"/>
                  <a:gd name="T19" fmla="*/ 28 h 756"/>
                  <a:gd name="T20" fmla="*/ 1846 w 3091"/>
                  <a:gd name="T21" fmla="*/ 102 h 756"/>
                  <a:gd name="T22" fmla="*/ 1763 w 3091"/>
                  <a:gd name="T23" fmla="*/ 131 h 756"/>
                  <a:gd name="T24" fmla="*/ 1667 w 3091"/>
                  <a:gd name="T25" fmla="*/ 87 h 756"/>
                  <a:gd name="T26" fmla="*/ 1533 w 3091"/>
                  <a:gd name="T27" fmla="*/ 78 h 756"/>
                  <a:gd name="T28" fmla="*/ 1488 w 3091"/>
                  <a:gd name="T29" fmla="*/ 63 h 756"/>
                  <a:gd name="T30" fmla="*/ 1414 w 3091"/>
                  <a:gd name="T31" fmla="*/ 82 h 756"/>
                  <a:gd name="T32" fmla="*/ 1278 w 3091"/>
                  <a:gd name="T33" fmla="*/ 136 h 756"/>
                  <a:gd name="T34" fmla="*/ 1175 w 3091"/>
                  <a:gd name="T35" fmla="*/ 185 h 756"/>
                  <a:gd name="T36" fmla="*/ 1115 w 3091"/>
                  <a:gd name="T37" fmla="*/ 238 h 756"/>
                  <a:gd name="T38" fmla="*/ 1069 w 3091"/>
                  <a:gd name="T39" fmla="*/ 248 h 756"/>
                  <a:gd name="T40" fmla="*/ 1069 w 3091"/>
                  <a:gd name="T41" fmla="*/ 296 h 756"/>
                  <a:gd name="T42" fmla="*/ 951 w 3091"/>
                  <a:gd name="T43" fmla="*/ 336 h 756"/>
                  <a:gd name="T44" fmla="*/ 845 w 3091"/>
                  <a:gd name="T45" fmla="*/ 350 h 756"/>
                  <a:gd name="T46" fmla="*/ 860 w 3091"/>
                  <a:gd name="T47" fmla="*/ 380 h 756"/>
                  <a:gd name="T48" fmla="*/ 816 w 3091"/>
                  <a:gd name="T49" fmla="*/ 501 h 756"/>
                  <a:gd name="T50" fmla="*/ 667 w 3091"/>
                  <a:gd name="T51" fmla="*/ 565 h 756"/>
                  <a:gd name="T52" fmla="*/ 0 w 3091"/>
                  <a:gd name="T53" fmla="*/ 668 h 756"/>
                  <a:gd name="T54" fmla="*/ 726 w 3091"/>
                  <a:gd name="T55" fmla="*/ 681 h 756"/>
                  <a:gd name="T56" fmla="*/ 756 w 3091"/>
                  <a:gd name="T57" fmla="*/ 648 h 756"/>
                  <a:gd name="T58" fmla="*/ 876 w 3091"/>
                  <a:gd name="T59" fmla="*/ 667 h 756"/>
                  <a:gd name="T60" fmla="*/ 1297 w 3091"/>
                  <a:gd name="T61" fmla="*/ 686 h 756"/>
                  <a:gd name="T62" fmla="*/ 983 w 3091"/>
                  <a:gd name="T63" fmla="*/ 730 h 756"/>
                  <a:gd name="T64" fmla="*/ 1178 w 3091"/>
                  <a:gd name="T65" fmla="*/ 740 h 756"/>
                  <a:gd name="T66" fmla="*/ 1898 w 3091"/>
                  <a:gd name="T67" fmla="*/ 754 h 756"/>
                  <a:gd name="T68" fmla="*/ 2284 w 3091"/>
                  <a:gd name="T69" fmla="*/ 733 h 756"/>
                  <a:gd name="T70" fmla="*/ 3090 w 3091"/>
                  <a:gd name="T71" fmla="*/ 715 h 756"/>
                  <a:gd name="T72" fmla="*/ 2923 w 3091"/>
                  <a:gd name="T73" fmla="*/ 681 h 756"/>
                  <a:gd name="T74" fmla="*/ 3090 w 3091"/>
                  <a:gd name="T75" fmla="*/ 64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1" h="756">
                    <a:moveTo>
                      <a:pt x="3090" y="50"/>
                    </a:moveTo>
                    <a:lnTo>
                      <a:pt x="3041" y="0"/>
                    </a:lnTo>
                    <a:lnTo>
                      <a:pt x="2967" y="14"/>
                    </a:lnTo>
                    <a:lnTo>
                      <a:pt x="2907" y="63"/>
                    </a:lnTo>
                    <a:lnTo>
                      <a:pt x="2817" y="43"/>
                    </a:lnTo>
                    <a:lnTo>
                      <a:pt x="2742" y="63"/>
                    </a:lnTo>
                    <a:lnTo>
                      <a:pt x="2578" y="24"/>
                    </a:lnTo>
                    <a:lnTo>
                      <a:pt x="2504" y="9"/>
                    </a:lnTo>
                    <a:lnTo>
                      <a:pt x="2444" y="28"/>
                    </a:lnTo>
                    <a:lnTo>
                      <a:pt x="2384" y="9"/>
                    </a:lnTo>
                    <a:lnTo>
                      <a:pt x="2339" y="0"/>
                    </a:lnTo>
                    <a:lnTo>
                      <a:pt x="2309" y="53"/>
                    </a:lnTo>
                    <a:lnTo>
                      <a:pt x="2220" y="33"/>
                    </a:lnTo>
                    <a:lnTo>
                      <a:pt x="2175" y="4"/>
                    </a:lnTo>
                    <a:lnTo>
                      <a:pt x="2085" y="14"/>
                    </a:lnTo>
                    <a:lnTo>
                      <a:pt x="2085" y="48"/>
                    </a:lnTo>
                    <a:lnTo>
                      <a:pt x="2085" y="87"/>
                    </a:lnTo>
                    <a:lnTo>
                      <a:pt x="2011" y="68"/>
                    </a:lnTo>
                    <a:lnTo>
                      <a:pt x="1951" y="14"/>
                    </a:lnTo>
                    <a:lnTo>
                      <a:pt x="1906" y="28"/>
                    </a:lnTo>
                    <a:lnTo>
                      <a:pt x="1922" y="68"/>
                    </a:lnTo>
                    <a:lnTo>
                      <a:pt x="1846" y="102"/>
                    </a:lnTo>
                    <a:lnTo>
                      <a:pt x="1810" y="136"/>
                    </a:lnTo>
                    <a:lnTo>
                      <a:pt x="1763" y="131"/>
                    </a:lnTo>
                    <a:lnTo>
                      <a:pt x="1714" y="126"/>
                    </a:lnTo>
                    <a:lnTo>
                      <a:pt x="1667" y="87"/>
                    </a:lnTo>
                    <a:lnTo>
                      <a:pt x="1577" y="58"/>
                    </a:lnTo>
                    <a:lnTo>
                      <a:pt x="1533" y="78"/>
                    </a:lnTo>
                    <a:lnTo>
                      <a:pt x="1503" y="87"/>
                    </a:lnTo>
                    <a:lnTo>
                      <a:pt x="1488" y="63"/>
                    </a:lnTo>
                    <a:lnTo>
                      <a:pt x="1429" y="63"/>
                    </a:lnTo>
                    <a:lnTo>
                      <a:pt x="1414" y="82"/>
                    </a:lnTo>
                    <a:lnTo>
                      <a:pt x="1473" y="131"/>
                    </a:lnTo>
                    <a:lnTo>
                      <a:pt x="1278" y="136"/>
                    </a:lnTo>
                    <a:lnTo>
                      <a:pt x="1234" y="142"/>
                    </a:lnTo>
                    <a:lnTo>
                      <a:pt x="1175" y="185"/>
                    </a:lnTo>
                    <a:lnTo>
                      <a:pt x="1160" y="214"/>
                    </a:lnTo>
                    <a:lnTo>
                      <a:pt x="1115" y="238"/>
                    </a:lnTo>
                    <a:lnTo>
                      <a:pt x="1085" y="229"/>
                    </a:lnTo>
                    <a:lnTo>
                      <a:pt x="1069" y="248"/>
                    </a:lnTo>
                    <a:lnTo>
                      <a:pt x="1054" y="272"/>
                    </a:lnTo>
                    <a:lnTo>
                      <a:pt x="1069" y="296"/>
                    </a:lnTo>
                    <a:lnTo>
                      <a:pt x="1010" y="350"/>
                    </a:lnTo>
                    <a:lnTo>
                      <a:pt x="951" y="336"/>
                    </a:lnTo>
                    <a:lnTo>
                      <a:pt x="860" y="326"/>
                    </a:lnTo>
                    <a:lnTo>
                      <a:pt x="845" y="350"/>
                    </a:lnTo>
                    <a:lnTo>
                      <a:pt x="831" y="370"/>
                    </a:lnTo>
                    <a:lnTo>
                      <a:pt x="860" y="380"/>
                    </a:lnTo>
                    <a:lnTo>
                      <a:pt x="876" y="438"/>
                    </a:lnTo>
                    <a:lnTo>
                      <a:pt x="816" y="501"/>
                    </a:lnTo>
                    <a:lnTo>
                      <a:pt x="756" y="565"/>
                    </a:lnTo>
                    <a:lnTo>
                      <a:pt x="667" y="565"/>
                    </a:lnTo>
                    <a:lnTo>
                      <a:pt x="468" y="623"/>
                    </a:lnTo>
                    <a:lnTo>
                      <a:pt x="0" y="668"/>
                    </a:lnTo>
                    <a:lnTo>
                      <a:pt x="569" y="689"/>
                    </a:lnTo>
                    <a:lnTo>
                      <a:pt x="726" y="681"/>
                    </a:lnTo>
                    <a:lnTo>
                      <a:pt x="652" y="662"/>
                    </a:lnTo>
                    <a:lnTo>
                      <a:pt x="756" y="648"/>
                    </a:lnTo>
                    <a:lnTo>
                      <a:pt x="921" y="652"/>
                    </a:lnTo>
                    <a:lnTo>
                      <a:pt x="876" y="667"/>
                    </a:lnTo>
                    <a:lnTo>
                      <a:pt x="1143" y="676"/>
                    </a:lnTo>
                    <a:lnTo>
                      <a:pt x="1297" y="686"/>
                    </a:lnTo>
                    <a:lnTo>
                      <a:pt x="1148" y="711"/>
                    </a:lnTo>
                    <a:lnTo>
                      <a:pt x="983" y="730"/>
                    </a:lnTo>
                    <a:lnTo>
                      <a:pt x="879" y="744"/>
                    </a:lnTo>
                    <a:lnTo>
                      <a:pt x="1178" y="740"/>
                    </a:lnTo>
                    <a:lnTo>
                      <a:pt x="1580" y="755"/>
                    </a:lnTo>
                    <a:lnTo>
                      <a:pt x="1898" y="754"/>
                    </a:lnTo>
                    <a:lnTo>
                      <a:pt x="2111" y="736"/>
                    </a:lnTo>
                    <a:lnTo>
                      <a:pt x="2284" y="733"/>
                    </a:lnTo>
                    <a:lnTo>
                      <a:pt x="2727" y="740"/>
                    </a:lnTo>
                    <a:lnTo>
                      <a:pt x="3090" y="715"/>
                    </a:lnTo>
                    <a:lnTo>
                      <a:pt x="3090" y="680"/>
                    </a:lnTo>
                    <a:lnTo>
                      <a:pt x="2923" y="681"/>
                    </a:lnTo>
                    <a:lnTo>
                      <a:pt x="2788" y="652"/>
                    </a:lnTo>
                    <a:lnTo>
                      <a:pt x="3090" y="642"/>
                    </a:lnTo>
                    <a:lnTo>
                      <a:pt x="3090" y="5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2775F1-2562-455F-9F71-77BB29DBE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835459" y="3546781"/>
            <a:ext cx="6356350" cy="786774"/>
            <a:chOff x="2438400" y="5913005"/>
            <a:chExt cx="4689811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Freeform 6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22764" tIns="91441" rIns="170688" bIns="91441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ARIF LATAR, MSc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438400" y="5913005"/>
              <a:ext cx="726583" cy="786774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448682" y="609600"/>
            <a:ext cx="8458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d-ID" sz="48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id-ID" sz="48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d-ID" sz="48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MANAJEMEN </a:t>
            </a:r>
            <a:r>
              <a:rPr lang="id-ID" sz="40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PENANGGULANGAN </a:t>
            </a:r>
            <a:r>
              <a:rPr lang="en-US" sz="40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BENCANA  </a:t>
            </a:r>
            <a:endParaRPr lang="en-US" sz="48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38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Resiko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i="1" dirty="0" smtClean="0">
                <a:solidFill>
                  <a:srgbClr val="FFFF00"/>
                </a:solidFill>
              </a:rPr>
              <a:t>risk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Besarnya kerugian atau kemungkinan </a:t>
            </a:r>
            <a:r>
              <a:rPr lang="id-ID" smtClean="0"/>
              <a:t>terjadi </a:t>
            </a:r>
            <a:r>
              <a:rPr lang="en-US" smtClean="0"/>
              <a:t>korban</a:t>
            </a:r>
            <a:r>
              <a:rPr lang="id-ID" smtClean="0"/>
              <a:t> manusia</a:t>
            </a:r>
            <a:r>
              <a:rPr lang="en-US" smtClean="0"/>
              <a:t>, kerusakan dan kerugian ekonomi yg disebabkan oleh bahaya tertentu di  suatu daerah pada suatu waktu tertentu.</a:t>
            </a:r>
          </a:p>
          <a:p>
            <a:pPr eaLnBrk="1" hangingPunct="1">
              <a:defRPr/>
            </a:pPr>
            <a:r>
              <a:rPr lang="en-US" smtClean="0"/>
              <a:t>Resiko biasanya dihitung secara matematis, merupakan probabilitas dari dampak atau konsekwesi suatu bahaya. </a:t>
            </a:r>
          </a:p>
        </p:txBody>
      </p:sp>
    </p:spTree>
    <p:extLst>
      <p:ext uri="{BB962C8B-B14F-4D97-AF65-F5344CB8AC3E}">
        <p14:creationId xmlns:p14="http://schemas.microsoft.com/office/powerpoint/2010/main" val="35486600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Kerentanan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vulnerability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6550" indent="-336550" defTabSz="457200" eaLnBrk="1" hangingPunct="1">
              <a:buFontTx/>
              <a:buNone/>
              <a:defRPr/>
            </a:pPr>
            <a:r>
              <a:rPr lang="en-US" smtClean="0"/>
              <a:t>	</a:t>
            </a:r>
            <a:r>
              <a:rPr lang="en-US" sz="3600" smtClean="0"/>
              <a:t>Sekumpulan kondisi dan atau suatu akibat keadaan (faktor fisik, sosial, ekonomi dan lingkungan) yang berpengaruh buruk terhadap upaya-upaya pencegahan dan penanggulangan bencana.</a:t>
            </a:r>
          </a:p>
        </p:txBody>
      </p:sp>
    </p:spTree>
    <p:extLst>
      <p:ext uri="{BB962C8B-B14F-4D97-AF65-F5344CB8AC3E}">
        <p14:creationId xmlns:p14="http://schemas.microsoft.com/office/powerpoint/2010/main" val="33637570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5943600" cy="11557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Albertus Medium" pitchFamily="34" charset="0"/>
              </a:rPr>
              <a:t>Jenis</a:t>
            </a:r>
            <a:r>
              <a:rPr lang="en-US" sz="4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Albertus Medium" pitchFamily="34" charset="0"/>
              </a:rPr>
              <a:t>Bencana</a:t>
            </a:r>
            <a:endParaRPr lang="en-US" sz="4000" b="1" dirty="0" smtClean="0">
              <a:solidFill>
                <a:srgbClr val="FFFF00"/>
              </a:solidFill>
              <a:latin typeface="Albertus Medium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4114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Gempabumi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tsunami,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longsor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gerakan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tanah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Hidro-meteorologi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Banjir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topan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banjir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bandang,kekeringan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Biologi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Epidemi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penyakit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tanaman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hewan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</a:p>
          <a:p>
            <a:pPr lvl="1" eaLnBrk="1" hangingPunct="1">
              <a:buFont typeface="Tahoma" pitchFamily="34" charset="0"/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42672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Teknologi</a:t>
            </a:r>
          </a:p>
          <a:p>
            <a:pPr lvl="1"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Kecelakaan transportasi, industri</a:t>
            </a:r>
            <a:endParaRPr lang="en-US" sz="1800" b="1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Lingkungan</a:t>
            </a:r>
          </a:p>
          <a:p>
            <a:pPr lvl="1"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Kebakaran,kebakaran hutan, penggundulan hutan.</a:t>
            </a:r>
          </a:p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Sosial</a:t>
            </a:r>
          </a:p>
          <a:p>
            <a:pPr lvl="1"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Konflik, terrorisme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lbertus Medium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555617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543636"/>
            <a:ext cx="6705600" cy="6096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err="1" smtClean="0">
                <a:solidFill>
                  <a:srgbClr val="FFFF00"/>
                </a:solidFill>
              </a:rPr>
              <a:t>Kegiatan-kegiatan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Manajemen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Bencana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00200" y="1600200"/>
            <a:ext cx="6324600" cy="37338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Pencegahan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(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prevention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Mitigasi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(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mitigation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Kesiapan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(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preparedness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Peringatan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Dini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(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early warning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Tanggap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Darurat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 (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response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lbertus Medium" pitchFamily="34" charset="0"/>
              </a:rPr>
              <a:t>Bantuan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Albertus Medium" pitchFamily="34" charset="0"/>
              </a:rPr>
              <a:t>Darurat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 (</a:t>
            </a:r>
            <a:r>
              <a:rPr lang="en-US" sz="2000" b="1" i="1" dirty="0" smtClean="0">
                <a:solidFill>
                  <a:srgbClr val="000066"/>
                </a:solidFill>
                <a:latin typeface="Albertus Medium" pitchFamily="34" charset="0"/>
              </a:rPr>
              <a:t>relief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lbertus Medium" pitchFamily="34" charset="0"/>
              </a:rPr>
              <a:t>Pemulihan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 (</a:t>
            </a:r>
            <a:r>
              <a:rPr lang="en-US" sz="2000" b="1" i="1" dirty="0" smtClean="0">
                <a:solidFill>
                  <a:srgbClr val="000066"/>
                </a:solidFill>
                <a:latin typeface="Albertus Medium" pitchFamily="34" charset="0"/>
              </a:rPr>
              <a:t>recovery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lbertus Medium" pitchFamily="34" charset="0"/>
              </a:rPr>
              <a:t>Rehablitasi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 (</a:t>
            </a:r>
            <a:r>
              <a:rPr lang="en-US" sz="2000" b="1" i="1" dirty="0" smtClean="0">
                <a:solidFill>
                  <a:srgbClr val="000066"/>
                </a:solidFill>
                <a:latin typeface="Albertus Medium" pitchFamily="34" charset="0"/>
              </a:rPr>
              <a:t>rehabilitation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)</a:t>
            </a:r>
          </a:p>
          <a:p>
            <a:pPr marL="609600" indent="-60960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lbertus Medium" pitchFamily="34" charset="0"/>
              </a:rPr>
              <a:t>Rekonstruksi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 (</a:t>
            </a:r>
            <a:r>
              <a:rPr lang="en-US" sz="2000" b="1" i="1" dirty="0" smtClean="0">
                <a:solidFill>
                  <a:srgbClr val="000066"/>
                </a:solidFill>
                <a:latin typeface="Albertus Medium" pitchFamily="34" charset="0"/>
              </a:rPr>
              <a:t>reconstruction</a:t>
            </a:r>
            <a:r>
              <a:rPr lang="en-US" sz="2000" b="1" dirty="0" smtClean="0">
                <a:solidFill>
                  <a:srgbClr val="000066"/>
                </a:solidFill>
                <a:latin typeface="Albertus Medium" pitchFamily="34" charset="0"/>
              </a:rPr>
              <a:t>)</a:t>
            </a:r>
          </a:p>
        </p:txBody>
      </p:sp>
      <p:sp>
        <p:nvSpPr>
          <p:cNvPr id="3" name="Down Arrow 2"/>
          <p:cNvSpPr/>
          <p:nvPr/>
        </p:nvSpPr>
        <p:spPr>
          <a:xfrm>
            <a:off x="4267200" y="1153236"/>
            <a:ext cx="838200" cy="294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9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620000" cy="9144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bertus Medium" pitchFamily="34" charset="0"/>
              </a:rPr>
              <a:t>I.	</a:t>
            </a:r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bertus Medium" pitchFamily="34" charset="0"/>
              </a:rPr>
              <a:t>Pencegahan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bertus Medium" pitchFamily="34" charset="0"/>
              </a:rPr>
              <a:t> (</a:t>
            </a:r>
            <a:r>
              <a:rPr lang="en-US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bertus Medium" pitchFamily="34" charset="0"/>
              </a:rPr>
              <a:t>prevention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bertus Medium" pitchFamily="34" charset="0"/>
              </a:rPr>
              <a:t>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Upaya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dilakukan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mencegah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terjadinya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bencana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jika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mungkin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meniadakan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bahaya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		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Misalnya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:</a:t>
            </a:r>
          </a:p>
          <a:p>
            <a:pPr marL="1433513" indent="-519113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-	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Melarang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pembakaran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hutan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dalam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perladangan</a:t>
            </a:r>
            <a:endParaRPr lang="en-US" sz="2800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marL="1433513" indent="-519113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-	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Melarang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penambangan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batu</a:t>
            </a:r>
            <a:r>
              <a:rPr lang="en-US" sz="2800" dirty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daerah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  <a:latin typeface="Albertus Medium" pitchFamily="34" charset="0"/>
              </a:rPr>
              <a:t>curam</a:t>
            </a:r>
            <a:r>
              <a:rPr lang="en-US" sz="2800" dirty="0" smtClean="0">
                <a:solidFill>
                  <a:srgbClr val="FFFF00"/>
                </a:solidFill>
                <a:latin typeface="Albertus Medium" pitchFamily="34" charset="0"/>
              </a:rPr>
              <a:t>.</a:t>
            </a:r>
          </a:p>
          <a:p>
            <a:pPr marL="1433513" indent="-519113" algn="ctr" eaLnBrk="1" hangingPunct="1">
              <a:buFontTx/>
              <a:buNone/>
              <a:defRPr/>
            </a:pPr>
            <a:endParaRPr lang="en-US" sz="18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752600"/>
            <a:ext cx="8001000" cy="3886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err="1" smtClean="0">
                <a:latin typeface="Albertus Medium" pitchFamily="34" charset="0"/>
              </a:rPr>
              <a:t>Serangkaian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kegiatan</a:t>
            </a:r>
            <a:r>
              <a:rPr lang="en-US" sz="2400" dirty="0" smtClean="0">
                <a:latin typeface="Albertus Medium" pitchFamily="34" charset="0"/>
              </a:rPr>
              <a:t> yang </a:t>
            </a:r>
            <a:r>
              <a:rPr lang="en-US" sz="2400" dirty="0" err="1" smtClean="0">
                <a:latin typeface="Albertus Medium" pitchFamily="34" charset="0"/>
              </a:rPr>
              <a:t>dilakukan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untuk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mengantisipasi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bencana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melalui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pengorganisasian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serta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melalui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langkah</a:t>
            </a:r>
            <a:r>
              <a:rPr lang="en-US" sz="2400" dirty="0" smtClean="0">
                <a:latin typeface="Albertus Medium" pitchFamily="34" charset="0"/>
              </a:rPr>
              <a:t> yang </a:t>
            </a:r>
            <a:r>
              <a:rPr lang="en-US" sz="2400" dirty="0" err="1" smtClean="0">
                <a:latin typeface="Albertus Medium" pitchFamily="34" charset="0"/>
              </a:rPr>
              <a:t>tepat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guna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dan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berdaya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guna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i="1" dirty="0" smtClean="0">
                <a:latin typeface="Albertus Medium" pitchFamily="34" charset="0"/>
              </a:rPr>
              <a:t>(UU 24/2007)</a:t>
            </a:r>
            <a:r>
              <a:rPr lang="en-US" sz="2400" b="1" i="1" dirty="0" smtClean="0">
                <a:latin typeface="Albertus Medium" pitchFamily="34" charset="0"/>
              </a:rPr>
              <a:t> </a:t>
            </a:r>
            <a:endParaRPr lang="en-US" sz="2400" i="1" dirty="0" smtClean="0">
              <a:latin typeface="Albertus Medium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i="1" dirty="0" smtClean="0">
                <a:latin typeface="Albertus Medium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err="1" smtClean="0">
                <a:latin typeface="Albertus Medium" pitchFamily="34" charset="0"/>
              </a:rPr>
              <a:t>Misalnya</a:t>
            </a:r>
            <a:r>
              <a:rPr lang="en-US" sz="2400" dirty="0" smtClean="0">
                <a:latin typeface="Albertus Medium" pitchFamily="34" charset="0"/>
              </a:rPr>
              <a:t>: </a:t>
            </a:r>
            <a:r>
              <a:rPr lang="en-US" sz="2400" dirty="0" err="1" smtClean="0">
                <a:latin typeface="Albertus Medium" pitchFamily="34" charset="0"/>
              </a:rPr>
              <a:t>Penyiapan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sarana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komunikasi</a:t>
            </a:r>
            <a:r>
              <a:rPr lang="en-US" sz="2400" dirty="0" smtClean="0">
                <a:latin typeface="Albertus Medium" pitchFamily="34" charset="0"/>
              </a:rPr>
              <a:t>, </a:t>
            </a:r>
            <a:r>
              <a:rPr lang="en-US" sz="2400" dirty="0" err="1" smtClean="0">
                <a:latin typeface="Albertus Medium" pitchFamily="34" charset="0"/>
              </a:rPr>
              <a:t>pos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komando</a:t>
            </a:r>
            <a:r>
              <a:rPr lang="en-US" sz="2400" dirty="0" smtClean="0">
                <a:latin typeface="Albertus Medium" pitchFamily="34" charset="0"/>
              </a:rPr>
              <a:t>, </a:t>
            </a:r>
            <a:r>
              <a:rPr lang="en-US" sz="2400" dirty="0" err="1" smtClean="0">
                <a:latin typeface="Albertus Medium" pitchFamily="34" charset="0"/>
              </a:rPr>
              <a:t>penyiapan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lokasi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evakuasi</a:t>
            </a:r>
            <a:r>
              <a:rPr lang="en-US" sz="2400" dirty="0" smtClean="0">
                <a:latin typeface="Albertus Medium" pitchFamily="34" charset="0"/>
              </a:rPr>
              <a:t>, </a:t>
            </a:r>
            <a:r>
              <a:rPr lang="en-US" sz="2400" dirty="0" err="1" smtClean="0">
                <a:latin typeface="Albertus Medium" pitchFamily="34" charset="0"/>
              </a:rPr>
              <a:t>Rencana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Kontinjensi</a:t>
            </a:r>
            <a:r>
              <a:rPr lang="en-US" sz="2400" dirty="0" smtClean="0">
                <a:latin typeface="Albertus Medium" pitchFamily="34" charset="0"/>
              </a:rPr>
              <a:t>, </a:t>
            </a:r>
            <a:r>
              <a:rPr lang="en-US" sz="2400" dirty="0" err="1" smtClean="0">
                <a:latin typeface="Albertus Medium" pitchFamily="34" charset="0"/>
              </a:rPr>
              <a:t>dan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sosialisasi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peraturan</a:t>
            </a:r>
            <a:r>
              <a:rPr lang="en-US" sz="2400" dirty="0" smtClean="0">
                <a:latin typeface="Albertus Medium" pitchFamily="34" charset="0"/>
              </a:rPr>
              <a:t> / </a:t>
            </a:r>
            <a:r>
              <a:rPr lang="en-US" sz="2400" dirty="0" err="1" smtClean="0">
                <a:latin typeface="Albertus Medium" pitchFamily="34" charset="0"/>
              </a:rPr>
              <a:t>pedoman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penanggulangan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bencana</a:t>
            </a:r>
            <a:r>
              <a:rPr lang="en-US" sz="2400" dirty="0" smtClean="0">
                <a:latin typeface="Albertus Medium" pitchFamily="34" charset="0"/>
              </a:rPr>
              <a:t>.</a:t>
            </a:r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09600"/>
            <a:ext cx="5562600" cy="609600"/>
          </a:xfrm>
        </p:spPr>
        <p:txBody>
          <a:bodyPr lIns="91436" tIns="45718" rIns="91436" bIns="45718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Arial" pitchFamily="34" charset="0"/>
              </a:rPr>
              <a:t>II.	</a:t>
            </a:r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Arial" pitchFamily="34" charset="0"/>
              </a:rPr>
              <a:t>Kesiapsiagaan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Arial" pitchFamily="34" charset="0"/>
              </a:rPr>
              <a:t> </a:t>
            </a:r>
          </a:p>
        </p:txBody>
      </p:sp>
      <p:sp>
        <p:nvSpPr>
          <p:cNvPr id="54275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98BCC9B5-EF94-46B5-87A7-A1F500FAC500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15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905000"/>
            <a:ext cx="8001000" cy="4343400"/>
          </a:xfrm>
        </p:spPr>
        <p:txBody>
          <a:bodyPr/>
          <a:lstStyle/>
          <a:p>
            <a:pPr marL="361950" indent="-361950" eaLnBrk="1" hangingPunct="1">
              <a:buFontTx/>
              <a:buNone/>
              <a:defRPr/>
            </a:pPr>
            <a:r>
              <a:rPr lang="en-US" sz="2400" dirty="0" smtClean="0">
                <a:latin typeface="Albertus Medium" pitchFamily="34" charset="0"/>
              </a:rPr>
              <a:t>	</a:t>
            </a:r>
            <a:r>
              <a:rPr lang="en-US" sz="2400" dirty="0" err="1" smtClean="0">
                <a:latin typeface="Albertus Medium" pitchFamily="34" charset="0"/>
              </a:rPr>
              <a:t>Serangkaian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kegiatan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pemberian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peringatan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sesegera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mungkin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kepada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masyarakat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tentang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kemungkinan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terjadinya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bencana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pada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suatu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tempat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oleh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lembaga</a:t>
            </a:r>
            <a:r>
              <a:rPr lang="en-US" sz="2400" dirty="0" smtClean="0">
                <a:latin typeface="Albertus Medium" pitchFamily="34" charset="0"/>
              </a:rPr>
              <a:t> yang </a:t>
            </a:r>
            <a:r>
              <a:rPr lang="en-US" sz="2400" dirty="0" err="1" smtClean="0">
                <a:latin typeface="Albertus Medium" pitchFamily="34" charset="0"/>
              </a:rPr>
              <a:t>berwenang</a:t>
            </a:r>
            <a:r>
              <a:rPr lang="en-US" sz="2400" dirty="0" smtClean="0">
                <a:latin typeface="Albertus Medium" pitchFamily="34" charset="0"/>
              </a:rPr>
              <a:t> (UU 24/2007)</a:t>
            </a:r>
          </a:p>
          <a:p>
            <a:pPr marL="361950" indent="-361950" eaLnBrk="1" hangingPunct="1">
              <a:buFontTx/>
              <a:buNone/>
              <a:defRPr/>
            </a:pPr>
            <a:endParaRPr lang="en-US" sz="2400" dirty="0" smtClean="0">
              <a:latin typeface="Albertus Medium" pitchFamily="34" charset="0"/>
            </a:endParaRPr>
          </a:p>
          <a:p>
            <a:pPr marL="361950" indent="-361950" eaLnBrk="1" hangingPunct="1">
              <a:buFontTx/>
              <a:buNone/>
              <a:defRPr/>
            </a:pPr>
            <a:r>
              <a:rPr lang="en-US" sz="2400" dirty="0" err="1" smtClean="0">
                <a:latin typeface="Albertus Medium" pitchFamily="34" charset="0"/>
              </a:rPr>
              <a:t>Pemberian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peringatan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dini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harus</a:t>
            </a:r>
            <a:r>
              <a:rPr lang="en-US" sz="2400" dirty="0" smtClean="0">
                <a:latin typeface="Albertus Medium" pitchFamily="34" charset="0"/>
              </a:rPr>
              <a:t> :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dirty="0" err="1" smtClean="0">
                <a:latin typeface="Albertus Medium" pitchFamily="34" charset="0"/>
              </a:rPr>
              <a:t>Menjangkau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masyarakat</a:t>
            </a:r>
            <a:r>
              <a:rPr lang="en-US" sz="2400" dirty="0" smtClean="0">
                <a:latin typeface="Albertus Medium" pitchFamily="34" charset="0"/>
              </a:rPr>
              <a:t> (</a:t>
            </a:r>
            <a:r>
              <a:rPr lang="en-US" sz="2400" i="1" dirty="0" err="1" smtClean="0">
                <a:latin typeface="Albertus Medium" pitchFamily="34" charset="0"/>
              </a:rPr>
              <a:t>accesible</a:t>
            </a:r>
            <a:r>
              <a:rPr lang="en-US" sz="2400" dirty="0" smtClean="0">
                <a:latin typeface="Albertus Medium" pitchFamily="34" charset="0"/>
              </a:rPr>
              <a:t>)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dirty="0" err="1" smtClean="0">
                <a:latin typeface="Albertus Medium" pitchFamily="34" charset="0"/>
              </a:rPr>
              <a:t>Segera</a:t>
            </a:r>
            <a:r>
              <a:rPr lang="en-US" sz="2400" dirty="0" smtClean="0">
                <a:latin typeface="Albertus Medium" pitchFamily="34" charset="0"/>
              </a:rPr>
              <a:t> (immediate)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dirty="0" err="1" smtClean="0">
                <a:latin typeface="Albertus Medium" pitchFamily="34" charset="0"/>
              </a:rPr>
              <a:t>Tegas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tidak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membingungkan</a:t>
            </a:r>
            <a:r>
              <a:rPr lang="en-US" sz="2400" dirty="0" smtClean="0">
                <a:latin typeface="Albertus Medium" pitchFamily="34" charset="0"/>
              </a:rPr>
              <a:t> (coherent)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dirty="0" err="1" smtClean="0">
                <a:latin typeface="Albertus Medium" pitchFamily="34" charset="0"/>
              </a:rPr>
              <a:t>Bersifat</a:t>
            </a:r>
            <a:r>
              <a:rPr lang="en-US" sz="2400" dirty="0" smtClean="0">
                <a:latin typeface="Albertus Medium" pitchFamily="34" charset="0"/>
              </a:rPr>
              <a:t> </a:t>
            </a:r>
            <a:r>
              <a:rPr lang="en-US" sz="2400" dirty="0" err="1" smtClean="0">
                <a:latin typeface="Albertus Medium" pitchFamily="34" charset="0"/>
              </a:rPr>
              <a:t>resmi</a:t>
            </a:r>
            <a:r>
              <a:rPr lang="en-US" sz="2400" dirty="0" smtClean="0">
                <a:latin typeface="Albertus Medium" pitchFamily="34" charset="0"/>
              </a:rPr>
              <a:t> (official)</a:t>
            </a: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85800"/>
            <a:ext cx="6172200" cy="685800"/>
          </a:xfrm>
        </p:spPr>
        <p:txBody>
          <a:bodyPr lIns="91436" tIns="45718" rIns="91436" bIns="45718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III.	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Peringatan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Dini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C46AD9F1-EC20-4C8A-B81E-969A722BFE00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16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434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Albertus Medium" pitchFamily="34" charset="0"/>
              </a:rPr>
              <a:t>Peringatan</a:t>
            </a:r>
            <a:r>
              <a:rPr lang="en-US" sz="32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lbertus Medium" pitchFamily="34" charset="0"/>
              </a:rPr>
              <a:t>Dini</a:t>
            </a:r>
            <a:r>
              <a:rPr lang="en-US" sz="32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47800"/>
            <a:ext cx="7391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Upaya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untuk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memberikan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tanda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peringatan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bahwa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bencana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kemungkinan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akan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segera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terjadi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Pemberian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peringatan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dini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harus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: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Menjangkau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masyarakat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(</a:t>
            </a:r>
            <a:r>
              <a:rPr lang="en-US" sz="2800" i="1" dirty="0" err="1" smtClean="0">
                <a:solidFill>
                  <a:srgbClr val="FFFFCC"/>
                </a:solidFill>
                <a:latin typeface="Albertus Medium" pitchFamily="34" charset="0"/>
              </a:rPr>
              <a:t>accesible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)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Segera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(</a:t>
            </a:r>
            <a:r>
              <a:rPr lang="en-US" sz="2800" i="1" dirty="0" smtClean="0">
                <a:solidFill>
                  <a:srgbClr val="FFFFCC"/>
                </a:solidFill>
                <a:latin typeface="Albertus Medium" pitchFamily="34" charset="0"/>
              </a:rPr>
              <a:t>immediate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Tegas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tidak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membingungkan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	(</a:t>
            </a:r>
            <a:r>
              <a:rPr lang="en-US" sz="2800" i="1" dirty="0" smtClean="0">
                <a:solidFill>
                  <a:srgbClr val="FFFFCC"/>
                </a:solidFill>
                <a:latin typeface="Albertus Medium" pitchFamily="34" charset="0"/>
              </a:rPr>
              <a:t>coherent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Bersifat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resmi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(</a:t>
            </a:r>
            <a:r>
              <a:rPr lang="en-US" sz="2800" i="1" dirty="0" smtClean="0">
                <a:solidFill>
                  <a:srgbClr val="FFFFCC"/>
                </a:solidFill>
                <a:latin typeface="Albertus Medium" pitchFamily="34" charset="0"/>
              </a:rPr>
              <a:t>official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)</a:t>
            </a:r>
            <a:endParaRPr lang="en-US" sz="28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905000"/>
            <a:ext cx="8001000" cy="4419600"/>
          </a:xfrm>
        </p:spPr>
        <p:txBody>
          <a:bodyPr/>
          <a:lstStyle/>
          <a:p>
            <a:pPr marL="361950" indent="-3619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latin typeface="Albertus Medium" pitchFamily="34" charset="0"/>
              </a:rPr>
              <a:t>	Serangkaian upaya untuk mengurangi risiko bencana, baik melalui pembangunan fisik maupun penyadaran dan peningkatan kemampuan menghadapi ancaman bencana </a:t>
            </a:r>
            <a:r>
              <a:rPr lang="en-US" sz="2800" i="1" smtClean="0">
                <a:latin typeface="Albertus Medium" pitchFamily="34" charset="0"/>
              </a:rPr>
              <a:t>(UU 24/2007)</a:t>
            </a:r>
          </a:p>
          <a:p>
            <a:pPr marL="361950" indent="-361950" eaLnBrk="1" hangingPunct="1">
              <a:lnSpc>
                <a:spcPct val="90000"/>
              </a:lnSpc>
              <a:buFontTx/>
              <a:buNone/>
              <a:defRPr/>
            </a:pPr>
            <a:endParaRPr lang="en-US" sz="2800" i="1" smtClean="0">
              <a:latin typeface="Albertus Medium" pitchFamily="34" charset="0"/>
            </a:endParaRPr>
          </a:p>
          <a:p>
            <a:pPr marL="361950" indent="-3619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Albertus Medium" pitchFamily="34" charset="0"/>
              </a:rPr>
              <a:t>	</a:t>
            </a:r>
            <a:r>
              <a:rPr lang="en-US" sz="2400" i="1" smtClean="0">
                <a:solidFill>
                  <a:schemeClr val="tx2"/>
                </a:solidFill>
                <a:latin typeface="Albertus Medium" pitchFamily="34" charset="0"/>
              </a:rPr>
              <a:t>Bentuk mitigasi :</a:t>
            </a:r>
          </a:p>
          <a:p>
            <a:pPr marL="361950" indent="-3619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Albertus Medium" pitchFamily="34" charset="0"/>
              </a:rPr>
              <a:t>Mitigasi </a:t>
            </a:r>
            <a:r>
              <a:rPr lang="en-US" sz="2400" smtClean="0">
                <a:solidFill>
                  <a:schemeClr val="tx2"/>
                </a:solidFill>
                <a:latin typeface="Albertus Medium" pitchFamily="34" charset="0"/>
              </a:rPr>
              <a:t>struktural</a:t>
            </a:r>
            <a:r>
              <a:rPr lang="en-US" sz="2400" smtClean="0">
                <a:latin typeface="Albertus Medium" pitchFamily="34" charset="0"/>
              </a:rPr>
              <a:t> (membuat chekdam, bendungan, tanggul sungai, rumah tahan gempa, dll.)</a:t>
            </a:r>
          </a:p>
          <a:p>
            <a:pPr marL="361950" indent="-3619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Albertus Medium" pitchFamily="34" charset="0"/>
              </a:rPr>
              <a:t>Mitigasi </a:t>
            </a:r>
            <a:r>
              <a:rPr lang="en-US" sz="2400" smtClean="0">
                <a:solidFill>
                  <a:schemeClr val="tx2"/>
                </a:solidFill>
                <a:latin typeface="Albertus Medium" pitchFamily="34" charset="0"/>
              </a:rPr>
              <a:t>non-struktural</a:t>
            </a:r>
            <a:r>
              <a:rPr lang="en-US" sz="2400" smtClean="0">
                <a:latin typeface="Albertus Medium" pitchFamily="34" charset="0"/>
              </a:rPr>
              <a:t> (peraturan perundang-undangan, pelatihan, dll.)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5685B4B0-10C1-4FE9-99DB-5C0C74D2B4F9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18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90600"/>
          </a:xfrm>
        </p:spPr>
        <p:txBody>
          <a:bodyPr lIns="91436" tIns="45718" rIns="91436" bIns="45718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rush Script MT" pitchFamily="66" charset="0"/>
              </a:rPr>
              <a:t>IV.	</a:t>
            </a: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rush Script MT" pitchFamily="66" charset="0"/>
              </a:rPr>
              <a:t>Mitigasi</a:t>
            </a: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rush Script MT" pitchFamily="66" charset="0"/>
              </a:rPr>
              <a:t> </a:t>
            </a: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rush Script MT" pitchFamily="66" charset="0"/>
              </a:rPr>
              <a:t>Bencana</a:t>
            </a:r>
            <a:endParaRPr lang="en-US" sz="47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Brush Script MT" pitchFamily="66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lbertus Medium" pitchFamily="34" charset="0"/>
              </a:rPr>
              <a:t>Mitigasi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CC"/>
                </a:solidFill>
                <a:latin typeface="Albertus Medium" pitchFamily="34" charset="0"/>
              </a:rPr>
              <a:t>Upaya yang dilakukan untuk meminimalkan dampak yang ditimbulkan oleh bencana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FFCC"/>
                </a:solidFill>
                <a:latin typeface="Albertus Medium" pitchFamily="34" charset="0"/>
              </a:rPr>
              <a:t>Ada 2 bentuk mitigasi :</a:t>
            </a:r>
          </a:p>
          <a:p>
            <a:pPr marL="803275" lvl="1" indent="-346075" eaLnBrk="1" hangingPunct="1">
              <a:defRPr/>
            </a:pPr>
            <a:r>
              <a:rPr lang="en-US" smtClean="0">
                <a:solidFill>
                  <a:srgbClr val="FFFFCC"/>
                </a:solidFill>
                <a:latin typeface="Albertus Medium" pitchFamily="34" charset="0"/>
              </a:rPr>
              <a:t>Mitigasi struktural (membuat check dam, bendungan, tanggul sungai, dll.)</a:t>
            </a:r>
          </a:p>
          <a:p>
            <a:pPr marL="803275" lvl="1" indent="-346075" eaLnBrk="1" hangingPunct="1">
              <a:defRPr/>
            </a:pPr>
            <a:r>
              <a:rPr lang="en-US" smtClean="0">
                <a:solidFill>
                  <a:srgbClr val="FFFFCC"/>
                </a:solidFill>
                <a:latin typeface="Albertus Medium" pitchFamily="34" charset="0"/>
              </a:rPr>
              <a:t>Mitigasi non struktural (peraturan, 	tata ruang, pelatihan)</a:t>
            </a:r>
            <a:endParaRPr lang="en-US" sz="1800" b="1" i="1" u="sng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7158" y="1219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algn="ctr" eaLnBrk="1" hangingPunct="1">
              <a:buBlip>
                <a:blip r:embed="rId2"/>
              </a:buBlip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 Helvetica Bold" charset="0"/>
              </a:rPr>
              <a:t>OSHA’s Response 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 Helvetica Bold" charset="0"/>
              </a:rPr>
              <a:t>Plans</a:t>
            </a:r>
          </a:p>
          <a:p>
            <a:pPr marL="571500" indent="-571500" algn="ctr" eaLnBrk="1" hangingPunct="1">
              <a:buBlip>
                <a:blip r:embed="rId2"/>
              </a:buBlip>
            </a:pP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lbertus Medium" pitchFamily="34" charset="0"/>
              </a:rPr>
              <a:t>UU 24/2007).</a:t>
            </a:r>
          </a:p>
          <a:p>
            <a:pPr marL="571500" indent="-571500" algn="ctr" eaLnBrk="1" hangingPunct="1">
              <a:buBlip>
                <a:blip r:embed="rId2"/>
              </a:buBlip>
            </a:pP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B Helvetica Bold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219200" y="3276600"/>
            <a:ext cx="6934200" cy="99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B Helvetica Bold" charset="0"/>
              </a:rPr>
              <a:t> National Emergency Management Plan (NEMP)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B Helvetica Bold" charset="0"/>
              </a:rPr>
              <a:t> Regional Emergency Management Plan (REMP)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b="1" i="1" dirty="0">
              <a:latin typeface="B Helvetic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V. 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Albertus Medium" pitchFamily="34" charset="0"/>
              </a:rPr>
              <a:t>Tanggap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Albertus Medium" pitchFamily="34" charset="0"/>
              </a:rPr>
              <a:t>Darurat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 (</a:t>
            </a:r>
            <a:r>
              <a:rPr lang="en-US" sz="3600" b="1" i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response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7772400" cy="2743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Upaya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dilakukan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segera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pada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saat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kejadian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bencana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untuk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menanggulangi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dampak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ditimbulkan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terutama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berupa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penyelamatan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korban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harta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benda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evakuasi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pengungsian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solidFill>
                <a:srgbClr val="FFFFCC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239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VI. </a:t>
            </a:r>
            <a:r>
              <a:rPr lang="en-US" sz="3600" b="1" dirty="0" err="1" smtClean="0">
                <a:solidFill>
                  <a:srgbClr val="FFFF00"/>
                </a:solidFill>
                <a:latin typeface="Albertus Medium" pitchFamily="34" charset="0"/>
              </a:rPr>
              <a:t>Bantuan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lbertus Medium" pitchFamily="34" charset="0"/>
              </a:rPr>
              <a:t>Darurat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 (</a:t>
            </a:r>
            <a:r>
              <a:rPr lang="en-US" sz="3600" b="1" i="1" dirty="0" smtClean="0">
                <a:solidFill>
                  <a:srgbClr val="FFFF00"/>
                </a:solidFill>
                <a:latin typeface="Albertus Medium" pitchFamily="34" charset="0"/>
              </a:rPr>
              <a:t>relief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417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Merupakan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upaya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untuk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memberikan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bantuan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berkaitan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dengan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pemenuhan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kebutuhan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dasar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berupa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pangan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sandang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tempat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tinggal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        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sementara</a:t>
            </a:r>
            <a:endParaRPr lang="en-US" sz="2500" dirty="0" smtClean="0">
              <a:solidFill>
                <a:srgbClr val="FFFFCC"/>
              </a:solidFill>
              <a:latin typeface="Albertus Medium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	-	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kesehatan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sanitasi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        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sz="2500" dirty="0" smtClean="0">
                <a:solidFill>
                  <a:srgbClr val="FFFFCC"/>
                </a:solidFill>
                <a:latin typeface="Albertus Medium" pitchFamily="34" charset="0"/>
              </a:rPr>
              <a:t> air </a:t>
            </a:r>
            <a:r>
              <a:rPr lang="en-US" sz="2500" dirty="0" err="1" smtClean="0">
                <a:solidFill>
                  <a:srgbClr val="FFFFCC"/>
                </a:solidFill>
                <a:latin typeface="Albertus Medium" pitchFamily="34" charset="0"/>
              </a:rPr>
              <a:t>bersih</a:t>
            </a:r>
            <a:endParaRPr lang="en-US" sz="20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  <p:pic>
        <p:nvPicPr>
          <p:cNvPr id="60420" name="Picture 4" descr="09130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1974850"/>
            <a:ext cx="4041775" cy="375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086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VII.	</a:t>
            </a:r>
            <a:r>
              <a:rPr lang="en-US" sz="3600" b="1" dirty="0" err="1" smtClean="0">
                <a:solidFill>
                  <a:srgbClr val="FFFF00"/>
                </a:solidFill>
                <a:latin typeface="Albertus Medium" pitchFamily="34" charset="0"/>
              </a:rPr>
              <a:t>Pemulihan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 (</a:t>
            </a:r>
            <a:r>
              <a:rPr lang="en-US" sz="3600" b="1" i="1" dirty="0" smtClean="0">
                <a:solidFill>
                  <a:srgbClr val="FFFF00"/>
                </a:solidFill>
                <a:latin typeface="Albertus Medium" pitchFamily="34" charset="0"/>
              </a:rPr>
              <a:t>recovery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Proses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pemulihan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darurat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kondisi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masyarakat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terkena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bencana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dengan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memfungsikan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kembali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prasarana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sarana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pada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keadaan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semula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rgbClr val="FFFFCC"/>
              </a:solidFill>
              <a:latin typeface="Albertus Medium" pitchFamily="34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Upaya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dilakukan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adalah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memperbaiki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prasarana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pelayanan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dasar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(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jalan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listrik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, air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bersih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pasar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puskesmas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  <a:latin typeface="Albertus Medium" pitchFamily="34" charset="0"/>
              </a:rPr>
              <a:t>dll</a:t>
            </a:r>
            <a:r>
              <a:rPr lang="en-US" sz="2800" dirty="0" smtClean="0">
                <a:solidFill>
                  <a:srgbClr val="FFFFCC"/>
                </a:solidFill>
                <a:latin typeface="Albertus Medium" pitchFamily="34" charset="0"/>
              </a:rPr>
              <a:t>).</a:t>
            </a:r>
          </a:p>
          <a:p>
            <a:pPr algn="ctr" eaLnBrk="1" hangingPunct="1">
              <a:buFontTx/>
              <a:buNone/>
              <a:defRPr/>
            </a:pPr>
            <a:endParaRPr lang="en-US" sz="28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VIII.	 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Albertus Medium" pitchFamily="34" charset="0"/>
              </a:rPr>
              <a:t>Rehabilitasi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 (</a:t>
            </a:r>
            <a:r>
              <a:rPr lang="en-US" sz="3600" b="1" i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rehabilitation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Albertus Medium" pitchFamily="34" charset="0"/>
              </a:rPr>
              <a:t>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Upaya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langkah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diambil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setelah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kejadian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bencana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untuk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membantu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masyarakat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memperbaiki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rumahnya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fasilitas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umum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fasilitas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sosial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penting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menghidupkan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kembali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roda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perekonomian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endParaRPr lang="en-US" sz="20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92100"/>
            <a:ext cx="76962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IX.	</a:t>
            </a:r>
            <a:r>
              <a:rPr lang="en-US" sz="3600" b="1" dirty="0" err="1" smtClean="0">
                <a:solidFill>
                  <a:srgbClr val="FFFF00"/>
                </a:solidFill>
                <a:latin typeface="Albertus Medium" pitchFamily="34" charset="0"/>
              </a:rPr>
              <a:t>Rekonstruksi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 (</a:t>
            </a:r>
            <a:r>
              <a:rPr lang="en-US" sz="3600" b="1" i="1" dirty="0" smtClean="0">
                <a:solidFill>
                  <a:srgbClr val="FFFF00"/>
                </a:solidFill>
                <a:latin typeface="Albertus Medium" pitchFamily="34" charset="0"/>
              </a:rPr>
              <a:t>reconstruction</a:t>
            </a:r>
            <a:r>
              <a:rPr lang="en-US" sz="3600" b="1" dirty="0" smtClean="0">
                <a:solidFill>
                  <a:srgbClr val="FFFF00"/>
                </a:solidFill>
                <a:latin typeface="Albertus Medium" pitchFamily="34" charset="0"/>
              </a:rPr>
              <a:t>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Program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jangka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menengah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jangka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panjang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guna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perbaikan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fisik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sosial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ekonomi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untuk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mengembalikan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kehidupan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masyarakat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pada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kondisi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sama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atau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lebih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baik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dari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lbertus Medium" pitchFamily="34" charset="0"/>
              </a:rPr>
              <a:t>sebelumnya</a:t>
            </a:r>
            <a:r>
              <a:rPr lang="en-US" dirty="0" smtClean="0">
                <a:solidFill>
                  <a:srgbClr val="FFFFCC"/>
                </a:solidFill>
                <a:latin typeface="Albertus Medium" pitchFamily="34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000" b="1" i="1" u="sng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219200"/>
            <a:ext cx="4610100" cy="13843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743200"/>
            <a:ext cx="3276600" cy="184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05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209800"/>
            <a:ext cx="8153400" cy="3352800"/>
          </a:xfrm>
          <a:ln>
            <a:solidFill>
              <a:srgbClr val="009999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buFontTx/>
              <a:buNone/>
              <a:defRPr/>
            </a:pPr>
            <a:r>
              <a:rPr lang="en-US" dirty="0" smtClean="0">
                <a:latin typeface="Albertus Medium" pitchFamily="34" charset="0"/>
              </a:rPr>
              <a:t>	</a:t>
            </a:r>
            <a:r>
              <a:rPr lang="en-US" dirty="0" err="1" smtClean="0">
                <a:latin typeface="Albertus Medium" pitchFamily="34" charset="0"/>
              </a:rPr>
              <a:t>Serangkaian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upaya</a:t>
            </a:r>
            <a:r>
              <a:rPr lang="en-US" dirty="0" smtClean="0">
                <a:latin typeface="Albertus Medium" pitchFamily="34" charset="0"/>
              </a:rPr>
              <a:t> yang </a:t>
            </a:r>
            <a:r>
              <a:rPr lang="en-US" dirty="0" err="1" smtClean="0">
                <a:latin typeface="Albertus Medium" pitchFamily="34" charset="0"/>
              </a:rPr>
              <a:t>meliputi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penetapan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kebijakan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pembangunan</a:t>
            </a:r>
            <a:r>
              <a:rPr lang="en-US" dirty="0" smtClean="0">
                <a:latin typeface="Albertus Medium" pitchFamily="34" charset="0"/>
              </a:rPr>
              <a:t> yang </a:t>
            </a:r>
            <a:r>
              <a:rPr lang="en-US" dirty="0" err="1" smtClean="0">
                <a:latin typeface="Albertus Medium" pitchFamily="34" charset="0"/>
              </a:rPr>
              <a:t>berisiko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timbulnya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bencana</a:t>
            </a:r>
            <a:r>
              <a:rPr lang="en-US" dirty="0" smtClean="0">
                <a:latin typeface="Albertus Medium" pitchFamily="34" charset="0"/>
              </a:rPr>
              <a:t>, </a:t>
            </a:r>
            <a:r>
              <a:rPr lang="en-US" dirty="0" err="1" smtClean="0">
                <a:latin typeface="Albertus Medium" pitchFamily="34" charset="0"/>
              </a:rPr>
              <a:t>kegiatan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pencegahan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bencana</a:t>
            </a:r>
            <a:r>
              <a:rPr lang="en-US" dirty="0" smtClean="0">
                <a:latin typeface="Albertus Medium" pitchFamily="34" charset="0"/>
              </a:rPr>
              <a:t>, </a:t>
            </a:r>
            <a:r>
              <a:rPr lang="en-US" dirty="0" err="1" smtClean="0">
                <a:latin typeface="Albertus Medium" pitchFamily="34" charset="0"/>
              </a:rPr>
              <a:t>tanggap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darurat</a:t>
            </a:r>
            <a:r>
              <a:rPr lang="en-US" dirty="0" smtClean="0">
                <a:latin typeface="Albertus Medium" pitchFamily="34" charset="0"/>
              </a:rPr>
              <a:t>, </a:t>
            </a:r>
            <a:r>
              <a:rPr lang="en-US" dirty="0" err="1" smtClean="0">
                <a:latin typeface="Albertus Medium" pitchFamily="34" charset="0"/>
              </a:rPr>
              <a:t>rehabilitasi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dan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rekonstruksi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i="1" dirty="0" smtClean="0">
                <a:latin typeface="Albertus Medium" pitchFamily="34" charset="0"/>
              </a:rPr>
              <a:t>(UU 24/2007).</a:t>
            </a:r>
            <a:endParaRPr lang="en-US" i="1" dirty="0" smtClean="0">
              <a:solidFill>
                <a:srgbClr val="FF3300"/>
              </a:solidFill>
              <a:latin typeface="Albertus Medium" pitchFamily="34" charset="0"/>
            </a:endParaRPr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C9369272-3207-479C-BBC5-BA558E6F68E5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3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010400" cy="1371600"/>
          </a:xfrm>
        </p:spPr>
        <p:txBody>
          <a:bodyPr lIns="91436" tIns="45718" rIns="91436" bIns="45718"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Albertus Medium" pitchFamily="34" charset="0"/>
              </a:rPr>
              <a:t>Penanggulangan</a:t>
            </a:r>
            <a:r>
              <a:rPr lang="en-US" sz="28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lbertus Medium" pitchFamily="34" charset="0"/>
              </a:rPr>
              <a:t>Bencana</a:t>
            </a:r>
            <a:r>
              <a:rPr lang="en-US" sz="2800" b="1" dirty="0" smtClean="0">
                <a:solidFill>
                  <a:srgbClr val="FFFF00"/>
                </a:solidFill>
                <a:latin typeface="Albertus Medium" pitchFamily="34" charset="0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latin typeface="Albertus Medium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lbertus Medium" pitchFamily="34" charset="0"/>
              </a:rPr>
              <a:t>(</a:t>
            </a:r>
            <a:r>
              <a:rPr lang="en-US" sz="2800" b="1" i="1" dirty="0" smtClean="0">
                <a:solidFill>
                  <a:srgbClr val="FFFF00"/>
                </a:solidFill>
                <a:latin typeface="Albertus Medium" pitchFamily="34" charset="0"/>
              </a:rPr>
              <a:t>Disaster Management</a:t>
            </a:r>
            <a:r>
              <a:rPr lang="en-US" sz="2800" b="1" dirty="0" smtClean="0">
                <a:solidFill>
                  <a:srgbClr val="FFFF00"/>
                </a:solidFill>
                <a:latin typeface="Albertus Medium" pitchFamily="34" charset="0"/>
              </a:rPr>
              <a:t>)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Object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154863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647DA110-2057-477F-B889-1B34E0AE862B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4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Object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850"/>
            <a:ext cx="86868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813050" y="4144963"/>
            <a:ext cx="168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2"/>
                </a:solidFill>
                <a:latin typeface="Albertus Medium" pitchFamily="34" charset="0"/>
              </a:rPr>
              <a:t>Pencegahan</a:t>
            </a:r>
          </a:p>
          <a:p>
            <a:pPr eaLnBrk="1" hangingPunct="1"/>
            <a:r>
              <a:rPr lang="en-US" sz="2000" b="1">
                <a:solidFill>
                  <a:schemeClr val="bg2"/>
                </a:solidFill>
                <a:latin typeface="Albertus Medium" pitchFamily="34" charset="0"/>
              </a:rPr>
              <a:t>dan Mitigasi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651125" y="2965450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2"/>
                </a:solidFill>
                <a:latin typeface="Albertus Medium" pitchFamily="34" charset="0"/>
              </a:rPr>
              <a:t>Kesiapan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752975" y="4108450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2"/>
                </a:solidFill>
                <a:latin typeface="Albertus Medium" pitchFamily="34" charset="0"/>
              </a:rPr>
              <a:t>Pemulihan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795838" y="2600325"/>
            <a:ext cx="14525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2"/>
                </a:solidFill>
                <a:latin typeface="Albertus Medium" pitchFamily="34" charset="0"/>
              </a:rPr>
              <a:t>Tanggap</a:t>
            </a:r>
          </a:p>
          <a:p>
            <a:pPr eaLnBrk="1" hangingPunct="1"/>
            <a:r>
              <a:rPr lang="en-US" sz="2400" b="1">
                <a:solidFill>
                  <a:schemeClr val="bg2"/>
                </a:solidFill>
                <a:latin typeface="Albertus Medium" pitchFamily="34" charset="0"/>
              </a:rPr>
              <a:t>Darurat</a:t>
            </a:r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auto">
          <a:xfrm rot="-2952954">
            <a:off x="2501900" y="1631950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AutoShape 8"/>
          <p:cNvSpPr>
            <a:spLocks noChangeArrowheads="1"/>
          </p:cNvSpPr>
          <p:nvPr/>
        </p:nvSpPr>
        <p:spPr bwMode="auto">
          <a:xfrm rot="-7993249">
            <a:off x="2439988" y="4953000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AutoShape 9"/>
          <p:cNvSpPr>
            <a:spLocks noChangeArrowheads="1"/>
          </p:cNvSpPr>
          <p:nvPr/>
        </p:nvSpPr>
        <p:spPr bwMode="auto">
          <a:xfrm rot="7402490">
            <a:off x="5829300" y="4787900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 rot="2441304">
            <a:off x="5627688" y="1517650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 rot="-5289580">
            <a:off x="1790700" y="3384550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 rot="5495089">
            <a:off x="6515100" y="3235325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 rot="10699339">
            <a:off x="4094163" y="5595938"/>
            <a:ext cx="685800" cy="914400"/>
          </a:xfrm>
          <a:custGeom>
            <a:avLst/>
            <a:gdLst>
              <a:gd name="T0" fmla="*/ 395224 w 21600"/>
              <a:gd name="T1" fmla="*/ 0 h 21600"/>
              <a:gd name="T2" fmla="*/ 0 w 21600"/>
              <a:gd name="T3" fmla="*/ 457200 h 21600"/>
              <a:gd name="T4" fmla="*/ 395224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73 h 21600"/>
              <a:gd name="T14" fmla="*/ 16408 w 21600"/>
              <a:gd name="T15" fmla="*/ 169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48" y="0"/>
                </a:moveTo>
                <a:lnTo>
                  <a:pt x="12448" y="4673"/>
                </a:lnTo>
                <a:lnTo>
                  <a:pt x="3375" y="4673"/>
                </a:lnTo>
                <a:lnTo>
                  <a:pt x="3375" y="16927"/>
                </a:lnTo>
                <a:lnTo>
                  <a:pt x="12448" y="16927"/>
                </a:lnTo>
                <a:lnTo>
                  <a:pt x="12448" y="21600"/>
                </a:lnTo>
                <a:lnTo>
                  <a:pt x="21600" y="10800"/>
                </a:lnTo>
                <a:lnTo>
                  <a:pt x="12448" y="0"/>
                </a:lnTo>
                <a:close/>
              </a:path>
              <a:path w="21600" h="21600">
                <a:moveTo>
                  <a:pt x="1350" y="4673"/>
                </a:moveTo>
                <a:lnTo>
                  <a:pt x="1350" y="16927"/>
                </a:lnTo>
                <a:lnTo>
                  <a:pt x="2700" y="16927"/>
                </a:lnTo>
                <a:lnTo>
                  <a:pt x="2700" y="4673"/>
                </a:lnTo>
                <a:lnTo>
                  <a:pt x="1350" y="4673"/>
                </a:lnTo>
                <a:close/>
              </a:path>
              <a:path w="21600" h="21600">
                <a:moveTo>
                  <a:pt x="0" y="4673"/>
                </a:moveTo>
                <a:lnTo>
                  <a:pt x="0" y="16927"/>
                </a:lnTo>
                <a:lnTo>
                  <a:pt x="675" y="16927"/>
                </a:lnTo>
                <a:lnTo>
                  <a:pt x="675" y="4673"/>
                </a:lnTo>
                <a:lnTo>
                  <a:pt x="0" y="46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>
            <a:prstShdw prst="shdw17" dist="17961" dir="2700000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3963988" y="984250"/>
            <a:ext cx="989012" cy="8842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378000" anchor="ctr"/>
          <a:lstStyle/>
          <a:p>
            <a:pPr algn="ctr"/>
            <a:r>
              <a:rPr lang="en-US" sz="1200" b="1">
                <a:solidFill>
                  <a:srgbClr val="FFFF00"/>
                </a:solidFill>
                <a:latin typeface="Albertus Medium" pitchFamily="34" charset="0"/>
              </a:rPr>
              <a:t>       BENCANA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096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lbertus Medium" pitchFamily="34" charset="0"/>
              </a:rPr>
              <a:t>Siklus Manajemen Bencana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 animBg="1"/>
      <p:bldP spid="119816" grpId="0" animBg="1"/>
      <p:bldP spid="119817" grpId="0" animBg="1"/>
      <p:bldP spid="119818" grpId="0" animBg="1"/>
      <p:bldP spid="119819" grpId="0" animBg="1"/>
      <p:bldP spid="119820" grpId="0" animBg="1"/>
      <p:bldP spid="119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NEWCONCE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49400"/>
            <a:ext cx="75088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2230438" y="1371600"/>
            <a:ext cx="0" cy="548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040438" y="1355725"/>
            <a:ext cx="0" cy="548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01638" y="6111875"/>
            <a:ext cx="1808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Pra Bencana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019800" y="6111875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Pasca Bencana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992438" y="6111875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Tanggap Darurat</a:t>
            </a:r>
          </a:p>
        </p:txBody>
      </p:sp>
      <p:sp>
        <p:nvSpPr>
          <p:cNvPr id="50184" name="Slide Number Placeholder 7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10AA9CA7-DCE2-4FA7-92A9-3152C124074A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6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09600" y="1711325"/>
            <a:ext cx="7239000" cy="650875"/>
          </a:xfrm>
          <a:prstGeom prst="rect">
            <a:avLst/>
          </a:prstGeom>
          <a:solidFill>
            <a:srgbClr val="6666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99"/>
                </a:solidFill>
                <a:latin typeface="Arial" pitchFamily="34" charset="0"/>
              </a:rPr>
              <a:t>MANAJEMEN  BENCANA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85800" y="3048000"/>
            <a:ext cx="2209800" cy="925513"/>
          </a:xfrm>
          <a:prstGeom prst="rect">
            <a:avLst/>
          </a:prstGeom>
          <a:solidFill>
            <a:srgbClr val="CC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40404"/>
                </a:solidFill>
                <a:latin typeface="Arial" pitchFamily="34" charset="0"/>
              </a:rPr>
              <a:t>MANAJEMEN RESIKO BENCANA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0" y="4267200"/>
            <a:ext cx="2362200" cy="6508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pitchFamily="34" charset="0"/>
              </a:rPr>
              <a:t>MANAJEMEN KEDARURATAN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562600" y="4267200"/>
            <a:ext cx="2286000" cy="650875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pitchFamily="34" charset="0"/>
              </a:rPr>
              <a:t>MANAJEMEN PEMULIHAN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85800" y="4038600"/>
            <a:ext cx="2209800" cy="650875"/>
          </a:xfrm>
          <a:prstGeom prst="rect">
            <a:avLst/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40404"/>
                </a:solidFill>
                <a:latin typeface="Arial" pitchFamily="34" charset="0"/>
              </a:rPr>
              <a:t>PENCEGAHAN DAN MITIGASI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5800" y="4876800"/>
            <a:ext cx="2209800" cy="376238"/>
          </a:xfrm>
          <a:prstGeom prst="rect">
            <a:avLst/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40404"/>
                </a:solidFill>
                <a:latin typeface="Arial" pitchFamily="34" charset="0"/>
              </a:rPr>
              <a:t>KESIAPSIAGAAN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752600" y="23622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267200" y="2362200"/>
            <a:ext cx="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6477000" y="2362200"/>
            <a:ext cx="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85800" y="6172200"/>
            <a:ext cx="2209800" cy="376238"/>
          </a:xfrm>
          <a:prstGeom prst="rect">
            <a:avLst/>
          </a:prstGeom>
          <a:solidFill>
            <a:srgbClr val="99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pitchFamily="34" charset="0"/>
              </a:rPr>
              <a:t>PRA BENCANA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124200" y="6172200"/>
            <a:ext cx="2286000" cy="376238"/>
          </a:xfrm>
          <a:prstGeom prst="rec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pitchFamily="34" charset="0"/>
              </a:rPr>
              <a:t>SAAT BENCANA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562600" y="6176963"/>
            <a:ext cx="22860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PASCA BENCANA</a:t>
            </a:r>
          </a:p>
        </p:txBody>
      </p:sp>
      <p:sp>
        <p:nvSpPr>
          <p:cNvPr id="51214" name="Slide Number Placeholder 1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51557B85-8B74-466B-84EB-EBABC9118DCC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7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0" y="838200"/>
            <a:ext cx="9144000" cy="5791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43100" y="358752"/>
            <a:ext cx="4495800" cy="685800"/>
          </a:xfr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 </a:t>
            </a:r>
            <a:r>
              <a:rPr lang="en-US" sz="2800" b="1" dirty="0" err="1" smtClean="0"/>
              <a:t>Mana</a:t>
            </a:r>
            <a:r>
              <a:rPr lang="id-ID" sz="2800" b="1" dirty="0" smtClean="0"/>
              <a:t>j</a:t>
            </a:r>
            <a:r>
              <a:rPr lang="en-US" sz="2800" b="1" dirty="0" err="1" smtClean="0"/>
              <a:t>emen</a:t>
            </a:r>
            <a:r>
              <a:rPr lang="id-ID" sz="2800" b="1" dirty="0" smtClean="0"/>
              <a:t> Risiko</a:t>
            </a:r>
            <a:endParaRPr lang="en-US" sz="2800" b="1" dirty="0" smtClean="0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4724400"/>
            <a:ext cx="6019800" cy="914400"/>
          </a:xfr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 err="1" smtClean="0"/>
              <a:t>Ris</a:t>
            </a:r>
            <a:r>
              <a:rPr lang="id-ID" sz="2800" b="1" dirty="0" smtClean="0"/>
              <a:t>i</a:t>
            </a:r>
            <a:r>
              <a:rPr lang="en-US" sz="2800" b="1" dirty="0" smtClean="0"/>
              <a:t>k</a:t>
            </a:r>
            <a:r>
              <a:rPr lang="id-ID" sz="2800" b="1" dirty="0" smtClean="0"/>
              <a:t>o</a:t>
            </a:r>
            <a:r>
              <a:rPr lang="en-US" sz="2800" b="1" dirty="0" smtClean="0"/>
              <a:t> = </a:t>
            </a:r>
            <a:r>
              <a:rPr lang="en-US" sz="2000" b="1" dirty="0" smtClean="0"/>
              <a:t>Hazard x </a:t>
            </a:r>
            <a:r>
              <a:rPr lang="id-ID" sz="2000" b="1" dirty="0" smtClean="0"/>
              <a:t>Kerentanan/K</a:t>
            </a:r>
            <a:r>
              <a:rPr lang="en-US" sz="2000" b="1" dirty="0" err="1" smtClean="0"/>
              <a:t>apa</a:t>
            </a:r>
            <a:r>
              <a:rPr lang="id-ID" sz="2000" b="1" dirty="0" smtClean="0"/>
              <a:t>s</a:t>
            </a:r>
            <a:r>
              <a:rPr lang="en-US" sz="2000" b="1" dirty="0" smtClean="0"/>
              <a:t>it</a:t>
            </a:r>
            <a:r>
              <a:rPr lang="id-ID" sz="2000" b="1" dirty="0" smtClean="0"/>
              <a:t>as</a:t>
            </a:r>
            <a:endParaRPr lang="en-US" sz="2000" b="1" dirty="0" smtClean="0"/>
          </a:p>
        </p:txBody>
      </p:sp>
      <p:pic>
        <p:nvPicPr>
          <p:cNvPr id="11269" name="Picture 5" descr="16。有空来家坛坐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486400" cy="33940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943600" y="2209800"/>
            <a:ext cx="14478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b="1" dirty="0">
                <a:latin typeface="Arial" pitchFamily="34" charset="0"/>
                <a:cs typeface="Arial" pitchFamily="34" charset="0"/>
              </a:rPr>
              <a:t>Hazard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76600" y="3886200"/>
            <a:ext cx="1752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id-ID" b="1">
                <a:latin typeface="Arial" pitchFamily="34" charset="0"/>
                <a:cs typeface="Arial" pitchFamily="34" charset="0"/>
              </a:rPr>
              <a:t>kerentanan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id-ID" b="1">
                <a:latin typeface="Arial" pitchFamily="34" charset="0"/>
                <a:cs typeface="Arial" pitchFamily="34" charset="0"/>
              </a:rPr>
              <a:t>Kapasitas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286000" y="2438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5410200" y="2590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4267200" y="32766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191000" y="1595438"/>
            <a:ext cx="1460500" cy="609600"/>
          </a:xfrm>
          <a:prstGeom prst="cloudCallout">
            <a:avLst>
              <a:gd name="adj1" fmla="val -56088"/>
              <a:gd name="adj2" fmla="val 111981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000" b="1">
                <a:latin typeface="Arial" pitchFamily="34" charset="0"/>
                <a:cs typeface="Arial" pitchFamily="34" charset="0"/>
              </a:rPr>
              <a:t>Ris</a:t>
            </a:r>
            <a:r>
              <a:rPr lang="id-ID" sz="2000" b="1">
                <a:latin typeface="Arial" pitchFamily="34" charset="0"/>
                <a:cs typeface="Arial" pitchFamily="34" charset="0"/>
              </a:rPr>
              <a:t>iko</a:t>
            </a:r>
            <a:endParaRPr lang="en-U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81000" y="2971800"/>
            <a:ext cx="11430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Global </a:t>
            </a:r>
          </a:p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Warming</a:t>
            </a:r>
          </a:p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Climate </a:t>
            </a:r>
          </a:p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Changes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391400" y="2667000"/>
            <a:ext cx="14478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Development</a:t>
            </a:r>
          </a:p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Vs </a:t>
            </a:r>
          </a:p>
          <a:p>
            <a:pPr algn="ctr" eaLnBrk="1" hangingPunct="1"/>
            <a:r>
              <a:rPr lang="en-US" b="1">
                <a:latin typeface="Arial" pitchFamily="34" charset="0"/>
                <a:cs typeface="Arial" pitchFamily="34" charset="0"/>
              </a:rPr>
              <a:t>Developing</a:t>
            </a:r>
          </a:p>
        </p:txBody>
      </p:sp>
    </p:spTree>
    <p:extLst>
      <p:ext uri="{BB962C8B-B14F-4D97-AF65-F5344CB8AC3E}">
        <p14:creationId xmlns:p14="http://schemas.microsoft.com/office/powerpoint/2010/main" val="11247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229600" cy="13843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800" b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Bahaya</a:t>
            </a:r>
            <a:r>
              <a:rPr lang="en-US" sz="48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n-US" sz="4800" i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hazard</a:t>
            </a:r>
            <a:r>
              <a:rPr lang="en-US" sz="4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6550" indent="-336550" defTabSz="457200" eaLnBrk="1" hangingPunct="1">
              <a:lnSpc>
                <a:spcPct val="90000"/>
              </a:lnSpc>
              <a:defRPr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yang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336550" indent="-336550" defTabSz="4572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336550" indent="-336550" defTabSz="457200" eaLnBrk="1" hangingPunct="1">
              <a:lnSpc>
                <a:spcPct val="90000"/>
              </a:lnSpc>
              <a:defRPr/>
            </a:pP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240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3"/>
  <p:tag name="POWER3D OPTIONS" val="Medium "/>
  <p:tag name="POWER3D SOUND" val="Creaking Doors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land design template">
  <a:themeElements>
    <a:clrScheme name="Office Theme 1">
      <a:dk1>
        <a:srgbClr val="000000"/>
      </a:dk1>
      <a:lt1>
        <a:srgbClr val="FFFFFF"/>
      </a:lt1>
      <a:dk2>
        <a:srgbClr val="660066"/>
      </a:dk2>
      <a:lt2>
        <a:srgbClr val="FF9933"/>
      </a:lt2>
      <a:accent1>
        <a:srgbClr val="CC0066"/>
      </a:accent1>
      <a:accent2>
        <a:srgbClr val="FFCC00"/>
      </a:accent2>
      <a:accent3>
        <a:srgbClr val="B8AAB8"/>
      </a:accent3>
      <a:accent4>
        <a:srgbClr val="DADADA"/>
      </a:accent4>
      <a:accent5>
        <a:srgbClr val="E2AAB8"/>
      </a:accent5>
      <a:accent6>
        <a:srgbClr val="E7B900"/>
      </a:accent6>
      <a:hlink>
        <a:srgbClr val="6600CC"/>
      </a:hlink>
      <a:folHlink>
        <a:srgbClr val="CC00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66"/>
        </a:dk2>
        <a:lt2>
          <a:srgbClr val="FF9933"/>
        </a:lt2>
        <a:accent1>
          <a:srgbClr val="CC0066"/>
        </a:accent1>
        <a:accent2>
          <a:srgbClr val="FFCC00"/>
        </a:accent2>
        <a:accent3>
          <a:srgbClr val="B8AAB8"/>
        </a:accent3>
        <a:accent4>
          <a:srgbClr val="DADADA"/>
        </a:accent4>
        <a:accent5>
          <a:srgbClr val="E2AAB8"/>
        </a:accent5>
        <a:accent6>
          <a:srgbClr val="E7B900"/>
        </a:accent6>
        <a:hlink>
          <a:srgbClr val="6600CC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CC99"/>
        </a:dk2>
        <a:lt2>
          <a:srgbClr val="FF9933"/>
        </a:lt2>
        <a:accent1>
          <a:srgbClr val="990066"/>
        </a:accent1>
        <a:accent2>
          <a:srgbClr val="FF6633"/>
        </a:accent2>
        <a:accent3>
          <a:srgbClr val="FFE2CA"/>
        </a:accent3>
        <a:accent4>
          <a:srgbClr val="DADADA"/>
        </a:accent4>
        <a:accent5>
          <a:srgbClr val="CAAAB8"/>
        </a:accent5>
        <a:accent6>
          <a:srgbClr val="E75C2D"/>
        </a:accent6>
        <a:hlink>
          <a:srgbClr val="FF0066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92929"/>
        </a:dk1>
        <a:lt1>
          <a:srgbClr val="FFFFFF"/>
        </a:lt1>
        <a:dk2>
          <a:srgbClr val="969696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C9C9C9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W_CityLandsca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land design template">
  <a:themeElements>
    <a:clrScheme name="Office Theme 1">
      <a:dk1>
        <a:srgbClr val="000000"/>
      </a:dk1>
      <a:lt1>
        <a:srgbClr val="FFFFFF"/>
      </a:lt1>
      <a:dk2>
        <a:srgbClr val="660066"/>
      </a:dk2>
      <a:lt2>
        <a:srgbClr val="FF9933"/>
      </a:lt2>
      <a:accent1>
        <a:srgbClr val="CC0066"/>
      </a:accent1>
      <a:accent2>
        <a:srgbClr val="FFCC00"/>
      </a:accent2>
      <a:accent3>
        <a:srgbClr val="B8AAB8"/>
      </a:accent3>
      <a:accent4>
        <a:srgbClr val="DADADA"/>
      </a:accent4>
      <a:accent5>
        <a:srgbClr val="E2AAB8"/>
      </a:accent5>
      <a:accent6>
        <a:srgbClr val="E7B900"/>
      </a:accent6>
      <a:hlink>
        <a:srgbClr val="6600CC"/>
      </a:hlink>
      <a:folHlink>
        <a:srgbClr val="CC00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66"/>
        </a:dk2>
        <a:lt2>
          <a:srgbClr val="FF9933"/>
        </a:lt2>
        <a:accent1>
          <a:srgbClr val="CC0066"/>
        </a:accent1>
        <a:accent2>
          <a:srgbClr val="FFCC00"/>
        </a:accent2>
        <a:accent3>
          <a:srgbClr val="B8AAB8"/>
        </a:accent3>
        <a:accent4>
          <a:srgbClr val="DADADA"/>
        </a:accent4>
        <a:accent5>
          <a:srgbClr val="E2AAB8"/>
        </a:accent5>
        <a:accent6>
          <a:srgbClr val="E7B900"/>
        </a:accent6>
        <a:hlink>
          <a:srgbClr val="6600CC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CC99"/>
        </a:dk2>
        <a:lt2>
          <a:srgbClr val="FF9933"/>
        </a:lt2>
        <a:accent1>
          <a:srgbClr val="990066"/>
        </a:accent1>
        <a:accent2>
          <a:srgbClr val="FF6633"/>
        </a:accent2>
        <a:accent3>
          <a:srgbClr val="FFE2CA"/>
        </a:accent3>
        <a:accent4>
          <a:srgbClr val="DADADA"/>
        </a:accent4>
        <a:accent5>
          <a:srgbClr val="CAAAB8"/>
        </a:accent5>
        <a:accent6>
          <a:srgbClr val="E75C2D"/>
        </a:accent6>
        <a:hlink>
          <a:srgbClr val="FF0066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92929"/>
        </a:dk1>
        <a:lt1>
          <a:srgbClr val="FFFFFF"/>
        </a:lt1>
        <a:dk2>
          <a:srgbClr val="969696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C9C9C9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TW_RealEstate</Template>
  <TotalTime>1474</TotalTime>
  <Words>601</Words>
  <Application>Microsoft Office PowerPoint</Application>
  <PresentationFormat>On-screen Show (4:3)</PresentationFormat>
  <Paragraphs>145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Ocean</vt:lpstr>
      <vt:lpstr>Island design template</vt:lpstr>
      <vt:lpstr>2_TW_CityLandscape</vt:lpstr>
      <vt:lpstr>1_Island design template</vt:lpstr>
      <vt:lpstr>PowerPoint Presentation</vt:lpstr>
      <vt:lpstr>PowerPoint Presentation</vt:lpstr>
      <vt:lpstr>Penanggulangan Bencana (Disaster Management)</vt:lpstr>
      <vt:lpstr>PowerPoint Presentation</vt:lpstr>
      <vt:lpstr>PowerPoint Presentation</vt:lpstr>
      <vt:lpstr>PowerPoint Presentation</vt:lpstr>
      <vt:lpstr>PowerPoint Presentation</vt:lpstr>
      <vt:lpstr> Manajemen Risiko</vt:lpstr>
      <vt:lpstr>Bahaya (hazard)</vt:lpstr>
      <vt:lpstr>Resiko (risk)</vt:lpstr>
      <vt:lpstr>Kerentanan (vulnerability)</vt:lpstr>
      <vt:lpstr> Jenis Bencana</vt:lpstr>
      <vt:lpstr>PowerPoint Presentation</vt:lpstr>
      <vt:lpstr>I. Pencegahan (prevention)</vt:lpstr>
      <vt:lpstr>II. Kesiapsiagaan </vt:lpstr>
      <vt:lpstr>III. Peringatan Dini </vt:lpstr>
      <vt:lpstr>Peringatan Dini </vt:lpstr>
      <vt:lpstr>IV. Mitigasi Bencana</vt:lpstr>
      <vt:lpstr>Mitigasi </vt:lpstr>
      <vt:lpstr>V.  Tanggap Darurat (response)</vt:lpstr>
      <vt:lpstr>VI. Bantuan Darurat (relief)</vt:lpstr>
      <vt:lpstr>VII. Pemulihan (recovery)</vt:lpstr>
      <vt:lpstr>VIII.   Rehabilitasi (rehabilitation)</vt:lpstr>
      <vt:lpstr>IX. Rekonstruksi (reconstruction)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DAN DEFINISI</dc:title>
  <dc:creator>Toshiba</dc:creator>
  <cp:lastModifiedBy>May</cp:lastModifiedBy>
  <cp:revision>61</cp:revision>
  <dcterms:created xsi:type="dcterms:W3CDTF">2002-06-28T07:50:54Z</dcterms:created>
  <dcterms:modified xsi:type="dcterms:W3CDTF">2015-03-07T07:17:20Z</dcterms:modified>
</cp:coreProperties>
</file>