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  <p:sldMasterId id="2147483666" r:id="rId2"/>
  </p:sldMasterIdLst>
  <p:notesMasterIdLst>
    <p:notesMasterId r:id="rId32"/>
  </p:notesMasterIdLst>
  <p:sldIdLst>
    <p:sldId id="282" r:id="rId3"/>
    <p:sldId id="285" r:id="rId4"/>
    <p:sldId id="275" r:id="rId5"/>
    <p:sldId id="259" r:id="rId6"/>
    <p:sldId id="266" r:id="rId7"/>
    <p:sldId id="260" r:id="rId8"/>
    <p:sldId id="261" r:id="rId9"/>
    <p:sldId id="262" r:id="rId10"/>
    <p:sldId id="263" r:id="rId11"/>
    <p:sldId id="286" r:id="rId12"/>
    <p:sldId id="264" r:id="rId13"/>
    <p:sldId id="287" r:id="rId14"/>
    <p:sldId id="265" r:id="rId15"/>
    <p:sldId id="268" r:id="rId16"/>
    <p:sldId id="269" r:id="rId17"/>
    <p:sldId id="270" r:id="rId18"/>
    <p:sldId id="288" r:id="rId19"/>
    <p:sldId id="289" r:id="rId20"/>
    <p:sldId id="272" r:id="rId21"/>
    <p:sldId id="291" r:id="rId22"/>
    <p:sldId id="295" r:id="rId23"/>
    <p:sldId id="294" r:id="rId24"/>
    <p:sldId id="293" r:id="rId25"/>
    <p:sldId id="296" r:id="rId26"/>
    <p:sldId id="300" r:id="rId27"/>
    <p:sldId id="297" r:id="rId28"/>
    <p:sldId id="302" r:id="rId29"/>
    <p:sldId id="277" r:id="rId30"/>
    <p:sldId id="299" r:id="rId31"/>
  </p:sldIdLst>
  <p:sldSz cx="9144000" cy="6858000" type="screen4x3"/>
  <p:notesSz cx="6858000" cy="9144000"/>
  <p:embeddedFontLst>
    <p:embeddedFont>
      <p:font typeface="Bernard MT Condensed" pitchFamily="18" charset="0"/>
      <p:regular r:id="rId33"/>
    </p:embeddedFont>
    <p:embeddedFont>
      <p:font typeface="Britannic Bold" pitchFamily="34" charset="0"/>
      <p:regular r:id="rId34"/>
    </p:embeddedFont>
    <p:embeddedFont>
      <p:font typeface="Trebuchet MS" pitchFamily="34" charset="0"/>
      <p:regular r:id="rId35"/>
      <p:bold r:id="rId36"/>
      <p:italic r:id="rId37"/>
      <p:boldItalic r:id="rId38"/>
    </p:embeddedFont>
    <p:embeddedFont>
      <p:font typeface="Berlin Sans FB Demi" pitchFamily="34" charset="0"/>
      <p:bold r:id="rId39"/>
    </p:embeddedFont>
    <p:embeddedFont>
      <p:font typeface="Tw Cen MT" pitchFamily="34" charset="0"/>
      <p:regular r:id="rId40"/>
      <p:bold r:id="rId41"/>
      <p:italic r:id="rId42"/>
      <p:boldItalic r:id="rId43"/>
    </p:embeddedFont>
    <p:embeddedFont>
      <p:font typeface="Arial Narrow" pitchFamily="34" charset="0"/>
      <p:regular r:id="rId44"/>
      <p:bold r:id="rId45"/>
      <p:italic r:id="rId46"/>
      <p:boldItalic r:id="rId47"/>
    </p:embeddedFont>
    <p:embeddedFont>
      <p:font typeface="Stencil" pitchFamily="82" charset="0"/>
      <p:regular r:id="rId48"/>
    </p:embeddedFont>
    <p:embeddedFont>
      <p:font typeface="Berlin Sans FB" pitchFamily="34" charset="0"/>
      <p:regular r:id="rId49"/>
      <p:bold r:id="rId50"/>
    </p:embeddedFont>
    <p:embeddedFont>
      <p:font typeface="Staccato222 BT"/>
      <p:regular r:id="rId51"/>
    </p:embeddedFont>
    <p:embeddedFont>
      <p:font typeface="Impact" pitchFamily="34" charset="0"/>
      <p:regular r:id="rId52"/>
    </p:embeddedFont>
    <p:embeddedFont>
      <p:font typeface="Arial Black" pitchFamily="34" charset="0"/>
      <p:bold r:id="rId53"/>
    </p:embeddedFont>
    <p:embeddedFont>
      <p:font typeface="Tahoma" pitchFamily="34" charset="0"/>
      <p:regular r:id="rId54"/>
      <p:bold r:id="rId55"/>
    </p:embeddedFont>
    <p:embeddedFont>
      <p:font typeface="Broadway" pitchFamily="82" charset="0"/>
      <p:regular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E217"/>
    <a:srgbClr val="CCFFCC"/>
    <a:srgbClr val="FF0066"/>
    <a:srgbClr val="FF3300"/>
    <a:srgbClr val="FFFF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4575" autoAdjust="0"/>
  </p:normalViewPr>
  <p:slideViewPr>
    <p:cSldViewPr>
      <p:cViewPr>
        <p:scale>
          <a:sx n="66" d="100"/>
          <a:sy n="66" d="100"/>
        </p:scale>
        <p:origin x="72" y="132"/>
      </p:cViewPr>
      <p:guideLst>
        <p:guide orient="horz" pos="20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316"/>
    </p:cViewPr>
  </p:sorterViewPr>
  <p:notesViewPr>
    <p:cSldViewPr>
      <p:cViewPr varScale="1">
        <p:scale>
          <a:sx n="36" d="100"/>
          <a:sy n="36" d="100"/>
        </p:scale>
        <p:origin x="-148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8" Type="http://schemas.openxmlformats.org/officeDocument/2006/relationships/slide" Target="slides/slide6.xml"/><Relationship Id="rId51" Type="http://schemas.openxmlformats.org/officeDocument/2006/relationships/font" Target="fonts/font19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0051CE-98A0-4A55-B21D-924956A653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5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F82C9-902A-40C8-8565-6EAED06B5835}" type="slidenum">
              <a:rPr lang="en-US"/>
              <a:pPr/>
              <a:t>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42D14-E93D-405E-A0A6-08CFAD6F8C3D}" type="slidenum">
              <a:rPr lang="en-US"/>
              <a:pPr/>
              <a:t>10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FBF63-4AF7-4FD6-95DB-6559CEBD6557}" type="slidenum">
              <a:rPr lang="en-US"/>
              <a:pPr/>
              <a:t>11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6BD7C-493F-470C-A159-68C9859A587A}" type="slidenum">
              <a:rPr lang="en-US"/>
              <a:pPr/>
              <a:t>12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06D4F-F14E-4DED-A981-D76B0784FE49}" type="slidenum">
              <a:rPr lang="en-US"/>
              <a:pPr/>
              <a:t>13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90130-3677-4E8F-A5D6-6F119FC58B12}" type="slidenum">
              <a:rPr lang="en-US"/>
              <a:pPr/>
              <a:t>14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75287-DD1E-4F72-9DB7-D362DD2F5E7B}" type="slidenum">
              <a:rPr lang="en-US"/>
              <a:pPr/>
              <a:t>15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B2B89-9F86-42E1-BB90-92AF50EEFDAA}" type="slidenum">
              <a:rPr lang="en-US"/>
              <a:pPr/>
              <a:t>16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A1C79-C681-4471-B266-A6468E5E5E1B}" type="slidenum">
              <a:rPr lang="en-US"/>
              <a:pPr/>
              <a:t>17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C1892-848D-4FC1-8571-23192E8DE4C2}" type="slidenum">
              <a:rPr lang="en-US"/>
              <a:pPr/>
              <a:t>18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E46182-7381-483C-88AD-E172BB3AD93F}" type="slidenum">
              <a:rPr lang="en-US"/>
              <a:pPr/>
              <a:t>19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1D336-5EFC-4FA9-9176-CA1C6EA39B70}" type="slidenum">
              <a:rPr lang="en-US"/>
              <a:pPr/>
              <a:t>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F6725-4C58-42CC-AB77-4910FA9E32A1}" type="slidenum">
              <a:rPr lang="en-US"/>
              <a:pPr/>
              <a:t>20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9F826-6CE5-42E3-85D5-63216394ED55}" type="slidenum">
              <a:rPr lang="en-US"/>
              <a:pPr/>
              <a:t>21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8220F-9B8E-401D-A062-F5BCAA563C56}" type="slidenum">
              <a:rPr lang="en-US"/>
              <a:pPr/>
              <a:t>22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CDF47-B8C1-4EEB-B04B-247DC11F97BA}" type="slidenum">
              <a:rPr lang="en-US"/>
              <a:pPr/>
              <a:t>23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F6DBE-6B74-4258-8776-B646F1799374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E8C04-1999-4FAB-B154-E726161D0B6D}" type="slidenum">
              <a:rPr lang="en-US"/>
              <a:pPr/>
              <a:t>25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FEA70-B3AD-4FC4-9B5B-33327D5530A2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264E8-6F59-483E-A9B1-B0D75BF73039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DF9D9-5E47-42B0-89FF-E2C34551BC37}" type="slidenum">
              <a:rPr lang="en-US"/>
              <a:pPr/>
              <a:t>28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CAF65-5E73-43B0-8BF9-A509B8939084}" type="slidenum">
              <a:rPr lang="en-US"/>
              <a:pPr/>
              <a:t>29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F6A69-59F3-4202-8F16-F7D483438555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5406F-6BC3-4407-B2E2-5D3D66963B5F}" type="slidenum">
              <a:rPr lang="en-US"/>
              <a:pPr/>
              <a:t>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CF500-9B03-416F-BC60-7F061BDDD08C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5F29A-0EFF-4D16-88C6-0EF83E1B399D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13891C-C4F8-4F40-A4C9-6C0670013887}" type="slidenum">
              <a:rPr lang="en-US"/>
              <a:pPr/>
              <a:t>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EE6C1A-58FD-48CE-803D-523979675483}" type="slidenum">
              <a:rPr lang="en-US"/>
              <a:pPr/>
              <a:t>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14AD2-DE90-4B2C-BCA1-ED57B9EF7D2D}" type="slidenum">
              <a:rPr lang="en-US"/>
              <a:pPr/>
              <a:t>9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62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3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4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5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10266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8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9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70" name="Rectangle 30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71" name="Rectangle 3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72" name="Rectangle 3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FCF697-9FE3-4500-92ED-AF0D9AC580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86D2-7104-4BA2-BD5F-E9BA448947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2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B43ED-F921-4FB8-8F29-E18AAA2F4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1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089212-47E2-43B6-92B5-433F74CD6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3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0" y="990600"/>
            <a:ext cx="9161463" cy="5865813"/>
            <a:chOff x="0" y="624"/>
            <a:chExt cx="5771" cy="369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1208" y="624"/>
              <a:ext cx="4563" cy="3574"/>
              <a:chOff x="1208" y="624"/>
              <a:chExt cx="4563" cy="3574"/>
            </a:xfrm>
          </p:grpSpPr>
          <p:grpSp>
            <p:nvGrpSpPr>
              <p:cNvPr id="2057" name="Group 9"/>
              <p:cNvGrpSpPr>
                <a:grpSpLocks/>
              </p:cNvGrpSpPr>
              <p:nvPr/>
            </p:nvGrpSpPr>
            <p:grpSpPr bwMode="auto">
              <a:xfrm>
                <a:off x="3314" y="624"/>
                <a:ext cx="2457" cy="2509"/>
                <a:chOff x="3314" y="624"/>
                <a:chExt cx="2457" cy="2509"/>
              </a:xfrm>
            </p:grpSpPr>
            <p:sp>
              <p:nvSpPr>
                <p:cNvPr id="2051" name="Freeform 3"/>
                <p:cNvSpPr>
                  <a:spLocks/>
                </p:cNvSpPr>
                <p:nvPr/>
              </p:nvSpPr>
              <p:spPr bwMode="ltGray">
                <a:xfrm>
                  <a:off x="3314" y="627"/>
                  <a:ext cx="1389" cy="1121"/>
                </a:xfrm>
                <a:custGeom>
                  <a:avLst/>
                  <a:gdLst>
                    <a:gd name="T0" fmla="*/ 912 w 1389"/>
                    <a:gd name="T1" fmla="*/ 893 h 1121"/>
                    <a:gd name="T2" fmla="*/ 1031 w 1389"/>
                    <a:gd name="T3" fmla="*/ 705 h 1121"/>
                    <a:gd name="T4" fmla="*/ 1090 w 1389"/>
                    <a:gd name="T5" fmla="*/ 705 h 1121"/>
                    <a:gd name="T6" fmla="*/ 1061 w 1389"/>
                    <a:gd name="T7" fmla="*/ 861 h 1121"/>
                    <a:gd name="T8" fmla="*/ 1119 w 1389"/>
                    <a:gd name="T9" fmla="*/ 815 h 1121"/>
                    <a:gd name="T10" fmla="*/ 1145 w 1389"/>
                    <a:gd name="T11" fmla="*/ 763 h 1121"/>
                    <a:gd name="T12" fmla="*/ 1175 w 1389"/>
                    <a:gd name="T13" fmla="*/ 719 h 1121"/>
                    <a:gd name="T14" fmla="*/ 1278 w 1389"/>
                    <a:gd name="T15" fmla="*/ 771 h 1121"/>
                    <a:gd name="T16" fmla="*/ 1298 w 1389"/>
                    <a:gd name="T17" fmla="*/ 680 h 1121"/>
                    <a:gd name="T18" fmla="*/ 1209 w 1389"/>
                    <a:gd name="T19" fmla="*/ 636 h 1121"/>
                    <a:gd name="T20" fmla="*/ 1134 w 1389"/>
                    <a:gd name="T21" fmla="*/ 609 h 1121"/>
                    <a:gd name="T22" fmla="*/ 1164 w 1389"/>
                    <a:gd name="T23" fmla="*/ 512 h 1121"/>
                    <a:gd name="T24" fmla="*/ 1145 w 1389"/>
                    <a:gd name="T25" fmla="*/ 446 h 1121"/>
                    <a:gd name="T26" fmla="*/ 1388 w 1389"/>
                    <a:gd name="T27" fmla="*/ 162 h 1121"/>
                    <a:gd name="T28" fmla="*/ 615 w 1389"/>
                    <a:gd name="T29" fmla="*/ 162 h 1121"/>
                    <a:gd name="T30" fmla="*/ 506 w 1389"/>
                    <a:gd name="T31" fmla="*/ 168 h 1121"/>
                    <a:gd name="T32" fmla="*/ 386 w 1389"/>
                    <a:gd name="T33" fmla="*/ 200 h 1121"/>
                    <a:gd name="T34" fmla="*/ 362 w 1389"/>
                    <a:gd name="T35" fmla="*/ 200 h 1121"/>
                    <a:gd name="T36" fmla="*/ 238 w 1389"/>
                    <a:gd name="T37" fmla="*/ 266 h 1121"/>
                    <a:gd name="T38" fmla="*/ 347 w 1389"/>
                    <a:gd name="T39" fmla="*/ 286 h 1121"/>
                    <a:gd name="T40" fmla="*/ 386 w 1389"/>
                    <a:gd name="T41" fmla="*/ 311 h 1121"/>
                    <a:gd name="T42" fmla="*/ 406 w 1389"/>
                    <a:gd name="T43" fmla="*/ 325 h 1121"/>
                    <a:gd name="T44" fmla="*/ 188 w 1389"/>
                    <a:gd name="T45" fmla="*/ 382 h 1121"/>
                    <a:gd name="T46" fmla="*/ 144 w 1389"/>
                    <a:gd name="T47" fmla="*/ 460 h 1121"/>
                    <a:gd name="T48" fmla="*/ 302 w 1389"/>
                    <a:gd name="T49" fmla="*/ 421 h 1121"/>
                    <a:gd name="T50" fmla="*/ 223 w 1389"/>
                    <a:gd name="T51" fmla="*/ 498 h 1121"/>
                    <a:gd name="T52" fmla="*/ 125 w 1389"/>
                    <a:gd name="T53" fmla="*/ 512 h 1121"/>
                    <a:gd name="T54" fmla="*/ 20 w 1389"/>
                    <a:gd name="T55" fmla="*/ 564 h 1121"/>
                    <a:gd name="T56" fmla="*/ 129 w 1389"/>
                    <a:gd name="T57" fmla="*/ 622 h 1121"/>
                    <a:gd name="T58" fmla="*/ 198 w 1389"/>
                    <a:gd name="T59" fmla="*/ 636 h 1121"/>
                    <a:gd name="T60" fmla="*/ 65 w 1389"/>
                    <a:gd name="T61" fmla="*/ 705 h 1121"/>
                    <a:gd name="T62" fmla="*/ 0 w 1389"/>
                    <a:gd name="T63" fmla="*/ 744 h 1121"/>
                    <a:gd name="T64" fmla="*/ 94 w 1389"/>
                    <a:gd name="T65" fmla="*/ 771 h 1121"/>
                    <a:gd name="T66" fmla="*/ 198 w 1389"/>
                    <a:gd name="T67" fmla="*/ 738 h 1121"/>
                    <a:gd name="T68" fmla="*/ 193 w 1389"/>
                    <a:gd name="T69" fmla="*/ 777 h 1121"/>
                    <a:gd name="T70" fmla="*/ 277 w 1389"/>
                    <a:gd name="T71" fmla="*/ 796 h 1121"/>
                    <a:gd name="T72" fmla="*/ 277 w 1389"/>
                    <a:gd name="T73" fmla="*/ 700 h 1121"/>
                    <a:gd name="T74" fmla="*/ 421 w 1389"/>
                    <a:gd name="T75" fmla="*/ 692 h 1121"/>
                    <a:gd name="T76" fmla="*/ 401 w 1389"/>
                    <a:gd name="T77" fmla="*/ 809 h 1121"/>
                    <a:gd name="T78" fmla="*/ 466 w 1389"/>
                    <a:gd name="T79" fmla="*/ 777 h 1121"/>
                    <a:gd name="T80" fmla="*/ 574 w 1389"/>
                    <a:gd name="T81" fmla="*/ 732 h 1121"/>
                    <a:gd name="T82" fmla="*/ 619 w 1389"/>
                    <a:gd name="T83" fmla="*/ 849 h 1121"/>
                    <a:gd name="T84" fmla="*/ 772 w 1389"/>
                    <a:gd name="T85" fmla="*/ 861 h 1121"/>
                    <a:gd name="T86" fmla="*/ 763 w 1389"/>
                    <a:gd name="T87" fmla="*/ 893 h 1121"/>
                    <a:gd name="T88" fmla="*/ 689 w 1389"/>
                    <a:gd name="T89" fmla="*/ 913 h 1121"/>
                    <a:gd name="T90" fmla="*/ 521 w 1389"/>
                    <a:gd name="T91" fmla="*/ 959 h 1121"/>
                    <a:gd name="T92" fmla="*/ 714 w 1389"/>
                    <a:gd name="T93" fmla="*/ 945 h 1121"/>
                    <a:gd name="T94" fmla="*/ 629 w 1389"/>
                    <a:gd name="T95" fmla="*/ 990 h 1121"/>
                    <a:gd name="T96" fmla="*/ 649 w 1389"/>
                    <a:gd name="T97" fmla="*/ 1009 h 1121"/>
                    <a:gd name="T98" fmla="*/ 763 w 1389"/>
                    <a:gd name="T99" fmla="*/ 1055 h 1121"/>
                    <a:gd name="T100" fmla="*/ 976 w 1389"/>
                    <a:gd name="T101" fmla="*/ 1069 h 1121"/>
                    <a:gd name="T102" fmla="*/ 852 w 1389"/>
                    <a:gd name="T103" fmla="*/ 109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89" h="1121">
                      <a:moveTo>
                        <a:pt x="1051" y="1036"/>
                      </a:moveTo>
                      <a:lnTo>
                        <a:pt x="1010" y="1003"/>
                      </a:lnTo>
                      <a:lnTo>
                        <a:pt x="956" y="926"/>
                      </a:lnTo>
                      <a:lnTo>
                        <a:pt x="922" y="926"/>
                      </a:lnTo>
                      <a:lnTo>
                        <a:pt x="912" y="893"/>
                      </a:lnTo>
                      <a:lnTo>
                        <a:pt x="941" y="876"/>
                      </a:lnTo>
                      <a:lnTo>
                        <a:pt x="941" y="829"/>
                      </a:lnTo>
                      <a:lnTo>
                        <a:pt x="967" y="815"/>
                      </a:lnTo>
                      <a:lnTo>
                        <a:pt x="1040" y="725"/>
                      </a:lnTo>
                      <a:lnTo>
                        <a:pt x="1031" y="705"/>
                      </a:lnTo>
                      <a:lnTo>
                        <a:pt x="1080" y="642"/>
                      </a:lnTo>
                      <a:lnTo>
                        <a:pt x="1100" y="648"/>
                      </a:lnTo>
                      <a:lnTo>
                        <a:pt x="1110" y="680"/>
                      </a:lnTo>
                      <a:lnTo>
                        <a:pt x="1100" y="700"/>
                      </a:lnTo>
                      <a:lnTo>
                        <a:pt x="1090" y="705"/>
                      </a:lnTo>
                      <a:lnTo>
                        <a:pt x="1090" y="738"/>
                      </a:lnTo>
                      <a:lnTo>
                        <a:pt x="1100" y="732"/>
                      </a:lnTo>
                      <a:lnTo>
                        <a:pt x="1075" y="796"/>
                      </a:lnTo>
                      <a:lnTo>
                        <a:pt x="1051" y="829"/>
                      </a:lnTo>
                      <a:lnTo>
                        <a:pt x="1061" y="861"/>
                      </a:lnTo>
                      <a:lnTo>
                        <a:pt x="1070" y="815"/>
                      </a:lnTo>
                      <a:lnTo>
                        <a:pt x="1090" y="835"/>
                      </a:lnTo>
                      <a:lnTo>
                        <a:pt x="1095" y="803"/>
                      </a:lnTo>
                      <a:lnTo>
                        <a:pt x="1110" y="796"/>
                      </a:lnTo>
                      <a:lnTo>
                        <a:pt x="1119" y="815"/>
                      </a:lnTo>
                      <a:lnTo>
                        <a:pt x="1130" y="796"/>
                      </a:lnTo>
                      <a:lnTo>
                        <a:pt x="1130" y="777"/>
                      </a:lnTo>
                      <a:lnTo>
                        <a:pt x="1169" y="796"/>
                      </a:lnTo>
                      <a:lnTo>
                        <a:pt x="1184" y="783"/>
                      </a:lnTo>
                      <a:lnTo>
                        <a:pt x="1145" y="763"/>
                      </a:lnTo>
                      <a:lnTo>
                        <a:pt x="1139" y="744"/>
                      </a:lnTo>
                      <a:lnTo>
                        <a:pt x="1169" y="744"/>
                      </a:lnTo>
                      <a:lnTo>
                        <a:pt x="1179" y="771"/>
                      </a:lnTo>
                      <a:lnTo>
                        <a:pt x="1213" y="744"/>
                      </a:lnTo>
                      <a:lnTo>
                        <a:pt x="1175" y="719"/>
                      </a:lnTo>
                      <a:lnTo>
                        <a:pt x="1184" y="700"/>
                      </a:lnTo>
                      <a:lnTo>
                        <a:pt x="1213" y="711"/>
                      </a:lnTo>
                      <a:lnTo>
                        <a:pt x="1228" y="732"/>
                      </a:lnTo>
                      <a:lnTo>
                        <a:pt x="1228" y="744"/>
                      </a:lnTo>
                      <a:lnTo>
                        <a:pt x="1278" y="771"/>
                      </a:lnTo>
                      <a:lnTo>
                        <a:pt x="1278" y="738"/>
                      </a:lnTo>
                      <a:lnTo>
                        <a:pt x="1318" y="757"/>
                      </a:lnTo>
                      <a:lnTo>
                        <a:pt x="1312" y="711"/>
                      </a:lnTo>
                      <a:lnTo>
                        <a:pt x="1318" y="674"/>
                      </a:lnTo>
                      <a:lnTo>
                        <a:pt x="1298" y="680"/>
                      </a:lnTo>
                      <a:lnTo>
                        <a:pt x="1293" y="700"/>
                      </a:lnTo>
                      <a:lnTo>
                        <a:pt x="1269" y="686"/>
                      </a:lnTo>
                      <a:lnTo>
                        <a:pt x="1228" y="674"/>
                      </a:lnTo>
                      <a:lnTo>
                        <a:pt x="1213" y="680"/>
                      </a:lnTo>
                      <a:lnTo>
                        <a:pt x="1209" y="636"/>
                      </a:lnTo>
                      <a:lnTo>
                        <a:pt x="1194" y="667"/>
                      </a:lnTo>
                      <a:lnTo>
                        <a:pt x="1184" y="642"/>
                      </a:lnTo>
                      <a:lnTo>
                        <a:pt x="1169" y="622"/>
                      </a:lnTo>
                      <a:lnTo>
                        <a:pt x="1145" y="636"/>
                      </a:lnTo>
                      <a:lnTo>
                        <a:pt x="1134" y="609"/>
                      </a:lnTo>
                      <a:lnTo>
                        <a:pt x="1139" y="596"/>
                      </a:lnTo>
                      <a:lnTo>
                        <a:pt x="1184" y="590"/>
                      </a:lnTo>
                      <a:lnTo>
                        <a:pt x="1233" y="576"/>
                      </a:lnTo>
                      <a:lnTo>
                        <a:pt x="1194" y="523"/>
                      </a:lnTo>
                      <a:lnTo>
                        <a:pt x="1164" y="512"/>
                      </a:lnTo>
                      <a:lnTo>
                        <a:pt x="1164" y="485"/>
                      </a:lnTo>
                      <a:lnTo>
                        <a:pt x="1160" y="498"/>
                      </a:lnTo>
                      <a:lnTo>
                        <a:pt x="1194" y="479"/>
                      </a:lnTo>
                      <a:lnTo>
                        <a:pt x="1184" y="460"/>
                      </a:lnTo>
                      <a:lnTo>
                        <a:pt x="1145" y="446"/>
                      </a:lnTo>
                      <a:lnTo>
                        <a:pt x="1145" y="427"/>
                      </a:lnTo>
                      <a:lnTo>
                        <a:pt x="1203" y="427"/>
                      </a:lnTo>
                      <a:lnTo>
                        <a:pt x="1269" y="396"/>
                      </a:lnTo>
                      <a:lnTo>
                        <a:pt x="1357" y="338"/>
                      </a:lnTo>
                      <a:lnTo>
                        <a:pt x="1388" y="162"/>
                      </a:lnTo>
                      <a:lnTo>
                        <a:pt x="1269" y="0"/>
                      </a:lnTo>
                      <a:lnTo>
                        <a:pt x="1080" y="13"/>
                      </a:lnTo>
                      <a:lnTo>
                        <a:pt x="768" y="156"/>
                      </a:lnTo>
                      <a:lnTo>
                        <a:pt x="734" y="110"/>
                      </a:lnTo>
                      <a:lnTo>
                        <a:pt x="615" y="162"/>
                      </a:lnTo>
                      <a:lnTo>
                        <a:pt x="545" y="156"/>
                      </a:lnTo>
                      <a:lnTo>
                        <a:pt x="551" y="104"/>
                      </a:lnTo>
                      <a:lnTo>
                        <a:pt x="521" y="137"/>
                      </a:lnTo>
                      <a:lnTo>
                        <a:pt x="476" y="137"/>
                      </a:lnTo>
                      <a:lnTo>
                        <a:pt x="506" y="168"/>
                      </a:lnTo>
                      <a:lnTo>
                        <a:pt x="496" y="187"/>
                      </a:lnTo>
                      <a:lnTo>
                        <a:pt x="485" y="168"/>
                      </a:lnTo>
                      <a:lnTo>
                        <a:pt x="466" y="174"/>
                      </a:lnTo>
                      <a:lnTo>
                        <a:pt x="411" y="162"/>
                      </a:lnTo>
                      <a:lnTo>
                        <a:pt x="386" y="200"/>
                      </a:lnTo>
                      <a:lnTo>
                        <a:pt x="416" y="200"/>
                      </a:lnTo>
                      <a:lnTo>
                        <a:pt x="436" y="220"/>
                      </a:lnTo>
                      <a:lnTo>
                        <a:pt x="401" y="220"/>
                      </a:lnTo>
                      <a:lnTo>
                        <a:pt x="377" y="220"/>
                      </a:lnTo>
                      <a:lnTo>
                        <a:pt x="362" y="200"/>
                      </a:lnTo>
                      <a:lnTo>
                        <a:pt x="332" y="239"/>
                      </a:lnTo>
                      <a:lnTo>
                        <a:pt x="317" y="272"/>
                      </a:lnTo>
                      <a:lnTo>
                        <a:pt x="288" y="220"/>
                      </a:lnTo>
                      <a:lnTo>
                        <a:pt x="288" y="252"/>
                      </a:lnTo>
                      <a:lnTo>
                        <a:pt x="238" y="266"/>
                      </a:lnTo>
                      <a:lnTo>
                        <a:pt x="277" y="305"/>
                      </a:lnTo>
                      <a:lnTo>
                        <a:pt x="307" y="311"/>
                      </a:lnTo>
                      <a:lnTo>
                        <a:pt x="328" y="344"/>
                      </a:lnTo>
                      <a:lnTo>
                        <a:pt x="371" y="338"/>
                      </a:lnTo>
                      <a:lnTo>
                        <a:pt x="347" y="286"/>
                      </a:lnTo>
                      <a:lnTo>
                        <a:pt x="367" y="252"/>
                      </a:lnTo>
                      <a:lnTo>
                        <a:pt x="382" y="278"/>
                      </a:lnTo>
                      <a:lnTo>
                        <a:pt x="367" y="311"/>
                      </a:lnTo>
                      <a:lnTo>
                        <a:pt x="382" y="338"/>
                      </a:lnTo>
                      <a:lnTo>
                        <a:pt x="386" y="311"/>
                      </a:lnTo>
                      <a:lnTo>
                        <a:pt x="411" y="292"/>
                      </a:lnTo>
                      <a:lnTo>
                        <a:pt x="446" y="272"/>
                      </a:lnTo>
                      <a:lnTo>
                        <a:pt x="461" y="286"/>
                      </a:lnTo>
                      <a:lnTo>
                        <a:pt x="436" y="305"/>
                      </a:lnTo>
                      <a:lnTo>
                        <a:pt x="406" y="325"/>
                      </a:lnTo>
                      <a:lnTo>
                        <a:pt x="392" y="363"/>
                      </a:lnTo>
                      <a:lnTo>
                        <a:pt x="347" y="375"/>
                      </a:lnTo>
                      <a:lnTo>
                        <a:pt x="288" y="344"/>
                      </a:lnTo>
                      <a:lnTo>
                        <a:pt x="277" y="375"/>
                      </a:lnTo>
                      <a:lnTo>
                        <a:pt x="188" y="382"/>
                      </a:lnTo>
                      <a:lnTo>
                        <a:pt x="139" y="408"/>
                      </a:lnTo>
                      <a:lnTo>
                        <a:pt x="109" y="396"/>
                      </a:lnTo>
                      <a:lnTo>
                        <a:pt x="109" y="427"/>
                      </a:lnTo>
                      <a:lnTo>
                        <a:pt x="139" y="421"/>
                      </a:lnTo>
                      <a:lnTo>
                        <a:pt x="144" y="460"/>
                      </a:lnTo>
                      <a:lnTo>
                        <a:pt x="184" y="454"/>
                      </a:lnTo>
                      <a:lnTo>
                        <a:pt x="198" y="427"/>
                      </a:lnTo>
                      <a:lnTo>
                        <a:pt x="203" y="446"/>
                      </a:lnTo>
                      <a:lnTo>
                        <a:pt x="268" y="440"/>
                      </a:lnTo>
                      <a:lnTo>
                        <a:pt x="302" y="421"/>
                      </a:lnTo>
                      <a:lnTo>
                        <a:pt x="313" y="460"/>
                      </a:lnTo>
                      <a:lnTo>
                        <a:pt x="292" y="454"/>
                      </a:lnTo>
                      <a:lnTo>
                        <a:pt x="283" y="466"/>
                      </a:lnTo>
                      <a:lnTo>
                        <a:pt x="288" y="492"/>
                      </a:lnTo>
                      <a:lnTo>
                        <a:pt x="223" y="498"/>
                      </a:lnTo>
                      <a:lnTo>
                        <a:pt x="188" y="506"/>
                      </a:lnTo>
                      <a:lnTo>
                        <a:pt x="198" y="537"/>
                      </a:lnTo>
                      <a:lnTo>
                        <a:pt x="178" y="523"/>
                      </a:lnTo>
                      <a:lnTo>
                        <a:pt x="163" y="543"/>
                      </a:lnTo>
                      <a:lnTo>
                        <a:pt x="125" y="512"/>
                      </a:lnTo>
                      <a:lnTo>
                        <a:pt x="114" y="543"/>
                      </a:lnTo>
                      <a:lnTo>
                        <a:pt x="75" y="531"/>
                      </a:lnTo>
                      <a:lnTo>
                        <a:pt x="54" y="550"/>
                      </a:lnTo>
                      <a:lnTo>
                        <a:pt x="45" y="564"/>
                      </a:lnTo>
                      <a:lnTo>
                        <a:pt x="20" y="564"/>
                      </a:lnTo>
                      <a:lnTo>
                        <a:pt x="10" y="596"/>
                      </a:lnTo>
                      <a:lnTo>
                        <a:pt x="39" y="609"/>
                      </a:lnTo>
                      <a:lnTo>
                        <a:pt x="80" y="603"/>
                      </a:lnTo>
                      <a:lnTo>
                        <a:pt x="99" y="628"/>
                      </a:lnTo>
                      <a:lnTo>
                        <a:pt x="129" y="622"/>
                      </a:lnTo>
                      <a:lnTo>
                        <a:pt x="169" y="609"/>
                      </a:lnTo>
                      <a:lnTo>
                        <a:pt x="203" y="622"/>
                      </a:lnTo>
                      <a:lnTo>
                        <a:pt x="218" y="603"/>
                      </a:lnTo>
                      <a:lnTo>
                        <a:pt x="223" y="615"/>
                      </a:lnTo>
                      <a:lnTo>
                        <a:pt x="198" y="636"/>
                      </a:lnTo>
                      <a:lnTo>
                        <a:pt x="148" y="642"/>
                      </a:lnTo>
                      <a:lnTo>
                        <a:pt x="173" y="667"/>
                      </a:lnTo>
                      <a:lnTo>
                        <a:pt x="99" y="674"/>
                      </a:lnTo>
                      <a:lnTo>
                        <a:pt x="99" y="700"/>
                      </a:lnTo>
                      <a:lnTo>
                        <a:pt x="65" y="705"/>
                      </a:lnTo>
                      <a:lnTo>
                        <a:pt x="45" y="705"/>
                      </a:lnTo>
                      <a:lnTo>
                        <a:pt x="39" y="711"/>
                      </a:lnTo>
                      <a:lnTo>
                        <a:pt x="5" y="700"/>
                      </a:lnTo>
                      <a:lnTo>
                        <a:pt x="10" y="711"/>
                      </a:lnTo>
                      <a:lnTo>
                        <a:pt x="0" y="744"/>
                      </a:lnTo>
                      <a:lnTo>
                        <a:pt x="35" y="744"/>
                      </a:lnTo>
                      <a:lnTo>
                        <a:pt x="39" y="763"/>
                      </a:lnTo>
                      <a:lnTo>
                        <a:pt x="69" y="750"/>
                      </a:lnTo>
                      <a:lnTo>
                        <a:pt x="90" y="750"/>
                      </a:lnTo>
                      <a:lnTo>
                        <a:pt x="94" y="771"/>
                      </a:lnTo>
                      <a:lnTo>
                        <a:pt x="118" y="763"/>
                      </a:lnTo>
                      <a:lnTo>
                        <a:pt x="109" y="725"/>
                      </a:lnTo>
                      <a:lnTo>
                        <a:pt x="159" y="725"/>
                      </a:lnTo>
                      <a:lnTo>
                        <a:pt x="163" y="744"/>
                      </a:lnTo>
                      <a:lnTo>
                        <a:pt x="198" y="738"/>
                      </a:lnTo>
                      <a:lnTo>
                        <a:pt x="233" y="744"/>
                      </a:lnTo>
                      <a:lnTo>
                        <a:pt x="243" y="705"/>
                      </a:lnTo>
                      <a:lnTo>
                        <a:pt x="253" y="725"/>
                      </a:lnTo>
                      <a:lnTo>
                        <a:pt x="233" y="750"/>
                      </a:lnTo>
                      <a:lnTo>
                        <a:pt x="193" y="777"/>
                      </a:lnTo>
                      <a:lnTo>
                        <a:pt x="169" y="796"/>
                      </a:lnTo>
                      <a:lnTo>
                        <a:pt x="208" y="790"/>
                      </a:lnTo>
                      <a:lnTo>
                        <a:pt x="213" y="815"/>
                      </a:lnTo>
                      <a:lnTo>
                        <a:pt x="218" y="829"/>
                      </a:lnTo>
                      <a:lnTo>
                        <a:pt x="277" y="796"/>
                      </a:lnTo>
                      <a:lnTo>
                        <a:pt x="332" y="738"/>
                      </a:lnTo>
                      <a:lnTo>
                        <a:pt x="283" y="763"/>
                      </a:lnTo>
                      <a:lnTo>
                        <a:pt x="258" y="725"/>
                      </a:lnTo>
                      <a:lnTo>
                        <a:pt x="317" y="711"/>
                      </a:lnTo>
                      <a:lnTo>
                        <a:pt x="277" y="700"/>
                      </a:lnTo>
                      <a:lnTo>
                        <a:pt x="313" y="667"/>
                      </a:lnTo>
                      <a:lnTo>
                        <a:pt x="352" y="738"/>
                      </a:lnTo>
                      <a:lnTo>
                        <a:pt x="362" y="700"/>
                      </a:lnTo>
                      <a:lnTo>
                        <a:pt x="382" y="732"/>
                      </a:lnTo>
                      <a:lnTo>
                        <a:pt x="421" y="692"/>
                      </a:lnTo>
                      <a:lnTo>
                        <a:pt x="401" y="763"/>
                      </a:lnTo>
                      <a:lnTo>
                        <a:pt x="406" y="796"/>
                      </a:lnTo>
                      <a:lnTo>
                        <a:pt x="337" y="809"/>
                      </a:lnTo>
                      <a:lnTo>
                        <a:pt x="456" y="815"/>
                      </a:lnTo>
                      <a:lnTo>
                        <a:pt x="401" y="809"/>
                      </a:lnTo>
                      <a:lnTo>
                        <a:pt x="426" y="744"/>
                      </a:lnTo>
                      <a:lnTo>
                        <a:pt x="485" y="732"/>
                      </a:lnTo>
                      <a:lnTo>
                        <a:pt x="506" y="705"/>
                      </a:lnTo>
                      <a:lnTo>
                        <a:pt x="521" y="763"/>
                      </a:lnTo>
                      <a:lnTo>
                        <a:pt x="466" y="777"/>
                      </a:lnTo>
                      <a:lnTo>
                        <a:pt x="511" y="783"/>
                      </a:lnTo>
                      <a:lnTo>
                        <a:pt x="555" y="790"/>
                      </a:lnTo>
                      <a:lnTo>
                        <a:pt x="530" y="757"/>
                      </a:lnTo>
                      <a:lnTo>
                        <a:pt x="545" y="705"/>
                      </a:lnTo>
                      <a:lnTo>
                        <a:pt x="574" y="732"/>
                      </a:lnTo>
                      <a:lnTo>
                        <a:pt x="564" y="783"/>
                      </a:lnTo>
                      <a:lnTo>
                        <a:pt x="609" y="803"/>
                      </a:lnTo>
                      <a:lnTo>
                        <a:pt x="496" y="835"/>
                      </a:lnTo>
                      <a:lnTo>
                        <a:pt x="605" y="829"/>
                      </a:lnTo>
                      <a:lnTo>
                        <a:pt x="619" y="849"/>
                      </a:lnTo>
                      <a:lnTo>
                        <a:pt x="649" y="821"/>
                      </a:lnTo>
                      <a:lnTo>
                        <a:pt x="669" y="849"/>
                      </a:lnTo>
                      <a:lnTo>
                        <a:pt x="723" y="757"/>
                      </a:lnTo>
                      <a:lnTo>
                        <a:pt x="753" y="771"/>
                      </a:lnTo>
                      <a:lnTo>
                        <a:pt x="772" y="861"/>
                      </a:lnTo>
                      <a:lnTo>
                        <a:pt x="689" y="803"/>
                      </a:lnTo>
                      <a:lnTo>
                        <a:pt x="714" y="835"/>
                      </a:lnTo>
                      <a:lnTo>
                        <a:pt x="763" y="821"/>
                      </a:lnTo>
                      <a:lnTo>
                        <a:pt x="768" y="861"/>
                      </a:lnTo>
                      <a:lnTo>
                        <a:pt x="763" y="893"/>
                      </a:lnTo>
                      <a:lnTo>
                        <a:pt x="723" y="821"/>
                      </a:lnTo>
                      <a:lnTo>
                        <a:pt x="659" y="893"/>
                      </a:lnTo>
                      <a:lnTo>
                        <a:pt x="594" y="855"/>
                      </a:lnTo>
                      <a:lnTo>
                        <a:pt x="629" y="901"/>
                      </a:lnTo>
                      <a:lnTo>
                        <a:pt x="689" y="913"/>
                      </a:lnTo>
                      <a:lnTo>
                        <a:pt x="738" y="919"/>
                      </a:lnTo>
                      <a:lnTo>
                        <a:pt x="783" y="1003"/>
                      </a:lnTo>
                      <a:lnTo>
                        <a:pt x="639" y="919"/>
                      </a:lnTo>
                      <a:lnTo>
                        <a:pt x="639" y="951"/>
                      </a:lnTo>
                      <a:lnTo>
                        <a:pt x="521" y="959"/>
                      </a:lnTo>
                      <a:lnTo>
                        <a:pt x="485" y="932"/>
                      </a:lnTo>
                      <a:lnTo>
                        <a:pt x="451" y="959"/>
                      </a:lnTo>
                      <a:lnTo>
                        <a:pt x="515" y="959"/>
                      </a:lnTo>
                      <a:lnTo>
                        <a:pt x="654" y="959"/>
                      </a:lnTo>
                      <a:lnTo>
                        <a:pt x="714" y="945"/>
                      </a:lnTo>
                      <a:lnTo>
                        <a:pt x="768" y="959"/>
                      </a:lnTo>
                      <a:lnTo>
                        <a:pt x="772" y="997"/>
                      </a:lnTo>
                      <a:lnTo>
                        <a:pt x="654" y="997"/>
                      </a:lnTo>
                      <a:lnTo>
                        <a:pt x="649" y="1009"/>
                      </a:lnTo>
                      <a:lnTo>
                        <a:pt x="629" y="990"/>
                      </a:lnTo>
                      <a:lnTo>
                        <a:pt x="580" y="997"/>
                      </a:lnTo>
                      <a:lnTo>
                        <a:pt x="605" y="1003"/>
                      </a:lnTo>
                      <a:lnTo>
                        <a:pt x="555" y="1042"/>
                      </a:lnTo>
                      <a:lnTo>
                        <a:pt x="619" y="1003"/>
                      </a:lnTo>
                      <a:lnTo>
                        <a:pt x="649" y="1009"/>
                      </a:lnTo>
                      <a:lnTo>
                        <a:pt x="719" y="1003"/>
                      </a:lnTo>
                      <a:lnTo>
                        <a:pt x="783" y="1009"/>
                      </a:lnTo>
                      <a:lnTo>
                        <a:pt x="738" y="1023"/>
                      </a:lnTo>
                      <a:lnTo>
                        <a:pt x="744" y="1055"/>
                      </a:lnTo>
                      <a:lnTo>
                        <a:pt x="763" y="1055"/>
                      </a:lnTo>
                      <a:lnTo>
                        <a:pt x="758" y="1036"/>
                      </a:lnTo>
                      <a:lnTo>
                        <a:pt x="808" y="1030"/>
                      </a:lnTo>
                      <a:lnTo>
                        <a:pt x="907" y="1003"/>
                      </a:lnTo>
                      <a:lnTo>
                        <a:pt x="976" y="1049"/>
                      </a:lnTo>
                      <a:lnTo>
                        <a:pt x="976" y="1069"/>
                      </a:lnTo>
                      <a:lnTo>
                        <a:pt x="847" y="1074"/>
                      </a:lnTo>
                      <a:lnTo>
                        <a:pt x="802" y="1061"/>
                      </a:lnTo>
                      <a:lnTo>
                        <a:pt x="772" y="1074"/>
                      </a:lnTo>
                      <a:lnTo>
                        <a:pt x="798" y="1080"/>
                      </a:lnTo>
                      <a:lnTo>
                        <a:pt x="852" y="1094"/>
                      </a:lnTo>
                      <a:lnTo>
                        <a:pt x="912" y="1080"/>
                      </a:lnTo>
                      <a:lnTo>
                        <a:pt x="1010" y="1094"/>
                      </a:lnTo>
                      <a:lnTo>
                        <a:pt x="1010" y="1120"/>
                      </a:lnTo>
                      <a:lnTo>
                        <a:pt x="1051" y="103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2" name="Freeform 4"/>
                <p:cNvSpPr>
                  <a:spLocks/>
                </p:cNvSpPr>
                <p:nvPr/>
              </p:nvSpPr>
              <p:spPr bwMode="ltGray">
                <a:xfrm>
                  <a:off x="3465" y="1592"/>
                  <a:ext cx="1080" cy="1541"/>
                </a:xfrm>
                <a:custGeom>
                  <a:avLst/>
                  <a:gdLst>
                    <a:gd name="T0" fmla="*/ 667 w 1080"/>
                    <a:gd name="T1" fmla="*/ 1176 h 1541"/>
                    <a:gd name="T2" fmla="*/ 396 w 1080"/>
                    <a:gd name="T3" fmla="*/ 1093 h 1541"/>
                    <a:gd name="T4" fmla="*/ 159 w 1080"/>
                    <a:gd name="T5" fmla="*/ 1067 h 1541"/>
                    <a:gd name="T6" fmla="*/ 125 w 1080"/>
                    <a:gd name="T7" fmla="*/ 1001 h 1541"/>
                    <a:gd name="T8" fmla="*/ 213 w 1080"/>
                    <a:gd name="T9" fmla="*/ 1035 h 1541"/>
                    <a:gd name="T10" fmla="*/ 401 w 1080"/>
                    <a:gd name="T11" fmla="*/ 1029 h 1541"/>
                    <a:gd name="T12" fmla="*/ 396 w 1080"/>
                    <a:gd name="T13" fmla="*/ 982 h 1541"/>
                    <a:gd name="T14" fmla="*/ 312 w 1080"/>
                    <a:gd name="T15" fmla="*/ 956 h 1541"/>
                    <a:gd name="T16" fmla="*/ 366 w 1080"/>
                    <a:gd name="T17" fmla="*/ 872 h 1541"/>
                    <a:gd name="T18" fmla="*/ 396 w 1080"/>
                    <a:gd name="T19" fmla="*/ 878 h 1541"/>
                    <a:gd name="T20" fmla="*/ 441 w 1080"/>
                    <a:gd name="T21" fmla="*/ 897 h 1541"/>
                    <a:gd name="T22" fmla="*/ 465 w 1080"/>
                    <a:gd name="T23" fmla="*/ 943 h 1541"/>
                    <a:gd name="T24" fmla="*/ 495 w 1080"/>
                    <a:gd name="T25" fmla="*/ 1029 h 1541"/>
                    <a:gd name="T26" fmla="*/ 475 w 1080"/>
                    <a:gd name="T27" fmla="*/ 866 h 1541"/>
                    <a:gd name="T28" fmla="*/ 514 w 1080"/>
                    <a:gd name="T29" fmla="*/ 878 h 1541"/>
                    <a:gd name="T30" fmla="*/ 579 w 1080"/>
                    <a:gd name="T31" fmla="*/ 910 h 1541"/>
                    <a:gd name="T32" fmla="*/ 618 w 1080"/>
                    <a:gd name="T33" fmla="*/ 949 h 1541"/>
                    <a:gd name="T34" fmla="*/ 609 w 1080"/>
                    <a:gd name="T35" fmla="*/ 1007 h 1541"/>
                    <a:gd name="T36" fmla="*/ 663 w 1080"/>
                    <a:gd name="T37" fmla="*/ 1029 h 1541"/>
                    <a:gd name="T38" fmla="*/ 723 w 1080"/>
                    <a:gd name="T39" fmla="*/ 1048 h 1541"/>
                    <a:gd name="T40" fmla="*/ 678 w 1080"/>
                    <a:gd name="T41" fmla="*/ 962 h 1541"/>
                    <a:gd name="T42" fmla="*/ 465 w 1080"/>
                    <a:gd name="T43" fmla="*/ 606 h 1541"/>
                    <a:gd name="T44" fmla="*/ 469 w 1080"/>
                    <a:gd name="T45" fmla="*/ 424 h 1541"/>
                    <a:gd name="T46" fmla="*/ 469 w 1080"/>
                    <a:gd name="T47" fmla="*/ 554 h 1541"/>
                    <a:gd name="T48" fmla="*/ 490 w 1080"/>
                    <a:gd name="T49" fmla="*/ 509 h 1541"/>
                    <a:gd name="T50" fmla="*/ 514 w 1080"/>
                    <a:gd name="T51" fmla="*/ 490 h 1541"/>
                    <a:gd name="T52" fmla="*/ 445 w 1080"/>
                    <a:gd name="T53" fmla="*/ 463 h 1541"/>
                    <a:gd name="T54" fmla="*/ 411 w 1080"/>
                    <a:gd name="T55" fmla="*/ 374 h 1541"/>
                    <a:gd name="T56" fmla="*/ 454 w 1080"/>
                    <a:gd name="T57" fmla="*/ 295 h 1541"/>
                    <a:gd name="T58" fmla="*/ 430 w 1080"/>
                    <a:gd name="T59" fmla="*/ 283 h 1541"/>
                    <a:gd name="T60" fmla="*/ 475 w 1080"/>
                    <a:gd name="T61" fmla="*/ 165 h 1541"/>
                    <a:gd name="T62" fmla="*/ 366 w 1080"/>
                    <a:gd name="T63" fmla="*/ 134 h 1541"/>
                    <a:gd name="T64" fmla="*/ 460 w 1080"/>
                    <a:gd name="T65" fmla="*/ 31 h 1541"/>
                    <a:gd name="T66" fmla="*/ 559 w 1080"/>
                    <a:gd name="T67" fmla="*/ 134 h 1541"/>
                    <a:gd name="T68" fmla="*/ 658 w 1080"/>
                    <a:gd name="T69" fmla="*/ 126 h 1541"/>
                    <a:gd name="T70" fmla="*/ 801 w 1080"/>
                    <a:gd name="T71" fmla="*/ 140 h 1541"/>
                    <a:gd name="T72" fmla="*/ 861 w 1080"/>
                    <a:gd name="T73" fmla="*/ 140 h 1541"/>
                    <a:gd name="T74" fmla="*/ 974 w 1080"/>
                    <a:gd name="T75" fmla="*/ 147 h 1541"/>
                    <a:gd name="T76" fmla="*/ 974 w 1080"/>
                    <a:gd name="T77" fmla="*/ 223 h 1541"/>
                    <a:gd name="T78" fmla="*/ 1043 w 1080"/>
                    <a:gd name="T79" fmla="*/ 134 h 1541"/>
                    <a:gd name="T80" fmla="*/ 994 w 1080"/>
                    <a:gd name="T81" fmla="*/ 264 h 1541"/>
                    <a:gd name="T82" fmla="*/ 870 w 1080"/>
                    <a:gd name="T83" fmla="*/ 223 h 1541"/>
                    <a:gd name="T84" fmla="*/ 648 w 1080"/>
                    <a:gd name="T85" fmla="*/ 165 h 1541"/>
                    <a:gd name="T86" fmla="*/ 598 w 1080"/>
                    <a:gd name="T87" fmla="*/ 283 h 1541"/>
                    <a:gd name="T88" fmla="*/ 751 w 1080"/>
                    <a:gd name="T89" fmla="*/ 211 h 1541"/>
                    <a:gd name="T90" fmla="*/ 919 w 1080"/>
                    <a:gd name="T91" fmla="*/ 308 h 1541"/>
                    <a:gd name="T92" fmla="*/ 678 w 1080"/>
                    <a:gd name="T93" fmla="*/ 302 h 1541"/>
                    <a:gd name="T94" fmla="*/ 757 w 1080"/>
                    <a:gd name="T95" fmla="*/ 412 h 1541"/>
                    <a:gd name="T96" fmla="*/ 682 w 1080"/>
                    <a:gd name="T97" fmla="*/ 451 h 1541"/>
                    <a:gd name="T98" fmla="*/ 682 w 1080"/>
                    <a:gd name="T99" fmla="*/ 548 h 1541"/>
                    <a:gd name="T100" fmla="*/ 766 w 1080"/>
                    <a:gd name="T101" fmla="*/ 839 h 1541"/>
                    <a:gd name="T102" fmla="*/ 801 w 1080"/>
                    <a:gd name="T103" fmla="*/ 821 h 1541"/>
                    <a:gd name="T104" fmla="*/ 861 w 1080"/>
                    <a:gd name="T105" fmla="*/ 891 h 1541"/>
                    <a:gd name="T106" fmla="*/ 934 w 1080"/>
                    <a:gd name="T107" fmla="*/ 1093 h 1541"/>
                    <a:gd name="T108" fmla="*/ 880 w 1080"/>
                    <a:gd name="T109" fmla="*/ 1196 h 1541"/>
                    <a:gd name="T110" fmla="*/ 998 w 1080"/>
                    <a:gd name="T111" fmla="*/ 1365 h 1541"/>
                    <a:gd name="T112" fmla="*/ 1063 w 1080"/>
                    <a:gd name="T113" fmla="*/ 1319 h 1541"/>
                    <a:gd name="T114" fmla="*/ 875 w 1080"/>
                    <a:gd name="T115" fmla="*/ 1474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80" h="1541">
                      <a:moveTo>
                        <a:pt x="772" y="1500"/>
                      </a:moveTo>
                      <a:lnTo>
                        <a:pt x="762" y="1429"/>
                      </a:lnTo>
                      <a:lnTo>
                        <a:pt x="751" y="1396"/>
                      </a:lnTo>
                      <a:lnTo>
                        <a:pt x="751" y="1377"/>
                      </a:lnTo>
                      <a:lnTo>
                        <a:pt x="732" y="1287"/>
                      </a:lnTo>
                      <a:lnTo>
                        <a:pt x="723" y="1280"/>
                      </a:lnTo>
                      <a:lnTo>
                        <a:pt x="723" y="1272"/>
                      </a:lnTo>
                      <a:lnTo>
                        <a:pt x="723" y="1260"/>
                      </a:lnTo>
                      <a:lnTo>
                        <a:pt x="702" y="1202"/>
                      </a:lnTo>
                      <a:lnTo>
                        <a:pt x="687" y="1189"/>
                      </a:lnTo>
                      <a:lnTo>
                        <a:pt x="667" y="1176"/>
                      </a:lnTo>
                      <a:lnTo>
                        <a:pt x="653" y="1144"/>
                      </a:lnTo>
                      <a:lnTo>
                        <a:pt x="628" y="1125"/>
                      </a:lnTo>
                      <a:lnTo>
                        <a:pt x="588" y="1112"/>
                      </a:lnTo>
                      <a:lnTo>
                        <a:pt x="529" y="1098"/>
                      </a:lnTo>
                      <a:lnTo>
                        <a:pt x="514" y="1112"/>
                      </a:lnTo>
                      <a:lnTo>
                        <a:pt x="484" y="1112"/>
                      </a:lnTo>
                      <a:lnTo>
                        <a:pt x="475" y="1093"/>
                      </a:lnTo>
                      <a:lnTo>
                        <a:pt x="460" y="1087"/>
                      </a:lnTo>
                      <a:lnTo>
                        <a:pt x="435" y="1093"/>
                      </a:lnTo>
                      <a:lnTo>
                        <a:pt x="416" y="1079"/>
                      </a:lnTo>
                      <a:lnTo>
                        <a:pt x="396" y="1093"/>
                      </a:lnTo>
                      <a:lnTo>
                        <a:pt x="381" y="1093"/>
                      </a:lnTo>
                      <a:lnTo>
                        <a:pt x="371" y="1098"/>
                      </a:lnTo>
                      <a:lnTo>
                        <a:pt x="347" y="1112"/>
                      </a:lnTo>
                      <a:lnTo>
                        <a:pt x="362" y="1098"/>
                      </a:lnTo>
                      <a:lnTo>
                        <a:pt x="362" y="1093"/>
                      </a:lnTo>
                      <a:lnTo>
                        <a:pt x="362" y="1087"/>
                      </a:lnTo>
                      <a:lnTo>
                        <a:pt x="356" y="1073"/>
                      </a:lnTo>
                      <a:lnTo>
                        <a:pt x="237" y="1061"/>
                      </a:lnTo>
                      <a:lnTo>
                        <a:pt x="213" y="1061"/>
                      </a:lnTo>
                      <a:lnTo>
                        <a:pt x="188" y="1061"/>
                      </a:lnTo>
                      <a:lnTo>
                        <a:pt x="159" y="1067"/>
                      </a:lnTo>
                      <a:lnTo>
                        <a:pt x="144" y="1087"/>
                      </a:lnTo>
                      <a:lnTo>
                        <a:pt x="95" y="1093"/>
                      </a:lnTo>
                      <a:lnTo>
                        <a:pt x="110" y="1079"/>
                      </a:lnTo>
                      <a:lnTo>
                        <a:pt x="119" y="1073"/>
                      </a:lnTo>
                      <a:lnTo>
                        <a:pt x="129" y="1073"/>
                      </a:lnTo>
                      <a:lnTo>
                        <a:pt x="129" y="1067"/>
                      </a:lnTo>
                      <a:lnTo>
                        <a:pt x="134" y="1061"/>
                      </a:lnTo>
                      <a:lnTo>
                        <a:pt x="149" y="1054"/>
                      </a:lnTo>
                      <a:lnTo>
                        <a:pt x="149" y="1048"/>
                      </a:lnTo>
                      <a:lnTo>
                        <a:pt x="139" y="1035"/>
                      </a:lnTo>
                      <a:lnTo>
                        <a:pt x="125" y="1001"/>
                      </a:lnTo>
                      <a:lnTo>
                        <a:pt x="110" y="995"/>
                      </a:lnTo>
                      <a:lnTo>
                        <a:pt x="65" y="1020"/>
                      </a:lnTo>
                      <a:lnTo>
                        <a:pt x="0" y="1020"/>
                      </a:lnTo>
                      <a:lnTo>
                        <a:pt x="26" y="1014"/>
                      </a:lnTo>
                      <a:lnTo>
                        <a:pt x="40" y="1014"/>
                      </a:lnTo>
                      <a:lnTo>
                        <a:pt x="55" y="1014"/>
                      </a:lnTo>
                      <a:lnTo>
                        <a:pt x="114" y="982"/>
                      </a:lnTo>
                      <a:lnTo>
                        <a:pt x="139" y="1007"/>
                      </a:lnTo>
                      <a:lnTo>
                        <a:pt x="164" y="1035"/>
                      </a:lnTo>
                      <a:lnTo>
                        <a:pt x="184" y="1041"/>
                      </a:lnTo>
                      <a:lnTo>
                        <a:pt x="213" y="1035"/>
                      </a:lnTo>
                      <a:lnTo>
                        <a:pt x="228" y="1041"/>
                      </a:lnTo>
                      <a:lnTo>
                        <a:pt x="252" y="1035"/>
                      </a:lnTo>
                      <a:lnTo>
                        <a:pt x="272" y="1041"/>
                      </a:lnTo>
                      <a:lnTo>
                        <a:pt x="272" y="1014"/>
                      </a:lnTo>
                      <a:lnTo>
                        <a:pt x="292" y="995"/>
                      </a:lnTo>
                      <a:lnTo>
                        <a:pt x="282" y="1014"/>
                      </a:lnTo>
                      <a:lnTo>
                        <a:pt x="287" y="1029"/>
                      </a:lnTo>
                      <a:lnTo>
                        <a:pt x="292" y="1035"/>
                      </a:lnTo>
                      <a:lnTo>
                        <a:pt x="327" y="1048"/>
                      </a:lnTo>
                      <a:lnTo>
                        <a:pt x="356" y="1041"/>
                      </a:lnTo>
                      <a:lnTo>
                        <a:pt x="401" y="1029"/>
                      </a:lnTo>
                      <a:lnTo>
                        <a:pt x="435" y="1007"/>
                      </a:lnTo>
                      <a:lnTo>
                        <a:pt x="441" y="1014"/>
                      </a:lnTo>
                      <a:lnTo>
                        <a:pt x="426" y="1020"/>
                      </a:lnTo>
                      <a:lnTo>
                        <a:pt x="407" y="1029"/>
                      </a:lnTo>
                      <a:lnTo>
                        <a:pt x="356" y="1041"/>
                      </a:lnTo>
                      <a:lnTo>
                        <a:pt x="411" y="1054"/>
                      </a:lnTo>
                      <a:lnTo>
                        <a:pt x="435" y="1061"/>
                      </a:lnTo>
                      <a:lnTo>
                        <a:pt x="454" y="1054"/>
                      </a:lnTo>
                      <a:lnTo>
                        <a:pt x="445" y="1007"/>
                      </a:lnTo>
                      <a:lnTo>
                        <a:pt x="430" y="995"/>
                      </a:lnTo>
                      <a:lnTo>
                        <a:pt x="396" y="982"/>
                      </a:lnTo>
                      <a:lnTo>
                        <a:pt x="381" y="982"/>
                      </a:lnTo>
                      <a:lnTo>
                        <a:pt x="386" y="995"/>
                      </a:lnTo>
                      <a:lnTo>
                        <a:pt x="362" y="1001"/>
                      </a:lnTo>
                      <a:lnTo>
                        <a:pt x="356" y="995"/>
                      </a:lnTo>
                      <a:lnTo>
                        <a:pt x="362" y="976"/>
                      </a:lnTo>
                      <a:lnTo>
                        <a:pt x="332" y="968"/>
                      </a:lnTo>
                      <a:lnTo>
                        <a:pt x="302" y="968"/>
                      </a:lnTo>
                      <a:lnTo>
                        <a:pt x="297" y="982"/>
                      </a:lnTo>
                      <a:lnTo>
                        <a:pt x="287" y="968"/>
                      </a:lnTo>
                      <a:lnTo>
                        <a:pt x="312" y="962"/>
                      </a:lnTo>
                      <a:lnTo>
                        <a:pt x="312" y="956"/>
                      </a:lnTo>
                      <a:lnTo>
                        <a:pt x="321" y="943"/>
                      </a:lnTo>
                      <a:lnTo>
                        <a:pt x="332" y="930"/>
                      </a:lnTo>
                      <a:lnTo>
                        <a:pt x="332" y="910"/>
                      </a:lnTo>
                      <a:lnTo>
                        <a:pt x="327" y="904"/>
                      </a:lnTo>
                      <a:lnTo>
                        <a:pt x="312" y="891"/>
                      </a:lnTo>
                      <a:lnTo>
                        <a:pt x="267" y="860"/>
                      </a:lnTo>
                      <a:lnTo>
                        <a:pt x="306" y="872"/>
                      </a:lnTo>
                      <a:lnTo>
                        <a:pt x="321" y="885"/>
                      </a:lnTo>
                      <a:lnTo>
                        <a:pt x="336" y="891"/>
                      </a:lnTo>
                      <a:lnTo>
                        <a:pt x="351" y="891"/>
                      </a:lnTo>
                      <a:lnTo>
                        <a:pt x="366" y="872"/>
                      </a:lnTo>
                      <a:lnTo>
                        <a:pt x="351" y="891"/>
                      </a:lnTo>
                      <a:lnTo>
                        <a:pt x="342" y="918"/>
                      </a:lnTo>
                      <a:lnTo>
                        <a:pt x="336" y="943"/>
                      </a:lnTo>
                      <a:lnTo>
                        <a:pt x="342" y="949"/>
                      </a:lnTo>
                      <a:lnTo>
                        <a:pt x="351" y="943"/>
                      </a:lnTo>
                      <a:lnTo>
                        <a:pt x="366" y="949"/>
                      </a:lnTo>
                      <a:lnTo>
                        <a:pt x="377" y="949"/>
                      </a:lnTo>
                      <a:lnTo>
                        <a:pt x="392" y="949"/>
                      </a:lnTo>
                      <a:lnTo>
                        <a:pt x="407" y="949"/>
                      </a:lnTo>
                      <a:lnTo>
                        <a:pt x="430" y="956"/>
                      </a:lnTo>
                      <a:lnTo>
                        <a:pt x="396" y="878"/>
                      </a:lnTo>
                      <a:lnTo>
                        <a:pt x="381" y="878"/>
                      </a:lnTo>
                      <a:lnTo>
                        <a:pt x="416" y="878"/>
                      </a:lnTo>
                      <a:lnTo>
                        <a:pt x="445" y="839"/>
                      </a:lnTo>
                      <a:lnTo>
                        <a:pt x="504" y="789"/>
                      </a:lnTo>
                      <a:lnTo>
                        <a:pt x="475" y="814"/>
                      </a:lnTo>
                      <a:lnTo>
                        <a:pt x="454" y="846"/>
                      </a:lnTo>
                      <a:lnTo>
                        <a:pt x="435" y="872"/>
                      </a:lnTo>
                      <a:lnTo>
                        <a:pt x="426" y="885"/>
                      </a:lnTo>
                      <a:lnTo>
                        <a:pt x="435" y="891"/>
                      </a:lnTo>
                      <a:lnTo>
                        <a:pt x="435" y="910"/>
                      </a:lnTo>
                      <a:lnTo>
                        <a:pt x="441" y="897"/>
                      </a:lnTo>
                      <a:lnTo>
                        <a:pt x="454" y="885"/>
                      </a:lnTo>
                      <a:lnTo>
                        <a:pt x="465" y="885"/>
                      </a:lnTo>
                      <a:lnTo>
                        <a:pt x="469" y="897"/>
                      </a:lnTo>
                      <a:lnTo>
                        <a:pt x="454" y="897"/>
                      </a:lnTo>
                      <a:lnTo>
                        <a:pt x="445" y="904"/>
                      </a:lnTo>
                      <a:lnTo>
                        <a:pt x="445" y="924"/>
                      </a:lnTo>
                      <a:lnTo>
                        <a:pt x="450" y="943"/>
                      </a:lnTo>
                      <a:lnTo>
                        <a:pt x="460" y="930"/>
                      </a:lnTo>
                      <a:lnTo>
                        <a:pt x="469" y="930"/>
                      </a:lnTo>
                      <a:lnTo>
                        <a:pt x="469" y="937"/>
                      </a:lnTo>
                      <a:lnTo>
                        <a:pt x="465" y="943"/>
                      </a:lnTo>
                      <a:lnTo>
                        <a:pt x="454" y="949"/>
                      </a:lnTo>
                      <a:lnTo>
                        <a:pt x="454" y="962"/>
                      </a:lnTo>
                      <a:lnTo>
                        <a:pt x="460" y="968"/>
                      </a:lnTo>
                      <a:lnTo>
                        <a:pt x="469" y="968"/>
                      </a:lnTo>
                      <a:lnTo>
                        <a:pt x="475" y="968"/>
                      </a:lnTo>
                      <a:lnTo>
                        <a:pt x="475" y="962"/>
                      </a:lnTo>
                      <a:lnTo>
                        <a:pt x="490" y="995"/>
                      </a:lnTo>
                      <a:lnTo>
                        <a:pt x="484" y="1007"/>
                      </a:lnTo>
                      <a:lnTo>
                        <a:pt x="480" y="1014"/>
                      </a:lnTo>
                      <a:lnTo>
                        <a:pt x="480" y="1029"/>
                      </a:lnTo>
                      <a:lnTo>
                        <a:pt x="495" y="1029"/>
                      </a:lnTo>
                      <a:lnTo>
                        <a:pt x="495" y="1014"/>
                      </a:lnTo>
                      <a:lnTo>
                        <a:pt x="469" y="937"/>
                      </a:lnTo>
                      <a:lnTo>
                        <a:pt x="460" y="885"/>
                      </a:lnTo>
                      <a:lnTo>
                        <a:pt x="465" y="860"/>
                      </a:lnTo>
                      <a:lnTo>
                        <a:pt x="454" y="839"/>
                      </a:lnTo>
                      <a:lnTo>
                        <a:pt x="420" y="827"/>
                      </a:lnTo>
                      <a:lnTo>
                        <a:pt x="460" y="839"/>
                      </a:lnTo>
                      <a:lnTo>
                        <a:pt x="480" y="808"/>
                      </a:lnTo>
                      <a:lnTo>
                        <a:pt x="469" y="827"/>
                      </a:lnTo>
                      <a:lnTo>
                        <a:pt x="480" y="846"/>
                      </a:lnTo>
                      <a:lnTo>
                        <a:pt x="475" y="866"/>
                      </a:lnTo>
                      <a:lnTo>
                        <a:pt x="484" y="878"/>
                      </a:lnTo>
                      <a:lnTo>
                        <a:pt x="475" y="891"/>
                      </a:lnTo>
                      <a:lnTo>
                        <a:pt x="484" y="924"/>
                      </a:lnTo>
                      <a:lnTo>
                        <a:pt x="490" y="956"/>
                      </a:lnTo>
                      <a:lnTo>
                        <a:pt x="514" y="982"/>
                      </a:lnTo>
                      <a:lnTo>
                        <a:pt x="534" y="976"/>
                      </a:lnTo>
                      <a:lnTo>
                        <a:pt x="519" y="956"/>
                      </a:lnTo>
                      <a:lnTo>
                        <a:pt x="514" y="930"/>
                      </a:lnTo>
                      <a:lnTo>
                        <a:pt x="499" y="918"/>
                      </a:lnTo>
                      <a:lnTo>
                        <a:pt x="504" y="897"/>
                      </a:lnTo>
                      <a:lnTo>
                        <a:pt x="514" y="878"/>
                      </a:lnTo>
                      <a:lnTo>
                        <a:pt x="525" y="897"/>
                      </a:lnTo>
                      <a:lnTo>
                        <a:pt x="519" y="904"/>
                      </a:lnTo>
                      <a:lnTo>
                        <a:pt x="519" y="918"/>
                      </a:lnTo>
                      <a:lnTo>
                        <a:pt x="525" y="943"/>
                      </a:lnTo>
                      <a:lnTo>
                        <a:pt x="534" y="949"/>
                      </a:lnTo>
                      <a:lnTo>
                        <a:pt x="544" y="949"/>
                      </a:lnTo>
                      <a:lnTo>
                        <a:pt x="549" y="943"/>
                      </a:lnTo>
                      <a:lnTo>
                        <a:pt x="559" y="930"/>
                      </a:lnTo>
                      <a:lnTo>
                        <a:pt x="554" y="910"/>
                      </a:lnTo>
                      <a:lnTo>
                        <a:pt x="559" y="904"/>
                      </a:lnTo>
                      <a:lnTo>
                        <a:pt x="579" y="910"/>
                      </a:lnTo>
                      <a:lnTo>
                        <a:pt x="579" y="924"/>
                      </a:lnTo>
                      <a:lnTo>
                        <a:pt x="574" y="918"/>
                      </a:lnTo>
                      <a:lnTo>
                        <a:pt x="569" y="930"/>
                      </a:lnTo>
                      <a:lnTo>
                        <a:pt x="559" y="943"/>
                      </a:lnTo>
                      <a:lnTo>
                        <a:pt x="559" y="962"/>
                      </a:lnTo>
                      <a:lnTo>
                        <a:pt x="564" y="982"/>
                      </a:lnTo>
                      <a:lnTo>
                        <a:pt x="594" y="962"/>
                      </a:lnTo>
                      <a:lnTo>
                        <a:pt x="603" y="956"/>
                      </a:lnTo>
                      <a:lnTo>
                        <a:pt x="594" y="924"/>
                      </a:lnTo>
                      <a:lnTo>
                        <a:pt x="613" y="937"/>
                      </a:lnTo>
                      <a:lnTo>
                        <a:pt x="618" y="949"/>
                      </a:lnTo>
                      <a:lnTo>
                        <a:pt x="618" y="962"/>
                      </a:lnTo>
                      <a:lnTo>
                        <a:pt x="613" y="968"/>
                      </a:lnTo>
                      <a:lnTo>
                        <a:pt x="624" y="982"/>
                      </a:lnTo>
                      <a:lnTo>
                        <a:pt x="613" y="989"/>
                      </a:lnTo>
                      <a:lnTo>
                        <a:pt x="609" y="976"/>
                      </a:lnTo>
                      <a:lnTo>
                        <a:pt x="588" y="982"/>
                      </a:lnTo>
                      <a:lnTo>
                        <a:pt x="588" y="995"/>
                      </a:lnTo>
                      <a:lnTo>
                        <a:pt x="598" y="995"/>
                      </a:lnTo>
                      <a:lnTo>
                        <a:pt x="609" y="989"/>
                      </a:lnTo>
                      <a:lnTo>
                        <a:pt x="618" y="1001"/>
                      </a:lnTo>
                      <a:lnTo>
                        <a:pt x="609" y="1007"/>
                      </a:lnTo>
                      <a:lnTo>
                        <a:pt x="609" y="1020"/>
                      </a:lnTo>
                      <a:lnTo>
                        <a:pt x="618" y="1020"/>
                      </a:lnTo>
                      <a:lnTo>
                        <a:pt x="618" y="1048"/>
                      </a:lnTo>
                      <a:lnTo>
                        <a:pt x="624" y="1061"/>
                      </a:lnTo>
                      <a:lnTo>
                        <a:pt x="633" y="1067"/>
                      </a:lnTo>
                      <a:lnTo>
                        <a:pt x="638" y="1061"/>
                      </a:lnTo>
                      <a:lnTo>
                        <a:pt x="633" y="1048"/>
                      </a:lnTo>
                      <a:lnTo>
                        <a:pt x="618" y="1041"/>
                      </a:lnTo>
                      <a:lnTo>
                        <a:pt x="628" y="1029"/>
                      </a:lnTo>
                      <a:lnTo>
                        <a:pt x="643" y="1029"/>
                      </a:lnTo>
                      <a:lnTo>
                        <a:pt x="663" y="1029"/>
                      </a:lnTo>
                      <a:lnTo>
                        <a:pt x="678" y="1048"/>
                      </a:lnTo>
                      <a:lnTo>
                        <a:pt x="697" y="1073"/>
                      </a:lnTo>
                      <a:lnTo>
                        <a:pt x="702" y="1093"/>
                      </a:lnTo>
                      <a:lnTo>
                        <a:pt x="732" y="1125"/>
                      </a:lnTo>
                      <a:lnTo>
                        <a:pt x="747" y="1137"/>
                      </a:lnTo>
                      <a:lnTo>
                        <a:pt x="747" y="1118"/>
                      </a:lnTo>
                      <a:lnTo>
                        <a:pt x="747" y="1104"/>
                      </a:lnTo>
                      <a:lnTo>
                        <a:pt x="732" y="1054"/>
                      </a:lnTo>
                      <a:lnTo>
                        <a:pt x="723" y="1067"/>
                      </a:lnTo>
                      <a:lnTo>
                        <a:pt x="717" y="1054"/>
                      </a:lnTo>
                      <a:lnTo>
                        <a:pt x="723" y="1048"/>
                      </a:lnTo>
                      <a:lnTo>
                        <a:pt x="727" y="1029"/>
                      </a:lnTo>
                      <a:lnTo>
                        <a:pt x="717" y="995"/>
                      </a:lnTo>
                      <a:lnTo>
                        <a:pt x="702" y="982"/>
                      </a:lnTo>
                      <a:lnTo>
                        <a:pt x="653" y="956"/>
                      </a:lnTo>
                      <a:lnTo>
                        <a:pt x="648" y="962"/>
                      </a:lnTo>
                      <a:lnTo>
                        <a:pt x="624" y="943"/>
                      </a:lnTo>
                      <a:lnTo>
                        <a:pt x="633" y="937"/>
                      </a:lnTo>
                      <a:lnTo>
                        <a:pt x="658" y="956"/>
                      </a:lnTo>
                      <a:lnTo>
                        <a:pt x="687" y="968"/>
                      </a:lnTo>
                      <a:lnTo>
                        <a:pt x="682" y="956"/>
                      </a:lnTo>
                      <a:lnTo>
                        <a:pt x="678" y="962"/>
                      </a:lnTo>
                      <a:lnTo>
                        <a:pt x="667" y="956"/>
                      </a:lnTo>
                      <a:lnTo>
                        <a:pt x="673" y="949"/>
                      </a:lnTo>
                      <a:lnTo>
                        <a:pt x="678" y="943"/>
                      </a:lnTo>
                      <a:lnTo>
                        <a:pt x="673" y="930"/>
                      </a:lnTo>
                      <a:lnTo>
                        <a:pt x="658" y="930"/>
                      </a:lnTo>
                      <a:lnTo>
                        <a:pt x="638" y="937"/>
                      </a:lnTo>
                      <a:lnTo>
                        <a:pt x="648" y="918"/>
                      </a:lnTo>
                      <a:lnTo>
                        <a:pt x="667" y="904"/>
                      </a:lnTo>
                      <a:lnTo>
                        <a:pt x="603" y="736"/>
                      </a:lnTo>
                      <a:lnTo>
                        <a:pt x="564" y="620"/>
                      </a:lnTo>
                      <a:lnTo>
                        <a:pt x="465" y="606"/>
                      </a:lnTo>
                      <a:lnTo>
                        <a:pt x="317" y="606"/>
                      </a:lnTo>
                      <a:lnTo>
                        <a:pt x="381" y="599"/>
                      </a:lnTo>
                      <a:lnTo>
                        <a:pt x="430" y="599"/>
                      </a:lnTo>
                      <a:lnTo>
                        <a:pt x="441" y="574"/>
                      </a:lnTo>
                      <a:lnTo>
                        <a:pt x="454" y="568"/>
                      </a:lnTo>
                      <a:lnTo>
                        <a:pt x="454" y="548"/>
                      </a:lnTo>
                      <a:lnTo>
                        <a:pt x="454" y="529"/>
                      </a:lnTo>
                      <a:lnTo>
                        <a:pt x="469" y="516"/>
                      </a:lnTo>
                      <a:lnTo>
                        <a:pt x="465" y="496"/>
                      </a:lnTo>
                      <a:lnTo>
                        <a:pt x="469" y="451"/>
                      </a:lnTo>
                      <a:lnTo>
                        <a:pt x="469" y="424"/>
                      </a:lnTo>
                      <a:lnTo>
                        <a:pt x="484" y="432"/>
                      </a:lnTo>
                      <a:lnTo>
                        <a:pt x="490" y="451"/>
                      </a:lnTo>
                      <a:lnTo>
                        <a:pt x="480" y="451"/>
                      </a:lnTo>
                      <a:lnTo>
                        <a:pt x="484" y="476"/>
                      </a:lnTo>
                      <a:lnTo>
                        <a:pt x="495" y="490"/>
                      </a:lnTo>
                      <a:lnTo>
                        <a:pt x="484" y="503"/>
                      </a:lnTo>
                      <a:lnTo>
                        <a:pt x="490" y="516"/>
                      </a:lnTo>
                      <a:lnTo>
                        <a:pt x="484" y="535"/>
                      </a:lnTo>
                      <a:lnTo>
                        <a:pt x="484" y="548"/>
                      </a:lnTo>
                      <a:lnTo>
                        <a:pt x="475" y="548"/>
                      </a:lnTo>
                      <a:lnTo>
                        <a:pt x="469" y="554"/>
                      </a:lnTo>
                      <a:lnTo>
                        <a:pt x="454" y="581"/>
                      </a:lnTo>
                      <a:lnTo>
                        <a:pt x="454" y="587"/>
                      </a:lnTo>
                      <a:lnTo>
                        <a:pt x="484" y="593"/>
                      </a:lnTo>
                      <a:lnTo>
                        <a:pt x="495" y="593"/>
                      </a:lnTo>
                      <a:lnTo>
                        <a:pt x="510" y="599"/>
                      </a:lnTo>
                      <a:lnTo>
                        <a:pt x="564" y="599"/>
                      </a:lnTo>
                      <a:lnTo>
                        <a:pt x="559" y="548"/>
                      </a:lnTo>
                      <a:lnTo>
                        <a:pt x="544" y="523"/>
                      </a:lnTo>
                      <a:lnTo>
                        <a:pt x="525" y="509"/>
                      </a:lnTo>
                      <a:lnTo>
                        <a:pt x="504" y="503"/>
                      </a:lnTo>
                      <a:lnTo>
                        <a:pt x="490" y="509"/>
                      </a:lnTo>
                      <a:lnTo>
                        <a:pt x="475" y="509"/>
                      </a:lnTo>
                      <a:lnTo>
                        <a:pt x="469" y="490"/>
                      </a:lnTo>
                      <a:lnTo>
                        <a:pt x="469" y="470"/>
                      </a:lnTo>
                      <a:lnTo>
                        <a:pt x="465" y="470"/>
                      </a:lnTo>
                      <a:lnTo>
                        <a:pt x="469" y="432"/>
                      </a:lnTo>
                      <a:lnTo>
                        <a:pt x="484" y="432"/>
                      </a:lnTo>
                      <a:lnTo>
                        <a:pt x="495" y="451"/>
                      </a:lnTo>
                      <a:lnTo>
                        <a:pt x="484" y="457"/>
                      </a:lnTo>
                      <a:lnTo>
                        <a:pt x="490" y="470"/>
                      </a:lnTo>
                      <a:lnTo>
                        <a:pt x="504" y="482"/>
                      </a:lnTo>
                      <a:lnTo>
                        <a:pt x="514" y="490"/>
                      </a:lnTo>
                      <a:lnTo>
                        <a:pt x="525" y="482"/>
                      </a:lnTo>
                      <a:lnTo>
                        <a:pt x="519" y="476"/>
                      </a:lnTo>
                      <a:lnTo>
                        <a:pt x="519" y="463"/>
                      </a:lnTo>
                      <a:lnTo>
                        <a:pt x="504" y="457"/>
                      </a:lnTo>
                      <a:lnTo>
                        <a:pt x="490" y="438"/>
                      </a:lnTo>
                      <a:lnTo>
                        <a:pt x="475" y="432"/>
                      </a:lnTo>
                      <a:lnTo>
                        <a:pt x="465" y="438"/>
                      </a:lnTo>
                      <a:lnTo>
                        <a:pt x="460" y="444"/>
                      </a:lnTo>
                      <a:lnTo>
                        <a:pt x="454" y="451"/>
                      </a:lnTo>
                      <a:lnTo>
                        <a:pt x="450" y="457"/>
                      </a:lnTo>
                      <a:lnTo>
                        <a:pt x="445" y="463"/>
                      </a:lnTo>
                      <a:lnTo>
                        <a:pt x="435" y="482"/>
                      </a:lnTo>
                      <a:lnTo>
                        <a:pt x="416" y="496"/>
                      </a:lnTo>
                      <a:lnTo>
                        <a:pt x="411" y="482"/>
                      </a:lnTo>
                      <a:lnTo>
                        <a:pt x="430" y="470"/>
                      </a:lnTo>
                      <a:lnTo>
                        <a:pt x="430" y="457"/>
                      </a:lnTo>
                      <a:lnTo>
                        <a:pt x="441" y="451"/>
                      </a:lnTo>
                      <a:lnTo>
                        <a:pt x="445" y="438"/>
                      </a:lnTo>
                      <a:lnTo>
                        <a:pt x="441" y="424"/>
                      </a:lnTo>
                      <a:lnTo>
                        <a:pt x="426" y="418"/>
                      </a:lnTo>
                      <a:lnTo>
                        <a:pt x="411" y="399"/>
                      </a:lnTo>
                      <a:lnTo>
                        <a:pt x="411" y="374"/>
                      </a:lnTo>
                      <a:lnTo>
                        <a:pt x="416" y="399"/>
                      </a:lnTo>
                      <a:lnTo>
                        <a:pt x="426" y="412"/>
                      </a:lnTo>
                      <a:lnTo>
                        <a:pt x="445" y="380"/>
                      </a:lnTo>
                      <a:lnTo>
                        <a:pt x="441" y="353"/>
                      </a:lnTo>
                      <a:lnTo>
                        <a:pt x="445" y="334"/>
                      </a:lnTo>
                      <a:lnTo>
                        <a:pt x="454" y="341"/>
                      </a:lnTo>
                      <a:lnTo>
                        <a:pt x="460" y="360"/>
                      </a:lnTo>
                      <a:lnTo>
                        <a:pt x="484" y="366"/>
                      </a:lnTo>
                      <a:lnTo>
                        <a:pt x="495" y="341"/>
                      </a:lnTo>
                      <a:lnTo>
                        <a:pt x="465" y="322"/>
                      </a:lnTo>
                      <a:lnTo>
                        <a:pt x="454" y="295"/>
                      </a:lnTo>
                      <a:lnTo>
                        <a:pt x="465" y="295"/>
                      </a:lnTo>
                      <a:lnTo>
                        <a:pt x="475" y="316"/>
                      </a:lnTo>
                      <a:lnTo>
                        <a:pt x="490" y="328"/>
                      </a:lnTo>
                      <a:lnTo>
                        <a:pt x="484" y="295"/>
                      </a:lnTo>
                      <a:lnTo>
                        <a:pt x="460" y="289"/>
                      </a:lnTo>
                      <a:lnTo>
                        <a:pt x="441" y="295"/>
                      </a:lnTo>
                      <a:lnTo>
                        <a:pt x="445" y="322"/>
                      </a:lnTo>
                      <a:lnTo>
                        <a:pt x="445" y="353"/>
                      </a:lnTo>
                      <a:lnTo>
                        <a:pt x="430" y="353"/>
                      </a:lnTo>
                      <a:lnTo>
                        <a:pt x="426" y="328"/>
                      </a:lnTo>
                      <a:lnTo>
                        <a:pt x="430" y="283"/>
                      </a:lnTo>
                      <a:lnTo>
                        <a:pt x="450" y="270"/>
                      </a:lnTo>
                      <a:lnTo>
                        <a:pt x="475" y="277"/>
                      </a:lnTo>
                      <a:lnTo>
                        <a:pt x="484" y="249"/>
                      </a:lnTo>
                      <a:lnTo>
                        <a:pt x="475" y="236"/>
                      </a:lnTo>
                      <a:lnTo>
                        <a:pt x="460" y="249"/>
                      </a:lnTo>
                      <a:lnTo>
                        <a:pt x="450" y="270"/>
                      </a:lnTo>
                      <a:lnTo>
                        <a:pt x="445" y="249"/>
                      </a:lnTo>
                      <a:lnTo>
                        <a:pt x="445" y="223"/>
                      </a:lnTo>
                      <a:lnTo>
                        <a:pt x="450" y="184"/>
                      </a:lnTo>
                      <a:lnTo>
                        <a:pt x="454" y="165"/>
                      </a:lnTo>
                      <a:lnTo>
                        <a:pt x="475" y="165"/>
                      </a:lnTo>
                      <a:lnTo>
                        <a:pt x="490" y="178"/>
                      </a:lnTo>
                      <a:lnTo>
                        <a:pt x="480" y="95"/>
                      </a:lnTo>
                      <a:lnTo>
                        <a:pt x="454" y="108"/>
                      </a:lnTo>
                      <a:lnTo>
                        <a:pt x="430" y="120"/>
                      </a:lnTo>
                      <a:lnTo>
                        <a:pt x="430" y="147"/>
                      </a:lnTo>
                      <a:lnTo>
                        <a:pt x="420" y="140"/>
                      </a:lnTo>
                      <a:lnTo>
                        <a:pt x="392" y="140"/>
                      </a:lnTo>
                      <a:lnTo>
                        <a:pt x="371" y="153"/>
                      </a:lnTo>
                      <a:lnTo>
                        <a:pt x="366" y="159"/>
                      </a:lnTo>
                      <a:lnTo>
                        <a:pt x="362" y="147"/>
                      </a:lnTo>
                      <a:lnTo>
                        <a:pt x="366" y="134"/>
                      </a:lnTo>
                      <a:lnTo>
                        <a:pt x="377" y="120"/>
                      </a:lnTo>
                      <a:lnTo>
                        <a:pt x="392" y="134"/>
                      </a:lnTo>
                      <a:lnTo>
                        <a:pt x="407" y="134"/>
                      </a:lnTo>
                      <a:lnTo>
                        <a:pt x="416" y="126"/>
                      </a:lnTo>
                      <a:lnTo>
                        <a:pt x="416" y="114"/>
                      </a:lnTo>
                      <a:lnTo>
                        <a:pt x="426" y="108"/>
                      </a:lnTo>
                      <a:lnTo>
                        <a:pt x="445" y="108"/>
                      </a:lnTo>
                      <a:lnTo>
                        <a:pt x="450" y="95"/>
                      </a:lnTo>
                      <a:lnTo>
                        <a:pt x="460" y="101"/>
                      </a:lnTo>
                      <a:lnTo>
                        <a:pt x="469" y="95"/>
                      </a:lnTo>
                      <a:lnTo>
                        <a:pt x="460" y="31"/>
                      </a:lnTo>
                      <a:lnTo>
                        <a:pt x="554" y="0"/>
                      </a:lnTo>
                      <a:lnTo>
                        <a:pt x="543" y="74"/>
                      </a:lnTo>
                      <a:lnTo>
                        <a:pt x="540" y="95"/>
                      </a:lnTo>
                      <a:lnTo>
                        <a:pt x="549" y="95"/>
                      </a:lnTo>
                      <a:lnTo>
                        <a:pt x="559" y="82"/>
                      </a:lnTo>
                      <a:lnTo>
                        <a:pt x="564" y="82"/>
                      </a:lnTo>
                      <a:lnTo>
                        <a:pt x="569" y="101"/>
                      </a:lnTo>
                      <a:lnTo>
                        <a:pt x="559" y="108"/>
                      </a:lnTo>
                      <a:lnTo>
                        <a:pt x="549" y="114"/>
                      </a:lnTo>
                      <a:lnTo>
                        <a:pt x="554" y="134"/>
                      </a:lnTo>
                      <a:lnTo>
                        <a:pt x="559" y="134"/>
                      </a:lnTo>
                      <a:lnTo>
                        <a:pt x="564" y="126"/>
                      </a:lnTo>
                      <a:lnTo>
                        <a:pt x="564" y="120"/>
                      </a:lnTo>
                      <a:lnTo>
                        <a:pt x="564" y="101"/>
                      </a:lnTo>
                      <a:lnTo>
                        <a:pt x="574" y="95"/>
                      </a:lnTo>
                      <a:lnTo>
                        <a:pt x="574" y="120"/>
                      </a:lnTo>
                      <a:lnTo>
                        <a:pt x="588" y="126"/>
                      </a:lnTo>
                      <a:lnTo>
                        <a:pt x="579" y="147"/>
                      </a:lnTo>
                      <a:lnTo>
                        <a:pt x="598" y="140"/>
                      </a:lnTo>
                      <a:lnTo>
                        <a:pt x="618" y="134"/>
                      </a:lnTo>
                      <a:lnTo>
                        <a:pt x="643" y="126"/>
                      </a:lnTo>
                      <a:lnTo>
                        <a:pt x="658" y="126"/>
                      </a:lnTo>
                      <a:lnTo>
                        <a:pt x="663" y="140"/>
                      </a:lnTo>
                      <a:lnTo>
                        <a:pt x="687" y="134"/>
                      </a:lnTo>
                      <a:lnTo>
                        <a:pt x="692" y="140"/>
                      </a:lnTo>
                      <a:lnTo>
                        <a:pt x="723" y="134"/>
                      </a:lnTo>
                      <a:lnTo>
                        <a:pt x="742" y="147"/>
                      </a:lnTo>
                      <a:lnTo>
                        <a:pt x="766" y="147"/>
                      </a:lnTo>
                      <a:lnTo>
                        <a:pt x="766" y="108"/>
                      </a:lnTo>
                      <a:lnTo>
                        <a:pt x="772" y="108"/>
                      </a:lnTo>
                      <a:lnTo>
                        <a:pt x="772" y="140"/>
                      </a:lnTo>
                      <a:lnTo>
                        <a:pt x="792" y="153"/>
                      </a:lnTo>
                      <a:lnTo>
                        <a:pt x="801" y="140"/>
                      </a:lnTo>
                      <a:lnTo>
                        <a:pt x="811" y="140"/>
                      </a:lnTo>
                      <a:lnTo>
                        <a:pt x="820" y="159"/>
                      </a:lnTo>
                      <a:lnTo>
                        <a:pt x="846" y="159"/>
                      </a:lnTo>
                      <a:lnTo>
                        <a:pt x="841" y="140"/>
                      </a:lnTo>
                      <a:lnTo>
                        <a:pt x="856" y="140"/>
                      </a:lnTo>
                      <a:lnTo>
                        <a:pt x="850" y="153"/>
                      </a:lnTo>
                      <a:lnTo>
                        <a:pt x="841" y="153"/>
                      </a:lnTo>
                      <a:lnTo>
                        <a:pt x="850" y="165"/>
                      </a:lnTo>
                      <a:lnTo>
                        <a:pt x="865" y="165"/>
                      </a:lnTo>
                      <a:lnTo>
                        <a:pt x="865" y="153"/>
                      </a:lnTo>
                      <a:lnTo>
                        <a:pt x="861" y="140"/>
                      </a:lnTo>
                      <a:lnTo>
                        <a:pt x="870" y="140"/>
                      </a:lnTo>
                      <a:lnTo>
                        <a:pt x="870" y="101"/>
                      </a:lnTo>
                      <a:lnTo>
                        <a:pt x="885" y="140"/>
                      </a:lnTo>
                      <a:lnTo>
                        <a:pt x="899" y="159"/>
                      </a:lnTo>
                      <a:lnTo>
                        <a:pt x="914" y="165"/>
                      </a:lnTo>
                      <a:lnTo>
                        <a:pt x="925" y="153"/>
                      </a:lnTo>
                      <a:lnTo>
                        <a:pt x="944" y="172"/>
                      </a:lnTo>
                      <a:lnTo>
                        <a:pt x="944" y="108"/>
                      </a:lnTo>
                      <a:lnTo>
                        <a:pt x="969" y="95"/>
                      </a:lnTo>
                      <a:lnTo>
                        <a:pt x="969" y="134"/>
                      </a:lnTo>
                      <a:lnTo>
                        <a:pt x="974" y="147"/>
                      </a:lnTo>
                      <a:lnTo>
                        <a:pt x="984" y="165"/>
                      </a:lnTo>
                      <a:lnTo>
                        <a:pt x="979" y="178"/>
                      </a:lnTo>
                      <a:lnTo>
                        <a:pt x="969" y="165"/>
                      </a:lnTo>
                      <a:lnTo>
                        <a:pt x="959" y="178"/>
                      </a:lnTo>
                      <a:lnTo>
                        <a:pt x="944" y="172"/>
                      </a:lnTo>
                      <a:lnTo>
                        <a:pt x="925" y="165"/>
                      </a:lnTo>
                      <a:lnTo>
                        <a:pt x="919" y="184"/>
                      </a:lnTo>
                      <a:lnTo>
                        <a:pt x="934" y="192"/>
                      </a:lnTo>
                      <a:lnTo>
                        <a:pt x="955" y="192"/>
                      </a:lnTo>
                      <a:lnTo>
                        <a:pt x="959" y="211"/>
                      </a:lnTo>
                      <a:lnTo>
                        <a:pt x="974" y="223"/>
                      </a:lnTo>
                      <a:lnTo>
                        <a:pt x="989" y="211"/>
                      </a:lnTo>
                      <a:lnTo>
                        <a:pt x="984" y="192"/>
                      </a:lnTo>
                      <a:lnTo>
                        <a:pt x="994" y="172"/>
                      </a:lnTo>
                      <a:lnTo>
                        <a:pt x="984" y="140"/>
                      </a:lnTo>
                      <a:lnTo>
                        <a:pt x="994" y="101"/>
                      </a:lnTo>
                      <a:lnTo>
                        <a:pt x="998" y="101"/>
                      </a:lnTo>
                      <a:lnTo>
                        <a:pt x="1009" y="120"/>
                      </a:lnTo>
                      <a:lnTo>
                        <a:pt x="998" y="126"/>
                      </a:lnTo>
                      <a:lnTo>
                        <a:pt x="1009" y="140"/>
                      </a:lnTo>
                      <a:lnTo>
                        <a:pt x="1028" y="134"/>
                      </a:lnTo>
                      <a:lnTo>
                        <a:pt x="1043" y="134"/>
                      </a:lnTo>
                      <a:lnTo>
                        <a:pt x="1033" y="153"/>
                      </a:lnTo>
                      <a:lnTo>
                        <a:pt x="1038" y="165"/>
                      </a:lnTo>
                      <a:lnTo>
                        <a:pt x="1018" y="172"/>
                      </a:lnTo>
                      <a:lnTo>
                        <a:pt x="1033" y="192"/>
                      </a:lnTo>
                      <a:lnTo>
                        <a:pt x="1043" y="211"/>
                      </a:lnTo>
                      <a:lnTo>
                        <a:pt x="1028" y="244"/>
                      </a:lnTo>
                      <a:lnTo>
                        <a:pt x="1004" y="230"/>
                      </a:lnTo>
                      <a:lnTo>
                        <a:pt x="998" y="264"/>
                      </a:lnTo>
                      <a:lnTo>
                        <a:pt x="1018" y="270"/>
                      </a:lnTo>
                      <a:lnTo>
                        <a:pt x="1009" y="283"/>
                      </a:lnTo>
                      <a:lnTo>
                        <a:pt x="994" y="264"/>
                      </a:lnTo>
                      <a:lnTo>
                        <a:pt x="994" y="283"/>
                      </a:lnTo>
                      <a:lnTo>
                        <a:pt x="1009" y="295"/>
                      </a:lnTo>
                      <a:lnTo>
                        <a:pt x="964" y="277"/>
                      </a:lnTo>
                      <a:lnTo>
                        <a:pt x="934" y="249"/>
                      </a:lnTo>
                      <a:lnTo>
                        <a:pt x="910" y="264"/>
                      </a:lnTo>
                      <a:lnTo>
                        <a:pt x="880" y="249"/>
                      </a:lnTo>
                      <a:lnTo>
                        <a:pt x="875" y="236"/>
                      </a:lnTo>
                      <a:lnTo>
                        <a:pt x="905" y="223"/>
                      </a:lnTo>
                      <a:lnTo>
                        <a:pt x="899" y="205"/>
                      </a:lnTo>
                      <a:lnTo>
                        <a:pt x="875" y="198"/>
                      </a:lnTo>
                      <a:lnTo>
                        <a:pt x="870" y="223"/>
                      </a:lnTo>
                      <a:lnTo>
                        <a:pt x="850" y="217"/>
                      </a:lnTo>
                      <a:lnTo>
                        <a:pt x="846" y="198"/>
                      </a:lnTo>
                      <a:lnTo>
                        <a:pt x="841" y="230"/>
                      </a:lnTo>
                      <a:lnTo>
                        <a:pt x="816" y="255"/>
                      </a:lnTo>
                      <a:lnTo>
                        <a:pt x="801" y="244"/>
                      </a:lnTo>
                      <a:lnTo>
                        <a:pt x="806" y="205"/>
                      </a:lnTo>
                      <a:lnTo>
                        <a:pt x="801" y="178"/>
                      </a:lnTo>
                      <a:lnTo>
                        <a:pt x="781" y="184"/>
                      </a:lnTo>
                      <a:lnTo>
                        <a:pt x="751" y="178"/>
                      </a:lnTo>
                      <a:lnTo>
                        <a:pt x="712" y="165"/>
                      </a:lnTo>
                      <a:lnTo>
                        <a:pt x="648" y="165"/>
                      </a:lnTo>
                      <a:lnTo>
                        <a:pt x="628" y="165"/>
                      </a:lnTo>
                      <a:lnTo>
                        <a:pt x="633" y="178"/>
                      </a:lnTo>
                      <a:lnTo>
                        <a:pt x="633" y="192"/>
                      </a:lnTo>
                      <a:lnTo>
                        <a:pt x="628" y="223"/>
                      </a:lnTo>
                      <a:lnTo>
                        <a:pt x="609" y="223"/>
                      </a:lnTo>
                      <a:lnTo>
                        <a:pt x="598" y="205"/>
                      </a:lnTo>
                      <a:lnTo>
                        <a:pt x="583" y="211"/>
                      </a:lnTo>
                      <a:lnTo>
                        <a:pt x="579" y="249"/>
                      </a:lnTo>
                      <a:lnTo>
                        <a:pt x="594" y="236"/>
                      </a:lnTo>
                      <a:lnTo>
                        <a:pt x="609" y="255"/>
                      </a:lnTo>
                      <a:lnTo>
                        <a:pt x="598" y="283"/>
                      </a:lnTo>
                      <a:lnTo>
                        <a:pt x="603" y="302"/>
                      </a:lnTo>
                      <a:lnTo>
                        <a:pt x="633" y="295"/>
                      </a:lnTo>
                      <a:lnTo>
                        <a:pt x="663" y="289"/>
                      </a:lnTo>
                      <a:lnTo>
                        <a:pt x="663" y="264"/>
                      </a:lnTo>
                      <a:lnTo>
                        <a:pt x="628" y="249"/>
                      </a:lnTo>
                      <a:lnTo>
                        <a:pt x="673" y="244"/>
                      </a:lnTo>
                      <a:lnTo>
                        <a:pt x="678" y="249"/>
                      </a:lnTo>
                      <a:lnTo>
                        <a:pt x="692" y="236"/>
                      </a:lnTo>
                      <a:lnTo>
                        <a:pt x="707" y="244"/>
                      </a:lnTo>
                      <a:lnTo>
                        <a:pt x="736" y="236"/>
                      </a:lnTo>
                      <a:lnTo>
                        <a:pt x="751" y="211"/>
                      </a:lnTo>
                      <a:lnTo>
                        <a:pt x="747" y="172"/>
                      </a:lnTo>
                      <a:lnTo>
                        <a:pt x="757" y="211"/>
                      </a:lnTo>
                      <a:lnTo>
                        <a:pt x="766" y="236"/>
                      </a:lnTo>
                      <a:lnTo>
                        <a:pt x="806" y="236"/>
                      </a:lnTo>
                      <a:lnTo>
                        <a:pt x="811" y="184"/>
                      </a:lnTo>
                      <a:lnTo>
                        <a:pt x="826" y="184"/>
                      </a:lnTo>
                      <a:lnTo>
                        <a:pt x="816" y="230"/>
                      </a:lnTo>
                      <a:lnTo>
                        <a:pt x="841" y="230"/>
                      </a:lnTo>
                      <a:lnTo>
                        <a:pt x="895" y="249"/>
                      </a:lnTo>
                      <a:lnTo>
                        <a:pt x="861" y="277"/>
                      </a:lnTo>
                      <a:lnTo>
                        <a:pt x="919" y="308"/>
                      </a:lnTo>
                      <a:lnTo>
                        <a:pt x="979" y="328"/>
                      </a:lnTo>
                      <a:lnTo>
                        <a:pt x="998" y="353"/>
                      </a:lnTo>
                      <a:lnTo>
                        <a:pt x="989" y="366"/>
                      </a:lnTo>
                      <a:lnTo>
                        <a:pt x="969" y="348"/>
                      </a:lnTo>
                      <a:lnTo>
                        <a:pt x="919" y="322"/>
                      </a:lnTo>
                      <a:lnTo>
                        <a:pt x="880" y="316"/>
                      </a:lnTo>
                      <a:lnTo>
                        <a:pt x="841" y="302"/>
                      </a:lnTo>
                      <a:lnTo>
                        <a:pt x="826" y="283"/>
                      </a:lnTo>
                      <a:lnTo>
                        <a:pt x="766" y="270"/>
                      </a:lnTo>
                      <a:lnTo>
                        <a:pt x="717" y="283"/>
                      </a:lnTo>
                      <a:lnTo>
                        <a:pt x="678" y="302"/>
                      </a:lnTo>
                      <a:lnTo>
                        <a:pt x="638" y="334"/>
                      </a:lnTo>
                      <a:lnTo>
                        <a:pt x="618" y="366"/>
                      </a:lnTo>
                      <a:lnTo>
                        <a:pt x="624" y="392"/>
                      </a:lnTo>
                      <a:lnTo>
                        <a:pt x="643" y="424"/>
                      </a:lnTo>
                      <a:lnTo>
                        <a:pt x="663" y="418"/>
                      </a:lnTo>
                      <a:lnTo>
                        <a:pt x="692" y="399"/>
                      </a:lnTo>
                      <a:lnTo>
                        <a:pt x="712" y="386"/>
                      </a:lnTo>
                      <a:lnTo>
                        <a:pt x="712" y="348"/>
                      </a:lnTo>
                      <a:lnTo>
                        <a:pt x="732" y="353"/>
                      </a:lnTo>
                      <a:lnTo>
                        <a:pt x="717" y="386"/>
                      </a:lnTo>
                      <a:lnTo>
                        <a:pt x="757" y="412"/>
                      </a:lnTo>
                      <a:lnTo>
                        <a:pt x="762" y="444"/>
                      </a:lnTo>
                      <a:lnTo>
                        <a:pt x="826" y="399"/>
                      </a:lnTo>
                      <a:lnTo>
                        <a:pt x="831" y="418"/>
                      </a:lnTo>
                      <a:lnTo>
                        <a:pt x="811" y="438"/>
                      </a:lnTo>
                      <a:lnTo>
                        <a:pt x="846" y="444"/>
                      </a:lnTo>
                      <a:lnTo>
                        <a:pt x="846" y="463"/>
                      </a:lnTo>
                      <a:lnTo>
                        <a:pt x="816" y="470"/>
                      </a:lnTo>
                      <a:lnTo>
                        <a:pt x="781" y="438"/>
                      </a:lnTo>
                      <a:lnTo>
                        <a:pt x="732" y="451"/>
                      </a:lnTo>
                      <a:lnTo>
                        <a:pt x="702" y="457"/>
                      </a:lnTo>
                      <a:lnTo>
                        <a:pt x="682" y="451"/>
                      </a:lnTo>
                      <a:lnTo>
                        <a:pt x="643" y="438"/>
                      </a:lnTo>
                      <a:lnTo>
                        <a:pt x="678" y="476"/>
                      </a:lnTo>
                      <a:lnTo>
                        <a:pt x="712" y="509"/>
                      </a:lnTo>
                      <a:lnTo>
                        <a:pt x="751" y="503"/>
                      </a:lnTo>
                      <a:lnTo>
                        <a:pt x="781" y="509"/>
                      </a:lnTo>
                      <a:lnTo>
                        <a:pt x="781" y="529"/>
                      </a:lnTo>
                      <a:lnTo>
                        <a:pt x="751" y="529"/>
                      </a:lnTo>
                      <a:lnTo>
                        <a:pt x="723" y="509"/>
                      </a:lnTo>
                      <a:lnTo>
                        <a:pt x="702" y="509"/>
                      </a:lnTo>
                      <a:lnTo>
                        <a:pt x="707" y="543"/>
                      </a:lnTo>
                      <a:lnTo>
                        <a:pt x="682" y="548"/>
                      </a:lnTo>
                      <a:lnTo>
                        <a:pt x="648" y="535"/>
                      </a:lnTo>
                      <a:lnTo>
                        <a:pt x="653" y="503"/>
                      </a:lnTo>
                      <a:lnTo>
                        <a:pt x="673" y="535"/>
                      </a:lnTo>
                      <a:lnTo>
                        <a:pt x="678" y="516"/>
                      </a:lnTo>
                      <a:lnTo>
                        <a:pt x="643" y="482"/>
                      </a:lnTo>
                      <a:lnTo>
                        <a:pt x="609" y="490"/>
                      </a:lnTo>
                      <a:lnTo>
                        <a:pt x="613" y="523"/>
                      </a:lnTo>
                      <a:lnTo>
                        <a:pt x="633" y="581"/>
                      </a:lnTo>
                      <a:lnTo>
                        <a:pt x="678" y="710"/>
                      </a:lnTo>
                      <a:lnTo>
                        <a:pt x="732" y="795"/>
                      </a:lnTo>
                      <a:lnTo>
                        <a:pt x="766" y="839"/>
                      </a:lnTo>
                      <a:lnTo>
                        <a:pt x="781" y="860"/>
                      </a:lnTo>
                      <a:lnTo>
                        <a:pt x="786" y="860"/>
                      </a:lnTo>
                      <a:lnTo>
                        <a:pt x="777" y="833"/>
                      </a:lnTo>
                      <a:lnTo>
                        <a:pt x="766" y="808"/>
                      </a:lnTo>
                      <a:lnTo>
                        <a:pt x="772" y="814"/>
                      </a:lnTo>
                      <a:lnTo>
                        <a:pt x="792" y="800"/>
                      </a:lnTo>
                      <a:lnTo>
                        <a:pt x="816" y="800"/>
                      </a:lnTo>
                      <a:lnTo>
                        <a:pt x="875" y="781"/>
                      </a:lnTo>
                      <a:lnTo>
                        <a:pt x="885" y="768"/>
                      </a:lnTo>
                      <a:lnTo>
                        <a:pt x="880" y="795"/>
                      </a:lnTo>
                      <a:lnTo>
                        <a:pt x="801" y="821"/>
                      </a:lnTo>
                      <a:lnTo>
                        <a:pt x="796" y="839"/>
                      </a:lnTo>
                      <a:lnTo>
                        <a:pt x="806" y="852"/>
                      </a:lnTo>
                      <a:lnTo>
                        <a:pt x="811" y="866"/>
                      </a:lnTo>
                      <a:lnTo>
                        <a:pt x="806" y="885"/>
                      </a:lnTo>
                      <a:lnTo>
                        <a:pt x="816" y="924"/>
                      </a:lnTo>
                      <a:lnTo>
                        <a:pt x="850" y="949"/>
                      </a:lnTo>
                      <a:lnTo>
                        <a:pt x="856" y="924"/>
                      </a:lnTo>
                      <a:lnTo>
                        <a:pt x="846" y="891"/>
                      </a:lnTo>
                      <a:lnTo>
                        <a:pt x="841" y="885"/>
                      </a:lnTo>
                      <a:lnTo>
                        <a:pt x="861" y="878"/>
                      </a:lnTo>
                      <a:lnTo>
                        <a:pt x="861" y="891"/>
                      </a:lnTo>
                      <a:lnTo>
                        <a:pt x="856" y="910"/>
                      </a:lnTo>
                      <a:lnTo>
                        <a:pt x="861" y="937"/>
                      </a:lnTo>
                      <a:lnTo>
                        <a:pt x="870" y="943"/>
                      </a:lnTo>
                      <a:lnTo>
                        <a:pt x="895" y="1014"/>
                      </a:lnTo>
                      <a:lnTo>
                        <a:pt x="899" y="1054"/>
                      </a:lnTo>
                      <a:lnTo>
                        <a:pt x="870" y="1098"/>
                      </a:lnTo>
                      <a:lnTo>
                        <a:pt x="865" y="1112"/>
                      </a:lnTo>
                      <a:lnTo>
                        <a:pt x="890" y="1087"/>
                      </a:lnTo>
                      <a:lnTo>
                        <a:pt x="905" y="1079"/>
                      </a:lnTo>
                      <a:lnTo>
                        <a:pt x="919" y="1079"/>
                      </a:lnTo>
                      <a:lnTo>
                        <a:pt x="934" y="1093"/>
                      </a:lnTo>
                      <a:lnTo>
                        <a:pt x="949" y="1079"/>
                      </a:lnTo>
                      <a:lnTo>
                        <a:pt x="929" y="1118"/>
                      </a:lnTo>
                      <a:lnTo>
                        <a:pt x="914" y="1112"/>
                      </a:lnTo>
                      <a:lnTo>
                        <a:pt x="905" y="1112"/>
                      </a:lnTo>
                      <a:lnTo>
                        <a:pt x="899" y="1131"/>
                      </a:lnTo>
                      <a:lnTo>
                        <a:pt x="885" y="1150"/>
                      </a:lnTo>
                      <a:lnTo>
                        <a:pt x="870" y="1158"/>
                      </a:lnTo>
                      <a:lnTo>
                        <a:pt x="875" y="1176"/>
                      </a:lnTo>
                      <a:lnTo>
                        <a:pt x="885" y="1176"/>
                      </a:lnTo>
                      <a:lnTo>
                        <a:pt x="890" y="1196"/>
                      </a:lnTo>
                      <a:lnTo>
                        <a:pt x="880" y="1196"/>
                      </a:lnTo>
                      <a:lnTo>
                        <a:pt x="870" y="1189"/>
                      </a:lnTo>
                      <a:lnTo>
                        <a:pt x="861" y="1164"/>
                      </a:lnTo>
                      <a:lnTo>
                        <a:pt x="850" y="1170"/>
                      </a:lnTo>
                      <a:lnTo>
                        <a:pt x="841" y="1208"/>
                      </a:lnTo>
                      <a:lnTo>
                        <a:pt x="841" y="1241"/>
                      </a:lnTo>
                      <a:lnTo>
                        <a:pt x="846" y="1287"/>
                      </a:lnTo>
                      <a:lnTo>
                        <a:pt x="846" y="1319"/>
                      </a:lnTo>
                      <a:lnTo>
                        <a:pt x="846" y="1344"/>
                      </a:lnTo>
                      <a:lnTo>
                        <a:pt x="865" y="1391"/>
                      </a:lnTo>
                      <a:lnTo>
                        <a:pt x="870" y="1404"/>
                      </a:lnTo>
                      <a:lnTo>
                        <a:pt x="998" y="1365"/>
                      </a:lnTo>
                      <a:lnTo>
                        <a:pt x="1018" y="1344"/>
                      </a:lnTo>
                      <a:lnTo>
                        <a:pt x="1028" y="1300"/>
                      </a:lnTo>
                      <a:lnTo>
                        <a:pt x="1024" y="1280"/>
                      </a:lnTo>
                      <a:lnTo>
                        <a:pt x="1028" y="1260"/>
                      </a:lnTo>
                      <a:lnTo>
                        <a:pt x="1028" y="1280"/>
                      </a:lnTo>
                      <a:lnTo>
                        <a:pt x="1063" y="1247"/>
                      </a:lnTo>
                      <a:lnTo>
                        <a:pt x="1079" y="1247"/>
                      </a:lnTo>
                      <a:lnTo>
                        <a:pt x="1079" y="1280"/>
                      </a:lnTo>
                      <a:lnTo>
                        <a:pt x="1063" y="1294"/>
                      </a:lnTo>
                      <a:lnTo>
                        <a:pt x="1052" y="1319"/>
                      </a:lnTo>
                      <a:lnTo>
                        <a:pt x="1063" y="1319"/>
                      </a:lnTo>
                      <a:lnTo>
                        <a:pt x="1048" y="1385"/>
                      </a:lnTo>
                      <a:lnTo>
                        <a:pt x="1038" y="1410"/>
                      </a:lnTo>
                      <a:lnTo>
                        <a:pt x="1033" y="1396"/>
                      </a:lnTo>
                      <a:lnTo>
                        <a:pt x="1013" y="1410"/>
                      </a:lnTo>
                      <a:lnTo>
                        <a:pt x="1004" y="1423"/>
                      </a:lnTo>
                      <a:lnTo>
                        <a:pt x="979" y="1423"/>
                      </a:lnTo>
                      <a:lnTo>
                        <a:pt x="979" y="1435"/>
                      </a:lnTo>
                      <a:lnTo>
                        <a:pt x="955" y="1423"/>
                      </a:lnTo>
                      <a:lnTo>
                        <a:pt x="919" y="1423"/>
                      </a:lnTo>
                      <a:lnTo>
                        <a:pt x="885" y="1448"/>
                      </a:lnTo>
                      <a:lnTo>
                        <a:pt x="875" y="1474"/>
                      </a:lnTo>
                      <a:lnTo>
                        <a:pt x="875" y="1500"/>
                      </a:lnTo>
                      <a:lnTo>
                        <a:pt x="880" y="1540"/>
                      </a:lnTo>
                      <a:lnTo>
                        <a:pt x="772" y="150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3" name="Freeform 5"/>
                <p:cNvSpPr>
                  <a:spLocks/>
                </p:cNvSpPr>
                <p:nvPr/>
              </p:nvSpPr>
              <p:spPr bwMode="ltGray">
                <a:xfrm>
                  <a:off x="4311" y="624"/>
                  <a:ext cx="1010" cy="2504"/>
                </a:xfrm>
                <a:custGeom>
                  <a:avLst/>
                  <a:gdLst>
                    <a:gd name="T0" fmla="*/ 257 w 1010"/>
                    <a:gd name="T1" fmla="*/ 2112 h 2504"/>
                    <a:gd name="T2" fmla="*/ 217 w 1010"/>
                    <a:gd name="T3" fmla="*/ 1969 h 2504"/>
                    <a:gd name="T4" fmla="*/ 262 w 1010"/>
                    <a:gd name="T5" fmla="*/ 1963 h 2504"/>
                    <a:gd name="T6" fmla="*/ 380 w 1010"/>
                    <a:gd name="T7" fmla="*/ 2015 h 2504"/>
                    <a:gd name="T8" fmla="*/ 445 w 1010"/>
                    <a:gd name="T9" fmla="*/ 1819 h 2504"/>
                    <a:gd name="T10" fmla="*/ 326 w 1010"/>
                    <a:gd name="T11" fmla="*/ 1663 h 2504"/>
                    <a:gd name="T12" fmla="*/ 183 w 1010"/>
                    <a:gd name="T13" fmla="*/ 1684 h 2504"/>
                    <a:gd name="T14" fmla="*/ 232 w 1010"/>
                    <a:gd name="T15" fmla="*/ 1578 h 2504"/>
                    <a:gd name="T16" fmla="*/ 202 w 1010"/>
                    <a:gd name="T17" fmla="*/ 1520 h 2504"/>
                    <a:gd name="T18" fmla="*/ 242 w 1010"/>
                    <a:gd name="T19" fmla="*/ 1501 h 2504"/>
                    <a:gd name="T20" fmla="*/ 262 w 1010"/>
                    <a:gd name="T21" fmla="*/ 1565 h 2504"/>
                    <a:gd name="T22" fmla="*/ 395 w 1010"/>
                    <a:gd name="T23" fmla="*/ 1690 h 2504"/>
                    <a:gd name="T24" fmla="*/ 455 w 1010"/>
                    <a:gd name="T25" fmla="*/ 1586 h 2504"/>
                    <a:gd name="T26" fmla="*/ 193 w 1010"/>
                    <a:gd name="T27" fmla="*/ 1364 h 2504"/>
                    <a:gd name="T28" fmla="*/ 212 w 1010"/>
                    <a:gd name="T29" fmla="*/ 1111 h 2504"/>
                    <a:gd name="T30" fmla="*/ 208 w 1010"/>
                    <a:gd name="T31" fmla="*/ 988 h 2504"/>
                    <a:gd name="T32" fmla="*/ 172 w 1010"/>
                    <a:gd name="T33" fmla="*/ 936 h 2504"/>
                    <a:gd name="T34" fmla="*/ 99 w 1010"/>
                    <a:gd name="T35" fmla="*/ 818 h 2504"/>
                    <a:gd name="T36" fmla="*/ 208 w 1010"/>
                    <a:gd name="T37" fmla="*/ 766 h 2504"/>
                    <a:gd name="T38" fmla="*/ 172 w 1010"/>
                    <a:gd name="T39" fmla="*/ 689 h 2504"/>
                    <a:gd name="T40" fmla="*/ 34 w 1010"/>
                    <a:gd name="T41" fmla="*/ 559 h 2504"/>
                    <a:gd name="T42" fmla="*/ 376 w 1010"/>
                    <a:gd name="T43" fmla="*/ 0 h 2504"/>
                    <a:gd name="T44" fmla="*/ 445 w 1010"/>
                    <a:gd name="T45" fmla="*/ 66 h 2504"/>
                    <a:gd name="T46" fmla="*/ 524 w 1010"/>
                    <a:gd name="T47" fmla="*/ 58 h 2504"/>
                    <a:gd name="T48" fmla="*/ 583 w 1010"/>
                    <a:gd name="T49" fmla="*/ 13 h 2504"/>
                    <a:gd name="T50" fmla="*/ 651 w 1010"/>
                    <a:gd name="T51" fmla="*/ 33 h 2504"/>
                    <a:gd name="T52" fmla="*/ 750 w 1010"/>
                    <a:gd name="T53" fmla="*/ 27 h 2504"/>
                    <a:gd name="T54" fmla="*/ 761 w 1010"/>
                    <a:gd name="T55" fmla="*/ 110 h 2504"/>
                    <a:gd name="T56" fmla="*/ 791 w 1010"/>
                    <a:gd name="T57" fmla="*/ 174 h 2504"/>
                    <a:gd name="T58" fmla="*/ 707 w 1010"/>
                    <a:gd name="T59" fmla="*/ 136 h 2504"/>
                    <a:gd name="T60" fmla="*/ 795 w 1010"/>
                    <a:gd name="T61" fmla="*/ 195 h 2504"/>
                    <a:gd name="T62" fmla="*/ 870 w 1010"/>
                    <a:gd name="T63" fmla="*/ 234 h 2504"/>
                    <a:gd name="T64" fmla="*/ 894 w 1010"/>
                    <a:gd name="T65" fmla="*/ 345 h 2504"/>
                    <a:gd name="T66" fmla="*/ 988 w 1010"/>
                    <a:gd name="T67" fmla="*/ 415 h 2504"/>
                    <a:gd name="T68" fmla="*/ 935 w 1010"/>
                    <a:gd name="T69" fmla="*/ 384 h 2504"/>
                    <a:gd name="T70" fmla="*/ 845 w 1010"/>
                    <a:gd name="T71" fmla="*/ 435 h 2504"/>
                    <a:gd name="T72" fmla="*/ 780 w 1010"/>
                    <a:gd name="T73" fmla="*/ 390 h 2504"/>
                    <a:gd name="T74" fmla="*/ 780 w 1010"/>
                    <a:gd name="T75" fmla="*/ 415 h 2504"/>
                    <a:gd name="T76" fmla="*/ 815 w 1010"/>
                    <a:gd name="T77" fmla="*/ 454 h 2504"/>
                    <a:gd name="T78" fmla="*/ 840 w 1010"/>
                    <a:gd name="T79" fmla="*/ 473 h 2504"/>
                    <a:gd name="T80" fmla="*/ 929 w 1010"/>
                    <a:gd name="T81" fmla="*/ 539 h 2504"/>
                    <a:gd name="T82" fmla="*/ 993 w 1010"/>
                    <a:gd name="T83" fmla="*/ 567 h 2504"/>
                    <a:gd name="T84" fmla="*/ 346 w 1010"/>
                    <a:gd name="T85" fmla="*/ 579 h 2504"/>
                    <a:gd name="T86" fmla="*/ 406 w 1010"/>
                    <a:gd name="T87" fmla="*/ 864 h 2504"/>
                    <a:gd name="T88" fmla="*/ 445 w 1010"/>
                    <a:gd name="T89" fmla="*/ 949 h 2504"/>
                    <a:gd name="T90" fmla="*/ 341 w 1010"/>
                    <a:gd name="T91" fmla="*/ 1027 h 2504"/>
                    <a:gd name="T92" fmla="*/ 326 w 1010"/>
                    <a:gd name="T93" fmla="*/ 949 h 2504"/>
                    <a:gd name="T94" fmla="*/ 341 w 1010"/>
                    <a:gd name="T95" fmla="*/ 1065 h 2504"/>
                    <a:gd name="T96" fmla="*/ 307 w 1010"/>
                    <a:gd name="T97" fmla="*/ 1144 h 2504"/>
                    <a:gd name="T98" fmla="*/ 316 w 1010"/>
                    <a:gd name="T99" fmla="*/ 1209 h 2504"/>
                    <a:gd name="T100" fmla="*/ 292 w 1010"/>
                    <a:gd name="T101" fmla="*/ 1314 h 2504"/>
                    <a:gd name="T102" fmla="*/ 406 w 1010"/>
                    <a:gd name="T103" fmla="*/ 1404 h 2504"/>
                    <a:gd name="T104" fmla="*/ 657 w 1010"/>
                    <a:gd name="T105" fmla="*/ 1547 h 2504"/>
                    <a:gd name="T106" fmla="*/ 613 w 1010"/>
                    <a:gd name="T107" fmla="*/ 1767 h 2504"/>
                    <a:gd name="T108" fmla="*/ 628 w 1010"/>
                    <a:gd name="T109" fmla="*/ 1748 h 2504"/>
                    <a:gd name="T110" fmla="*/ 666 w 1010"/>
                    <a:gd name="T111" fmla="*/ 1755 h 2504"/>
                    <a:gd name="T112" fmla="*/ 666 w 1010"/>
                    <a:gd name="T113" fmla="*/ 1617 h 2504"/>
                    <a:gd name="T114" fmla="*/ 638 w 1010"/>
                    <a:gd name="T115" fmla="*/ 1794 h 2504"/>
                    <a:gd name="T116" fmla="*/ 593 w 1010"/>
                    <a:gd name="T117" fmla="*/ 1844 h 2504"/>
                    <a:gd name="T118" fmla="*/ 514 w 1010"/>
                    <a:gd name="T119" fmla="*/ 1943 h 2504"/>
                    <a:gd name="T120" fmla="*/ 608 w 1010"/>
                    <a:gd name="T121" fmla="*/ 2029 h 2504"/>
                    <a:gd name="T122" fmla="*/ 356 w 1010"/>
                    <a:gd name="T123" fmla="*/ 2268 h 2504"/>
                    <a:gd name="T124" fmla="*/ 406 w 1010"/>
                    <a:gd name="T125" fmla="*/ 2503 h 2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10" h="2504">
                      <a:moveTo>
                        <a:pt x="217" y="2450"/>
                      </a:moveTo>
                      <a:lnTo>
                        <a:pt x="183" y="2430"/>
                      </a:lnTo>
                      <a:lnTo>
                        <a:pt x="252" y="2209"/>
                      </a:lnTo>
                      <a:lnTo>
                        <a:pt x="257" y="2112"/>
                      </a:lnTo>
                      <a:lnTo>
                        <a:pt x="262" y="2105"/>
                      </a:lnTo>
                      <a:lnTo>
                        <a:pt x="326" y="2054"/>
                      </a:lnTo>
                      <a:lnTo>
                        <a:pt x="316" y="2029"/>
                      </a:lnTo>
                      <a:lnTo>
                        <a:pt x="217" y="1969"/>
                      </a:lnTo>
                      <a:lnTo>
                        <a:pt x="242" y="1975"/>
                      </a:lnTo>
                      <a:lnTo>
                        <a:pt x="247" y="1957"/>
                      </a:lnTo>
                      <a:lnTo>
                        <a:pt x="247" y="1904"/>
                      </a:lnTo>
                      <a:lnTo>
                        <a:pt x="262" y="1963"/>
                      </a:lnTo>
                      <a:lnTo>
                        <a:pt x="307" y="2008"/>
                      </a:lnTo>
                      <a:lnTo>
                        <a:pt x="326" y="2002"/>
                      </a:lnTo>
                      <a:lnTo>
                        <a:pt x="341" y="2035"/>
                      </a:lnTo>
                      <a:lnTo>
                        <a:pt x="380" y="2015"/>
                      </a:lnTo>
                      <a:lnTo>
                        <a:pt x="406" y="1969"/>
                      </a:lnTo>
                      <a:lnTo>
                        <a:pt x="430" y="1891"/>
                      </a:lnTo>
                      <a:lnTo>
                        <a:pt x="435" y="1877"/>
                      </a:lnTo>
                      <a:lnTo>
                        <a:pt x="445" y="1819"/>
                      </a:lnTo>
                      <a:lnTo>
                        <a:pt x="435" y="1788"/>
                      </a:lnTo>
                      <a:lnTo>
                        <a:pt x="425" y="1774"/>
                      </a:lnTo>
                      <a:lnTo>
                        <a:pt x="430" y="1755"/>
                      </a:lnTo>
                      <a:lnTo>
                        <a:pt x="326" y="1663"/>
                      </a:lnTo>
                      <a:lnTo>
                        <a:pt x="292" y="1663"/>
                      </a:lnTo>
                      <a:lnTo>
                        <a:pt x="296" y="1650"/>
                      </a:lnTo>
                      <a:lnTo>
                        <a:pt x="158" y="1709"/>
                      </a:lnTo>
                      <a:lnTo>
                        <a:pt x="183" y="1684"/>
                      </a:lnTo>
                      <a:lnTo>
                        <a:pt x="292" y="1644"/>
                      </a:lnTo>
                      <a:lnTo>
                        <a:pt x="262" y="1624"/>
                      </a:lnTo>
                      <a:lnTo>
                        <a:pt x="242" y="1611"/>
                      </a:lnTo>
                      <a:lnTo>
                        <a:pt x="232" y="1578"/>
                      </a:lnTo>
                      <a:lnTo>
                        <a:pt x="187" y="1559"/>
                      </a:lnTo>
                      <a:lnTo>
                        <a:pt x="178" y="1526"/>
                      </a:lnTo>
                      <a:lnTo>
                        <a:pt x="197" y="1553"/>
                      </a:lnTo>
                      <a:lnTo>
                        <a:pt x="202" y="1520"/>
                      </a:lnTo>
                      <a:lnTo>
                        <a:pt x="202" y="1404"/>
                      </a:lnTo>
                      <a:lnTo>
                        <a:pt x="232" y="1429"/>
                      </a:lnTo>
                      <a:lnTo>
                        <a:pt x="247" y="1481"/>
                      </a:lnTo>
                      <a:lnTo>
                        <a:pt x="242" y="1501"/>
                      </a:lnTo>
                      <a:lnTo>
                        <a:pt x="242" y="1520"/>
                      </a:lnTo>
                      <a:lnTo>
                        <a:pt x="271" y="1514"/>
                      </a:lnTo>
                      <a:lnTo>
                        <a:pt x="257" y="1547"/>
                      </a:lnTo>
                      <a:lnTo>
                        <a:pt x="262" y="1565"/>
                      </a:lnTo>
                      <a:lnTo>
                        <a:pt x="301" y="1605"/>
                      </a:lnTo>
                      <a:lnTo>
                        <a:pt x="307" y="1592"/>
                      </a:lnTo>
                      <a:lnTo>
                        <a:pt x="316" y="1624"/>
                      </a:lnTo>
                      <a:lnTo>
                        <a:pt x="395" y="1690"/>
                      </a:lnTo>
                      <a:lnTo>
                        <a:pt x="445" y="1709"/>
                      </a:lnTo>
                      <a:lnTo>
                        <a:pt x="484" y="1650"/>
                      </a:lnTo>
                      <a:lnTo>
                        <a:pt x="484" y="1624"/>
                      </a:lnTo>
                      <a:lnTo>
                        <a:pt x="455" y="1586"/>
                      </a:lnTo>
                      <a:lnTo>
                        <a:pt x="400" y="1540"/>
                      </a:lnTo>
                      <a:lnTo>
                        <a:pt x="316" y="1481"/>
                      </a:lnTo>
                      <a:lnTo>
                        <a:pt x="247" y="1410"/>
                      </a:lnTo>
                      <a:lnTo>
                        <a:pt x="193" y="1364"/>
                      </a:lnTo>
                      <a:lnTo>
                        <a:pt x="172" y="1299"/>
                      </a:lnTo>
                      <a:lnTo>
                        <a:pt x="168" y="1221"/>
                      </a:lnTo>
                      <a:lnTo>
                        <a:pt x="187" y="1157"/>
                      </a:lnTo>
                      <a:lnTo>
                        <a:pt x="212" y="1111"/>
                      </a:lnTo>
                      <a:lnTo>
                        <a:pt x="232" y="1085"/>
                      </a:lnTo>
                      <a:lnTo>
                        <a:pt x="262" y="988"/>
                      </a:lnTo>
                      <a:lnTo>
                        <a:pt x="247" y="968"/>
                      </a:lnTo>
                      <a:lnTo>
                        <a:pt x="208" y="988"/>
                      </a:lnTo>
                      <a:lnTo>
                        <a:pt x="168" y="994"/>
                      </a:lnTo>
                      <a:lnTo>
                        <a:pt x="99" y="988"/>
                      </a:lnTo>
                      <a:lnTo>
                        <a:pt x="168" y="955"/>
                      </a:lnTo>
                      <a:lnTo>
                        <a:pt x="172" y="936"/>
                      </a:lnTo>
                      <a:lnTo>
                        <a:pt x="228" y="930"/>
                      </a:lnTo>
                      <a:lnTo>
                        <a:pt x="228" y="910"/>
                      </a:lnTo>
                      <a:lnTo>
                        <a:pt x="144" y="891"/>
                      </a:lnTo>
                      <a:lnTo>
                        <a:pt x="99" y="818"/>
                      </a:lnTo>
                      <a:lnTo>
                        <a:pt x="129" y="747"/>
                      </a:lnTo>
                      <a:lnTo>
                        <a:pt x="222" y="832"/>
                      </a:lnTo>
                      <a:lnTo>
                        <a:pt x="232" y="805"/>
                      </a:lnTo>
                      <a:lnTo>
                        <a:pt x="208" y="766"/>
                      </a:lnTo>
                      <a:lnTo>
                        <a:pt x="217" y="741"/>
                      </a:lnTo>
                      <a:lnTo>
                        <a:pt x="183" y="708"/>
                      </a:lnTo>
                      <a:lnTo>
                        <a:pt x="163" y="734"/>
                      </a:lnTo>
                      <a:lnTo>
                        <a:pt x="172" y="689"/>
                      </a:lnTo>
                      <a:lnTo>
                        <a:pt x="158" y="650"/>
                      </a:lnTo>
                      <a:lnTo>
                        <a:pt x="84" y="623"/>
                      </a:lnTo>
                      <a:lnTo>
                        <a:pt x="30" y="610"/>
                      </a:lnTo>
                      <a:lnTo>
                        <a:pt x="34" y="559"/>
                      </a:lnTo>
                      <a:lnTo>
                        <a:pt x="0" y="332"/>
                      </a:lnTo>
                      <a:lnTo>
                        <a:pt x="370" y="13"/>
                      </a:lnTo>
                      <a:lnTo>
                        <a:pt x="361" y="46"/>
                      </a:lnTo>
                      <a:lnTo>
                        <a:pt x="376" y="0"/>
                      </a:lnTo>
                      <a:lnTo>
                        <a:pt x="380" y="27"/>
                      </a:lnTo>
                      <a:lnTo>
                        <a:pt x="400" y="58"/>
                      </a:lnTo>
                      <a:lnTo>
                        <a:pt x="440" y="39"/>
                      </a:lnTo>
                      <a:lnTo>
                        <a:pt x="445" y="66"/>
                      </a:lnTo>
                      <a:lnTo>
                        <a:pt x="484" y="46"/>
                      </a:lnTo>
                      <a:lnTo>
                        <a:pt x="494" y="66"/>
                      </a:lnTo>
                      <a:lnTo>
                        <a:pt x="514" y="39"/>
                      </a:lnTo>
                      <a:lnTo>
                        <a:pt x="524" y="58"/>
                      </a:lnTo>
                      <a:lnTo>
                        <a:pt x="539" y="27"/>
                      </a:lnTo>
                      <a:lnTo>
                        <a:pt x="558" y="13"/>
                      </a:lnTo>
                      <a:lnTo>
                        <a:pt x="568" y="27"/>
                      </a:lnTo>
                      <a:lnTo>
                        <a:pt x="583" y="13"/>
                      </a:lnTo>
                      <a:lnTo>
                        <a:pt x="598" y="39"/>
                      </a:lnTo>
                      <a:lnTo>
                        <a:pt x="617" y="39"/>
                      </a:lnTo>
                      <a:lnTo>
                        <a:pt x="628" y="13"/>
                      </a:lnTo>
                      <a:lnTo>
                        <a:pt x="651" y="33"/>
                      </a:lnTo>
                      <a:lnTo>
                        <a:pt x="662" y="52"/>
                      </a:lnTo>
                      <a:lnTo>
                        <a:pt x="707" y="39"/>
                      </a:lnTo>
                      <a:lnTo>
                        <a:pt x="731" y="27"/>
                      </a:lnTo>
                      <a:lnTo>
                        <a:pt x="750" y="27"/>
                      </a:lnTo>
                      <a:lnTo>
                        <a:pt x="791" y="46"/>
                      </a:lnTo>
                      <a:lnTo>
                        <a:pt x="776" y="66"/>
                      </a:lnTo>
                      <a:lnTo>
                        <a:pt x="776" y="97"/>
                      </a:lnTo>
                      <a:lnTo>
                        <a:pt x="761" y="110"/>
                      </a:lnTo>
                      <a:lnTo>
                        <a:pt x="771" y="118"/>
                      </a:lnTo>
                      <a:lnTo>
                        <a:pt x="791" y="124"/>
                      </a:lnTo>
                      <a:lnTo>
                        <a:pt x="791" y="143"/>
                      </a:lnTo>
                      <a:lnTo>
                        <a:pt x="791" y="174"/>
                      </a:lnTo>
                      <a:lnTo>
                        <a:pt x="776" y="195"/>
                      </a:lnTo>
                      <a:lnTo>
                        <a:pt x="776" y="162"/>
                      </a:lnTo>
                      <a:lnTo>
                        <a:pt x="756" y="136"/>
                      </a:lnTo>
                      <a:lnTo>
                        <a:pt x="707" y="136"/>
                      </a:lnTo>
                      <a:lnTo>
                        <a:pt x="711" y="168"/>
                      </a:lnTo>
                      <a:lnTo>
                        <a:pt x="736" y="168"/>
                      </a:lnTo>
                      <a:lnTo>
                        <a:pt x="756" y="174"/>
                      </a:lnTo>
                      <a:lnTo>
                        <a:pt x="795" y="195"/>
                      </a:lnTo>
                      <a:lnTo>
                        <a:pt x="815" y="195"/>
                      </a:lnTo>
                      <a:lnTo>
                        <a:pt x="845" y="174"/>
                      </a:lnTo>
                      <a:lnTo>
                        <a:pt x="840" y="207"/>
                      </a:lnTo>
                      <a:lnTo>
                        <a:pt x="870" y="234"/>
                      </a:lnTo>
                      <a:lnTo>
                        <a:pt x="840" y="259"/>
                      </a:lnTo>
                      <a:lnTo>
                        <a:pt x="849" y="286"/>
                      </a:lnTo>
                      <a:lnTo>
                        <a:pt x="864" y="312"/>
                      </a:lnTo>
                      <a:lnTo>
                        <a:pt x="894" y="345"/>
                      </a:lnTo>
                      <a:lnTo>
                        <a:pt x="929" y="357"/>
                      </a:lnTo>
                      <a:lnTo>
                        <a:pt x="935" y="365"/>
                      </a:lnTo>
                      <a:lnTo>
                        <a:pt x="969" y="384"/>
                      </a:lnTo>
                      <a:lnTo>
                        <a:pt x="988" y="415"/>
                      </a:lnTo>
                      <a:lnTo>
                        <a:pt x="998" y="429"/>
                      </a:lnTo>
                      <a:lnTo>
                        <a:pt x="984" y="435"/>
                      </a:lnTo>
                      <a:lnTo>
                        <a:pt x="969" y="409"/>
                      </a:lnTo>
                      <a:lnTo>
                        <a:pt x="935" y="384"/>
                      </a:lnTo>
                      <a:lnTo>
                        <a:pt x="920" y="409"/>
                      </a:lnTo>
                      <a:lnTo>
                        <a:pt x="885" y="423"/>
                      </a:lnTo>
                      <a:lnTo>
                        <a:pt x="885" y="403"/>
                      </a:lnTo>
                      <a:lnTo>
                        <a:pt x="845" y="435"/>
                      </a:lnTo>
                      <a:lnTo>
                        <a:pt x="855" y="415"/>
                      </a:lnTo>
                      <a:lnTo>
                        <a:pt x="845" y="397"/>
                      </a:lnTo>
                      <a:lnTo>
                        <a:pt x="810" y="397"/>
                      </a:lnTo>
                      <a:lnTo>
                        <a:pt x="780" y="390"/>
                      </a:lnTo>
                      <a:lnTo>
                        <a:pt x="746" y="370"/>
                      </a:lnTo>
                      <a:lnTo>
                        <a:pt x="746" y="397"/>
                      </a:lnTo>
                      <a:lnTo>
                        <a:pt x="750" y="409"/>
                      </a:lnTo>
                      <a:lnTo>
                        <a:pt x="780" y="415"/>
                      </a:lnTo>
                      <a:lnTo>
                        <a:pt x="806" y="423"/>
                      </a:lnTo>
                      <a:lnTo>
                        <a:pt x="836" y="435"/>
                      </a:lnTo>
                      <a:lnTo>
                        <a:pt x="845" y="454"/>
                      </a:lnTo>
                      <a:lnTo>
                        <a:pt x="815" y="454"/>
                      </a:lnTo>
                      <a:lnTo>
                        <a:pt x="786" y="448"/>
                      </a:lnTo>
                      <a:lnTo>
                        <a:pt x="786" y="473"/>
                      </a:lnTo>
                      <a:lnTo>
                        <a:pt x="806" y="481"/>
                      </a:lnTo>
                      <a:lnTo>
                        <a:pt x="840" y="473"/>
                      </a:lnTo>
                      <a:lnTo>
                        <a:pt x="864" y="467"/>
                      </a:lnTo>
                      <a:lnTo>
                        <a:pt x="879" y="448"/>
                      </a:lnTo>
                      <a:lnTo>
                        <a:pt x="899" y="525"/>
                      </a:lnTo>
                      <a:lnTo>
                        <a:pt x="929" y="539"/>
                      </a:lnTo>
                      <a:lnTo>
                        <a:pt x="948" y="559"/>
                      </a:lnTo>
                      <a:lnTo>
                        <a:pt x="963" y="552"/>
                      </a:lnTo>
                      <a:lnTo>
                        <a:pt x="973" y="539"/>
                      </a:lnTo>
                      <a:lnTo>
                        <a:pt x="993" y="567"/>
                      </a:lnTo>
                      <a:lnTo>
                        <a:pt x="1009" y="573"/>
                      </a:lnTo>
                      <a:lnTo>
                        <a:pt x="840" y="592"/>
                      </a:lnTo>
                      <a:lnTo>
                        <a:pt x="602" y="552"/>
                      </a:lnTo>
                      <a:lnTo>
                        <a:pt x="346" y="579"/>
                      </a:lnTo>
                      <a:lnTo>
                        <a:pt x="316" y="734"/>
                      </a:lnTo>
                      <a:lnTo>
                        <a:pt x="376" y="878"/>
                      </a:lnTo>
                      <a:lnTo>
                        <a:pt x="385" y="845"/>
                      </a:lnTo>
                      <a:lnTo>
                        <a:pt x="406" y="864"/>
                      </a:lnTo>
                      <a:lnTo>
                        <a:pt x="391" y="922"/>
                      </a:lnTo>
                      <a:lnTo>
                        <a:pt x="410" y="949"/>
                      </a:lnTo>
                      <a:lnTo>
                        <a:pt x="430" y="891"/>
                      </a:lnTo>
                      <a:lnTo>
                        <a:pt x="445" y="949"/>
                      </a:lnTo>
                      <a:lnTo>
                        <a:pt x="435" y="1021"/>
                      </a:lnTo>
                      <a:lnTo>
                        <a:pt x="415" y="1052"/>
                      </a:lnTo>
                      <a:lnTo>
                        <a:pt x="380" y="1059"/>
                      </a:lnTo>
                      <a:lnTo>
                        <a:pt x="341" y="1027"/>
                      </a:lnTo>
                      <a:lnTo>
                        <a:pt x="356" y="1001"/>
                      </a:lnTo>
                      <a:lnTo>
                        <a:pt x="365" y="1001"/>
                      </a:lnTo>
                      <a:lnTo>
                        <a:pt x="376" y="955"/>
                      </a:lnTo>
                      <a:lnTo>
                        <a:pt x="326" y="949"/>
                      </a:lnTo>
                      <a:lnTo>
                        <a:pt x="316" y="994"/>
                      </a:lnTo>
                      <a:lnTo>
                        <a:pt x="326" y="1027"/>
                      </a:lnTo>
                      <a:lnTo>
                        <a:pt x="346" y="1040"/>
                      </a:lnTo>
                      <a:lnTo>
                        <a:pt x="341" y="1065"/>
                      </a:lnTo>
                      <a:lnTo>
                        <a:pt x="336" y="1085"/>
                      </a:lnTo>
                      <a:lnTo>
                        <a:pt x="331" y="1098"/>
                      </a:lnTo>
                      <a:lnTo>
                        <a:pt x="316" y="1085"/>
                      </a:lnTo>
                      <a:lnTo>
                        <a:pt x="307" y="1144"/>
                      </a:lnTo>
                      <a:lnTo>
                        <a:pt x="301" y="1163"/>
                      </a:lnTo>
                      <a:lnTo>
                        <a:pt x="296" y="1177"/>
                      </a:lnTo>
                      <a:lnTo>
                        <a:pt x="301" y="1202"/>
                      </a:lnTo>
                      <a:lnTo>
                        <a:pt x="316" y="1209"/>
                      </a:lnTo>
                      <a:lnTo>
                        <a:pt x="307" y="1235"/>
                      </a:lnTo>
                      <a:lnTo>
                        <a:pt x="286" y="1248"/>
                      </a:lnTo>
                      <a:lnTo>
                        <a:pt x="281" y="1273"/>
                      </a:lnTo>
                      <a:lnTo>
                        <a:pt x="292" y="1314"/>
                      </a:lnTo>
                      <a:lnTo>
                        <a:pt x="307" y="1339"/>
                      </a:lnTo>
                      <a:lnTo>
                        <a:pt x="326" y="1357"/>
                      </a:lnTo>
                      <a:lnTo>
                        <a:pt x="346" y="1351"/>
                      </a:lnTo>
                      <a:lnTo>
                        <a:pt x="406" y="1404"/>
                      </a:lnTo>
                      <a:lnTo>
                        <a:pt x="425" y="1429"/>
                      </a:lnTo>
                      <a:lnTo>
                        <a:pt x="533" y="1508"/>
                      </a:lnTo>
                      <a:lnTo>
                        <a:pt x="602" y="1495"/>
                      </a:lnTo>
                      <a:lnTo>
                        <a:pt x="657" y="1547"/>
                      </a:lnTo>
                      <a:lnTo>
                        <a:pt x="593" y="1644"/>
                      </a:lnTo>
                      <a:lnTo>
                        <a:pt x="543" y="1774"/>
                      </a:lnTo>
                      <a:lnTo>
                        <a:pt x="583" y="1774"/>
                      </a:lnTo>
                      <a:lnTo>
                        <a:pt x="613" y="1767"/>
                      </a:lnTo>
                      <a:lnTo>
                        <a:pt x="617" y="1650"/>
                      </a:lnTo>
                      <a:lnTo>
                        <a:pt x="617" y="1703"/>
                      </a:lnTo>
                      <a:lnTo>
                        <a:pt x="623" y="1722"/>
                      </a:lnTo>
                      <a:lnTo>
                        <a:pt x="628" y="1748"/>
                      </a:lnTo>
                      <a:lnTo>
                        <a:pt x="617" y="1767"/>
                      </a:lnTo>
                      <a:lnTo>
                        <a:pt x="623" y="1788"/>
                      </a:lnTo>
                      <a:lnTo>
                        <a:pt x="642" y="1755"/>
                      </a:lnTo>
                      <a:lnTo>
                        <a:pt x="666" y="1755"/>
                      </a:lnTo>
                      <a:lnTo>
                        <a:pt x="651" y="1578"/>
                      </a:lnTo>
                      <a:lnTo>
                        <a:pt x="666" y="1547"/>
                      </a:lnTo>
                      <a:lnTo>
                        <a:pt x="651" y="1605"/>
                      </a:lnTo>
                      <a:lnTo>
                        <a:pt x="666" y="1617"/>
                      </a:lnTo>
                      <a:lnTo>
                        <a:pt x="651" y="1670"/>
                      </a:lnTo>
                      <a:lnTo>
                        <a:pt x="662" y="1722"/>
                      </a:lnTo>
                      <a:lnTo>
                        <a:pt x="682" y="1767"/>
                      </a:lnTo>
                      <a:lnTo>
                        <a:pt x="638" y="1794"/>
                      </a:lnTo>
                      <a:lnTo>
                        <a:pt x="602" y="1813"/>
                      </a:lnTo>
                      <a:lnTo>
                        <a:pt x="647" y="1852"/>
                      </a:lnTo>
                      <a:lnTo>
                        <a:pt x="617" y="1858"/>
                      </a:lnTo>
                      <a:lnTo>
                        <a:pt x="593" y="1844"/>
                      </a:lnTo>
                      <a:lnTo>
                        <a:pt x="539" y="1833"/>
                      </a:lnTo>
                      <a:lnTo>
                        <a:pt x="533" y="1891"/>
                      </a:lnTo>
                      <a:lnTo>
                        <a:pt x="539" y="1904"/>
                      </a:lnTo>
                      <a:lnTo>
                        <a:pt x="514" y="1943"/>
                      </a:lnTo>
                      <a:lnTo>
                        <a:pt x="494" y="1983"/>
                      </a:lnTo>
                      <a:lnTo>
                        <a:pt x="494" y="2029"/>
                      </a:lnTo>
                      <a:lnTo>
                        <a:pt x="613" y="2008"/>
                      </a:lnTo>
                      <a:lnTo>
                        <a:pt x="608" y="2029"/>
                      </a:lnTo>
                      <a:lnTo>
                        <a:pt x="588" y="2047"/>
                      </a:lnTo>
                      <a:lnTo>
                        <a:pt x="484" y="2060"/>
                      </a:lnTo>
                      <a:lnTo>
                        <a:pt x="415" y="2170"/>
                      </a:lnTo>
                      <a:lnTo>
                        <a:pt x="356" y="2268"/>
                      </a:lnTo>
                      <a:lnTo>
                        <a:pt x="341" y="2287"/>
                      </a:lnTo>
                      <a:lnTo>
                        <a:pt x="341" y="2359"/>
                      </a:lnTo>
                      <a:lnTo>
                        <a:pt x="370" y="2353"/>
                      </a:lnTo>
                      <a:lnTo>
                        <a:pt x="406" y="2503"/>
                      </a:lnTo>
                      <a:lnTo>
                        <a:pt x="217" y="245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ltGray">
                <a:xfrm>
                  <a:off x="4574" y="1061"/>
                  <a:ext cx="1197" cy="1121"/>
                </a:xfrm>
                <a:custGeom>
                  <a:avLst/>
                  <a:gdLst>
                    <a:gd name="T0" fmla="*/ 465 w 1197"/>
                    <a:gd name="T1" fmla="*/ 926 h 1121"/>
                    <a:gd name="T2" fmla="*/ 420 w 1197"/>
                    <a:gd name="T3" fmla="*/ 816 h 1121"/>
                    <a:gd name="T4" fmla="*/ 287 w 1197"/>
                    <a:gd name="T5" fmla="*/ 647 h 1121"/>
                    <a:gd name="T6" fmla="*/ 296 w 1197"/>
                    <a:gd name="T7" fmla="*/ 738 h 1121"/>
                    <a:gd name="T8" fmla="*/ 326 w 1197"/>
                    <a:gd name="T9" fmla="*/ 861 h 1121"/>
                    <a:gd name="T10" fmla="*/ 277 w 1197"/>
                    <a:gd name="T11" fmla="*/ 797 h 1121"/>
                    <a:gd name="T12" fmla="*/ 217 w 1197"/>
                    <a:gd name="T13" fmla="*/ 797 h 1121"/>
                    <a:gd name="T14" fmla="*/ 217 w 1197"/>
                    <a:gd name="T15" fmla="*/ 744 h 1121"/>
                    <a:gd name="T16" fmla="*/ 202 w 1197"/>
                    <a:gd name="T17" fmla="*/ 699 h 1121"/>
                    <a:gd name="T18" fmla="*/ 109 w 1197"/>
                    <a:gd name="T19" fmla="*/ 771 h 1121"/>
                    <a:gd name="T20" fmla="*/ 69 w 1197"/>
                    <a:gd name="T21" fmla="*/ 674 h 1121"/>
                    <a:gd name="T22" fmla="*/ 159 w 1197"/>
                    <a:gd name="T23" fmla="*/ 674 h 1121"/>
                    <a:gd name="T24" fmla="*/ 202 w 1197"/>
                    <a:gd name="T25" fmla="*/ 641 h 1121"/>
                    <a:gd name="T26" fmla="*/ 247 w 1197"/>
                    <a:gd name="T27" fmla="*/ 595 h 1121"/>
                    <a:gd name="T28" fmla="*/ 223 w 1197"/>
                    <a:gd name="T29" fmla="*/ 512 h 1121"/>
                    <a:gd name="T30" fmla="*/ 202 w 1197"/>
                    <a:gd name="T31" fmla="*/ 460 h 1121"/>
                    <a:gd name="T32" fmla="*/ 118 w 1197"/>
                    <a:gd name="T33" fmla="*/ 396 h 1121"/>
                    <a:gd name="T34" fmla="*/ 307 w 1197"/>
                    <a:gd name="T35" fmla="*/ 13 h 1121"/>
                    <a:gd name="T36" fmla="*/ 842 w 1197"/>
                    <a:gd name="T37" fmla="*/ 156 h 1121"/>
                    <a:gd name="T38" fmla="*/ 881 w 1197"/>
                    <a:gd name="T39" fmla="*/ 168 h 1121"/>
                    <a:gd name="T40" fmla="*/ 976 w 1197"/>
                    <a:gd name="T41" fmla="*/ 162 h 1121"/>
                    <a:gd name="T42" fmla="*/ 985 w 1197"/>
                    <a:gd name="T43" fmla="*/ 220 h 1121"/>
                    <a:gd name="T44" fmla="*/ 1070 w 1197"/>
                    <a:gd name="T45" fmla="*/ 272 h 1121"/>
                    <a:gd name="T46" fmla="*/ 1109 w 1197"/>
                    <a:gd name="T47" fmla="*/ 305 h 1121"/>
                    <a:gd name="T48" fmla="*/ 1040 w 1197"/>
                    <a:gd name="T49" fmla="*/ 285 h 1121"/>
                    <a:gd name="T50" fmla="*/ 1005 w 1197"/>
                    <a:gd name="T51" fmla="*/ 337 h 1121"/>
                    <a:gd name="T52" fmla="*/ 926 w 1197"/>
                    <a:gd name="T53" fmla="*/ 285 h 1121"/>
                    <a:gd name="T54" fmla="*/ 1040 w 1197"/>
                    <a:gd name="T55" fmla="*/ 375 h 1121"/>
                    <a:gd name="T56" fmla="*/ 1196 w 1197"/>
                    <a:gd name="T57" fmla="*/ 460 h 1121"/>
                    <a:gd name="T58" fmla="*/ 1094 w 1197"/>
                    <a:gd name="T59" fmla="*/ 454 h 1121"/>
                    <a:gd name="T60" fmla="*/ 1196 w 1197"/>
                    <a:gd name="T61" fmla="*/ 500 h 1121"/>
                    <a:gd name="T62" fmla="*/ 1196 w 1197"/>
                    <a:gd name="T63" fmla="*/ 637 h 1121"/>
                    <a:gd name="T64" fmla="*/ 1134 w 1197"/>
                    <a:gd name="T65" fmla="*/ 724 h 1121"/>
                    <a:gd name="T66" fmla="*/ 1173 w 1197"/>
                    <a:gd name="T67" fmla="*/ 816 h 1121"/>
                    <a:gd name="T68" fmla="*/ 1104 w 1197"/>
                    <a:gd name="T69" fmla="*/ 764 h 1121"/>
                    <a:gd name="T70" fmla="*/ 1074 w 1197"/>
                    <a:gd name="T71" fmla="*/ 666 h 1121"/>
                    <a:gd name="T72" fmla="*/ 965 w 1197"/>
                    <a:gd name="T73" fmla="*/ 692 h 1121"/>
                    <a:gd name="T74" fmla="*/ 931 w 1197"/>
                    <a:gd name="T75" fmla="*/ 816 h 1121"/>
                    <a:gd name="T76" fmla="*/ 881 w 1197"/>
                    <a:gd name="T77" fmla="*/ 705 h 1121"/>
                    <a:gd name="T78" fmla="*/ 832 w 1197"/>
                    <a:gd name="T79" fmla="*/ 791 h 1121"/>
                    <a:gd name="T80" fmla="*/ 822 w 1197"/>
                    <a:gd name="T81" fmla="*/ 783 h 1121"/>
                    <a:gd name="T82" fmla="*/ 768 w 1197"/>
                    <a:gd name="T83" fmla="*/ 849 h 1121"/>
                    <a:gd name="T84" fmla="*/ 634 w 1197"/>
                    <a:gd name="T85" fmla="*/ 771 h 1121"/>
                    <a:gd name="T86" fmla="*/ 624 w 1197"/>
                    <a:gd name="T87" fmla="*/ 822 h 1121"/>
                    <a:gd name="T88" fmla="*/ 728 w 1197"/>
                    <a:gd name="T89" fmla="*/ 893 h 1121"/>
                    <a:gd name="T90" fmla="*/ 649 w 1197"/>
                    <a:gd name="T91" fmla="*/ 918 h 1121"/>
                    <a:gd name="T92" fmla="*/ 866 w 1197"/>
                    <a:gd name="T93" fmla="*/ 959 h 1121"/>
                    <a:gd name="T94" fmla="*/ 733 w 1197"/>
                    <a:gd name="T95" fmla="*/ 959 h 1121"/>
                    <a:gd name="T96" fmla="*/ 733 w 1197"/>
                    <a:gd name="T97" fmla="*/ 997 h 1121"/>
                    <a:gd name="T98" fmla="*/ 782 w 1197"/>
                    <a:gd name="T99" fmla="*/ 1003 h 1121"/>
                    <a:gd name="T100" fmla="*/ 668 w 1197"/>
                    <a:gd name="T101" fmla="*/ 1003 h 1121"/>
                    <a:gd name="T102" fmla="*/ 624 w 1197"/>
                    <a:gd name="T103" fmla="*/ 1055 h 1121"/>
                    <a:gd name="T104" fmla="*/ 410 w 1197"/>
                    <a:gd name="T105" fmla="*/ 1049 h 1121"/>
                    <a:gd name="T106" fmla="*/ 615 w 1197"/>
                    <a:gd name="T107" fmla="*/ 1074 h 1121"/>
                    <a:gd name="T108" fmla="*/ 376 w 1197"/>
                    <a:gd name="T109" fmla="*/ 109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97" h="1121">
                      <a:moveTo>
                        <a:pt x="336" y="1036"/>
                      </a:moveTo>
                      <a:lnTo>
                        <a:pt x="376" y="1003"/>
                      </a:lnTo>
                      <a:lnTo>
                        <a:pt x="430" y="926"/>
                      </a:lnTo>
                      <a:lnTo>
                        <a:pt x="465" y="926"/>
                      </a:lnTo>
                      <a:lnTo>
                        <a:pt x="474" y="893"/>
                      </a:lnTo>
                      <a:lnTo>
                        <a:pt x="445" y="875"/>
                      </a:lnTo>
                      <a:lnTo>
                        <a:pt x="445" y="829"/>
                      </a:lnTo>
                      <a:lnTo>
                        <a:pt x="420" y="816"/>
                      </a:lnTo>
                      <a:lnTo>
                        <a:pt x="346" y="724"/>
                      </a:lnTo>
                      <a:lnTo>
                        <a:pt x="356" y="705"/>
                      </a:lnTo>
                      <a:lnTo>
                        <a:pt x="307" y="641"/>
                      </a:lnTo>
                      <a:lnTo>
                        <a:pt x="287" y="647"/>
                      </a:lnTo>
                      <a:lnTo>
                        <a:pt x="277" y="680"/>
                      </a:lnTo>
                      <a:lnTo>
                        <a:pt x="287" y="699"/>
                      </a:lnTo>
                      <a:lnTo>
                        <a:pt x="296" y="705"/>
                      </a:lnTo>
                      <a:lnTo>
                        <a:pt x="296" y="738"/>
                      </a:lnTo>
                      <a:lnTo>
                        <a:pt x="287" y="732"/>
                      </a:lnTo>
                      <a:lnTo>
                        <a:pt x="311" y="797"/>
                      </a:lnTo>
                      <a:lnTo>
                        <a:pt x="336" y="829"/>
                      </a:lnTo>
                      <a:lnTo>
                        <a:pt x="326" y="861"/>
                      </a:lnTo>
                      <a:lnTo>
                        <a:pt x="316" y="816"/>
                      </a:lnTo>
                      <a:lnTo>
                        <a:pt x="296" y="835"/>
                      </a:lnTo>
                      <a:lnTo>
                        <a:pt x="292" y="804"/>
                      </a:lnTo>
                      <a:lnTo>
                        <a:pt x="277" y="797"/>
                      </a:lnTo>
                      <a:lnTo>
                        <a:pt x="267" y="816"/>
                      </a:lnTo>
                      <a:lnTo>
                        <a:pt x="257" y="797"/>
                      </a:lnTo>
                      <a:lnTo>
                        <a:pt x="257" y="777"/>
                      </a:lnTo>
                      <a:lnTo>
                        <a:pt x="217" y="797"/>
                      </a:lnTo>
                      <a:lnTo>
                        <a:pt x="202" y="783"/>
                      </a:lnTo>
                      <a:lnTo>
                        <a:pt x="242" y="764"/>
                      </a:lnTo>
                      <a:lnTo>
                        <a:pt x="247" y="744"/>
                      </a:lnTo>
                      <a:lnTo>
                        <a:pt x="217" y="744"/>
                      </a:lnTo>
                      <a:lnTo>
                        <a:pt x="208" y="771"/>
                      </a:lnTo>
                      <a:lnTo>
                        <a:pt x="174" y="744"/>
                      </a:lnTo>
                      <a:lnTo>
                        <a:pt x="212" y="718"/>
                      </a:lnTo>
                      <a:lnTo>
                        <a:pt x="202" y="699"/>
                      </a:lnTo>
                      <a:lnTo>
                        <a:pt x="174" y="711"/>
                      </a:lnTo>
                      <a:lnTo>
                        <a:pt x="159" y="732"/>
                      </a:lnTo>
                      <a:lnTo>
                        <a:pt x="159" y="744"/>
                      </a:lnTo>
                      <a:lnTo>
                        <a:pt x="109" y="771"/>
                      </a:lnTo>
                      <a:lnTo>
                        <a:pt x="109" y="738"/>
                      </a:lnTo>
                      <a:lnTo>
                        <a:pt x="69" y="758"/>
                      </a:lnTo>
                      <a:lnTo>
                        <a:pt x="75" y="711"/>
                      </a:lnTo>
                      <a:lnTo>
                        <a:pt x="69" y="674"/>
                      </a:lnTo>
                      <a:lnTo>
                        <a:pt x="88" y="680"/>
                      </a:lnTo>
                      <a:lnTo>
                        <a:pt x="94" y="699"/>
                      </a:lnTo>
                      <a:lnTo>
                        <a:pt x="118" y="686"/>
                      </a:lnTo>
                      <a:lnTo>
                        <a:pt x="159" y="674"/>
                      </a:lnTo>
                      <a:lnTo>
                        <a:pt x="174" y="680"/>
                      </a:lnTo>
                      <a:lnTo>
                        <a:pt x="178" y="635"/>
                      </a:lnTo>
                      <a:lnTo>
                        <a:pt x="193" y="666"/>
                      </a:lnTo>
                      <a:lnTo>
                        <a:pt x="202" y="641"/>
                      </a:lnTo>
                      <a:lnTo>
                        <a:pt x="217" y="622"/>
                      </a:lnTo>
                      <a:lnTo>
                        <a:pt x="242" y="635"/>
                      </a:lnTo>
                      <a:lnTo>
                        <a:pt x="252" y="609"/>
                      </a:lnTo>
                      <a:lnTo>
                        <a:pt x="247" y="595"/>
                      </a:lnTo>
                      <a:lnTo>
                        <a:pt x="202" y="589"/>
                      </a:lnTo>
                      <a:lnTo>
                        <a:pt x="153" y="576"/>
                      </a:lnTo>
                      <a:lnTo>
                        <a:pt x="193" y="524"/>
                      </a:lnTo>
                      <a:lnTo>
                        <a:pt x="223" y="512"/>
                      </a:lnTo>
                      <a:lnTo>
                        <a:pt x="223" y="485"/>
                      </a:lnTo>
                      <a:lnTo>
                        <a:pt x="227" y="499"/>
                      </a:lnTo>
                      <a:lnTo>
                        <a:pt x="193" y="479"/>
                      </a:lnTo>
                      <a:lnTo>
                        <a:pt x="202" y="460"/>
                      </a:lnTo>
                      <a:lnTo>
                        <a:pt x="242" y="447"/>
                      </a:lnTo>
                      <a:lnTo>
                        <a:pt x="242" y="427"/>
                      </a:lnTo>
                      <a:lnTo>
                        <a:pt x="183" y="427"/>
                      </a:lnTo>
                      <a:lnTo>
                        <a:pt x="118" y="396"/>
                      </a:lnTo>
                      <a:lnTo>
                        <a:pt x="30" y="337"/>
                      </a:lnTo>
                      <a:lnTo>
                        <a:pt x="0" y="162"/>
                      </a:lnTo>
                      <a:lnTo>
                        <a:pt x="118" y="0"/>
                      </a:lnTo>
                      <a:lnTo>
                        <a:pt x="307" y="13"/>
                      </a:lnTo>
                      <a:lnTo>
                        <a:pt x="619" y="156"/>
                      </a:lnTo>
                      <a:lnTo>
                        <a:pt x="653" y="110"/>
                      </a:lnTo>
                      <a:lnTo>
                        <a:pt x="772" y="162"/>
                      </a:lnTo>
                      <a:lnTo>
                        <a:pt x="842" y="156"/>
                      </a:lnTo>
                      <a:lnTo>
                        <a:pt x="836" y="104"/>
                      </a:lnTo>
                      <a:lnTo>
                        <a:pt x="866" y="137"/>
                      </a:lnTo>
                      <a:lnTo>
                        <a:pt x="911" y="137"/>
                      </a:lnTo>
                      <a:lnTo>
                        <a:pt x="881" y="168"/>
                      </a:lnTo>
                      <a:lnTo>
                        <a:pt x="891" y="187"/>
                      </a:lnTo>
                      <a:lnTo>
                        <a:pt x="901" y="168"/>
                      </a:lnTo>
                      <a:lnTo>
                        <a:pt x="920" y="174"/>
                      </a:lnTo>
                      <a:lnTo>
                        <a:pt x="976" y="162"/>
                      </a:lnTo>
                      <a:lnTo>
                        <a:pt x="1000" y="201"/>
                      </a:lnTo>
                      <a:lnTo>
                        <a:pt x="971" y="201"/>
                      </a:lnTo>
                      <a:lnTo>
                        <a:pt x="950" y="220"/>
                      </a:lnTo>
                      <a:lnTo>
                        <a:pt x="985" y="220"/>
                      </a:lnTo>
                      <a:lnTo>
                        <a:pt x="1010" y="220"/>
                      </a:lnTo>
                      <a:lnTo>
                        <a:pt x="1025" y="201"/>
                      </a:lnTo>
                      <a:lnTo>
                        <a:pt x="1055" y="239"/>
                      </a:lnTo>
                      <a:lnTo>
                        <a:pt x="1070" y="272"/>
                      </a:lnTo>
                      <a:lnTo>
                        <a:pt x="1098" y="220"/>
                      </a:lnTo>
                      <a:lnTo>
                        <a:pt x="1098" y="253"/>
                      </a:lnTo>
                      <a:lnTo>
                        <a:pt x="1148" y="266"/>
                      </a:lnTo>
                      <a:lnTo>
                        <a:pt x="1109" y="305"/>
                      </a:lnTo>
                      <a:lnTo>
                        <a:pt x="1079" y="310"/>
                      </a:lnTo>
                      <a:lnTo>
                        <a:pt x="1059" y="343"/>
                      </a:lnTo>
                      <a:lnTo>
                        <a:pt x="1015" y="337"/>
                      </a:lnTo>
                      <a:lnTo>
                        <a:pt x="1040" y="285"/>
                      </a:lnTo>
                      <a:lnTo>
                        <a:pt x="1020" y="253"/>
                      </a:lnTo>
                      <a:lnTo>
                        <a:pt x="1005" y="278"/>
                      </a:lnTo>
                      <a:lnTo>
                        <a:pt x="1020" y="310"/>
                      </a:lnTo>
                      <a:lnTo>
                        <a:pt x="1005" y="337"/>
                      </a:lnTo>
                      <a:lnTo>
                        <a:pt x="1000" y="310"/>
                      </a:lnTo>
                      <a:lnTo>
                        <a:pt x="976" y="291"/>
                      </a:lnTo>
                      <a:lnTo>
                        <a:pt x="941" y="272"/>
                      </a:lnTo>
                      <a:lnTo>
                        <a:pt x="926" y="285"/>
                      </a:lnTo>
                      <a:lnTo>
                        <a:pt x="950" y="305"/>
                      </a:lnTo>
                      <a:lnTo>
                        <a:pt x="980" y="324"/>
                      </a:lnTo>
                      <a:lnTo>
                        <a:pt x="995" y="362"/>
                      </a:lnTo>
                      <a:lnTo>
                        <a:pt x="1040" y="375"/>
                      </a:lnTo>
                      <a:lnTo>
                        <a:pt x="1098" y="343"/>
                      </a:lnTo>
                      <a:lnTo>
                        <a:pt x="1109" y="375"/>
                      </a:lnTo>
                      <a:lnTo>
                        <a:pt x="1196" y="386"/>
                      </a:lnTo>
                      <a:lnTo>
                        <a:pt x="1196" y="460"/>
                      </a:lnTo>
                      <a:lnTo>
                        <a:pt x="1119" y="441"/>
                      </a:lnTo>
                      <a:lnTo>
                        <a:pt x="1084" y="421"/>
                      </a:lnTo>
                      <a:lnTo>
                        <a:pt x="1074" y="460"/>
                      </a:lnTo>
                      <a:lnTo>
                        <a:pt x="1094" y="454"/>
                      </a:lnTo>
                      <a:lnTo>
                        <a:pt x="1104" y="466"/>
                      </a:lnTo>
                      <a:lnTo>
                        <a:pt x="1098" y="493"/>
                      </a:lnTo>
                      <a:lnTo>
                        <a:pt x="1163" y="499"/>
                      </a:lnTo>
                      <a:lnTo>
                        <a:pt x="1196" y="500"/>
                      </a:lnTo>
                      <a:lnTo>
                        <a:pt x="1196" y="607"/>
                      </a:lnTo>
                      <a:lnTo>
                        <a:pt x="1169" y="603"/>
                      </a:lnTo>
                      <a:lnTo>
                        <a:pt x="1163" y="614"/>
                      </a:lnTo>
                      <a:lnTo>
                        <a:pt x="1196" y="637"/>
                      </a:lnTo>
                      <a:lnTo>
                        <a:pt x="1196" y="741"/>
                      </a:lnTo>
                      <a:lnTo>
                        <a:pt x="1154" y="744"/>
                      </a:lnTo>
                      <a:lnTo>
                        <a:pt x="1143" y="705"/>
                      </a:lnTo>
                      <a:lnTo>
                        <a:pt x="1134" y="724"/>
                      </a:lnTo>
                      <a:lnTo>
                        <a:pt x="1154" y="751"/>
                      </a:lnTo>
                      <a:lnTo>
                        <a:pt x="1193" y="777"/>
                      </a:lnTo>
                      <a:lnTo>
                        <a:pt x="1178" y="791"/>
                      </a:lnTo>
                      <a:lnTo>
                        <a:pt x="1173" y="816"/>
                      </a:lnTo>
                      <a:lnTo>
                        <a:pt x="1169" y="829"/>
                      </a:lnTo>
                      <a:lnTo>
                        <a:pt x="1109" y="797"/>
                      </a:lnTo>
                      <a:lnTo>
                        <a:pt x="1055" y="738"/>
                      </a:lnTo>
                      <a:lnTo>
                        <a:pt x="1104" y="764"/>
                      </a:lnTo>
                      <a:lnTo>
                        <a:pt x="1128" y="724"/>
                      </a:lnTo>
                      <a:lnTo>
                        <a:pt x="1070" y="711"/>
                      </a:lnTo>
                      <a:lnTo>
                        <a:pt x="1109" y="699"/>
                      </a:lnTo>
                      <a:lnTo>
                        <a:pt x="1074" y="666"/>
                      </a:lnTo>
                      <a:lnTo>
                        <a:pt x="1034" y="738"/>
                      </a:lnTo>
                      <a:lnTo>
                        <a:pt x="1025" y="699"/>
                      </a:lnTo>
                      <a:lnTo>
                        <a:pt x="1005" y="732"/>
                      </a:lnTo>
                      <a:lnTo>
                        <a:pt x="965" y="692"/>
                      </a:lnTo>
                      <a:lnTo>
                        <a:pt x="985" y="764"/>
                      </a:lnTo>
                      <a:lnTo>
                        <a:pt x="980" y="797"/>
                      </a:lnTo>
                      <a:lnTo>
                        <a:pt x="1049" y="810"/>
                      </a:lnTo>
                      <a:lnTo>
                        <a:pt x="931" y="816"/>
                      </a:lnTo>
                      <a:lnTo>
                        <a:pt x="985" y="810"/>
                      </a:lnTo>
                      <a:lnTo>
                        <a:pt x="961" y="744"/>
                      </a:lnTo>
                      <a:lnTo>
                        <a:pt x="901" y="732"/>
                      </a:lnTo>
                      <a:lnTo>
                        <a:pt x="881" y="705"/>
                      </a:lnTo>
                      <a:lnTo>
                        <a:pt x="866" y="764"/>
                      </a:lnTo>
                      <a:lnTo>
                        <a:pt x="920" y="777"/>
                      </a:lnTo>
                      <a:lnTo>
                        <a:pt x="876" y="783"/>
                      </a:lnTo>
                      <a:lnTo>
                        <a:pt x="832" y="791"/>
                      </a:lnTo>
                      <a:lnTo>
                        <a:pt x="857" y="758"/>
                      </a:lnTo>
                      <a:lnTo>
                        <a:pt x="842" y="705"/>
                      </a:lnTo>
                      <a:lnTo>
                        <a:pt x="813" y="732"/>
                      </a:lnTo>
                      <a:lnTo>
                        <a:pt x="822" y="783"/>
                      </a:lnTo>
                      <a:lnTo>
                        <a:pt x="778" y="804"/>
                      </a:lnTo>
                      <a:lnTo>
                        <a:pt x="891" y="835"/>
                      </a:lnTo>
                      <a:lnTo>
                        <a:pt x="782" y="829"/>
                      </a:lnTo>
                      <a:lnTo>
                        <a:pt x="768" y="849"/>
                      </a:lnTo>
                      <a:lnTo>
                        <a:pt x="738" y="822"/>
                      </a:lnTo>
                      <a:lnTo>
                        <a:pt x="718" y="849"/>
                      </a:lnTo>
                      <a:lnTo>
                        <a:pt x="664" y="758"/>
                      </a:lnTo>
                      <a:lnTo>
                        <a:pt x="634" y="771"/>
                      </a:lnTo>
                      <a:lnTo>
                        <a:pt x="615" y="861"/>
                      </a:lnTo>
                      <a:lnTo>
                        <a:pt x="698" y="804"/>
                      </a:lnTo>
                      <a:lnTo>
                        <a:pt x="673" y="835"/>
                      </a:lnTo>
                      <a:lnTo>
                        <a:pt x="624" y="822"/>
                      </a:lnTo>
                      <a:lnTo>
                        <a:pt x="619" y="861"/>
                      </a:lnTo>
                      <a:lnTo>
                        <a:pt x="624" y="893"/>
                      </a:lnTo>
                      <a:lnTo>
                        <a:pt x="664" y="822"/>
                      </a:lnTo>
                      <a:lnTo>
                        <a:pt x="728" y="893"/>
                      </a:lnTo>
                      <a:lnTo>
                        <a:pt x="793" y="855"/>
                      </a:lnTo>
                      <a:lnTo>
                        <a:pt x="757" y="901"/>
                      </a:lnTo>
                      <a:lnTo>
                        <a:pt x="698" y="913"/>
                      </a:lnTo>
                      <a:lnTo>
                        <a:pt x="649" y="918"/>
                      </a:lnTo>
                      <a:lnTo>
                        <a:pt x="604" y="1003"/>
                      </a:lnTo>
                      <a:lnTo>
                        <a:pt x="748" y="918"/>
                      </a:lnTo>
                      <a:lnTo>
                        <a:pt x="748" y="951"/>
                      </a:lnTo>
                      <a:lnTo>
                        <a:pt x="866" y="959"/>
                      </a:lnTo>
                      <a:lnTo>
                        <a:pt x="901" y="932"/>
                      </a:lnTo>
                      <a:lnTo>
                        <a:pt x="935" y="959"/>
                      </a:lnTo>
                      <a:lnTo>
                        <a:pt x="871" y="959"/>
                      </a:lnTo>
                      <a:lnTo>
                        <a:pt x="733" y="959"/>
                      </a:lnTo>
                      <a:lnTo>
                        <a:pt x="673" y="945"/>
                      </a:lnTo>
                      <a:lnTo>
                        <a:pt x="619" y="959"/>
                      </a:lnTo>
                      <a:lnTo>
                        <a:pt x="615" y="997"/>
                      </a:lnTo>
                      <a:lnTo>
                        <a:pt x="733" y="997"/>
                      </a:lnTo>
                      <a:lnTo>
                        <a:pt x="738" y="1009"/>
                      </a:lnTo>
                      <a:lnTo>
                        <a:pt x="757" y="990"/>
                      </a:lnTo>
                      <a:lnTo>
                        <a:pt x="806" y="997"/>
                      </a:lnTo>
                      <a:lnTo>
                        <a:pt x="782" y="1003"/>
                      </a:lnTo>
                      <a:lnTo>
                        <a:pt x="832" y="1042"/>
                      </a:lnTo>
                      <a:lnTo>
                        <a:pt x="768" y="1003"/>
                      </a:lnTo>
                      <a:lnTo>
                        <a:pt x="738" y="1009"/>
                      </a:lnTo>
                      <a:lnTo>
                        <a:pt x="668" y="1003"/>
                      </a:lnTo>
                      <a:lnTo>
                        <a:pt x="604" y="1009"/>
                      </a:lnTo>
                      <a:lnTo>
                        <a:pt x="649" y="1022"/>
                      </a:lnTo>
                      <a:lnTo>
                        <a:pt x="643" y="1055"/>
                      </a:lnTo>
                      <a:lnTo>
                        <a:pt x="624" y="1055"/>
                      </a:lnTo>
                      <a:lnTo>
                        <a:pt x="630" y="1036"/>
                      </a:lnTo>
                      <a:lnTo>
                        <a:pt x="579" y="1030"/>
                      </a:lnTo>
                      <a:lnTo>
                        <a:pt x="479" y="1003"/>
                      </a:lnTo>
                      <a:lnTo>
                        <a:pt x="410" y="1049"/>
                      </a:lnTo>
                      <a:lnTo>
                        <a:pt x="410" y="1068"/>
                      </a:lnTo>
                      <a:lnTo>
                        <a:pt x="539" y="1074"/>
                      </a:lnTo>
                      <a:lnTo>
                        <a:pt x="584" y="1061"/>
                      </a:lnTo>
                      <a:lnTo>
                        <a:pt x="615" y="1074"/>
                      </a:lnTo>
                      <a:lnTo>
                        <a:pt x="588" y="1080"/>
                      </a:lnTo>
                      <a:lnTo>
                        <a:pt x="534" y="1094"/>
                      </a:lnTo>
                      <a:lnTo>
                        <a:pt x="474" y="1080"/>
                      </a:lnTo>
                      <a:lnTo>
                        <a:pt x="376" y="1094"/>
                      </a:lnTo>
                      <a:lnTo>
                        <a:pt x="376" y="1120"/>
                      </a:lnTo>
                      <a:lnTo>
                        <a:pt x="336" y="103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ltGray">
                <a:xfrm>
                  <a:off x="4759" y="1864"/>
                  <a:ext cx="357" cy="795"/>
                </a:xfrm>
                <a:custGeom>
                  <a:avLst/>
                  <a:gdLst>
                    <a:gd name="T0" fmla="*/ 232 w 357"/>
                    <a:gd name="T1" fmla="*/ 728 h 795"/>
                    <a:gd name="T2" fmla="*/ 160 w 357"/>
                    <a:gd name="T3" fmla="*/ 787 h 795"/>
                    <a:gd name="T4" fmla="*/ 356 w 357"/>
                    <a:gd name="T5" fmla="*/ 605 h 795"/>
                    <a:gd name="T6" fmla="*/ 340 w 357"/>
                    <a:gd name="T7" fmla="*/ 605 h 795"/>
                    <a:gd name="T8" fmla="*/ 291 w 357"/>
                    <a:gd name="T9" fmla="*/ 605 h 795"/>
                    <a:gd name="T10" fmla="*/ 311 w 357"/>
                    <a:gd name="T11" fmla="*/ 527 h 795"/>
                    <a:gd name="T12" fmla="*/ 276 w 357"/>
                    <a:gd name="T13" fmla="*/ 542 h 795"/>
                    <a:gd name="T14" fmla="*/ 218 w 357"/>
                    <a:gd name="T15" fmla="*/ 624 h 795"/>
                    <a:gd name="T16" fmla="*/ 214 w 357"/>
                    <a:gd name="T17" fmla="*/ 387 h 795"/>
                    <a:gd name="T18" fmla="*/ 238 w 357"/>
                    <a:gd name="T19" fmla="*/ 289 h 795"/>
                    <a:gd name="T20" fmla="*/ 296 w 357"/>
                    <a:gd name="T21" fmla="*/ 211 h 795"/>
                    <a:gd name="T22" fmla="*/ 252 w 357"/>
                    <a:gd name="T23" fmla="*/ 251 h 795"/>
                    <a:gd name="T24" fmla="*/ 276 w 357"/>
                    <a:gd name="T25" fmla="*/ 200 h 795"/>
                    <a:gd name="T26" fmla="*/ 243 w 357"/>
                    <a:gd name="T27" fmla="*/ 167 h 795"/>
                    <a:gd name="T28" fmla="*/ 258 w 357"/>
                    <a:gd name="T29" fmla="*/ 135 h 795"/>
                    <a:gd name="T30" fmla="*/ 243 w 357"/>
                    <a:gd name="T31" fmla="*/ 109 h 795"/>
                    <a:gd name="T32" fmla="*/ 218 w 357"/>
                    <a:gd name="T33" fmla="*/ 78 h 795"/>
                    <a:gd name="T34" fmla="*/ 77 w 357"/>
                    <a:gd name="T35" fmla="*/ 0 h 795"/>
                    <a:gd name="T36" fmla="*/ 190 w 357"/>
                    <a:gd name="T37" fmla="*/ 78 h 795"/>
                    <a:gd name="T38" fmla="*/ 199 w 357"/>
                    <a:gd name="T39" fmla="*/ 115 h 795"/>
                    <a:gd name="T40" fmla="*/ 160 w 357"/>
                    <a:gd name="T41" fmla="*/ 71 h 795"/>
                    <a:gd name="T42" fmla="*/ 121 w 357"/>
                    <a:gd name="T43" fmla="*/ 90 h 795"/>
                    <a:gd name="T44" fmla="*/ 140 w 357"/>
                    <a:gd name="T45" fmla="*/ 103 h 795"/>
                    <a:gd name="T46" fmla="*/ 194 w 357"/>
                    <a:gd name="T47" fmla="*/ 129 h 795"/>
                    <a:gd name="T48" fmla="*/ 194 w 357"/>
                    <a:gd name="T49" fmla="*/ 161 h 795"/>
                    <a:gd name="T50" fmla="*/ 160 w 357"/>
                    <a:gd name="T51" fmla="*/ 148 h 795"/>
                    <a:gd name="T52" fmla="*/ 107 w 357"/>
                    <a:gd name="T53" fmla="*/ 180 h 795"/>
                    <a:gd name="T54" fmla="*/ 155 w 357"/>
                    <a:gd name="T55" fmla="*/ 167 h 795"/>
                    <a:gd name="T56" fmla="*/ 199 w 357"/>
                    <a:gd name="T57" fmla="*/ 192 h 795"/>
                    <a:gd name="T58" fmla="*/ 184 w 357"/>
                    <a:gd name="T59" fmla="*/ 192 h 795"/>
                    <a:gd name="T60" fmla="*/ 150 w 357"/>
                    <a:gd name="T61" fmla="*/ 192 h 795"/>
                    <a:gd name="T62" fmla="*/ 150 w 357"/>
                    <a:gd name="T63" fmla="*/ 251 h 795"/>
                    <a:gd name="T64" fmla="*/ 111 w 357"/>
                    <a:gd name="T65" fmla="*/ 219 h 795"/>
                    <a:gd name="T66" fmla="*/ 96 w 357"/>
                    <a:gd name="T67" fmla="*/ 142 h 795"/>
                    <a:gd name="T68" fmla="*/ 107 w 357"/>
                    <a:gd name="T69" fmla="*/ 103 h 795"/>
                    <a:gd name="T70" fmla="*/ 77 w 357"/>
                    <a:gd name="T71" fmla="*/ 109 h 795"/>
                    <a:gd name="T72" fmla="*/ 77 w 357"/>
                    <a:gd name="T73" fmla="*/ 161 h 795"/>
                    <a:gd name="T74" fmla="*/ 34 w 357"/>
                    <a:gd name="T75" fmla="*/ 154 h 795"/>
                    <a:gd name="T76" fmla="*/ 77 w 357"/>
                    <a:gd name="T77" fmla="*/ 219 h 795"/>
                    <a:gd name="T78" fmla="*/ 53 w 357"/>
                    <a:gd name="T79" fmla="*/ 257 h 795"/>
                    <a:gd name="T80" fmla="*/ 116 w 357"/>
                    <a:gd name="T81" fmla="*/ 257 h 795"/>
                    <a:gd name="T82" fmla="*/ 63 w 357"/>
                    <a:gd name="T83" fmla="*/ 283 h 795"/>
                    <a:gd name="T84" fmla="*/ 116 w 357"/>
                    <a:gd name="T85" fmla="*/ 283 h 795"/>
                    <a:gd name="T86" fmla="*/ 160 w 357"/>
                    <a:gd name="T87" fmla="*/ 310 h 795"/>
                    <a:gd name="T88" fmla="*/ 199 w 357"/>
                    <a:gd name="T89" fmla="*/ 272 h 795"/>
                    <a:gd name="T90" fmla="*/ 184 w 357"/>
                    <a:gd name="T91" fmla="*/ 316 h 795"/>
                    <a:gd name="T92" fmla="*/ 136 w 357"/>
                    <a:gd name="T93" fmla="*/ 297 h 795"/>
                    <a:gd name="T94" fmla="*/ 180 w 357"/>
                    <a:gd name="T95" fmla="*/ 406 h 795"/>
                    <a:gd name="T96" fmla="*/ 170 w 357"/>
                    <a:gd name="T97" fmla="*/ 445 h 795"/>
                    <a:gd name="T98" fmla="*/ 118 w 357"/>
                    <a:gd name="T99" fmla="*/ 692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57" h="795">
                      <a:moveTo>
                        <a:pt x="121" y="794"/>
                      </a:moveTo>
                      <a:lnTo>
                        <a:pt x="160" y="787"/>
                      </a:lnTo>
                      <a:lnTo>
                        <a:pt x="232" y="728"/>
                      </a:lnTo>
                      <a:lnTo>
                        <a:pt x="262" y="728"/>
                      </a:lnTo>
                      <a:lnTo>
                        <a:pt x="208" y="709"/>
                      </a:lnTo>
                      <a:lnTo>
                        <a:pt x="160" y="787"/>
                      </a:lnTo>
                      <a:lnTo>
                        <a:pt x="164" y="690"/>
                      </a:lnTo>
                      <a:lnTo>
                        <a:pt x="160" y="638"/>
                      </a:lnTo>
                      <a:lnTo>
                        <a:pt x="356" y="605"/>
                      </a:lnTo>
                      <a:lnTo>
                        <a:pt x="350" y="580"/>
                      </a:lnTo>
                      <a:lnTo>
                        <a:pt x="345" y="593"/>
                      </a:lnTo>
                      <a:lnTo>
                        <a:pt x="340" y="605"/>
                      </a:lnTo>
                      <a:lnTo>
                        <a:pt x="326" y="599"/>
                      </a:lnTo>
                      <a:lnTo>
                        <a:pt x="301" y="613"/>
                      </a:lnTo>
                      <a:lnTo>
                        <a:pt x="291" y="605"/>
                      </a:lnTo>
                      <a:lnTo>
                        <a:pt x="306" y="580"/>
                      </a:lnTo>
                      <a:lnTo>
                        <a:pt x="296" y="555"/>
                      </a:lnTo>
                      <a:lnTo>
                        <a:pt x="311" y="527"/>
                      </a:lnTo>
                      <a:lnTo>
                        <a:pt x="301" y="521"/>
                      </a:lnTo>
                      <a:lnTo>
                        <a:pt x="291" y="542"/>
                      </a:lnTo>
                      <a:lnTo>
                        <a:pt x="276" y="542"/>
                      </a:lnTo>
                      <a:lnTo>
                        <a:pt x="286" y="574"/>
                      </a:lnTo>
                      <a:lnTo>
                        <a:pt x="276" y="599"/>
                      </a:lnTo>
                      <a:lnTo>
                        <a:pt x="218" y="624"/>
                      </a:lnTo>
                      <a:lnTo>
                        <a:pt x="199" y="605"/>
                      </a:lnTo>
                      <a:lnTo>
                        <a:pt x="164" y="624"/>
                      </a:lnTo>
                      <a:lnTo>
                        <a:pt x="214" y="387"/>
                      </a:lnTo>
                      <a:lnTo>
                        <a:pt x="223" y="348"/>
                      </a:lnTo>
                      <a:lnTo>
                        <a:pt x="232" y="297"/>
                      </a:lnTo>
                      <a:lnTo>
                        <a:pt x="238" y="289"/>
                      </a:lnTo>
                      <a:lnTo>
                        <a:pt x="345" y="251"/>
                      </a:lnTo>
                      <a:lnTo>
                        <a:pt x="301" y="238"/>
                      </a:lnTo>
                      <a:lnTo>
                        <a:pt x="296" y="211"/>
                      </a:lnTo>
                      <a:lnTo>
                        <a:pt x="271" y="211"/>
                      </a:lnTo>
                      <a:lnTo>
                        <a:pt x="276" y="238"/>
                      </a:lnTo>
                      <a:lnTo>
                        <a:pt x="252" y="251"/>
                      </a:lnTo>
                      <a:lnTo>
                        <a:pt x="247" y="225"/>
                      </a:lnTo>
                      <a:lnTo>
                        <a:pt x="262" y="219"/>
                      </a:lnTo>
                      <a:lnTo>
                        <a:pt x="276" y="200"/>
                      </a:lnTo>
                      <a:lnTo>
                        <a:pt x="262" y="200"/>
                      </a:lnTo>
                      <a:lnTo>
                        <a:pt x="247" y="200"/>
                      </a:lnTo>
                      <a:lnTo>
                        <a:pt x="243" y="167"/>
                      </a:lnTo>
                      <a:lnTo>
                        <a:pt x="252" y="161"/>
                      </a:lnTo>
                      <a:lnTo>
                        <a:pt x="262" y="148"/>
                      </a:lnTo>
                      <a:lnTo>
                        <a:pt x="258" y="135"/>
                      </a:lnTo>
                      <a:lnTo>
                        <a:pt x="252" y="142"/>
                      </a:lnTo>
                      <a:lnTo>
                        <a:pt x="238" y="129"/>
                      </a:lnTo>
                      <a:lnTo>
                        <a:pt x="243" y="109"/>
                      </a:lnTo>
                      <a:lnTo>
                        <a:pt x="252" y="90"/>
                      </a:lnTo>
                      <a:lnTo>
                        <a:pt x="243" y="64"/>
                      </a:lnTo>
                      <a:lnTo>
                        <a:pt x="218" y="78"/>
                      </a:lnTo>
                      <a:lnTo>
                        <a:pt x="194" y="33"/>
                      </a:lnTo>
                      <a:lnTo>
                        <a:pt x="102" y="13"/>
                      </a:lnTo>
                      <a:lnTo>
                        <a:pt x="77" y="0"/>
                      </a:lnTo>
                      <a:lnTo>
                        <a:pt x="146" y="58"/>
                      </a:lnTo>
                      <a:lnTo>
                        <a:pt x="170" y="58"/>
                      </a:lnTo>
                      <a:lnTo>
                        <a:pt x="190" y="78"/>
                      </a:lnTo>
                      <a:lnTo>
                        <a:pt x="203" y="90"/>
                      </a:lnTo>
                      <a:lnTo>
                        <a:pt x="203" y="115"/>
                      </a:lnTo>
                      <a:lnTo>
                        <a:pt x="199" y="115"/>
                      </a:lnTo>
                      <a:lnTo>
                        <a:pt x="194" y="96"/>
                      </a:lnTo>
                      <a:lnTo>
                        <a:pt x="170" y="90"/>
                      </a:lnTo>
                      <a:lnTo>
                        <a:pt x="160" y="71"/>
                      </a:lnTo>
                      <a:lnTo>
                        <a:pt x="146" y="78"/>
                      </a:lnTo>
                      <a:lnTo>
                        <a:pt x="136" y="96"/>
                      </a:lnTo>
                      <a:lnTo>
                        <a:pt x="121" y="90"/>
                      </a:lnTo>
                      <a:lnTo>
                        <a:pt x="126" y="115"/>
                      </a:lnTo>
                      <a:lnTo>
                        <a:pt x="136" y="115"/>
                      </a:lnTo>
                      <a:lnTo>
                        <a:pt x="140" y="103"/>
                      </a:lnTo>
                      <a:lnTo>
                        <a:pt x="155" y="115"/>
                      </a:lnTo>
                      <a:lnTo>
                        <a:pt x="164" y="135"/>
                      </a:lnTo>
                      <a:lnTo>
                        <a:pt x="194" y="129"/>
                      </a:lnTo>
                      <a:lnTo>
                        <a:pt x="214" y="135"/>
                      </a:lnTo>
                      <a:lnTo>
                        <a:pt x="218" y="167"/>
                      </a:lnTo>
                      <a:lnTo>
                        <a:pt x="194" y="161"/>
                      </a:lnTo>
                      <a:lnTo>
                        <a:pt x="194" y="142"/>
                      </a:lnTo>
                      <a:lnTo>
                        <a:pt x="180" y="148"/>
                      </a:lnTo>
                      <a:lnTo>
                        <a:pt x="160" y="148"/>
                      </a:lnTo>
                      <a:lnTo>
                        <a:pt x="136" y="154"/>
                      </a:lnTo>
                      <a:lnTo>
                        <a:pt x="111" y="142"/>
                      </a:lnTo>
                      <a:lnTo>
                        <a:pt x="107" y="180"/>
                      </a:lnTo>
                      <a:lnTo>
                        <a:pt x="126" y="173"/>
                      </a:lnTo>
                      <a:lnTo>
                        <a:pt x="140" y="161"/>
                      </a:lnTo>
                      <a:lnTo>
                        <a:pt x="155" y="167"/>
                      </a:lnTo>
                      <a:lnTo>
                        <a:pt x="170" y="180"/>
                      </a:lnTo>
                      <a:lnTo>
                        <a:pt x="184" y="186"/>
                      </a:lnTo>
                      <a:lnTo>
                        <a:pt x="199" y="192"/>
                      </a:lnTo>
                      <a:lnTo>
                        <a:pt x="214" y="180"/>
                      </a:lnTo>
                      <a:lnTo>
                        <a:pt x="208" y="232"/>
                      </a:lnTo>
                      <a:lnTo>
                        <a:pt x="184" y="192"/>
                      </a:lnTo>
                      <a:lnTo>
                        <a:pt x="146" y="173"/>
                      </a:lnTo>
                      <a:lnTo>
                        <a:pt x="146" y="200"/>
                      </a:lnTo>
                      <a:lnTo>
                        <a:pt x="150" y="192"/>
                      </a:lnTo>
                      <a:lnTo>
                        <a:pt x="160" y="225"/>
                      </a:lnTo>
                      <a:lnTo>
                        <a:pt x="170" y="244"/>
                      </a:lnTo>
                      <a:lnTo>
                        <a:pt x="150" y="251"/>
                      </a:lnTo>
                      <a:lnTo>
                        <a:pt x="140" y="251"/>
                      </a:lnTo>
                      <a:lnTo>
                        <a:pt x="121" y="238"/>
                      </a:lnTo>
                      <a:lnTo>
                        <a:pt x="111" y="219"/>
                      </a:lnTo>
                      <a:lnTo>
                        <a:pt x="111" y="180"/>
                      </a:lnTo>
                      <a:lnTo>
                        <a:pt x="92" y="161"/>
                      </a:lnTo>
                      <a:lnTo>
                        <a:pt x="96" y="142"/>
                      </a:lnTo>
                      <a:lnTo>
                        <a:pt x="111" y="121"/>
                      </a:lnTo>
                      <a:lnTo>
                        <a:pt x="121" y="109"/>
                      </a:lnTo>
                      <a:lnTo>
                        <a:pt x="107" y="103"/>
                      </a:lnTo>
                      <a:lnTo>
                        <a:pt x="87" y="103"/>
                      </a:lnTo>
                      <a:lnTo>
                        <a:pt x="58" y="58"/>
                      </a:lnTo>
                      <a:lnTo>
                        <a:pt x="77" y="109"/>
                      </a:lnTo>
                      <a:lnTo>
                        <a:pt x="72" y="142"/>
                      </a:lnTo>
                      <a:lnTo>
                        <a:pt x="53" y="129"/>
                      </a:lnTo>
                      <a:lnTo>
                        <a:pt x="77" y="161"/>
                      </a:lnTo>
                      <a:lnTo>
                        <a:pt x="77" y="186"/>
                      </a:lnTo>
                      <a:lnTo>
                        <a:pt x="53" y="173"/>
                      </a:lnTo>
                      <a:lnTo>
                        <a:pt x="34" y="154"/>
                      </a:lnTo>
                      <a:lnTo>
                        <a:pt x="0" y="167"/>
                      </a:lnTo>
                      <a:lnTo>
                        <a:pt x="72" y="200"/>
                      </a:lnTo>
                      <a:lnTo>
                        <a:pt x="77" y="219"/>
                      </a:lnTo>
                      <a:lnTo>
                        <a:pt x="53" y="238"/>
                      </a:lnTo>
                      <a:lnTo>
                        <a:pt x="14" y="225"/>
                      </a:lnTo>
                      <a:lnTo>
                        <a:pt x="53" y="257"/>
                      </a:lnTo>
                      <a:lnTo>
                        <a:pt x="77" y="257"/>
                      </a:lnTo>
                      <a:lnTo>
                        <a:pt x="92" y="244"/>
                      </a:lnTo>
                      <a:lnTo>
                        <a:pt x="116" y="257"/>
                      </a:lnTo>
                      <a:lnTo>
                        <a:pt x="96" y="277"/>
                      </a:lnTo>
                      <a:lnTo>
                        <a:pt x="68" y="272"/>
                      </a:lnTo>
                      <a:lnTo>
                        <a:pt x="63" y="283"/>
                      </a:lnTo>
                      <a:lnTo>
                        <a:pt x="87" y="283"/>
                      </a:lnTo>
                      <a:lnTo>
                        <a:pt x="102" y="303"/>
                      </a:lnTo>
                      <a:lnTo>
                        <a:pt x="116" y="283"/>
                      </a:lnTo>
                      <a:lnTo>
                        <a:pt x="131" y="283"/>
                      </a:lnTo>
                      <a:lnTo>
                        <a:pt x="136" y="303"/>
                      </a:lnTo>
                      <a:lnTo>
                        <a:pt x="160" y="310"/>
                      </a:lnTo>
                      <a:lnTo>
                        <a:pt x="160" y="272"/>
                      </a:lnTo>
                      <a:lnTo>
                        <a:pt x="180" y="263"/>
                      </a:lnTo>
                      <a:lnTo>
                        <a:pt x="199" y="272"/>
                      </a:lnTo>
                      <a:lnTo>
                        <a:pt x="199" y="283"/>
                      </a:lnTo>
                      <a:lnTo>
                        <a:pt x="184" y="303"/>
                      </a:lnTo>
                      <a:lnTo>
                        <a:pt x="184" y="316"/>
                      </a:lnTo>
                      <a:lnTo>
                        <a:pt x="155" y="277"/>
                      </a:lnTo>
                      <a:lnTo>
                        <a:pt x="131" y="283"/>
                      </a:lnTo>
                      <a:lnTo>
                        <a:pt x="136" y="297"/>
                      </a:lnTo>
                      <a:lnTo>
                        <a:pt x="155" y="297"/>
                      </a:lnTo>
                      <a:lnTo>
                        <a:pt x="180" y="328"/>
                      </a:lnTo>
                      <a:lnTo>
                        <a:pt x="180" y="406"/>
                      </a:lnTo>
                      <a:lnTo>
                        <a:pt x="170" y="412"/>
                      </a:lnTo>
                      <a:lnTo>
                        <a:pt x="164" y="425"/>
                      </a:lnTo>
                      <a:lnTo>
                        <a:pt x="170" y="445"/>
                      </a:lnTo>
                      <a:lnTo>
                        <a:pt x="164" y="536"/>
                      </a:lnTo>
                      <a:lnTo>
                        <a:pt x="155" y="542"/>
                      </a:lnTo>
                      <a:lnTo>
                        <a:pt x="118" y="692"/>
                      </a:lnTo>
                      <a:lnTo>
                        <a:pt x="96" y="670"/>
                      </a:lnTo>
                      <a:lnTo>
                        <a:pt x="121" y="7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ltGray">
                <a:xfrm>
                  <a:off x="4672" y="2067"/>
                  <a:ext cx="1082" cy="1052"/>
                </a:xfrm>
                <a:custGeom>
                  <a:avLst/>
                  <a:gdLst>
                    <a:gd name="T0" fmla="*/ 88 w 1082"/>
                    <a:gd name="T1" fmla="*/ 863 h 1052"/>
                    <a:gd name="T2" fmla="*/ 34 w 1082"/>
                    <a:gd name="T3" fmla="*/ 755 h 1052"/>
                    <a:gd name="T4" fmla="*/ 88 w 1082"/>
                    <a:gd name="T5" fmla="*/ 773 h 1052"/>
                    <a:gd name="T6" fmla="*/ 252 w 1082"/>
                    <a:gd name="T7" fmla="*/ 689 h 1052"/>
                    <a:gd name="T8" fmla="*/ 242 w 1082"/>
                    <a:gd name="T9" fmla="*/ 566 h 1052"/>
                    <a:gd name="T10" fmla="*/ 321 w 1082"/>
                    <a:gd name="T11" fmla="*/ 516 h 1052"/>
                    <a:gd name="T12" fmla="*/ 465 w 1082"/>
                    <a:gd name="T13" fmla="*/ 244 h 1052"/>
                    <a:gd name="T14" fmla="*/ 510 w 1082"/>
                    <a:gd name="T15" fmla="*/ 219 h 1052"/>
                    <a:gd name="T16" fmla="*/ 634 w 1082"/>
                    <a:gd name="T17" fmla="*/ 160 h 1052"/>
                    <a:gd name="T18" fmla="*/ 644 w 1082"/>
                    <a:gd name="T19" fmla="*/ 83 h 1052"/>
                    <a:gd name="T20" fmla="*/ 640 w 1082"/>
                    <a:gd name="T21" fmla="*/ 44 h 1052"/>
                    <a:gd name="T22" fmla="*/ 629 w 1082"/>
                    <a:gd name="T23" fmla="*/ 110 h 1052"/>
                    <a:gd name="T24" fmla="*/ 649 w 1082"/>
                    <a:gd name="T25" fmla="*/ 141 h 1052"/>
                    <a:gd name="T26" fmla="*/ 664 w 1082"/>
                    <a:gd name="T27" fmla="*/ 198 h 1052"/>
                    <a:gd name="T28" fmla="*/ 698 w 1082"/>
                    <a:gd name="T29" fmla="*/ 192 h 1052"/>
                    <a:gd name="T30" fmla="*/ 515 w 1082"/>
                    <a:gd name="T31" fmla="*/ 238 h 1052"/>
                    <a:gd name="T32" fmla="*/ 545 w 1082"/>
                    <a:gd name="T33" fmla="*/ 238 h 1052"/>
                    <a:gd name="T34" fmla="*/ 619 w 1082"/>
                    <a:gd name="T35" fmla="*/ 250 h 1052"/>
                    <a:gd name="T36" fmla="*/ 640 w 1082"/>
                    <a:gd name="T37" fmla="*/ 244 h 1052"/>
                    <a:gd name="T38" fmla="*/ 748 w 1082"/>
                    <a:gd name="T39" fmla="*/ 192 h 1052"/>
                    <a:gd name="T40" fmla="*/ 792 w 1082"/>
                    <a:gd name="T41" fmla="*/ 173 h 1052"/>
                    <a:gd name="T42" fmla="*/ 848 w 1082"/>
                    <a:gd name="T43" fmla="*/ 231 h 1052"/>
                    <a:gd name="T44" fmla="*/ 1026 w 1082"/>
                    <a:gd name="T45" fmla="*/ 187 h 1052"/>
                    <a:gd name="T46" fmla="*/ 872 w 1082"/>
                    <a:gd name="T47" fmla="*/ 244 h 1052"/>
                    <a:gd name="T48" fmla="*/ 812 w 1082"/>
                    <a:gd name="T49" fmla="*/ 269 h 1052"/>
                    <a:gd name="T50" fmla="*/ 797 w 1082"/>
                    <a:gd name="T51" fmla="*/ 231 h 1052"/>
                    <a:gd name="T52" fmla="*/ 733 w 1082"/>
                    <a:gd name="T53" fmla="*/ 231 h 1052"/>
                    <a:gd name="T54" fmla="*/ 629 w 1082"/>
                    <a:gd name="T55" fmla="*/ 269 h 1052"/>
                    <a:gd name="T56" fmla="*/ 610 w 1082"/>
                    <a:gd name="T57" fmla="*/ 269 h 1052"/>
                    <a:gd name="T58" fmla="*/ 619 w 1082"/>
                    <a:gd name="T59" fmla="*/ 315 h 1052"/>
                    <a:gd name="T60" fmla="*/ 595 w 1082"/>
                    <a:gd name="T61" fmla="*/ 340 h 1052"/>
                    <a:gd name="T62" fmla="*/ 541 w 1082"/>
                    <a:gd name="T63" fmla="*/ 308 h 1052"/>
                    <a:gd name="T64" fmla="*/ 515 w 1082"/>
                    <a:gd name="T65" fmla="*/ 374 h 1052"/>
                    <a:gd name="T66" fmla="*/ 461 w 1082"/>
                    <a:gd name="T67" fmla="*/ 367 h 1052"/>
                    <a:gd name="T68" fmla="*/ 510 w 1082"/>
                    <a:gd name="T69" fmla="*/ 374 h 1052"/>
                    <a:gd name="T70" fmla="*/ 610 w 1082"/>
                    <a:gd name="T71" fmla="*/ 340 h 1052"/>
                    <a:gd name="T72" fmla="*/ 683 w 1082"/>
                    <a:gd name="T73" fmla="*/ 348 h 1052"/>
                    <a:gd name="T74" fmla="*/ 762 w 1082"/>
                    <a:gd name="T75" fmla="*/ 289 h 1052"/>
                    <a:gd name="T76" fmla="*/ 783 w 1082"/>
                    <a:gd name="T77" fmla="*/ 283 h 1052"/>
                    <a:gd name="T78" fmla="*/ 917 w 1082"/>
                    <a:gd name="T79" fmla="*/ 219 h 1052"/>
                    <a:gd name="T80" fmla="*/ 1015 w 1082"/>
                    <a:gd name="T81" fmla="*/ 187 h 1052"/>
                    <a:gd name="T82" fmla="*/ 897 w 1082"/>
                    <a:gd name="T83" fmla="*/ 263 h 1052"/>
                    <a:gd name="T84" fmla="*/ 822 w 1082"/>
                    <a:gd name="T85" fmla="*/ 321 h 1052"/>
                    <a:gd name="T86" fmla="*/ 595 w 1082"/>
                    <a:gd name="T87" fmla="*/ 418 h 1052"/>
                    <a:gd name="T88" fmla="*/ 381 w 1082"/>
                    <a:gd name="T89" fmla="*/ 587 h 1052"/>
                    <a:gd name="T90" fmla="*/ 405 w 1082"/>
                    <a:gd name="T91" fmla="*/ 612 h 1052"/>
                    <a:gd name="T92" fmla="*/ 356 w 1082"/>
                    <a:gd name="T93" fmla="*/ 657 h 1052"/>
                    <a:gd name="T94" fmla="*/ 306 w 1082"/>
                    <a:gd name="T95" fmla="*/ 689 h 1052"/>
                    <a:gd name="T96" fmla="*/ 405 w 1082"/>
                    <a:gd name="T97" fmla="*/ 702 h 1052"/>
                    <a:gd name="T98" fmla="*/ 381 w 1082"/>
                    <a:gd name="T99" fmla="*/ 723 h 1052"/>
                    <a:gd name="T100" fmla="*/ 287 w 1082"/>
                    <a:gd name="T101" fmla="*/ 723 h 1052"/>
                    <a:gd name="T102" fmla="*/ 69 w 1082"/>
                    <a:gd name="T103" fmla="*/ 1006 h 1052"/>
                    <a:gd name="T104" fmla="*/ 306 w 1082"/>
                    <a:gd name="T105" fmla="*/ 1012 h 1052"/>
                    <a:gd name="T106" fmla="*/ 311 w 1082"/>
                    <a:gd name="T107" fmla="*/ 1044 h 1052"/>
                    <a:gd name="T108" fmla="*/ 178 w 1082"/>
                    <a:gd name="T109" fmla="*/ 1037 h 1052"/>
                    <a:gd name="T110" fmla="*/ 0 w 1082"/>
                    <a:gd name="T111" fmla="*/ 929 h 1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82" h="1052">
                      <a:moveTo>
                        <a:pt x="0" y="929"/>
                      </a:moveTo>
                      <a:lnTo>
                        <a:pt x="75" y="902"/>
                      </a:lnTo>
                      <a:lnTo>
                        <a:pt x="88" y="863"/>
                      </a:lnTo>
                      <a:lnTo>
                        <a:pt x="148" y="825"/>
                      </a:lnTo>
                      <a:lnTo>
                        <a:pt x="19" y="792"/>
                      </a:lnTo>
                      <a:lnTo>
                        <a:pt x="34" y="755"/>
                      </a:lnTo>
                      <a:lnTo>
                        <a:pt x="69" y="787"/>
                      </a:lnTo>
                      <a:lnTo>
                        <a:pt x="128" y="742"/>
                      </a:lnTo>
                      <a:lnTo>
                        <a:pt x="88" y="773"/>
                      </a:lnTo>
                      <a:lnTo>
                        <a:pt x="103" y="792"/>
                      </a:lnTo>
                      <a:lnTo>
                        <a:pt x="143" y="798"/>
                      </a:lnTo>
                      <a:lnTo>
                        <a:pt x="252" y="689"/>
                      </a:lnTo>
                      <a:lnTo>
                        <a:pt x="227" y="663"/>
                      </a:lnTo>
                      <a:lnTo>
                        <a:pt x="208" y="593"/>
                      </a:lnTo>
                      <a:lnTo>
                        <a:pt x="242" y="566"/>
                      </a:lnTo>
                      <a:lnTo>
                        <a:pt x="268" y="630"/>
                      </a:lnTo>
                      <a:lnTo>
                        <a:pt x="281" y="618"/>
                      </a:lnTo>
                      <a:lnTo>
                        <a:pt x="321" y="516"/>
                      </a:lnTo>
                      <a:lnTo>
                        <a:pt x="440" y="399"/>
                      </a:lnTo>
                      <a:lnTo>
                        <a:pt x="435" y="321"/>
                      </a:lnTo>
                      <a:lnTo>
                        <a:pt x="465" y="244"/>
                      </a:lnTo>
                      <a:lnTo>
                        <a:pt x="461" y="212"/>
                      </a:lnTo>
                      <a:lnTo>
                        <a:pt x="485" y="225"/>
                      </a:lnTo>
                      <a:lnTo>
                        <a:pt x="510" y="219"/>
                      </a:lnTo>
                      <a:lnTo>
                        <a:pt x="610" y="187"/>
                      </a:lnTo>
                      <a:lnTo>
                        <a:pt x="644" y="179"/>
                      </a:lnTo>
                      <a:lnTo>
                        <a:pt x="634" y="160"/>
                      </a:lnTo>
                      <a:lnTo>
                        <a:pt x="614" y="141"/>
                      </a:lnTo>
                      <a:lnTo>
                        <a:pt x="625" y="102"/>
                      </a:lnTo>
                      <a:lnTo>
                        <a:pt x="644" y="83"/>
                      </a:lnTo>
                      <a:lnTo>
                        <a:pt x="629" y="52"/>
                      </a:lnTo>
                      <a:lnTo>
                        <a:pt x="649" y="0"/>
                      </a:lnTo>
                      <a:lnTo>
                        <a:pt x="640" y="44"/>
                      </a:lnTo>
                      <a:lnTo>
                        <a:pt x="659" y="71"/>
                      </a:lnTo>
                      <a:lnTo>
                        <a:pt x="649" y="102"/>
                      </a:lnTo>
                      <a:lnTo>
                        <a:pt x="629" y="110"/>
                      </a:lnTo>
                      <a:lnTo>
                        <a:pt x="629" y="135"/>
                      </a:lnTo>
                      <a:lnTo>
                        <a:pt x="640" y="148"/>
                      </a:lnTo>
                      <a:lnTo>
                        <a:pt x="649" y="141"/>
                      </a:lnTo>
                      <a:lnTo>
                        <a:pt x="649" y="154"/>
                      </a:lnTo>
                      <a:lnTo>
                        <a:pt x="649" y="187"/>
                      </a:lnTo>
                      <a:lnTo>
                        <a:pt x="664" y="198"/>
                      </a:lnTo>
                      <a:lnTo>
                        <a:pt x="689" y="187"/>
                      </a:lnTo>
                      <a:lnTo>
                        <a:pt x="728" y="135"/>
                      </a:lnTo>
                      <a:lnTo>
                        <a:pt x="698" y="192"/>
                      </a:lnTo>
                      <a:lnTo>
                        <a:pt x="683" y="212"/>
                      </a:lnTo>
                      <a:lnTo>
                        <a:pt x="625" y="212"/>
                      </a:lnTo>
                      <a:lnTo>
                        <a:pt x="515" y="238"/>
                      </a:lnTo>
                      <a:lnTo>
                        <a:pt x="504" y="269"/>
                      </a:lnTo>
                      <a:lnTo>
                        <a:pt x="550" y="269"/>
                      </a:lnTo>
                      <a:lnTo>
                        <a:pt x="545" y="238"/>
                      </a:lnTo>
                      <a:lnTo>
                        <a:pt x="560" y="238"/>
                      </a:lnTo>
                      <a:lnTo>
                        <a:pt x="569" y="258"/>
                      </a:lnTo>
                      <a:lnTo>
                        <a:pt x="619" y="250"/>
                      </a:lnTo>
                      <a:lnTo>
                        <a:pt x="610" y="219"/>
                      </a:lnTo>
                      <a:lnTo>
                        <a:pt x="629" y="225"/>
                      </a:lnTo>
                      <a:lnTo>
                        <a:pt x="640" y="244"/>
                      </a:lnTo>
                      <a:lnTo>
                        <a:pt x="708" y="225"/>
                      </a:lnTo>
                      <a:lnTo>
                        <a:pt x="714" y="198"/>
                      </a:lnTo>
                      <a:lnTo>
                        <a:pt x="748" y="192"/>
                      </a:lnTo>
                      <a:lnTo>
                        <a:pt x="748" y="219"/>
                      </a:lnTo>
                      <a:lnTo>
                        <a:pt x="773" y="212"/>
                      </a:lnTo>
                      <a:lnTo>
                        <a:pt x="792" y="173"/>
                      </a:lnTo>
                      <a:lnTo>
                        <a:pt x="807" y="198"/>
                      </a:lnTo>
                      <a:lnTo>
                        <a:pt x="833" y="206"/>
                      </a:lnTo>
                      <a:lnTo>
                        <a:pt x="848" y="231"/>
                      </a:lnTo>
                      <a:lnTo>
                        <a:pt x="872" y="225"/>
                      </a:lnTo>
                      <a:lnTo>
                        <a:pt x="891" y="238"/>
                      </a:lnTo>
                      <a:lnTo>
                        <a:pt x="1026" y="187"/>
                      </a:lnTo>
                      <a:lnTo>
                        <a:pt x="986" y="219"/>
                      </a:lnTo>
                      <a:lnTo>
                        <a:pt x="921" y="238"/>
                      </a:lnTo>
                      <a:lnTo>
                        <a:pt x="872" y="244"/>
                      </a:lnTo>
                      <a:lnTo>
                        <a:pt x="837" y="244"/>
                      </a:lnTo>
                      <a:lnTo>
                        <a:pt x="807" y="244"/>
                      </a:lnTo>
                      <a:lnTo>
                        <a:pt x="812" y="269"/>
                      </a:lnTo>
                      <a:lnTo>
                        <a:pt x="818" y="283"/>
                      </a:lnTo>
                      <a:lnTo>
                        <a:pt x="792" y="289"/>
                      </a:lnTo>
                      <a:lnTo>
                        <a:pt x="797" y="231"/>
                      </a:lnTo>
                      <a:lnTo>
                        <a:pt x="768" y="225"/>
                      </a:lnTo>
                      <a:lnTo>
                        <a:pt x="762" y="250"/>
                      </a:lnTo>
                      <a:lnTo>
                        <a:pt x="733" y="231"/>
                      </a:lnTo>
                      <a:lnTo>
                        <a:pt x="719" y="269"/>
                      </a:lnTo>
                      <a:lnTo>
                        <a:pt x="698" y="258"/>
                      </a:lnTo>
                      <a:lnTo>
                        <a:pt x="629" y="269"/>
                      </a:lnTo>
                      <a:lnTo>
                        <a:pt x="649" y="277"/>
                      </a:lnTo>
                      <a:lnTo>
                        <a:pt x="625" y="289"/>
                      </a:lnTo>
                      <a:lnTo>
                        <a:pt x="610" y="269"/>
                      </a:lnTo>
                      <a:lnTo>
                        <a:pt x="580" y="289"/>
                      </a:lnTo>
                      <a:lnTo>
                        <a:pt x="619" y="296"/>
                      </a:lnTo>
                      <a:lnTo>
                        <a:pt x="619" y="315"/>
                      </a:lnTo>
                      <a:lnTo>
                        <a:pt x="590" y="302"/>
                      </a:lnTo>
                      <a:lnTo>
                        <a:pt x="569" y="315"/>
                      </a:lnTo>
                      <a:lnTo>
                        <a:pt x="595" y="340"/>
                      </a:lnTo>
                      <a:lnTo>
                        <a:pt x="565" y="355"/>
                      </a:lnTo>
                      <a:lnTo>
                        <a:pt x="560" y="327"/>
                      </a:lnTo>
                      <a:lnTo>
                        <a:pt x="541" y="308"/>
                      </a:lnTo>
                      <a:lnTo>
                        <a:pt x="525" y="355"/>
                      </a:lnTo>
                      <a:lnTo>
                        <a:pt x="534" y="361"/>
                      </a:lnTo>
                      <a:lnTo>
                        <a:pt x="515" y="374"/>
                      </a:lnTo>
                      <a:lnTo>
                        <a:pt x="518" y="311"/>
                      </a:lnTo>
                      <a:lnTo>
                        <a:pt x="468" y="298"/>
                      </a:lnTo>
                      <a:lnTo>
                        <a:pt x="461" y="367"/>
                      </a:lnTo>
                      <a:lnTo>
                        <a:pt x="470" y="399"/>
                      </a:lnTo>
                      <a:lnTo>
                        <a:pt x="485" y="367"/>
                      </a:lnTo>
                      <a:lnTo>
                        <a:pt x="510" y="374"/>
                      </a:lnTo>
                      <a:lnTo>
                        <a:pt x="525" y="387"/>
                      </a:lnTo>
                      <a:lnTo>
                        <a:pt x="580" y="327"/>
                      </a:lnTo>
                      <a:lnTo>
                        <a:pt x="610" y="340"/>
                      </a:lnTo>
                      <a:lnTo>
                        <a:pt x="640" y="327"/>
                      </a:lnTo>
                      <a:lnTo>
                        <a:pt x="698" y="321"/>
                      </a:lnTo>
                      <a:lnTo>
                        <a:pt x="683" y="348"/>
                      </a:lnTo>
                      <a:lnTo>
                        <a:pt x="738" y="340"/>
                      </a:lnTo>
                      <a:lnTo>
                        <a:pt x="743" y="296"/>
                      </a:lnTo>
                      <a:lnTo>
                        <a:pt x="762" y="289"/>
                      </a:lnTo>
                      <a:lnTo>
                        <a:pt x="758" y="315"/>
                      </a:lnTo>
                      <a:lnTo>
                        <a:pt x="788" y="302"/>
                      </a:lnTo>
                      <a:lnTo>
                        <a:pt x="783" y="283"/>
                      </a:lnTo>
                      <a:lnTo>
                        <a:pt x="803" y="296"/>
                      </a:lnTo>
                      <a:lnTo>
                        <a:pt x="862" y="263"/>
                      </a:lnTo>
                      <a:lnTo>
                        <a:pt x="917" y="219"/>
                      </a:lnTo>
                      <a:lnTo>
                        <a:pt x="936" y="231"/>
                      </a:lnTo>
                      <a:lnTo>
                        <a:pt x="951" y="206"/>
                      </a:lnTo>
                      <a:lnTo>
                        <a:pt x="1015" y="187"/>
                      </a:lnTo>
                      <a:lnTo>
                        <a:pt x="1081" y="160"/>
                      </a:lnTo>
                      <a:lnTo>
                        <a:pt x="912" y="238"/>
                      </a:lnTo>
                      <a:lnTo>
                        <a:pt x="897" y="263"/>
                      </a:lnTo>
                      <a:lnTo>
                        <a:pt x="917" y="277"/>
                      </a:lnTo>
                      <a:lnTo>
                        <a:pt x="867" y="283"/>
                      </a:lnTo>
                      <a:lnTo>
                        <a:pt x="822" y="321"/>
                      </a:lnTo>
                      <a:lnTo>
                        <a:pt x="743" y="361"/>
                      </a:lnTo>
                      <a:lnTo>
                        <a:pt x="674" y="393"/>
                      </a:lnTo>
                      <a:lnTo>
                        <a:pt x="595" y="418"/>
                      </a:lnTo>
                      <a:lnTo>
                        <a:pt x="515" y="438"/>
                      </a:lnTo>
                      <a:lnTo>
                        <a:pt x="405" y="509"/>
                      </a:lnTo>
                      <a:lnTo>
                        <a:pt x="381" y="587"/>
                      </a:lnTo>
                      <a:lnTo>
                        <a:pt x="356" y="593"/>
                      </a:lnTo>
                      <a:lnTo>
                        <a:pt x="347" y="618"/>
                      </a:lnTo>
                      <a:lnTo>
                        <a:pt x="405" y="612"/>
                      </a:lnTo>
                      <a:lnTo>
                        <a:pt x="500" y="593"/>
                      </a:lnTo>
                      <a:lnTo>
                        <a:pt x="489" y="612"/>
                      </a:lnTo>
                      <a:lnTo>
                        <a:pt x="356" y="657"/>
                      </a:lnTo>
                      <a:lnTo>
                        <a:pt x="306" y="657"/>
                      </a:lnTo>
                      <a:lnTo>
                        <a:pt x="291" y="683"/>
                      </a:lnTo>
                      <a:lnTo>
                        <a:pt x="306" y="689"/>
                      </a:lnTo>
                      <a:lnTo>
                        <a:pt x="336" y="695"/>
                      </a:lnTo>
                      <a:lnTo>
                        <a:pt x="366" y="695"/>
                      </a:lnTo>
                      <a:lnTo>
                        <a:pt x="405" y="702"/>
                      </a:lnTo>
                      <a:lnTo>
                        <a:pt x="390" y="715"/>
                      </a:lnTo>
                      <a:lnTo>
                        <a:pt x="431" y="742"/>
                      </a:lnTo>
                      <a:lnTo>
                        <a:pt x="381" y="723"/>
                      </a:lnTo>
                      <a:lnTo>
                        <a:pt x="356" y="723"/>
                      </a:lnTo>
                      <a:lnTo>
                        <a:pt x="347" y="735"/>
                      </a:lnTo>
                      <a:lnTo>
                        <a:pt x="287" y="723"/>
                      </a:lnTo>
                      <a:lnTo>
                        <a:pt x="232" y="798"/>
                      </a:lnTo>
                      <a:lnTo>
                        <a:pt x="154" y="902"/>
                      </a:lnTo>
                      <a:lnTo>
                        <a:pt x="69" y="1006"/>
                      </a:lnTo>
                      <a:lnTo>
                        <a:pt x="88" y="1006"/>
                      </a:lnTo>
                      <a:lnTo>
                        <a:pt x="281" y="1019"/>
                      </a:lnTo>
                      <a:lnTo>
                        <a:pt x="306" y="1012"/>
                      </a:lnTo>
                      <a:lnTo>
                        <a:pt x="351" y="1019"/>
                      </a:lnTo>
                      <a:lnTo>
                        <a:pt x="470" y="980"/>
                      </a:lnTo>
                      <a:lnTo>
                        <a:pt x="311" y="1044"/>
                      </a:lnTo>
                      <a:lnTo>
                        <a:pt x="242" y="1051"/>
                      </a:lnTo>
                      <a:lnTo>
                        <a:pt x="197" y="1025"/>
                      </a:lnTo>
                      <a:lnTo>
                        <a:pt x="178" y="1037"/>
                      </a:lnTo>
                      <a:lnTo>
                        <a:pt x="88" y="1037"/>
                      </a:lnTo>
                      <a:lnTo>
                        <a:pt x="45" y="1051"/>
                      </a:lnTo>
                      <a:lnTo>
                        <a:pt x="0" y="92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>
                <a:off x="2924" y="2827"/>
                <a:ext cx="754" cy="684"/>
              </a:xfrm>
              <a:custGeom>
                <a:avLst/>
                <a:gdLst>
                  <a:gd name="T0" fmla="*/ 445 w 754"/>
                  <a:gd name="T1" fmla="*/ 530 h 684"/>
                  <a:gd name="T2" fmla="*/ 461 w 754"/>
                  <a:gd name="T3" fmla="*/ 318 h 684"/>
                  <a:gd name="T4" fmla="*/ 598 w 754"/>
                  <a:gd name="T5" fmla="*/ 241 h 684"/>
                  <a:gd name="T6" fmla="*/ 569 w 754"/>
                  <a:gd name="T7" fmla="*/ 256 h 684"/>
                  <a:gd name="T8" fmla="*/ 477 w 754"/>
                  <a:gd name="T9" fmla="*/ 318 h 684"/>
                  <a:gd name="T10" fmla="*/ 522 w 754"/>
                  <a:gd name="T11" fmla="*/ 226 h 684"/>
                  <a:gd name="T12" fmla="*/ 645 w 754"/>
                  <a:gd name="T13" fmla="*/ 180 h 684"/>
                  <a:gd name="T14" fmla="*/ 692 w 754"/>
                  <a:gd name="T15" fmla="*/ 151 h 684"/>
                  <a:gd name="T16" fmla="*/ 661 w 754"/>
                  <a:gd name="T17" fmla="*/ 151 h 684"/>
                  <a:gd name="T18" fmla="*/ 598 w 754"/>
                  <a:gd name="T19" fmla="*/ 151 h 684"/>
                  <a:gd name="T20" fmla="*/ 706 w 754"/>
                  <a:gd name="T21" fmla="*/ 121 h 684"/>
                  <a:gd name="T22" fmla="*/ 721 w 754"/>
                  <a:gd name="T23" fmla="*/ 44 h 684"/>
                  <a:gd name="T24" fmla="*/ 645 w 754"/>
                  <a:gd name="T25" fmla="*/ 44 h 684"/>
                  <a:gd name="T26" fmla="*/ 614 w 754"/>
                  <a:gd name="T27" fmla="*/ 90 h 684"/>
                  <a:gd name="T28" fmla="*/ 553 w 754"/>
                  <a:gd name="T29" fmla="*/ 121 h 684"/>
                  <a:gd name="T30" fmla="*/ 477 w 754"/>
                  <a:gd name="T31" fmla="*/ 180 h 684"/>
                  <a:gd name="T32" fmla="*/ 445 w 754"/>
                  <a:gd name="T33" fmla="*/ 151 h 684"/>
                  <a:gd name="T34" fmla="*/ 506 w 754"/>
                  <a:gd name="T35" fmla="*/ 121 h 684"/>
                  <a:gd name="T36" fmla="*/ 553 w 754"/>
                  <a:gd name="T37" fmla="*/ 61 h 684"/>
                  <a:gd name="T38" fmla="*/ 506 w 754"/>
                  <a:gd name="T39" fmla="*/ 61 h 684"/>
                  <a:gd name="T40" fmla="*/ 491 w 754"/>
                  <a:gd name="T41" fmla="*/ 61 h 684"/>
                  <a:gd name="T42" fmla="*/ 506 w 754"/>
                  <a:gd name="T43" fmla="*/ 0 h 684"/>
                  <a:gd name="T44" fmla="*/ 477 w 754"/>
                  <a:gd name="T45" fmla="*/ 44 h 684"/>
                  <a:gd name="T46" fmla="*/ 430 w 754"/>
                  <a:gd name="T47" fmla="*/ 44 h 684"/>
                  <a:gd name="T48" fmla="*/ 383 w 754"/>
                  <a:gd name="T49" fmla="*/ 44 h 684"/>
                  <a:gd name="T50" fmla="*/ 399 w 754"/>
                  <a:gd name="T51" fmla="*/ 90 h 684"/>
                  <a:gd name="T52" fmla="*/ 399 w 754"/>
                  <a:gd name="T53" fmla="*/ 136 h 684"/>
                  <a:gd name="T54" fmla="*/ 369 w 754"/>
                  <a:gd name="T55" fmla="*/ 151 h 684"/>
                  <a:gd name="T56" fmla="*/ 230 w 754"/>
                  <a:gd name="T57" fmla="*/ 136 h 684"/>
                  <a:gd name="T58" fmla="*/ 184 w 754"/>
                  <a:gd name="T59" fmla="*/ 105 h 684"/>
                  <a:gd name="T60" fmla="*/ 123 w 754"/>
                  <a:gd name="T61" fmla="*/ 75 h 684"/>
                  <a:gd name="T62" fmla="*/ 47 w 754"/>
                  <a:gd name="T63" fmla="*/ 61 h 684"/>
                  <a:gd name="T64" fmla="*/ 123 w 754"/>
                  <a:gd name="T65" fmla="*/ 121 h 684"/>
                  <a:gd name="T66" fmla="*/ 61 w 754"/>
                  <a:gd name="T67" fmla="*/ 136 h 684"/>
                  <a:gd name="T68" fmla="*/ 123 w 754"/>
                  <a:gd name="T69" fmla="*/ 165 h 684"/>
                  <a:gd name="T70" fmla="*/ 230 w 754"/>
                  <a:gd name="T71" fmla="*/ 211 h 684"/>
                  <a:gd name="T72" fmla="*/ 369 w 754"/>
                  <a:gd name="T73" fmla="*/ 318 h 684"/>
                  <a:gd name="T74" fmla="*/ 184 w 754"/>
                  <a:gd name="T75" fmla="*/ 196 h 684"/>
                  <a:gd name="T76" fmla="*/ 199 w 754"/>
                  <a:gd name="T77" fmla="*/ 241 h 684"/>
                  <a:gd name="T78" fmla="*/ 262 w 754"/>
                  <a:gd name="T79" fmla="*/ 287 h 684"/>
                  <a:gd name="T80" fmla="*/ 399 w 754"/>
                  <a:gd name="T81" fmla="*/ 545 h 684"/>
                  <a:gd name="T82" fmla="*/ 445 w 754"/>
                  <a:gd name="T83" fmla="*/ 605 h 684"/>
                  <a:gd name="T84" fmla="*/ 517 w 754"/>
                  <a:gd name="T85" fmla="*/ 579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4" h="684">
                    <a:moveTo>
                      <a:pt x="517" y="579"/>
                    </a:moveTo>
                    <a:lnTo>
                      <a:pt x="461" y="545"/>
                    </a:lnTo>
                    <a:lnTo>
                      <a:pt x="445" y="530"/>
                    </a:lnTo>
                    <a:lnTo>
                      <a:pt x="430" y="515"/>
                    </a:lnTo>
                    <a:lnTo>
                      <a:pt x="369" y="348"/>
                    </a:lnTo>
                    <a:lnTo>
                      <a:pt x="461" y="318"/>
                    </a:lnTo>
                    <a:lnTo>
                      <a:pt x="553" y="287"/>
                    </a:lnTo>
                    <a:lnTo>
                      <a:pt x="614" y="256"/>
                    </a:lnTo>
                    <a:lnTo>
                      <a:pt x="598" y="241"/>
                    </a:lnTo>
                    <a:lnTo>
                      <a:pt x="584" y="272"/>
                    </a:lnTo>
                    <a:lnTo>
                      <a:pt x="569" y="241"/>
                    </a:lnTo>
                    <a:lnTo>
                      <a:pt x="569" y="256"/>
                    </a:lnTo>
                    <a:lnTo>
                      <a:pt x="553" y="226"/>
                    </a:lnTo>
                    <a:lnTo>
                      <a:pt x="538" y="272"/>
                    </a:lnTo>
                    <a:lnTo>
                      <a:pt x="477" y="318"/>
                    </a:lnTo>
                    <a:lnTo>
                      <a:pt x="383" y="301"/>
                    </a:lnTo>
                    <a:lnTo>
                      <a:pt x="430" y="256"/>
                    </a:lnTo>
                    <a:lnTo>
                      <a:pt x="522" y="226"/>
                    </a:lnTo>
                    <a:lnTo>
                      <a:pt x="553" y="196"/>
                    </a:lnTo>
                    <a:lnTo>
                      <a:pt x="598" y="211"/>
                    </a:lnTo>
                    <a:lnTo>
                      <a:pt x="645" y="180"/>
                    </a:lnTo>
                    <a:lnTo>
                      <a:pt x="721" y="165"/>
                    </a:lnTo>
                    <a:lnTo>
                      <a:pt x="737" y="151"/>
                    </a:lnTo>
                    <a:lnTo>
                      <a:pt x="692" y="151"/>
                    </a:lnTo>
                    <a:lnTo>
                      <a:pt x="676" y="151"/>
                    </a:lnTo>
                    <a:lnTo>
                      <a:pt x="676" y="136"/>
                    </a:lnTo>
                    <a:lnTo>
                      <a:pt x="661" y="151"/>
                    </a:lnTo>
                    <a:lnTo>
                      <a:pt x="630" y="136"/>
                    </a:lnTo>
                    <a:lnTo>
                      <a:pt x="614" y="165"/>
                    </a:lnTo>
                    <a:lnTo>
                      <a:pt x="598" y="151"/>
                    </a:lnTo>
                    <a:lnTo>
                      <a:pt x="630" y="151"/>
                    </a:lnTo>
                    <a:lnTo>
                      <a:pt x="630" y="121"/>
                    </a:lnTo>
                    <a:lnTo>
                      <a:pt x="706" y="121"/>
                    </a:lnTo>
                    <a:lnTo>
                      <a:pt x="676" y="105"/>
                    </a:lnTo>
                    <a:lnTo>
                      <a:pt x="753" y="61"/>
                    </a:lnTo>
                    <a:lnTo>
                      <a:pt x="721" y="44"/>
                    </a:lnTo>
                    <a:lnTo>
                      <a:pt x="706" y="61"/>
                    </a:lnTo>
                    <a:lnTo>
                      <a:pt x="676" y="30"/>
                    </a:lnTo>
                    <a:lnTo>
                      <a:pt x="645" y="44"/>
                    </a:lnTo>
                    <a:lnTo>
                      <a:pt x="661" y="61"/>
                    </a:lnTo>
                    <a:lnTo>
                      <a:pt x="630" y="61"/>
                    </a:lnTo>
                    <a:lnTo>
                      <a:pt x="614" y="90"/>
                    </a:lnTo>
                    <a:lnTo>
                      <a:pt x="598" y="90"/>
                    </a:lnTo>
                    <a:lnTo>
                      <a:pt x="569" y="121"/>
                    </a:lnTo>
                    <a:lnTo>
                      <a:pt x="553" y="121"/>
                    </a:lnTo>
                    <a:lnTo>
                      <a:pt x="538" y="136"/>
                    </a:lnTo>
                    <a:lnTo>
                      <a:pt x="506" y="151"/>
                    </a:lnTo>
                    <a:lnTo>
                      <a:pt x="477" y="180"/>
                    </a:lnTo>
                    <a:lnTo>
                      <a:pt x="445" y="180"/>
                    </a:lnTo>
                    <a:lnTo>
                      <a:pt x="430" y="196"/>
                    </a:lnTo>
                    <a:lnTo>
                      <a:pt x="445" y="151"/>
                    </a:lnTo>
                    <a:lnTo>
                      <a:pt x="477" y="151"/>
                    </a:lnTo>
                    <a:lnTo>
                      <a:pt x="477" y="121"/>
                    </a:lnTo>
                    <a:lnTo>
                      <a:pt x="506" y="121"/>
                    </a:lnTo>
                    <a:lnTo>
                      <a:pt x="522" y="90"/>
                    </a:lnTo>
                    <a:lnTo>
                      <a:pt x="614" y="61"/>
                    </a:lnTo>
                    <a:lnTo>
                      <a:pt x="553" y="61"/>
                    </a:lnTo>
                    <a:lnTo>
                      <a:pt x="569" y="44"/>
                    </a:lnTo>
                    <a:lnTo>
                      <a:pt x="522" y="61"/>
                    </a:lnTo>
                    <a:lnTo>
                      <a:pt x="506" y="61"/>
                    </a:lnTo>
                    <a:lnTo>
                      <a:pt x="477" y="90"/>
                    </a:lnTo>
                    <a:lnTo>
                      <a:pt x="477" y="75"/>
                    </a:lnTo>
                    <a:lnTo>
                      <a:pt x="491" y="61"/>
                    </a:lnTo>
                    <a:lnTo>
                      <a:pt x="491" y="44"/>
                    </a:lnTo>
                    <a:lnTo>
                      <a:pt x="522" y="15"/>
                    </a:lnTo>
                    <a:lnTo>
                      <a:pt x="506" y="0"/>
                    </a:lnTo>
                    <a:lnTo>
                      <a:pt x="491" y="0"/>
                    </a:lnTo>
                    <a:lnTo>
                      <a:pt x="461" y="30"/>
                    </a:lnTo>
                    <a:lnTo>
                      <a:pt x="477" y="44"/>
                    </a:lnTo>
                    <a:lnTo>
                      <a:pt x="445" y="44"/>
                    </a:lnTo>
                    <a:lnTo>
                      <a:pt x="399" y="30"/>
                    </a:lnTo>
                    <a:lnTo>
                      <a:pt x="430" y="44"/>
                    </a:lnTo>
                    <a:lnTo>
                      <a:pt x="399" y="61"/>
                    </a:lnTo>
                    <a:lnTo>
                      <a:pt x="383" y="30"/>
                    </a:lnTo>
                    <a:lnTo>
                      <a:pt x="383" y="44"/>
                    </a:lnTo>
                    <a:lnTo>
                      <a:pt x="369" y="30"/>
                    </a:lnTo>
                    <a:lnTo>
                      <a:pt x="383" y="90"/>
                    </a:lnTo>
                    <a:lnTo>
                      <a:pt x="399" y="90"/>
                    </a:lnTo>
                    <a:lnTo>
                      <a:pt x="414" y="136"/>
                    </a:lnTo>
                    <a:lnTo>
                      <a:pt x="414" y="151"/>
                    </a:lnTo>
                    <a:lnTo>
                      <a:pt x="399" y="136"/>
                    </a:lnTo>
                    <a:lnTo>
                      <a:pt x="369" y="136"/>
                    </a:lnTo>
                    <a:lnTo>
                      <a:pt x="383" y="151"/>
                    </a:lnTo>
                    <a:lnTo>
                      <a:pt x="369" y="151"/>
                    </a:lnTo>
                    <a:lnTo>
                      <a:pt x="338" y="165"/>
                    </a:lnTo>
                    <a:lnTo>
                      <a:pt x="246" y="136"/>
                    </a:lnTo>
                    <a:lnTo>
                      <a:pt x="230" y="136"/>
                    </a:lnTo>
                    <a:lnTo>
                      <a:pt x="215" y="136"/>
                    </a:lnTo>
                    <a:lnTo>
                      <a:pt x="215" y="105"/>
                    </a:lnTo>
                    <a:lnTo>
                      <a:pt x="184" y="105"/>
                    </a:lnTo>
                    <a:lnTo>
                      <a:pt x="184" y="90"/>
                    </a:lnTo>
                    <a:lnTo>
                      <a:pt x="154" y="105"/>
                    </a:lnTo>
                    <a:lnTo>
                      <a:pt x="123" y="75"/>
                    </a:lnTo>
                    <a:lnTo>
                      <a:pt x="108" y="61"/>
                    </a:lnTo>
                    <a:lnTo>
                      <a:pt x="76" y="44"/>
                    </a:lnTo>
                    <a:lnTo>
                      <a:pt x="47" y="61"/>
                    </a:lnTo>
                    <a:lnTo>
                      <a:pt x="15" y="44"/>
                    </a:lnTo>
                    <a:lnTo>
                      <a:pt x="0" y="75"/>
                    </a:lnTo>
                    <a:lnTo>
                      <a:pt x="123" y="121"/>
                    </a:lnTo>
                    <a:lnTo>
                      <a:pt x="76" y="121"/>
                    </a:lnTo>
                    <a:lnTo>
                      <a:pt x="15" y="105"/>
                    </a:lnTo>
                    <a:lnTo>
                      <a:pt x="61" y="136"/>
                    </a:lnTo>
                    <a:lnTo>
                      <a:pt x="47" y="151"/>
                    </a:lnTo>
                    <a:lnTo>
                      <a:pt x="92" y="180"/>
                    </a:lnTo>
                    <a:lnTo>
                      <a:pt x="123" y="165"/>
                    </a:lnTo>
                    <a:lnTo>
                      <a:pt x="123" y="180"/>
                    </a:lnTo>
                    <a:lnTo>
                      <a:pt x="215" y="165"/>
                    </a:lnTo>
                    <a:lnTo>
                      <a:pt x="230" y="211"/>
                    </a:lnTo>
                    <a:lnTo>
                      <a:pt x="246" y="241"/>
                    </a:lnTo>
                    <a:lnTo>
                      <a:pt x="369" y="287"/>
                    </a:lnTo>
                    <a:lnTo>
                      <a:pt x="369" y="318"/>
                    </a:lnTo>
                    <a:lnTo>
                      <a:pt x="262" y="256"/>
                    </a:lnTo>
                    <a:lnTo>
                      <a:pt x="230" y="256"/>
                    </a:lnTo>
                    <a:lnTo>
                      <a:pt x="184" y="196"/>
                    </a:lnTo>
                    <a:lnTo>
                      <a:pt x="108" y="180"/>
                    </a:lnTo>
                    <a:lnTo>
                      <a:pt x="154" y="211"/>
                    </a:lnTo>
                    <a:lnTo>
                      <a:pt x="199" y="241"/>
                    </a:lnTo>
                    <a:lnTo>
                      <a:pt x="184" y="226"/>
                    </a:lnTo>
                    <a:lnTo>
                      <a:pt x="215" y="272"/>
                    </a:lnTo>
                    <a:lnTo>
                      <a:pt x="262" y="287"/>
                    </a:lnTo>
                    <a:lnTo>
                      <a:pt x="307" y="318"/>
                    </a:lnTo>
                    <a:lnTo>
                      <a:pt x="414" y="530"/>
                    </a:lnTo>
                    <a:lnTo>
                      <a:pt x="399" y="545"/>
                    </a:lnTo>
                    <a:lnTo>
                      <a:pt x="430" y="559"/>
                    </a:lnTo>
                    <a:lnTo>
                      <a:pt x="416" y="570"/>
                    </a:lnTo>
                    <a:lnTo>
                      <a:pt x="445" y="605"/>
                    </a:lnTo>
                    <a:lnTo>
                      <a:pt x="461" y="620"/>
                    </a:lnTo>
                    <a:lnTo>
                      <a:pt x="477" y="683"/>
                    </a:lnTo>
                    <a:lnTo>
                      <a:pt x="517" y="57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>
                <a:off x="1208" y="3083"/>
                <a:ext cx="4563" cy="1115"/>
              </a:xfrm>
              <a:custGeom>
                <a:avLst/>
                <a:gdLst>
                  <a:gd name="T0" fmla="*/ 4490 w 4563"/>
                  <a:gd name="T1" fmla="*/ 0 h 1115"/>
                  <a:gd name="T2" fmla="*/ 4292 w 4563"/>
                  <a:gd name="T3" fmla="*/ 93 h 1115"/>
                  <a:gd name="T4" fmla="*/ 4049 w 4563"/>
                  <a:gd name="T5" fmla="*/ 93 h 1115"/>
                  <a:gd name="T6" fmla="*/ 3697 w 4563"/>
                  <a:gd name="T7" fmla="*/ 14 h 1115"/>
                  <a:gd name="T8" fmla="*/ 3520 w 4563"/>
                  <a:gd name="T9" fmla="*/ 14 h 1115"/>
                  <a:gd name="T10" fmla="*/ 3410 w 4563"/>
                  <a:gd name="T11" fmla="*/ 78 h 1115"/>
                  <a:gd name="T12" fmla="*/ 3211 w 4563"/>
                  <a:gd name="T13" fmla="*/ 7 h 1115"/>
                  <a:gd name="T14" fmla="*/ 3078 w 4563"/>
                  <a:gd name="T15" fmla="*/ 72 h 1115"/>
                  <a:gd name="T16" fmla="*/ 2969 w 4563"/>
                  <a:gd name="T17" fmla="*/ 101 h 1115"/>
                  <a:gd name="T18" fmla="*/ 2814 w 4563"/>
                  <a:gd name="T19" fmla="*/ 42 h 1115"/>
                  <a:gd name="T20" fmla="*/ 2726 w 4563"/>
                  <a:gd name="T21" fmla="*/ 150 h 1115"/>
                  <a:gd name="T22" fmla="*/ 2602 w 4563"/>
                  <a:gd name="T23" fmla="*/ 194 h 1115"/>
                  <a:gd name="T24" fmla="*/ 2461 w 4563"/>
                  <a:gd name="T25" fmla="*/ 128 h 1115"/>
                  <a:gd name="T26" fmla="*/ 2263 w 4563"/>
                  <a:gd name="T27" fmla="*/ 116 h 1115"/>
                  <a:gd name="T28" fmla="*/ 2197 w 4563"/>
                  <a:gd name="T29" fmla="*/ 93 h 1115"/>
                  <a:gd name="T30" fmla="*/ 2088 w 4563"/>
                  <a:gd name="T31" fmla="*/ 121 h 1115"/>
                  <a:gd name="T32" fmla="*/ 1887 w 4563"/>
                  <a:gd name="T33" fmla="*/ 201 h 1115"/>
                  <a:gd name="T34" fmla="*/ 1735 w 4563"/>
                  <a:gd name="T35" fmla="*/ 273 h 1115"/>
                  <a:gd name="T36" fmla="*/ 1647 w 4563"/>
                  <a:gd name="T37" fmla="*/ 351 h 1115"/>
                  <a:gd name="T38" fmla="*/ 1579 w 4563"/>
                  <a:gd name="T39" fmla="*/ 366 h 1115"/>
                  <a:gd name="T40" fmla="*/ 1579 w 4563"/>
                  <a:gd name="T41" fmla="*/ 437 h 1115"/>
                  <a:gd name="T42" fmla="*/ 1404 w 4563"/>
                  <a:gd name="T43" fmla="*/ 496 h 1115"/>
                  <a:gd name="T44" fmla="*/ 1248 w 4563"/>
                  <a:gd name="T45" fmla="*/ 516 h 1115"/>
                  <a:gd name="T46" fmla="*/ 1269 w 4563"/>
                  <a:gd name="T47" fmla="*/ 561 h 1115"/>
                  <a:gd name="T48" fmla="*/ 1204 w 4563"/>
                  <a:gd name="T49" fmla="*/ 740 h 1115"/>
                  <a:gd name="T50" fmla="*/ 985 w 4563"/>
                  <a:gd name="T51" fmla="*/ 834 h 1115"/>
                  <a:gd name="T52" fmla="*/ 0 w 4563"/>
                  <a:gd name="T53" fmla="*/ 986 h 1115"/>
                  <a:gd name="T54" fmla="*/ 1072 w 4563"/>
                  <a:gd name="T55" fmla="*/ 1005 h 1115"/>
                  <a:gd name="T56" fmla="*/ 1116 w 4563"/>
                  <a:gd name="T57" fmla="*/ 956 h 1115"/>
                  <a:gd name="T58" fmla="*/ 1293 w 4563"/>
                  <a:gd name="T59" fmla="*/ 985 h 1115"/>
                  <a:gd name="T60" fmla="*/ 1915 w 4563"/>
                  <a:gd name="T61" fmla="*/ 1012 h 1115"/>
                  <a:gd name="T62" fmla="*/ 1452 w 4563"/>
                  <a:gd name="T63" fmla="*/ 1077 h 1115"/>
                  <a:gd name="T64" fmla="*/ 1739 w 4563"/>
                  <a:gd name="T65" fmla="*/ 1092 h 1115"/>
                  <a:gd name="T66" fmla="*/ 2802 w 4563"/>
                  <a:gd name="T67" fmla="*/ 1112 h 1115"/>
                  <a:gd name="T68" fmla="*/ 3373 w 4563"/>
                  <a:gd name="T69" fmla="*/ 1082 h 1115"/>
                  <a:gd name="T70" fmla="*/ 4562 w 4563"/>
                  <a:gd name="T71" fmla="*/ 1055 h 1115"/>
                  <a:gd name="T72" fmla="*/ 4315 w 4563"/>
                  <a:gd name="T73" fmla="*/ 1005 h 1115"/>
                  <a:gd name="T74" fmla="*/ 4562 w 4563"/>
                  <a:gd name="T75" fmla="*/ 948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63" h="1115">
                    <a:moveTo>
                      <a:pt x="4562" y="74"/>
                    </a:moveTo>
                    <a:lnTo>
                      <a:pt x="4490" y="0"/>
                    </a:lnTo>
                    <a:lnTo>
                      <a:pt x="4380" y="21"/>
                    </a:lnTo>
                    <a:lnTo>
                      <a:pt x="4292" y="93"/>
                    </a:lnTo>
                    <a:lnTo>
                      <a:pt x="4159" y="64"/>
                    </a:lnTo>
                    <a:lnTo>
                      <a:pt x="4049" y="93"/>
                    </a:lnTo>
                    <a:lnTo>
                      <a:pt x="3806" y="36"/>
                    </a:lnTo>
                    <a:lnTo>
                      <a:pt x="3697" y="14"/>
                    </a:lnTo>
                    <a:lnTo>
                      <a:pt x="3608" y="42"/>
                    </a:lnTo>
                    <a:lnTo>
                      <a:pt x="3520" y="14"/>
                    </a:lnTo>
                    <a:lnTo>
                      <a:pt x="3454" y="0"/>
                    </a:lnTo>
                    <a:lnTo>
                      <a:pt x="3410" y="78"/>
                    </a:lnTo>
                    <a:lnTo>
                      <a:pt x="3278" y="49"/>
                    </a:lnTo>
                    <a:lnTo>
                      <a:pt x="3211" y="7"/>
                    </a:lnTo>
                    <a:lnTo>
                      <a:pt x="3078" y="21"/>
                    </a:lnTo>
                    <a:lnTo>
                      <a:pt x="3078" y="72"/>
                    </a:lnTo>
                    <a:lnTo>
                      <a:pt x="3078" y="128"/>
                    </a:lnTo>
                    <a:lnTo>
                      <a:pt x="2969" y="101"/>
                    </a:lnTo>
                    <a:lnTo>
                      <a:pt x="2881" y="21"/>
                    </a:lnTo>
                    <a:lnTo>
                      <a:pt x="2814" y="42"/>
                    </a:lnTo>
                    <a:lnTo>
                      <a:pt x="2838" y="101"/>
                    </a:lnTo>
                    <a:lnTo>
                      <a:pt x="2726" y="150"/>
                    </a:lnTo>
                    <a:lnTo>
                      <a:pt x="2673" y="201"/>
                    </a:lnTo>
                    <a:lnTo>
                      <a:pt x="2602" y="194"/>
                    </a:lnTo>
                    <a:lnTo>
                      <a:pt x="2531" y="186"/>
                    </a:lnTo>
                    <a:lnTo>
                      <a:pt x="2461" y="128"/>
                    </a:lnTo>
                    <a:lnTo>
                      <a:pt x="2329" y="86"/>
                    </a:lnTo>
                    <a:lnTo>
                      <a:pt x="2263" y="116"/>
                    </a:lnTo>
                    <a:lnTo>
                      <a:pt x="2220" y="128"/>
                    </a:lnTo>
                    <a:lnTo>
                      <a:pt x="2197" y="93"/>
                    </a:lnTo>
                    <a:lnTo>
                      <a:pt x="2110" y="93"/>
                    </a:lnTo>
                    <a:lnTo>
                      <a:pt x="2088" y="121"/>
                    </a:lnTo>
                    <a:lnTo>
                      <a:pt x="2175" y="194"/>
                    </a:lnTo>
                    <a:lnTo>
                      <a:pt x="1887" y="201"/>
                    </a:lnTo>
                    <a:lnTo>
                      <a:pt x="1822" y="209"/>
                    </a:lnTo>
                    <a:lnTo>
                      <a:pt x="1735" y="273"/>
                    </a:lnTo>
                    <a:lnTo>
                      <a:pt x="1712" y="317"/>
                    </a:lnTo>
                    <a:lnTo>
                      <a:pt x="1647" y="351"/>
                    </a:lnTo>
                    <a:lnTo>
                      <a:pt x="1602" y="338"/>
                    </a:lnTo>
                    <a:lnTo>
                      <a:pt x="1579" y="366"/>
                    </a:lnTo>
                    <a:lnTo>
                      <a:pt x="1556" y="402"/>
                    </a:lnTo>
                    <a:lnTo>
                      <a:pt x="1579" y="437"/>
                    </a:lnTo>
                    <a:lnTo>
                      <a:pt x="1491" y="516"/>
                    </a:lnTo>
                    <a:lnTo>
                      <a:pt x="1404" y="496"/>
                    </a:lnTo>
                    <a:lnTo>
                      <a:pt x="1269" y="481"/>
                    </a:lnTo>
                    <a:lnTo>
                      <a:pt x="1248" y="516"/>
                    </a:lnTo>
                    <a:lnTo>
                      <a:pt x="1226" y="545"/>
                    </a:lnTo>
                    <a:lnTo>
                      <a:pt x="1269" y="561"/>
                    </a:lnTo>
                    <a:lnTo>
                      <a:pt x="1293" y="646"/>
                    </a:lnTo>
                    <a:lnTo>
                      <a:pt x="1204" y="740"/>
                    </a:lnTo>
                    <a:lnTo>
                      <a:pt x="1116" y="834"/>
                    </a:lnTo>
                    <a:lnTo>
                      <a:pt x="985" y="834"/>
                    </a:lnTo>
                    <a:lnTo>
                      <a:pt x="692" y="919"/>
                    </a:lnTo>
                    <a:lnTo>
                      <a:pt x="0" y="986"/>
                    </a:lnTo>
                    <a:lnTo>
                      <a:pt x="841" y="1017"/>
                    </a:lnTo>
                    <a:lnTo>
                      <a:pt x="1072" y="1005"/>
                    </a:lnTo>
                    <a:lnTo>
                      <a:pt x="963" y="977"/>
                    </a:lnTo>
                    <a:lnTo>
                      <a:pt x="1116" y="956"/>
                    </a:lnTo>
                    <a:lnTo>
                      <a:pt x="1360" y="963"/>
                    </a:lnTo>
                    <a:lnTo>
                      <a:pt x="1293" y="985"/>
                    </a:lnTo>
                    <a:lnTo>
                      <a:pt x="1688" y="997"/>
                    </a:lnTo>
                    <a:lnTo>
                      <a:pt x="1915" y="1012"/>
                    </a:lnTo>
                    <a:lnTo>
                      <a:pt x="1695" y="1049"/>
                    </a:lnTo>
                    <a:lnTo>
                      <a:pt x="1452" y="1077"/>
                    </a:lnTo>
                    <a:lnTo>
                      <a:pt x="1298" y="1098"/>
                    </a:lnTo>
                    <a:lnTo>
                      <a:pt x="1739" y="1092"/>
                    </a:lnTo>
                    <a:lnTo>
                      <a:pt x="2333" y="1114"/>
                    </a:lnTo>
                    <a:lnTo>
                      <a:pt x="2802" y="1112"/>
                    </a:lnTo>
                    <a:lnTo>
                      <a:pt x="3117" y="1086"/>
                    </a:lnTo>
                    <a:lnTo>
                      <a:pt x="3373" y="1082"/>
                    </a:lnTo>
                    <a:lnTo>
                      <a:pt x="4027" y="1092"/>
                    </a:lnTo>
                    <a:lnTo>
                      <a:pt x="4562" y="1055"/>
                    </a:lnTo>
                    <a:lnTo>
                      <a:pt x="4562" y="1003"/>
                    </a:lnTo>
                    <a:lnTo>
                      <a:pt x="4315" y="1005"/>
                    </a:lnTo>
                    <a:lnTo>
                      <a:pt x="4116" y="963"/>
                    </a:lnTo>
                    <a:lnTo>
                      <a:pt x="4562" y="948"/>
                    </a:lnTo>
                    <a:lnTo>
                      <a:pt x="4562" y="7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505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6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FCF697-9FE3-4500-92ED-AF0D9AC580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9DF15-CB01-4186-B4A8-720E6AE7D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43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9D7B-ED5B-431B-86FF-1ACCD30ADC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7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6F0F1-77B5-4795-A6F9-4C4F216AE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5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4075D-AD77-4A16-81FE-2710C5E5C1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9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35ED-BE4F-4176-A668-B4DD1788C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AB28-0AE0-419A-89B6-711416BA0C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9DF15-CB01-4186-B4A8-720E6AE7D5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8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EB65-E42A-40B8-9425-8E218B845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1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E190-4EE0-4408-8CE1-91BB60BFAB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53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A86D2-7104-4BA2-BD5F-E9BA4489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2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B43ED-F921-4FB8-8F29-E18AAA2F45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59D7B-ED5B-431B-86FF-1ACCD30ADC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4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6F0F1-77B5-4795-A6F9-4C4F216AE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4075D-AD77-4A16-81FE-2710C5E5C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0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35ED-BE4F-4176-A668-B4DD1788C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EAB28-0AE0-419A-89B6-711416BA0C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9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EB65-E42A-40B8-9425-8E218B845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9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E190-4EE0-4408-8CE1-91BB60BFA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8" name="Picture 22" descr="Topbanx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239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405844-E26A-4BCC-ABAB-E400E10788D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0" y="2895600"/>
            <a:ext cx="9161463" cy="3960813"/>
            <a:chOff x="0" y="1824"/>
            <a:chExt cx="5771" cy="2495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2680" y="1824"/>
              <a:ext cx="3091" cy="2422"/>
              <a:chOff x="2680" y="1824"/>
              <a:chExt cx="3091" cy="242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4106" y="1824"/>
                <a:ext cx="1665" cy="1700"/>
                <a:chOff x="4106" y="1824"/>
                <a:chExt cx="1665" cy="1700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ltGray">
                <a:xfrm>
                  <a:off x="4106" y="1826"/>
                  <a:ext cx="942" cy="760"/>
                </a:xfrm>
                <a:custGeom>
                  <a:avLst/>
                  <a:gdLst>
                    <a:gd name="T0" fmla="*/ 618 w 942"/>
                    <a:gd name="T1" fmla="*/ 605 h 760"/>
                    <a:gd name="T2" fmla="*/ 699 w 942"/>
                    <a:gd name="T3" fmla="*/ 478 h 760"/>
                    <a:gd name="T4" fmla="*/ 739 w 942"/>
                    <a:gd name="T5" fmla="*/ 478 h 760"/>
                    <a:gd name="T6" fmla="*/ 719 w 942"/>
                    <a:gd name="T7" fmla="*/ 583 h 760"/>
                    <a:gd name="T8" fmla="*/ 759 w 942"/>
                    <a:gd name="T9" fmla="*/ 552 h 760"/>
                    <a:gd name="T10" fmla="*/ 776 w 942"/>
                    <a:gd name="T11" fmla="*/ 517 h 760"/>
                    <a:gd name="T12" fmla="*/ 797 w 942"/>
                    <a:gd name="T13" fmla="*/ 487 h 760"/>
                    <a:gd name="T14" fmla="*/ 867 w 942"/>
                    <a:gd name="T15" fmla="*/ 523 h 760"/>
                    <a:gd name="T16" fmla="*/ 880 w 942"/>
                    <a:gd name="T17" fmla="*/ 461 h 760"/>
                    <a:gd name="T18" fmla="*/ 820 w 942"/>
                    <a:gd name="T19" fmla="*/ 431 h 760"/>
                    <a:gd name="T20" fmla="*/ 769 w 942"/>
                    <a:gd name="T21" fmla="*/ 412 h 760"/>
                    <a:gd name="T22" fmla="*/ 789 w 942"/>
                    <a:gd name="T23" fmla="*/ 347 h 760"/>
                    <a:gd name="T24" fmla="*/ 776 w 942"/>
                    <a:gd name="T25" fmla="*/ 302 h 760"/>
                    <a:gd name="T26" fmla="*/ 941 w 942"/>
                    <a:gd name="T27" fmla="*/ 110 h 760"/>
                    <a:gd name="T28" fmla="*/ 417 w 942"/>
                    <a:gd name="T29" fmla="*/ 110 h 760"/>
                    <a:gd name="T30" fmla="*/ 343 w 942"/>
                    <a:gd name="T31" fmla="*/ 114 h 760"/>
                    <a:gd name="T32" fmla="*/ 261 w 942"/>
                    <a:gd name="T33" fmla="*/ 136 h 760"/>
                    <a:gd name="T34" fmla="*/ 245 w 942"/>
                    <a:gd name="T35" fmla="*/ 136 h 760"/>
                    <a:gd name="T36" fmla="*/ 161 w 942"/>
                    <a:gd name="T37" fmla="*/ 180 h 760"/>
                    <a:gd name="T38" fmla="*/ 235 w 942"/>
                    <a:gd name="T39" fmla="*/ 193 h 760"/>
                    <a:gd name="T40" fmla="*/ 261 w 942"/>
                    <a:gd name="T41" fmla="*/ 210 h 760"/>
                    <a:gd name="T42" fmla="*/ 275 w 942"/>
                    <a:gd name="T43" fmla="*/ 220 h 760"/>
                    <a:gd name="T44" fmla="*/ 127 w 942"/>
                    <a:gd name="T45" fmla="*/ 259 h 760"/>
                    <a:gd name="T46" fmla="*/ 97 w 942"/>
                    <a:gd name="T47" fmla="*/ 312 h 760"/>
                    <a:gd name="T48" fmla="*/ 204 w 942"/>
                    <a:gd name="T49" fmla="*/ 285 h 760"/>
                    <a:gd name="T50" fmla="*/ 151 w 942"/>
                    <a:gd name="T51" fmla="*/ 338 h 760"/>
                    <a:gd name="T52" fmla="*/ 84 w 942"/>
                    <a:gd name="T53" fmla="*/ 347 h 760"/>
                    <a:gd name="T54" fmla="*/ 13 w 942"/>
                    <a:gd name="T55" fmla="*/ 382 h 760"/>
                    <a:gd name="T56" fmla="*/ 87 w 942"/>
                    <a:gd name="T57" fmla="*/ 421 h 760"/>
                    <a:gd name="T58" fmla="*/ 134 w 942"/>
                    <a:gd name="T59" fmla="*/ 431 h 760"/>
                    <a:gd name="T60" fmla="*/ 44 w 942"/>
                    <a:gd name="T61" fmla="*/ 478 h 760"/>
                    <a:gd name="T62" fmla="*/ 0 w 942"/>
                    <a:gd name="T63" fmla="*/ 504 h 760"/>
                    <a:gd name="T64" fmla="*/ 63 w 942"/>
                    <a:gd name="T65" fmla="*/ 523 h 760"/>
                    <a:gd name="T66" fmla="*/ 134 w 942"/>
                    <a:gd name="T67" fmla="*/ 500 h 760"/>
                    <a:gd name="T68" fmla="*/ 130 w 942"/>
                    <a:gd name="T69" fmla="*/ 527 h 760"/>
                    <a:gd name="T70" fmla="*/ 187 w 942"/>
                    <a:gd name="T71" fmla="*/ 540 h 760"/>
                    <a:gd name="T72" fmla="*/ 187 w 942"/>
                    <a:gd name="T73" fmla="*/ 474 h 760"/>
                    <a:gd name="T74" fmla="*/ 285 w 942"/>
                    <a:gd name="T75" fmla="*/ 469 h 760"/>
                    <a:gd name="T76" fmla="*/ 272 w 942"/>
                    <a:gd name="T77" fmla="*/ 548 h 760"/>
                    <a:gd name="T78" fmla="*/ 316 w 942"/>
                    <a:gd name="T79" fmla="*/ 527 h 760"/>
                    <a:gd name="T80" fmla="*/ 389 w 942"/>
                    <a:gd name="T81" fmla="*/ 496 h 760"/>
                    <a:gd name="T82" fmla="*/ 419 w 942"/>
                    <a:gd name="T83" fmla="*/ 575 h 760"/>
                    <a:gd name="T84" fmla="*/ 523 w 942"/>
                    <a:gd name="T85" fmla="*/ 583 h 760"/>
                    <a:gd name="T86" fmla="*/ 517 w 942"/>
                    <a:gd name="T87" fmla="*/ 605 h 760"/>
                    <a:gd name="T88" fmla="*/ 467 w 942"/>
                    <a:gd name="T89" fmla="*/ 618 h 760"/>
                    <a:gd name="T90" fmla="*/ 353 w 942"/>
                    <a:gd name="T91" fmla="*/ 650 h 760"/>
                    <a:gd name="T92" fmla="*/ 484 w 942"/>
                    <a:gd name="T93" fmla="*/ 640 h 760"/>
                    <a:gd name="T94" fmla="*/ 426 w 942"/>
                    <a:gd name="T95" fmla="*/ 671 h 760"/>
                    <a:gd name="T96" fmla="*/ 440 w 942"/>
                    <a:gd name="T97" fmla="*/ 684 h 760"/>
                    <a:gd name="T98" fmla="*/ 517 w 942"/>
                    <a:gd name="T99" fmla="*/ 715 h 760"/>
                    <a:gd name="T100" fmla="*/ 662 w 942"/>
                    <a:gd name="T101" fmla="*/ 724 h 760"/>
                    <a:gd name="T102" fmla="*/ 578 w 942"/>
                    <a:gd name="T103" fmla="*/ 741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42" h="760">
                      <a:moveTo>
                        <a:pt x="713" y="702"/>
                      </a:moveTo>
                      <a:lnTo>
                        <a:pt x="685" y="680"/>
                      </a:lnTo>
                      <a:lnTo>
                        <a:pt x="648" y="627"/>
                      </a:lnTo>
                      <a:lnTo>
                        <a:pt x="625" y="627"/>
                      </a:lnTo>
                      <a:lnTo>
                        <a:pt x="618" y="605"/>
                      </a:lnTo>
                      <a:lnTo>
                        <a:pt x="638" y="593"/>
                      </a:lnTo>
                      <a:lnTo>
                        <a:pt x="638" y="562"/>
                      </a:lnTo>
                      <a:lnTo>
                        <a:pt x="656" y="552"/>
                      </a:lnTo>
                      <a:lnTo>
                        <a:pt x="705" y="491"/>
                      </a:lnTo>
                      <a:lnTo>
                        <a:pt x="699" y="478"/>
                      </a:lnTo>
                      <a:lnTo>
                        <a:pt x="732" y="435"/>
                      </a:lnTo>
                      <a:lnTo>
                        <a:pt x="746" y="439"/>
                      </a:lnTo>
                      <a:lnTo>
                        <a:pt x="753" y="461"/>
                      </a:lnTo>
                      <a:lnTo>
                        <a:pt x="746" y="474"/>
                      </a:lnTo>
                      <a:lnTo>
                        <a:pt x="739" y="478"/>
                      </a:lnTo>
                      <a:lnTo>
                        <a:pt x="739" y="500"/>
                      </a:lnTo>
                      <a:lnTo>
                        <a:pt x="746" y="496"/>
                      </a:lnTo>
                      <a:lnTo>
                        <a:pt x="729" y="540"/>
                      </a:lnTo>
                      <a:lnTo>
                        <a:pt x="713" y="562"/>
                      </a:lnTo>
                      <a:lnTo>
                        <a:pt x="719" y="583"/>
                      </a:lnTo>
                      <a:lnTo>
                        <a:pt x="725" y="552"/>
                      </a:lnTo>
                      <a:lnTo>
                        <a:pt x="739" y="566"/>
                      </a:lnTo>
                      <a:lnTo>
                        <a:pt x="742" y="544"/>
                      </a:lnTo>
                      <a:lnTo>
                        <a:pt x="753" y="540"/>
                      </a:lnTo>
                      <a:lnTo>
                        <a:pt x="759" y="552"/>
                      </a:lnTo>
                      <a:lnTo>
                        <a:pt x="766" y="540"/>
                      </a:lnTo>
                      <a:lnTo>
                        <a:pt x="766" y="527"/>
                      </a:lnTo>
                      <a:lnTo>
                        <a:pt x="793" y="540"/>
                      </a:lnTo>
                      <a:lnTo>
                        <a:pt x="803" y="531"/>
                      </a:lnTo>
                      <a:lnTo>
                        <a:pt x="776" y="517"/>
                      </a:lnTo>
                      <a:lnTo>
                        <a:pt x="772" y="504"/>
                      </a:lnTo>
                      <a:lnTo>
                        <a:pt x="793" y="504"/>
                      </a:lnTo>
                      <a:lnTo>
                        <a:pt x="799" y="523"/>
                      </a:lnTo>
                      <a:lnTo>
                        <a:pt x="822" y="504"/>
                      </a:lnTo>
                      <a:lnTo>
                        <a:pt x="797" y="487"/>
                      </a:lnTo>
                      <a:lnTo>
                        <a:pt x="803" y="474"/>
                      </a:lnTo>
                      <a:lnTo>
                        <a:pt x="822" y="482"/>
                      </a:lnTo>
                      <a:lnTo>
                        <a:pt x="833" y="496"/>
                      </a:lnTo>
                      <a:lnTo>
                        <a:pt x="833" y="504"/>
                      </a:lnTo>
                      <a:lnTo>
                        <a:pt x="867" y="523"/>
                      </a:lnTo>
                      <a:lnTo>
                        <a:pt x="867" y="500"/>
                      </a:lnTo>
                      <a:lnTo>
                        <a:pt x="894" y="513"/>
                      </a:lnTo>
                      <a:lnTo>
                        <a:pt x="890" y="482"/>
                      </a:lnTo>
                      <a:lnTo>
                        <a:pt x="894" y="457"/>
                      </a:lnTo>
                      <a:lnTo>
                        <a:pt x="880" y="461"/>
                      </a:lnTo>
                      <a:lnTo>
                        <a:pt x="877" y="474"/>
                      </a:lnTo>
                      <a:lnTo>
                        <a:pt x="860" y="465"/>
                      </a:lnTo>
                      <a:lnTo>
                        <a:pt x="833" y="457"/>
                      </a:lnTo>
                      <a:lnTo>
                        <a:pt x="822" y="461"/>
                      </a:lnTo>
                      <a:lnTo>
                        <a:pt x="820" y="431"/>
                      </a:lnTo>
                      <a:lnTo>
                        <a:pt x="810" y="452"/>
                      </a:lnTo>
                      <a:lnTo>
                        <a:pt x="803" y="435"/>
                      </a:lnTo>
                      <a:lnTo>
                        <a:pt x="793" y="421"/>
                      </a:lnTo>
                      <a:lnTo>
                        <a:pt x="776" y="431"/>
                      </a:lnTo>
                      <a:lnTo>
                        <a:pt x="769" y="412"/>
                      </a:lnTo>
                      <a:lnTo>
                        <a:pt x="772" y="403"/>
                      </a:lnTo>
                      <a:lnTo>
                        <a:pt x="803" y="399"/>
                      </a:lnTo>
                      <a:lnTo>
                        <a:pt x="836" y="390"/>
                      </a:lnTo>
                      <a:lnTo>
                        <a:pt x="810" y="355"/>
                      </a:lnTo>
                      <a:lnTo>
                        <a:pt x="789" y="347"/>
                      </a:lnTo>
                      <a:lnTo>
                        <a:pt x="789" y="329"/>
                      </a:lnTo>
                      <a:lnTo>
                        <a:pt x="786" y="338"/>
                      </a:lnTo>
                      <a:lnTo>
                        <a:pt x="810" y="325"/>
                      </a:lnTo>
                      <a:lnTo>
                        <a:pt x="803" y="312"/>
                      </a:lnTo>
                      <a:lnTo>
                        <a:pt x="776" y="302"/>
                      </a:lnTo>
                      <a:lnTo>
                        <a:pt x="776" y="289"/>
                      </a:lnTo>
                      <a:lnTo>
                        <a:pt x="816" y="289"/>
                      </a:lnTo>
                      <a:lnTo>
                        <a:pt x="860" y="268"/>
                      </a:lnTo>
                      <a:lnTo>
                        <a:pt x="920" y="229"/>
                      </a:lnTo>
                      <a:lnTo>
                        <a:pt x="941" y="110"/>
                      </a:lnTo>
                      <a:lnTo>
                        <a:pt x="860" y="0"/>
                      </a:lnTo>
                      <a:lnTo>
                        <a:pt x="732" y="8"/>
                      </a:lnTo>
                      <a:lnTo>
                        <a:pt x="521" y="106"/>
                      </a:lnTo>
                      <a:lnTo>
                        <a:pt x="497" y="74"/>
                      </a:lnTo>
                      <a:lnTo>
                        <a:pt x="417" y="110"/>
                      </a:lnTo>
                      <a:lnTo>
                        <a:pt x="369" y="106"/>
                      </a:lnTo>
                      <a:lnTo>
                        <a:pt x="373" y="70"/>
                      </a:lnTo>
                      <a:lnTo>
                        <a:pt x="353" y="93"/>
                      </a:lnTo>
                      <a:lnTo>
                        <a:pt x="322" y="93"/>
                      </a:lnTo>
                      <a:lnTo>
                        <a:pt x="343" y="114"/>
                      </a:lnTo>
                      <a:lnTo>
                        <a:pt x="336" y="127"/>
                      </a:lnTo>
                      <a:lnTo>
                        <a:pt x="329" y="114"/>
                      </a:lnTo>
                      <a:lnTo>
                        <a:pt x="316" y="118"/>
                      </a:lnTo>
                      <a:lnTo>
                        <a:pt x="278" y="110"/>
                      </a:lnTo>
                      <a:lnTo>
                        <a:pt x="261" y="136"/>
                      </a:lnTo>
                      <a:lnTo>
                        <a:pt x="282" y="136"/>
                      </a:lnTo>
                      <a:lnTo>
                        <a:pt x="295" y="149"/>
                      </a:lnTo>
                      <a:lnTo>
                        <a:pt x="272" y="149"/>
                      </a:lnTo>
                      <a:lnTo>
                        <a:pt x="255" y="149"/>
                      </a:lnTo>
                      <a:lnTo>
                        <a:pt x="245" y="136"/>
                      </a:lnTo>
                      <a:lnTo>
                        <a:pt x="225" y="162"/>
                      </a:lnTo>
                      <a:lnTo>
                        <a:pt x="215" y="184"/>
                      </a:lnTo>
                      <a:lnTo>
                        <a:pt x="195" y="149"/>
                      </a:lnTo>
                      <a:lnTo>
                        <a:pt x="195" y="171"/>
                      </a:lnTo>
                      <a:lnTo>
                        <a:pt x="161" y="180"/>
                      </a:lnTo>
                      <a:lnTo>
                        <a:pt x="187" y="206"/>
                      </a:lnTo>
                      <a:lnTo>
                        <a:pt x="208" y="210"/>
                      </a:lnTo>
                      <a:lnTo>
                        <a:pt x="222" y="233"/>
                      </a:lnTo>
                      <a:lnTo>
                        <a:pt x="251" y="229"/>
                      </a:lnTo>
                      <a:lnTo>
                        <a:pt x="235" y="193"/>
                      </a:lnTo>
                      <a:lnTo>
                        <a:pt x="248" y="171"/>
                      </a:lnTo>
                      <a:lnTo>
                        <a:pt x="259" y="189"/>
                      </a:lnTo>
                      <a:lnTo>
                        <a:pt x="248" y="210"/>
                      </a:lnTo>
                      <a:lnTo>
                        <a:pt x="259" y="229"/>
                      </a:lnTo>
                      <a:lnTo>
                        <a:pt x="261" y="210"/>
                      </a:lnTo>
                      <a:lnTo>
                        <a:pt x="278" y="197"/>
                      </a:lnTo>
                      <a:lnTo>
                        <a:pt x="302" y="184"/>
                      </a:lnTo>
                      <a:lnTo>
                        <a:pt x="312" y="193"/>
                      </a:lnTo>
                      <a:lnTo>
                        <a:pt x="295" y="206"/>
                      </a:lnTo>
                      <a:lnTo>
                        <a:pt x="275" y="220"/>
                      </a:lnTo>
                      <a:lnTo>
                        <a:pt x="265" y="246"/>
                      </a:lnTo>
                      <a:lnTo>
                        <a:pt x="235" y="254"/>
                      </a:lnTo>
                      <a:lnTo>
                        <a:pt x="195" y="233"/>
                      </a:lnTo>
                      <a:lnTo>
                        <a:pt x="187" y="254"/>
                      </a:lnTo>
                      <a:lnTo>
                        <a:pt x="127" y="259"/>
                      </a:lnTo>
                      <a:lnTo>
                        <a:pt x="94" y="276"/>
                      </a:lnTo>
                      <a:lnTo>
                        <a:pt x="73" y="268"/>
                      </a:lnTo>
                      <a:lnTo>
                        <a:pt x="73" y="289"/>
                      </a:lnTo>
                      <a:lnTo>
                        <a:pt x="94" y="285"/>
                      </a:lnTo>
                      <a:lnTo>
                        <a:pt x="97" y="312"/>
                      </a:lnTo>
                      <a:lnTo>
                        <a:pt x="124" y="308"/>
                      </a:lnTo>
                      <a:lnTo>
                        <a:pt x="134" y="289"/>
                      </a:lnTo>
                      <a:lnTo>
                        <a:pt x="137" y="302"/>
                      </a:lnTo>
                      <a:lnTo>
                        <a:pt x="181" y="298"/>
                      </a:lnTo>
                      <a:lnTo>
                        <a:pt x="204" y="285"/>
                      </a:lnTo>
                      <a:lnTo>
                        <a:pt x="212" y="312"/>
                      </a:lnTo>
                      <a:lnTo>
                        <a:pt x="198" y="308"/>
                      </a:lnTo>
                      <a:lnTo>
                        <a:pt x="191" y="316"/>
                      </a:lnTo>
                      <a:lnTo>
                        <a:pt x="195" y="333"/>
                      </a:lnTo>
                      <a:lnTo>
                        <a:pt x="151" y="338"/>
                      </a:lnTo>
                      <a:lnTo>
                        <a:pt x="127" y="343"/>
                      </a:lnTo>
                      <a:lnTo>
                        <a:pt x="134" y="364"/>
                      </a:lnTo>
                      <a:lnTo>
                        <a:pt x="120" y="355"/>
                      </a:lnTo>
                      <a:lnTo>
                        <a:pt x="110" y="368"/>
                      </a:lnTo>
                      <a:lnTo>
                        <a:pt x="84" y="347"/>
                      </a:lnTo>
                      <a:lnTo>
                        <a:pt x="77" y="368"/>
                      </a:lnTo>
                      <a:lnTo>
                        <a:pt x="50" y="360"/>
                      </a:lnTo>
                      <a:lnTo>
                        <a:pt x="36" y="373"/>
                      </a:lnTo>
                      <a:lnTo>
                        <a:pt x="30" y="382"/>
                      </a:lnTo>
                      <a:lnTo>
                        <a:pt x="13" y="382"/>
                      </a:lnTo>
                      <a:lnTo>
                        <a:pt x="6" y="403"/>
                      </a:lnTo>
                      <a:lnTo>
                        <a:pt x="26" y="412"/>
                      </a:lnTo>
                      <a:lnTo>
                        <a:pt x="54" y="408"/>
                      </a:lnTo>
                      <a:lnTo>
                        <a:pt x="67" y="425"/>
                      </a:lnTo>
                      <a:lnTo>
                        <a:pt x="87" y="421"/>
                      </a:lnTo>
                      <a:lnTo>
                        <a:pt x="114" y="412"/>
                      </a:lnTo>
                      <a:lnTo>
                        <a:pt x="137" y="421"/>
                      </a:lnTo>
                      <a:lnTo>
                        <a:pt x="147" y="408"/>
                      </a:lnTo>
                      <a:lnTo>
                        <a:pt x="151" y="416"/>
                      </a:lnTo>
                      <a:lnTo>
                        <a:pt x="134" y="431"/>
                      </a:lnTo>
                      <a:lnTo>
                        <a:pt x="100" y="435"/>
                      </a:lnTo>
                      <a:lnTo>
                        <a:pt x="117" y="452"/>
                      </a:lnTo>
                      <a:lnTo>
                        <a:pt x="67" y="457"/>
                      </a:lnTo>
                      <a:lnTo>
                        <a:pt x="67" y="474"/>
                      </a:lnTo>
                      <a:lnTo>
                        <a:pt x="44" y="478"/>
                      </a:lnTo>
                      <a:lnTo>
                        <a:pt x="30" y="478"/>
                      </a:lnTo>
                      <a:lnTo>
                        <a:pt x="26" y="482"/>
                      </a:lnTo>
                      <a:lnTo>
                        <a:pt x="3" y="474"/>
                      </a:lnTo>
                      <a:lnTo>
                        <a:pt x="6" y="482"/>
                      </a:lnTo>
                      <a:lnTo>
                        <a:pt x="0" y="504"/>
                      </a:lnTo>
                      <a:lnTo>
                        <a:pt x="23" y="504"/>
                      </a:lnTo>
                      <a:lnTo>
                        <a:pt x="26" y="517"/>
                      </a:lnTo>
                      <a:lnTo>
                        <a:pt x="46" y="508"/>
                      </a:lnTo>
                      <a:lnTo>
                        <a:pt x="61" y="508"/>
                      </a:lnTo>
                      <a:lnTo>
                        <a:pt x="63" y="523"/>
                      </a:lnTo>
                      <a:lnTo>
                        <a:pt x="80" y="517"/>
                      </a:lnTo>
                      <a:lnTo>
                        <a:pt x="73" y="491"/>
                      </a:lnTo>
                      <a:lnTo>
                        <a:pt x="107" y="491"/>
                      </a:lnTo>
                      <a:lnTo>
                        <a:pt x="110" y="504"/>
                      </a:lnTo>
                      <a:lnTo>
                        <a:pt x="134" y="500"/>
                      </a:lnTo>
                      <a:lnTo>
                        <a:pt x="158" y="504"/>
                      </a:lnTo>
                      <a:lnTo>
                        <a:pt x="164" y="478"/>
                      </a:lnTo>
                      <a:lnTo>
                        <a:pt x="171" y="491"/>
                      </a:lnTo>
                      <a:lnTo>
                        <a:pt x="158" y="508"/>
                      </a:lnTo>
                      <a:lnTo>
                        <a:pt x="130" y="527"/>
                      </a:lnTo>
                      <a:lnTo>
                        <a:pt x="114" y="540"/>
                      </a:lnTo>
                      <a:lnTo>
                        <a:pt x="141" y="535"/>
                      </a:lnTo>
                      <a:lnTo>
                        <a:pt x="144" y="552"/>
                      </a:lnTo>
                      <a:lnTo>
                        <a:pt x="147" y="562"/>
                      </a:lnTo>
                      <a:lnTo>
                        <a:pt x="187" y="540"/>
                      </a:lnTo>
                      <a:lnTo>
                        <a:pt x="225" y="500"/>
                      </a:lnTo>
                      <a:lnTo>
                        <a:pt x="191" y="517"/>
                      </a:lnTo>
                      <a:lnTo>
                        <a:pt x="175" y="491"/>
                      </a:lnTo>
                      <a:lnTo>
                        <a:pt x="215" y="482"/>
                      </a:lnTo>
                      <a:lnTo>
                        <a:pt x="187" y="474"/>
                      </a:lnTo>
                      <a:lnTo>
                        <a:pt x="212" y="452"/>
                      </a:lnTo>
                      <a:lnTo>
                        <a:pt x="238" y="500"/>
                      </a:lnTo>
                      <a:lnTo>
                        <a:pt x="245" y="474"/>
                      </a:lnTo>
                      <a:lnTo>
                        <a:pt x="259" y="496"/>
                      </a:lnTo>
                      <a:lnTo>
                        <a:pt x="285" y="469"/>
                      </a:lnTo>
                      <a:lnTo>
                        <a:pt x="272" y="517"/>
                      </a:lnTo>
                      <a:lnTo>
                        <a:pt x="275" y="540"/>
                      </a:lnTo>
                      <a:lnTo>
                        <a:pt x="228" y="548"/>
                      </a:lnTo>
                      <a:lnTo>
                        <a:pt x="309" y="552"/>
                      </a:lnTo>
                      <a:lnTo>
                        <a:pt x="272" y="548"/>
                      </a:lnTo>
                      <a:lnTo>
                        <a:pt x="289" y="504"/>
                      </a:lnTo>
                      <a:lnTo>
                        <a:pt x="329" y="496"/>
                      </a:lnTo>
                      <a:lnTo>
                        <a:pt x="343" y="478"/>
                      </a:lnTo>
                      <a:lnTo>
                        <a:pt x="353" y="517"/>
                      </a:lnTo>
                      <a:lnTo>
                        <a:pt x="316" y="527"/>
                      </a:lnTo>
                      <a:lnTo>
                        <a:pt x="346" y="531"/>
                      </a:lnTo>
                      <a:lnTo>
                        <a:pt x="376" y="535"/>
                      </a:lnTo>
                      <a:lnTo>
                        <a:pt x="359" y="513"/>
                      </a:lnTo>
                      <a:lnTo>
                        <a:pt x="369" y="478"/>
                      </a:lnTo>
                      <a:lnTo>
                        <a:pt x="389" y="496"/>
                      </a:lnTo>
                      <a:lnTo>
                        <a:pt x="382" y="531"/>
                      </a:lnTo>
                      <a:lnTo>
                        <a:pt x="413" y="544"/>
                      </a:lnTo>
                      <a:lnTo>
                        <a:pt x="336" y="566"/>
                      </a:lnTo>
                      <a:lnTo>
                        <a:pt x="410" y="562"/>
                      </a:lnTo>
                      <a:lnTo>
                        <a:pt x="419" y="575"/>
                      </a:lnTo>
                      <a:lnTo>
                        <a:pt x="440" y="557"/>
                      </a:lnTo>
                      <a:lnTo>
                        <a:pt x="453" y="575"/>
                      </a:lnTo>
                      <a:lnTo>
                        <a:pt x="490" y="513"/>
                      </a:lnTo>
                      <a:lnTo>
                        <a:pt x="510" y="523"/>
                      </a:lnTo>
                      <a:lnTo>
                        <a:pt x="523" y="583"/>
                      </a:lnTo>
                      <a:lnTo>
                        <a:pt x="467" y="544"/>
                      </a:lnTo>
                      <a:lnTo>
                        <a:pt x="484" y="566"/>
                      </a:lnTo>
                      <a:lnTo>
                        <a:pt x="517" y="557"/>
                      </a:lnTo>
                      <a:lnTo>
                        <a:pt x="521" y="583"/>
                      </a:lnTo>
                      <a:lnTo>
                        <a:pt x="517" y="605"/>
                      </a:lnTo>
                      <a:lnTo>
                        <a:pt x="490" y="557"/>
                      </a:lnTo>
                      <a:lnTo>
                        <a:pt x="447" y="605"/>
                      </a:lnTo>
                      <a:lnTo>
                        <a:pt x="402" y="579"/>
                      </a:lnTo>
                      <a:lnTo>
                        <a:pt x="426" y="610"/>
                      </a:lnTo>
                      <a:lnTo>
                        <a:pt x="467" y="618"/>
                      </a:lnTo>
                      <a:lnTo>
                        <a:pt x="500" y="622"/>
                      </a:lnTo>
                      <a:lnTo>
                        <a:pt x="531" y="680"/>
                      </a:lnTo>
                      <a:lnTo>
                        <a:pt x="433" y="622"/>
                      </a:lnTo>
                      <a:lnTo>
                        <a:pt x="433" y="644"/>
                      </a:lnTo>
                      <a:lnTo>
                        <a:pt x="353" y="650"/>
                      </a:lnTo>
                      <a:lnTo>
                        <a:pt x="329" y="631"/>
                      </a:lnTo>
                      <a:lnTo>
                        <a:pt x="305" y="650"/>
                      </a:lnTo>
                      <a:lnTo>
                        <a:pt x="349" y="650"/>
                      </a:lnTo>
                      <a:lnTo>
                        <a:pt x="443" y="650"/>
                      </a:lnTo>
                      <a:lnTo>
                        <a:pt x="484" y="640"/>
                      </a:lnTo>
                      <a:lnTo>
                        <a:pt x="521" y="650"/>
                      </a:lnTo>
                      <a:lnTo>
                        <a:pt x="523" y="676"/>
                      </a:lnTo>
                      <a:lnTo>
                        <a:pt x="443" y="676"/>
                      </a:lnTo>
                      <a:lnTo>
                        <a:pt x="440" y="684"/>
                      </a:lnTo>
                      <a:lnTo>
                        <a:pt x="426" y="671"/>
                      </a:lnTo>
                      <a:lnTo>
                        <a:pt x="393" y="676"/>
                      </a:lnTo>
                      <a:lnTo>
                        <a:pt x="410" y="680"/>
                      </a:lnTo>
                      <a:lnTo>
                        <a:pt x="376" y="706"/>
                      </a:lnTo>
                      <a:lnTo>
                        <a:pt x="419" y="680"/>
                      </a:lnTo>
                      <a:lnTo>
                        <a:pt x="440" y="684"/>
                      </a:lnTo>
                      <a:lnTo>
                        <a:pt x="487" y="680"/>
                      </a:lnTo>
                      <a:lnTo>
                        <a:pt x="531" y="684"/>
                      </a:lnTo>
                      <a:lnTo>
                        <a:pt x="500" y="693"/>
                      </a:lnTo>
                      <a:lnTo>
                        <a:pt x="504" y="715"/>
                      </a:lnTo>
                      <a:lnTo>
                        <a:pt x="517" y="715"/>
                      </a:lnTo>
                      <a:lnTo>
                        <a:pt x="514" y="702"/>
                      </a:lnTo>
                      <a:lnTo>
                        <a:pt x="548" y="698"/>
                      </a:lnTo>
                      <a:lnTo>
                        <a:pt x="615" y="680"/>
                      </a:lnTo>
                      <a:lnTo>
                        <a:pt x="662" y="711"/>
                      </a:lnTo>
                      <a:lnTo>
                        <a:pt x="662" y="724"/>
                      </a:lnTo>
                      <a:lnTo>
                        <a:pt x="574" y="728"/>
                      </a:lnTo>
                      <a:lnTo>
                        <a:pt x="544" y="719"/>
                      </a:lnTo>
                      <a:lnTo>
                        <a:pt x="523" y="728"/>
                      </a:lnTo>
                      <a:lnTo>
                        <a:pt x="541" y="732"/>
                      </a:lnTo>
                      <a:lnTo>
                        <a:pt x="578" y="741"/>
                      </a:lnTo>
                      <a:lnTo>
                        <a:pt x="618" y="732"/>
                      </a:lnTo>
                      <a:lnTo>
                        <a:pt x="685" y="741"/>
                      </a:lnTo>
                      <a:lnTo>
                        <a:pt x="685" y="759"/>
                      </a:lnTo>
                      <a:lnTo>
                        <a:pt x="713" y="7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ltGray">
                <a:xfrm>
                  <a:off x="4209" y="2480"/>
                  <a:ext cx="732" cy="1044"/>
                </a:xfrm>
                <a:custGeom>
                  <a:avLst/>
                  <a:gdLst>
                    <a:gd name="T0" fmla="*/ 452 w 732"/>
                    <a:gd name="T1" fmla="*/ 796 h 1044"/>
                    <a:gd name="T2" fmla="*/ 268 w 732"/>
                    <a:gd name="T3" fmla="*/ 740 h 1044"/>
                    <a:gd name="T4" fmla="*/ 107 w 732"/>
                    <a:gd name="T5" fmla="*/ 722 h 1044"/>
                    <a:gd name="T6" fmla="*/ 84 w 732"/>
                    <a:gd name="T7" fmla="*/ 678 h 1044"/>
                    <a:gd name="T8" fmla="*/ 144 w 732"/>
                    <a:gd name="T9" fmla="*/ 700 h 1044"/>
                    <a:gd name="T10" fmla="*/ 271 w 732"/>
                    <a:gd name="T11" fmla="*/ 696 h 1044"/>
                    <a:gd name="T12" fmla="*/ 268 w 732"/>
                    <a:gd name="T13" fmla="*/ 665 h 1044"/>
                    <a:gd name="T14" fmla="*/ 211 w 732"/>
                    <a:gd name="T15" fmla="*/ 647 h 1044"/>
                    <a:gd name="T16" fmla="*/ 248 w 732"/>
                    <a:gd name="T17" fmla="*/ 590 h 1044"/>
                    <a:gd name="T18" fmla="*/ 268 w 732"/>
                    <a:gd name="T19" fmla="*/ 594 h 1044"/>
                    <a:gd name="T20" fmla="*/ 299 w 732"/>
                    <a:gd name="T21" fmla="*/ 607 h 1044"/>
                    <a:gd name="T22" fmla="*/ 315 w 732"/>
                    <a:gd name="T23" fmla="*/ 639 h 1044"/>
                    <a:gd name="T24" fmla="*/ 335 w 732"/>
                    <a:gd name="T25" fmla="*/ 696 h 1044"/>
                    <a:gd name="T26" fmla="*/ 322 w 732"/>
                    <a:gd name="T27" fmla="*/ 586 h 1044"/>
                    <a:gd name="T28" fmla="*/ 348 w 732"/>
                    <a:gd name="T29" fmla="*/ 594 h 1044"/>
                    <a:gd name="T30" fmla="*/ 392 w 732"/>
                    <a:gd name="T31" fmla="*/ 616 h 1044"/>
                    <a:gd name="T32" fmla="*/ 419 w 732"/>
                    <a:gd name="T33" fmla="*/ 643 h 1044"/>
                    <a:gd name="T34" fmla="*/ 412 w 732"/>
                    <a:gd name="T35" fmla="*/ 682 h 1044"/>
                    <a:gd name="T36" fmla="*/ 449 w 732"/>
                    <a:gd name="T37" fmla="*/ 696 h 1044"/>
                    <a:gd name="T38" fmla="*/ 490 w 732"/>
                    <a:gd name="T39" fmla="*/ 709 h 1044"/>
                    <a:gd name="T40" fmla="*/ 459 w 732"/>
                    <a:gd name="T41" fmla="*/ 652 h 1044"/>
                    <a:gd name="T42" fmla="*/ 315 w 732"/>
                    <a:gd name="T43" fmla="*/ 410 h 1044"/>
                    <a:gd name="T44" fmla="*/ 318 w 732"/>
                    <a:gd name="T45" fmla="*/ 287 h 1044"/>
                    <a:gd name="T46" fmla="*/ 318 w 732"/>
                    <a:gd name="T47" fmla="*/ 375 h 1044"/>
                    <a:gd name="T48" fmla="*/ 332 w 732"/>
                    <a:gd name="T49" fmla="*/ 345 h 1044"/>
                    <a:gd name="T50" fmla="*/ 348 w 732"/>
                    <a:gd name="T51" fmla="*/ 332 h 1044"/>
                    <a:gd name="T52" fmla="*/ 301 w 732"/>
                    <a:gd name="T53" fmla="*/ 314 h 1044"/>
                    <a:gd name="T54" fmla="*/ 278 w 732"/>
                    <a:gd name="T55" fmla="*/ 253 h 1044"/>
                    <a:gd name="T56" fmla="*/ 307 w 732"/>
                    <a:gd name="T57" fmla="*/ 199 h 1044"/>
                    <a:gd name="T58" fmla="*/ 291 w 732"/>
                    <a:gd name="T59" fmla="*/ 191 h 1044"/>
                    <a:gd name="T60" fmla="*/ 322 w 732"/>
                    <a:gd name="T61" fmla="*/ 112 h 1044"/>
                    <a:gd name="T62" fmla="*/ 248 w 732"/>
                    <a:gd name="T63" fmla="*/ 91 h 1044"/>
                    <a:gd name="T64" fmla="*/ 311 w 732"/>
                    <a:gd name="T65" fmla="*/ 21 h 1044"/>
                    <a:gd name="T66" fmla="*/ 379 w 732"/>
                    <a:gd name="T67" fmla="*/ 91 h 1044"/>
                    <a:gd name="T68" fmla="*/ 446 w 732"/>
                    <a:gd name="T69" fmla="*/ 85 h 1044"/>
                    <a:gd name="T70" fmla="*/ 543 w 732"/>
                    <a:gd name="T71" fmla="*/ 95 h 1044"/>
                    <a:gd name="T72" fmla="*/ 583 w 732"/>
                    <a:gd name="T73" fmla="*/ 95 h 1044"/>
                    <a:gd name="T74" fmla="*/ 660 w 732"/>
                    <a:gd name="T75" fmla="*/ 99 h 1044"/>
                    <a:gd name="T76" fmla="*/ 660 w 732"/>
                    <a:gd name="T77" fmla="*/ 151 h 1044"/>
                    <a:gd name="T78" fmla="*/ 707 w 732"/>
                    <a:gd name="T79" fmla="*/ 91 h 1044"/>
                    <a:gd name="T80" fmla="*/ 674 w 732"/>
                    <a:gd name="T81" fmla="*/ 178 h 1044"/>
                    <a:gd name="T82" fmla="*/ 589 w 732"/>
                    <a:gd name="T83" fmla="*/ 151 h 1044"/>
                    <a:gd name="T84" fmla="*/ 439 w 732"/>
                    <a:gd name="T85" fmla="*/ 112 h 1044"/>
                    <a:gd name="T86" fmla="*/ 405 w 732"/>
                    <a:gd name="T87" fmla="*/ 191 h 1044"/>
                    <a:gd name="T88" fmla="*/ 509 w 732"/>
                    <a:gd name="T89" fmla="*/ 143 h 1044"/>
                    <a:gd name="T90" fmla="*/ 623 w 732"/>
                    <a:gd name="T91" fmla="*/ 208 h 1044"/>
                    <a:gd name="T92" fmla="*/ 459 w 732"/>
                    <a:gd name="T93" fmla="*/ 204 h 1044"/>
                    <a:gd name="T94" fmla="*/ 513 w 732"/>
                    <a:gd name="T95" fmla="*/ 279 h 1044"/>
                    <a:gd name="T96" fmla="*/ 462 w 732"/>
                    <a:gd name="T97" fmla="*/ 305 h 1044"/>
                    <a:gd name="T98" fmla="*/ 462 w 732"/>
                    <a:gd name="T99" fmla="*/ 371 h 1044"/>
                    <a:gd name="T100" fmla="*/ 519 w 732"/>
                    <a:gd name="T101" fmla="*/ 568 h 1044"/>
                    <a:gd name="T102" fmla="*/ 543 w 732"/>
                    <a:gd name="T103" fmla="*/ 556 h 1044"/>
                    <a:gd name="T104" fmla="*/ 583 w 732"/>
                    <a:gd name="T105" fmla="*/ 603 h 1044"/>
                    <a:gd name="T106" fmla="*/ 633 w 732"/>
                    <a:gd name="T107" fmla="*/ 740 h 1044"/>
                    <a:gd name="T108" fmla="*/ 596 w 732"/>
                    <a:gd name="T109" fmla="*/ 810 h 1044"/>
                    <a:gd name="T110" fmla="*/ 676 w 732"/>
                    <a:gd name="T111" fmla="*/ 924 h 1044"/>
                    <a:gd name="T112" fmla="*/ 720 w 732"/>
                    <a:gd name="T113" fmla="*/ 893 h 1044"/>
                    <a:gd name="T114" fmla="*/ 593 w 732"/>
                    <a:gd name="T115" fmla="*/ 998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2" h="1044">
                      <a:moveTo>
                        <a:pt x="523" y="1016"/>
                      </a:moveTo>
                      <a:lnTo>
                        <a:pt x="516" y="968"/>
                      </a:lnTo>
                      <a:lnTo>
                        <a:pt x="509" y="945"/>
                      </a:lnTo>
                      <a:lnTo>
                        <a:pt x="509" y="932"/>
                      </a:lnTo>
                      <a:lnTo>
                        <a:pt x="496" y="871"/>
                      </a:lnTo>
                      <a:lnTo>
                        <a:pt x="490" y="867"/>
                      </a:lnTo>
                      <a:lnTo>
                        <a:pt x="490" y="862"/>
                      </a:lnTo>
                      <a:lnTo>
                        <a:pt x="490" y="853"/>
                      </a:lnTo>
                      <a:lnTo>
                        <a:pt x="476" y="814"/>
                      </a:lnTo>
                      <a:lnTo>
                        <a:pt x="465" y="805"/>
                      </a:lnTo>
                      <a:lnTo>
                        <a:pt x="452" y="796"/>
                      </a:lnTo>
                      <a:lnTo>
                        <a:pt x="442" y="775"/>
                      </a:lnTo>
                      <a:lnTo>
                        <a:pt x="425" y="762"/>
                      </a:lnTo>
                      <a:lnTo>
                        <a:pt x="398" y="753"/>
                      </a:lnTo>
                      <a:lnTo>
                        <a:pt x="358" y="743"/>
                      </a:lnTo>
                      <a:lnTo>
                        <a:pt x="348" y="753"/>
                      </a:lnTo>
                      <a:lnTo>
                        <a:pt x="328" y="753"/>
                      </a:lnTo>
                      <a:lnTo>
                        <a:pt x="322" y="740"/>
                      </a:lnTo>
                      <a:lnTo>
                        <a:pt x="311" y="736"/>
                      </a:lnTo>
                      <a:lnTo>
                        <a:pt x="294" y="740"/>
                      </a:lnTo>
                      <a:lnTo>
                        <a:pt x="282" y="730"/>
                      </a:lnTo>
                      <a:lnTo>
                        <a:pt x="268" y="740"/>
                      </a:lnTo>
                      <a:lnTo>
                        <a:pt x="258" y="740"/>
                      </a:lnTo>
                      <a:lnTo>
                        <a:pt x="251" y="743"/>
                      </a:lnTo>
                      <a:lnTo>
                        <a:pt x="235" y="753"/>
                      </a:lnTo>
                      <a:lnTo>
                        <a:pt x="245" y="743"/>
                      </a:lnTo>
                      <a:lnTo>
                        <a:pt x="245" y="740"/>
                      </a:lnTo>
                      <a:lnTo>
                        <a:pt x="245" y="736"/>
                      </a:lnTo>
                      <a:lnTo>
                        <a:pt x="241" y="726"/>
                      </a:lnTo>
                      <a:lnTo>
                        <a:pt x="160" y="718"/>
                      </a:lnTo>
                      <a:lnTo>
                        <a:pt x="144" y="718"/>
                      </a:lnTo>
                      <a:lnTo>
                        <a:pt x="127" y="718"/>
                      </a:lnTo>
                      <a:lnTo>
                        <a:pt x="107" y="722"/>
                      </a:lnTo>
                      <a:lnTo>
                        <a:pt x="97" y="736"/>
                      </a:lnTo>
                      <a:lnTo>
                        <a:pt x="64" y="740"/>
                      </a:lnTo>
                      <a:lnTo>
                        <a:pt x="74" y="730"/>
                      </a:lnTo>
                      <a:lnTo>
                        <a:pt x="80" y="726"/>
                      </a:lnTo>
                      <a:lnTo>
                        <a:pt x="87" y="726"/>
                      </a:lnTo>
                      <a:lnTo>
                        <a:pt x="87" y="722"/>
                      </a:lnTo>
                      <a:lnTo>
                        <a:pt x="90" y="718"/>
                      </a:lnTo>
                      <a:lnTo>
                        <a:pt x="101" y="713"/>
                      </a:lnTo>
                      <a:lnTo>
                        <a:pt x="101" y="709"/>
                      </a:lnTo>
                      <a:lnTo>
                        <a:pt x="94" y="700"/>
                      </a:lnTo>
                      <a:lnTo>
                        <a:pt x="84" y="678"/>
                      </a:lnTo>
                      <a:lnTo>
                        <a:pt x="74" y="674"/>
                      </a:lnTo>
                      <a:lnTo>
                        <a:pt x="44" y="691"/>
                      </a:lnTo>
                      <a:lnTo>
                        <a:pt x="0" y="691"/>
                      </a:lnTo>
                      <a:lnTo>
                        <a:pt x="17" y="687"/>
                      </a:lnTo>
                      <a:lnTo>
                        <a:pt x="27" y="687"/>
                      </a:lnTo>
                      <a:lnTo>
                        <a:pt x="37" y="687"/>
                      </a:lnTo>
                      <a:lnTo>
                        <a:pt x="77" y="665"/>
                      </a:lnTo>
                      <a:lnTo>
                        <a:pt x="94" y="682"/>
                      </a:lnTo>
                      <a:lnTo>
                        <a:pt x="111" y="700"/>
                      </a:lnTo>
                      <a:lnTo>
                        <a:pt x="124" y="705"/>
                      </a:lnTo>
                      <a:lnTo>
                        <a:pt x="144" y="700"/>
                      </a:lnTo>
                      <a:lnTo>
                        <a:pt x="154" y="705"/>
                      </a:lnTo>
                      <a:lnTo>
                        <a:pt x="170" y="700"/>
                      </a:lnTo>
                      <a:lnTo>
                        <a:pt x="184" y="705"/>
                      </a:lnTo>
                      <a:lnTo>
                        <a:pt x="184" y="687"/>
                      </a:lnTo>
                      <a:lnTo>
                        <a:pt x="198" y="674"/>
                      </a:lnTo>
                      <a:lnTo>
                        <a:pt x="191" y="687"/>
                      </a:lnTo>
                      <a:lnTo>
                        <a:pt x="194" y="696"/>
                      </a:lnTo>
                      <a:lnTo>
                        <a:pt x="198" y="700"/>
                      </a:lnTo>
                      <a:lnTo>
                        <a:pt x="221" y="709"/>
                      </a:lnTo>
                      <a:lnTo>
                        <a:pt x="241" y="705"/>
                      </a:lnTo>
                      <a:lnTo>
                        <a:pt x="271" y="696"/>
                      </a:lnTo>
                      <a:lnTo>
                        <a:pt x="294" y="682"/>
                      </a:lnTo>
                      <a:lnTo>
                        <a:pt x="299" y="687"/>
                      </a:lnTo>
                      <a:lnTo>
                        <a:pt x="288" y="691"/>
                      </a:lnTo>
                      <a:lnTo>
                        <a:pt x="275" y="696"/>
                      </a:lnTo>
                      <a:lnTo>
                        <a:pt x="241" y="705"/>
                      </a:lnTo>
                      <a:lnTo>
                        <a:pt x="278" y="713"/>
                      </a:lnTo>
                      <a:lnTo>
                        <a:pt x="294" y="718"/>
                      </a:lnTo>
                      <a:lnTo>
                        <a:pt x="307" y="713"/>
                      </a:lnTo>
                      <a:lnTo>
                        <a:pt x="301" y="682"/>
                      </a:lnTo>
                      <a:lnTo>
                        <a:pt x="291" y="674"/>
                      </a:lnTo>
                      <a:lnTo>
                        <a:pt x="268" y="665"/>
                      </a:lnTo>
                      <a:lnTo>
                        <a:pt x="258" y="665"/>
                      </a:lnTo>
                      <a:lnTo>
                        <a:pt x="261" y="674"/>
                      </a:lnTo>
                      <a:lnTo>
                        <a:pt x="245" y="678"/>
                      </a:lnTo>
                      <a:lnTo>
                        <a:pt x="241" y="674"/>
                      </a:lnTo>
                      <a:lnTo>
                        <a:pt x="245" y="661"/>
                      </a:lnTo>
                      <a:lnTo>
                        <a:pt x="225" y="656"/>
                      </a:lnTo>
                      <a:lnTo>
                        <a:pt x="204" y="656"/>
                      </a:lnTo>
                      <a:lnTo>
                        <a:pt x="201" y="665"/>
                      </a:lnTo>
                      <a:lnTo>
                        <a:pt x="194" y="656"/>
                      </a:lnTo>
                      <a:lnTo>
                        <a:pt x="211" y="652"/>
                      </a:lnTo>
                      <a:lnTo>
                        <a:pt x="211" y="647"/>
                      </a:lnTo>
                      <a:lnTo>
                        <a:pt x="217" y="639"/>
                      </a:lnTo>
                      <a:lnTo>
                        <a:pt x="225" y="630"/>
                      </a:lnTo>
                      <a:lnTo>
                        <a:pt x="225" y="616"/>
                      </a:lnTo>
                      <a:lnTo>
                        <a:pt x="221" y="612"/>
                      </a:lnTo>
                      <a:lnTo>
                        <a:pt x="211" y="603"/>
                      </a:lnTo>
                      <a:lnTo>
                        <a:pt x="181" y="582"/>
                      </a:lnTo>
                      <a:lnTo>
                        <a:pt x="207" y="590"/>
                      </a:lnTo>
                      <a:lnTo>
                        <a:pt x="217" y="599"/>
                      </a:lnTo>
                      <a:lnTo>
                        <a:pt x="227" y="603"/>
                      </a:lnTo>
                      <a:lnTo>
                        <a:pt x="238" y="603"/>
                      </a:lnTo>
                      <a:lnTo>
                        <a:pt x="248" y="590"/>
                      </a:lnTo>
                      <a:lnTo>
                        <a:pt x="238" y="603"/>
                      </a:lnTo>
                      <a:lnTo>
                        <a:pt x="231" y="622"/>
                      </a:lnTo>
                      <a:lnTo>
                        <a:pt x="227" y="639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8" y="643"/>
                      </a:lnTo>
                      <a:lnTo>
                        <a:pt x="255" y="643"/>
                      </a:lnTo>
                      <a:lnTo>
                        <a:pt x="265" y="643"/>
                      </a:lnTo>
                      <a:lnTo>
                        <a:pt x="275" y="643"/>
                      </a:lnTo>
                      <a:lnTo>
                        <a:pt x="291" y="647"/>
                      </a:lnTo>
                      <a:lnTo>
                        <a:pt x="268" y="594"/>
                      </a:lnTo>
                      <a:lnTo>
                        <a:pt x="258" y="594"/>
                      </a:lnTo>
                      <a:lnTo>
                        <a:pt x="282" y="594"/>
                      </a:lnTo>
                      <a:lnTo>
                        <a:pt x="301" y="568"/>
                      </a:lnTo>
                      <a:lnTo>
                        <a:pt x="341" y="534"/>
                      </a:lnTo>
                      <a:lnTo>
                        <a:pt x="322" y="551"/>
                      </a:lnTo>
                      <a:lnTo>
                        <a:pt x="307" y="573"/>
                      </a:lnTo>
                      <a:lnTo>
                        <a:pt x="294" y="590"/>
                      </a:lnTo>
                      <a:lnTo>
                        <a:pt x="288" y="599"/>
                      </a:lnTo>
                      <a:lnTo>
                        <a:pt x="294" y="603"/>
                      </a:lnTo>
                      <a:lnTo>
                        <a:pt x="294" y="616"/>
                      </a:lnTo>
                      <a:lnTo>
                        <a:pt x="299" y="607"/>
                      </a:lnTo>
                      <a:lnTo>
                        <a:pt x="307" y="599"/>
                      </a:lnTo>
                      <a:lnTo>
                        <a:pt x="315" y="599"/>
                      </a:lnTo>
                      <a:lnTo>
                        <a:pt x="318" y="607"/>
                      </a:lnTo>
                      <a:lnTo>
                        <a:pt x="307" y="607"/>
                      </a:lnTo>
                      <a:lnTo>
                        <a:pt x="301" y="612"/>
                      </a:lnTo>
                      <a:lnTo>
                        <a:pt x="301" y="626"/>
                      </a:lnTo>
                      <a:lnTo>
                        <a:pt x="305" y="639"/>
                      </a:lnTo>
                      <a:lnTo>
                        <a:pt x="311" y="630"/>
                      </a:lnTo>
                      <a:lnTo>
                        <a:pt x="318" y="630"/>
                      </a:lnTo>
                      <a:lnTo>
                        <a:pt x="318" y="635"/>
                      </a:lnTo>
                      <a:lnTo>
                        <a:pt x="315" y="639"/>
                      </a:lnTo>
                      <a:lnTo>
                        <a:pt x="307" y="643"/>
                      </a:lnTo>
                      <a:lnTo>
                        <a:pt x="307" y="652"/>
                      </a:lnTo>
                      <a:lnTo>
                        <a:pt x="311" y="656"/>
                      </a:lnTo>
                      <a:lnTo>
                        <a:pt x="318" y="656"/>
                      </a:lnTo>
                      <a:lnTo>
                        <a:pt x="322" y="656"/>
                      </a:lnTo>
                      <a:lnTo>
                        <a:pt x="322" y="652"/>
                      </a:lnTo>
                      <a:lnTo>
                        <a:pt x="332" y="674"/>
                      </a:lnTo>
                      <a:lnTo>
                        <a:pt x="328" y="682"/>
                      </a:lnTo>
                      <a:lnTo>
                        <a:pt x="325" y="687"/>
                      </a:lnTo>
                      <a:lnTo>
                        <a:pt x="325" y="696"/>
                      </a:lnTo>
                      <a:lnTo>
                        <a:pt x="335" y="696"/>
                      </a:lnTo>
                      <a:lnTo>
                        <a:pt x="335" y="687"/>
                      </a:lnTo>
                      <a:lnTo>
                        <a:pt x="318" y="635"/>
                      </a:lnTo>
                      <a:lnTo>
                        <a:pt x="311" y="599"/>
                      </a:lnTo>
                      <a:lnTo>
                        <a:pt x="315" y="582"/>
                      </a:lnTo>
                      <a:lnTo>
                        <a:pt x="307" y="568"/>
                      </a:lnTo>
                      <a:lnTo>
                        <a:pt x="284" y="560"/>
                      </a:lnTo>
                      <a:lnTo>
                        <a:pt x="311" y="568"/>
                      </a:lnTo>
                      <a:lnTo>
                        <a:pt x="325" y="547"/>
                      </a:lnTo>
                      <a:lnTo>
                        <a:pt x="318" y="560"/>
                      </a:lnTo>
                      <a:lnTo>
                        <a:pt x="325" y="573"/>
                      </a:lnTo>
                      <a:lnTo>
                        <a:pt x="322" y="586"/>
                      </a:lnTo>
                      <a:lnTo>
                        <a:pt x="328" y="594"/>
                      </a:lnTo>
                      <a:lnTo>
                        <a:pt x="322" y="603"/>
                      </a:lnTo>
                      <a:lnTo>
                        <a:pt x="328" y="626"/>
                      </a:lnTo>
                      <a:lnTo>
                        <a:pt x="332" y="647"/>
                      </a:lnTo>
                      <a:lnTo>
                        <a:pt x="348" y="665"/>
                      </a:lnTo>
                      <a:lnTo>
                        <a:pt x="362" y="661"/>
                      </a:lnTo>
                      <a:lnTo>
                        <a:pt x="351" y="647"/>
                      </a:lnTo>
                      <a:lnTo>
                        <a:pt x="348" y="630"/>
                      </a:lnTo>
                      <a:lnTo>
                        <a:pt x="338" y="622"/>
                      </a:lnTo>
                      <a:lnTo>
                        <a:pt x="341" y="607"/>
                      </a:lnTo>
                      <a:lnTo>
                        <a:pt x="348" y="594"/>
                      </a:lnTo>
                      <a:lnTo>
                        <a:pt x="356" y="607"/>
                      </a:lnTo>
                      <a:lnTo>
                        <a:pt x="351" y="612"/>
                      </a:lnTo>
                      <a:lnTo>
                        <a:pt x="351" y="622"/>
                      </a:lnTo>
                      <a:lnTo>
                        <a:pt x="356" y="639"/>
                      </a:lnTo>
                      <a:lnTo>
                        <a:pt x="362" y="643"/>
                      </a:lnTo>
                      <a:lnTo>
                        <a:pt x="368" y="643"/>
                      </a:lnTo>
                      <a:lnTo>
                        <a:pt x="372" y="639"/>
                      </a:lnTo>
                      <a:lnTo>
                        <a:pt x="379" y="630"/>
                      </a:lnTo>
                      <a:lnTo>
                        <a:pt x="375" y="616"/>
                      </a:lnTo>
                      <a:lnTo>
                        <a:pt x="379" y="612"/>
                      </a:lnTo>
                      <a:lnTo>
                        <a:pt x="392" y="616"/>
                      </a:lnTo>
                      <a:lnTo>
                        <a:pt x="392" y="626"/>
                      </a:lnTo>
                      <a:lnTo>
                        <a:pt x="389" y="622"/>
                      </a:lnTo>
                      <a:lnTo>
                        <a:pt x="385" y="630"/>
                      </a:lnTo>
                      <a:lnTo>
                        <a:pt x="379" y="639"/>
                      </a:lnTo>
                      <a:lnTo>
                        <a:pt x="379" y="652"/>
                      </a:lnTo>
                      <a:lnTo>
                        <a:pt x="382" y="665"/>
                      </a:lnTo>
                      <a:lnTo>
                        <a:pt x="402" y="652"/>
                      </a:lnTo>
                      <a:lnTo>
                        <a:pt x="408" y="647"/>
                      </a:lnTo>
                      <a:lnTo>
                        <a:pt x="402" y="626"/>
                      </a:lnTo>
                      <a:lnTo>
                        <a:pt x="415" y="635"/>
                      </a:lnTo>
                      <a:lnTo>
                        <a:pt x="419" y="643"/>
                      </a:lnTo>
                      <a:lnTo>
                        <a:pt x="419" y="652"/>
                      </a:lnTo>
                      <a:lnTo>
                        <a:pt x="415" y="656"/>
                      </a:lnTo>
                      <a:lnTo>
                        <a:pt x="423" y="665"/>
                      </a:lnTo>
                      <a:lnTo>
                        <a:pt x="415" y="670"/>
                      </a:lnTo>
                      <a:lnTo>
                        <a:pt x="412" y="661"/>
                      </a:lnTo>
                      <a:lnTo>
                        <a:pt x="398" y="665"/>
                      </a:lnTo>
                      <a:lnTo>
                        <a:pt x="398" y="674"/>
                      </a:lnTo>
                      <a:lnTo>
                        <a:pt x="405" y="674"/>
                      </a:lnTo>
                      <a:lnTo>
                        <a:pt x="412" y="670"/>
                      </a:lnTo>
                      <a:lnTo>
                        <a:pt x="419" y="678"/>
                      </a:lnTo>
                      <a:lnTo>
                        <a:pt x="412" y="682"/>
                      </a:lnTo>
                      <a:lnTo>
                        <a:pt x="412" y="691"/>
                      </a:lnTo>
                      <a:lnTo>
                        <a:pt x="419" y="691"/>
                      </a:lnTo>
                      <a:lnTo>
                        <a:pt x="419" y="709"/>
                      </a:lnTo>
                      <a:lnTo>
                        <a:pt x="423" y="718"/>
                      </a:lnTo>
                      <a:lnTo>
                        <a:pt x="429" y="722"/>
                      </a:lnTo>
                      <a:lnTo>
                        <a:pt x="432" y="718"/>
                      </a:lnTo>
                      <a:lnTo>
                        <a:pt x="429" y="709"/>
                      </a:lnTo>
                      <a:lnTo>
                        <a:pt x="419" y="705"/>
                      </a:lnTo>
                      <a:lnTo>
                        <a:pt x="425" y="696"/>
                      </a:lnTo>
                      <a:lnTo>
                        <a:pt x="436" y="696"/>
                      </a:lnTo>
                      <a:lnTo>
                        <a:pt x="449" y="696"/>
                      </a:lnTo>
                      <a:lnTo>
                        <a:pt x="459" y="709"/>
                      </a:lnTo>
                      <a:lnTo>
                        <a:pt x="472" y="726"/>
                      </a:lnTo>
                      <a:lnTo>
                        <a:pt x="476" y="740"/>
                      </a:lnTo>
                      <a:lnTo>
                        <a:pt x="496" y="762"/>
                      </a:lnTo>
                      <a:lnTo>
                        <a:pt x="506" y="770"/>
                      </a:lnTo>
                      <a:lnTo>
                        <a:pt x="506" y="757"/>
                      </a:lnTo>
                      <a:lnTo>
                        <a:pt x="506" y="747"/>
                      </a:lnTo>
                      <a:lnTo>
                        <a:pt x="496" y="713"/>
                      </a:lnTo>
                      <a:lnTo>
                        <a:pt x="490" y="722"/>
                      </a:lnTo>
                      <a:lnTo>
                        <a:pt x="486" y="713"/>
                      </a:lnTo>
                      <a:lnTo>
                        <a:pt x="490" y="709"/>
                      </a:lnTo>
                      <a:lnTo>
                        <a:pt x="492" y="696"/>
                      </a:lnTo>
                      <a:lnTo>
                        <a:pt x="486" y="674"/>
                      </a:lnTo>
                      <a:lnTo>
                        <a:pt x="476" y="665"/>
                      </a:lnTo>
                      <a:lnTo>
                        <a:pt x="442" y="647"/>
                      </a:lnTo>
                      <a:lnTo>
                        <a:pt x="439" y="652"/>
                      </a:lnTo>
                      <a:lnTo>
                        <a:pt x="423" y="639"/>
                      </a:lnTo>
                      <a:lnTo>
                        <a:pt x="429" y="635"/>
                      </a:lnTo>
                      <a:lnTo>
                        <a:pt x="446" y="647"/>
                      </a:lnTo>
                      <a:lnTo>
                        <a:pt x="465" y="656"/>
                      </a:lnTo>
                      <a:lnTo>
                        <a:pt x="462" y="647"/>
                      </a:lnTo>
                      <a:lnTo>
                        <a:pt x="459" y="652"/>
                      </a:lnTo>
                      <a:lnTo>
                        <a:pt x="452" y="647"/>
                      </a:lnTo>
                      <a:lnTo>
                        <a:pt x="456" y="643"/>
                      </a:lnTo>
                      <a:lnTo>
                        <a:pt x="459" y="639"/>
                      </a:lnTo>
                      <a:lnTo>
                        <a:pt x="456" y="630"/>
                      </a:lnTo>
                      <a:lnTo>
                        <a:pt x="446" y="630"/>
                      </a:lnTo>
                      <a:lnTo>
                        <a:pt x="432" y="635"/>
                      </a:lnTo>
                      <a:lnTo>
                        <a:pt x="439" y="622"/>
                      </a:lnTo>
                      <a:lnTo>
                        <a:pt x="452" y="612"/>
                      </a:lnTo>
                      <a:lnTo>
                        <a:pt x="408" y="499"/>
                      </a:lnTo>
                      <a:lnTo>
                        <a:pt x="382" y="420"/>
                      </a:lnTo>
                      <a:lnTo>
                        <a:pt x="315" y="410"/>
                      </a:lnTo>
                      <a:lnTo>
                        <a:pt x="214" y="410"/>
                      </a:lnTo>
                      <a:lnTo>
                        <a:pt x="258" y="405"/>
                      </a:lnTo>
                      <a:lnTo>
                        <a:pt x="291" y="405"/>
                      </a:lnTo>
                      <a:lnTo>
                        <a:pt x="299" y="388"/>
                      </a:lnTo>
                      <a:lnTo>
                        <a:pt x="307" y="384"/>
                      </a:lnTo>
                      <a:lnTo>
                        <a:pt x="307" y="371"/>
                      </a:lnTo>
                      <a:lnTo>
                        <a:pt x="307" y="358"/>
                      </a:lnTo>
                      <a:lnTo>
                        <a:pt x="318" y="349"/>
                      </a:lnTo>
                      <a:lnTo>
                        <a:pt x="315" y="336"/>
                      </a:lnTo>
                      <a:lnTo>
                        <a:pt x="318" y="305"/>
                      </a:lnTo>
                      <a:lnTo>
                        <a:pt x="318" y="287"/>
                      </a:lnTo>
                      <a:lnTo>
                        <a:pt x="328" y="293"/>
                      </a:lnTo>
                      <a:lnTo>
                        <a:pt x="332" y="305"/>
                      </a:lnTo>
                      <a:lnTo>
                        <a:pt x="325" y="305"/>
                      </a:lnTo>
                      <a:lnTo>
                        <a:pt x="328" y="322"/>
                      </a:lnTo>
                      <a:lnTo>
                        <a:pt x="335" y="332"/>
                      </a:lnTo>
                      <a:lnTo>
                        <a:pt x="328" y="341"/>
                      </a:lnTo>
                      <a:lnTo>
                        <a:pt x="332" y="349"/>
                      </a:lnTo>
                      <a:lnTo>
                        <a:pt x="328" y="362"/>
                      </a:lnTo>
                      <a:lnTo>
                        <a:pt x="328" y="371"/>
                      </a:lnTo>
                      <a:lnTo>
                        <a:pt x="322" y="371"/>
                      </a:lnTo>
                      <a:lnTo>
                        <a:pt x="318" y="375"/>
                      </a:lnTo>
                      <a:lnTo>
                        <a:pt x="307" y="393"/>
                      </a:lnTo>
                      <a:lnTo>
                        <a:pt x="307" y="397"/>
                      </a:lnTo>
                      <a:lnTo>
                        <a:pt x="328" y="401"/>
                      </a:lnTo>
                      <a:lnTo>
                        <a:pt x="335" y="401"/>
                      </a:lnTo>
                      <a:lnTo>
                        <a:pt x="345" y="405"/>
                      </a:lnTo>
                      <a:lnTo>
                        <a:pt x="382" y="405"/>
                      </a:lnTo>
                      <a:lnTo>
                        <a:pt x="379" y="371"/>
                      </a:lnTo>
                      <a:lnTo>
                        <a:pt x="368" y="354"/>
                      </a:lnTo>
                      <a:lnTo>
                        <a:pt x="356" y="345"/>
                      </a:lnTo>
                      <a:lnTo>
                        <a:pt x="341" y="341"/>
                      </a:lnTo>
                      <a:lnTo>
                        <a:pt x="332" y="345"/>
                      </a:lnTo>
                      <a:lnTo>
                        <a:pt x="322" y="345"/>
                      </a:lnTo>
                      <a:lnTo>
                        <a:pt x="318" y="332"/>
                      </a:lnTo>
                      <a:lnTo>
                        <a:pt x="318" y="318"/>
                      </a:lnTo>
                      <a:lnTo>
                        <a:pt x="315" y="318"/>
                      </a:lnTo>
                      <a:lnTo>
                        <a:pt x="318" y="293"/>
                      </a:lnTo>
                      <a:lnTo>
                        <a:pt x="328" y="293"/>
                      </a:lnTo>
                      <a:lnTo>
                        <a:pt x="335" y="305"/>
                      </a:lnTo>
                      <a:lnTo>
                        <a:pt x="328" y="310"/>
                      </a:lnTo>
                      <a:lnTo>
                        <a:pt x="332" y="318"/>
                      </a:lnTo>
                      <a:lnTo>
                        <a:pt x="341" y="327"/>
                      </a:lnTo>
                      <a:lnTo>
                        <a:pt x="348" y="332"/>
                      </a:lnTo>
                      <a:lnTo>
                        <a:pt x="356" y="327"/>
                      </a:lnTo>
                      <a:lnTo>
                        <a:pt x="351" y="322"/>
                      </a:lnTo>
                      <a:lnTo>
                        <a:pt x="351" y="314"/>
                      </a:lnTo>
                      <a:lnTo>
                        <a:pt x="341" y="310"/>
                      </a:lnTo>
                      <a:lnTo>
                        <a:pt x="332" y="297"/>
                      </a:lnTo>
                      <a:lnTo>
                        <a:pt x="322" y="293"/>
                      </a:lnTo>
                      <a:lnTo>
                        <a:pt x="315" y="297"/>
                      </a:lnTo>
                      <a:lnTo>
                        <a:pt x="311" y="301"/>
                      </a:lnTo>
                      <a:lnTo>
                        <a:pt x="307" y="305"/>
                      </a:lnTo>
                      <a:lnTo>
                        <a:pt x="305" y="310"/>
                      </a:lnTo>
                      <a:lnTo>
                        <a:pt x="301" y="314"/>
                      </a:lnTo>
                      <a:lnTo>
                        <a:pt x="294" y="327"/>
                      </a:lnTo>
                      <a:lnTo>
                        <a:pt x="282" y="336"/>
                      </a:lnTo>
                      <a:lnTo>
                        <a:pt x="278" y="327"/>
                      </a:lnTo>
                      <a:lnTo>
                        <a:pt x="291" y="318"/>
                      </a:lnTo>
                      <a:lnTo>
                        <a:pt x="291" y="310"/>
                      </a:lnTo>
                      <a:lnTo>
                        <a:pt x="299" y="305"/>
                      </a:lnTo>
                      <a:lnTo>
                        <a:pt x="301" y="297"/>
                      </a:lnTo>
                      <a:lnTo>
                        <a:pt x="299" y="287"/>
                      </a:lnTo>
                      <a:lnTo>
                        <a:pt x="288" y="283"/>
                      </a:lnTo>
                      <a:lnTo>
                        <a:pt x="278" y="270"/>
                      </a:lnTo>
                      <a:lnTo>
                        <a:pt x="278" y="253"/>
                      </a:lnTo>
                      <a:lnTo>
                        <a:pt x="282" y="270"/>
                      </a:lnTo>
                      <a:lnTo>
                        <a:pt x="288" y="279"/>
                      </a:lnTo>
                      <a:lnTo>
                        <a:pt x="301" y="257"/>
                      </a:lnTo>
                      <a:lnTo>
                        <a:pt x="299" y="239"/>
                      </a:lnTo>
                      <a:lnTo>
                        <a:pt x="301" y="226"/>
                      </a:lnTo>
                      <a:lnTo>
                        <a:pt x="307" y="231"/>
                      </a:lnTo>
                      <a:lnTo>
                        <a:pt x="311" y="244"/>
                      </a:lnTo>
                      <a:lnTo>
                        <a:pt x="328" y="248"/>
                      </a:lnTo>
                      <a:lnTo>
                        <a:pt x="335" y="231"/>
                      </a:lnTo>
                      <a:lnTo>
                        <a:pt x="315" y="218"/>
                      </a:lnTo>
                      <a:lnTo>
                        <a:pt x="307" y="199"/>
                      </a:lnTo>
                      <a:lnTo>
                        <a:pt x="315" y="199"/>
                      </a:lnTo>
                      <a:lnTo>
                        <a:pt x="322" y="214"/>
                      </a:lnTo>
                      <a:lnTo>
                        <a:pt x="332" y="222"/>
                      </a:lnTo>
                      <a:lnTo>
                        <a:pt x="328" y="199"/>
                      </a:lnTo>
                      <a:lnTo>
                        <a:pt x="311" y="195"/>
                      </a:lnTo>
                      <a:lnTo>
                        <a:pt x="299" y="199"/>
                      </a:lnTo>
                      <a:lnTo>
                        <a:pt x="301" y="218"/>
                      </a:lnTo>
                      <a:lnTo>
                        <a:pt x="301" y="239"/>
                      </a:lnTo>
                      <a:lnTo>
                        <a:pt x="291" y="239"/>
                      </a:lnTo>
                      <a:lnTo>
                        <a:pt x="288" y="222"/>
                      </a:lnTo>
                      <a:lnTo>
                        <a:pt x="291" y="191"/>
                      </a:lnTo>
                      <a:lnTo>
                        <a:pt x="305" y="182"/>
                      </a:lnTo>
                      <a:lnTo>
                        <a:pt x="322" y="187"/>
                      </a:lnTo>
                      <a:lnTo>
                        <a:pt x="328" y="169"/>
                      </a:lnTo>
                      <a:lnTo>
                        <a:pt x="322" y="160"/>
                      </a:lnTo>
                      <a:lnTo>
                        <a:pt x="311" y="169"/>
                      </a:lnTo>
                      <a:lnTo>
                        <a:pt x="305" y="182"/>
                      </a:lnTo>
                      <a:lnTo>
                        <a:pt x="301" y="169"/>
                      </a:lnTo>
                      <a:lnTo>
                        <a:pt x="301" y="151"/>
                      </a:lnTo>
                      <a:lnTo>
                        <a:pt x="305" y="125"/>
                      </a:lnTo>
                      <a:lnTo>
                        <a:pt x="307" y="112"/>
                      </a:lnTo>
                      <a:lnTo>
                        <a:pt x="322" y="112"/>
                      </a:lnTo>
                      <a:lnTo>
                        <a:pt x="332" y="121"/>
                      </a:lnTo>
                      <a:lnTo>
                        <a:pt x="325" y="64"/>
                      </a:lnTo>
                      <a:lnTo>
                        <a:pt x="307" y="73"/>
                      </a:lnTo>
                      <a:lnTo>
                        <a:pt x="291" y="81"/>
                      </a:lnTo>
                      <a:lnTo>
                        <a:pt x="291" y="99"/>
                      </a:lnTo>
                      <a:lnTo>
                        <a:pt x="284" y="95"/>
                      </a:lnTo>
                      <a:lnTo>
                        <a:pt x="265" y="95"/>
                      </a:lnTo>
                      <a:lnTo>
                        <a:pt x="251" y="104"/>
                      </a:lnTo>
                      <a:lnTo>
                        <a:pt x="248" y="108"/>
                      </a:lnTo>
                      <a:lnTo>
                        <a:pt x="245" y="99"/>
                      </a:lnTo>
                      <a:lnTo>
                        <a:pt x="248" y="91"/>
                      </a:lnTo>
                      <a:lnTo>
                        <a:pt x="255" y="81"/>
                      </a:lnTo>
                      <a:lnTo>
                        <a:pt x="265" y="91"/>
                      </a:lnTo>
                      <a:lnTo>
                        <a:pt x="275" y="91"/>
                      </a:lnTo>
                      <a:lnTo>
                        <a:pt x="282" y="85"/>
                      </a:lnTo>
                      <a:lnTo>
                        <a:pt x="282" y="77"/>
                      </a:lnTo>
                      <a:lnTo>
                        <a:pt x="288" y="73"/>
                      </a:lnTo>
                      <a:lnTo>
                        <a:pt x="301" y="73"/>
                      </a:lnTo>
                      <a:lnTo>
                        <a:pt x="305" y="64"/>
                      </a:lnTo>
                      <a:lnTo>
                        <a:pt x="311" y="68"/>
                      </a:lnTo>
                      <a:lnTo>
                        <a:pt x="318" y="64"/>
                      </a:lnTo>
                      <a:lnTo>
                        <a:pt x="311" y="21"/>
                      </a:lnTo>
                      <a:lnTo>
                        <a:pt x="375" y="0"/>
                      </a:lnTo>
                      <a:lnTo>
                        <a:pt x="368" y="50"/>
                      </a:lnTo>
                      <a:lnTo>
                        <a:pt x="366" y="64"/>
                      </a:lnTo>
                      <a:lnTo>
                        <a:pt x="372" y="64"/>
                      </a:lnTo>
                      <a:lnTo>
                        <a:pt x="379" y="55"/>
                      </a:lnTo>
                      <a:lnTo>
                        <a:pt x="382" y="55"/>
                      </a:lnTo>
                      <a:lnTo>
                        <a:pt x="385" y="68"/>
                      </a:lnTo>
                      <a:lnTo>
                        <a:pt x="379" y="73"/>
                      </a:lnTo>
                      <a:lnTo>
                        <a:pt x="372" y="77"/>
                      </a:lnTo>
                      <a:lnTo>
                        <a:pt x="375" y="91"/>
                      </a:lnTo>
                      <a:lnTo>
                        <a:pt x="379" y="91"/>
                      </a:lnTo>
                      <a:lnTo>
                        <a:pt x="382" y="85"/>
                      </a:lnTo>
                      <a:lnTo>
                        <a:pt x="382" y="81"/>
                      </a:lnTo>
                      <a:lnTo>
                        <a:pt x="382" y="68"/>
                      </a:lnTo>
                      <a:lnTo>
                        <a:pt x="389" y="64"/>
                      </a:lnTo>
                      <a:lnTo>
                        <a:pt x="389" y="81"/>
                      </a:lnTo>
                      <a:lnTo>
                        <a:pt x="398" y="85"/>
                      </a:lnTo>
                      <a:lnTo>
                        <a:pt x="392" y="99"/>
                      </a:lnTo>
                      <a:lnTo>
                        <a:pt x="405" y="95"/>
                      </a:lnTo>
                      <a:lnTo>
                        <a:pt x="419" y="91"/>
                      </a:lnTo>
                      <a:lnTo>
                        <a:pt x="436" y="85"/>
                      </a:lnTo>
                      <a:lnTo>
                        <a:pt x="446" y="85"/>
                      </a:lnTo>
                      <a:lnTo>
                        <a:pt x="449" y="95"/>
                      </a:lnTo>
                      <a:lnTo>
                        <a:pt x="465" y="91"/>
                      </a:lnTo>
                      <a:lnTo>
                        <a:pt x="469" y="95"/>
                      </a:lnTo>
                      <a:lnTo>
                        <a:pt x="490" y="91"/>
                      </a:lnTo>
                      <a:lnTo>
                        <a:pt x="503" y="99"/>
                      </a:lnTo>
                      <a:lnTo>
                        <a:pt x="519" y="99"/>
                      </a:lnTo>
                      <a:lnTo>
                        <a:pt x="519" y="73"/>
                      </a:lnTo>
                      <a:lnTo>
                        <a:pt x="523" y="73"/>
                      </a:lnTo>
                      <a:lnTo>
                        <a:pt x="523" y="95"/>
                      </a:lnTo>
                      <a:lnTo>
                        <a:pt x="537" y="104"/>
                      </a:lnTo>
                      <a:lnTo>
                        <a:pt x="543" y="95"/>
                      </a:lnTo>
                      <a:lnTo>
                        <a:pt x="549" y="95"/>
                      </a:lnTo>
                      <a:lnTo>
                        <a:pt x="556" y="108"/>
                      </a:lnTo>
                      <a:lnTo>
                        <a:pt x="573" y="108"/>
                      </a:lnTo>
                      <a:lnTo>
                        <a:pt x="570" y="95"/>
                      </a:lnTo>
                      <a:lnTo>
                        <a:pt x="580" y="95"/>
                      </a:lnTo>
                      <a:lnTo>
                        <a:pt x="576" y="104"/>
                      </a:lnTo>
                      <a:lnTo>
                        <a:pt x="570" y="104"/>
                      </a:lnTo>
                      <a:lnTo>
                        <a:pt x="576" y="112"/>
                      </a:lnTo>
                      <a:lnTo>
                        <a:pt x="586" y="112"/>
                      </a:lnTo>
                      <a:lnTo>
                        <a:pt x="586" y="104"/>
                      </a:lnTo>
                      <a:lnTo>
                        <a:pt x="583" y="95"/>
                      </a:lnTo>
                      <a:lnTo>
                        <a:pt x="589" y="95"/>
                      </a:lnTo>
                      <a:lnTo>
                        <a:pt x="589" y="68"/>
                      </a:lnTo>
                      <a:lnTo>
                        <a:pt x="600" y="95"/>
                      </a:lnTo>
                      <a:lnTo>
                        <a:pt x="609" y="108"/>
                      </a:lnTo>
                      <a:lnTo>
                        <a:pt x="619" y="112"/>
                      </a:lnTo>
                      <a:lnTo>
                        <a:pt x="627" y="104"/>
                      </a:lnTo>
                      <a:lnTo>
                        <a:pt x="640" y="116"/>
                      </a:lnTo>
                      <a:lnTo>
                        <a:pt x="640" y="73"/>
                      </a:lnTo>
                      <a:lnTo>
                        <a:pt x="657" y="64"/>
                      </a:lnTo>
                      <a:lnTo>
                        <a:pt x="657" y="91"/>
                      </a:lnTo>
                      <a:lnTo>
                        <a:pt x="660" y="99"/>
                      </a:lnTo>
                      <a:lnTo>
                        <a:pt x="667" y="112"/>
                      </a:lnTo>
                      <a:lnTo>
                        <a:pt x="663" y="121"/>
                      </a:lnTo>
                      <a:lnTo>
                        <a:pt x="657" y="112"/>
                      </a:lnTo>
                      <a:lnTo>
                        <a:pt x="650" y="121"/>
                      </a:lnTo>
                      <a:lnTo>
                        <a:pt x="640" y="116"/>
                      </a:lnTo>
                      <a:lnTo>
                        <a:pt x="627" y="112"/>
                      </a:lnTo>
                      <a:lnTo>
                        <a:pt x="623" y="125"/>
                      </a:lnTo>
                      <a:lnTo>
                        <a:pt x="633" y="130"/>
                      </a:lnTo>
                      <a:lnTo>
                        <a:pt x="647" y="130"/>
                      </a:lnTo>
                      <a:lnTo>
                        <a:pt x="650" y="143"/>
                      </a:lnTo>
                      <a:lnTo>
                        <a:pt x="660" y="151"/>
                      </a:lnTo>
                      <a:lnTo>
                        <a:pt x="670" y="143"/>
                      </a:lnTo>
                      <a:lnTo>
                        <a:pt x="667" y="130"/>
                      </a:lnTo>
                      <a:lnTo>
                        <a:pt x="674" y="116"/>
                      </a:lnTo>
                      <a:lnTo>
                        <a:pt x="667" y="95"/>
                      </a:lnTo>
                      <a:lnTo>
                        <a:pt x="674" y="68"/>
                      </a:lnTo>
                      <a:lnTo>
                        <a:pt x="676" y="68"/>
                      </a:lnTo>
                      <a:lnTo>
                        <a:pt x="684" y="81"/>
                      </a:lnTo>
                      <a:lnTo>
                        <a:pt x="676" y="85"/>
                      </a:lnTo>
                      <a:lnTo>
                        <a:pt x="684" y="95"/>
                      </a:lnTo>
                      <a:lnTo>
                        <a:pt x="697" y="91"/>
                      </a:lnTo>
                      <a:lnTo>
                        <a:pt x="707" y="91"/>
                      </a:lnTo>
                      <a:lnTo>
                        <a:pt x="700" y="104"/>
                      </a:lnTo>
                      <a:lnTo>
                        <a:pt x="703" y="112"/>
                      </a:lnTo>
                      <a:lnTo>
                        <a:pt x="690" y="116"/>
                      </a:lnTo>
                      <a:lnTo>
                        <a:pt x="700" y="130"/>
                      </a:lnTo>
                      <a:lnTo>
                        <a:pt x="707" y="143"/>
                      </a:lnTo>
                      <a:lnTo>
                        <a:pt x="697" y="165"/>
                      </a:lnTo>
                      <a:lnTo>
                        <a:pt x="680" y="156"/>
                      </a:lnTo>
                      <a:lnTo>
                        <a:pt x="676" y="178"/>
                      </a:lnTo>
                      <a:lnTo>
                        <a:pt x="690" y="182"/>
                      </a:lnTo>
                      <a:lnTo>
                        <a:pt x="684" y="191"/>
                      </a:lnTo>
                      <a:lnTo>
                        <a:pt x="674" y="178"/>
                      </a:lnTo>
                      <a:lnTo>
                        <a:pt x="674" y="191"/>
                      </a:lnTo>
                      <a:lnTo>
                        <a:pt x="684" y="199"/>
                      </a:lnTo>
                      <a:lnTo>
                        <a:pt x="653" y="187"/>
                      </a:lnTo>
                      <a:lnTo>
                        <a:pt x="633" y="169"/>
                      </a:lnTo>
                      <a:lnTo>
                        <a:pt x="617" y="178"/>
                      </a:lnTo>
                      <a:lnTo>
                        <a:pt x="596" y="169"/>
                      </a:lnTo>
                      <a:lnTo>
                        <a:pt x="593" y="160"/>
                      </a:lnTo>
                      <a:lnTo>
                        <a:pt x="613" y="151"/>
                      </a:lnTo>
                      <a:lnTo>
                        <a:pt x="609" y="139"/>
                      </a:lnTo>
                      <a:lnTo>
                        <a:pt x="593" y="134"/>
                      </a:lnTo>
                      <a:lnTo>
                        <a:pt x="589" y="151"/>
                      </a:lnTo>
                      <a:lnTo>
                        <a:pt x="576" y="147"/>
                      </a:lnTo>
                      <a:lnTo>
                        <a:pt x="573" y="134"/>
                      </a:lnTo>
                      <a:lnTo>
                        <a:pt x="570" y="156"/>
                      </a:lnTo>
                      <a:lnTo>
                        <a:pt x="553" y="173"/>
                      </a:lnTo>
                      <a:lnTo>
                        <a:pt x="543" y="165"/>
                      </a:lnTo>
                      <a:lnTo>
                        <a:pt x="546" y="139"/>
                      </a:lnTo>
                      <a:lnTo>
                        <a:pt x="543" y="121"/>
                      </a:lnTo>
                      <a:lnTo>
                        <a:pt x="529" y="125"/>
                      </a:lnTo>
                      <a:lnTo>
                        <a:pt x="509" y="121"/>
                      </a:lnTo>
                      <a:lnTo>
                        <a:pt x="482" y="112"/>
                      </a:lnTo>
                      <a:lnTo>
                        <a:pt x="439" y="112"/>
                      </a:lnTo>
                      <a:lnTo>
                        <a:pt x="425" y="112"/>
                      </a:lnTo>
                      <a:lnTo>
                        <a:pt x="429" y="121"/>
                      </a:lnTo>
                      <a:lnTo>
                        <a:pt x="429" y="130"/>
                      </a:lnTo>
                      <a:lnTo>
                        <a:pt x="425" y="151"/>
                      </a:lnTo>
                      <a:lnTo>
                        <a:pt x="412" y="151"/>
                      </a:lnTo>
                      <a:lnTo>
                        <a:pt x="405" y="139"/>
                      </a:lnTo>
                      <a:lnTo>
                        <a:pt x="395" y="143"/>
                      </a:lnTo>
                      <a:lnTo>
                        <a:pt x="392" y="169"/>
                      </a:lnTo>
                      <a:lnTo>
                        <a:pt x="402" y="160"/>
                      </a:lnTo>
                      <a:lnTo>
                        <a:pt x="412" y="173"/>
                      </a:lnTo>
                      <a:lnTo>
                        <a:pt x="405" y="191"/>
                      </a:lnTo>
                      <a:lnTo>
                        <a:pt x="408" y="204"/>
                      </a:lnTo>
                      <a:lnTo>
                        <a:pt x="429" y="199"/>
                      </a:lnTo>
                      <a:lnTo>
                        <a:pt x="449" y="195"/>
                      </a:lnTo>
                      <a:lnTo>
                        <a:pt x="449" y="178"/>
                      </a:lnTo>
                      <a:lnTo>
                        <a:pt x="425" y="169"/>
                      </a:lnTo>
                      <a:lnTo>
                        <a:pt x="456" y="165"/>
                      </a:lnTo>
                      <a:lnTo>
                        <a:pt x="459" y="169"/>
                      </a:lnTo>
                      <a:lnTo>
                        <a:pt x="469" y="160"/>
                      </a:lnTo>
                      <a:lnTo>
                        <a:pt x="479" y="165"/>
                      </a:lnTo>
                      <a:lnTo>
                        <a:pt x="499" y="160"/>
                      </a:lnTo>
                      <a:lnTo>
                        <a:pt x="509" y="143"/>
                      </a:lnTo>
                      <a:lnTo>
                        <a:pt x="506" y="116"/>
                      </a:lnTo>
                      <a:lnTo>
                        <a:pt x="513" y="143"/>
                      </a:lnTo>
                      <a:lnTo>
                        <a:pt x="519" y="160"/>
                      </a:lnTo>
                      <a:lnTo>
                        <a:pt x="546" y="160"/>
                      </a:lnTo>
                      <a:lnTo>
                        <a:pt x="549" y="125"/>
                      </a:lnTo>
                      <a:lnTo>
                        <a:pt x="560" y="125"/>
                      </a:lnTo>
                      <a:lnTo>
                        <a:pt x="553" y="156"/>
                      </a:lnTo>
                      <a:lnTo>
                        <a:pt x="570" y="156"/>
                      </a:lnTo>
                      <a:lnTo>
                        <a:pt x="606" y="169"/>
                      </a:lnTo>
                      <a:lnTo>
                        <a:pt x="583" y="187"/>
                      </a:lnTo>
                      <a:lnTo>
                        <a:pt x="623" y="208"/>
                      </a:lnTo>
                      <a:lnTo>
                        <a:pt x="663" y="222"/>
                      </a:lnTo>
                      <a:lnTo>
                        <a:pt x="676" y="239"/>
                      </a:lnTo>
                      <a:lnTo>
                        <a:pt x="670" y="248"/>
                      </a:lnTo>
                      <a:lnTo>
                        <a:pt x="657" y="235"/>
                      </a:lnTo>
                      <a:lnTo>
                        <a:pt x="623" y="218"/>
                      </a:lnTo>
                      <a:lnTo>
                        <a:pt x="596" y="214"/>
                      </a:lnTo>
                      <a:lnTo>
                        <a:pt x="570" y="204"/>
                      </a:lnTo>
                      <a:lnTo>
                        <a:pt x="560" y="191"/>
                      </a:lnTo>
                      <a:lnTo>
                        <a:pt x="519" y="182"/>
                      </a:lnTo>
                      <a:lnTo>
                        <a:pt x="486" y="191"/>
                      </a:lnTo>
                      <a:lnTo>
                        <a:pt x="459" y="204"/>
                      </a:lnTo>
                      <a:lnTo>
                        <a:pt x="432" y="226"/>
                      </a:lnTo>
                      <a:lnTo>
                        <a:pt x="419" y="248"/>
                      </a:lnTo>
                      <a:lnTo>
                        <a:pt x="423" y="265"/>
                      </a:lnTo>
                      <a:lnTo>
                        <a:pt x="436" y="287"/>
                      </a:lnTo>
                      <a:lnTo>
                        <a:pt x="449" y="283"/>
                      </a:lnTo>
                      <a:lnTo>
                        <a:pt x="469" y="270"/>
                      </a:lnTo>
                      <a:lnTo>
                        <a:pt x="482" y="261"/>
                      </a:lnTo>
                      <a:lnTo>
                        <a:pt x="482" y="235"/>
                      </a:lnTo>
                      <a:lnTo>
                        <a:pt x="496" y="239"/>
                      </a:lnTo>
                      <a:lnTo>
                        <a:pt x="486" y="261"/>
                      </a:lnTo>
                      <a:lnTo>
                        <a:pt x="513" y="279"/>
                      </a:lnTo>
                      <a:lnTo>
                        <a:pt x="516" y="301"/>
                      </a:lnTo>
                      <a:lnTo>
                        <a:pt x="560" y="270"/>
                      </a:lnTo>
                      <a:lnTo>
                        <a:pt x="563" y="283"/>
                      </a:lnTo>
                      <a:lnTo>
                        <a:pt x="549" y="297"/>
                      </a:lnTo>
                      <a:lnTo>
                        <a:pt x="573" y="301"/>
                      </a:lnTo>
                      <a:lnTo>
                        <a:pt x="573" y="314"/>
                      </a:lnTo>
                      <a:lnTo>
                        <a:pt x="553" y="318"/>
                      </a:lnTo>
                      <a:lnTo>
                        <a:pt x="529" y="297"/>
                      </a:lnTo>
                      <a:lnTo>
                        <a:pt x="496" y="305"/>
                      </a:lnTo>
                      <a:lnTo>
                        <a:pt x="476" y="310"/>
                      </a:lnTo>
                      <a:lnTo>
                        <a:pt x="462" y="305"/>
                      </a:lnTo>
                      <a:lnTo>
                        <a:pt x="436" y="297"/>
                      </a:lnTo>
                      <a:lnTo>
                        <a:pt x="459" y="322"/>
                      </a:lnTo>
                      <a:lnTo>
                        <a:pt x="482" y="345"/>
                      </a:lnTo>
                      <a:lnTo>
                        <a:pt x="509" y="341"/>
                      </a:lnTo>
                      <a:lnTo>
                        <a:pt x="529" y="345"/>
                      </a:lnTo>
                      <a:lnTo>
                        <a:pt x="529" y="358"/>
                      </a:lnTo>
                      <a:lnTo>
                        <a:pt x="509" y="358"/>
                      </a:lnTo>
                      <a:lnTo>
                        <a:pt x="490" y="345"/>
                      </a:lnTo>
                      <a:lnTo>
                        <a:pt x="476" y="345"/>
                      </a:lnTo>
                      <a:lnTo>
                        <a:pt x="479" y="367"/>
                      </a:lnTo>
                      <a:lnTo>
                        <a:pt x="462" y="371"/>
                      </a:lnTo>
                      <a:lnTo>
                        <a:pt x="439" y="362"/>
                      </a:lnTo>
                      <a:lnTo>
                        <a:pt x="442" y="341"/>
                      </a:lnTo>
                      <a:lnTo>
                        <a:pt x="456" y="362"/>
                      </a:lnTo>
                      <a:lnTo>
                        <a:pt x="459" y="349"/>
                      </a:lnTo>
                      <a:lnTo>
                        <a:pt x="436" y="327"/>
                      </a:lnTo>
                      <a:lnTo>
                        <a:pt x="412" y="332"/>
                      </a:lnTo>
                      <a:lnTo>
                        <a:pt x="415" y="354"/>
                      </a:lnTo>
                      <a:lnTo>
                        <a:pt x="429" y="393"/>
                      </a:lnTo>
                      <a:lnTo>
                        <a:pt x="459" y="481"/>
                      </a:lnTo>
                      <a:lnTo>
                        <a:pt x="496" y="538"/>
                      </a:lnTo>
                      <a:lnTo>
                        <a:pt x="519" y="568"/>
                      </a:lnTo>
                      <a:lnTo>
                        <a:pt x="529" y="582"/>
                      </a:lnTo>
                      <a:lnTo>
                        <a:pt x="532" y="582"/>
                      </a:lnTo>
                      <a:lnTo>
                        <a:pt x="526" y="564"/>
                      </a:lnTo>
                      <a:lnTo>
                        <a:pt x="519" y="547"/>
                      </a:lnTo>
                      <a:lnTo>
                        <a:pt x="523" y="551"/>
                      </a:lnTo>
                      <a:lnTo>
                        <a:pt x="537" y="541"/>
                      </a:lnTo>
                      <a:lnTo>
                        <a:pt x="553" y="541"/>
                      </a:lnTo>
                      <a:lnTo>
                        <a:pt x="593" y="528"/>
                      </a:lnTo>
                      <a:lnTo>
                        <a:pt x="600" y="520"/>
                      </a:lnTo>
                      <a:lnTo>
                        <a:pt x="596" y="538"/>
                      </a:lnTo>
                      <a:lnTo>
                        <a:pt x="543" y="556"/>
                      </a:lnTo>
                      <a:lnTo>
                        <a:pt x="539" y="568"/>
                      </a:lnTo>
                      <a:lnTo>
                        <a:pt x="546" y="577"/>
                      </a:lnTo>
                      <a:lnTo>
                        <a:pt x="549" y="586"/>
                      </a:lnTo>
                      <a:lnTo>
                        <a:pt x="546" y="599"/>
                      </a:lnTo>
                      <a:lnTo>
                        <a:pt x="553" y="626"/>
                      </a:lnTo>
                      <a:lnTo>
                        <a:pt x="576" y="643"/>
                      </a:lnTo>
                      <a:lnTo>
                        <a:pt x="580" y="626"/>
                      </a:lnTo>
                      <a:lnTo>
                        <a:pt x="573" y="603"/>
                      </a:lnTo>
                      <a:lnTo>
                        <a:pt x="570" y="599"/>
                      </a:lnTo>
                      <a:lnTo>
                        <a:pt x="583" y="594"/>
                      </a:lnTo>
                      <a:lnTo>
                        <a:pt x="583" y="603"/>
                      </a:lnTo>
                      <a:lnTo>
                        <a:pt x="580" y="616"/>
                      </a:lnTo>
                      <a:lnTo>
                        <a:pt x="583" y="635"/>
                      </a:lnTo>
                      <a:lnTo>
                        <a:pt x="589" y="639"/>
                      </a:lnTo>
                      <a:lnTo>
                        <a:pt x="606" y="687"/>
                      </a:lnTo>
                      <a:lnTo>
                        <a:pt x="609" y="713"/>
                      </a:lnTo>
                      <a:lnTo>
                        <a:pt x="589" y="743"/>
                      </a:lnTo>
                      <a:lnTo>
                        <a:pt x="586" y="753"/>
                      </a:lnTo>
                      <a:lnTo>
                        <a:pt x="603" y="736"/>
                      </a:lnTo>
                      <a:lnTo>
                        <a:pt x="613" y="730"/>
                      </a:lnTo>
                      <a:lnTo>
                        <a:pt x="623" y="730"/>
                      </a:lnTo>
                      <a:lnTo>
                        <a:pt x="633" y="740"/>
                      </a:lnTo>
                      <a:lnTo>
                        <a:pt x="643" y="730"/>
                      </a:lnTo>
                      <a:lnTo>
                        <a:pt x="629" y="757"/>
                      </a:lnTo>
                      <a:lnTo>
                        <a:pt x="619" y="753"/>
                      </a:lnTo>
                      <a:lnTo>
                        <a:pt x="613" y="753"/>
                      </a:lnTo>
                      <a:lnTo>
                        <a:pt x="609" y="766"/>
                      </a:lnTo>
                      <a:lnTo>
                        <a:pt x="600" y="779"/>
                      </a:lnTo>
                      <a:lnTo>
                        <a:pt x="589" y="784"/>
                      </a:lnTo>
                      <a:lnTo>
                        <a:pt x="593" y="796"/>
                      </a:lnTo>
                      <a:lnTo>
                        <a:pt x="600" y="796"/>
                      </a:lnTo>
                      <a:lnTo>
                        <a:pt x="603" y="810"/>
                      </a:lnTo>
                      <a:lnTo>
                        <a:pt x="596" y="810"/>
                      </a:lnTo>
                      <a:lnTo>
                        <a:pt x="589" y="805"/>
                      </a:lnTo>
                      <a:lnTo>
                        <a:pt x="583" y="788"/>
                      </a:lnTo>
                      <a:lnTo>
                        <a:pt x="576" y="792"/>
                      </a:lnTo>
                      <a:lnTo>
                        <a:pt x="570" y="818"/>
                      </a:lnTo>
                      <a:lnTo>
                        <a:pt x="570" y="841"/>
                      </a:lnTo>
                      <a:lnTo>
                        <a:pt x="573" y="871"/>
                      </a:lnTo>
                      <a:lnTo>
                        <a:pt x="573" y="893"/>
                      </a:lnTo>
                      <a:lnTo>
                        <a:pt x="573" y="910"/>
                      </a:lnTo>
                      <a:lnTo>
                        <a:pt x="586" y="942"/>
                      </a:lnTo>
                      <a:lnTo>
                        <a:pt x="589" y="951"/>
                      </a:lnTo>
                      <a:lnTo>
                        <a:pt x="676" y="924"/>
                      </a:lnTo>
                      <a:lnTo>
                        <a:pt x="690" y="910"/>
                      </a:lnTo>
                      <a:lnTo>
                        <a:pt x="697" y="880"/>
                      </a:lnTo>
                      <a:lnTo>
                        <a:pt x="694" y="867"/>
                      </a:lnTo>
                      <a:lnTo>
                        <a:pt x="697" y="853"/>
                      </a:lnTo>
                      <a:lnTo>
                        <a:pt x="697" y="867"/>
                      </a:lnTo>
                      <a:lnTo>
                        <a:pt x="720" y="845"/>
                      </a:lnTo>
                      <a:lnTo>
                        <a:pt x="731" y="845"/>
                      </a:lnTo>
                      <a:lnTo>
                        <a:pt x="731" y="867"/>
                      </a:lnTo>
                      <a:lnTo>
                        <a:pt x="720" y="876"/>
                      </a:lnTo>
                      <a:lnTo>
                        <a:pt x="713" y="893"/>
                      </a:lnTo>
                      <a:lnTo>
                        <a:pt x="720" y="893"/>
                      </a:lnTo>
                      <a:lnTo>
                        <a:pt x="710" y="938"/>
                      </a:lnTo>
                      <a:lnTo>
                        <a:pt x="703" y="955"/>
                      </a:lnTo>
                      <a:lnTo>
                        <a:pt x="700" y="945"/>
                      </a:lnTo>
                      <a:lnTo>
                        <a:pt x="686" y="955"/>
                      </a:lnTo>
                      <a:lnTo>
                        <a:pt x="680" y="964"/>
                      </a:lnTo>
                      <a:lnTo>
                        <a:pt x="663" y="964"/>
                      </a:lnTo>
                      <a:lnTo>
                        <a:pt x="663" y="972"/>
                      </a:lnTo>
                      <a:lnTo>
                        <a:pt x="647" y="964"/>
                      </a:lnTo>
                      <a:lnTo>
                        <a:pt x="623" y="964"/>
                      </a:lnTo>
                      <a:lnTo>
                        <a:pt x="600" y="981"/>
                      </a:lnTo>
                      <a:lnTo>
                        <a:pt x="593" y="998"/>
                      </a:lnTo>
                      <a:lnTo>
                        <a:pt x="593" y="1016"/>
                      </a:lnTo>
                      <a:lnTo>
                        <a:pt x="596" y="1043"/>
                      </a:lnTo>
                      <a:lnTo>
                        <a:pt x="523" y="101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ltGray">
                <a:xfrm>
                  <a:off x="4782" y="1824"/>
                  <a:ext cx="684" cy="1697"/>
                </a:xfrm>
                <a:custGeom>
                  <a:avLst/>
                  <a:gdLst>
                    <a:gd name="T0" fmla="*/ 174 w 684"/>
                    <a:gd name="T1" fmla="*/ 1431 h 1697"/>
                    <a:gd name="T2" fmla="*/ 147 w 684"/>
                    <a:gd name="T3" fmla="*/ 1334 h 1697"/>
                    <a:gd name="T4" fmla="*/ 177 w 684"/>
                    <a:gd name="T5" fmla="*/ 1330 h 1697"/>
                    <a:gd name="T6" fmla="*/ 257 w 684"/>
                    <a:gd name="T7" fmla="*/ 1365 h 1697"/>
                    <a:gd name="T8" fmla="*/ 301 w 684"/>
                    <a:gd name="T9" fmla="*/ 1232 h 1697"/>
                    <a:gd name="T10" fmla="*/ 220 w 684"/>
                    <a:gd name="T11" fmla="*/ 1127 h 1697"/>
                    <a:gd name="T12" fmla="*/ 123 w 684"/>
                    <a:gd name="T13" fmla="*/ 1141 h 1697"/>
                    <a:gd name="T14" fmla="*/ 157 w 684"/>
                    <a:gd name="T15" fmla="*/ 1069 h 1697"/>
                    <a:gd name="T16" fmla="*/ 136 w 684"/>
                    <a:gd name="T17" fmla="*/ 1030 h 1697"/>
                    <a:gd name="T18" fmla="*/ 163 w 684"/>
                    <a:gd name="T19" fmla="*/ 1017 h 1697"/>
                    <a:gd name="T20" fmla="*/ 177 w 684"/>
                    <a:gd name="T21" fmla="*/ 1060 h 1697"/>
                    <a:gd name="T22" fmla="*/ 267 w 684"/>
                    <a:gd name="T23" fmla="*/ 1145 h 1697"/>
                    <a:gd name="T24" fmla="*/ 308 w 684"/>
                    <a:gd name="T25" fmla="*/ 1075 h 1697"/>
                    <a:gd name="T26" fmla="*/ 130 w 684"/>
                    <a:gd name="T27" fmla="*/ 924 h 1697"/>
                    <a:gd name="T28" fmla="*/ 143 w 684"/>
                    <a:gd name="T29" fmla="*/ 753 h 1697"/>
                    <a:gd name="T30" fmla="*/ 140 w 684"/>
                    <a:gd name="T31" fmla="*/ 669 h 1697"/>
                    <a:gd name="T32" fmla="*/ 116 w 684"/>
                    <a:gd name="T33" fmla="*/ 634 h 1697"/>
                    <a:gd name="T34" fmla="*/ 67 w 684"/>
                    <a:gd name="T35" fmla="*/ 554 h 1697"/>
                    <a:gd name="T36" fmla="*/ 140 w 684"/>
                    <a:gd name="T37" fmla="*/ 519 h 1697"/>
                    <a:gd name="T38" fmla="*/ 116 w 684"/>
                    <a:gd name="T39" fmla="*/ 467 h 1697"/>
                    <a:gd name="T40" fmla="*/ 23 w 684"/>
                    <a:gd name="T41" fmla="*/ 378 h 1697"/>
                    <a:gd name="T42" fmla="*/ 254 w 684"/>
                    <a:gd name="T43" fmla="*/ 0 h 1697"/>
                    <a:gd name="T44" fmla="*/ 301 w 684"/>
                    <a:gd name="T45" fmla="*/ 44 h 1697"/>
                    <a:gd name="T46" fmla="*/ 355 w 684"/>
                    <a:gd name="T47" fmla="*/ 39 h 1697"/>
                    <a:gd name="T48" fmla="*/ 395 w 684"/>
                    <a:gd name="T49" fmla="*/ 8 h 1697"/>
                    <a:gd name="T50" fmla="*/ 441 w 684"/>
                    <a:gd name="T51" fmla="*/ 22 h 1697"/>
                    <a:gd name="T52" fmla="*/ 508 w 684"/>
                    <a:gd name="T53" fmla="*/ 18 h 1697"/>
                    <a:gd name="T54" fmla="*/ 515 w 684"/>
                    <a:gd name="T55" fmla="*/ 74 h 1697"/>
                    <a:gd name="T56" fmla="*/ 535 w 684"/>
                    <a:gd name="T57" fmla="*/ 118 h 1697"/>
                    <a:gd name="T58" fmla="*/ 479 w 684"/>
                    <a:gd name="T59" fmla="*/ 92 h 1697"/>
                    <a:gd name="T60" fmla="*/ 538 w 684"/>
                    <a:gd name="T61" fmla="*/ 132 h 1697"/>
                    <a:gd name="T62" fmla="*/ 589 w 684"/>
                    <a:gd name="T63" fmla="*/ 159 h 1697"/>
                    <a:gd name="T64" fmla="*/ 605 w 684"/>
                    <a:gd name="T65" fmla="*/ 233 h 1697"/>
                    <a:gd name="T66" fmla="*/ 669 w 684"/>
                    <a:gd name="T67" fmla="*/ 281 h 1697"/>
                    <a:gd name="T68" fmla="*/ 633 w 684"/>
                    <a:gd name="T69" fmla="*/ 260 h 1697"/>
                    <a:gd name="T70" fmla="*/ 572 w 684"/>
                    <a:gd name="T71" fmla="*/ 295 h 1697"/>
                    <a:gd name="T72" fmla="*/ 528 w 684"/>
                    <a:gd name="T73" fmla="*/ 264 h 1697"/>
                    <a:gd name="T74" fmla="*/ 528 w 684"/>
                    <a:gd name="T75" fmla="*/ 281 h 1697"/>
                    <a:gd name="T76" fmla="*/ 552 w 684"/>
                    <a:gd name="T77" fmla="*/ 308 h 1697"/>
                    <a:gd name="T78" fmla="*/ 569 w 684"/>
                    <a:gd name="T79" fmla="*/ 320 h 1697"/>
                    <a:gd name="T80" fmla="*/ 629 w 684"/>
                    <a:gd name="T81" fmla="*/ 365 h 1697"/>
                    <a:gd name="T82" fmla="*/ 672 w 684"/>
                    <a:gd name="T83" fmla="*/ 384 h 1697"/>
                    <a:gd name="T84" fmla="*/ 234 w 684"/>
                    <a:gd name="T85" fmla="*/ 392 h 1697"/>
                    <a:gd name="T86" fmla="*/ 275 w 684"/>
                    <a:gd name="T87" fmla="*/ 585 h 1697"/>
                    <a:gd name="T88" fmla="*/ 301 w 684"/>
                    <a:gd name="T89" fmla="*/ 643 h 1697"/>
                    <a:gd name="T90" fmla="*/ 231 w 684"/>
                    <a:gd name="T91" fmla="*/ 696 h 1697"/>
                    <a:gd name="T92" fmla="*/ 220 w 684"/>
                    <a:gd name="T93" fmla="*/ 643 h 1697"/>
                    <a:gd name="T94" fmla="*/ 231 w 684"/>
                    <a:gd name="T95" fmla="*/ 722 h 1697"/>
                    <a:gd name="T96" fmla="*/ 208 w 684"/>
                    <a:gd name="T97" fmla="*/ 775 h 1697"/>
                    <a:gd name="T98" fmla="*/ 214 w 684"/>
                    <a:gd name="T99" fmla="*/ 819 h 1697"/>
                    <a:gd name="T100" fmla="*/ 197 w 684"/>
                    <a:gd name="T101" fmla="*/ 890 h 1697"/>
                    <a:gd name="T102" fmla="*/ 275 w 684"/>
                    <a:gd name="T103" fmla="*/ 951 h 1697"/>
                    <a:gd name="T104" fmla="*/ 445 w 684"/>
                    <a:gd name="T105" fmla="*/ 1048 h 1697"/>
                    <a:gd name="T106" fmla="*/ 415 w 684"/>
                    <a:gd name="T107" fmla="*/ 1197 h 1697"/>
                    <a:gd name="T108" fmla="*/ 425 w 684"/>
                    <a:gd name="T109" fmla="*/ 1184 h 1697"/>
                    <a:gd name="T110" fmla="*/ 451 w 684"/>
                    <a:gd name="T111" fmla="*/ 1189 h 1697"/>
                    <a:gd name="T112" fmla="*/ 451 w 684"/>
                    <a:gd name="T113" fmla="*/ 1096 h 1697"/>
                    <a:gd name="T114" fmla="*/ 432 w 684"/>
                    <a:gd name="T115" fmla="*/ 1215 h 1697"/>
                    <a:gd name="T116" fmla="*/ 401 w 684"/>
                    <a:gd name="T117" fmla="*/ 1249 h 1697"/>
                    <a:gd name="T118" fmla="*/ 348 w 684"/>
                    <a:gd name="T119" fmla="*/ 1317 h 1697"/>
                    <a:gd name="T120" fmla="*/ 411 w 684"/>
                    <a:gd name="T121" fmla="*/ 1375 h 1697"/>
                    <a:gd name="T122" fmla="*/ 241 w 684"/>
                    <a:gd name="T123" fmla="*/ 1536 h 1697"/>
                    <a:gd name="T124" fmla="*/ 275 w 684"/>
                    <a:gd name="T125" fmla="*/ 1696 h 1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4" h="1697">
                      <a:moveTo>
                        <a:pt x="147" y="1660"/>
                      </a:moveTo>
                      <a:lnTo>
                        <a:pt x="123" y="1647"/>
                      </a:lnTo>
                      <a:lnTo>
                        <a:pt x="170" y="1497"/>
                      </a:lnTo>
                      <a:lnTo>
                        <a:pt x="174" y="1431"/>
                      </a:lnTo>
                      <a:lnTo>
                        <a:pt x="177" y="1426"/>
                      </a:lnTo>
                      <a:lnTo>
                        <a:pt x="220" y="1392"/>
                      </a:lnTo>
                      <a:lnTo>
                        <a:pt x="214" y="1375"/>
                      </a:lnTo>
                      <a:lnTo>
                        <a:pt x="147" y="1334"/>
                      </a:lnTo>
                      <a:lnTo>
                        <a:pt x="163" y="1338"/>
                      </a:lnTo>
                      <a:lnTo>
                        <a:pt x="167" y="1326"/>
                      </a:lnTo>
                      <a:lnTo>
                        <a:pt x="167" y="1290"/>
                      </a:lnTo>
                      <a:lnTo>
                        <a:pt x="177" y="1330"/>
                      </a:lnTo>
                      <a:lnTo>
                        <a:pt x="208" y="1360"/>
                      </a:lnTo>
                      <a:lnTo>
                        <a:pt x="220" y="1356"/>
                      </a:lnTo>
                      <a:lnTo>
                        <a:pt x="231" y="1379"/>
                      </a:lnTo>
                      <a:lnTo>
                        <a:pt x="257" y="1365"/>
                      </a:lnTo>
                      <a:lnTo>
                        <a:pt x="275" y="1334"/>
                      </a:lnTo>
                      <a:lnTo>
                        <a:pt x="291" y="1281"/>
                      </a:lnTo>
                      <a:lnTo>
                        <a:pt x="294" y="1272"/>
                      </a:lnTo>
                      <a:lnTo>
                        <a:pt x="301" y="1232"/>
                      </a:lnTo>
                      <a:lnTo>
                        <a:pt x="294" y="1211"/>
                      </a:lnTo>
                      <a:lnTo>
                        <a:pt x="287" y="1202"/>
                      </a:lnTo>
                      <a:lnTo>
                        <a:pt x="291" y="1189"/>
                      </a:lnTo>
                      <a:lnTo>
                        <a:pt x="220" y="1127"/>
                      </a:lnTo>
                      <a:lnTo>
                        <a:pt x="197" y="1127"/>
                      </a:lnTo>
                      <a:lnTo>
                        <a:pt x="200" y="1118"/>
                      </a:lnTo>
                      <a:lnTo>
                        <a:pt x="107" y="1158"/>
                      </a:lnTo>
                      <a:lnTo>
                        <a:pt x="123" y="1141"/>
                      </a:lnTo>
                      <a:lnTo>
                        <a:pt x="197" y="1114"/>
                      </a:lnTo>
                      <a:lnTo>
                        <a:pt x="177" y="1100"/>
                      </a:lnTo>
                      <a:lnTo>
                        <a:pt x="163" y="1092"/>
                      </a:lnTo>
                      <a:lnTo>
                        <a:pt x="157" y="1069"/>
                      </a:lnTo>
                      <a:lnTo>
                        <a:pt x="126" y="1056"/>
                      </a:lnTo>
                      <a:lnTo>
                        <a:pt x="120" y="1034"/>
                      </a:lnTo>
                      <a:lnTo>
                        <a:pt x="133" y="1052"/>
                      </a:lnTo>
                      <a:lnTo>
                        <a:pt x="136" y="1030"/>
                      </a:lnTo>
                      <a:lnTo>
                        <a:pt x="136" y="951"/>
                      </a:lnTo>
                      <a:lnTo>
                        <a:pt x="157" y="968"/>
                      </a:lnTo>
                      <a:lnTo>
                        <a:pt x="167" y="1003"/>
                      </a:lnTo>
                      <a:lnTo>
                        <a:pt x="163" y="1017"/>
                      </a:lnTo>
                      <a:lnTo>
                        <a:pt x="163" y="1030"/>
                      </a:lnTo>
                      <a:lnTo>
                        <a:pt x="183" y="1026"/>
                      </a:lnTo>
                      <a:lnTo>
                        <a:pt x="174" y="1048"/>
                      </a:lnTo>
                      <a:lnTo>
                        <a:pt x="177" y="1060"/>
                      </a:lnTo>
                      <a:lnTo>
                        <a:pt x="203" y="1088"/>
                      </a:lnTo>
                      <a:lnTo>
                        <a:pt x="208" y="1079"/>
                      </a:lnTo>
                      <a:lnTo>
                        <a:pt x="214" y="1100"/>
                      </a:lnTo>
                      <a:lnTo>
                        <a:pt x="267" y="1145"/>
                      </a:lnTo>
                      <a:lnTo>
                        <a:pt x="301" y="1158"/>
                      </a:lnTo>
                      <a:lnTo>
                        <a:pt x="327" y="1118"/>
                      </a:lnTo>
                      <a:lnTo>
                        <a:pt x="327" y="1100"/>
                      </a:lnTo>
                      <a:lnTo>
                        <a:pt x="308" y="1075"/>
                      </a:lnTo>
                      <a:lnTo>
                        <a:pt x="271" y="1043"/>
                      </a:lnTo>
                      <a:lnTo>
                        <a:pt x="214" y="1003"/>
                      </a:lnTo>
                      <a:lnTo>
                        <a:pt x="167" y="955"/>
                      </a:lnTo>
                      <a:lnTo>
                        <a:pt x="130" y="924"/>
                      </a:lnTo>
                      <a:lnTo>
                        <a:pt x="116" y="880"/>
                      </a:lnTo>
                      <a:lnTo>
                        <a:pt x="113" y="827"/>
                      </a:lnTo>
                      <a:lnTo>
                        <a:pt x="126" y="784"/>
                      </a:lnTo>
                      <a:lnTo>
                        <a:pt x="143" y="753"/>
                      </a:lnTo>
                      <a:lnTo>
                        <a:pt x="157" y="735"/>
                      </a:lnTo>
                      <a:lnTo>
                        <a:pt x="177" y="669"/>
                      </a:lnTo>
                      <a:lnTo>
                        <a:pt x="167" y="656"/>
                      </a:lnTo>
                      <a:lnTo>
                        <a:pt x="140" y="669"/>
                      </a:lnTo>
                      <a:lnTo>
                        <a:pt x="113" y="673"/>
                      </a:lnTo>
                      <a:lnTo>
                        <a:pt x="67" y="669"/>
                      </a:lnTo>
                      <a:lnTo>
                        <a:pt x="113" y="647"/>
                      </a:lnTo>
                      <a:lnTo>
                        <a:pt x="116" y="634"/>
                      </a:lnTo>
                      <a:lnTo>
                        <a:pt x="154" y="630"/>
                      </a:lnTo>
                      <a:lnTo>
                        <a:pt x="154" y="616"/>
                      </a:lnTo>
                      <a:lnTo>
                        <a:pt x="97" y="603"/>
                      </a:lnTo>
                      <a:lnTo>
                        <a:pt x="67" y="554"/>
                      </a:lnTo>
                      <a:lnTo>
                        <a:pt x="87" y="506"/>
                      </a:lnTo>
                      <a:lnTo>
                        <a:pt x="150" y="564"/>
                      </a:lnTo>
                      <a:lnTo>
                        <a:pt x="157" y="546"/>
                      </a:lnTo>
                      <a:lnTo>
                        <a:pt x="140" y="519"/>
                      </a:lnTo>
                      <a:lnTo>
                        <a:pt x="147" y="502"/>
                      </a:lnTo>
                      <a:lnTo>
                        <a:pt x="123" y="480"/>
                      </a:lnTo>
                      <a:lnTo>
                        <a:pt x="110" y="497"/>
                      </a:lnTo>
                      <a:lnTo>
                        <a:pt x="116" y="467"/>
                      </a:lnTo>
                      <a:lnTo>
                        <a:pt x="107" y="440"/>
                      </a:lnTo>
                      <a:lnTo>
                        <a:pt x="56" y="422"/>
                      </a:lnTo>
                      <a:lnTo>
                        <a:pt x="20" y="413"/>
                      </a:lnTo>
                      <a:lnTo>
                        <a:pt x="23" y="378"/>
                      </a:lnTo>
                      <a:lnTo>
                        <a:pt x="0" y="225"/>
                      </a:lnTo>
                      <a:lnTo>
                        <a:pt x="250" y="8"/>
                      </a:lnTo>
                      <a:lnTo>
                        <a:pt x="244" y="31"/>
                      </a:lnTo>
                      <a:lnTo>
                        <a:pt x="254" y="0"/>
                      </a:lnTo>
                      <a:lnTo>
                        <a:pt x="257" y="18"/>
                      </a:lnTo>
                      <a:lnTo>
                        <a:pt x="271" y="39"/>
                      </a:lnTo>
                      <a:lnTo>
                        <a:pt x="298" y="26"/>
                      </a:lnTo>
                      <a:lnTo>
                        <a:pt x="301" y="44"/>
                      </a:lnTo>
                      <a:lnTo>
                        <a:pt x="327" y="31"/>
                      </a:lnTo>
                      <a:lnTo>
                        <a:pt x="334" y="44"/>
                      </a:lnTo>
                      <a:lnTo>
                        <a:pt x="348" y="26"/>
                      </a:lnTo>
                      <a:lnTo>
                        <a:pt x="355" y="39"/>
                      </a:lnTo>
                      <a:lnTo>
                        <a:pt x="365" y="18"/>
                      </a:lnTo>
                      <a:lnTo>
                        <a:pt x="378" y="8"/>
                      </a:lnTo>
                      <a:lnTo>
                        <a:pt x="384" y="18"/>
                      </a:lnTo>
                      <a:lnTo>
                        <a:pt x="395" y="8"/>
                      </a:lnTo>
                      <a:lnTo>
                        <a:pt x="405" y="26"/>
                      </a:lnTo>
                      <a:lnTo>
                        <a:pt x="418" y="26"/>
                      </a:lnTo>
                      <a:lnTo>
                        <a:pt x="425" y="8"/>
                      </a:lnTo>
                      <a:lnTo>
                        <a:pt x="441" y="22"/>
                      </a:lnTo>
                      <a:lnTo>
                        <a:pt x="448" y="35"/>
                      </a:lnTo>
                      <a:lnTo>
                        <a:pt x="479" y="26"/>
                      </a:lnTo>
                      <a:lnTo>
                        <a:pt x="495" y="18"/>
                      </a:lnTo>
                      <a:lnTo>
                        <a:pt x="508" y="18"/>
                      </a:lnTo>
                      <a:lnTo>
                        <a:pt x="535" y="31"/>
                      </a:lnTo>
                      <a:lnTo>
                        <a:pt x="525" y="44"/>
                      </a:lnTo>
                      <a:lnTo>
                        <a:pt x="525" y="65"/>
                      </a:lnTo>
                      <a:lnTo>
                        <a:pt x="515" y="74"/>
                      </a:lnTo>
                      <a:lnTo>
                        <a:pt x="522" y="80"/>
                      </a:lnTo>
                      <a:lnTo>
                        <a:pt x="535" y="84"/>
                      </a:lnTo>
                      <a:lnTo>
                        <a:pt x="535" y="97"/>
                      </a:lnTo>
                      <a:lnTo>
                        <a:pt x="535" y="118"/>
                      </a:lnTo>
                      <a:lnTo>
                        <a:pt x="525" y="132"/>
                      </a:lnTo>
                      <a:lnTo>
                        <a:pt x="525" y="110"/>
                      </a:lnTo>
                      <a:lnTo>
                        <a:pt x="512" y="92"/>
                      </a:lnTo>
                      <a:lnTo>
                        <a:pt x="479" y="92"/>
                      </a:lnTo>
                      <a:lnTo>
                        <a:pt x="481" y="114"/>
                      </a:lnTo>
                      <a:lnTo>
                        <a:pt x="498" y="114"/>
                      </a:lnTo>
                      <a:lnTo>
                        <a:pt x="512" y="118"/>
                      </a:lnTo>
                      <a:lnTo>
                        <a:pt x="538" y="132"/>
                      </a:lnTo>
                      <a:lnTo>
                        <a:pt x="552" y="132"/>
                      </a:lnTo>
                      <a:lnTo>
                        <a:pt x="572" y="118"/>
                      </a:lnTo>
                      <a:lnTo>
                        <a:pt x="569" y="140"/>
                      </a:lnTo>
                      <a:lnTo>
                        <a:pt x="589" y="159"/>
                      </a:lnTo>
                      <a:lnTo>
                        <a:pt x="569" y="176"/>
                      </a:lnTo>
                      <a:lnTo>
                        <a:pt x="575" y="193"/>
                      </a:lnTo>
                      <a:lnTo>
                        <a:pt x="585" y="211"/>
                      </a:lnTo>
                      <a:lnTo>
                        <a:pt x="605" y="233"/>
                      </a:lnTo>
                      <a:lnTo>
                        <a:pt x="629" y="242"/>
                      </a:lnTo>
                      <a:lnTo>
                        <a:pt x="633" y="247"/>
                      </a:lnTo>
                      <a:lnTo>
                        <a:pt x="656" y="260"/>
                      </a:lnTo>
                      <a:lnTo>
                        <a:pt x="669" y="281"/>
                      </a:lnTo>
                      <a:lnTo>
                        <a:pt x="676" y="291"/>
                      </a:lnTo>
                      <a:lnTo>
                        <a:pt x="666" y="295"/>
                      </a:lnTo>
                      <a:lnTo>
                        <a:pt x="656" y="277"/>
                      </a:lnTo>
                      <a:lnTo>
                        <a:pt x="633" y="260"/>
                      </a:lnTo>
                      <a:lnTo>
                        <a:pt x="623" y="277"/>
                      </a:lnTo>
                      <a:lnTo>
                        <a:pt x="599" y="286"/>
                      </a:lnTo>
                      <a:lnTo>
                        <a:pt x="599" y="273"/>
                      </a:lnTo>
                      <a:lnTo>
                        <a:pt x="572" y="295"/>
                      </a:lnTo>
                      <a:lnTo>
                        <a:pt x="579" y="281"/>
                      </a:lnTo>
                      <a:lnTo>
                        <a:pt x="572" y="269"/>
                      </a:lnTo>
                      <a:lnTo>
                        <a:pt x="548" y="269"/>
                      </a:lnTo>
                      <a:lnTo>
                        <a:pt x="528" y="264"/>
                      </a:lnTo>
                      <a:lnTo>
                        <a:pt x="505" y="250"/>
                      </a:lnTo>
                      <a:lnTo>
                        <a:pt x="505" y="269"/>
                      </a:lnTo>
                      <a:lnTo>
                        <a:pt x="508" y="277"/>
                      </a:lnTo>
                      <a:lnTo>
                        <a:pt x="528" y="281"/>
                      </a:lnTo>
                      <a:lnTo>
                        <a:pt x="546" y="286"/>
                      </a:lnTo>
                      <a:lnTo>
                        <a:pt x="566" y="295"/>
                      </a:lnTo>
                      <a:lnTo>
                        <a:pt x="572" y="308"/>
                      </a:lnTo>
                      <a:lnTo>
                        <a:pt x="552" y="308"/>
                      </a:lnTo>
                      <a:lnTo>
                        <a:pt x="532" y="303"/>
                      </a:lnTo>
                      <a:lnTo>
                        <a:pt x="532" y="320"/>
                      </a:lnTo>
                      <a:lnTo>
                        <a:pt x="546" y="326"/>
                      </a:lnTo>
                      <a:lnTo>
                        <a:pt x="569" y="320"/>
                      </a:lnTo>
                      <a:lnTo>
                        <a:pt x="585" y="316"/>
                      </a:lnTo>
                      <a:lnTo>
                        <a:pt x="595" y="303"/>
                      </a:lnTo>
                      <a:lnTo>
                        <a:pt x="609" y="356"/>
                      </a:lnTo>
                      <a:lnTo>
                        <a:pt x="629" y="365"/>
                      </a:lnTo>
                      <a:lnTo>
                        <a:pt x="642" y="378"/>
                      </a:lnTo>
                      <a:lnTo>
                        <a:pt x="652" y="374"/>
                      </a:lnTo>
                      <a:lnTo>
                        <a:pt x="659" y="365"/>
                      </a:lnTo>
                      <a:lnTo>
                        <a:pt x="672" y="384"/>
                      </a:lnTo>
                      <a:lnTo>
                        <a:pt x="683" y="388"/>
                      </a:lnTo>
                      <a:lnTo>
                        <a:pt x="569" y="401"/>
                      </a:lnTo>
                      <a:lnTo>
                        <a:pt x="407" y="374"/>
                      </a:lnTo>
                      <a:lnTo>
                        <a:pt x="234" y="392"/>
                      </a:lnTo>
                      <a:lnTo>
                        <a:pt x="214" y="497"/>
                      </a:lnTo>
                      <a:lnTo>
                        <a:pt x="254" y="595"/>
                      </a:lnTo>
                      <a:lnTo>
                        <a:pt x="260" y="572"/>
                      </a:lnTo>
                      <a:lnTo>
                        <a:pt x="275" y="585"/>
                      </a:lnTo>
                      <a:lnTo>
                        <a:pt x="264" y="624"/>
                      </a:lnTo>
                      <a:lnTo>
                        <a:pt x="277" y="643"/>
                      </a:lnTo>
                      <a:lnTo>
                        <a:pt x="291" y="603"/>
                      </a:lnTo>
                      <a:lnTo>
                        <a:pt x="301" y="643"/>
                      </a:lnTo>
                      <a:lnTo>
                        <a:pt x="294" y="692"/>
                      </a:lnTo>
                      <a:lnTo>
                        <a:pt x="281" y="713"/>
                      </a:lnTo>
                      <a:lnTo>
                        <a:pt x="257" y="718"/>
                      </a:lnTo>
                      <a:lnTo>
                        <a:pt x="231" y="696"/>
                      </a:lnTo>
                      <a:lnTo>
                        <a:pt x="241" y="678"/>
                      </a:lnTo>
                      <a:lnTo>
                        <a:pt x="247" y="678"/>
                      </a:lnTo>
                      <a:lnTo>
                        <a:pt x="254" y="647"/>
                      </a:lnTo>
                      <a:lnTo>
                        <a:pt x="220" y="643"/>
                      </a:lnTo>
                      <a:lnTo>
                        <a:pt x="214" y="673"/>
                      </a:lnTo>
                      <a:lnTo>
                        <a:pt x="220" y="696"/>
                      </a:lnTo>
                      <a:lnTo>
                        <a:pt x="234" y="705"/>
                      </a:lnTo>
                      <a:lnTo>
                        <a:pt x="231" y="722"/>
                      </a:lnTo>
                      <a:lnTo>
                        <a:pt x="227" y="735"/>
                      </a:lnTo>
                      <a:lnTo>
                        <a:pt x="224" y="744"/>
                      </a:lnTo>
                      <a:lnTo>
                        <a:pt x="214" y="735"/>
                      </a:lnTo>
                      <a:lnTo>
                        <a:pt x="208" y="775"/>
                      </a:lnTo>
                      <a:lnTo>
                        <a:pt x="203" y="788"/>
                      </a:lnTo>
                      <a:lnTo>
                        <a:pt x="200" y="797"/>
                      </a:lnTo>
                      <a:lnTo>
                        <a:pt x="203" y="814"/>
                      </a:lnTo>
                      <a:lnTo>
                        <a:pt x="214" y="819"/>
                      </a:lnTo>
                      <a:lnTo>
                        <a:pt x="208" y="837"/>
                      </a:lnTo>
                      <a:lnTo>
                        <a:pt x="193" y="845"/>
                      </a:lnTo>
                      <a:lnTo>
                        <a:pt x="190" y="862"/>
                      </a:lnTo>
                      <a:lnTo>
                        <a:pt x="197" y="890"/>
                      </a:lnTo>
                      <a:lnTo>
                        <a:pt x="208" y="907"/>
                      </a:lnTo>
                      <a:lnTo>
                        <a:pt x="220" y="920"/>
                      </a:lnTo>
                      <a:lnTo>
                        <a:pt x="234" y="916"/>
                      </a:lnTo>
                      <a:lnTo>
                        <a:pt x="275" y="951"/>
                      </a:lnTo>
                      <a:lnTo>
                        <a:pt x="287" y="968"/>
                      </a:lnTo>
                      <a:lnTo>
                        <a:pt x="361" y="1022"/>
                      </a:lnTo>
                      <a:lnTo>
                        <a:pt x="407" y="1013"/>
                      </a:lnTo>
                      <a:lnTo>
                        <a:pt x="445" y="1048"/>
                      </a:lnTo>
                      <a:lnTo>
                        <a:pt x="401" y="1114"/>
                      </a:lnTo>
                      <a:lnTo>
                        <a:pt x="367" y="1202"/>
                      </a:lnTo>
                      <a:lnTo>
                        <a:pt x="395" y="1202"/>
                      </a:lnTo>
                      <a:lnTo>
                        <a:pt x="415" y="1197"/>
                      </a:lnTo>
                      <a:lnTo>
                        <a:pt x="418" y="1118"/>
                      </a:lnTo>
                      <a:lnTo>
                        <a:pt x="418" y="1154"/>
                      </a:lnTo>
                      <a:lnTo>
                        <a:pt x="422" y="1166"/>
                      </a:lnTo>
                      <a:lnTo>
                        <a:pt x="425" y="1184"/>
                      </a:lnTo>
                      <a:lnTo>
                        <a:pt x="418" y="1197"/>
                      </a:lnTo>
                      <a:lnTo>
                        <a:pt x="422" y="1211"/>
                      </a:lnTo>
                      <a:lnTo>
                        <a:pt x="435" y="1189"/>
                      </a:lnTo>
                      <a:lnTo>
                        <a:pt x="451" y="1189"/>
                      </a:lnTo>
                      <a:lnTo>
                        <a:pt x="441" y="1069"/>
                      </a:lnTo>
                      <a:lnTo>
                        <a:pt x="451" y="1048"/>
                      </a:lnTo>
                      <a:lnTo>
                        <a:pt x="441" y="1088"/>
                      </a:lnTo>
                      <a:lnTo>
                        <a:pt x="451" y="1096"/>
                      </a:lnTo>
                      <a:lnTo>
                        <a:pt x="441" y="1131"/>
                      </a:lnTo>
                      <a:lnTo>
                        <a:pt x="448" y="1166"/>
                      </a:lnTo>
                      <a:lnTo>
                        <a:pt x="462" y="1197"/>
                      </a:lnTo>
                      <a:lnTo>
                        <a:pt x="432" y="1215"/>
                      </a:lnTo>
                      <a:lnTo>
                        <a:pt x="407" y="1228"/>
                      </a:lnTo>
                      <a:lnTo>
                        <a:pt x="438" y="1255"/>
                      </a:lnTo>
                      <a:lnTo>
                        <a:pt x="418" y="1259"/>
                      </a:lnTo>
                      <a:lnTo>
                        <a:pt x="401" y="1249"/>
                      </a:lnTo>
                      <a:lnTo>
                        <a:pt x="365" y="1242"/>
                      </a:lnTo>
                      <a:lnTo>
                        <a:pt x="361" y="1281"/>
                      </a:lnTo>
                      <a:lnTo>
                        <a:pt x="365" y="1290"/>
                      </a:lnTo>
                      <a:lnTo>
                        <a:pt x="348" y="1317"/>
                      </a:lnTo>
                      <a:lnTo>
                        <a:pt x="334" y="1343"/>
                      </a:lnTo>
                      <a:lnTo>
                        <a:pt x="334" y="1375"/>
                      </a:lnTo>
                      <a:lnTo>
                        <a:pt x="415" y="1360"/>
                      </a:lnTo>
                      <a:lnTo>
                        <a:pt x="411" y="1375"/>
                      </a:lnTo>
                      <a:lnTo>
                        <a:pt x="398" y="1387"/>
                      </a:lnTo>
                      <a:lnTo>
                        <a:pt x="327" y="1396"/>
                      </a:lnTo>
                      <a:lnTo>
                        <a:pt x="281" y="1470"/>
                      </a:lnTo>
                      <a:lnTo>
                        <a:pt x="241" y="1536"/>
                      </a:lnTo>
                      <a:lnTo>
                        <a:pt x="231" y="1549"/>
                      </a:lnTo>
                      <a:lnTo>
                        <a:pt x="231" y="1598"/>
                      </a:lnTo>
                      <a:lnTo>
                        <a:pt x="250" y="1594"/>
                      </a:lnTo>
                      <a:lnTo>
                        <a:pt x="275" y="1696"/>
                      </a:lnTo>
                      <a:lnTo>
                        <a:pt x="147" y="166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4960" y="2120"/>
                  <a:ext cx="811" cy="760"/>
                </a:xfrm>
                <a:custGeom>
                  <a:avLst/>
                  <a:gdLst>
                    <a:gd name="T0" fmla="*/ 315 w 811"/>
                    <a:gd name="T1" fmla="*/ 627 h 760"/>
                    <a:gd name="T2" fmla="*/ 284 w 811"/>
                    <a:gd name="T3" fmla="*/ 553 h 760"/>
                    <a:gd name="T4" fmla="*/ 194 w 811"/>
                    <a:gd name="T5" fmla="*/ 438 h 760"/>
                    <a:gd name="T6" fmla="*/ 200 w 811"/>
                    <a:gd name="T7" fmla="*/ 500 h 760"/>
                    <a:gd name="T8" fmla="*/ 221 w 811"/>
                    <a:gd name="T9" fmla="*/ 583 h 760"/>
                    <a:gd name="T10" fmla="*/ 187 w 811"/>
                    <a:gd name="T11" fmla="*/ 540 h 760"/>
                    <a:gd name="T12" fmla="*/ 147 w 811"/>
                    <a:gd name="T13" fmla="*/ 540 h 760"/>
                    <a:gd name="T14" fmla="*/ 147 w 811"/>
                    <a:gd name="T15" fmla="*/ 504 h 760"/>
                    <a:gd name="T16" fmla="*/ 137 w 811"/>
                    <a:gd name="T17" fmla="*/ 474 h 760"/>
                    <a:gd name="T18" fmla="*/ 73 w 811"/>
                    <a:gd name="T19" fmla="*/ 522 h 760"/>
                    <a:gd name="T20" fmla="*/ 46 w 811"/>
                    <a:gd name="T21" fmla="*/ 457 h 760"/>
                    <a:gd name="T22" fmla="*/ 107 w 811"/>
                    <a:gd name="T23" fmla="*/ 457 h 760"/>
                    <a:gd name="T24" fmla="*/ 137 w 811"/>
                    <a:gd name="T25" fmla="*/ 434 h 760"/>
                    <a:gd name="T26" fmla="*/ 167 w 811"/>
                    <a:gd name="T27" fmla="*/ 403 h 760"/>
                    <a:gd name="T28" fmla="*/ 151 w 811"/>
                    <a:gd name="T29" fmla="*/ 347 h 760"/>
                    <a:gd name="T30" fmla="*/ 137 w 811"/>
                    <a:gd name="T31" fmla="*/ 311 h 760"/>
                    <a:gd name="T32" fmla="*/ 80 w 811"/>
                    <a:gd name="T33" fmla="*/ 268 h 760"/>
                    <a:gd name="T34" fmla="*/ 208 w 811"/>
                    <a:gd name="T35" fmla="*/ 8 h 760"/>
                    <a:gd name="T36" fmla="*/ 570 w 811"/>
                    <a:gd name="T37" fmla="*/ 106 h 760"/>
                    <a:gd name="T38" fmla="*/ 596 w 811"/>
                    <a:gd name="T39" fmla="*/ 114 h 760"/>
                    <a:gd name="T40" fmla="*/ 661 w 811"/>
                    <a:gd name="T41" fmla="*/ 110 h 760"/>
                    <a:gd name="T42" fmla="*/ 667 w 811"/>
                    <a:gd name="T43" fmla="*/ 149 h 760"/>
                    <a:gd name="T44" fmla="*/ 725 w 811"/>
                    <a:gd name="T45" fmla="*/ 184 h 760"/>
                    <a:gd name="T46" fmla="*/ 751 w 811"/>
                    <a:gd name="T47" fmla="*/ 207 h 760"/>
                    <a:gd name="T48" fmla="*/ 704 w 811"/>
                    <a:gd name="T49" fmla="*/ 193 h 760"/>
                    <a:gd name="T50" fmla="*/ 681 w 811"/>
                    <a:gd name="T51" fmla="*/ 228 h 760"/>
                    <a:gd name="T52" fmla="*/ 627 w 811"/>
                    <a:gd name="T53" fmla="*/ 193 h 760"/>
                    <a:gd name="T54" fmla="*/ 704 w 811"/>
                    <a:gd name="T55" fmla="*/ 254 h 760"/>
                    <a:gd name="T56" fmla="*/ 810 w 811"/>
                    <a:gd name="T57" fmla="*/ 311 h 760"/>
                    <a:gd name="T58" fmla="*/ 741 w 811"/>
                    <a:gd name="T59" fmla="*/ 307 h 760"/>
                    <a:gd name="T60" fmla="*/ 810 w 811"/>
                    <a:gd name="T61" fmla="*/ 339 h 760"/>
                    <a:gd name="T62" fmla="*/ 810 w 811"/>
                    <a:gd name="T63" fmla="*/ 432 h 760"/>
                    <a:gd name="T64" fmla="*/ 768 w 811"/>
                    <a:gd name="T65" fmla="*/ 491 h 760"/>
                    <a:gd name="T66" fmla="*/ 795 w 811"/>
                    <a:gd name="T67" fmla="*/ 553 h 760"/>
                    <a:gd name="T68" fmla="*/ 748 w 811"/>
                    <a:gd name="T69" fmla="*/ 517 h 760"/>
                    <a:gd name="T70" fmla="*/ 727 w 811"/>
                    <a:gd name="T71" fmla="*/ 451 h 760"/>
                    <a:gd name="T72" fmla="*/ 653 w 811"/>
                    <a:gd name="T73" fmla="*/ 469 h 760"/>
                    <a:gd name="T74" fmla="*/ 630 w 811"/>
                    <a:gd name="T75" fmla="*/ 553 h 760"/>
                    <a:gd name="T76" fmla="*/ 596 w 811"/>
                    <a:gd name="T77" fmla="*/ 478 h 760"/>
                    <a:gd name="T78" fmla="*/ 563 w 811"/>
                    <a:gd name="T79" fmla="*/ 536 h 760"/>
                    <a:gd name="T80" fmla="*/ 556 w 811"/>
                    <a:gd name="T81" fmla="*/ 530 h 760"/>
                    <a:gd name="T82" fmla="*/ 520 w 811"/>
                    <a:gd name="T83" fmla="*/ 575 h 760"/>
                    <a:gd name="T84" fmla="*/ 429 w 811"/>
                    <a:gd name="T85" fmla="*/ 522 h 760"/>
                    <a:gd name="T86" fmla="*/ 422 w 811"/>
                    <a:gd name="T87" fmla="*/ 557 h 760"/>
                    <a:gd name="T88" fmla="*/ 493 w 811"/>
                    <a:gd name="T89" fmla="*/ 605 h 760"/>
                    <a:gd name="T90" fmla="*/ 439 w 811"/>
                    <a:gd name="T91" fmla="*/ 622 h 760"/>
                    <a:gd name="T92" fmla="*/ 586 w 811"/>
                    <a:gd name="T93" fmla="*/ 650 h 760"/>
                    <a:gd name="T94" fmla="*/ 496 w 811"/>
                    <a:gd name="T95" fmla="*/ 650 h 760"/>
                    <a:gd name="T96" fmla="*/ 496 w 811"/>
                    <a:gd name="T97" fmla="*/ 676 h 760"/>
                    <a:gd name="T98" fmla="*/ 529 w 811"/>
                    <a:gd name="T99" fmla="*/ 680 h 760"/>
                    <a:gd name="T100" fmla="*/ 452 w 811"/>
                    <a:gd name="T101" fmla="*/ 680 h 760"/>
                    <a:gd name="T102" fmla="*/ 422 w 811"/>
                    <a:gd name="T103" fmla="*/ 715 h 760"/>
                    <a:gd name="T104" fmla="*/ 278 w 811"/>
                    <a:gd name="T105" fmla="*/ 711 h 760"/>
                    <a:gd name="T106" fmla="*/ 416 w 811"/>
                    <a:gd name="T107" fmla="*/ 728 h 760"/>
                    <a:gd name="T108" fmla="*/ 255 w 811"/>
                    <a:gd name="T109" fmla="*/ 742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11" h="760">
                      <a:moveTo>
                        <a:pt x="227" y="702"/>
                      </a:moveTo>
                      <a:lnTo>
                        <a:pt x="255" y="680"/>
                      </a:lnTo>
                      <a:lnTo>
                        <a:pt x="291" y="627"/>
                      </a:lnTo>
                      <a:lnTo>
                        <a:pt x="315" y="627"/>
                      </a:lnTo>
                      <a:lnTo>
                        <a:pt x="321" y="605"/>
                      </a:lnTo>
                      <a:lnTo>
                        <a:pt x="301" y="593"/>
                      </a:lnTo>
                      <a:lnTo>
                        <a:pt x="301" y="561"/>
                      </a:lnTo>
                      <a:lnTo>
                        <a:pt x="284" y="553"/>
                      </a:lnTo>
                      <a:lnTo>
                        <a:pt x="234" y="491"/>
                      </a:lnTo>
                      <a:lnTo>
                        <a:pt x="241" y="478"/>
                      </a:lnTo>
                      <a:lnTo>
                        <a:pt x="208" y="434"/>
                      </a:lnTo>
                      <a:lnTo>
                        <a:pt x="194" y="438"/>
                      </a:lnTo>
                      <a:lnTo>
                        <a:pt x="187" y="461"/>
                      </a:lnTo>
                      <a:lnTo>
                        <a:pt x="194" y="474"/>
                      </a:lnTo>
                      <a:lnTo>
                        <a:pt x="200" y="478"/>
                      </a:lnTo>
                      <a:lnTo>
                        <a:pt x="200" y="500"/>
                      </a:lnTo>
                      <a:lnTo>
                        <a:pt x="194" y="496"/>
                      </a:lnTo>
                      <a:lnTo>
                        <a:pt x="210" y="540"/>
                      </a:lnTo>
                      <a:lnTo>
                        <a:pt x="227" y="561"/>
                      </a:lnTo>
                      <a:lnTo>
                        <a:pt x="221" y="583"/>
                      </a:lnTo>
                      <a:lnTo>
                        <a:pt x="214" y="553"/>
                      </a:lnTo>
                      <a:lnTo>
                        <a:pt x="200" y="566"/>
                      </a:lnTo>
                      <a:lnTo>
                        <a:pt x="198" y="544"/>
                      </a:lnTo>
                      <a:lnTo>
                        <a:pt x="187" y="540"/>
                      </a:lnTo>
                      <a:lnTo>
                        <a:pt x="181" y="553"/>
                      </a:lnTo>
                      <a:lnTo>
                        <a:pt x="174" y="540"/>
                      </a:lnTo>
                      <a:lnTo>
                        <a:pt x="174" y="526"/>
                      </a:lnTo>
                      <a:lnTo>
                        <a:pt x="147" y="540"/>
                      </a:lnTo>
                      <a:lnTo>
                        <a:pt x="137" y="530"/>
                      </a:lnTo>
                      <a:lnTo>
                        <a:pt x="164" y="517"/>
                      </a:lnTo>
                      <a:lnTo>
                        <a:pt x="167" y="504"/>
                      </a:lnTo>
                      <a:lnTo>
                        <a:pt x="147" y="504"/>
                      </a:lnTo>
                      <a:lnTo>
                        <a:pt x="141" y="522"/>
                      </a:lnTo>
                      <a:lnTo>
                        <a:pt x="118" y="504"/>
                      </a:lnTo>
                      <a:lnTo>
                        <a:pt x="143" y="487"/>
                      </a:lnTo>
                      <a:lnTo>
                        <a:pt x="137" y="474"/>
                      </a:lnTo>
                      <a:lnTo>
                        <a:pt x="118" y="482"/>
                      </a:lnTo>
                      <a:lnTo>
                        <a:pt x="107" y="496"/>
                      </a:lnTo>
                      <a:lnTo>
                        <a:pt x="107" y="504"/>
                      </a:lnTo>
                      <a:lnTo>
                        <a:pt x="73" y="522"/>
                      </a:lnTo>
                      <a:lnTo>
                        <a:pt x="73" y="500"/>
                      </a:lnTo>
                      <a:lnTo>
                        <a:pt x="46" y="513"/>
                      </a:lnTo>
                      <a:lnTo>
                        <a:pt x="50" y="482"/>
                      </a:lnTo>
                      <a:lnTo>
                        <a:pt x="46" y="457"/>
                      </a:lnTo>
                      <a:lnTo>
                        <a:pt x="59" y="461"/>
                      </a:lnTo>
                      <a:lnTo>
                        <a:pt x="63" y="474"/>
                      </a:lnTo>
                      <a:lnTo>
                        <a:pt x="80" y="465"/>
                      </a:lnTo>
                      <a:lnTo>
                        <a:pt x="107" y="457"/>
                      </a:lnTo>
                      <a:lnTo>
                        <a:pt x="118" y="461"/>
                      </a:lnTo>
                      <a:lnTo>
                        <a:pt x="120" y="430"/>
                      </a:lnTo>
                      <a:lnTo>
                        <a:pt x="130" y="451"/>
                      </a:lnTo>
                      <a:lnTo>
                        <a:pt x="137" y="434"/>
                      </a:lnTo>
                      <a:lnTo>
                        <a:pt x="147" y="421"/>
                      </a:lnTo>
                      <a:lnTo>
                        <a:pt x="164" y="430"/>
                      </a:lnTo>
                      <a:lnTo>
                        <a:pt x="170" y="413"/>
                      </a:lnTo>
                      <a:lnTo>
                        <a:pt x="167" y="403"/>
                      </a:lnTo>
                      <a:lnTo>
                        <a:pt x="137" y="399"/>
                      </a:lnTo>
                      <a:lnTo>
                        <a:pt x="103" y="390"/>
                      </a:lnTo>
                      <a:lnTo>
                        <a:pt x="130" y="355"/>
                      </a:lnTo>
                      <a:lnTo>
                        <a:pt x="151" y="347"/>
                      </a:lnTo>
                      <a:lnTo>
                        <a:pt x="151" y="328"/>
                      </a:lnTo>
                      <a:lnTo>
                        <a:pt x="153" y="338"/>
                      </a:lnTo>
                      <a:lnTo>
                        <a:pt x="130" y="324"/>
                      </a:lnTo>
                      <a:lnTo>
                        <a:pt x="137" y="311"/>
                      </a:lnTo>
                      <a:lnTo>
                        <a:pt x="164" y="303"/>
                      </a:lnTo>
                      <a:lnTo>
                        <a:pt x="164" y="289"/>
                      </a:lnTo>
                      <a:lnTo>
                        <a:pt x="124" y="289"/>
                      </a:lnTo>
                      <a:lnTo>
                        <a:pt x="80" y="268"/>
                      </a:lnTo>
                      <a:lnTo>
                        <a:pt x="20" y="228"/>
                      </a:lnTo>
                      <a:lnTo>
                        <a:pt x="0" y="110"/>
                      </a:lnTo>
                      <a:lnTo>
                        <a:pt x="80" y="0"/>
                      </a:lnTo>
                      <a:lnTo>
                        <a:pt x="208" y="8"/>
                      </a:lnTo>
                      <a:lnTo>
                        <a:pt x="419" y="106"/>
                      </a:lnTo>
                      <a:lnTo>
                        <a:pt x="442" y="74"/>
                      </a:lnTo>
                      <a:lnTo>
                        <a:pt x="523" y="110"/>
                      </a:lnTo>
                      <a:lnTo>
                        <a:pt x="570" y="106"/>
                      </a:lnTo>
                      <a:lnTo>
                        <a:pt x="566" y="70"/>
                      </a:lnTo>
                      <a:lnTo>
                        <a:pt x="586" y="93"/>
                      </a:lnTo>
                      <a:lnTo>
                        <a:pt x="617" y="93"/>
                      </a:lnTo>
                      <a:lnTo>
                        <a:pt x="596" y="114"/>
                      </a:lnTo>
                      <a:lnTo>
                        <a:pt x="603" y="127"/>
                      </a:lnTo>
                      <a:lnTo>
                        <a:pt x="610" y="114"/>
                      </a:lnTo>
                      <a:lnTo>
                        <a:pt x="623" y="118"/>
                      </a:lnTo>
                      <a:lnTo>
                        <a:pt x="661" y="110"/>
                      </a:lnTo>
                      <a:lnTo>
                        <a:pt x="677" y="136"/>
                      </a:lnTo>
                      <a:lnTo>
                        <a:pt x="658" y="136"/>
                      </a:lnTo>
                      <a:lnTo>
                        <a:pt x="643" y="149"/>
                      </a:lnTo>
                      <a:lnTo>
                        <a:pt x="667" y="149"/>
                      </a:lnTo>
                      <a:lnTo>
                        <a:pt x="684" y="149"/>
                      </a:lnTo>
                      <a:lnTo>
                        <a:pt x="694" y="136"/>
                      </a:lnTo>
                      <a:lnTo>
                        <a:pt x="715" y="162"/>
                      </a:lnTo>
                      <a:lnTo>
                        <a:pt x="725" y="184"/>
                      </a:lnTo>
                      <a:lnTo>
                        <a:pt x="744" y="149"/>
                      </a:lnTo>
                      <a:lnTo>
                        <a:pt x="744" y="171"/>
                      </a:lnTo>
                      <a:lnTo>
                        <a:pt x="778" y="180"/>
                      </a:lnTo>
                      <a:lnTo>
                        <a:pt x="751" y="207"/>
                      </a:lnTo>
                      <a:lnTo>
                        <a:pt x="731" y="210"/>
                      </a:lnTo>
                      <a:lnTo>
                        <a:pt x="717" y="233"/>
                      </a:lnTo>
                      <a:lnTo>
                        <a:pt x="687" y="228"/>
                      </a:lnTo>
                      <a:lnTo>
                        <a:pt x="704" y="193"/>
                      </a:lnTo>
                      <a:lnTo>
                        <a:pt x="691" y="171"/>
                      </a:lnTo>
                      <a:lnTo>
                        <a:pt x="681" y="188"/>
                      </a:lnTo>
                      <a:lnTo>
                        <a:pt x="691" y="210"/>
                      </a:lnTo>
                      <a:lnTo>
                        <a:pt x="681" y="228"/>
                      </a:lnTo>
                      <a:lnTo>
                        <a:pt x="677" y="210"/>
                      </a:lnTo>
                      <a:lnTo>
                        <a:pt x="661" y="197"/>
                      </a:lnTo>
                      <a:lnTo>
                        <a:pt x="637" y="184"/>
                      </a:lnTo>
                      <a:lnTo>
                        <a:pt x="627" y="193"/>
                      </a:lnTo>
                      <a:lnTo>
                        <a:pt x="643" y="207"/>
                      </a:lnTo>
                      <a:lnTo>
                        <a:pt x="664" y="220"/>
                      </a:lnTo>
                      <a:lnTo>
                        <a:pt x="674" y="245"/>
                      </a:lnTo>
                      <a:lnTo>
                        <a:pt x="704" y="254"/>
                      </a:lnTo>
                      <a:lnTo>
                        <a:pt x="744" y="233"/>
                      </a:lnTo>
                      <a:lnTo>
                        <a:pt x="751" y="254"/>
                      </a:lnTo>
                      <a:lnTo>
                        <a:pt x="810" y="261"/>
                      </a:lnTo>
                      <a:lnTo>
                        <a:pt x="810" y="311"/>
                      </a:lnTo>
                      <a:lnTo>
                        <a:pt x="758" y="298"/>
                      </a:lnTo>
                      <a:lnTo>
                        <a:pt x="734" y="285"/>
                      </a:lnTo>
                      <a:lnTo>
                        <a:pt x="727" y="311"/>
                      </a:lnTo>
                      <a:lnTo>
                        <a:pt x="741" y="307"/>
                      </a:lnTo>
                      <a:lnTo>
                        <a:pt x="748" y="315"/>
                      </a:lnTo>
                      <a:lnTo>
                        <a:pt x="744" y="334"/>
                      </a:lnTo>
                      <a:lnTo>
                        <a:pt x="788" y="338"/>
                      </a:lnTo>
                      <a:lnTo>
                        <a:pt x="810" y="339"/>
                      </a:lnTo>
                      <a:lnTo>
                        <a:pt x="810" y="411"/>
                      </a:lnTo>
                      <a:lnTo>
                        <a:pt x="792" y="409"/>
                      </a:lnTo>
                      <a:lnTo>
                        <a:pt x="788" y="416"/>
                      </a:lnTo>
                      <a:lnTo>
                        <a:pt x="810" y="432"/>
                      </a:lnTo>
                      <a:lnTo>
                        <a:pt x="810" y="502"/>
                      </a:lnTo>
                      <a:lnTo>
                        <a:pt x="782" y="504"/>
                      </a:lnTo>
                      <a:lnTo>
                        <a:pt x="774" y="478"/>
                      </a:lnTo>
                      <a:lnTo>
                        <a:pt x="768" y="491"/>
                      </a:lnTo>
                      <a:lnTo>
                        <a:pt x="782" y="508"/>
                      </a:lnTo>
                      <a:lnTo>
                        <a:pt x="808" y="526"/>
                      </a:lnTo>
                      <a:lnTo>
                        <a:pt x="798" y="536"/>
                      </a:lnTo>
                      <a:lnTo>
                        <a:pt x="795" y="553"/>
                      </a:lnTo>
                      <a:lnTo>
                        <a:pt x="792" y="561"/>
                      </a:lnTo>
                      <a:lnTo>
                        <a:pt x="751" y="540"/>
                      </a:lnTo>
                      <a:lnTo>
                        <a:pt x="715" y="500"/>
                      </a:lnTo>
                      <a:lnTo>
                        <a:pt x="748" y="517"/>
                      </a:lnTo>
                      <a:lnTo>
                        <a:pt x="764" y="491"/>
                      </a:lnTo>
                      <a:lnTo>
                        <a:pt x="725" y="482"/>
                      </a:lnTo>
                      <a:lnTo>
                        <a:pt x="751" y="474"/>
                      </a:lnTo>
                      <a:lnTo>
                        <a:pt x="727" y="451"/>
                      </a:lnTo>
                      <a:lnTo>
                        <a:pt x="700" y="500"/>
                      </a:lnTo>
                      <a:lnTo>
                        <a:pt x="694" y="474"/>
                      </a:lnTo>
                      <a:lnTo>
                        <a:pt x="681" y="496"/>
                      </a:lnTo>
                      <a:lnTo>
                        <a:pt x="653" y="469"/>
                      </a:lnTo>
                      <a:lnTo>
                        <a:pt x="667" y="517"/>
                      </a:lnTo>
                      <a:lnTo>
                        <a:pt x="664" y="540"/>
                      </a:lnTo>
                      <a:lnTo>
                        <a:pt x="710" y="549"/>
                      </a:lnTo>
                      <a:lnTo>
                        <a:pt x="630" y="553"/>
                      </a:lnTo>
                      <a:lnTo>
                        <a:pt x="667" y="549"/>
                      </a:lnTo>
                      <a:lnTo>
                        <a:pt x="651" y="504"/>
                      </a:lnTo>
                      <a:lnTo>
                        <a:pt x="610" y="496"/>
                      </a:lnTo>
                      <a:lnTo>
                        <a:pt x="596" y="478"/>
                      </a:lnTo>
                      <a:lnTo>
                        <a:pt x="586" y="517"/>
                      </a:lnTo>
                      <a:lnTo>
                        <a:pt x="623" y="526"/>
                      </a:lnTo>
                      <a:lnTo>
                        <a:pt x="593" y="530"/>
                      </a:lnTo>
                      <a:lnTo>
                        <a:pt x="563" y="536"/>
                      </a:lnTo>
                      <a:lnTo>
                        <a:pt x="580" y="513"/>
                      </a:lnTo>
                      <a:lnTo>
                        <a:pt x="570" y="478"/>
                      </a:lnTo>
                      <a:lnTo>
                        <a:pt x="550" y="496"/>
                      </a:lnTo>
                      <a:lnTo>
                        <a:pt x="556" y="530"/>
                      </a:lnTo>
                      <a:lnTo>
                        <a:pt x="527" y="544"/>
                      </a:lnTo>
                      <a:lnTo>
                        <a:pt x="603" y="566"/>
                      </a:lnTo>
                      <a:lnTo>
                        <a:pt x="529" y="561"/>
                      </a:lnTo>
                      <a:lnTo>
                        <a:pt x="520" y="575"/>
                      </a:lnTo>
                      <a:lnTo>
                        <a:pt x="499" y="557"/>
                      </a:lnTo>
                      <a:lnTo>
                        <a:pt x="486" y="575"/>
                      </a:lnTo>
                      <a:lnTo>
                        <a:pt x="449" y="513"/>
                      </a:lnTo>
                      <a:lnTo>
                        <a:pt x="429" y="522"/>
                      </a:lnTo>
                      <a:lnTo>
                        <a:pt x="416" y="583"/>
                      </a:lnTo>
                      <a:lnTo>
                        <a:pt x="472" y="544"/>
                      </a:lnTo>
                      <a:lnTo>
                        <a:pt x="455" y="566"/>
                      </a:lnTo>
                      <a:lnTo>
                        <a:pt x="422" y="557"/>
                      </a:lnTo>
                      <a:lnTo>
                        <a:pt x="419" y="583"/>
                      </a:lnTo>
                      <a:lnTo>
                        <a:pt x="422" y="605"/>
                      </a:lnTo>
                      <a:lnTo>
                        <a:pt x="449" y="557"/>
                      </a:lnTo>
                      <a:lnTo>
                        <a:pt x="493" y="605"/>
                      </a:lnTo>
                      <a:lnTo>
                        <a:pt x="537" y="579"/>
                      </a:lnTo>
                      <a:lnTo>
                        <a:pt x="512" y="610"/>
                      </a:lnTo>
                      <a:lnTo>
                        <a:pt x="472" y="619"/>
                      </a:lnTo>
                      <a:lnTo>
                        <a:pt x="439" y="622"/>
                      </a:lnTo>
                      <a:lnTo>
                        <a:pt x="409" y="680"/>
                      </a:lnTo>
                      <a:lnTo>
                        <a:pt x="506" y="622"/>
                      </a:lnTo>
                      <a:lnTo>
                        <a:pt x="506" y="644"/>
                      </a:lnTo>
                      <a:lnTo>
                        <a:pt x="586" y="650"/>
                      </a:lnTo>
                      <a:lnTo>
                        <a:pt x="610" y="631"/>
                      </a:lnTo>
                      <a:lnTo>
                        <a:pt x="633" y="650"/>
                      </a:lnTo>
                      <a:lnTo>
                        <a:pt x="590" y="650"/>
                      </a:lnTo>
                      <a:lnTo>
                        <a:pt x="496" y="650"/>
                      </a:lnTo>
                      <a:lnTo>
                        <a:pt x="455" y="640"/>
                      </a:lnTo>
                      <a:lnTo>
                        <a:pt x="419" y="650"/>
                      </a:lnTo>
                      <a:lnTo>
                        <a:pt x="416" y="676"/>
                      </a:lnTo>
                      <a:lnTo>
                        <a:pt x="496" y="676"/>
                      </a:lnTo>
                      <a:lnTo>
                        <a:pt x="499" y="684"/>
                      </a:lnTo>
                      <a:lnTo>
                        <a:pt x="512" y="671"/>
                      </a:lnTo>
                      <a:lnTo>
                        <a:pt x="546" y="676"/>
                      </a:lnTo>
                      <a:lnTo>
                        <a:pt x="529" y="680"/>
                      </a:lnTo>
                      <a:lnTo>
                        <a:pt x="563" y="706"/>
                      </a:lnTo>
                      <a:lnTo>
                        <a:pt x="520" y="680"/>
                      </a:lnTo>
                      <a:lnTo>
                        <a:pt x="499" y="684"/>
                      </a:lnTo>
                      <a:lnTo>
                        <a:pt x="452" y="680"/>
                      </a:lnTo>
                      <a:lnTo>
                        <a:pt x="409" y="684"/>
                      </a:lnTo>
                      <a:lnTo>
                        <a:pt x="439" y="693"/>
                      </a:lnTo>
                      <a:lnTo>
                        <a:pt x="435" y="715"/>
                      </a:lnTo>
                      <a:lnTo>
                        <a:pt x="422" y="715"/>
                      </a:lnTo>
                      <a:lnTo>
                        <a:pt x="426" y="702"/>
                      </a:lnTo>
                      <a:lnTo>
                        <a:pt x="392" y="698"/>
                      </a:lnTo>
                      <a:lnTo>
                        <a:pt x="324" y="680"/>
                      </a:lnTo>
                      <a:lnTo>
                        <a:pt x="278" y="711"/>
                      </a:lnTo>
                      <a:lnTo>
                        <a:pt x="278" y="724"/>
                      </a:lnTo>
                      <a:lnTo>
                        <a:pt x="365" y="728"/>
                      </a:lnTo>
                      <a:lnTo>
                        <a:pt x="396" y="719"/>
                      </a:lnTo>
                      <a:lnTo>
                        <a:pt x="416" y="728"/>
                      </a:lnTo>
                      <a:lnTo>
                        <a:pt x="398" y="732"/>
                      </a:lnTo>
                      <a:lnTo>
                        <a:pt x="362" y="742"/>
                      </a:lnTo>
                      <a:lnTo>
                        <a:pt x="321" y="732"/>
                      </a:lnTo>
                      <a:lnTo>
                        <a:pt x="255" y="742"/>
                      </a:lnTo>
                      <a:lnTo>
                        <a:pt x="255" y="759"/>
                      </a:lnTo>
                      <a:lnTo>
                        <a:pt x="227" y="7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5085" y="2664"/>
                  <a:ext cx="242" cy="539"/>
                </a:xfrm>
                <a:custGeom>
                  <a:avLst/>
                  <a:gdLst>
                    <a:gd name="T0" fmla="*/ 157 w 242"/>
                    <a:gd name="T1" fmla="*/ 493 h 539"/>
                    <a:gd name="T2" fmla="*/ 108 w 242"/>
                    <a:gd name="T3" fmla="*/ 533 h 539"/>
                    <a:gd name="T4" fmla="*/ 241 w 242"/>
                    <a:gd name="T5" fmla="*/ 410 h 539"/>
                    <a:gd name="T6" fmla="*/ 230 w 242"/>
                    <a:gd name="T7" fmla="*/ 410 h 539"/>
                    <a:gd name="T8" fmla="*/ 197 w 242"/>
                    <a:gd name="T9" fmla="*/ 410 h 539"/>
                    <a:gd name="T10" fmla="*/ 211 w 242"/>
                    <a:gd name="T11" fmla="*/ 357 h 539"/>
                    <a:gd name="T12" fmla="*/ 187 w 242"/>
                    <a:gd name="T13" fmla="*/ 367 h 539"/>
                    <a:gd name="T14" fmla="*/ 147 w 242"/>
                    <a:gd name="T15" fmla="*/ 423 h 539"/>
                    <a:gd name="T16" fmla="*/ 145 w 242"/>
                    <a:gd name="T17" fmla="*/ 262 h 539"/>
                    <a:gd name="T18" fmla="*/ 161 w 242"/>
                    <a:gd name="T19" fmla="*/ 195 h 539"/>
                    <a:gd name="T20" fmla="*/ 200 w 242"/>
                    <a:gd name="T21" fmla="*/ 143 h 539"/>
                    <a:gd name="T22" fmla="*/ 171 w 242"/>
                    <a:gd name="T23" fmla="*/ 170 h 539"/>
                    <a:gd name="T24" fmla="*/ 187 w 242"/>
                    <a:gd name="T25" fmla="*/ 136 h 539"/>
                    <a:gd name="T26" fmla="*/ 164 w 242"/>
                    <a:gd name="T27" fmla="*/ 113 h 539"/>
                    <a:gd name="T28" fmla="*/ 175 w 242"/>
                    <a:gd name="T29" fmla="*/ 91 h 539"/>
                    <a:gd name="T30" fmla="*/ 164 w 242"/>
                    <a:gd name="T31" fmla="*/ 74 h 539"/>
                    <a:gd name="T32" fmla="*/ 147 w 242"/>
                    <a:gd name="T33" fmla="*/ 53 h 539"/>
                    <a:gd name="T34" fmla="*/ 52 w 242"/>
                    <a:gd name="T35" fmla="*/ 0 h 539"/>
                    <a:gd name="T36" fmla="*/ 128 w 242"/>
                    <a:gd name="T37" fmla="*/ 53 h 539"/>
                    <a:gd name="T38" fmla="*/ 135 w 242"/>
                    <a:gd name="T39" fmla="*/ 78 h 539"/>
                    <a:gd name="T40" fmla="*/ 108 w 242"/>
                    <a:gd name="T41" fmla="*/ 48 h 539"/>
                    <a:gd name="T42" fmla="*/ 82 w 242"/>
                    <a:gd name="T43" fmla="*/ 61 h 539"/>
                    <a:gd name="T44" fmla="*/ 95 w 242"/>
                    <a:gd name="T45" fmla="*/ 70 h 539"/>
                    <a:gd name="T46" fmla="*/ 131 w 242"/>
                    <a:gd name="T47" fmla="*/ 87 h 539"/>
                    <a:gd name="T48" fmla="*/ 131 w 242"/>
                    <a:gd name="T49" fmla="*/ 109 h 539"/>
                    <a:gd name="T50" fmla="*/ 108 w 242"/>
                    <a:gd name="T51" fmla="*/ 100 h 539"/>
                    <a:gd name="T52" fmla="*/ 72 w 242"/>
                    <a:gd name="T53" fmla="*/ 122 h 539"/>
                    <a:gd name="T54" fmla="*/ 105 w 242"/>
                    <a:gd name="T55" fmla="*/ 113 h 539"/>
                    <a:gd name="T56" fmla="*/ 135 w 242"/>
                    <a:gd name="T57" fmla="*/ 130 h 539"/>
                    <a:gd name="T58" fmla="*/ 124 w 242"/>
                    <a:gd name="T59" fmla="*/ 130 h 539"/>
                    <a:gd name="T60" fmla="*/ 101 w 242"/>
                    <a:gd name="T61" fmla="*/ 130 h 539"/>
                    <a:gd name="T62" fmla="*/ 101 w 242"/>
                    <a:gd name="T63" fmla="*/ 170 h 539"/>
                    <a:gd name="T64" fmla="*/ 75 w 242"/>
                    <a:gd name="T65" fmla="*/ 148 h 539"/>
                    <a:gd name="T66" fmla="*/ 65 w 242"/>
                    <a:gd name="T67" fmla="*/ 96 h 539"/>
                    <a:gd name="T68" fmla="*/ 72 w 242"/>
                    <a:gd name="T69" fmla="*/ 70 h 539"/>
                    <a:gd name="T70" fmla="*/ 52 w 242"/>
                    <a:gd name="T71" fmla="*/ 74 h 539"/>
                    <a:gd name="T72" fmla="*/ 52 w 242"/>
                    <a:gd name="T73" fmla="*/ 109 h 539"/>
                    <a:gd name="T74" fmla="*/ 23 w 242"/>
                    <a:gd name="T75" fmla="*/ 104 h 539"/>
                    <a:gd name="T76" fmla="*/ 52 w 242"/>
                    <a:gd name="T77" fmla="*/ 148 h 539"/>
                    <a:gd name="T78" fmla="*/ 35 w 242"/>
                    <a:gd name="T79" fmla="*/ 174 h 539"/>
                    <a:gd name="T80" fmla="*/ 78 w 242"/>
                    <a:gd name="T81" fmla="*/ 174 h 539"/>
                    <a:gd name="T82" fmla="*/ 42 w 242"/>
                    <a:gd name="T83" fmla="*/ 191 h 539"/>
                    <a:gd name="T84" fmla="*/ 78 w 242"/>
                    <a:gd name="T85" fmla="*/ 191 h 539"/>
                    <a:gd name="T86" fmla="*/ 108 w 242"/>
                    <a:gd name="T87" fmla="*/ 210 h 539"/>
                    <a:gd name="T88" fmla="*/ 135 w 242"/>
                    <a:gd name="T89" fmla="*/ 184 h 539"/>
                    <a:gd name="T90" fmla="*/ 124 w 242"/>
                    <a:gd name="T91" fmla="*/ 214 h 539"/>
                    <a:gd name="T92" fmla="*/ 92 w 242"/>
                    <a:gd name="T93" fmla="*/ 201 h 539"/>
                    <a:gd name="T94" fmla="*/ 122 w 242"/>
                    <a:gd name="T95" fmla="*/ 275 h 539"/>
                    <a:gd name="T96" fmla="*/ 115 w 242"/>
                    <a:gd name="T97" fmla="*/ 301 h 539"/>
                    <a:gd name="T98" fmla="*/ 80 w 242"/>
                    <a:gd name="T99" fmla="*/ 469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2" h="539">
                      <a:moveTo>
                        <a:pt x="82" y="538"/>
                      </a:moveTo>
                      <a:lnTo>
                        <a:pt x="108" y="533"/>
                      </a:lnTo>
                      <a:lnTo>
                        <a:pt x="157" y="493"/>
                      </a:lnTo>
                      <a:lnTo>
                        <a:pt x="177" y="493"/>
                      </a:lnTo>
                      <a:lnTo>
                        <a:pt x="141" y="480"/>
                      </a:lnTo>
                      <a:lnTo>
                        <a:pt x="108" y="533"/>
                      </a:lnTo>
                      <a:lnTo>
                        <a:pt x="111" y="467"/>
                      </a:lnTo>
                      <a:lnTo>
                        <a:pt x="108" y="432"/>
                      </a:lnTo>
                      <a:lnTo>
                        <a:pt x="241" y="410"/>
                      </a:lnTo>
                      <a:lnTo>
                        <a:pt x="237" y="393"/>
                      </a:lnTo>
                      <a:lnTo>
                        <a:pt x="234" y="401"/>
                      </a:lnTo>
                      <a:lnTo>
                        <a:pt x="230" y="410"/>
                      </a:lnTo>
                      <a:lnTo>
                        <a:pt x="221" y="406"/>
                      </a:lnTo>
                      <a:lnTo>
                        <a:pt x="204" y="415"/>
                      </a:lnTo>
                      <a:lnTo>
                        <a:pt x="197" y="410"/>
                      </a:lnTo>
                      <a:lnTo>
                        <a:pt x="207" y="393"/>
                      </a:lnTo>
                      <a:lnTo>
                        <a:pt x="200" y="376"/>
                      </a:lnTo>
                      <a:lnTo>
                        <a:pt x="211" y="357"/>
                      </a:lnTo>
                      <a:lnTo>
                        <a:pt x="204" y="353"/>
                      </a:lnTo>
                      <a:lnTo>
                        <a:pt x="197" y="367"/>
                      </a:lnTo>
                      <a:lnTo>
                        <a:pt x="187" y="367"/>
                      </a:lnTo>
                      <a:lnTo>
                        <a:pt x="194" y="389"/>
                      </a:lnTo>
                      <a:lnTo>
                        <a:pt x="187" y="406"/>
                      </a:lnTo>
                      <a:lnTo>
                        <a:pt x="147" y="423"/>
                      </a:lnTo>
                      <a:lnTo>
                        <a:pt x="135" y="410"/>
                      </a:lnTo>
                      <a:lnTo>
                        <a:pt x="111" y="423"/>
                      </a:lnTo>
                      <a:lnTo>
                        <a:pt x="145" y="262"/>
                      </a:lnTo>
                      <a:lnTo>
                        <a:pt x="151" y="236"/>
                      </a:lnTo>
                      <a:lnTo>
                        <a:pt x="157" y="201"/>
                      </a:lnTo>
                      <a:lnTo>
                        <a:pt x="161" y="195"/>
                      </a:lnTo>
                      <a:lnTo>
                        <a:pt x="234" y="170"/>
                      </a:lnTo>
                      <a:lnTo>
                        <a:pt x="204" y="161"/>
                      </a:lnTo>
                      <a:lnTo>
                        <a:pt x="200" y="143"/>
                      </a:lnTo>
                      <a:lnTo>
                        <a:pt x="183" y="143"/>
                      </a:lnTo>
                      <a:lnTo>
                        <a:pt x="187" y="161"/>
                      </a:lnTo>
                      <a:lnTo>
                        <a:pt x="171" y="170"/>
                      </a:lnTo>
                      <a:lnTo>
                        <a:pt x="167" y="153"/>
                      </a:lnTo>
                      <a:lnTo>
                        <a:pt x="177" y="148"/>
                      </a:lnTo>
                      <a:lnTo>
                        <a:pt x="187" y="136"/>
                      </a:lnTo>
                      <a:lnTo>
                        <a:pt x="177" y="136"/>
                      </a:lnTo>
                      <a:lnTo>
                        <a:pt x="167" y="136"/>
                      </a:lnTo>
                      <a:lnTo>
                        <a:pt x="164" y="113"/>
                      </a:lnTo>
                      <a:lnTo>
                        <a:pt x="171" y="109"/>
                      </a:lnTo>
                      <a:lnTo>
                        <a:pt x="177" y="100"/>
                      </a:lnTo>
                      <a:lnTo>
                        <a:pt x="175" y="91"/>
                      </a:lnTo>
                      <a:lnTo>
                        <a:pt x="171" y="96"/>
                      </a:lnTo>
                      <a:lnTo>
                        <a:pt x="161" y="87"/>
                      </a:lnTo>
                      <a:lnTo>
                        <a:pt x="164" y="74"/>
                      </a:lnTo>
                      <a:lnTo>
                        <a:pt x="171" y="61"/>
                      </a:lnTo>
                      <a:lnTo>
                        <a:pt x="164" y="43"/>
                      </a:lnTo>
                      <a:lnTo>
                        <a:pt x="147" y="53"/>
                      </a:lnTo>
                      <a:lnTo>
                        <a:pt x="131" y="2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99" y="39"/>
                      </a:lnTo>
                      <a:lnTo>
                        <a:pt x="115" y="39"/>
                      </a:lnTo>
                      <a:lnTo>
                        <a:pt x="128" y="53"/>
                      </a:lnTo>
                      <a:lnTo>
                        <a:pt x="137" y="61"/>
                      </a:lnTo>
                      <a:lnTo>
                        <a:pt x="137" y="78"/>
                      </a:lnTo>
                      <a:lnTo>
                        <a:pt x="135" y="78"/>
                      </a:lnTo>
                      <a:lnTo>
                        <a:pt x="131" y="65"/>
                      </a:lnTo>
                      <a:lnTo>
                        <a:pt x="115" y="61"/>
                      </a:lnTo>
                      <a:lnTo>
                        <a:pt x="108" y="48"/>
                      </a:lnTo>
                      <a:lnTo>
                        <a:pt x="99" y="53"/>
                      </a:lnTo>
                      <a:lnTo>
                        <a:pt x="92" y="65"/>
                      </a:lnTo>
                      <a:lnTo>
                        <a:pt x="82" y="61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5" y="70"/>
                      </a:lnTo>
                      <a:lnTo>
                        <a:pt x="105" y="78"/>
                      </a:lnTo>
                      <a:lnTo>
                        <a:pt x="111" y="91"/>
                      </a:lnTo>
                      <a:lnTo>
                        <a:pt x="131" y="87"/>
                      </a:lnTo>
                      <a:lnTo>
                        <a:pt x="145" y="91"/>
                      </a:lnTo>
                      <a:lnTo>
                        <a:pt x="147" y="113"/>
                      </a:lnTo>
                      <a:lnTo>
                        <a:pt x="131" y="109"/>
                      </a:lnTo>
                      <a:lnTo>
                        <a:pt x="131" y="96"/>
                      </a:lnTo>
                      <a:lnTo>
                        <a:pt x="122" y="100"/>
                      </a:lnTo>
                      <a:lnTo>
                        <a:pt x="108" y="100"/>
                      </a:lnTo>
                      <a:lnTo>
                        <a:pt x="92" y="104"/>
                      </a:lnTo>
                      <a:lnTo>
                        <a:pt x="75" y="96"/>
                      </a:lnTo>
                      <a:lnTo>
                        <a:pt x="72" y="122"/>
                      </a:lnTo>
                      <a:lnTo>
                        <a:pt x="85" y="117"/>
                      </a:lnTo>
                      <a:lnTo>
                        <a:pt x="95" y="109"/>
                      </a:lnTo>
                      <a:lnTo>
                        <a:pt x="105" y="113"/>
                      </a:lnTo>
                      <a:lnTo>
                        <a:pt x="115" y="122"/>
                      </a:lnTo>
                      <a:lnTo>
                        <a:pt x="124" y="126"/>
                      </a:lnTo>
                      <a:lnTo>
                        <a:pt x="135" y="130"/>
                      </a:lnTo>
                      <a:lnTo>
                        <a:pt x="145" y="122"/>
                      </a:lnTo>
                      <a:lnTo>
                        <a:pt x="141" y="157"/>
                      </a:lnTo>
                      <a:lnTo>
                        <a:pt x="124" y="130"/>
                      </a:lnTo>
                      <a:lnTo>
                        <a:pt x="99" y="117"/>
                      </a:lnTo>
                      <a:lnTo>
                        <a:pt x="99" y="136"/>
                      </a:lnTo>
                      <a:lnTo>
                        <a:pt x="101" y="130"/>
                      </a:lnTo>
                      <a:lnTo>
                        <a:pt x="108" y="153"/>
                      </a:lnTo>
                      <a:lnTo>
                        <a:pt x="115" y="165"/>
                      </a:lnTo>
                      <a:lnTo>
                        <a:pt x="101" y="170"/>
                      </a:lnTo>
                      <a:lnTo>
                        <a:pt x="95" y="170"/>
                      </a:lnTo>
                      <a:lnTo>
                        <a:pt x="82" y="161"/>
                      </a:lnTo>
                      <a:lnTo>
                        <a:pt x="75" y="148"/>
                      </a:lnTo>
                      <a:lnTo>
                        <a:pt x="75" y="122"/>
                      </a:lnTo>
                      <a:lnTo>
                        <a:pt x="62" y="109"/>
                      </a:lnTo>
                      <a:lnTo>
                        <a:pt x="65" y="96"/>
                      </a:lnTo>
                      <a:lnTo>
                        <a:pt x="75" y="82"/>
                      </a:lnTo>
                      <a:lnTo>
                        <a:pt x="82" y="74"/>
                      </a:lnTo>
                      <a:lnTo>
                        <a:pt x="72" y="70"/>
                      </a:lnTo>
                      <a:lnTo>
                        <a:pt x="59" y="70"/>
                      </a:lnTo>
                      <a:lnTo>
                        <a:pt x="39" y="39"/>
                      </a:lnTo>
                      <a:lnTo>
                        <a:pt x="52" y="74"/>
                      </a:lnTo>
                      <a:lnTo>
                        <a:pt x="48" y="96"/>
                      </a:lnTo>
                      <a:lnTo>
                        <a:pt x="35" y="87"/>
                      </a:lnTo>
                      <a:lnTo>
                        <a:pt x="52" y="109"/>
                      </a:lnTo>
                      <a:lnTo>
                        <a:pt x="52" y="126"/>
                      </a:lnTo>
                      <a:lnTo>
                        <a:pt x="35" y="117"/>
                      </a:lnTo>
                      <a:lnTo>
                        <a:pt x="23" y="104"/>
                      </a:lnTo>
                      <a:lnTo>
                        <a:pt x="0" y="113"/>
                      </a:lnTo>
                      <a:lnTo>
                        <a:pt x="48" y="136"/>
                      </a:lnTo>
                      <a:lnTo>
                        <a:pt x="52" y="148"/>
                      </a:lnTo>
                      <a:lnTo>
                        <a:pt x="35" y="161"/>
                      </a:lnTo>
                      <a:lnTo>
                        <a:pt x="9" y="153"/>
                      </a:lnTo>
                      <a:lnTo>
                        <a:pt x="35" y="174"/>
                      </a:lnTo>
                      <a:lnTo>
                        <a:pt x="52" y="174"/>
                      </a:lnTo>
                      <a:lnTo>
                        <a:pt x="62" y="165"/>
                      </a:lnTo>
                      <a:lnTo>
                        <a:pt x="78" y="174"/>
                      </a:lnTo>
                      <a:lnTo>
                        <a:pt x="65" y="187"/>
                      </a:lnTo>
                      <a:lnTo>
                        <a:pt x="46" y="184"/>
                      </a:lnTo>
                      <a:lnTo>
                        <a:pt x="42" y="191"/>
                      </a:lnTo>
                      <a:lnTo>
                        <a:pt x="59" y="191"/>
                      </a:lnTo>
                      <a:lnTo>
                        <a:pt x="69" y="205"/>
                      </a:lnTo>
                      <a:lnTo>
                        <a:pt x="78" y="191"/>
                      </a:lnTo>
                      <a:lnTo>
                        <a:pt x="88" y="191"/>
                      </a:lnTo>
                      <a:lnTo>
                        <a:pt x="92" y="205"/>
                      </a:lnTo>
                      <a:lnTo>
                        <a:pt x="108" y="210"/>
                      </a:lnTo>
                      <a:lnTo>
                        <a:pt x="108" y="184"/>
                      </a:lnTo>
                      <a:lnTo>
                        <a:pt x="122" y="178"/>
                      </a:lnTo>
                      <a:lnTo>
                        <a:pt x="135" y="184"/>
                      </a:lnTo>
                      <a:lnTo>
                        <a:pt x="135" y="191"/>
                      </a:lnTo>
                      <a:lnTo>
                        <a:pt x="124" y="205"/>
                      </a:lnTo>
                      <a:lnTo>
                        <a:pt x="124" y="214"/>
                      </a:lnTo>
                      <a:lnTo>
                        <a:pt x="105" y="187"/>
                      </a:lnTo>
                      <a:lnTo>
                        <a:pt x="88" y="191"/>
                      </a:lnTo>
                      <a:lnTo>
                        <a:pt x="92" y="201"/>
                      </a:lnTo>
                      <a:lnTo>
                        <a:pt x="105" y="201"/>
                      </a:lnTo>
                      <a:lnTo>
                        <a:pt x="122" y="222"/>
                      </a:lnTo>
                      <a:lnTo>
                        <a:pt x="122" y="275"/>
                      </a:lnTo>
                      <a:lnTo>
                        <a:pt x="115" y="279"/>
                      </a:lnTo>
                      <a:lnTo>
                        <a:pt x="111" y="288"/>
                      </a:lnTo>
                      <a:lnTo>
                        <a:pt x="115" y="301"/>
                      </a:lnTo>
                      <a:lnTo>
                        <a:pt x="111" y="363"/>
                      </a:lnTo>
                      <a:lnTo>
                        <a:pt x="105" y="367"/>
                      </a:lnTo>
                      <a:lnTo>
                        <a:pt x="80" y="469"/>
                      </a:lnTo>
                      <a:lnTo>
                        <a:pt x="65" y="454"/>
                      </a:lnTo>
                      <a:lnTo>
                        <a:pt x="82" y="538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ltGray">
                <a:xfrm>
                  <a:off x="5026" y="2802"/>
                  <a:ext cx="733" cy="713"/>
                </a:xfrm>
                <a:custGeom>
                  <a:avLst/>
                  <a:gdLst>
                    <a:gd name="T0" fmla="*/ 59 w 733"/>
                    <a:gd name="T1" fmla="*/ 584 h 713"/>
                    <a:gd name="T2" fmla="*/ 23 w 733"/>
                    <a:gd name="T3" fmla="*/ 511 h 713"/>
                    <a:gd name="T4" fmla="*/ 59 w 733"/>
                    <a:gd name="T5" fmla="*/ 523 h 713"/>
                    <a:gd name="T6" fmla="*/ 170 w 733"/>
                    <a:gd name="T7" fmla="*/ 467 h 713"/>
                    <a:gd name="T8" fmla="*/ 164 w 733"/>
                    <a:gd name="T9" fmla="*/ 383 h 713"/>
                    <a:gd name="T10" fmla="*/ 217 w 733"/>
                    <a:gd name="T11" fmla="*/ 349 h 713"/>
                    <a:gd name="T12" fmla="*/ 315 w 733"/>
                    <a:gd name="T13" fmla="*/ 165 h 713"/>
                    <a:gd name="T14" fmla="*/ 345 w 733"/>
                    <a:gd name="T15" fmla="*/ 148 h 713"/>
                    <a:gd name="T16" fmla="*/ 429 w 733"/>
                    <a:gd name="T17" fmla="*/ 108 h 713"/>
                    <a:gd name="T18" fmla="*/ 436 w 733"/>
                    <a:gd name="T19" fmla="*/ 56 h 713"/>
                    <a:gd name="T20" fmla="*/ 433 w 733"/>
                    <a:gd name="T21" fmla="*/ 29 h 713"/>
                    <a:gd name="T22" fmla="*/ 426 w 733"/>
                    <a:gd name="T23" fmla="*/ 74 h 713"/>
                    <a:gd name="T24" fmla="*/ 439 w 733"/>
                    <a:gd name="T25" fmla="*/ 95 h 713"/>
                    <a:gd name="T26" fmla="*/ 449 w 733"/>
                    <a:gd name="T27" fmla="*/ 134 h 713"/>
                    <a:gd name="T28" fmla="*/ 472 w 733"/>
                    <a:gd name="T29" fmla="*/ 130 h 713"/>
                    <a:gd name="T30" fmla="*/ 349 w 733"/>
                    <a:gd name="T31" fmla="*/ 161 h 713"/>
                    <a:gd name="T32" fmla="*/ 369 w 733"/>
                    <a:gd name="T33" fmla="*/ 161 h 713"/>
                    <a:gd name="T34" fmla="*/ 419 w 733"/>
                    <a:gd name="T35" fmla="*/ 169 h 713"/>
                    <a:gd name="T36" fmla="*/ 433 w 733"/>
                    <a:gd name="T37" fmla="*/ 165 h 713"/>
                    <a:gd name="T38" fmla="*/ 506 w 733"/>
                    <a:gd name="T39" fmla="*/ 130 h 713"/>
                    <a:gd name="T40" fmla="*/ 536 w 733"/>
                    <a:gd name="T41" fmla="*/ 117 h 713"/>
                    <a:gd name="T42" fmla="*/ 574 w 733"/>
                    <a:gd name="T43" fmla="*/ 156 h 713"/>
                    <a:gd name="T44" fmla="*/ 695 w 733"/>
                    <a:gd name="T45" fmla="*/ 127 h 713"/>
                    <a:gd name="T46" fmla="*/ 590 w 733"/>
                    <a:gd name="T47" fmla="*/ 165 h 713"/>
                    <a:gd name="T48" fmla="*/ 550 w 733"/>
                    <a:gd name="T49" fmla="*/ 182 h 713"/>
                    <a:gd name="T50" fmla="*/ 540 w 733"/>
                    <a:gd name="T51" fmla="*/ 156 h 713"/>
                    <a:gd name="T52" fmla="*/ 496 w 733"/>
                    <a:gd name="T53" fmla="*/ 156 h 713"/>
                    <a:gd name="T54" fmla="*/ 426 w 733"/>
                    <a:gd name="T55" fmla="*/ 182 h 713"/>
                    <a:gd name="T56" fmla="*/ 413 w 733"/>
                    <a:gd name="T57" fmla="*/ 182 h 713"/>
                    <a:gd name="T58" fmla="*/ 419 w 733"/>
                    <a:gd name="T59" fmla="*/ 214 h 713"/>
                    <a:gd name="T60" fmla="*/ 402 w 733"/>
                    <a:gd name="T61" fmla="*/ 230 h 713"/>
                    <a:gd name="T62" fmla="*/ 366 w 733"/>
                    <a:gd name="T63" fmla="*/ 209 h 713"/>
                    <a:gd name="T64" fmla="*/ 349 w 733"/>
                    <a:gd name="T65" fmla="*/ 253 h 713"/>
                    <a:gd name="T66" fmla="*/ 312 w 733"/>
                    <a:gd name="T67" fmla="*/ 248 h 713"/>
                    <a:gd name="T68" fmla="*/ 345 w 733"/>
                    <a:gd name="T69" fmla="*/ 253 h 713"/>
                    <a:gd name="T70" fmla="*/ 413 w 733"/>
                    <a:gd name="T71" fmla="*/ 230 h 713"/>
                    <a:gd name="T72" fmla="*/ 462 w 733"/>
                    <a:gd name="T73" fmla="*/ 236 h 713"/>
                    <a:gd name="T74" fmla="*/ 516 w 733"/>
                    <a:gd name="T75" fmla="*/ 196 h 713"/>
                    <a:gd name="T76" fmla="*/ 530 w 733"/>
                    <a:gd name="T77" fmla="*/ 192 h 713"/>
                    <a:gd name="T78" fmla="*/ 621 w 733"/>
                    <a:gd name="T79" fmla="*/ 148 h 713"/>
                    <a:gd name="T80" fmla="*/ 687 w 733"/>
                    <a:gd name="T81" fmla="*/ 127 h 713"/>
                    <a:gd name="T82" fmla="*/ 607 w 733"/>
                    <a:gd name="T83" fmla="*/ 178 h 713"/>
                    <a:gd name="T84" fmla="*/ 556 w 733"/>
                    <a:gd name="T85" fmla="*/ 218 h 713"/>
                    <a:gd name="T86" fmla="*/ 402 w 733"/>
                    <a:gd name="T87" fmla="*/ 283 h 713"/>
                    <a:gd name="T88" fmla="*/ 258 w 733"/>
                    <a:gd name="T89" fmla="*/ 398 h 713"/>
                    <a:gd name="T90" fmla="*/ 274 w 733"/>
                    <a:gd name="T91" fmla="*/ 415 h 713"/>
                    <a:gd name="T92" fmla="*/ 241 w 733"/>
                    <a:gd name="T93" fmla="*/ 445 h 713"/>
                    <a:gd name="T94" fmla="*/ 207 w 733"/>
                    <a:gd name="T95" fmla="*/ 467 h 713"/>
                    <a:gd name="T96" fmla="*/ 274 w 733"/>
                    <a:gd name="T97" fmla="*/ 475 h 713"/>
                    <a:gd name="T98" fmla="*/ 258 w 733"/>
                    <a:gd name="T99" fmla="*/ 489 h 713"/>
                    <a:gd name="T100" fmla="*/ 194 w 733"/>
                    <a:gd name="T101" fmla="*/ 489 h 713"/>
                    <a:gd name="T102" fmla="*/ 46 w 733"/>
                    <a:gd name="T103" fmla="*/ 682 h 713"/>
                    <a:gd name="T104" fmla="*/ 207 w 733"/>
                    <a:gd name="T105" fmla="*/ 686 h 713"/>
                    <a:gd name="T106" fmla="*/ 210 w 733"/>
                    <a:gd name="T107" fmla="*/ 707 h 713"/>
                    <a:gd name="T108" fmla="*/ 120 w 733"/>
                    <a:gd name="T109" fmla="*/ 703 h 713"/>
                    <a:gd name="T110" fmla="*/ 0 w 733"/>
                    <a:gd name="T111" fmla="*/ 629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3" h="713">
                      <a:moveTo>
                        <a:pt x="0" y="629"/>
                      </a:moveTo>
                      <a:lnTo>
                        <a:pt x="50" y="611"/>
                      </a:lnTo>
                      <a:lnTo>
                        <a:pt x="59" y="584"/>
                      </a:lnTo>
                      <a:lnTo>
                        <a:pt x="100" y="559"/>
                      </a:lnTo>
                      <a:lnTo>
                        <a:pt x="12" y="536"/>
                      </a:lnTo>
                      <a:lnTo>
                        <a:pt x="23" y="511"/>
                      </a:lnTo>
                      <a:lnTo>
                        <a:pt x="46" y="533"/>
                      </a:lnTo>
                      <a:lnTo>
                        <a:pt x="86" y="502"/>
                      </a:lnTo>
                      <a:lnTo>
                        <a:pt x="59" y="523"/>
                      </a:lnTo>
                      <a:lnTo>
                        <a:pt x="69" y="536"/>
                      </a:lnTo>
                      <a:lnTo>
                        <a:pt x="97" y="540"/>
                      </a:lnTo>
                      <a:lnTo>
                        <a:pt x="170" y="467"/>
                      </a:lnTo>
                      <a:lnTo>
                        <a:pt x="153" y="449"/>
                      </a:lnTo>
                      <a:lnTo>
                        <a:pt x="141" y="402"/>
                      </a:lnTo>
                      <a:lnTo>
                        <a:pt x="164" y="383"/>
                      </a:lnTo>
                      <a:lnTo>
                        <a:pt x="181" y="427"/>
                      </a:lnTo>
                      <a:lnTo>
                        <a:pt x="190" y="419"/>
                      </a:lnTo>
                      <a:lnTo>
                        <a:pt x="217" y="349"/>
                      </a:lnTo>
                      <a:lnTo>
                        <a:pt x="298" y="270"/>
                      </a:lnTo>
                      <a:lnTo>
                        <a:pt x="295" y="218"/>
                      </a:lnTo>
                      <a:lnTo>
                        <a:pt x="315" y="165"/>
                      </a:lnTo>
                      <a:lnTo>
                        <a:pt x="312" y="144"/>
                      </a:lnTo>
                      <a:lnTo>
                        <a:pt x="329" y="152"/>
                      </a:lnTo>
                      <a:lnTo>
                        <a:pt x="345" y="148"/>
                      </a:lnTo>
                      <a:lnTo>
                        <a:pt x="413" y="127"/>
                      </a:lnTo>
                      <a:lnTo>
                        <a:pt x="436" y="121"/>
                      </a:lnTo>
                      <a:lnTo>
                        <a:pt x="429" y="108"/>
                      </a:lnTo>
                      <a:lnTo>
                        <a:pt x="415" y="95"/>
                      </a:lnTo>
                      <a:lnTo>
                        <a:pt x="423" y="69"/>
                      </a:lnTo>
                      <a:lnTo>
                        <a:pt x="436" y="56"/>
                      </a:lnTo>
                      <a:lnTo>
                        <a:pt x="426" y="35"/>
                      </a:lnTo>
                      <a:lnTo>
                        <a:pt x="439" y="0"/>
                      </a:lnTo>
                      <a:lnTo>
                        <a:pt x="433" y="29"/>
                      </a:lnTo>
                      <a:lnTo>
                        <a:pt x="446" y="48"/>
                      </a:lnTo>
                      <a:lnTo>
                        <a:pt x="439" y="69"/>
                      </a:lnTo>
                      <a:lnTo>
                        <a:pt x="426" y="74"/>
                      </a:lnTo>
                      <a:lnTo>
                        <a:pt x="426" y="91"/>
                      </a:lnTo>
                      <a:lnTo>
                        <a:pt x="433" y="100"/>
                      </a:lnTo>
                      <a:lnTo>
                        <a:pt x="439" y="95"/>
                      </a:lnTo>
                      <a:lnTo>
                        <a:pt x="439" y="104"/>
                      </a:lnTo>
                      <a:lnTo>
                        <a:pt x="439" y="127"/>
                      </a:lnTo>
                      <a:lnTo>
                        <a:pt x="449" y="134"/>
                      </a:lnTo>
                      <a:lnTo>
                        <a:pt x="466" y="127"/>
                      </a:lnTo>
                      <a:lnTo>
                        <a:pt x="493" y="91"/>
                      </a:lnTo>
                      <a:lnTo>
                        <a:pt x="472" y="130"/>
                      </a:lnTo>
                      <a:lnTo>
                        <a:pt x="462" y="144"/>
                      </a:lnTo>
                      <a:lnTo>
                        <a:pt x="423" y="144"/>
                      </a:lnTo>
                      <a:lnTo>
                        <a:pt x="349" y="161"/>
                      </a:lnTo>
                      <a:lnTo>
                        <a:pt x="341" y="182"/>
                      </a:lnTo>
                      <a:lnTo>
                        <a:pt x="372" y="182"/>
                      </a:lnTo>
                      <a:lnTo>
                        <a:pt x="369" y="161"/>
                      </a:lnTo>
                      <a:lnTo>
                        <a:pt x="379" y="161"/>
                      </a:lnTo>
                      <a:lnTo>
                        <a:pt x="385" y="175"/>
                      </a:lnTo>
                      <a:lnTo>
                        <a:pt x="419" y="169"/>
                      </a:lnTo>
                      <a:lnTo>
                        <a:pt x="413" y="148"/>
                      </a:lnTo>
                      <a:lnTo>
                        <a:pt x="426" y="152"/>
                      </a:lnTo>
                      <a:lnTo>
                        <a:pt x="433" y="165"/>
                      </a:lnTo>
                      <a:lnTo>
                        <a:pt x="479" y="152"/>
                      </a:lnTo>
                      <a:lnTo>
                        <a:pt x="483" y="134"/>
                      </a:lnTo>
                      <a:lnTo>
                        <a:pt x="506" y="130"/>
                      </a:lnTo>
                      <a:lnTo>
                        <a:pt x="506" y="148"/>
                      </a:lnTo>
                      <a:lnTo>
                        <a:pt x="523" y="144"/>
                      </a:lnTo>
                      <a:lnTo>
                        <a:pt x="536" y="117"/>
                      </a:lnTo>
                      <a:lnTo>
                        <a:pt x="546" y="134"/>
                      </a:lnTo>
                      <a:lnTo>
                        <a:pt x="564" y="139"/>
                      </a:lnTo>
                      <a:lnTo>
                        <a:pt x="574" y="156"/>
                      </a:lnTo>
                      <a:lnTo>
                        <a:pt x="590" y="152"/>
                      </a:lnTo>
                      <a:lnTo>
                        <a:pt x="603" y="161"/>
                      </a:lnTo>
                      <a:lnTo>
                        <a:pt x="695" y="127"/>
                      </a:lnTo>
                      <a:lnTo>
                        <a:pt x="668" y="148"/>
                      </a:lnTo>
                      <a:lnTo>
                        <a:pt x="624" y="161"/>
                      </a:lnTo>
                      <a:lnTo>
                        <a:pt x="590" y="165"/>
                      </a:lnTo>
                      <a:lnTo>
                        <a:pt x="567" y="165"/>
                      </a:lnTo>
                      <a:lnTo>
                        <a:pt x="546" y="165"/>
                      </a:lnTo>
                      <a:lnTo>
                        <a:pt x="550" y="182"/>
                      </a:lnTo>
                      <a:lnTo>
                        <a:pt x="554" y="192"/>
                      </a:lnTo>
                      <a:lnTo>
                        <a:pt x="536" y="196"/>
                      </a:lnTo>
                      <a:lnTo>
                        <a:pt x="540" y="156"/>
                      </a:lnTo>
                      <a:lnTo>
                        <a:pt x="520" y="152"/>
                      </a:lnTo>
                      <a:lnTo>
                        <a:pt x="516" y="169"/>
                      </a:lnTo>
                      <a:lnTo>
                        <a:pt x="496" y="156"/>
                      </a:lnTo>
                      <a:lnTo>
                        <a:pt x="487" y="182"/>
                      </a:lnTo>
                      <a:lnTo>
                        <a:pt x="472" y="175"/>
                      </a:lnTo>
                      <a:lnTo>
                        <a:pt x="426" y="182"/>
                      </a:lnTo>
                      <a:lnTo>
                        <a:pt x="439" y="188"/>
                      </a:lnTo>
                      <a:lnTo>
                        <a:pt x="423" y="196"/>
                      </a:lnTo>
                      <a:lnTo>
                        <a:pt x="413" y="182"/>
                      </a:lnTo>
                      <a:lnTo>
                        <a:pt x="392" y="196"/>
                      </a:lnTo>
                      <a:lnTo>
                        <a:pt x="419" y="201"/>
                      </a:lnTo>
                      <a:lnTo>
                        <a:pt x="419" y="214"/>
                      </a:lnTo>
                      <a:lnTo>
                        <a:pt x="399" y="205"/>
                      </a:lnTo>
                      <a:lnTo>
                        <a:pt x="385" y="214"/>
                      </a:lnTo>
                      <a:lnTo>
                        <a:pt x="402" y="230"/>
                      </a:lnTo>
                      <a:lnTo>
                        <a:pt x="382" y="240"/>
                      </a:lnTo>
                      <a:lnTo>
                        <a:pt x="379" y="222"/>
                      </a:lnTo>
                      <a:lnTo>
                        <a:pt x="366" y="209"/>
                      </a:lnTo>
                      <a:lnTo>
                        <a:pt x="356" y="240"/>
                      </a:lnTo>
                      <a:lnTo>
                        <a:pt x="362" y="244"/>
                      </a:lnTo>
                      <a:lnTo>
                        <a:pt x="349" y="253"/>
                      </a:lnTo>
                      <a:lnTo>
                        <a:pt x="351" y="211"/>
                      </a:lnTo>
                      <a:lnTo>
                        <a:pt x="317" y="202"/>
                      </a:lnTo>
                      <a:lnTo>
                        <a:pt x="312" y="248"/>
                      </a:lnTo>
                      <a:lnTo>
                        <a:pt x="318" y="270"/>
                      </a:lnTo>
                      <a:lnTo>
                        <a:pt x="329" y="248"/>
                      </a:lnTo>
                      <a:lnTo>
                        <a:pt x="345" y="253"/>
                      </a:lnTo>
                      <a:lnTo>
                        <a:pt x="356" y="262"/>
                      </a:lnTo>
                      <a:lnTo>
                        <a:pt x="392" y="222"/>
                      </a:lnTo>
                      <a:lnTo>
                        <a:pt x="413" y="230"/>
                      </a:lnTo>
                      <a:lnTo>
                        <a:pt x="433" y="222"/>
                      </a:lnTo>
                      <a:lnTo>
                        <a:pt x="472" y="218"/>
                      </a:lnTo>
                      <a:lnTo>
                        <a:pt x="462" y="236"/>
                      </a:lnTo>
                      <a:lnTo>
                        <a:pt x="499" y="230"/>
                      </a:lnTo>
                      <a:lnTo>
                        <a:pt x="503" y="201"/>
                      </a:lnTo>
                      <a:lnTo>
                        <a:pt x="516" y="196"/>
                      </a:lnTo>
                      <a:lnTo>
                        <a:pt x="513" y="214"/>
                      </a:lnTo>
                      <a:lnTo>
                        <a:pt x="533" y="205"/>
                      </a:lnTo>
                      <a:lnTo>
                        <a:pt x="530" y="192"/>
                      </a:lnTo>
                      <a:lnTo>
                        <a:pt x="544" y="201"/>
                      </a:lnTo>
                      <a:lnTo>
                        <a:pt x="584" y="178"/>
                      </a:lnTo>
                      <a:lnTo>
                        <a:pt x="621" y="148"/>
                      </a:lnTo>
                      <a:lnTo>
                        <a:pt x="634" y="156"/>
                      </a:lnTo>
                      <a:lnTo>
                        <a:pt x="644" y="139"/>
                      </a:lnTo>
                      <a:lnTo>
                        <a:pt x="687" y="127"/>
                      </a:lnTo>
                      <a:lnTo>
                        <a:pt x="732" y="108"/>
                      </a:lnTo>
                      <a:lnTo>
                        <a:pt x="618" y="161"/>
                      </a:lnTo>
                      <a:lnTo>
                        <a:pt x="607" y="178"/>
                      </a:lnTo>
                      <a:lnTo>
                        <a:pt x="621" y="188"/>
                      </a:lnTo>
                      <a:lnTo>
                        <a:pt x="587" y="192"/>
                      </a:lnTo>
                      <a:lnTo>
                        <a:pt x="556" y="218"/>
                      </a:lnTo>
                      <a:lnTo>
                        <a:pt x="503" y="244"/>
                      </a:lnTo>
                      <a:lnTo>
                        <a:pt x="456" y="266"/>
                      </a:lnTo>
                      <a:lnTo>
                        <a:pt x="402" y="283"/>
                      </a:lnTo>
                      <a:lnTo>
                        <a:pt x="349" y="296"/>
                      </a:lnTo>
                      <a:lnTo>
                        <a:pt x="274" y="345"/>
                      </a:lnTo>
                      <a:lnTo>
                        <a:pt x="258" y="398"/>
                      </a:lnTo>
                      <a:lnTo>
                        <a:pt x="241" y="402"/>
                      </a:lnTo>
                      <a:lnTo>
                        <a:pt x="235" y="419"/>
                      </a:lnTo>
                      <a:lnTo>
                        <a:pt x="274" y="415"/>
                      </a:lnTo>
                      <a:lnTo>
                        <a:pt x="339" y="402"/>
                      </a:lnTo>
                      <a:lnTo>
                        <a:pt x="331" y="415"/>
                      </a:lnTo>
                      <a:lnTo>
                        <a:pt x="241" y="445"/>
                      </a:lnTo>
                      <a:lnTo>
                        <a:pt x="207" y="445"/>
                      </a:lnTo>
                      <a:lnTo>
                        <a:pt x="197" y="463"/>
                      </a:lnTo>
                      <a:lnTo>
                        <a:pt x="207" y="467"/>
                      </a:lnTo>
                      <a:lnTo>
                        <a:pt x="227" y="471"/>
                      </a:lnTo>
                      <a:lnTo>
                        <a:pt x="248" y="471"/>
                      </a:lnTo>
                      <a:lnTo>
                        <a:pt x="274" y="475"/>
                      </a:lnTo>
                      <a:lnTo>
                        <a:pt x="264" y="484"/>
                      </a:lnTo>
                      <a:lnTo>
                        <a:pt x="292" y="502"/>
                      </a:lnTo>
                      <a:lnTo>
                        <a:pt x="258" y="489"/>
                      </a:lnTo>
                      <a:lnTo>
                        <a:pt x="241" y="489"/>
                      </a:lnTo>
                      <a:lnTo>
                        <a:pt x="235" y="497"/>
                      </a:lnTo>
                      <a:lnTo>
                        <a:pt x="194" y="489"/>
                      </a:lnTo>
                      <a:lnTo>
                        <a:pt x="157" y="540"/>
                      </a:lnTo>
                      <a:lnTo>
                        <a:pt x="104" y="611"/>
                      </a:lnTo>
                      <a:lnTo>
                        <a:pt x="46" y="682"/>
                      </a:lnTo>
                      <a:lnTo>
                        <a:pt x="59" y="682"/>
                      </a:lnTo>
                      <a:lnTo>
                        <a:pt x="190" y="690"/>
                      </a:lnTo>
                      <a:lnTo>
                        <a:pt x="207" y="686"/>
                      </a:lnTo>
                      <a:lnTo>
                        <a:pt x="238" y="690"/>
                      </a:lnTo>
                      <a:lnTo>
                        <a:pt x="318" y="664"/>
                      </a:lnTo>
                      <a:lnTo>
                        <a:pt x="210" y="707"/>
                      </a:lnTo>
                      <a:lnTo>
                        <a:pt x="164" y="712"/>
                      </a:lnTo>
                      <a:lnTo>
                        <a:pt x="133" y="695"/>
                      </a:lnTo>
                      <a:lnTo>
                        <a:pt x="120" y="703"/>
                      </a:lnTo>
                      <a:lnTo>
                        <a:pt x="59" y="703"/>
                      </a:lnTo>
                      <a:lnTo>
                        <a:pt x="30" y="712"/>
                      </a:lnTo>
                      <a:lnTo>
                        <a:pt x="0" y="62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3842" y="3317"/>
                <a:ext cx="511" cy="463"/>
              </a:xfrm>
              <a:custGeom>
                <a:avLst/>
                <a:gdLst>
                  <a:gd name="T0" fmla="*/ 301 w 511"/>
                  <a:gd name="T1" fmla="*/ 358 h 463"/>
                  <a:gd name="T2" fmla="*/ 312 w 511"/>
                  <a:gd name="T3" fmla="*/ 215 h 463"/>
                  <a:gd name="T4" fmla="*/ 405 w 511"/>
                  <a:gd name="T5" fmla="*/ 163 h 463"/>
                  <a:gd name="T6" fmla="*/ 385 w 511"/>
                  <a:gd name="T7" fmla="*/ 173 h 463"/>
                  <a:gd name="T8" fmla="*/ 323 w 511"/>
                  <a:gd name="T9" fmla="*/ 215 h 463"/>
                  <a:gd name="T10" fmla="*/ 354 w 511"/>
                  <a:gd name="T11" fmla="*/ 153 h 463"/>
                  <a:gd name="T12" fmla="*/ 437 w 511"/>
                  <a:gd name="T13" fmla="*/ 122 h 463"/>
                  <a:gd name="T14" fmla="*/ 469 w 511"/>
                  <a:gd name="T15" fmla="*/ 102 h 463"/>
                  <a:gd name="T16" fmla="*/ 448 w 511"/>
                  <a:gd name="T17" fmla="*/ 102 h 463"/>
                  <a:gd name="T18" fmla="*/ 405 w 511"/>
                  <a:gd name="T19" fmla="*/ 102 h 463"/>
                  <a:gd name="T20" fmla="*/ 478 w 511"/>
                  <a:gd name="T21" fmla="*/ 82 h 463"/>
                  <a:gd name="T22" fmla="*/ 488 w 511"/>
                  <a:gd name="T23" fmla="*/ 29 h 463"/>
                  <a:gd name="T24" fmla="*/ 437 w 511"/>
                  <a:gd name="T25" fmla="*/ 29 h 463"/>
                  <a:gd name="T26" fmla="*/ 416 w 511"/>
                  <a:gd name="T27" fmla="*/ 61 h 463"/>
                  <a:gd name="T28" fmla="*/ 375 w 511"/>
                  <a:gd name="T29" fmla="*/ 82 h 463"/>
                  <a:gd name="T30" fmla="*/ 323 w 511"/>
                  <a:gd name="T31" fmla="*/ 122 h 463"/>
                  <a:gd name="T32" fmla="*/ 301 w 511"/>
                  <a:gd name="T33" fmla="*/ 102 h 463"/>
                  <a:gd name="T34" fmla="*/ 343 w 511"/>
                  <a:gd name="T35" fmla="*/ 82 h 463"/>
                  <a:gd name="T36" fmla="*/ 375 w 511"/>
                  <a:gd name="T37" fmla="*/ 41 h 463"/>
                  <a:gd name="T38" fmla="*/ 343 w 511"/>
                  <a:gd name="T39" fmla="*/ 41 h 463"/>
                  <a:gd name="T40" fmla="*/ 332 w 511"/>
                  <a:gd name="T41" fmla="*/ 41 h 463"/>
                  <a:gd name="T42" fmla="*/ 343 w 511"/>
                  <a:gd name="T43" fmla="*/ 0 h 463"/>
                  <a:gd name="T44" fmla="*/ 323 w 511"/>
                  <a:gd name="T45" fmla="*/ 29 h 463"/>
                  <a:gd name="T46" fmla="*/ 291 w 511"/>
                  <a:gd name="T47" fmla="*/ 29 h 463"/>
                  <a:gd name="T48" fmla="*/ 259 w 511"/>
                  <a:gd name="T49" fmla="*/ 29 h 463"/>
                  <a:gd name="T50" fmla="*/ 270 w 511"/>
                  <a:gd name="T51" fmla="*/ 61 h 463"/>
                  <a:gd name="T52" fmla="*/ 270 w 511"/>
                  <a:gd name="T53" fmla="*/ 92 h 463"/>
                  <a:gd name="T54" fmla="*/ 250 w 511"/>
                  <a:gd name="T55" fmla="*/ 102 h 463"/>
                  <a:gd name="T56" fmla="*/ 155 w 511"/>
                  <a:gd name="T57" fmla="*/ 92 h 463"/>
                  <a:gd name="T58" fmla="*/ 124 w 511"/>
                  <a:gd name="T59" fmla="*/ 71 h 463"/>
                  <a:gd name="T60" fmla="*/ 83 w 511"/>
                  <a:gd name="T61" fmla="*/ 50 h 463"/>
                  <a:gd name="T62" fmla="*/ 31 w 511"/>
                  <a:gd name="T63" fmla="*/ 41 h 463"/>
                  <a:gd name="T64" fmla="*/ 83 w 511"/>
                  <a:gd name="T65" fmla="*/ 82 h 463"/>
                  <a:gd name="T66" fmla="*/ 41 w 511"/>
                  <a:gd name="T67" fmla="*/ 92 h 463"/>
                  <a:gd name="T68" fmla="*/ 83 w 511"/>
                  <a:gd name="T69" fmla="*/ 111 h 463"/>
                  <a:gd name="T70" fmla="*/ 155 w 511"/>
                  <a:gd name="T71" fmla="*/ 143 h 463"/>
                  <a:gd name="T72" fmla="*/ 250 w 511"/>
                  <a:gd name="T73" fmla="*/ 215 h 463"/>
                  <a:gd name="T74" fmla="*/ 124 w 511"/>
                  <a:gd name="T75" fmla="*/ 132 h 463"/>
                  <a:gd name="T76" fmla="*/ 134 w 511"/>
                  <a:gd name="T77" fmla="*/ 163 h 463"/>
                  <a:gd name="T78" fmla="*/ 177 w 511"/>
                  <a:gd name="T79" fmla="*/ 194 h 463"/>
                  <a:gd name="T80" fmla="*/ 270 w 511"/>
                  <a:gd name="T81" fmla="*/ 369 h 463"/>
                  <a:gd name="T82" fmla="*/ 301 w 511"/>
                  <a:gd name="T83" fmla="*/ 409 h 463"/>
                  <a:gd name="T84" fmla="*/ 350 w 511"/>
                  <a:gd name="T85" fmla="*/ 39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1" h="463">
                    <a:moveTo>
                      <a:pt x="350" y="392"/>
                    </a:moveTo>
                    <a:lnTo>
                      <a:pt x="312" y="369"/>
                    </a:lnTo>
                    <a:lnTo>
                      <a:pt x="301" y="358"/>
                    </a:lnTo>
                    <a:lnTo>
                      <a:pt x="291" y="348"/>
                    </a:lnTo>
                    <a:lnTo>
                      <a:pt x="250" y="235"/>
                    </a:lnTo>
                    <a:lnTo>
                      <a:pt x="312" y="215"/>
                    </a:lnTo>
                    <a:lnTo>
                      <a:pt x="375" y="194"/>
                    </a:lnTo>
                    <a:lnTo>
                      <a:pt x="416" y="173"/>
                    </a:lnTo>
                    <a:lnTo>
                      <a:pt x="405" y="163"/>
                    </a:lnTo>
                    <a:lnTo>
                      <a:pt x="396" y="184"/>
                    </a:lnTo>
                    <a:lnTo>
                      <a:pt x="385" y="163"/>
                    </a:lnTo>
                    <a:lnTo>
                      <a:pt x="385" y="173"/>
                    </a:lnTo>
                    <a:lnTo>
                      <a:pt x="375" y="153"/>
                    </a:lnTo>
                    <a:lnTo>
                      <a:pt x="364" y="184"/>
                    </a:lnTo>
                    <a:lnTo>
                      <a:pt x="323" y="215"/>
                    </a:lnTo>
                    <a:lnTo>
                      <a:pt x="259" y="204"/>
                    </a:lnTo>
                    <a:lnTo>
                      <a:pt x="291" y="173"/>
                    </a:lnTo>
                    <a:lnTo>
                      <a:pt x="354" y="153"/>
                    </a:lnTo>
                    <a:lnTo>
                      <a:pt x="375" y="132"/>
                    </a:lnTo>
                    <a:lnTo>
                      <a:pt x="405" y="143"/>
                    </a:lnTo>
                    <a:lnTo>
                      <a:pt x="437" y="122"/>
                    </a:lnTo>
                    <a:lnTo>
                      <a:pt x="488" y="111"/>
                    </a:lnTo>
                    <a:lnTo>
                      <a:pt x="499" y="102"/>
                    </a:lnTo>
                    <a:lnTo>
                      <a:pt x="469" y="102"/>
                    </a:lnTo>
                    <a:lnTo>
                      <a:pt x="458" y="102"/>
                    </a:lnTo>
                    <a:lnTo>
                      <a:pt x="458" y="92"/>
                    </a:lnTo>
                    <a:lnTo>
                      <a:pt x="448" y="102"/>
                    </a:lnTo>
                    <a:lnTo>
                      <a:pt x="427" y="92"/>
                    </a:lnTo>
                    <a:lnTo>
                      <a:pt x="416" y="111"/>
                    </a:lnTo>
                    <a:lnTo>
                      <a:pt x="405" y="102"/>
                    </a:lnTo>
                    <a:lnTo>
                      <a:pt x="427" y="102"/>
                    </a:lnTo>
                    <a:lnTo>
                      <a:pt x="427" y="82"/>
                    </a:lnTo>
                    <a:lnTo>
                      <a:pt x="478" y="82"/>
                    </a:lnTo>
                    <a:lnTo>
                      <a:pt x="458" y="71"/>
                    </a:lnTo>
                    <a:lnTo>
                      <a:pt x="510" y="41"/>
                    </a:lnTo>
                    <a:lnTo>
                      <a:pt x="488" y="29"/>
                    </a:lnTo>
                    <a:lnTo>
                      <a:pt x="478" y="41"/>
                    </a:lnTo>
                    <a:lnTo>
                      <a:pt x="458" y="20"/>
                    </a:lnTo>
                    <a:lnTo>
                      <a:pt x="437" y="29"/>
                    </a:lnTo>
                    <a:lnTo>
                      <a:pt x="448" y="41"/>
                    </a:lnTo>
                    <a:lnTo>
                      <a:pt x="427" y="41"/>
                    </a:lnTo>
                    <a:lnTo>
                      <a:pt x="416" y="61"/>
                    </a:lnTo>
                    <a:lnTo>
                      <a:pt x="405" y="61"/>
                    </a:lnTo>
                    <a:lnTo>
                      <a:pt x="385" y="82"/>
                    </a:lnTo>
                    <a:lnTo>
                      <a:pt x="375" y="82"/>
                    </a:lnTo>
                    <a:lnTo>
                      <a:pt x="364" y="92"/>
                    </a:lnTo>
                    <a:lnTo>
                      <a:pt x="343" y="102"/>
                    </a:lnTo>
                    <a:lnTo>
                      <a:pt x="323" y="122"/>
                    </a:lnTo>
                    <a:lnTo>
                      <a:pt x="301" y="122"/>
                    </a:lnTo>
                    <a:lnTo>
                      <a:pt x="291" y="132"/>
                    </a:lnTo>
                    <a:lnTo>
                      <a:pt x="301" y="102"/>
                    </a:lnTo>
                    <a:lnTo>
                      <a:pt x="323" y="102"/>
                    </a:lnTo>
                    <a:lnTo>
                      <a:pt x="323" y="82"/>
                    </a:lnTo>
                    <a:lnTo>
                      <a:pt x="343" y="82"/>
                    </a:lnTo>
                    <a:lnTo>
                      <a:pt x="354" y="61"/>
                    </a:lnTo>
                    <a:lnTo>
                      <a:pt x="416" y="41"/>
                    </a:lnTo>
                    <a:lnTo>
                      <a:pt x="375" y="41"/>
                    </a:lnTo>
                    <a:lnTo>
                      <a:pt x="385" y="29"/>
                    </a:lnTo>
                    <a:lnTo>
                      <a:pt x="354" y="41"/>
                    </a:lnTo>
                    <a:lnTo>
                      <a:pt x="343" y="41"/>
                    </a:lnTo>
                    <a:lnTo>
                      <a:pt x="323" y="61"/>
                    </a:lnTo>
                    <a:lnTo>
                      <a:pt x="323" y="50"/>
                    </a:lnTo>
                    <a:lnTo>
                      <a:pt x="332" y="41"/>
                    </a:lnTo>
                    <a:lnTo>
                      <a:pt x="332" y="29"/>
                    </a:lnTo>
                    <a:lnTo>
                      <a:pt x="354" y="10"/>
                    </a:lnTo>
                    <a:lnTo>
                      <a:pt x="343" y="0"/>
                    </a:lnTo>
                    <a:lnTo>
                      <a:pt x="332" y="0"/>
                    </a:lnTo>
                    <a:lnTo>
                      <a:pt x="312" y="20"/>
                    </a:lnTo>
                    <a:lnTo>
                      <a:pt x="323" y="29"/>
                    </a:lnTo>
                    <a:lnTo>
                      <a:pt x="301" y="29"/>
                    </a:lnTo>
                    <a:lnTo>
                      <a:pt x="270" y="20"/>
                    </a:lnTo>
                    <a:lnTo>
                      <a:pt x="291" y="29"/>
                    </a:lnTo>
                    <a:lnTo>
                      <a:pt x="270" y="41"/>
                    </a:lnTo>
                    <a:lnTo>
                      <a:pt x="259" y="20"/>
                    </a:lnTo>
                    <a:lnTo>
                      <a:pt x="259" y="29"/>
                    </a:lnTo>
                    <a:lnTo>
                      <a:pt x="250" y="20"/>
                    </a:lnTo>
                    <a:lnTo>
                      <a:pt x="259" y="61"/>
                    </a:lnTo>
                    <a:lnTo>
                      <a:pt x="270" y="61"/>
                    </a:lnTo>
                    <a:lnTo>
                      <a:pt x="280" y="92"/>
                    </a:lnTo>
                    <a:lnTo>
                      <a:pt x="280" y="102"/>
                    </a:lnTo>
                    <a:lnTo>
                      <a:pt x="270" y="92"/>
                    </a:lnTo>
                    <a:lnTo>
                      <a:pt x="250" y="92"/>
                    </a:lnTo>
                    <a:lnTo>
                      <a:pt x="259" y="102"/>
                    </a:lnTo>
                    <a:lnTo>
                      <a:pt x="250" y="102"/>
                    </a:lnTo>
                    <a:lnTo>
                      <a:pt x="229" y="111"/>
                    </a:lnTo>
                    <a:lnTo>
                      <a:pt x="166" y="92"/>
                    </a:lnTo>
                    <a:lnTo>
                      <a:pt x="155" y="92"/>
                    </a:lnTo>
                    <a:lnTo>
                      <a:pt x="145" y="92"/>
                    </a:lnTo>
                    <a:lnTo>
                      <a:pt x="145" y="71"/>
                    </a:lnTo>
                    <a:lnTo>
                      <a:pt x="124" y="71"/>
                    </a:lnTo>
                    <a:lnTo>
                      <a:pt x="124" y="61"/>
                    </a:lnTo>
                    <a:lnTo>
                      <a:pt x="104" y="71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51" y="29"/>
                    </a:lnTo>
                    <a:lnTo>
                      <a:pt x="31" y="41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83" y="82"/>
                    </a:lnTo>
                    <a:lnTo>
                      <a:pt x="51" y="82"/>
                    </a:lnTo>
                    <a:lnTo>
                      <a:pt x="10" y="71"/>
                    </a:lnTo>
                    <a:lnTo>
                      <a:pt x="41" y="92"/>
                    </a:lnTo>
                    <a:lnTo>
                      <a:pt x="31" y="102"/>
                    </a:lnTo>
                    <a:lnTo>
                      <a:pt x="62" y="122"/>
                    </a:lnTo>
                    <a:lnTo>
                      <a:pt x="83" y="111"/>
                    </a:lnTo>
                    <a:lnTo>
                      <a:pt x="83" y="122"/>
                    </a:lnTo>
                    <a:lnTo>
                      <a:pt x="145" y="111"/>
                    </a:lnTo>
                    <a:lnTo>
                      <a:pt x="155" y="143"/>
                    </a:lnTo>
                    <a:lnTo>
                      <a:pt x="166" y="163"/>
                    </a:lnTo>
                    <a:lnTo>
                      <a:pt x="250" y="194"/>
                    </a:lnTo>
                    <a:lnTo>
                      <a:pt x="250" y="215"/>
                    </a:lnTo>
                    <a:lnTo>
                      <a:pt x="177" y="173"/>
                    </a:lnTo>
                    <a:lnTo>
                      <a:pt x="155" y="173"/>
                    </a:lnTo>
                    <a:lnTo>
                      <a:pt x="124" y="132"/>
                    </a:lnTo>
                    <a:lnTo>
                      <a:pt x="73" y="122"/>
                    </a:lnTo>
                    <a:lnTo>
                      <a:pt x="104" y="143"/>
                    </a:lnTo>
                    <a:lnTo>
                      <a:pt x="134" y="163"/>
                    </a:lnTo>
                    <a:lnTo>
                      <a:pt x="124" y="153"/>
                    </a:lnTo>
                    <a:lnTo>
                      <a:pt x="145" y="184"/>
                    </a:lnTo>
                    <a:lnTo>
                      <a:pt x="177" y="194"/>
                    </a:lnTo>
                    <a:lnTo>
                      <a:pt x="208" y="215"/>
                    </a:lnTo>
                    <a:lnTo>
                      <a:pt x="280" y="358"/>
                    </a:lnTo>
                    <a:lnTo>
                      <a:pt x="270" y="369"/>
                    </a:lnTo>
                    <a:lnTo>
                      <a:pt x="291" y="378"/>
                    </a:lnTo>
                    <a:lnTo>
                      <a:pt x="282" y="386"/>
                    </a:lnTo>
                    <a:lnTo>
                      <a:pt x="301" y="409"/>
                    </a:lnTo>
                    <a:lnTo>
                      <a:pt x="312" y="419"/>
                    </a:lnTo>
                    <a:lnTo>
                      <a:pt x="323" y="462"/>
                    </a:lnTo>
                    <a:lnTo>
                      <a:pt x="350" y="39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680" y="3490"/>
                <a:ext cx="3091" cy="756"/>
              </a:xfrm>
              <a:custGeom>
                <a:avLst/>
                <a:gdLst>
                  <a:gd name="T0" fmla="*/ 3041 w 3091"/>
                  <a:gd name="T1" fmla="*/ 0 h 756"/>
                  <a:gd name="T2" fmla="*/ 2907 w 3091"/>
                  <a:gd name="T3" fmla="*/ 63 h 756"/>
                  <a:gd name="T4" fmla="*/ 2742 w 3091"/>
                  <a:gd name="T5" fmla="*/ 63 h 756"/>
                  <a:gd name="T6" fmla="*/ 2504 w 3091"/>
                  <a:gd name="T7" fmla="*/ 9 h 756"/>
                  <a:gd name="T8" fmla="*/ 2384 w 3091"/>
                  <a:gd name="T9" fmla="*/ 9 h 756"/>
                  <a:gd name="T10" fmla="*/ 2309 w 3091"/>
                  <a:gd name="T11" fmla="*/ 53 h 756"/>
                  <a:gd name="T12" fmla="*/ 2175 w 3091"/>
                  <a:gd name="T13" fmla="*/ 4 h 756"/>
                  <a:gd name="T14" fmla="*/ 2085 w 3091"/>
                  <a:gd name="T15" fmla="*/ 48 h 756"/>
                  <a:gd name="T16" fmla="*/ 2011 w 3091"/>
                  <a:gd name="T17" fmla="*/ 68 h 756"/>
                  <a:gd name="T18" fmla="*/ 1906 w 3091"/>
                  <a:gd name="T19" fmla="*/ 28 h 756"/>
                  <a:gd name="T20" fmla="*/ 1846 w 3091"/>
                  <a:gd name="T21" fmla="*/ 102 h 756"/>
                  <a:gd name="T22" fmla="*/ 1763 w 3091"/>
                  <a:gd name="T23" fmla="*/ 131 h 756"/>
                  <a:gd name="T24" fmla="*/ 1667 w 3091"/>
                  <a:gd name="T25" fmla="*/ 87 h 756"/>
                  <a:gd name="T26" fmla="*/ 1533 w 3091"/>
                  <a:gd name="T27" fmla="*/ 78 h 756"/>
                  <a:gd name="T28" fmla="*/ 1488 w 3091"/>
                  <a:gd name="T29" fmla="*/ 63 h 756"/>
                  <a:gd name="T30" fmla="*/ 1414 w 3091"/>
                  <a:gd name="T31" fmla="*/ 82 h 756"/>
                  <a:gd name="T32" fmla="*/ 1278 w 3091"/>
                  <a:gd name="T33" fmla="*/ 136 h 756"/>
                  <a:gd name="T34" fmla="*/ 1175 w 3091"/>
                  <a:gd name="T35" fmla="*/ 185 h 756"/>
                  <a:gd name="T36" fmla="*/ 1115 w 3091"/>
                  <a:gd name="T37" fmla="*/ 238 h 756"/>
                  <a:gd name="T38" fmla="*/ 1069 w 3091"/>
                  <a:gd name="T39" fmla="*/ 248 h 756"/>
                  <a:gd name="T40" fmla="*/ 1069 w 3091"/>
                  <a:gd name="T41" fmla="*/ 296 h 756"/>
                  <a:gd name="T42" fmla="*/ 951 w 3091"/>
                  <a:gd name="T43" fmla="*/ 336 h 756"/>
                  <a:gd name="T44" fmla="*/ 845 w 3091"/>
                  <a:gd name="T45" fmla="*/ 350 h 756"/>
                  <a:gd name="T46" fmla="*/ 860 w 3091"/>
                  <a:gd name="T47" fmla="*/ 380 h 756"/>
                  <a:gd name="T48" fmla="*/ 816 w 3091"/>
                  <a:gd name="T49" fmla="*/ 501 h 756"/>
                  <a:gd name="T50" fmla="*/ 667 w 3091"/>
                  <a:gd name="T51" fmla="*/ 565 h 756"/>
                  <a:gd name="T52" fmla="*/ 0 w 3091"/>
                  <a:gd name="T53" fmla="*/ 668 h 756"/>
                  <a:gd name="T54" fmla="*/ 726 w 3091"/>
                  <a:gd name="T55" fmla="*/ 681 h 756"/>
                  <a:gd name="T56" fmla="*/ 756 w 3091"/>
                  <a:gd name="T57" fmla="*/ 648 h 756"/>
                  <a:gd name="T58" fmla="*/ 876 w 3091"/>
                  <a:gd name="T59" fmla="*/ 667 h 756"/>
                  <a:gd name="T60" fmla="*/ 1297 w 3091"/>
                  <a:gd name="T61" fmla="*/ 686 h 756"/>
                  <a:gd name="T62" fmla="*/ 983 w 3091"/>
                  <a:gd name="T63" fmla="*/ 730 h 756"/>
                  <a:gd name="T64" fmla="*/ 1178 w 3091"/>
                  <a:gd name="T65" fmla="*/ 740 h 756"/>
                  <a:gd name="T66" fmla="*/ 1898 w 3091"/>
                  <a:gd name="T67" fmla="*/ 754 h 756"/>
                  <a:gd name="T68" fmla="*/ 2284 w 3091"/>
                  <a:gd name="T69" fmla="*/ 733 h 756"/>
                  <a:gd name="T70" fmla="*/ 3090 w 3091"/>
                  <a:gd name="T71" fmla="*/ 715 h 756"/>
                  <a:gd name="T72" fmla="*/ 2923 w 3091"/>
                  <a:gd name="T73" fmla="*/ 681 h 756"/>
                  <a:gd name="T74" fmla="*/ 3090 w 3091"/>
                  <a:gd name="T75" fmla="*/ 64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91" h="756">
                    <a:moveTo>
                      <a:pt x="3090" y="50"/>
                    </a:moveTo>
                    <a:lnTo>
                      <a:pt x="3041" y="0"/>
                    </a:lnTo>
                    <a:lnTo>
                      <a:pt x="2967" y="14"/>
                    </a:lnTo>
                    <a:lnTo>
                      <a:pt x="2907" y="63"/>
                    </a:lnTo>
                    <a:lnTo>
                      <a:pt x="2817" y="43"/>
                    </a:lnTo>
                    <a:lnTo>
                      <a:pt x="2742" y="63"/>
                    </a:lnTo>
                    <a:lnTo>
                      <a:pt x="2578" y="24"/>
                    </a:lnTo>
                    <a:lnTo>
                      <a:pt x="2504" y="9"/>
                    </a:lnTo>
                    <a:lnTo>
                      <a:pt x="2444" y="28"/>
                    </a:lnTo>
                    <a:lnTo>
                      <a:pt x="2384" y="9"/>
                    </a:lnTo>
                    <a:lnTo>
                      <a:pt x="2339" y="0"/>
                    </a:lnTo>
                    <a:lnTo>
                      <a:pt x="2309" y="53"/>
                    </a:lnTo>
                    <a:lnTo>
                      <a:pt x="2220" y="33"/>
                    </a:lnTo>
                    <a:lnTo>
                      <a:pt x="2175" y="4"/>
                    </a:lnTo>
                    <a:lnTo>
                      <a:pt x="2085" y="14"/>
                    </a:lnTo>
                    <a:lnTo>
                      <a:pt x="2085" y="48"/>
                    </a:lnTo>
                    <a:lnTo>
                      <a:pt x="2085" y="87"/>
                    </a:lnTo>
                    <a:lnTo>
                      <a:pt x="2011" y="68"/>
                    </a:lnTo>
                    <a:lnTo>
                      <a:pt x="1951" y="14"/>
                    </a:lnTo>
                    <a:lnTo>
                      <a:pt x="1906" y="28"/>
                    </a:lnTo>
                    <a:lnTo>
                      <a:pt x="1922" y="68"/>
                    </a:lnTo>
                    <a:lnTo>
                      <a:pt x="1846" y="102"/>
                    </a:lnTo>
                    <a:lnTo>
                      <a:pt x="1810" y="136"/>
                    </a:lnTo>
                    <a:lnTo>
                      <a:pt x="1763" y="131"/>
                    </a:lnTo>
                    <a:lnTo>
                      <a:pt x="1714" y="126"/>
                    </a:lnTo>
                    <a:lnTo>
                      <a:pt x="1667" y="87"/>
                    </a:lnTo>
                    <a:lnTo>
                      <a:pt x="1577" y="58"/>
                    </a:lnTo>
                    <a:lnTo>
                      <a:pt x="1533" y="78"/>
                    </a:lnTo>
                    <a:lnTo>
                      <a:pt x="1503" y="87"/>
                    </a:lnTo>
                    <a:lnTo>
                      <a:pt x="1488" y="63"/>
                    </a:lnTo>
                    <a:lnTo>
                      <a:pt x="1429" y="63"/>
                    </a:lnTo>
                    <a:lnTo>
                      <a:pt x="1414" y="82"/>
                    </a:lnTo>
                    <a:lnTo>
                      <a:pt x="1473" y="131"/>
                    </a:lnTo>
                    <a:lnTo>
                      <a:pt x="1278" y="136"/>
                    </a:lnTo>
                    <a:lnTo>
                      <a:pt x="1234" y="142"/>
                    </a:lnTo>
                    <a:lnTo>
                      <a:pt x="1175" y="185"/>
                    </a:lnTo>
                    <a:lnTo>
                      <a:pt x="1160" y="214"/>
                    </a:lnTo>
                    <a:lnTo>
                      <a:pt x="1115" y="238"/>
                    </a:lnTo>
                    <a:lnTo>
                      <a:pt x="1085" y="229"/>
                    </a:lnTo>
                    <a:lnTo>
                      <a:pt x="1069" y="248"/>
                    </a:lnTo>
                    <a:lnTo>
                      <a:pt x="1054" y="272"/>
                    </a:lnTo>
                    <a:lnTo>
                      <a:pt x="1069" y="296"/>
                    </a:lnTo>
                    <a:lnTo>
                      <a:pt x="1010" y="350"/>
                    </a:lnTo>
                    <a:lnTo>
                      <a:pt x="951" y="336"/>
                    </a:lnTo>
                    <a:lnTo>
                      <a:pt x="860" y="326"/>
                    </a:lnTo>
                    <a:lnTo>
                      <a:pt x="845" y="350"/>
                    </a:lnTo>
                    <a:lnTo>
                      <a:pt x="831" y="370"/>
                    </a:lnTo>
                    <a:lnTo>
                      <a:pt x="860" y="380"/>
                    </a:lnTo>
                    <a:lnTo>
                      <a:pt x="876" y="438"/>
                    </a:lnTo>
                    <a:lnTo>
                      <a:pt x="816" y="501"/>
                    </a:lnTo>
                    <a:lnTo>
                      <a:pt x="756" y="565"/>
                    </a:lnTo>
                    <a:lnTo>
                      <a:pt x="667" y="565"/>
                    </a:lnTo>
                    <a:lnTo>
                      <a:pt x="468" y="623"/>
                    </a:lnTo>
                    <a:lnTo>
                      <a:pt x="0" y="668"/>
                    </a:lnTo>
                    <a:lnTo>
                      <a:pt x="569" y="689"/>
                    </a:lnTo>
                    <a:lnTo>
                      <a:pt x="726" y="681"/>
                    </a:lnTo>
                    <a:lnTo>
                      <a:pt x="652" y="662"/>
                    </a:lnTo>
                    <a:lnTo>
                      <a:pt x="756" y="648"/>
                    </a:lnTo>
                    <a:lnTo>
                      <a:pt x="921" y="652"/>
                    </a:lnTo>
                    <a:lnTo>
                      <a:pt x="876" y="667"/>
                    </a:lnTo>
                    <a:lnTo>
                      <a:pt x="1143" y="676"/>
                    </a:lnTo>
                    <a:lnTo>
                      <a:pt x="1297" y="686"/>
                    </a:lnTo>
                    <a:lnTo>
                      <a:pt x="1148" y="711"/>
                    </a:lnTo>
                    <a:lnTo>
                      <a:pt x="983" y="730"/>
                    </a:lnTo>
                    <a:lnTo>
                      <a:pt x="879" y="744"/>
                    </a:lnTo>
                    <a:lnTo>
                      <a:pt x="1178" y="740"/>
                    </a:lnTo>
                    <a:lnTo>
                      <a:pt x="1580" y="755"/>
                    </a:lnTo>
                    <a:lnTo>
                      <a:pt x="1898" y="754"/>
                    </a:lnTo>
                    <a:lnTo>
                      <a:pt x="2111" y="736"/>
                    </a:lnTo>
                    <a:lnTo>
                      <a:pt x="2284" y="733"/>
                    </a:lnTo>
                    <a:lnTo>
                      <a:pt x="2727" y="740"/>
                    </a:lnTo>
                    <a:lnTo>
                      <a:pt x="3090" y="715"/>
                    </a:lnTo>
                    <a:lnTo>
                      <a:pt x="3090" y="680"/>
                    </a:lnTo>
                    <a:lnTo>
                      <a:pt x="2923" y="681"/>
                    </a:lnTo>
                    <a:lnTo>
                      <a:pt x="2788" y="652"/>
                    </a:lnTo>
                    <a:lnTo>
                      <a:pt x="3090" y="642"/>
                    </a:lnTo>
                    <a:lnTo>
                      <a:pt x="3090" y="5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8405844-E26A-4BCC-ABAB-E400E10788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776288" y="2233613"/>
            <a:ext cx="7589837" cy="2174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Basic Knowledge</a:t>
            </a:r>
          </a:p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of Fire Protection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4446588" y="3532188"/>
            <a:ext cx="1766887" cy="1538287"/>
            <a:chOff x="2712" y="2200"/>
            <a:chExt cx="1113" cy="969"/>
          </a:xfrm>
        </p:grpSpPr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2712" y="2200"/>
              <a:ext cx="1113" cy="969"/>
              <a:chOff x="3552" y="2304"/>
              <a:chExt cx="1488" cy="1296"/>
            </a:xfrm>
          </p:grpSpPr>
          <p:pic>
            <p:nvPicPr>
              <p:cNvPr id="43014" name="Picture 6" descr="ag00328_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2304"/>
                <a:ext cx="1296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15" name="Freeform 7"/>
              <p:cNvSpPr>
                <a:spLocks/>
              </p:cNvSpPr>
              <p:nvPr/>
            </p:nvSpPr>
            <p:spPr bwMode="auto">
              <a:xfrm>
                <a:off x="3552" y="2640"/>
                <a:ext cx="1488" cy="960"/>
              </a:xfrm>
              <a:custGeom>
                <a:avLst/>
                <a:gdLst>
                  <a:gd name="T0" fmla="*/ 48 w 1488"/>
                  <a:gd name="T1" fmla="*/ 864 h 960"/>
                  <a:gd name="T2" fmla="*/ 0 w 1488"/>
                  <a:gd name="T3" fmla="*/ 720 h 960"/>
                  <a:gd name="T4" fmla="*/ 240 w 1488"/>
                  <a:gd name="T5" fmla="*/ 720 h 960"/>
                  <a:gd name="T6" fmla="*/ 144 w 1488"/>
                  <a:gd name="T7" fmla="*/ 192 h 960"/>
                  <a:gd name="T8" fmla="*/ 336 w 1488"/>
                  <a:gd name="T9" fmla="*/ 144 h 960"/>
                  <a:gd name="T10" fmla="*/ 576 w 1488"/>
                  <a:gd name="T11" fmla="*/ 144 h 960"/>
                  <a:gd name="T12" fmla="*/ 576 w 1488"/>
                  <a:gd name="T13" fmla="*/ 0 h 960"/>
                  <a:gd name="T14" fmla="*/ 864 w 1488"/>
                  <a:gd name="T15" fmla="*/ 48 h 960"/>
                  <a:gd name="T16" fmla="*/ 816 w 1488"/>
                  <a:gd name="T17" fmla="*/ 192 h 960"/>
                  <a:gd name="T18" fmla="*/ 1200 w 1488"/>
                  <a:gd name="T19" fmla="*/ 192 h 960"/>
                  <a:gd name="T20" fmla="*/ 1200 w 1488"/>
                  <a:gd name="T21" fmla="*/ 720 h 960"/>
                  <a:gd name="T22" fmla="*/ 1488 w 1488"/>
                  <a:gd name="T23" fmla="*/ 816 h 960"/>
                  <a:gd name="T24" fmla="*/ 1344 w 1488"/>
                  <a:gd name="T25" fmla="*/ 912 h 960"/>
                  <a:gd name="T26" fmla="*/ 720 w 1488"/>
                  <a:gd name="T27" fmla="*/ 960 h 960"/>
                  <a:gd name="T28" fmla="*/ 48 w 1488"/>
                  <a:gd name="T29" fmla="*/ 864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8" h="960">
                    <a:moveTo>
                      <a:pt x="48" y="864"/>
                    </a:moveTo>
                    <a:lnTo>
                      <a:pt x="0" y="720"/>
                    </a:lnTo>
                    <a:lnTo>
                      <a:pt x="240" y="720"/>
                    </a:lnTo>
                    <a:lnTo>
                      <a:pt x="144" y="192"/>
                    </a:lnTo>
                    <a:lnTo>
                      <a:pt x="336" y="144"/>
                    </a:lnTo>
                    <a:lnTo>
                      <a:pt x="576" y="144"/>
                    </a:lnTo>
                    <a:lnTo>
                      <a:pt x="576" y="0"/>
                    </a:lnTo>
                    <a:lnTo>
                      <a:pt x="864" y="48"/>
                    </a:lnTo>
                    <a:lnTo>
                      <a:pt x="816" y="192"/>
                    </a:lnTo>
                    <a:lnTo>
                      <a:pt x="1200" y="192"/>
                    </a:lnTo>
                    <a:lnTo>
                      <a:pt x="1200" y="720"/>
                    </a:lnTo>
                    <a:lnTo>
                      <a:pt x="1488" y="816"/>
                    </a:lnTo>
                    <a:lnTo>
                      <a:pt x="1344" y="912"/>
                    </a:lnTo>
                    <a:lnTo>
                      <a:pt x="720" y="960"/>
                    </a:lnTo>
                    <a:lnTo>
                      <a:pt x="48" y="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3103" y="2390"/>
              <a:ext cx="257" cy="418"/>
              <a:chOff x="614" y="2783"/>
              <a:chExt cx="343" cy="970"/>
            </a:xfrm>
          </p:grpSpPr>
          <p:sp>
            <p:nvSpPr>
              <p:cNvPr id="43017" name="Freeform 9"/>
              <p:cNvSpPr>
                <a:spLocks/>
              </p:cNvSpPr>
              <p:nvPr/>
            </p:nvSpPr>
            <p:spPr bwMode="auto">
              <a:xfrm>
                <a:off x="770" y="2910"/>
                <a:ext cx="33" cy="129"/>
              </a:xfrm>
              <a:custGeom>
                <a:avLst/>
                <a:gdLst>
                  <a:gd name="T0" fmla="*/ 57 w 67"/>
                  <a:gd name="T1" fmla="*/ 259 h 259"/>
                  <a:gd name="T2" fmla="*/ 67 w 67"/>
                  <a:gd name="T3" fmla="*/ 152 h 259"/>
                  <a:gd name="T4" fmla="*/ 67 w 67"/>
                  <a:gd name="T5" fmla="*/ 73 h 259"/>
                  <a:gd name="T6" fmla="*/ 57 w 67"/>
                  <a:gd name="T7" fmla="*/ 15 h 259"/>
                  <a:gd name="T8" fmla="*/ 31 w 67"/>
                  <a:gd name="T9" fmla="*/ 0 h 259"/>
                  <a:gd name="T10" fmla="*/ 6 w 67"/>
                  <a:gd name="T11" fmla="*/ 6 h 259"/>
                  <a:gd name="T12" fmla="*/ 15 w 67"/>
                  <a:gd name="T13" fmla="*/ 164 h 259"/>
                  <a:gd name="T14" fmla="*/ 0 w 67"/>
                  <a:gd name="T15" fmla="*/ 259 h 259"/>
                  <a:gd name="T16" fmla="*/ 57 w 67"/>
                  <a:gd name="T17" fmla="*/ 259 h 259"/>
                  <a:gd name="T18" fmla="*/ 57 w 67"/>
                  <a:gd name="T1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259">
                    <a:moveTo>
                      <a:pt x="57" y="259"/>
                    </a:moveTo>
                    <a:lnTo>
                      <a:pt x="67" y="152"/>
                    </a:lnTo>
                    <a:lnTo>
                      <a:pt x="67" y="73"/>
                    </a:lnTo>
                    <a:lnTo>
                      <a:pt x="57" y="15"/>
                    </a:lnTo>
                    <a:lnTo>
                      <a:pt x="31" y="0"/>
                    </a:lnTo>
                    <a:lnTo>
                      <a:pt x="6" y="6"/>
                    </a:lnTo>
                    <a:lnTo>
                      <a:pt x="15" y="164"/>
                    </a:lnTo>
                    <a:lnTo>
                      <a:pt x="0" y="259"/>
                    </a:lnTo>
                    <a:lnTo>
                      <a:pt x="57" y="259"/>
                    </a:lnTo>
                    <a:lnTo>
                      <a:pt x="57" y="259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auto">
              <a:xfrm>
                <a:off x="624" y="2976"/>
                <a:ext cx="321" cy="751"/>
              </a:xfrm>
              <a:custGeom>
                <a:avLst/>
                <a:gdLst>
                  <a:gd name="T0" fmla="*/ 4 w 643"/>
                  <a:gd name="T1" fmla="*/ 1502 h 1502"/>
                  <a:gd name="T2" fmla="*/ 0 w 643"/>
                  <a:gd name="T3" fmla="*/ 213 h 1502"/>
                  <a:gd name="T4" fmla="*/ 19 w 643"/>
                  <a:gd name="T5" fmla="*/ 122 h 1502"/>
                  <a:gd name="T6" fmla="*/ 65 w 643"/>
                  <a:gd name="T7" fmla="*/ 80 h 1502"/>
                  <a:gd name="T8" fmla="*/ 187 w 643"/>
                  <a:gd name="T9" fmla="*/ 101 h 1502"/>
                  <a:gd name="T10" fmla="*/ 335 w 643"/>
                  <a:gd name="T11" fmla="*/ 137 h 1502"/>
                  <a:gd name="T12" fmla="*/ 365 w 643"/>
                  <a:gd name="T13" fmla="*/ 97 h 1502"/>
                  <a:gd name="T14" fmla="*/ 512 w 643"/>
                  <a:gd name="T15" fmla="*/ 0 h 1502"/>
                  <a:gd name="T16" fmla="*/ 573 w 643"/>
                  <a:gd name="T17" fmla="*/ 25 h 1502"/>
                  <a:gd name="T18" fmla="*/ 573 w 643"/>
                  <a:gd name="T19" fmla="*/ 80 h 1502"/>
                  <a:gd name="T20" fmla="*/ 643 w 643"/>
                  <a:gd name="T21" fmla="*/ 249 h 1502"/>
                  <a:gd name="T22" fmla="*/ 618 w 643"/>
                  <a:gd name="T23" fmla="*/ 402 h 1502"/>
                  <a:gd name="T24" fmla="*/ 563 w 643"/>
                  <a:gd name="T25" fmla="*/ 502 h 1502"/>
                  <a:gd name="T26" fmla="*/ 563 w 643"/>
                  <a:gd name="T27" fmla="*/ 1432 h 1502"/>
                  <a:gd name="T28" fmla="*/ 481 w 643"/>
                  <a:gd name="T29" fmla="*/ 1447 h 1502"/>
                  <a:gd name="T30" fmla="*/ 421 w 643"/>
                  <a:gd name="T31" fmla="*/ 1442 h 1502"/>
                  <a:gd name="T32" fmla="*/ 345 w 643"/>
                  <a:gd name="T33" fmla="*/ 1417 h 1502"/>
                  <a:gd name="T34" fmla="*/ 274 w 643"/>
                  <a:gd name="T35" fmla="*/ 1314 h 1502"/>
                  <a:gd name="T36" fmla="*/ 192 w 643"/>
                  <a:gd name="T37" fmla="*/ 1305 h 1502"/>
                  <a:gd name="T38" fmla="*/ 101 w 643"/>
                  <a:gd name="T39" fmla="*/ 1335 h 1502"/>
                  <a:gd name="T40" fmla="*/ 46 w 643"/>
                  <a:gd name="T41" fmla="*/ 1411 h 1502"/>
                  <a:gd name="T42" fmla="*/ 46 w 643"/>
                  <a:gd name="T43" fmla="*/ 1499 h 1502"/>
                  <a:gd name="T44" fmla="*/ 4 w 643"/>
                  <a:gd name="T45" fmla="*/ 1502 h 1502"/>
                  <a:gd name="T46" fmla="*/ 4 w 643"/>
                  <a:gd name="T47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3" h="1502">
                    <a:moveTo>
                      <a:pt x="4" y="1502"/>
                    </a:moveTo>
                    <a:lnTo>
                      <a:pt x="0" y="213"/>
                    </a:lnTo>
                    <a:lnTo>
                      <a:pt x="19" y="122"/>
                    </a:lnTo>
                    <a:lnTo>
                      <a:pt x="65" y="80"/>
                    </a:lnTo>
                    <a:lnTo>
                      <a:pt x="187" y="101"/>
                    </a:lnTo>
                    <a:lnTo>
                      <a:pt x="335" y="137"/>
                    </a:lnTo>
                    <a:lnTo>
                      <a:pt x="365" y="97"/>
                    </a:lnTo>
                    <a:lnTo>
                      <a:pt x="512" y="0"/>
                    </a:lnTo>
                    <a:lnTo>
                      <a:pt x="573" y="25"/>
                    </a:lnTo>
                    <a:lnTo>
                      <a:pt x="573" y="80"/>
                    </a:lnTo>
                    <a:lnTo>
                      <a:pt x="643" y="249"/>
                    </a:lnTo>
                    <a:lnTo>
                      <a:pt x="618" y="402"/>
                    </a:lnTo>
                    <a:lnTo>
                      <a:pt x="563" y="502"/>
                    </a:lnTo>
                    <a:lnTo>
                      <a:pt x="563" y="1432"/>
                    </a:lnTo>
                    <a:lnTo>
                      <a:pt x="481" y="1447"/>
                    </a:lnTo>
                    <a:lnTo>
                      <a:pt x="421" y="1442"/>
                    </a:lnTo>
                    <a:lnTo>
                      <a:pt x="345" y="1417"/>
                    </a:lnTo>
                    <a:lnTo>
                      <a:pt x="274" y="1314"/>
                    </a:lnTo>
                    <a:lnTo>
                      <a:pt x="192" y="1305"/>
                    </a:lnTo>
                    <a:lnTo>
                      <a:pt x="101" y="1335"/>
                    </a:lnTo>
                    <a:lnTo>
                      <a:pt x="46" y="1411"/>
                    </a:lnTo>
                    <a:lnTo>
                      <a:pt x="46" y="1499"/>
                    </a:lnTo>
                    <a:lnTo>
                      <a:pt x="4" y="1502"/>
                    </a:lnTo>
                    <a:lnTo>
                      <a:pt x="4" y="1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auto">
              <a:xfrm>
                <a:off x="909" y="3730"/>
                <a:ext cx="19" cy="23"/>
              </a:xfrm>
              <a:custGeom>
                <a:avLst/>
                <a:gdLst>
                  <a:gd name="T0" fmla="*/ 17 w 38"/>
                  <a:gd name="T1" fmla="*/ 0 h 46"/>
                  <a:gd name="T2" fmla="*/ 0 w 38"/>
                  <a:gd name="T3" fmla="*/ 12 h 46"/>
                  <a:gd name="T4" fmla="*/ 7 w 38"/>
                  <a:gd name="T5" fmla="*/ 46 h 46"/>
                  <a:gd name="T6" fmla="*/ 34 w 38"/>
                  <a:gd name="T7" fmla="*/ 46 h 46"/>
                  <a:gd name="T8" fmla="*/ 38 w 38"/>
                  <a:gd name="T9" fmla="*/ 21 h 46"/>
                  <a:gd name="T10" fmla="*/ 17 w 38"/>
                  <a:gd name="T11" fmla="*/ 0 h 46"/>
                  <a:gd name="T12" fmla="*/ 17 w 3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17" y="0"/>
                    </a:moveTo>
                    <a:lnTo>
                      <a:pt x="0" y="12"/>
                    </a:lnTo>
                    <a:lnTo>
                      <a:pt x="7" y="46"/>
                    </a:lnTo>
                    <a:lnTo>
                      <a:pt x="34" y="46"/>
                    </a:lnTo>
                    <a:lnTo>
                      <a:pt x="38" y="2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auto">
              <a:xfrm>
                <a:off x="758" y="2783"/>
                <a:ext cx="43" cy="132"/>
              </a:xfrm>
              <a:custGeom>
                <a:avLst/>
                <a:gdLst>
                  <a:gd name="T0" fmla="*/ 40 w 86"/>
                  <a:gd name="T1" fmla="*/ 249 h 265"/>
                  <a:gd name="T2" fmla="*/ 6 w 86"/>
                  <a:gd name="T3" fmla="*/ 189 h 265"/>
                  <a:gd name="T4" fmla="*/ 0 w 86"/>
                  <a:gd name="T5" fmla="*/ 147 h 265"/>
                  <a:gd name="T6" fmla="*/ 21 w 86"/>
                  <a:gd name="T7" fmla="*/ 107 h 265"/>
                  <a:gd name="T8" fmla="*/ 52 w 86"/>
                  <a:gd name="T9" fmla="*/ 0 h 265"/>
                  <a:gd name="T10" fmla="*/ 71 w 86"/>
                  <a:gd name="T11" fmla="*/ 71 h 265"/>
                  <a:gd name="T12" fmla="*/ 86 w 86"/>
                  <a:gd name="T13" fmla="*/ 147 h 265"/>
                  <a:gd name="T14" fmla="*/ 77 w 86"/>
                  <a:gd name="T15" fmla="*/ 219 h 265"/>
                  <a:gd name="T16" fmla="*/ 67 w 86"/>
                  <a:gd name="T17" fmla="*/ 265 h 265"/>
                  <a:gd name="T18" fmla="*/ 40 w 86"/>
                  <a:gd name="T19" fmla="*/ 249 h 265"/>
                  <a:gd name="T20" fmla="*/ 40 w 86"/>
                  <a:gd name="T21" fmla="*/ 24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65">
                    <a:moveTo>
                      <a:pt x="40" y="249"/>
                    </a:moveTo>
                    <a:lnTo>
                      <a:pt x="6" y="189"/>
                    </a:lnTo>
                    <a:lnTo>
                      <a:pt x="0" y="147"/>
                    </a:lnTo>
                    <a:lnTo>
                      <a:pt x="21" y="107"/>
                    </a:lnTo>
                    <a:lnTo>
                      <a:pt x="52" y="0"/>
                    </a:lnTo>
                    <a:lnTo>
                      <a:pt x="71" y="71"/>
                    </a:lnTo>
                    <a:lnTo>
                      <a:pt x="86" y="147"/>
                    </a:lnTo>
                    <a:lnTo>
                      <a:pt x="77" y="219"/>
                    </a:lnTo>
                    <a:lnTo>
                      <a:pt x="67" y="265"/>
                    </a:lnTo>
                    <a:lnTo>
                      <a:pt x="40" y="249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auto">
              <a:xfrm>
                <a:off x="614" y="3009"/>
                <a:ext cx="272" cy="723"/>
              </a:xfrm>
              <a:custGeom>
                <a:avLst/>
                <a:gdLst>
                  <a:gd name="T0" fmla="*/ 10 w 544"/>
                  <a:gd name="T1" fmla="*/ 1445 h 1445"/>
                  <a:gd name="T2" fmla="*/ 10 w 544"/>
                  <a:gd name="T3" fmla="*/ 236 h 1445"/>
                  <a:gd name="T4" fmla="*/ 0 w 544"/>
                  <a:gd name="T5" fmla="*/ 122 h 1445"/>
                  <a:gd name="T6" fmla="*/ 17 w 544"/>
                  <a:gd name="T7" fmla="*/ 36 h 1445"/>
                  <a:gd name="T8" fmla="*/ 76 w 544"/>
                  <a:gd name="T9" fmla="*/ 0 h 1445"/>
                  <a:gd name="T10" fmla="*/ 173 w 544"/>
                  <a:gd name="T11" fmla="*/ 0 h 1445"/>
                  <a:gd name="T12" fmla="*/ 314 w 544"/>
                  <a:gd name="T13" fmla="*/ 42 h 1445"/>
                  <a:gd name="T14" fmla="*/ 434 w 544"/>
                  <a:gd name="T15" fmla="*/ 51 h 1445"/>
                  <a:gd name="T16" fmla="*/ 497 w 544"/>
                  <a:gd name="T17" fmla="*/ 42 h 1445"/>
                  <a:gd name="T18" fmla="*/ 537 w 544"/>
                  <a:gd name="T19" fmla="*/ 6 h 1445"/>
                  <a:gd name="T20" fmla="*/ 544 w 544"/>
                  <a:gd name="T21" fmla="*/ 36 h 1445"/>
                  <a:gd name="T22" fmla="*/ 495 w 544"/>
                  <a:gd name="T23" fmla="*/ 76 h 1445"/>
                  <a:gd name="T24" fmla="*/ 434 w 544"/>
                  <a:gd name="T25" fmla="*/ 91 h 1445"/>
                  <a:gd name="T26" fmla="*/ 348 w 544"/>
                  <a:gd name="T27" fmla="*/ 85 h 1445"/>
                  <a:gd name="T28" fmla="*/ 192 w 544"/>
                  <a:gd name="T29" fmla="*/ 49 h 1445"/>
                  <a:gd name="T30" fmla="*/ 126 w 544"/>
                  <a:gd name="T31" fmla="*/ 42 h 1445"/>
                  <a:gd name="T32" fmla="*/ 71 w 544"/>
                  <a:gd name="T33" fmla="*/ 51 h 1445"/>
                  <a:gd name="T34" fmla="*/ 46 w 544"/>
                  <a:gd name="T35" fmla="*/ 101 h 1445"/>
                  <a:gd name="T36" fmla="*/ 40 w 544"/>
                  <a:gd name="T37" fmla="*/ 171 h 1445"/>
                  <a:gd name="T38" fmla="*/ 46 w 544"/>
                  <a:gd name="T39" fmla="*/ 281 h 1445"/>
                  <a:gd name="T40" fmla="*/ 54 w 544"/>
                  <a:gd name="T41" fmla="*/ 1420 h 1445"/>
                  <a:gd name="T42" fmla="*/ 10 w 544"/>
                  <a:gd name="T43" fmla="*/ 1445 h 1445"/>
                  <a:gd name="T44" fmla="*/ 10 w 544"/>
                  <a:gd name="T45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4" h="1445">
                    <a:moveTo>
                      <a:pt x="10" y="1445"/>
                    </a:moveTo>
                    <a:lnTo>
                      <a:pt x="10" y="236"/>
                    </a:lnTo>
                    <a:lnTo>
                      <a:pt x="0" y="122"/>
                    </a:lnTo>
                    <a:lnTo>
                      <a:pt x="17" y="36"/>
                    </a:lnTo>
                    <a:lnTo>
                      <a:pt x="76" y="0"/>
                    </a:lnTo>
                    <a:lnTo>
                      <a:pt x="173" y="0"/>
                    </a:lnTo>
                    <a:lnTo>
                      <a:pt x="314" y="42"/>
                    </a:lnTo>
                    <a:lnTo>
                      <a:pt x="434" y="51"/>
                    </a:lnTo>
                    <a:lnTo>
                      <a:pt x="497" y="42"/>
                    </a:lnTo>
                    <a:lnTo>
                      <a:pt x="537" y="6"/>
                    </a:lnTo>
                    <a:lnTo>
                      <a:pt x="544" y="36"/>
                    </a:lnTo>
                    <a:lnTo>
                      <a:pt x="495" y="76"/>
                    </a:lnTo>
                    <a:lnTo>
                      <a:pt x="434" y="91"/>
                    </a:lnTo>
                    <a:lnTo>
                      <a:pt x="348" y="85"/>
                    </a:lnTo>
                    <a:lnTo>
                      <a:pt x="192" y="49"/>
                    </a:lnTo>
                    <a:lnTo>
                      <a:pt x="126" y="42"/>
                    </a:lnTo>
                    <a:lnTo>
                      <a:pt x="71" y="51"/>
                    </a:lnTo>
                    <a:lnTo>
                      <a:pt x="46" y="101"/>
                    </a:lnTo>
                    <a:lnTo>
                      <a:pt x="40" y="171"/>
                    </a:lnTo>
                    <a:lnTo>
                      <a:pt x="46" y="281"/>
                    </a:lnTo>
                    <a:lnTo>
                      <a:pt x="54" y="1420"/>
                    </a:lnTo>
                    <a:lnTo>
                      <a:pt x="10" y="1445"/>
                    </a:lnTo>
                    <a:lnTo>
                      <a:pt x="10" y="1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auto">
              <a:xfrm>
                <a:off x="796" y="2971"/>
                <a:ext cx="161" cy="722"/>
              </a:xfrm>
              <a:custGeom>
                <a:avLst/>
                <a:gdLst>
                  <a:gd name="T0" fmla="*/ 1 w 323"/>
                  <a:gd name="T1" fmla="*/ 80 h 1443"/>
                  <a:gd name="T2" fmla="*/ 55 w 323"/>
                  <a:gd name="T3" fmla="*/ 66 h 1443"/>
                  <a:gd name="T4" fmla="*/ 140 w 323"/>
                  <a:gd name="T5" fmla="*/ 9 h 1443"/>
                  <a:gd name="T6" fmla="*/ 195 w 323"/>
                  <a:gd name="T7" fmla="*/ 0 h 1443"/>
                  <a:gd name="T8" fmla="*/ 226 w 323"/>
                  <a:gd name="T9" fmla="*/ 11 h 1443"/>
                  <a:gd name="T10" fmla="*/ 247 w 323"/>
                  <a:gd name="T11" fmla="*/ 32 h 1443"/>
                  <a:gd name="T12" fmla="*/ 250 w 323"/>
                  <a:gd name="T13" fmla="*/ 72 h 1443"/>
                  <a:gd name="T14" fmla="*/ 273 w 323"/>
                  <a:gd name="T15" fmla="*/ 133 h 1443"/>
                  <a:gd name="T16" fmla="*/ 313 w 323"/>
                  <a:gd name="T17" fmla="*/ 226 h 1443"/>
                  <a:gd name="T18" fmla="*/ 323 w 323"/>
                  <a:gd name="T19" fmla="*/ 304 h 1443"/>
                  <a:gd name="T20" fmla="*/ 302 w 323"/>
                  <a:gd name="T21" fmla="*/ 409 h 1443"/>
                  <a:gd name="T22" fmla="*/ 252 w 323"/>
                  <a:gd name="T23" fmla="*/ 507 h 1443"/>
                  <a:gd name="T24" fmla="*/ 241 w 323"/>
                  <a:gd name="T25" fmla="*/ 595 h 1443"/>
                  <a:gd name="T26" fmla="*/ 241 w 323"/>
                  <a:gd name="T27" fmla="*/ 1443 h 1443"/>
                  <a:gd name="T28" fmla="*/ 201 w 323"/>
                  <a:gd name="T29" fmla="*/ 1435 h 1443"/>
                  <a:gd name="T30" fmla="*/ 203 w 323"/>
                  <a:gd name="T31" fmla="*/ 578 h 1443"/>
                  <a:gd name="T32" fmla="*/ 211 w 323"/>
                  <a:gd name="T33" fmla="*/ 504 h 1443"/>
                  <a:gd name="T34" fmla="*/ 222 w 323"/>
                  <a:gd name="T35" fmla="*/ 462 h 1443"/>
                  <a:gd name="T36" fmla="*/ 262 w 323"/>
                  <a:gd name="T37" fmla="*/ 390 h 1443"/>
                  <a:gd name="T38" fmla="*/ 273 w 323"/>
                  <a:gd name="T39" fmla="*/ 327 h 1443"/>
                  <a:gd name="T40" fmla="*/ 271 w 323"/>
                  <a:gd name="T41" fmla="*/ 260 h 1443"/>
                  <a:gd name="T42" fmla="*/ 252 w 323"/>
                  <a:gd name="T43" fmla="*/ 182 h 1443"/>
                  <a:gd name="T44" fmla="*/ 218 w 323"/>
                  <a:gd name="T45" fmla="*/ 101 h 1443"/>
                  <a:gd name="T46" fmla="*/ 211 w 323"/>
                  <a:gd name="T47" fmla="*/ 55 h 1443"/>
                  <a:gd name="T48" fmla="*/ 186 w 323"/>
                  <a:gd name="T49" fmla="*/ 42 h 1443"/>
                  <a:gd name="T50" fmla="*/ 152 w 323"/>
                  <a:gd name="T51" fmla="*/ 42 h 1443"/>
                  <a:gd name="T52" fmla="*/ 96 w 323"/>
                  <a:gd name="T53" fmla="*/ 91 h 1443"/>
                  <a:gd name="T54" fmla="*/ 0 w 323"/>
                  <a:gd name="T55" fmla="*/ 137 h 1443"/>
                  <a:gd name="T56" fmla="*/ 1 w 323"/>
                  <a:gd name="T57" fmla="*/ 80 h 1443"/>
                  <a:gd name="T58" fmla="*/ 1 w 323"/>
                  <a:gd name="T59" fmla="*/ 8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1443">
                    <a:moveTo>
                      <a:pt x="1" y="80"/>
                    </a:moveTo>
                    <a:lnTo>
                      <a:pt x="55" y="66"/>
                    </a:lnTo>
                    <a:lnTo>
                      <a:pt x="140" y="9"/>
                    </a:lnTo>
                    <a:lnTo>
                      <a:pt x="195" y="0"/>
                    </a:lnTo>
                    <a:lnTo>
                      <a:pt x="226" y="11"/>
                    </a:lnTo>
                    <a:lnTo>
                      <a:pt x="247" y="32"/>
                    </a:lnTo>
                    <a:lnTo>
                      <a:pt x="250" y="72"/>
                    </a:lnTo>
                    <a:lnTo>
                      <a:pt x="273" y="133"/>
                    </a:lnTo>
                    <a:lnTo>
                      <a:pt x="313" y="226"/>
                    </a:lnTo>
                    <a:lnTo>
                      <a:pt x="323" y="304"/>
                    </a:lnTo>
                    <a:lnTo>
                      <a:pt x="302" y="409"/>
                    </a:lnTo>
                    <a:lnTo>
                      <a:pt x="252" y="507"/>
                    </a:lnTo>
                    <a:lnTo>
                      <a:pt x="241" y="595"/>
                    </a:lnTo>
                    <a:lnTo>
                      <a:pt x="241" y="1443"/>
                    </a:lnTo>
                    <a:lnTo>
                      <a:pt x="201" y="1435"/>
                    </a:lnTo>
                    <a:lnTo>
                      <a:pt x="203" y="578"/>
                    </a:lnTo>
                    <a:lnTo>
                      <a:pt x="211" y="504"/>
                    </a:lnTo>
                    <a:lnTo>
                      <a:pt x="222" y="462"/>
                    </a:lnTo>
                    <a:lnTo>
                      <a:pt x="262" y="390"/>
                    </a:lnTo>
                    <a:lnTo>
                      <a:pt x="273" y="327"/>
                    </a:lnTo>
                    <a:lnTo>
                      <a:pt x="271" y="260"/>
                    </a:lnTo>
                    <a:lnTo>
                      <a:pt x="252" y="182"/>
                    </a:lnTo>
                    <a:lnTo>
                      <a:pt x="218" y="101"/>
                    </a:lnTo>
                    <a:lnTo>
                      <a:pt x="211" y="55"/>
                    </a:lnTo>
                    <a:lnTo>
                      <a:pt x="186" y="42"/>
                    </a:lnTo>
                    <a:lnTo>
                      <a:pt x="152" y="42"/>
                    </a:lnTo>
                    <a:lnTo>
                      <a:pt x="96" y="91"/>
                    </a:lnTo>
                    <a:lnTo>
                      <a:pt x="0" y="137"/>
                    </a:lnTo>
                    <a:lnTo>
                      <a:pt x="1" y="8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auto">
              <a:xfrm>
                <a:off x="769" y="2898"/>
                <a:ext cx="40" cy="144"/>
              </a:xfrm>
              <a:custGeom>
                <a:avLst/>
                <a:gdLst>
                  <a:gd name="T0" fmla="*/ 0 w 80"/>
                  <a:gd name="T1" fmla="*/ 276 h 288"/>
                  <a:gd name="T2" fmla="*/ 10 w 80"/>
                  <a:gd name="T3" fmla="*/ 215 h 288"/>
                  <a:gd name="T4" fmla="*/ 8 w 80"/>
                  <a:gd name="T5" fmla="*/ 115 h 288"/>
                  <a:gd name="T6" fmla="*/ 0 w 80"/>
                  <a:gd name="T7" fmla="*/ 31 h 288"/>
                  <a:gd name="T8" fmla="*/ 17 w 80"/>
                  <a:gd name="T9" fmla="*/ 0 h 288"/>
                  <a:gd name="T10" fmla="*/ 54 w 80"/>
                  <a:gd name="T11" fmla="*/ 12 h 288"/>
                  <a:gd name="T12" fmla="*/ 71 w 80"/>
                  <a:gd name="T13" fmla="*/ 52 h 288"/>
                  <a:gd name="T14" fmla="*/ 80 w 80"/>
                  <a:gd name="T15" fmla="*/ 143 h 288"/>
                  <a:gd name="T16" fmla="*/ 80 w 80"/>
                  <a:gd name="T17" fmla="*/ 204 h 288"/>
                  <a:gd name="T18" fmla="*/ 63 w 80"/>
                  <a:gd name="T19" fmla="*/ 284 h 288"/>
                  <a:gd name="T20" fmla="*/ 44 w 80"/>
                  <a:gd name="T21" fmla="*/ 282 h 288"/>
                  <a:gd name="T22" fmla="*/ 57 w 80"/>
                  <a:gd name="T23" fmla="*/ 200 h 288"/>
                  <a:gd name="T24" fmla="*/ 57 w 80"/>
                  <a:gd name="T25" fmla="*/ 116 h 288"/>
                  <a:gd name="T26" fmla="*/ 44 w 80"/>
                  <a:gd name="T27" fmla="*/ 48 h 288"/>
                  <a:gd name="T28" fmla="*/ 33 w 80"/>
                  <a:gd name="T29" fmla="*/ 33 h 288"/>
                  <a:gd name="T30" fmla="*/ 27 w 80"/>
                  <a:gd name="T31" fmla="*/ 63 h 288"/>
                  <a:gd name="T32" fmla="*/ 33 w 80"/>
                  <a:gd name="T33" fmla="*/ 139 h 288"/>
                  <a:gd name="T34" fmla="*/ 33 w 80"/>
                  <a:gd name="T35" fmla="*/ 210 h 288"/>
                  <a:gd name="T36" fmla="*/ 21 w 80"/>
                  <a:gd name="T37" fmla="*/ 288 h 288"/>
                  <a:gd name="T38" fmla="*/ 0 w 80"/>
                  <a:gd name="T39" fmla="*/ 276 h 288"/>
                  <a:gd name="T40" fmla="*/ 0 w 80"/>
                  <a:gd name="T4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288">
                    <a:moveTo>
                      <a:pt x="0" y="276"/>
                    </a:moveTo>
                    <a:lnTo>
                      <a:pt x="10" y="215"/>
                    </a:lnTo>
                    <a:lnTo>
                      <a:pt x="8" y="115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54" y="12"/>
                    </a:lnTo>
                    <a:lnTo>
                      <a:pt x="71" y="52"/>
                    </a:lnTo>
                    <a:lnTo>
                      <a:pt x="80" y="143"/>
                    </a:lnTo>
                    <a:lnTo>
                      <a:pt x="80" y="204"/>
                    </a:lnTo>
                    <a:lnTo>
                      <a:pt x="63" y="284"/>
                    </a:lnTo>
                    <a:lnTo>
                      <a:pt x="44" y="282"/>
                    </a:lnTo>
                    <a:lnTo>
                      <a:pt x="57" y="200"/>
                    </a:lnTo>
                    <a:lnTo>
                      <a:pt x="57" y="116"/>
                    </a:lnTo>
                    <a:lnTo>
                      <a:pt x="44" y="48"/>
                    </a:lnTo>
                    <a:lnTo>
                      <a:pt x="33" y="33"/>
                    </a:lnTo>
                    <a:lnTo>
                      <a:pt x="27" y="63"/>
                    </a:lnTo>
                    <a:lnTo>
                      <a:pt x="33" y="139"/>
                    </a:lnTo>
                    <a:lnTo>
                      <a:pt x="33" y="210"/>
                    </a:lnTo>
                    <a:lnTo>
                      <a:pt x="21" y="288"/>
                    </a:lnTo>
                    <a:lnTo>
                      <a:pt x="0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4" name="Freeform 16"/>
              <p:cNvSpPr>
                <a:spLocks/>
              </p:cNvSpPr>
              <p:nvPr/>
            </p:nvSpPr>
            <p:spPr bwMode="auto">
              <a:xfrm>
                <a:off x="692" y="3052"/>
                <a:ext cx="218" cy="619"/>
              </a:xfrm>
              <a:custGeom>
                <a:avLst/>
                <a:gdLst>
                  <a:gd name="T0" fmla="*/ 0 w 436"/>
                  <a:gd name="T1" fmla="*/ 4 h 1238"/>
                  <a:gd name="T2" fmla="*/ 107 w 436"/>
                  <a:gd name="T3" fmla="*/ 16 h 1238"/>
                  <a:gd name="T4" fmla="*/ 232 w 436"/>
                  <a:gd name="T5" fmla="*/ 56 h 1238"/>
                  <a:gd name="T6" fmla="*/ 314 w 436"/>
                  <a:gd name="T7" fmla="*/ 52 h 1238"/>
                  <a:gd name="T8" fmla="*/ 415 w 436"/>
                  <a:gd name="T9" fmla="*/ 0 h 1238"/>
                  <a:gd name="T10" fmla="*/ 436 w 436"/>
                  <a:gd name="T11" fmla="*/ 128 h 1238"/>
                  <a:gd name="T12" fmla="*/ 426 w 436"/>
                  <a:gd name="T13" fmla="*/ 213 h 1238"/>
                  <a:gd name="T14" fmla="*/ 390 w 436"/>
                  <a:gd name="T15" fmla="*/ 284 h 1238"/>
                  <a:gd name="T16" fmla="*/ 390 w 436"/>
                  <a:gd name="T17" fmla="*/ 386 h 1238"/>
                  <a:gd name="T18" fmla="*/ 384 w 436"/>
                  <a:gd name="T19" fmla="*/ 1234 h 1238"/>
                  <a:gd name="T20" fmla="*/ 293 w 436"/>
                  <a:gd name="T21" fmla="*/ 1238 h 1238"/>
                  <a:gd name="T22" fmla="*/ 293 w 436"/>
                  <a:gd name="T23" fmla="*/ 436 h 1238"/>
                  <a:gd name="T24" fmla="*/ 299 w 436"/>
                  <a:gd name="T25" fmla="*/ 234 h 1238"/>
                  <a:gd name="T26" fmla="*/ 263 w 436"/>
                  <a:gd name="T27" fmla="*/ 122 h 1238"/>
                  <a:gd name="T28" fmla="*/ 192 w 436"/>
                  <a:gd name="T29" fmla="*/ 86 h 1238"/>
                  <a:gd name="T30" fmla="*/ 111 w 436"/>
                  <a:gd name="T31" fmla="*/ 67 h 1238"/>
                  <a:gd name="T32" fmla="*/ 61 w 436"/>
                  <a:gd name="T33" fmla="*/ 40 h 1238"/>
                  <a:gd name="T34" fmla="*/ 0 w 436"/>
                  <a:gd name="T35" fmla="*/ 4 h 1238"/>
                  <a:gd name="T36" fmla="*/ 0 w 436"/>
                  <a:gd name="T37" fmla="*/ 4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1238">
                    <a:moveTo>
                      <a:pt x="0" y="4"/>
                    </a:moveTo>
                    <a:lnTo>
                      <a:pt x="107" y="16"/>
                    </a:lnTo>
                    <a:lnTo>
                      <a:pt x="232" y="56"/>
                    </a:lnTo>
                    <a:lnTo>
                      <a:pt x="314" y="52"/>
                    </a:lnTo>
                    <a:lnTo>
                      <a:pt x="415" y="0"/>
                    </a:lnTo>
                    <a:lnTo>
                      <a:pt x="436" y="128"/>
                    </a:lnTo>
                    <a:lnTo>
                      <a:pt x="426" y="213"/>
                    </a:lnTo>
                    <a:lnTo>
                      <a:pt x="390" y="284"/>
                    </a:lnTo>
                    <a:lnTo>
                      <a:pt x="390" y="386"/>
                    </a:lnTo>
                    <a:lnTo>
                      <a:pt x="384" y="1234"/>
                    </a:lnTo>
                    <a:lnTo>
                      <a:pt x="293" y="1238"/>
                    </a:lnTo>
                    <a:lnTo>
                      <a:pt x="293" y="436"/>
                    </a:lnTo>
                    <a:lnTo>
                      <a:pt x="299" y="234"/>
                    </a:lnTo>
                    <a:lnTo>
                      <a:pt x="263" y="122"/>
                    </a:lnTo>
                    <a:lnTo>
                      <a:pt x="192" y="86"/>
                    </a:lnTo>
                    <a:lnTo>
                      <a:pt x="111" y="67"/>
                    </a:lnTo>
                    <a:lnTo>
                      <a:pt x="61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25" name="Group 17"/>
            <p:cNvGrpSpPr>
              <a:grpSpLocks/>
            </p:cNvGrpSpPr>
            <p:nvPr/>
          </p:nvGrpSpPr>
          <p:grpSpPr bwMode="auto">
            <a:xfrm>
              <a:off x="2977" y="2763"/>
              <a:ext cx="465" cy="127"/>
              <a:chOff x="3362" y="3835"/>
              <a:chExt cx="484" cy="367"/>
            </a:xfrm>
          </p:grpSpPr>
          <p:sp>
            <p:nvSpPr>
              <p:cNvPr id="43026" name="Freeform 18"/>
              <p:cNvSpPr>
                <a:spLocks/>
              </p:cNvSpPr>
              <p:nvPr/>
            </p:nvSpPr>
            <p:spPr bwMode="auto">
              <a:xfrm>
                <a:off x="3385" y="3903"/>
                <a:ext cx="433" cy="253"/>
              </a:xfrm>
              <a:custGeom>
                <a:avLst/>
                <a:gdLst>
                  <a:gd name="T0" fmla="*/ 440 w 866"/>
                  <a:gd name="T1" fmla="*/ 506 h 507"/>
                  <a:gd name="T2" fmla="*/ 390 w 866"/>
                  <a:gd name="T3" fmla="*/ 504 h 507"/>
                  <a:gd name="T4" fmla="*/ 341 w 866"/>
                  <a:gd name="T5" fmla="*/ 500 h 507"/>
                  <a:gd name="T6" fmla="*/ 291 w 866"/>
                  <a:gd name="T7" fmla="*/ 494 h 507"/>
                  <a:gd name="T8" fmla="*/ 243 w 866"/>
                  <a:gd name="T9" fmla="*/ 484 h 507"/>
                  <a:gd name="T10" fmla="*/ 196 w 866"/>
                  <a:gd name="T11" fmla="*/ 472 h 507"/>
                  <a:gd name="T12" fmla="*/ 148 w 866"/>
                  <a:gd name="T13" fmla="*/ 456 h 507"/>
                  <a:gd name="T14" fmla="*/ 102 w 866"/>
                  <a:gd name="T15" fmla="*/ 436 h 507"/>
                  <a:gd name="T16" fmla="*/ 68 w 866"/>
                  <a:gd name="T17" fmla="*/ 376 h 507"/>
                  <a:gd name="T18" fmla="*/ 47 w 866"/>
                  <a:gd name="T19" fmla="*/ 272 h 507"/>
                  <a:gd name="T20" fmla="*/ 30 w 866"/>
                  <a:gd name="T21" fmla="*/ 165 h 507"/>
                  <a:gd name="T22" fmla="*/ 11 w 866"/>
                  <a:gd name="T23" fmla="*/ 59 h 507"/>
                  <a:gd name="T24" fmla="*/ 23 w 866"/>
                  <a:gd name="T25" fmla="*/ 14 h 507"/>
                  <a:gd name="T26" fmla="*/ 70 w 866"/>
                  <a:gd name="T27" fmla="*/ 26 h 507"/>
                  <a:gd name="T28" fmla="*/ 121 w 866"/>
                  <a:gd name="T29" fmla="*/ 34 h 507"/>
                  <a:gd name="T30" fmla="*/ 175 w 866"/>
                  <a:gd name="T31" fmla="*/ 41 h 507"/>
                  <a:gd name="T32" fmla="*/ 229 w 866"/>
                  <a:gd name="T33" fmla="*/ 46 h 507"/>
                  <a:gd name="T34" fmla="*/ 287 w 866"/>
                  <a:gd name="T35" fmla="*/ 49 h 507"/>
                  <a:gd name="T36" fmla="*/ 344 w 866"/>
                  <a:gd name="T37" fmla="*/ 51 h 507"/>
                  <a:gd name="T38" fmla="*/ 403 w 866"/>
                  <a:gd name="T39" fmla="*/ 51 h 507"/>
                  <a:gd name="T40" fmla="*/ 462 w 866"/>
                  <a:gd name="T41" fmla="*/ 50 h 507"/>
                  <a:gd name="T42" fmla="*/ 520 w 866"/>
                  <a:gd name="T43" fmla="*/ 46 h 507"/>
                  <a:gd name="T44" fmla="*/ 579 w 866"/>
                  <a:gd name="T45" fmla="*/ 43 h 507"/>
                  <a:gd name="T46" fmla="*/ 636 w 866"/>
                  <a:gd name="T47" fmla="*/ 37 h 507"/>
                  <a:gd name="T48" fmla="*/ 691 w 866"/>
                  <a:gd name="T49" fmla="*/ 31 h 507"/>
                  <a:gd name="T50" fmla="*/ 744 w 866"/>
                  <a:gd name="T51" fmla="*/ 23 h 507"/>
                  <a:gd name="T52" fmla="*/ 796 w 866"/>
                  <a:gd name="T53" fmla="*/ 15 h 507"/>
                  <a:gd name="T54" fmla="*/ 843 w 866"/>
                  <a:gd name="T55" fmla="*/ 5 h 507"/>
                  <a:gd name="T56" fmla="*/ 862 w 866"/>
                  <a:gd name="T57" fmla="*/ 64 h 507"/>
                  <a:gd name="T58" fmla="*/ 854 w 866"/>
                  <a:gd name="T59" fmla="*/ 177 h 507"/>
                  <a:gd name="T60" fmla="*/ 843 w 866"/>
                  <a:gd name="T61" fmla="*/ 272 h 507"/>
                  <a:gd name="T62" fmla="*/ 820 w 866"/>
                  <a:gd name="T63" fmla="*/ 351 h 507"/>
                  <a:gd name="T64" fmla="*/ 783 w 866"/>
                  <a:gd name="T65" fmla="*/ 412 h 507"/>
                  <a:gd name="T66" fmla="*/ 726 w 866"/>
                  <a:gd name="T67" fmla="*/ 458 h 507"/>
                  <a:gd name="T68" fmla="*/ 645 w 866"/>
                  <a:gd name="T69" fmla="*/ 489 h 507"/>
                  <a:gd name="T70" fmla="*/ 533 w 866"/>
                  <a:gd name="T71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507">
                    <a:moveTo>
                      <a:pt x="465" y="507"/>
                    </a:moveTo>
                    <a:lnTo>
                      <a:pt x="440" y="506"/>
                    </a:lnTo>
                    <a:lnTo>
                      <a:pt x="416" y="506"/>
                    </a:lnTo>
                    <a:lnTo>
                      <a:pt x="390" y="504"/>
                    </a:lnTo>
                    <a:lnTo>
                      <a:pt x="366" y="503"/>
                    </a:lnTo>
                    <a:lnTo>
                      <a:pt x="341" y="500"/>
                    </a:lnTo>
                    <a:lnTo>
                      <a:pt x="317" y="497"/>
                    </a:lnTo>
                    <a:lnTo>
                      <a:pt x="291" y="494"/>
                    </a:lnTo>
                    <a:lnTo>
                      <a:pt x="267" y="489"/>
                    </a:lnTo>
                    <a:lnTo>
                      <a:pt x="243" y="484"/>
                    </a:lnTo>
                    <a:lnTo>
                      <a:pt x="219" y="479"/>
                    </a:lnTo>
                    <a:lnTo>
                      <a:pt x="196" y="472"/>
                    </a:lnTo>
                    <a:lnTo>
                      <a:pt x="171" y="465"/>
                    </a:lnTo>
                    <a:lnTo>
                      <a:pt x="148" y="456"/>
                    </a:lnTo>
                    <a:lnTo>
                      <a:pt x="125" y="446"/>
                    </a:lnTo>
                    <a:lnTo>
                      <a:pt x="102" y="436"/>
                    </a:lnTo>
                    <a:lnTo>
                      <a:pt x="80" y="424"/>
                    </a:lnTo>
                    <a:lnTo>
                      <a:pt x="68" y="376"/>
                    </a:lnTo>
                    <a:lnTo>
                      <a:pt x="57" y="325"/>
                    </a:lnTo>
                    <a:lnTo>
                      <a:pt x="47" y="272"/>
                    </a:lnTo>
                    <a:lnTo>
                      <a:pt x="39" y="219"/>
                    </a:lnTo>
                    <a:lnTo>
                      <a:pt x="30" y="165"/>
                    </a:lnTo>
                    <a:lnTo>
                      <a:pt x="21" y="112"/>
                    </a:lnTo>
                    <a:lnTo>
                      <a:pt x="11" y="59"/>
                    </a:lnTo>
                    <a:lnTo>
                      <a:pt x="0" y="8"/>
                    </a:lnTo>
                    <a:lnTo>
                      <a:pt x="23" y="14"/>
                    </a:lnTo>
                    <a:lnTo>
                      <a:pt x="46" y="20"/>
                    </a:lnTo>
                    <a:lnTo>
                      <a:pt x="70" y="26"/>
                    </a:lnTo>
                    <a:lnTo>
                      <a:pt x="95" y="30"/>
                    </a:lnTo>
                    <a:lnTo>
                      <a:pt x="121" y="34"/>
                    </a:lnTo>
                    <a:lnTo>
                      <a:pt x="147" y="37"/>
                    </a:lnTo>
                    <a:lnTo>
                      <a:pt x="175" y="41"/>
                    </a:lnTo>
                    <a:lnTo>
                      <a:pt x="201" y="44"/>
                    </a:lnTo>
                    <a:lnTo>
                      <a:pt x="229" y="46"/>
                    </a:lnTo>
                    <a:lnTo>
                      <a:pt x="258" y="48"/>
                    </a:lnTo>
                    <a:lnTo>
                      <a:pt x="287" y="49"/>
                    </a:lnTo>
                    <a:lnTo>
                      <a:pt x="315" y="50"/>
                    </a:lnTo>
                    <a:lnTo>
                      <a:pt x="344" y="51"/>
                    </a:lnTo>
                    <a:lnTo>
                      <a:pt x="374" y="51"/>
                    </a:lnTo>
                    <a:lnTo>
                      <a:pt x="403" y="51"/>
                    </a:lnTo>
                    <a:lnTo>
                      <a:pt x="433" y="51"/>
                    </a:lnTo>
                    <a:lnTo>
                      <a:pt x="462" y="50"/>
                    </a:lnTo>
                    <a:lnTo>
                      <a:pt x="492" y="49"/>
                    </a:lnTo>
                    <a:lnTo>
                      <a:pt x="520" y="46"/>
                    </a:lnTo>
                    <a:lnTo>
                      <a:pt x="549" y="45"/>
                    </a:lnTo>
                    <a:lnTo>
                      <a:pt x="579" y="43"/>
                    </a:lnTo>
                    <a:lnTo>
                      <a:pt x="607" y="41"/>
                    </a:lnTo>
                    <a:lnTo>
                      <a:pt x="636" y="37"/>
                    </a:lnTo>
                    <a:lnTo>
                      <a:pt x="663" y="35"/>
                    </a:lnTo>
                    <a:lnTo>
                      <a:pt x="691" y="31"/>
                    </a:lnTo>
                    <a:lnTo>
                      <a:pt x="717" y="28"/>
                    </a:lnTo>
                    <a:lnTo>
                      <a:pt x="744" y="23"/>
                    </a:lnTo>
                    <a:lnTo>
                      <a:pt x="770" y="20"/>
                    </a:lnTo>
                    <a:lnTo>
                      <a:pt x="796" y="15"/>
                    </a:lnTo>
                    <a:lnTo>
                      <a:pt x="820" y="11"/>
                    </a:lnTo>
                    <a:lnTo>
                      <a:pt x="843" y="5"/>
                    </a:lnTo>
                    <a:lnTo>
                      <a:pt x="866" y="0"/>
                    </a:lnTo>
                    <a:lnTo>
                      <a:pt x="862" y="64"/>
                    </a:lnTo>
                    <a:lnTo>
                      <a:pt x="859" y="122"/>
                    </a:lnTo>
                    <a:lnTo>
                      <a:pt x="854" y="177"/>
                    </a:lnTo>
                    <a:lnTo>
                      <a:pt x="850" y="226"/>
                    </a:lnTo>
                    <a:lnTo>
                      <a:pt x="843" y="272"/>
                    </a:lnTo>
                    <a:lnTo>
                      <a:pt x="832" y="313"/>
                    </a:lnTo>
                    <a:lnTo>
                      <a:pt x="820" y="351"/>
                    </a:lnTo>
                    <a:lnTo>
                      <a:pt x="804" y="383"/>
                    </a:lnTo>
                    <a:lnTo>
                      <a:pt x="783" y="412"/>
                    </a:lnTo>
                    <a:lnTo>
                      <a:pt x="758" y="437"/>
                    </a:lnTo>
                    <a:lnTo>
                      <a:pt x="726" y="458"/>
                    </a:lnTo>
                    <a:lnTo>
                      <a:pt x="688" y="475"/>
                    </a:lnTo>
                    <a:lnTo>
                      <a:pt x="645" y="489"/>
                    </a:lnTo>
                    <a:lnTo>
                      <a:pt x="593" y="498"/>
                    </a:lnTo>
                    <a:lnTo>
                      <a:pt x="533" y="505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DB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Freeform 19"/>
              <p:cNvSpPr>
                <a:spLocks/>
              </p:cNvSpPr>
              <p:nvPr/>
            </p:nvSpPr>
            <p:spPr bwMode="auto">
              <a:xfrm>
                <a:off x="3362" y="3835"/>
                <a:ext cx="484" cy="268"/>
              </a:xfrm>
              <a:custGeom>
                <a:avLst/>
                <a:gdLst>
                  <a:gd name="T0" fmla="*/ 962 w 966"/>
                  <a:gd name="T1" fmla="*/ 116 h 534"/>
                  <a:gd name="T2" fmla="*/ 913 w 966"/>
                  <a:gd name="T3" fmla="*/ 180 h 534"/>
                  <a:gd name="T4" fmla="*/ 892 w 966"/>
                  <a:gd name="T5" fmla="*/ 262 h 534"/>
                  <a:gd name="T6" fmla="*/ 889 w 966"/>
                  <a:gd name="T7" fmla="*/ 319 h 534"/>
                  <a:gd name="T8" fmla="*/ 897 w 966"/>
                  <a:gd name="T9" fmla="*/ 322 h 534"/>
                  <a:gd name="T10" fmla="*/ 872 w 966"/>
                  <a:gd name="T11" fmla="*/ 454 h 534"/>
                  <a:gd name="T12" fmla="*/ 859 w 966"/>
                  <a:gd name="T13" fmla="*/ 503 h 534"/>
                  <a:gd name="T14" fmla="*/ 857 w 966"/>
                  <a:gd name="T15" fmla="*/ 464 h 534"/>
                  <a:gd name="T16" fmla="*/ 875 w 966"/>
                  <a:gd name="T17" fmla="*/ 333 h 534"/>
                  <a:gd name="T18" fmla="*/ 895 w 966"/>
                  <a:gd name="T19" fmla="*/ 201 h 534"/>
                  <a:gd name="T20" fmla="*/ 853 w 966"/>
                  <a:gd name="T21" fmla="*/ 168 h 534"/>
                  <a:gd name="T22" fmla="*/ 778 w 966"/>
                  <a:gd name="T23" fmla="*/ 180 h 534"/>
                  <a:gd name="T24" fmla="*/ 701 w 966"/>
                  <a:gd name="T25" fmla="*/ 188 h 534"/>
                  <a:gd name="T26" fmla="*/ 621 w 966"/>
                  <a:gd name="T27" fmla="*/ 194 h 534"/>
                  <a:gd name="T28" fmla="*/ 540 w 966"/>
                  <a:gd name="T29" fmla="*/ 198 h 534"/>
                  <a:gd name="T30" fmla="*/ 458 w 966"/>
                  <a:gd name="T31" fmla="*/ 198 h 534"/>
                  <a:gd name="T32" fmla="*/ 376 w 966"/>
                  <a:gd name="T33" fmla="*/ 195 h 534"/>
                  <a:gd name="T34" fmla="*/ 295 w 966"/>
                  <a:gd name="T35" fmla="*/ 191 h 534"/>
                  <a:gd name="T36" fmla="*/ 216 w 966"/>
                  <a:gd name="T37" fmla="*/ 185 h 534"/>
                  <a:gd name="T38" fmla="*/ 138 w 966"/>
                  <a:gd name="T39" fmla="*/ 176 h 534"/>
                  <a:gd name="T40" fmla="*/ 64 w 966"/>
                  <a:gd name="T41" fmla="*/ 167 h 534"/>
                  <a:gd name="T42" fmla="*/ 83 w 966"/>
                  <a:gd name="T43" fmla="*/ 244 h 534"/>
                  <a:gd name="T44" fmla="*/ 83 w 966"/>
                  <a:gd name="T45" fmla="*/ 269 h 534"/>
                  <a:gd name="T46" fmla="*/ 81 w 966"/>
                  <a:gd name="T47" fmla="*/ 293 h 534"/>
                  <a:gd name="T48" fmla="*/ 97 w 966"/>
                  <a:gd name="T49" fmla="*/ 405 h 534"/>
                  <a:gd name="T50" fmla="*/ 115 w 966"/>
                  <a:gd name="T51" fmla="*/ 512 h 534"/>
                  <a:gd name="T52" fmla="*/ 116 w 966"/>
                  <a:gd name="T53" fmla="*/ 534 h 534"/>
                  <a:gd name="T54" fmla="*/ 105 w 966"/>
                  <a:gd name="T55" fmla="*/ 493 h 534"/>
                  <a:gd name="T56" fmla="*/ 85 w 966"/>
                  <a:gd name="T57" fmla="*/ 366 h 534"/>
                  <a:gd name="T58" fmla="*/ 66 w 966"/>
                  <a:gd name="T59" fmla="*/ 239 h 534"/>
                  <a:gd name="T60" fmla="*/ 38 w 966"/>
                  <a:gd name="T61" fmla="*/ 161 h 534"/>
                  <a:gd name="T62" fmla="*/ 5 w 966"/>
                  <a:gd name="T63" fmla="*/ 114 h 534"/>
                  <a:gd name="T64" fmla="*/ 8 w 966"/>
                  <a:gd name="T65" fmla="*/ 76 h 534"/>
                  <a:gd name="T66" fmla="*/ 24 w 966"/>
                  <a:gd name="T67" fmla="*/ 65 h 534"/>
                  <a:gd name="T68" fmla="*/ 49 w 966"/>
                  <a:gd name="T69" fmla="*/ 56 h 534"/>
                  <a:gd name="T70" fmla="*/ 76 w 966"/>
                  <a:gd name="T71" fmla="*/ 49 h 534"/>
                  <a:gd name="T72" fmla="*/ 97 w 966"/>
                  <a:gd name="T73" fmla="*/ 40 h 534"/>
                  <a:gd name="T74" fmla="*/ 116 w 966"/>
                  <a:gd name="T75" fmla="*/ 32 h 534"/>
                  <a:gd name="T76" fmla="*/ 166 w 966"/>
                  <a:gd name="T77" fmla="*/ 23 h 534"/>
                  <a:gd name="T78" fmla="*/ 243 w 966"/>
                  <a:gd name="T79" fmla="*/ 14 h 534"/>
                  <a:gd name="T80" fmla="*/ 325 w 966"/>
                  <a:gd name="T81" fmla="*/ 8 h 534"/>
                  <a:gd name="T82" fmla="*/ 410 w 966"/>
                  <a:gd name="T83" fmla="*/ 2 h 534"/>
                  <a:gd name="T84" fmla="*/ 497 w 966"/>
                  <a:gd name="T85" fmla="*/ 0 h 534"/>
                  <a:gd name="T86" fmla="*/ 584 w 966"/>
                  <a:gd name="T87" fmla="*/ 0 h 534"/>
                  <a:gd name="T88" fmla="*/ 669 w 966"/>
                  <a:gd name="T89" fmla="*/ 4 h 534"/>
                  <a:gd name="T90" fmla="*/ 752 w 966"/>
                  <a:gd name="T91" fmla="*/ 12 h 534"/>
                  <a:gd name="T92" fmla="*/ 829 w 966"/>
                  <a:gd name="T93" fmla="*/ 24 h 534"/>
                  <a:gd name="T94" fmla="*/ 899 w 966"/>
                  <a:gd name="T95" fmla="*/ 41 h 534"/>
                  <a:gd name="T96" fmla="*/ 962 w 966"/>
                  <a:gd name="T97" fmla="*/ 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534">
                    <a:moveTo>
                      <a:pt x="962" y="63"/>
                    </a:moveTo>
                    <a:lnTo>
                      <a:pt x="966" y="70"/>
                    </a:lnTo>
                    <a:lnTo>
                      <a:pt x="962" y="116"/>
                    </a:lnTo>
                    <a:lnTo>
                      <a:pt x="941" y="134"/>
                    </a:lnTo>
                    <a:lnTo>
                      <a:pt x="925" y="155"/>
                    </a:lnTo>
                    <a:lnTo>
                      <a:pt x="913" y="180"/>
                    </a:lnTo>
                    <a:lnTo>
                      <a:pt x="904" y="206"/>
                    </a:lnTo>
                    <a:lnTo>
                      <a:pt x="897" y="235"/>
                    </a:lnTo>
                    <a:lnTo>
                      <a:pt x="892" y="262"/>
                    </a:lnTo>
                    <a:lnTo>
                      <a:pt x="889" y="290"/>
                    </a:lnTo>
                    <a:lnTo>
                      <a:pt x="888" y="318"/>
                    </a:lnTo>
                    <a:lnTo>
                      <a:pt x="889" y="319"/>
                    </a:lnTo>
                    <a:lnTo>
                      <a:pt x="891" y="320"/>
                    </a:lnTo>
                    <a:lnTo>
                      <a:pt x="894" y="321"/>
                    </a:lnTo>
                    <a:lnTo>
                      <a:pt x="897" y="322"/>
                    </a:lnTo>
                    <a:lnTo>
                      <a:pt x="886" y="365"/>
                    </a:lnTo>
                    <a:lnTo>
                      <a:pt x="879" y="410"/>
                    </a:lnTo>
                    <a:lnTo>
                      <a:pt x="872" y="454"/>
                    </a:lnTo>
                    <a:lnTo>
                      <a:pt x="867" y="497"/>
                    </a:lnTo>
                    <a:lnTo>
                      <a:pt x="862" y="500"/>
                    </a:lnTo>
                    <a:lnTo>
                      <a:pt x="859" y="503"/>
                    </a:lnTo>
                    <a:lnTo>
                      <a:pt x="854" y="505"/>
                    </a:lnTo>
                    <a:lnTo>
                      <a:pt x="851" y="507"/>
                    </a:lnTo>
                    <a:lnTo>
                      <a:pt x="857" y="464"/>
                    </a:lnTo>
                    <a:lnTo>
                      <a:pt x="862" y="420"/>
                    </a:lnTo>
                    <a:lnTo>
                      <a:pt x="868" y="376"/>
                    </a:lnTo>
                    <a:lnTo>
                      <a:pt x="875" y="333"/>
                    </a:lnTo>
                    <a:lnTo>
                      <a:pt x="881" y="289"/>
                    </a:lnTo>
                    <a:lnTo>
                      <a:pt x="888" y="245"/>
                    </a:lnTo>
                    <a:lnTo>
                      <a:pt x="895" y="201"/>
                    </a:lnTo>
                    <a:lnTo>
                      <a:pt x="902" y="157"/>
                    </a:lnTo>
                    <a:lnTo>
                      <a:pt x="877" y="163"/>
                    </a:lnTo>
                    <a:lnTo>
                      <a:pt x="853" y="168"/>
                    </a:lnTo>
                    <a:lnTo>
                      <a:pt x="829" y="172"/>
                    </a:lnTo>
                    <a:lnTo>
                      <a:pt x="804" y="176"/>
                    </a:lnTo>
                    <a:lnTo>
                      <a:pt x="778" y="180"/>
                    </a:lnTo>
                    <a:lnTo>
                      <a:pt x="753" y="183"/>
                    </a:lnTo>
                    <a:lnTo>
                      <a:pt x="727" y="186"/>
                    </a:lnTo>
                    <a:lnTo>
                      <a:pt x="701" y="188"/>
                    </a:lnTo>
                    <a:lnTo>
                      <a:pt x="675" y="191"/>
                    </a:lnTo>
                    <a:lnTo>
                      <a:pt x="647" y="193"/>
                    </a:lnTo>
                    <a:lnTo>
                      <a:pt x="621" y="194"/>
                    </a:lnTo>
                    <a:lnTo>
                      <a:pt x="594" y="195"/>
                    </a:lnTo>
                    <a:lnTo>
                      <a:pt x="567" y="197"/>
                    </a:lnTo>
                    <a:lnTo>
                      <a:pt x="540" y="198"/>
                    </a:lnTo>
                    <a:lnTo>
                      <a:pt x="512" y="198"/>
                    </a:lnTo>
                    <a:lnTo>
                      <a:pt x="485" y="198"/>
                    </a:lnTo>
                    <a:lnTo>
                      <a:pt x="458" y="198"/>
                    </a:lnTo>
                    <a:lnTo>
                      <a:pt x="431" y="198"/>
                    </a:lnTo>
                    <a:lnTo>
                      <a:pt x="403" y="197"/>
                    </a:lnTo>
                    <a:lnTo>
                      <a:pt x="376" y="195"/>
                    </a:lnTo>
                    <a:lnTo>
                      <a:pt x="349" y="194"/>
                    </a:lnTo>
                    <a:lnTo>
                      <a:pt x="322" y="193"/>
                    </a:lnTo>
                    <a:lnTo>
                      <a:pt x="295" y="191"/>
                    </a:lnTo>
                    <a:lnTo>
                      <a:pt x="268" y="188"/>
                    </a:lnTo>
                    <a:lnTo>
                      <a:pt x="242" y="187"/>
                    </a:lnTo>
                    <a:lnTo>
                      <a:pt x="216" y="185"/>
                    </a:lnTo>
                    <a:lnTo>
                      <a:pt x="190" y="182"/>
                    </a:lnTo>
                    <a:lnTo>
                      <a:pt x="165" y="179"/>
                    </a:lnTo>
                    <a:lnTo>
                      <a:pt x="138" y="176"/>
                    </a:lnTo>
                    <a:lnTo>
                      <a:pt x="114" y="174"/>
                    </a:lnTo>
                    <a:lnTo>
                      <a:pt x="89" y="170"/>
                    </a:lnTo>
                    <a:lnTo>
                      <a:pt x="64" y="167"/>
                    </a:lnTo>
                    <a:lnTo>
                      <a:pt x="69" y="192"/>
                    </a:lnTo>
                    <a:lnTo>
                      <a:pt x="75" y="217"/>
                    </a:lnTo>
                    <a:lnTo>
                      <a:pt x="83" y="244"/>
                    </a:lnTo>
                    <a:lnTo>
                      <a:pt x="89" y="269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7" y="269"/>
                    </a:lnTo>
                    <a:lnTo>
                      <a:pt x="81" y="293"/>
                    </a:lnTo>
                    <a:lnTo>
                      <a:pt x="85" y="327"/>
                    </a:lnTo>
                    <a:lnTo>
                      <a:pt x="91" y="365"/>
                    </a:lnTo>
                    <a:lnTo>
                      <a:pt x="97" y="405"/>
                    </a:lnTo>
                    <a:lnTo>
                      <a:pt x="102" y="444"/>
                    </a:lnTo>
                    <a:lnTo>
                      <a:pt x="108" y="481"/>
                    </a:lnTo>
                    <a:lnTo>
                      <a:pt x="115" y="512"/>
                    </a:lnTo>
                    <a:lnTo>
                      <a:pt x="122" y="534"/>
                    </a:lnTo>
                    <a:lnTo>
                      <a:pt x="120" y="534"/>
                    </a:lnTo>
                    <a:lnTo>
                      <a:pt x="116" y="534"/>
                    </a:lnTo>
                    <a:lnTo>
                      <a:pt x="113" y="534"/>
                    </a:lnTo>
                    <a:lnTo>
                      <a:pt x="110" y="534"/>
                    </a:lnTo>
                    <a:lnTo>
                      <a:pt x="105" y="493"/>
                    </a:lnTo>
                    <a:lnTo>
                      <a:pt x="99" y="450"/>
                    </a:lnTo>
                    <a:lnTo>
                      <a:pt x="92" y="409"/>
                    </a:lnTo>
                    <a:lnTo>
                      <a:pt x="85" y="366"/>
                    </a:lnTo>
                    <a:lnTo>
                      <a:pt x="78" y="323"/>
                    </a:lnTo>
                    <a:lnTo>
                      <a:pt x="72" y="282"/>
                    </a:lnTo>
                    <a:lnTo>
                      <a:pt x="66" y="239"/>
                    </a:lnTo>
                    <a:lnTo>
                      <a:pt x="59" y="198"/>
                    </a:lnTo>
                    <a:lnTo>
                      <a:pt x="49" y="179"/>
                    </a:lnTo>
                    <a:lnTo>
                      <a:pt x="38" y="161"/>
                    </a:lnTo>
                    <a:lnTo>
                      <a:pt x="25" y="145"/>
                    </a:lnTo>
                    <a:lnTo>
                      <a:pt x="14" y="129"/>
                    </a:lnTo>
                    <a:lnTo>
                      <a:pt x="5" y="114"/>
                    </a:lnTo>
                    <a:lnTo>
                      <a:pt x="0" y="100"/>
                    </a:lnTo>
                    <a:lnTo>
                      <a:pt x="0" y="87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9"/>
                    </a:lnTo>
                    <a:lnTo>
                      <a:pt x="24" y="65"/>
                    </a:lnTo>
                    <a:lnTo>
                      <a:pt x="31" y="62"/>
                    </a:lnTo>
                    <a:lnTo>
                      <a:pt x="40" y="58"/>
                    </a:lnTo>
                    <a:lnTo>
                      <a:pt x="49" y="56"/>
                    </a:lnTo>
                    <a:lnTo>
                      <a:pt x="61" y="53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81" y="46"/>
                    </a:lnTo>
                    <a:lnTo>
                      <a:pt x="87" y="43"/>
                    </a:lnTo>
                    <a:lnTo>
                      <a:pt x="97" y="40"/>
                    </a:lnTo>
                    <a:lnTo>
                      <a:pt x="105" y="38"/>
                    </a:lnTo>
                    <a:lnTo>
                      <a:pt x="112" y="34"/>
                    </a:lnTo>
                    <a:lnTo>
                      <a:pt x="116" y="32"/>
                    </a:lnTo>
                    <a:lnTo>
                      <a:pt x="119" y="29"/>
                    </a:lnTo>
                    <a:lnTo>
                      <a:pt x="142" y="26"/>
                    </a:lnTo>
                    <a:lnTo>
                      <a:pt x="166" y="23"/>
                    </a:lnTo>
                    <a:lnTo>
                      <a:pt x="191" y="20"/>
                    </a:lnTo>
                    <a:lnTo>
                      <a:pt x="216" y="17"/>
                    </a:lnTo>
                    <a:lnTo>
                      <a:pt x="243" y="14"/>
                    </a:lnTo>
                    <a:lnTo>
                      <a:pt x="269" y="12"/>
                    </a:lnTo>
                    <a:lnTo>
                      <a:pt x="297" y="10"/>
                    </a:lnTo>
                    <a:lnTo>
                      <a:pt x="325" y="8"/>
                    </a:lnTo>
                    <a:lnTo>
                      <a:pt x="353" y="5"/>
                    </a:lnTo>
                    <a:lnTo>
                      <a:pt x="381" y="3"/>
                    </a:lnTo>
                    <a:lnTo>
                      <a:pt x="410" y="2"/>
                    </a:lnTo>
                    <a:lnTo>
                      <a:pt x="439" y="1"/>
                    </a:lnTo>
                    <a:lnTo>
                      <a:pt x="467" y="1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7" y="6"/>
                    </a:lnTo>
                    <a:lnTo>
                      <a:pt x="724" y="9"/>
                    </a:lnTo>
                    <a:lnTo>
                      <a:pt x="752" y="12"/>
                    </a:lnTo>
                    <a:lnTo>
                      <a:pt x="777" y="16"/>
                    </a:lnTo>
                    <a:lnTo>
                      <a:pt x="804" y="19"/>
                    </a:lnTo>
                    <a:lnTo>
                      <a:pt x="829" y="24"/>
                    </a:lnTo>
                    <a:lnTo>
                      <a:pt x="853" y="28"/>
                    </a:lnTo>
                    <a:lnTo>
                      <a:pt x="876" y="34"/>
                    </a:lnTo>
                    <a:lnTo>
                      <a:pt x="899" y="41"/>
                    </a:lnTo>
                    <a:lnTo>
                      <a:pt x="921" y="48"/>
                    </a:lnTo>
                    <a:lnTo>
                      <a:pt x="942" y="55"/>
                    </a:lnTo>
                    <a:lnTo>
                      <a:pt x="9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Freeform 20"/>
              <p:cNvSpPr>
                <a:spLocks/>
              </p:cNvSpPr>
              <p:nvPr/>
            </p:nvSpPr>
            <p:spPr bwMode="auto">
              <a:xfrm>
                <a:off x="3364" y="4046"/>
                <a:ext cx="472" cy="156"/>
              </a:xfrm>
              <a:custGeom>
                <a:avLst/>
                <a:gdLst>
                  <a:gd name="T0" fmla="*/ 572 w 945"/>
                  <a:gd name="T1" fmla="*/ 304 h 314"/>
                  <a:gd name="T2" fmla="*/ 522 w 945"/>
                  <a:gd name="T3" fmla="*/ 310 h 314"/>
                  <a:gd name="T4" fmla="*/ 470 w 945"/>
                  <a:gd name="T5" fmla="*/ 312 h 314"/>
                  <a:gd name="T6" fmla="*/ 417 w 945"/>
                  <a:gd name="T7" fmla="*/ 314 h 314"/>
                  <a:gd name="T8" fmla="*/ 362 w 945"/>
                  <a:gd name="T9" fmla="*/ 311 h 314"/>
                  <a:gd name="T10" fmla="*/ 310 w 945"/>
                  <a:gd name="T11" fmla="*/ 307 h 314"/>
                  <a:gd name="T12" fmla="*/ 263 w 945"/>
                  <a:gd name="T13" fmla="*/ 300 h 314"/>
                  <a:gd name="T14" fmla="*/ 217 w 945"/>
                  <a:gd name="T15" fmla="*/ 290 h 314"/>
                  <a:gd name="T16" fmla="*/ 171 w 945"/>
                  <a:gd name="T17" fmla="*/ 279 h 314"/>
                  <a:gd name="T18" fmla="*/ 125 w 945"/>
                  <a:gd name="T19" fmla="*/ 263 h 314"/>
                  <a:gd name="T20" fmla="*/ 79 w 945"/>
                  <a:gd name="T21" fmla="*/ 244 h 314"/>
                  <a:gd name="T22" fmla="*/ 68 w 945"/>
                  <a:gd name="T23" fmla="*/ 235 h 314"/>
                  <a:gd name="T24" fmla="*/ 65 w 945"/>
                  <a:gd name="T25" fmla="*/ 224 h 314"/>
                  <a:gd name="T26" fmla="*/ 57 w 945"/>
                  <a:gd name="T27" fmla="*/ 205 h 314"/>
                  <a:gd name="T28" fmla="*/ 34 w 945"/>
                  <a:gd name="T29" fmla="*/ 173 h 314"/>
                  <a:gd name="T30" fmla="*/ 26 w 945"/>
                  <a:gd name="T31" fmla="*/ 161 h 314"/>
                  <a:gd name="T32" fmla="*/ 17 w 945"/>
                  <a:gd name="T33" fmla="*/ 131 h 314"/>
                  <a:gd name="T34" fmla="*/ 7 w 945"/>
                  <a:gd name="T35" fmla="*/ 103 h 314"/>
                  <a:gd name="T36" fmla="*/ 0 w 945"/>
                  <a:gd name="T37" fmla="*/ 96 h 314"/>
                  <a:gd name="T38" fmla="*/ 10 w 945"/>
                  <a:gd name="T39" fmla="*/ 91 h 314"/>
                  <a:gd name="T40" fmla="*/ 12 w 945"/>
                  <a:gd name="T41" fmla="*/ 83 h 314"/>
                  <a:gd name="T42" fmla="*/ 18 w 945"/>
                  <a:gd name="T43" fmla="*/ 70 h 314"/>
                  <a:gd name="T44" fmla="*/ 35 w 945"/>
                  <a:gd name="T45" fmla="*/ 55 h 314"/>
                  <a:gd name="T46" fmla="*/ 53 w 945"/>
                  <a:gd name="T47" fmla="*/ 44 h 314"/>
                  <a:gd name="T48" fmla="*/ 67 w 945"/>
                  <a:gd name="T49" fmla="*/ 38 h 314"/>
                  <a:gd name="T50" fmla="*/ 82 w 945"/>
                  <a:gd name="T51" fmla="*/ 30 h 314"/>
                  <a:gd name="T52" fmla="*/ 95 w 945"/>
                  <a:gd name="T53" fmla="*/ 25 h 314"/>
                  <a:gd name="T54" fmla="*/ 103 w 945"/>
                  <a:gd name="T55" fmla="*/ 49 h 314"/>
                  <a:gd name="T56" fmla="*/ 109 w 945"/>
                  <a:gd name="T57" fmla="*/ 66 h 314"/>
                  <a:gd name="T58" fmla="*/ 116 w 945"/>
                  <a:gd name="T59" fmla="*/ 90 h 314"/>
                  <a:gd name="T60" fmla="*/ 117 w 945"/>
                  <a:gd name="T61" fmla="*/ 114 h 314"/>
                  <a:gd name="T62" fmla="*/ 157 w 945"/>
                  <a:gd name="T63" fmla="*/ 130 h 314"/>
                  <a:gd name="T64" fmla="*/ 198 w 945"/>
                  <a:gd name="T65" fmla="*/ 142 h 314"/>
                  <a:gd name="T66" fmla="*/ 240 w 945"/>
                  <a:gd name="T67" fmla="*/ 150 h 314"/>
                  <a:gd name="T68" fmla="*/ 283 w 945"/>
                  <a:gd name="T69" fmla="*/ 157 h 314"/>
                  <a:gd name="T70" fmla="*/ 324 w 945"/>
                  <a:gd name="T71" fmla="*/ 164 h 314"/>
                  <a:gd name="T72" fmla="*/ 398 w 945"/>
                  <a:gd name="T73" fmla="*/ 170 h 314"/>
                  <a:gd name="T74" fmla="*/ 488 w 945"/>
                  <a:gd name="T75" fmla="*/ 171 h 314"/>
                  <a:gd name="T76" fmla="*/ 578 w 945"/>
                  <a:gd name="T77" fmla="*/ 165 h 314"/>
                  <a:gd name="T78" fmla="*/ 668 w 945"/>
                  <a:gd name="T79" fmla="*/ 151 h 314"/>
                  <a:gd name="T80" fmla="*/ 758 w 945"/>
                  <a:gd name="T81" fmla="*/ 129 h 314"/>
                  <a:gd name="T82" fmla="*/ 821 w 945"/>
                  <a:gd name="T83" fmla="*/ 107 h 314"/>
                  <a:gd name="T84" fmla="*/ 836 w 945"/>
                  <a:gd name="T85" fmla="*/ 96 h 314"/>
                  <a:gd name="T86" fmla="*/ 861 w 945"/>
                  <a:gd name="T87" fmla="*/ 24 h 314"/>
                  <a:gd name="T88" fmla="*/ 888 w 945"/>
                  <a:gd name="T89" fmla="*/ 10 h 314"/>
                  <a:gd name="T90" fmla="*/ 916 w 945"/>
                  <a:gd name="T91" fmla="*/ 25 h 314"/>
                  <a:gd name="T92" fmla="*/ 945 w 945"/>
                  <a:gd name="T93" fmla="*/ 43 h 314"/>
                  <a:gd name="T94" fmla="*/ 945 w 945"/>
                  <a:gd name="T95" fmla="*/ 63 h 314"/>
                  <a:gd name="T96" fmla="*/ 931 w 945"/>
                  <a:gd name="T97" fmla="*/ 98 h 314"/>
                  <a:gd name="T98" fmla="*/ 912 w 945"/>
                  <a:gd name="T99" fmla="*/ 142 h 314"/>
                  <a:gd name="T100" fmla="*/ 894 w 945"/>
                  <a:gd name="T101" fmla="*/ 182 h 314"/>
                  <a:gd name="T102" fmla="*/ 876 w 945"/>
                  <a:gd name="T103" fmla="*/ 202 h 314"/>
                  <a:gd name="T104" fmla="*/ 865 w 945"/>
                  <a:gd name="T105" fmla="*/ 213 h 314"/>
                  <a:gd name="T106" fmla="*/ 847 w 945"/>
                  <a:gd name="T107" fmla="*/ 226 h 314"/>
                  <a:gd name="T108" fmla="*/ 821 w 945"/>
                  <a:gd name="T109" fmla="*/ 237 h 314"/>
                  <a:gd name="T110" fmla="*/ 782 w 945"/>
                  <a:gd name="T111" fmla="*/ 252 h 314"/>
                  <a:gd name="T112" fmla="*/ 732 w 945"/>
                  <a:gd name="T113" fmla="*/ 269 h 314"/>
                  <a:gd name="T114" fmla="*/ 672 w 945"/>
                  <a:gd name="T115" fmla="*/ 286 h 314"/>
                  <a:gd name="T116" fmla="*/ 604 w 945"/>
                  <a:gd name="T117" fmla="*/ 30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5" h="314">
                    <a:moveTo>
                      <a:pt x="604" y="300"/>
                    </a:moveTo>
                    <a:lnTo>
                      <a:pt x="588" y="302"/>
                    </a:lnTo>
                    <a:lnTo>
                      <a:pt x="572" y="304"/>
                    </a:lnTo>
                    <a:lnTo>
                      <a:pt x="555" y="307"/>
                    </a:lnTo>
                    <a:lnTo>
                      <a:pt x="539" y="309"/>
                    </a:lnTo>
                    <a:lnTo>
                      <a:pt x="522" y="310"/>
                    </a:lnTo>
                    <a:lnTo>
                      <a:pt x="505" y="311"/>
                    </a:lnTo>
                    <a:lnTo>
                      <a:pt x="488" y="312"/>
                    </a:lnTo>
                    <a:lnTo>
                      <a:pt x="470" y="312"/>
                    </a:lnTo>
                    <a:lnTo>
                      <a:pt x="453" y="314"/>
                    </a:lnTo>
                    <a:lnTo>
                      <a:pt x="435" y="314"/>
                    </a:lnTo>
                    <a:lnTo>
                      <a:pt x="417" y="314"/>
                    </a:lnTo>
                    <a:lnTo>
                      <a:pt x="399" y="312"/>
                    </a:lnTo>
                    <a:lnTo>
                      <a:pt x="380" y="311"/>
                    </a:lnTo>
                    <a:lnTo>
                      <a:pt x="362" y="311"/>
                    </a:lnTo>
                    <a:lnTo>
                      <a:pt x="344" y="309"/>
                    </a:lnTo>
                    <a:lnTo>
                      <a:pt x="325" y="308"/>
                    </a:lnTo>
                    <a:lnTo>
                      <a:pt x="310" y="307"/>
                    </a:lnTo>
                    <a:lnTo>
                      <a:pt x="294" y="304"/>
                    </a:lnTo>
                    <a:lnTo>
                      <a:pt x="279" y="302"/>
                    </a:lnTo>
                    <a:lnTo>
                      <a:pt x="263" y="300"/>
                    </a:lnTo>
                    <a:lnTo>
                      <a:pt x="248" y="297"/>
                    </a:lnTo>
                    <a:lnTo>
                      <a:pt x="233" y="294"/>
                    </a:lnTo>
                    <a:lnTo>
                      <a:pt x="217" y="290"/>
                    </a:lnTo>
                    <a:lnTo>
                      <a:pt x="202" y="287"/>
                    </a:lnTo>
                    <a:lnTo>
                      <a:pt x="186" y="284"/>
                    </a:lnTo>
                    <a:lnTo>
                      <a:pt x="171" y="279"/>
                    </a:lnTo>
                    <a:lnTo>
                      <a:pt x="155" y="274"/>
                    </a:lnTo>
                    <a:lnTo>
                      <a:pt x="140" y="269"/>
                    </a:lnTo>
                    <a:lnTo>
                      <a:pt x="125" y="263"/>
                    </a:lnTo>
                    <a:lnTo>
                      <a:pt x="109" y="257"/>
                    </a:lnTo>
                    <a:lnTo>
                      <a:pt x="94" y="251"/>
                    </a:lnTo>
                    <a:lnTo>
                      <a:pt x="79" y="244"/>
                    </a:lnTo>
                    <a:lnTo>
                      <a:pt x="75" y="242"/>
                    </a:lnTo>
                    <a:lnTo>
                      <a:pt x="72" y="239"/>
                    </a:lnTo>
                    <a:lnTo>
                      <a:pt x="68" y="235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5" y="224"/>
                    </a:lnTo>
                    <a:lnTo>
                      <a:pt x="64" y="219"/>
                    </a:lnTo>
                    <a:lnTo>
                      <a:pt x="64" y="216"/>
                    </a:lnTo>
                    <a:lnTo>
                      <a:pt x="57" y="205"/>
                    </a:lnTo>
                    <a:lnTo>
                      <a:pt x="49" y="194"/>
                    </a:lnTo>
                    <a:lnTo>
                      <a:pt x="41" y="183"/>
                    </a:lnTo>
                    <a:lnTo>
                      <a:pt x="34" y="173"/>
                    </a:lnTo>
                    <a:lnTo>
                      <a:pt x="31" y="170"/>
                    </a:lnTo>
                    <a:lnTo>
                      <a:pt x="29" y="165"/>
                    </a:lnTo>
                    <a:lnTo>
                      <a:pt x="26" y="161"/>
                    </a:lnTo>
                    <a:lnTo>
                      <a:pt x="23" y="157"/>
                    </a:lnTo>
                    <a:lnTo>
                      <a:pt x="20" y="144"/>
                    </a:lnTo>
                    <a:lnTo>
                      <a:pt x="17" y="131"/>
                    </a:lnTo>
                    <a:lnTo>
                      <a:pt x="12" y="118"/>
                    </a:lnTo>
                    <a:lnTo>
                      <a:pt x="8" y="105"/>
                    </a:lnTo>
                    <a:lnTo>
                      <a:pt x="7" y="103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10" y="91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70"/>
                    </a:lnTo>
                    <a:lnTo>
                      <a:pt x="23" y="65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1" y="51"/>
                    </a:lnTo>
                    <a:lnTo>
                      <a:pt x="48" y="47"/>
                    </a:lnTo>
                    <a:lnTo>
                      <a:pt x="53" y="44"/>
                    </a:lnTo>
                    <a:lnTo>
                      <a:pt x="60" y="40"/>
                    </a:lnTo>
                    <a:lnTo>
                      <a:pt x="64" y="39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8" y="32"/>
                    </a:lnTo>
                    <a:lnTo>
                      <a:pt x="82" y="30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97" y="31"/>
                    </a:lnTo>
                    <a:lnTo>
                      <a:pt x="101" y="39"/>
                    </a:lnTo>
                    <a:lnTo>
                      <a:pt x="103" y="49"/>
                    </a:lnTo>
                    <a:lnTo>
                      <a:pt x="104" y="53"/>
                    </a:lnTo>
                    <a:lnTo>
                      <a:pt x="106" y="58"/>
                    </a:lnTo>
                    <a:lnTo>
                      <a:pt x="109" y="66"/>
                    </a:lnTo>
                    <a:lnTo>
                      <a:pt x="110" y="75"/>
                    </a:lnTo>
                    <a:lnTo>
                      <a:pt x="112" y="80"/>
                    </a:lnTo>
                    <a:lnTo>
                      <a:pt x="116" y="90"/>
                    </a:lnTo>
                    <a:lnTo>
                      <a:pt x="116" y="97"/>
                    </a:lnTo>
                    <a:lnTo>
                      <a:pt x="114" y="104"/>
                    </a:lnTo>
                    <a:lnTo>
                      <a:pt x="117" y="114"/>
                    </a:lnTo>
                    <a:lnTo>
                      <a:pt x="131" y="120"/>
                    </a:lnTo>
                    <a:lnTo>
                      <a:pt x="143" y="126"/>
                    </a:lnTo>
                    <a:lnTo>
                      <a:pt x="157" y="130"/>
                    </a:lnTo>
                    <a:lnTo>
                      <a:pt x="171" y="134"/>
                    </a:lnTo>
                    <a:lnTo>
                      <a:pt x="185" y="138"/>
                    </a:lnTo>
                    <a:lnTo>
                      <a:pt x="198" y="142"/>
                    </a:lnTo>
                    <a:lnTo>
                      <a:pt x="212" y="144"/>
                    </a:lnTo>
                    <a:lnTo>
                      <a:pt x="226" y="146"/>
                    </a:lnTo>
                    <a:lnTo>
                      <a:pt x="240" y="150"/>
                    </a:lnTo>
                    <a:lnTo>
                      <a:pt x="254" y="152"/>
                    </a:lnTo>
                    <a:lnTo>
                      <a:pt x="268" y="155"/>
                    </a:lnTo>
                    <a:lnTo>
                      <a:pt x="283" y="157"/>
                    </a:lnTo>
                    <a:lnTo>
                      <a:pt x="296" y="159"/>
                    </a:lnTo>
                    <a:lnTo>
                      <a:pt x="310" y="161"/>
                    </a:lnTo>
                    <a:lnTo>
                      <a:pt x="324" y="164"/>
                    </a:lnTo>
                    <a:lnTo>
                      <a:pt x="338" y="166"/>
                    </a:lnTo>
                    <a:lnTo>
                      <a:pt x="368" y="168"/>
                    </a:lnTo>
                    <a:lnTo>
                      <a:pt x="398" y="170"/>
                    </a:lnTo>
                    <a:lnTo>
                      <a:pt x="428" y="171"/>
                    </a:lnTo>
                    <a:lnTo>
                      <a:pt x="458" y="171"/>
                    </a:lnTo>
                    <a:lnTo>
                      <a:pt x="488" y="171"/>
                    </a:lnTo>
                    <a:lnTo>
                      <a:pt x="517" y="170"/>
                    </a:lnTo>
                    <a:lnTo>
                      <a:pt x="547" y="167"/>
                    </a:lnTo>
                    <a:lnTo>
                      <a:pt x="578" y="165"/>
                    </a:lnTo>
                    <a:lnTo>
                      <a:pt x="608" y="161"/>
                    </a:lnTo>
                    <a:lnTo>
                      <a:pt x="638" y="157"/>
                    </a:lnTo>
                    <a:lnTo>
                      <a:pt x="668" y="151"/>
                    </a:lnTo>
                    <a:lnTo>
                      <a:pt x="698" y="145"/>
                    </a:lnTo>
                    <a:lnTo>
                      <a:pt x="728" y="137"/>
                    </a:lnTo>
                    <a:lnTo>
                      <a:pt x="758" y="129"/>
                    </a:lnTo>
                    <a:lnTo>
                      <a:pt x="788" y="119"/>
                    </a:lnTo>
                    <a:lnTo>
                      <a:pt x="818" y="108"/>
                    </a:lnTo>
                    <a:lnTo>
                      <a:pt x="821" y="107"/>
                    </a:lnTo>
                    <a:lnTo>
                      <a:pt x="827" y="103"/>
                    </a:lnTo>
                    <a:lnTo>
                      <a:pt x="833" y="99"/>
                    </a:lnTo>
                    <a:lnTo>
                      <a:pt x="836" y="96"/>
                    </a:lnTo>
                    <a:lnTo>
                      <a:pt x="846" y="72"/>
                    </a:lnTo>
                    <a:lnTo>
                      <a:pt x="854" y="47"/>
                    </a:lnTo>
                    <a:lnTo>
                      <a:pt x="861" y="24"/>
                    </a:lnTo>
                    <a:lnTo>
                      <a:pt x="870" y="0"/>
                    </a:lnTo>
                    <a:lnTo>
                      <a:pt x="879" y="5"/>
                    </a:lnTo>
                    <a:lnTo>
                      <a:pt x="888" y="10"/>
                    </a:lnTo>
                    <a:lnTo>
                      <a:pt x="897" y="15"/>
                    </a:lnTo>
                    <a:lnTo>
                      <a:pt x="907" y="21"/>
                    </a:lnTo>
                    <a:lnTo>
                      <a:pt x="916" y="25"/>
                    </a:lnTo>
                    <a:lnTo>
                      <a:pt x="926" y="31"/>
                    </a:lnTo>
                    <a:lnTo>
                      <a:pt x="935" y="37"/>
                    </a:lnTo>
                    <a:lnTo>
                      <a:pt x="945" y="43"/>
                    </a:lnTo>
                    <a:lnTo>
                      <a:pt x="945" y="50"/>
                    </a:lnTo>
                    <a:lnTo>
                      <a:pt x="945" y="57"/>
                    </a:lnTo>
                    <a:lnTo>
                      <a:pt x="945" y="63"/>
                    </a:lnTo>
                    <a:lnTo>
                      <a:pt x="945" y="72"/>
                    </a:lnTo>
                    <a:lnTo>
                      <a:pt x="938" y="84"/>
                    </a:lnTo>
                    <a:lnTo>
                      <a:pt x="931" y="98"/>
                    </a:lnTo>
                    <a:lnTo>
                      <a:pt x="925" y="112"/>
                    </a:lnTo>
                    <a:lnTo>
                      <a:pt x="918" y="127"/>
                    </a:lnTo>
                    <a:lnTo>
                      <a:pt x="912" y="142"/>
                    </a:lnTo>
                    <a:lnTo>
                      <a:pt x="907" y="156"/>
                    </a:lnTo>
                    <a:lnTo>
                      <a:pt x="900" y="170"/>
                    </a:lnTo>
                    <a:lnTo>
                      <a:pt x="894" y="182"/>
                    </a:lnTo>
                    <a:lnTo>
                      <a:pt x="886" y="190"/>
                    </a:lnTo>
                    <a:lnTo>
                      <a:pt x="880" y="196"/>
                    </a:lnTo>
                    <a:lnTo>
                      <a:pt x="876" y="202"/>
                    </a:lnTo>
                    <a:lnTo>
                      <a:pt x="872" y="205"/>
                    </a:lnTo>
                    <a:lnTo>
                      <a:pt x="870" y="210"/>
                    </a:lnTo>
                    <a:lnTo>
                      <a:pt x="865" y="213"/>
                    </a:lnTo>
                    <a:lnTo>
                      <a:pt x="861" y="218"/>
                    </a:lnTo>
                    <a:lnTo>
                      <a:pt x="853" y="223"/>
                    </a:lnTo>
                    <a:lnTo>
                      <a:pt x="847" y="226"/>
                    </a:lnTo>
                    <a:lnTo>
                      <a:pt x="840" y="229"/>
                    </a:lnTo>
                    <a:lnTo>
                      <a:pt x="831" y="233"/>
                    </a:lnTo>
                    <a:lnTo>
                      <a:pt x="821" y="237"/>
                    </a:lnTo>
                    <a:lnTo>
                      <a:pt x="810" y="242"/>
                    </a:lnTo>
                    <a:lnTo>
                      <a:pt x="796" y="248"/>
                    </a:lnTo>
                    <a:lnTo>
                      <a:pt x="782" y="252"/>
                    </a:lnTo>
                    <a:lnTo>
                      <a:pt x="766" y="258"/>
                    </a:lnTo>
                    <a:lnTo>
                      <a:pt x="750" y="264"/>
                    </a:lnTo>
                    <a:lnTo>
                      <a:pt x="732" y="269"/>
                    </a:lnTo>
                    <a:lnTo>
                      <a:pt x="713" y="274"/>
                    </a:lnTo>
                    <a:lnTo>
                      <a:pt x="692" y="280"/>
                    </a:lnTo>
                    <a:lnTo>
                      <a:pt x="672" y="286"/>
                    </a:lnTo>
                    <a:lnTo>
                      <a:pt x="650" y="290"/>
                    </a:lnTo>
                    <a:lnTo>
                      <a:pt x="627" y="295"/>
                    </a:lnTo>
                    <a:lnTo>
                      <a:pt x="60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9" name="Freeform 21"/>
              <p:cNvSpPr>
                <a:spLocks/>
              </p:cNvSpPr>
              <p:nvPr/>
            </p:nvSpPr>
            <p:spPr bwMode="auto">
              <a:xfrm>
                <a:off x="3379" y="4081"/>
                <a:ext cx="446" cy="109"/>
              </a:xfrm>
              <a:custGeom>
                <a:avLst/>
                <a:gdLst>
                  <a:gd name="T0" fmla="*/ 820 w 893"/>
                  <a:gd name="T1" fmla="*/ 125 h 219"/>
                  <a:gd name="T2" fmla="*/ 803 w 893"/>
                  <a:gd name="T3" fmla="*/ 136 h 219"/>
                  <a:gd name="T4" fmla="*/ 785 w 893"/>
                  <a:gd name="T5" fmla="*/ 147 h 219"/>
                  <a:gd name="T6" fmla="*/ 763 w 893"/>
                  <a:gd name="T7" fmla="*/ 156 h 219"/>
                  <a:gd name="T8" fmla="*/ 732 w 893"/>
                  <a:gd name="T9" fmla="*/ 167 h 219"/>
                  <a:gd name="T10" fmla="*/ 690 w 893"/>
                  <a:gd name="T11" fmla="*/ 180 h 219"/>
                  <a:gd name="T12" fmla="*/ 646 w 893"/>
                  <a:gd name="T13" fmla="*/ 191 h 219"/>
                  <a:gd name="T14" fmla="*/ 601 w 893"/>
                  <a:gd name="T15" fmla="*/ 199 h 219"/>
                  <a:gd name="T16" fmla="*/ 557 w 893"/>
                  <a:gd name="T17" fmla="*/ 207 h 219"/>
                  <a:gd name="T18" fmla="*/ 514 w 893"/>
                  <a:gd name="T19" fmla="*/ 211 h 219"/>
                  <a:gd name="T20" fmla="*/ 474 w 893"/>
                  <a:gd name="T21" fmla="*/ 216 h 219"/>
                  <a:gd name="T22" fmla="*/ 436 w 893"/>
                  <a:gd name="T23" fmla="*/ 218 h 219"/>
                  <a:gd name="T24" fmla="*/ 402 w 893"/>
                  <a:gd name="T25" fmla="*/ 218 h 219"/>
                  <a:gd name="T26" fmla="*/ 362 w 893"/>
                  <a:gd name="T27" fmla="*/ 216 h 219"/>
                  <a:gd name="T28" fmla="*/ 316 w 893"/>
                  <a:gd name="T29" fmla="*/ 212 h 219"/>
                  <a:gd name="T30" fmla="*/ 265 w 893"/>
                  <a:gd name="T31" fmla="*/ 208 h 219"/>
                  <a:gd name="T32" fmla="*/ 213 w 893"/>
                  <a:gd name="T33" fmla="*/ 201 h 219"/>
                  <a:gd name="T34" fmla="*/ 162 w 893"/>
                  <a:gd name="T35" fmla="*/ 192 h 219"/>
                  <a:gd name="T36" fmla="*/ 112 w 893"/>
                  <a:gd name="T37" fmla="*/ 179 h 219"/>
                  <a:gd name="T38" fmla="*/ 68 w 893"/>
                  <a:gd name="T39" fmla="*/ 163 h 219"/>
                  <a:gd name="T40" fmla="*/ 50 w 893"/>
                  <a:gd name="T41" fmla="*/ 153 h 219"/>
                  <a:gd name="T42" fmla="*/ 52 w 893"/>
                  <a:gd name="T43" fmla="*/ 153 h 219"/>
                  <a:gd name="T44" fmla="*/ 46 w 893"/>
                  <a:gd name="T45" fmla="*/ 147 h 219"/>
                  <a:gd name="T46" fmla="*/ 35 w 893"/>
                  <a:gd name="T47" fmla="*/ 133 h 219"/>
                  <a:gd name="T48" fmla="*/ 30 w 893"/>
                  <a:gd name="T49" fmla="*/ 117 h 219"/>
                  <a:gd name="T50" fmla="*/ 22 w 893"/>
                  <a:gd name="T51" fmla="*/ 97 h 219"/>
                  <a:gd name="T52" fmla="*/ 10 w 893"/>
                  <a:gd name="T53" fmla="*/ 76 h 219"/>
                  <a:gd name="T54" fmla="*/ 0 w 893"/>
                  <a:gd name="T55" fmla="*/ 52 h 219"/>
                  <a:gd name="T56" fmla="*/ 26 w 893"/>
                  <a:gd name="T57" fmla="*/ 46 h 219"/>
                  <a:gd name="T58" fmla="*/ 77 w 893"/>
                  <a:gd name="T59" fmla="*/ 63 h 219"/>
                  <a:gd name="T60" fmla="*/ 132 w 893"/>
                  <a:gd name="T61" fmla="*/ 76 h 219"/>
                  <a:gd name="T62" fmla="*/ 187 w 893"/>
                  <a:gd name="T63" fmla="*/ 88 h 219"/>
                  <a:gd name="T64" fmla="*/ 244 w 893"/>
                  <a:gd name="T65" fmla="*/ 97 h 219"/>
                  <a:gd name="T66" fmla="*/ 303 w 893"/>
                  <a:gd name="T67" fmla="*/ 105 h 219"/>
                  <a:gd name="T68" fmla="*/ 362 w 893"/>
                  <a:gd name="T69" fmla="*/ 110 h 219"/>
                  <a:gd name="T70" fmla="*/ 421 w 893"/>
                  <a:gd name="T71" fmla="*/ 112 h 219"/>
                  <a:gd name="T72" fmla="*/ 479 w 893"/>
                  <a:gd name="T73" fmla="*/ 111 h 219"/>
                  <a:gd name="T74" fmla="*/ 538 w 893"/>
                  <a:gd name="T75" fmla="*/ 108 h 219"/>
                  <a:gd name="T76" fmla="*/ 597 w 893"/>
                  <a:gd name="T77" fmla="*/ 101 h 219"/>
                  <a:gd name="T78" fmla="*/ 653 w 893"/>
                  <a:gd name="T79" fmla="*/ 90 h 219"/>
                  <a:gd name="T80" fmla="*/ 709 w 893"/>
                  <a:gd name="T81" fmla="*/ 78 h 219"/>
                  <a:gd name="T82" fmla="*/ 763 w 893"/>
                  <a:gd name="T83" fmla="*/ 60 h 219"/>
                  <a:gd name="T84" fmla="*/ 815 w 893"/>
                  <a:gd name="T85" fmla="*/ 40 h 219"/>
                  <a:gd name="T86" fmla="*/ 864 w 893"/>
                  <a:gd name="T87" fmla="*/ 14 h 219"/>
                  <a:gd name="T88" fmla="*/ 888 w 893"/>
                  <a:gd name="T89" fmla="*/ 3 h 219"/>
                  <a:gd name="T90" fmla="*/ 892 w 893"/>
                  <a:gd name="T91" fmla="*/ 5 h 219"/>
                  <a:gd name="T92" fmla="*/ 885 w 893"/>
                  <a:gd name="T93" fmla="*/ 28 h 219"/>
                  <a:gd name="T94" fmla="*/ 867 w 893"/>
                  <a:gd name="T95" fmla="*/ 72 h 219"/>
                  <a:gd name="T96" fmla="*/ 857 w 893"/>
                  <a:gd name="T97" fmla="*/ 94 h 219"/>
                  <a:gd name="T98" fmla="*/ 854 w 893"/>
                  <a:gd name="T99" fmla="*/ 94 h 219"/>
                  <a:gd name="T100" fmla="*/ 846 w 893"/>
                  <a:gd name="T101" fmla="*/ 101 h 219"/>
                  <a:gd name="T102" fmla="*/ 835 w 893"/>
                  <a:gd name="T103" fmla="*/ 1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3" h="219">
                    <a:moveTo>
                      <a:pt x="828" y="119"/>
                    </a:moveTo>
                    <a:lnTo>
                      <a:pt x="820" y="125"/>
                    </a:lnTo>
                    <a:lnTo>
                      <a:pt x="812" y="131"/>
                    </a:lnTo>
                    <a:lnTo>
                      <a:pt x="803" y="136"/>
                    </a:lnTo>
                    <a:lnTo>
                      <a:pt x="794" y="141"/>
                    </a:lnTo>
                    <a:lnTo>
                      <a:pt x="785" y="147"/>
                    </a:lnTo>
                    <a:lnTo>
                      <a:pt x="773" y="151"/>
                    </a:lnTo>
                    <a:lnTo>
                      <a:pt x="763" y="156"/>
                    </a:lnTo>
                    <a:lnTo>
                      <a:pt x="751" y="161"/>
                    </a:lnTo>
                    <a:lnTo>
                      <a:pt x="732" y="167"/>
                    </a:lnTo>
                    <a:lnTo>
                      <a:pt x="711" y="174"/>
                    </a:lnTo>
                    <a:lnTo>
                      <a:pt x="690" y="180"/>
                    </a:lnTo>
                    <a:lnTo>
                      <a:pt x="668" y="185"/>
                    </a:lnTo>
                    <a:lnTo>
                      <a:pt x="646" y="191"/>
                    </a:lnTo>
                    <a:lnTo>
                      <a:pt x="624" y="195"/>
                    </a:lnTo>
                    <a:lnTo>
                      <a:pt x="601" y="199"/>
                    </a:lnTo>
                    <a:lnTo>
                      <a:pt x="580" y="203"/>
                    </a:lnTo>
                    <a:lnTo>
                      <a:pt x="557" y="207"/>
                    </a:lnTo>
                    <a:lnTo>
                      <a:pt x="535" y="209"/>
                    </a:lnTo>
                    <a:lnTo>
                      <a:pt x="514" y="211"/>
                    </a:lnTo>
                    <a:lnTo>
                      <a:pt x="493" y="214"/>
                    </a:lnTo>
                    <a:lnTo>
                      <a:pt x="474" y="216"/>
                    </a:lnTo>
                    <a:lnTo>
                      <a:pt x="454" y="217"/>
                    </a:lnTo>
                    <a:lnTo>
                      <a:pt x="436" y="218"/>
                    </a:lnTo>
                    <a:lnTo>
                      <a:pt x="420" y="219"/>
                    </a:lnTo>
                    <a:lnTo>
                      <a:pt x="402" y="218"/>
                    </a:lnTo>
                    <a:lnTo>
                      <a:pt x="384" y="217"/>
                    </a:lnTo>
                    <a:lnTo>
                      <a:pt x="362" y="216"/>
                    </a:lnTo>
                    <a:lnTo>
                      <a:pt x="340" y="215"/>
                    </a:lnTo>
                    <a:lnTo>
                      <a:pt x="316" y="212"/>
                    </a:lnTo>
                    <a:lnTo>
                      <a:pt x="291" y="210"/>
                    </a:lnTo>
                    <a:lnTo>
                      <a:pt x="265" y="208"/>
                    </a:lnTo>
                    <a:lnTo>
                      <a:pt x="240" y="204"/>
                    </a:lnTo>
                    <a:lnTo>
                      <a:pt x="213" y="201"/>
                    </a:lnTo>
                    <a:lnTo>
                      <a:pt x="187" y="197"/>
                    </a:lnTo>
                    <a:lnTo>
                      <a:pt x="162" y="192"/>
                    </a:lnTo>
                    <a:lnTo>
                      <a:pt x="136" y="186"/>
                    </a:lnTo>
                    <a:lnTo>
                      <a:pt x="112" y="179"/>
                    </a:lnTo>
                    <a:lnTo>
                      <a:pt x="89" y="171"/>
                    </a:lnTo>
                    <a:lnTo>
                      <a:pt x="68" y="163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46" y="147"/>
                    </a:lnTo>
                    <a:lnTo>
                      <a:pt x="41" y="140"/>
                    </a:lnTo>
                    <a:lnTo>
                      <a:pt x="35" y="133"/>
                    </a:lnTo>
                    <a:lnTo>
                      <a:pt x="28" y="126"/>
                    </a:lnTo>
                    <a:lnTo>
                      <a:pt x="30" y="117"/>
                    </a:lnTo>
                    <a:lnTo>
                      <a:pt x="28" y="108"/>
                    </a:lnTo>
                    <a:lnTo>
                      <a:pt x="22" y="97"/>
                    </a:lnTo>
                    <a:lnTo>
                      <a:pt x="16" y="87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26" y="46"/>
                    </a:lnTo>
                    <a:lnTo>
                      <a:pt x="51" y="55"/>
                    </a:lnTo>
                    <a:lnTo>
                      <a:pt x="77" y="63"/>
                    </a:lnTo>
                    <a:lnTo>
                      <a:pt x="104" y="70"/>
                    </a:lnTo>
                    <a:lnTo>
                      <a:pt x="132" y="76"/>
                    </a:lnTo>
                    <a:lnTo>
                      <a:pt x="159" y="82"/>
                    </a:lnTo>
                    <a:lnTo>
                      <a:pt x="187" y="88"/>
                    </a:lnTo>
                    <a:lnTo>
                      <a:pt x="216" y="93"/>
                    </a:lnTo>
                    <a:lnTo>
                      <a:pt x="244" y="97"/>
                    </a:lnTo>
                    <a:lnTo>
                      <a:pt x="273" y="102"/>
                    </a:lnTo>
                    <a:lnTo>
                      <a:pt x="303" y="105"/>
                    </a:lnTo>
                    <a:lnTo>
                      <a:pt x="332" y="108"/>
                    </a:lnTo>
                    <a:lnTo>
                      <a:pt x="362" y="110"/>
                    </a:lnTo>
                    <a:lnTo>
                      <a:pt x="391" y="111"/>
                    </a:lnTo>
                    <a:lnTo>
                      <a:pt x="421" y="112"/>
                    </a:lnTo>
                    <a:lnTo>
                      <a:pt x="451" y="112"/>
                    </a:lnTo>
                    <a:lnTo>
                      <a:pt x="479" y="111"/>
                    </a:lnTo>
                    <a:lnTo>
                      <a:pt x="509" y="110"/>
                    </a:lnTo>
                    <a:lnTo>
                      <a:pt x="538" y="108"/>
                    </a:lnTo>
                    <a:lnTo>
                      <a:pt x="568" y="104"/>
                    </a:lnTo>
                    <a:lnTo>
                      <a:pt x="597" y="101"/>
                    </a:lnTo>
                    <a:lnTo>
                      <a:pt x="624" y="96"/>
                    </a:lnTo>
                    <a:lnTo>
                      <a:pt x="653" y="90"/>
                    </a:lnTo>
                    <a:lnTo>
                      <a:pt x="681" y="85"/>
                    </a:lnTo>
                    <a:lnTo>
                      <a:pt x="709" y="78"/>
                    </a:lnTo>
                    <a:lnTo>
                      <a:pt x="736" y="70"/>
                    </a:lnTo>
                    <a:lnTo>
                      <a:pt x="763" y="60"/>
                    </a:lnTo>
                    <a:lnTo>
                      <a:pt x="789" y="50"/>
                    </a:lnTo>
                    <a:lnTo>
                      <a:pt x="815" y="40"/>
                    </a:lnTo>
                    <a:lnTo>
                      <a:pt x="839" y="27"/>
                    </a:lnTo>
                    <a:lnTo>
                      <a:pt x="864" y="14"/>
                    </a:lnTo>
                    <a:lnTo>
                      <a:pt x="887" y="0"/>
                    </a:lnTo>
                    <a:lnTo>
                      <a:pt x="888" y="3"/>
                    </a:lnTo>
                    <a:lnTo>
                      <a:pt x="891" y="4"/>
                    </a:lnTo>
                    <a:lnTo>
                      <a:pt x="892" y="5"/>
                    </a:lnTo>
                    <a:lnTo>
                      <a:pt x="893" y="6"/>
                    </a:lnTo>
                    <a:lnTo>
                      <a:pt x="885" y="28"/>
                    </a:lnTo>
                    <a:lnTo>
                      <a:pt x="876" y="50"/>
                    </a:lnTo>
                    <a:lnTo>
                      <a:pt x="867" y="72"/>
                    </a:lnTo>
                    <a:lnTo>
                      <a:pt x="859" y="94"/>
                    </a:lnTo>
                    <a:lnTo>
                      <a:pt x="857" y="94"/>
                    </a:lnTo>
                    <a:lnTo>
                      <a:pt x="855" y="94"/>
                    </a:lnTo>
                    <a:lnTo>
                      <a:pt x="854" y="94"/>
                    </a:lnTo>
                    <a:lnTo>
                      <a:pt x="850" y="94"/>
                    </a:lnTo>
                    <a:lnTo>
                      <a:pt x="846" y="101"/>
                    </a:lnTo>
                    <a:lnTo>
                      <a:pt x="841" y="106"/>
                    </a:lnTo>
                    <a:lnTo>
                      <a:pt x="835" y="113"/>
                    </a:lnTo>
                    <a:lnTo>
                      <a:pt x="828" y="1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5056188" y="4675188"/>
            <a:ext cx="1905000" cy="1995487"/>
            <a:chOff x="3072" y="2832"/>
            <a:chExt cx="1200" cy="1257"/>
          </a:xfrm>
        </p:grpSpPr>
        <p:grpSp>
          <p:nvGrpSpPr>
            <p:cNvPr id="43031" name="Group 23"/>
            <p:cNvGrpSpPr>
              <a:grpSpLocks/>
            </p:cNvGrpSpPr>
            <p:nvPr/>
          </p:nvGrpSpPr>
          <p:grpSpPr bwMode="auto">
            <a:xfrm>
              <a:off x="3552" y="2832"/>
              <a:ext cx="720" cy="1234"/>
              <a:chOff x="4320" y="2352"/>
              <a:chExt cx="720" cy="1234"/>
            </a:xfrm>
          </p:grpSpPr>
          <p:pic>
            <p:nvPicPr>
              <p:cNvPr id="43032" name="Picture 24" descr="j0095685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" y="2352"/>
                <a:ext cx="720" cy="1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33" name="Freeform 25"/>
              <p:cNvSpPr>
                <a:spLocks/>
              </p:cNvSpPr>
              <p:nvPr/>
            </p:nvSpPr>
            <p:spPr bwMode="auto">
              <a:xfrm>
                <a:off x="4368" y="2784"/>
                <a:ext cx="432" cy="768"/>
              </a:xfrm>
              <a:custGeom>
                <a:avLst/>
                <a:gdLst>
                  <a:gd name="T0" fmla="*/ 0 w 432"/>
                  <a:gd name="T1" fmla="*/ 720 h 768"/>
                  <a:gd name="T2" fmla="*/ 0 w 432"/>
                  <a:gd name="T3" fmla="*/ 0 h 768"/>
                  <a:gd name="T4" fmla="*/ 432 w 432"/>
                  <a:gd name="T5" fmla="*/ 288 h 768"/>
                  <a:gd name="T6" fmla="*/ 432 w 432"/>
                  <a:gd name="T7" fmla="*/ 768 h 768"/>
                  <a:gd name="T8" fmla="*/ 0 w 432"/>
                  <a:gd name="T9" fmla="*/ 768 h 768"/>
                  <a:gd name="T10" fmla="*/ 0 w 432"/>
                  <a:gd name="T11" fmla="*/ 672 h 768"/>
                  <a:gd name="T12" fmla="*/ 0 w 432"/>
                  <a:gd name="T13" fmla="*/ 768 h 768"/>
                  <a:gd name="T14" fmla="*/ 0 w 432"/>
                  <a:gd name="T15" fmla="*/ 624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2" h="768">
                    <a:moveTo>
                      <a:pt x="0" y="720"/>
                    </a:moveTo>
                    <a:lnTo>
                      <a:pt x="0" y="0"/>
                    </a:lnTo>
                    <a:lnTo>
                      <a:pt x="432" y="288"/>
                    </a:lnTo>
                    <a:lnTo>
                      <a:pt x="432" y="768"/>
                    </a:lnTo>
                    <a:lnTo>
                      <a:pt x="0" y="768"/>
                    </a:lnTo>
                    <a:lnTo>
                      <a:pt x="0" y="672"/>
                    </a:lnTo>
                    <a:lnTo>
                      <a:pt x="0" y="768"/>
                    </a:lnTo>
                    <a:lnTo>
                      <a:pt x="0" y="624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34" name="Group 26"/>
            <p:cNvGrpSpPr>
              <a:grpSpLocks/>
            </p:cNvGrpSpPr>
            <p:nvPr/>
          </p:nvGrpSpPr>
          <p:grpSpPr bwMode="auto">
            <a:xfrm>
              <a:off x="3072" y="3120"/>
              <a:ext cx="1113" cy="969"/>
              <a:chOff x="480" y="768"/>
              <a:chExt cx="1113" cy="969"/>
            </a:xfrm>
          </p:grpSpPr>
          <p:grpSp>
            <p:nvGrpSpPr>
              <p:cNvPr id="43035" name="Group 27"/>
              <p:cNvGrpSpPr>
                <a:grpSpLocks/>
              </p:cNvGrpSpPr>
              <p:nvPr/>
            </p:nvGrpSpPr>
            <p:grpSpPr bwMode="auto">
              <a:xfrm>
                <a:off x="480" y="768"/>
                <a:ext cx="1113" cy="969"/>
                <a:chOff x="3552" y="2304"/>
                <a:chExt cx="1488" cy="1296"/>
              </a:xfrm>
            </p:grpSpPr>
            <p:pic>
              <p:nvPicPr>
                <p:cNvPr id="43036" name="Picture 28" descr="ag00328_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00" y="2304"/>
                  <a:ext cx="1296" cy="127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037" name="Freeform 29"/>
                <p:cNvSpPr>
                  <a:spLocks/>
                </p:cNvSpPr>
                <p:nvPr/>
              </p:nvSpPr>
              <p:spPr bwMode="auto">
                <a:xfrm>
                  <a:off x="3552" y="2640"/>
                  <a:ext cx="1488" cy="960"/>
                </a:xfrm>
                <a:custGeom>
                  <a:avLst/>
                  <a:gdLst>
                    <a:gd name="T0" fmla="*/ 48 w 1488"/>
                    <a:gd name="T1" fmla="*/ 864 h 960"/>
                    <a:gd name="T2" fmla="*/ 0 w 1488"/>
                    <a:gd name="T3" fmla="*/ 720 h 960"/>
                    <a:gd name="T4" fmla="*/ 240 w 1488"/>
                    <a:gd name="T5" fmla="*/ 720 h 960"/>
                    <a:gd name="T6" fmla="*/ 144 w 1488"/>
                    <a:gd name="T7" fmla="*/ 192 h 960"/>
                    <a:gd name="T8" fmla="*/ 336 w 1488"/>
                    <a:gd name="T9" fmla="*/ 144 h 960"/>
                    <a:gd name="T10" fmla="*/ 576 w 1488"/>
                    <a:gd name="T11" fmla="*/ 144 h 960"/>
                    <a:gd name="T12" fmla="*/ 576 w 1488"/>
                    <a:gd name="T13" fmla="*/ 0 h 960"/>
                    <a:gd name="T14" fmla="*/ 864 w 1488"/>
                    <a:gd name="T15" fmla="*/ 48 h 960"/>
                    <a:gd name="T16" fmla="*/ 816 w 1488"/>
                    <a:gd name="T17" fmla="*/ 192 h 960"/>
                    <a:gd name="T18" fmla="*/ 1200 w 1488"/>
                    <a:gd name="T19" fmla="*/ 192 h 960"/>
                    <a:gd name="T20" fmla="*/ 1200 w 1488"/>
                    <a:gd name="T21" fmla="*/ 720 h 960"/>
                    <a:gd name="T22" fmla="*/ 1488 w 1488"/>
                    <a:gd name="T23" fmla="*/ 816 h 960"/>
                    <a:gd name="T24" fmla="*/ 1344 w 1488"/>
                    <a:gd name="T25" fmla="*/ 912 h 960"/>
                    <a:gd name="T26" fmla="*/ 720 w 1488"/>
                    <a:gd name="T27" fmla="*/ 960 h 960"/>
                    <a:gd name="T28" fmla="*/ 48 w 1488"/>
                    <a:gd name="T29" fmla="*/ 864 h 9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88" h="960">
                      <a:moveTo>
                        <a:pt x="48" y="864"/>
                      </a:moveTo>
                      <a:lnTo>
                        <a:pt x="0" y="720"/>
                      </a:lnTo>
                      <a:lnTo>
                        <a:pt x="240" y="720"/>
                      </a:lnTo>
                      <a:lnTo>
                        <a:pt x="144" y="192"/>
                      </a:lnTo>
                      <a:lnTo>
                        <a:pt x="336" y="144"/>
                      </a:lnTo>
                      <a:lnTo>
                        <a:pt x="576" y="144"/>
                      </a:lnTo>
                      <a:lnTo>
                        <a:pt x="576" y="0"/>
                      </a:lnTo>
                      <a:lnTo>
                        <a:pt x="864" y="48"/>
                      </a:lnTo>
                      <a:lnTo>
                        <a:pt x="816" y="192"/>
                      </a:lnTo>
                      <a:lnTo>
                        <a:pt x="1200" y="192"/>
                      </a:lnTo>
                      <a:lnTo>
                        <a:pt x="1200" y="720"/>
                      </a:lnTo>
                      <a:lnTo>
                        <a:pt x="1488" y="816"/>
                      </a:lnTo>
                      <a:lnTo>
                        <a:pt x="1344" y="912"/>
                      </a:lnTo>
                      <a:lnTo>
                        <a:pt x="720" y="960"/>
                      </a:lnTo>
                      <a:lnTo>
                        <a:pt x="48" y="8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038" name="Group 30"/>
              <p:cNvGrpSpPr>
                <a:grpSpLocks/>
              </p:cNvGrpSpPr>
              <p:nvPr/>
            </p:nvGrpSpPr>
            <p:grpSpPr bwMode="auto">
              <a:xfrm>
                <a:off x="871" y="958"/>
                <a:ext cx="257" cy="732"/>
                <a:chOff x="614" y="2783"/>
                <a:chExt cx="343" cy="970"/>
              </a:xfrm>
            </p:grpSpPr>
            <p:sp>
              <p:nvSpPr>
                <p:cNvPr id="43039" name="Freeform 31"/>
                <p:cNvSpPr>
                  <a:spLocks/>
                </p:cNvSpPr>
                <p:nvPr/>
              </p:nvSpPr>
              <p:spPr bwMode="auto">
                <a:xfrm>
                  <a:off x="770" y="2910"/>
                  <a:ext cx="33" cy="129"/>
                </a:xfrm>
                <a:custGeom>
                  <a:avLst/>
                  <a:gdLst>
                    <a:gd name="T0" fmla="*/ 57 w 67"/>
                    <a:gd name="T1" fmla="*/ 259 h 259"/>
                    <a:gd name="T2" fmla="*/ 67 w 67"/>
                    <a:gd name="T3" fmla="*/ 152 h 259"/>
                    <a:gd name="T4" fmla="*/ 67 w 67"/>
                    <a:gd name="T5" fmla="*/ 73 h 259"/>
                    <a:gd name="T6" fmla="*/ 57 w 67"/>
                    <a:gd name="T7" fmla="*/ 15 h 259"/>
                    <a:gd name="T8" fmla="*/ 31 w 67"/>
                    <a:gd name="T9" fmla="*/ 0 h 259"/>
                    <a:gd name="T10" fmla="*/ 6 w 67"/>
                    <a:gd name="T11" fmla="*/ 6 h 259"/>
                    <a:gd name="T12" fmla="*/ 15 w 67"/>
                    <a:gd name="T13" fmla="*/ 164 h 259"/>
                    <a:gd name="T14" fmla="*/ 0 w 67"/>
                    <a:gd name="T15" fmla="*/ 259 h 259"/>
                    <a:gd name="T16" fmla="*/ 57 w 67"/>
                    <a:gd name="T17" fmla="*/ 259 h 259"/>
                    <a:gd name="T18" fmla="*/ 57 w 67"/>
                    <a:gd name="T19" fmla="*/ 25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259">
                      <a:moveTo>
                        <a:pt x="57" y="259"/>
                      </a:moveTo>
                      <a:lnTo>
                        <a:pt x="67" y="152"/>
                      </a:lnTo>
                      <a:lnTo>
                        <a:pt x="67" y="73"/>
                      </a:lnTo>
                      <a:lnTo>
                        <a:pt x="57" y="15"/>
                      </a:lnTo>
                      <a:lnTo>
                        <a:pt x="31" y="0"/>
                      </a:lnTo>
                      <a:lnTo>
                        <a:pt x="6" y="6"/>
                      </a:lnTo>
                      <a:lnTo>
                        <a:pt x="15" y="164"/>
                      </a:lnTo>
                      <a:lnTo>
                        <a:pt x="0" y="259"/>
                      </a:lnTo>
                      <a:lnTo>
                        <a:pt x="57" y="259"/>
                      </a:lnTo>
                      <a:lnTo>
                        <a:pt x="57" y="259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0" name="Freeform 32"/>
                <p:cNvSpPr>
                  <a:spLocks/>
                </p:cNvSpPr>
                <p:nvPr/>
              </p:nvSpPr>
              <p:spPr bwMode="auto">
                <a:xfrm>
                  <a:off x="624" y="2976"/>
                  <a:ext cx="321" cy="751"/>
                </a:xfrm>
                <a:custGeom>
                  <a:avLst/>
                  <a:gdLst>
                    <a:gd name="T0" fmla="*/ 4 w 643"/>
                    <a:gd name="T1" fmla="*/ 1502 h 1502"/>
                    <a:gd name="T2" fmla="*/ 0 w 643"/>
                    <a:gd name="T3" fmla="*/ 213 h 1502"/>
                    <a:gd name="T4" fmla="*/ 19 w 643"/>
                    <a:gd name="T5" fmla="*/ 122 h 1502"/>
                    <a:gd name="T6" fmla="*/ 65 w 643"/>
                    <a:gd name="T7" fmla="*/ 80 h 1502"/>
                    <a:gd name="T8" fmla="*/ 187 w 643"/>
                    <a:gd name="T9" fmla="*/ 101 h 1502"/>
                    <a:gd name="T10" fmla="*/ 335 w 643"/>
                    <a:gd name="T11" fmla="*/ 137 h 1502"/>
                    <a:gd name="T12" fmla="*/ 365 w 643"/>
                    <a:gd name="T13" fmla="*/ 97 h 1502"/>
                    <a:gd name="T14" fmla="*/ 512 w 643"/>
                    <a:gd name="T15" fmla="*/ 0 h 1502"/>
                    <a:gd name="T16" fmla="*/ 573 w 643"/>
                    <a:gd name="T17" fmla="*/ 25 h 1502"/>
                    <a:gd name="T18" fmla="*/ 573 w 643"/>
                    <a:gd name="T19" fmla="*/ 80 h 1502"/>
                    <a:gd name="T20" fmla="*/ 643 w 643"/>
                    <a:gd name="T21" fmla="*/ 249 h 1502"/>
                    <a:gd name="T22" fmla="*/ 618 w 643"/>
                    <a:gd name="T23" fmla="*/ 402 h 1502"/>
                    <a:gd name="T24" fmla="*/ 563 w 643"/>
                    <a:gd name="T25" fmla="*/ 502 h 1502"/>
                    <a:gd name="T26" fmla="*/ 563 w 643"/>
                    <a:gd name="T27" fmla="*/ 1432 h 1502"/>
                    <a:gd name="T28" fmla="*/ 481 w 643"/>
                    <a:gd name="T29" fmla="*/ 1447 h 1502"/>
                    <a:gd name="T30" fmla="*/ 421 w 643"/>
                    <a:gd name="T31" fmla="*/ 1442 h 1502"/>
                    <a:gd name="T32" fmla="*/ 345 w 643"/>
                    <a:gd name="T33" fmla="*/ 1417 h 1502"/>
                    <a:gd name="T34" fmla="*/ 274 w 643"/>
                    <a:gd name="T35" fmla="*/ 1314 h 1502"/>
                    <a:gd name="T36" fmla="*/ 192 w 643"/>
                    <a:gd name="T37" fmla="*/ 1305 h 1502"/>
                    <a:gd name="T38" fmla="*/ 101 w 643"/>
                    <a:gd name="T39" fmla="*/ 1335 h 1502"/>
                    <a:gd name="T40" fmla="*/ 46 w 643"/>
                    <a:gd name="T41" fmla="*/ 1411 h 1502"/>
                    <a:gd name="T42" fmla="*/ 46 w 643"/>
                    <a:gd name="T43" fmla="*/ 1499 h 1502"/>
                    <a:gd name="T44" fmla="*/ 4 w 643"/>
                    <a:gd name="T45" fmla="*/ 1502 h 1502"/>
                    <a:gd name="T46" fmla="*/ 4 w 643"/>
                    <a:gd name="T47" fmla="*/ 1502 h 1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3" h="1502">
                      <a:moveTo>
                        <a:pt x="4" y="1502"/>
                      </a:moveTo>
                      <a:lnTo>
                        <a:pt x="0" y="213"/>
                      </a:lnTo>
                      <a:lnTo>
                        <a:pt x="19" y="122"/>
                      </a:lnTo>
                      <a:lnTo>
                        <a:pt x="65" y="80"/>
                      </a:lnTo>
                      <a:lnTo>
                        <a:pt x="187" y="101"/>
                      </a:lnTo>
                      <a:lnTo>
                        <a:pt x="335" y="137"/>
                      </a:lnTo>
                      <a:lnTo>
                        <a:pt x="365" y="97"/>
                      </a:lnTo>
                      <a:lnTo>
                        <a:pt x="512" y="0"/>
                      </a:lnTo>
                      <a:lnTo>
                        <a:pt x="573" y="25"/>
                      </a:lnTo>
                      <a:lnTo>
                        <a:pt x="573" y="80"/>
                      </a:lnTo>
                      <a:lnTo>
                        <a:pt x="643" y="249"/>
                      </a:lnTo>
                      <a:lnTo>
                        <a:pt x="618" y="402"/>
                      </a:lnTo>
                      <a:lnTo>
                        <a:pt x="563" y="502"/>
                      </a:lnTo>
                      <a:lnTo>
                        <a:pt x="563" y="1432"/>
                      </a:lnTo>
                      <a:lnTo>
                        <a:pt x="481" y="1447"/>
                      </a:lnTo>
                      <a:lnTo>
                        <a:pt x="421" y="1442"/>
                      </a:lnTo>
                      <a:lnTo>
                        <a:pt x="345" y="1417"/>
                      </a:lnTo>
                      <a:lnTo>
                        <a:pt x="274" y="1314"/>
                      </a:lnTo>
                      <a:lnTo>
                        <a:pt x="192" y="1305"/>
                      </a:lnTo>
                      <a:lnTo>
                        <a:pt x="101" y="1335"/>
                      </a:lnTo>
                      <a:lnTo>
                        <a:pt x="46" y="1411"/>
                      </a:lnTo>
                      <a:lnTo>
                        <a:pt x="46" y="1499"/>
                      </a:lnTo>
                      <a:lnTo>
                        <a:pt x="4" y="1502"/>
                      </a:lnTo>
                      <a:lnTo>
                        <a:pt x="4" y="150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1" name="Freeform 33"/>
                <p:cNvSpPr>
                  <a:spLocks/>
                </p:cNvSpPr>
                <p:nvPr/>
              </p:nvSpPr>
              <p:spPr bwMode="auto">
                <a:xfrm>
                  <a:off x="909" y="3730"/>
                  <a:ext cx="19" cy="23"/>
                </a:xfrm>
                <a:custGeom>
                  <a:avLst/>
                  <a:gdLst>
                    <a:gd name="T0" fmla="*/ 17 w 38"/>
                    <a:gd name="T1" fmla="*/ 0 h 46"/>
                    <a:gd name="T2" fmla="*/ 0 w 38"/>
                    <a:gd name="T3" fmla="*/ 12 h 46"/>
                    <a:gd name="T4" fmla="*/ 7 w 38"/>
                    <a:gd name="T5" fmla="*/ 46 h 46"/>
                    <a:gd name="T6" fmla="*/ 34 w 38"/>
                    <a:gd name="T7" fmla="*/ 46 h 46"/>
                    <a:gd name="T8" fmla="*/ 38 w 38"/>
                    <a:gd name="T9" fmla="*/ 21 h 46"/>
                    <a:gd name="T10" fmla="*/ 17 w 38"/>
                    <a:gd name="T11" fmla="*/ 0 h 46"/>
                    <a:gd name="T12" fmla="*/ 17 w 38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46">
                      <a:moveTo>
                        <a:pt x="17" y="0"/>
                      </a:moveTo>
                      <a:lnTo>
                        <a:pt x="0" y="12"/>
                      </a:lnTo>
                      <a:lnTo>
                        <a:pt x="7" y="46"/>
                      </a:lnTo>
                      <a:lnTo>
                        <a:pt x="34" y="46"/>
                      </a:lnTo>
                      <a:lnTo>
                        <a:pt x="38" y="21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2" name="Freeform 34"/>
                <p:cNvSpPr>
                  <a:spLocks/>
                </p:cNvSpPr>
                <p:nvPr/>
              </p:nvSpPr>
              <p:spPr bwMode="auto">
                <a:xfrm>
                  <a:off x="758" y="2783"/>
                  <a:ext cx="43" cy="132"/>
                </a:xfrm>
                <a:custGeom>
                  <a:avLst/>
                  <a:gdLst>
                    <a:gd name="T0" fmla="*/ 40 w 86"/>
                    <a:gd name="T1" fmla="*/ 249 h 265"/>
                    <a:gd name="T2" fmla="*/ 6 w 86"/>
                    <a:gd name="T3" fmla="*/ 189 h 265"/>
                    <a:gd name="T4" fmla="*/ 0 w 86"/>
                    <a:gd name="T5" fmla="*/ 147 h 265"/>
                    <a:gd name="T6" fmla="*/ 21 w 86"/>
                    <a:gd name="T7" fmla="*/ 107 h 265"/>
                    <a:gd name="T8" fmla="*/ 52 w 86"/>
                    <a:gd name="T9" fmla="*/ 0 h 265"/>
                    <a:gd name="T10" fmla="*/ 71 w 86"/>
                    <a:gd name="T11" fmla="*/ 71 h 265"/>
                    <a:gd name="T12" fmla="*/ 86 w 86"/>
                    <a:gd name="T13" fmla="*/ 147 h 265"/>
                    <a:gd name="T14" fmla="*/ 77 w 86"/>
                    <a:gd name="T15" fmla="*/ 219 h 265"/>
                    <a:gd name="T16" fmla="*/ 67 w 86"/>
                    <a:gd name="T17" fmla="*/ 265 h 265"/>
                    <a:gd name="T18" fmla="*/ 40 w 86"/>
                    <a:gd name="T19" fmla="*/ 249 h 265"/>
                    <a:gd name="T20" fmla="*/ 40 w 86"/>
                    <a:gd name="T21" fmla="*/ 249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6" h="265">
                      <a:moveTo>
                        <a:pt x="40" y="249"/>
                      </a:moveTo>
                      <a:lnTo>
                        <a:pt x="6" y="189"/>
                      </a:lnTo>
                      <a:lnTo>
                        <a:pt x="0" y="147"/>
                      </a:lnTo>
                      <a:lnTo>
                        <a:pt x="21" y="107"/>
                      </a:lnTo>
                      <a:lnTo>
                        <a:pt x="52" y="0"/>
                      </a:lnTo>
                      <a:lnTo>
                        <a:pt x="71" y="71"/>
                      </a:lnTo>
                      <a:lnTo>
                        <a:pt x="86" y="147"/>
                      </a:lnTo>
                      <a:lnTo>
                        <a:pt x="77" y="219"/>
                      </a:lnTo>
                      <a:lnTo>
                        <a:pt x="67" y="265"/>
                      </a:lnTo>
                      <a:lnTo>
                        <a:pt x="40" y="249"/>
                      </a:lnTo>
                      <a:lnTo>
                        <a:pt x="40" y="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3" name="Freeform 35"/>
                <p:cNvSpPr>
                  <a:spLocks/>
                </p:cNvSpPr>
                <p:nvPr/>
              </p:nvSpPr>
              <p:spPr bwMode="auto">
                <a:xfrm>
                  <a:off x="614" y="3009"/>
                  <a:ext cx="272" cy="723"/>
                </a:xfrm>
                <a:custGeom>
                  <a:avLst/>
                  <a:gdLst>
                    <a:gd name="T0" fmla="*/ 10 w 544"/>
                    <a:gd name="T1" fmla="*/ 1445 h 1445"/>
                    <a:gd name="T2" fmla="*/ 10 w 544"/>
                    <a:gd name="T3" fmla="*/ 236 h 1445"/>
                    <a:gd name="T4" fmla="*/ 0 w 544"/>
                    <a:gd name="T5" fmla="*/ 122 h 1445"/>
                    <a:gd name="T6" fmla="*/ 17 w 544"/>
                    <a:gd name="T7" fmla="*/ 36 h 1445"/>
                    <a:gd name="T8" fmla="*/ 76 w 544"/>
                    <a:gd name="T9" fmla="*/ 0 h 1445"/>
                    <a:gd name="T10" fmla="*/ 173 w 544"/>
                    <a:gd name="T11" fmla="*/ 0 h 1445"/>
                    <a:gd name="T12" fmla="*/ 314 w 544"/>
                    <a:gd name="T13" fmla="*/ 42 h 1445"/>
                    <a:gd name="T14" fmla="*/ 434 w 544"/>
                    <a:gd name="T15" fmla="*/ 51 h 1445"/>
                    <a:gd name="T16" fmla="*/ 497 w 544"/>
                    <a:gd name="T17" fmla="*/ 42 h 1445"/>
                    <a:gd name="T18" fmla="*/ 537 w 544"/>
                    <a:gd name="T19" fmla="*/ 6 h 1445"/>
                    <a:gd name="T20" fmla="*/ 544 w 544"/>
                    <a:gd name="T21" fmla="*/ 36 h 1445"/>
                    <a:gd name="T22" fmla="*/ 495 w 544"/>
                    <a:gd name="T23" fmla="*/ 76 h 1445"/>
                    <a:gd name="T24" fmla="*/ 434 w 544"/>
                    <a:gd name="T25" fmla="*/ 91 h 1445"/>
                    <a:gd name="T26" fmla="*/ 348 w 544"/>
                    <a:gd name="T27" fmla="*/ 85 h 1445"/>
                    <a:gd name="T28" fmla="*/ 192 w 544"/>
                    <a:gd name="T29" fmla="*/ 49 h 1445"/>
                    <a:gd name="T30" fmla="*/ 126 w 544"/>
                    <a:gd name="T31" fmla="*/ 42 h 1445"/>
                    <a:gd name="T32" fmla="*/ 71 w 544"/>
                    <a:gd name="T33" fmla="*/ 51 h 1445"/>
                    <a:gd name="T34" fmla="*/ 46 w 544"/>
                    <a:gd name="T35" fmla="*/ 101 h 1445"/>
                    <a:gd name="T36" fmla="*/ 40 w 544"/>
                    <a:gd name="T37" fmla="*/ 171 h 1445"/>
                    <a:gd name="T38" fmla="*/ 46 w 544"/>
                    <a:gd name="T39" fmla="*/ 281 h 1445"/>
                    <a:gd name="T40" fmla="*/ 54 w 544"/>
                    <a:gd name="T41" fmla="*/ 1420 h 1445"/>
                    <a:gd name="T42" fmla="*/ 10 w 544"/>
                    <a:gd name="T43" fmla="*/ 1445 h 1445"/>
                    <a:gd name="T44" fmla="*/ 10 w 544"/>
                    <a:gd name="T45" fmla="*/ 1445 h 1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4" h="1445">
                      <a:moveTo>
                        <a:pt x="10" y="1445"/>
                      </a:moveTo>
                      <a:lnTo>
                        <a:pt x="10" y="236"/>
                      </a:lnTo>
                      <a:lnTo>
                        <a:pt x="0" y="122"/>
                      </a:lnTo>
                      <a:lnTo>
                        <a:pt x="17" y="36"/>
                      </a:lnTo>
                      <a:lnTo>
                        <a:pt x="76" y="0"/>
                      </a:lnTo>
                      <a:lnTo>
                        <a:pt x="173" y="0"/>
                      </a:lnTo>
                      <a:lnTo>
                        <a:pt x="314" y="42"/>
                      </a:lnTo>
                      <a:lnTo>
                        <a:pt x="434" y="51"/>
                      </a:lnTo>
                      <a:lnTo>
                        <a:pt x="497" y="42"/>
                      </a:lnTo>
                      <a:lnTo>
                        <a:pt x="537" y="6"/>
                      </a:lnTo>
                      <a:lnTo>
                        <a:pt x="544" y="36"/>
                      </a:lnTo>
                      <a:lnTo>
                        <a:pt x="495" y="76"/>
                      </a:lnTo>
                      <a:lnTo>
                        <a:pt x="434" y="91"/>
                      </a:lnTo>
                      <a:lnTo>
                        <a:pt x="348" y="85"/>
                      </a:lnTo>
                      <a:lnTo>
                        <a:pt x="192" y="49"/>
                      </a:lnTo>
                      <a:lnTo>
                        <a:pt x="126" y="42"/>
                      </a:lnTo>
                      <a:lnTo>
                        <a:pt x="71" y="51"/>
                      </a:lnTo>
                      <a:lnTo>
                        <a:pt x="46" y="101"/>
                      </a:lnTo>
                      <a:lnTo>
                        <a:pt x="40" y="171"/>
                      </a:lnTo>
                      <a:lnTo>
                        <a:pt x="46" y="281"/>
                      </a:lnTo>
                      <a:lnTo>
                        <a:pt x="54" y="1420"/>
                      </a:lnTo>
                      <a:lnTo>
                        <a:pt x="10" y="1445"/>
                      </a:lnTo>
                      <a:lnTo>
                        <a:pt x="10" y="1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4" name="Freeform 36"/>
                <p:cNvSpPr>
                  <a:spLocks/>
                </p:cNvSpPr>
                <p:nvPr/>
              </p:nvSpPr>
              <p:spPr bwMode="auto">
                <a:xfrm>
                  <a:off x="796" y="2971"/>
                  <a:ext cx="161" cy="722"/>
                </a:xfrm>
                <a:custGeom>
                  <a:avLst/>
                  <a:gdLst>
                    <a:gd name="T0" fmla="*/ 1 w 323"/>
                    <a:gd name="T1" fmla="*/ 80 h 1443"/>
                    <a:gd name="T2" fmla="*/ 55 w 323"/>
                    <a:gd name="T3" fmla="*/ 66 h 1443"/>
                    <a:gd name="T4" fmla="*/ 140 w 323"/>
                    <a:gd name="T5" fmla="*/ 9 h 1443"/>
                    <a:gd name="T6" fmla="*/ 195 w 323"/>
                    <a:gd name="T7" fmla="*/ 0 h 1443"/>
                    <a:gd name="T8" fmla="*/ 226 w 323"/>
                    <a:gd name="T9" fmla="*/ 11 h 1443"/>
                    <a:gd name="T10" fmla="*/ 247 w 323"/>
                    <a:gd name="T11" fmla="*/ 32 h 1443"/>
                    <a:gd name="T12" fmla="*/ 250 w 323"/>
                    <a:gd name="T13" fmla="*/ 72 h 1443"/>
                    <a:gd name="T14" fmla="*/ 273 w 323"/>
                    <a:gd name="T15" fmla="*/ 133 h 1443"/>
                    <a:gd name="T16" fmla="*/ 313 w 323"/>
                    <a:gd name="T17" fmla="*/ 226 h 1443"/>
                    <a:gd name="T18" fmla="*/ 323 w 323"/>
                    <a:gd name="T19" fmla="*/ 304 h 1443"/>
                    <a:gd name="T20" fmla="*/ 302 w 323"/>
                    <a:gd name="T21" fmla="*/ 409 h 1443"/>
                    <a:gd name="T22" fmla="*/ 252 w 323"/>
                    <a:gd name="T23" fmla="*/ 507 h 1443"/>
                    <a:gd name="T24" fmla="*/ 241 w 323"/>
                    <a:gd name="T25" fmla="*/ 595 h 1443"/>
                    <a:gd name="T26" fmla="*/ 241 w 323"/>
                    <a:gd name="T27" fmla="*/ 1443 h 1443"/>
                    <a:gd name="T28" fmla="*/ 201 w 323"/>
                    <a:gd name="T29" fmla="*/ 1435 h 1443"/>
                    <a:gd name="T30" fmla="*/ 203 w 323"/>
                    <a:gd name="T31" fmla="*/ 578 h 1443"/>
                    <a:gd name="T32" fmla="*/ 211 w 323"/>
                    <a:gd name="T33" fmla="*/ 504 h 1443"/>
                    <a:gd name="T34" fmla="*/ 222 w 323"/>
                    <a:gd name="T35" fmla="*/ 462 h 1443"/>
                    <a:gd name="T36" fmla="*/ 262 w 323"/>
                    <a:gd name="T37" fmla="*/ 390 h 1443"/>
                    <a:gd name="T38" fmla="*/ 273 w 323"/>
                    <a:gd name="T39" fmla="*/ 327 h 1443"/>
                    <a:gd name="T40" fmla="*/ 271 w 323"/>
                    <a:gd name="T41" fmla="*/ 260 h 1443"/>
                    <a:gd name="T42" fmla="*/ 252 w 323"/>
                    <a:gd name="T43" fmla="*/ 182 h 1443"/>
                    <a:gd name="T44" fmla="*/ 218 w 323"/>
                    <a:gd name="T45" fmla="*/ 101 h 1443"/>
                    <a:gd name="T46" fmla="*/ 211 w 323"/>
                    <a:gd name="T47" fmla="*/ 55 h 1443"/>
                    <a:gd name="T48" fmla="*/ 186 w 323"/>
                    <a:gd name="T49" fmla="*/ 42 h 1443"/>
                    <a:gd name="T50" fmla="*/ 152 w 323"/>
                    <a:gd name="T51" fmla="*/ 42 h 1443"/>
                    <a:gd name="T52" fmla="*/ 96 w 323"/>
                    <a:gd name="T53" fmla="*/ 91 h 1443"/>
                    <a:gd name="T54" fmla="*/ 0 w 323"/>
                    <a:gd name="T55" fmla="*/ 137 h 1443"/>
                    <a:gd name="T56" fmla="*/ 1 w 323"/>
                    <a:gd name="T57" fmla="*/ 80 h 1443"/>
                    <a:gd name="T58" fmla="*/ 1 w 323"/>
                    <a:gd name="T59" fmla="*/ 80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23" h="1443">
                      <a:moveTo>
                        <a:pt x="1" y="80"/>
                      </a:moveTo>
                      <a:lnTo>
                        <a:pt x="55" y="66"/>
                      </a:lnTo>
                      <a:lnTo>
                        <a:pt x="140" y="9"/>
                      </a:lnTo>
                      <a:lnTo>
                        <a:pt x="195" y="0"/>
                      </a:lnTo>
                      <a:lnTo>
                        <a:pt x="226" y="11"/>
                      </a:lnTo>
                      <a:lnTo>
                        <a:pt x="247" y="32"/>
                      </a:lnTo>
                      <a:lnTo>
                        <a:pt x="250" y="72"/>
                      </a:lnTo>
                      <a:lnTo>
                        <a:pt x="273" y="133"/>
                      </a:lnTo>
                      <a:lnTo>
                        <a:pt x="313" y="226"/>
                      </a:lnTo>
                      <a:lnTo>
                        <a:pt x="323" y="304"/>
                      </a:lnTo>
                      <a:lnTo>
                        <a:pt x="302" y="409"/>
                      </a:lnTo>
                      <a:lnTo>
                        <a:pt x="252" y="507"/>
                      </a:lnTo>
                      <a:lnTo>
                        <a:pt x="241" y="595"/>
                      </a:lnTo>
                      <a:lnTo>
                        <a:pt x="241" y="1443"/>
                      </a:lnTo>
                      <a:lnTo>
                        <a:pt x="201" y="1435"/>
                      </a:lnTo>
                      <a:lnTo>
                        <a:pt x="203" y="578"/>
                      </a:lnTo>
                      <a:lnTo>
                        <a:pt x="211" y="504"/>
                      </a:lnTo>
                      <a:lnTo>
                        <a:pt x="222" y="462"/>
                      </a:lnTo>
                      <a:lnTo>
                        <a:pt x="262" y="390"/>
                      </a:lnTo>
                      <a:lnTo>
                        <a:pt x="273" y="327"/>
                      </a:lnTo>
                      <a:lnTo>
                        <a:pt x="271" y="260"/>
                      </a:lnTo>
                      <a:lnTo>
                        <a:pt x="252" y="182"/>
                      </a:lnTo>
                      <a:lnTo>
                        <a:pt x="218" y="101"/>
                      </a:lnTo>
                      <a:lnTo>
                        <a:pt x="211" y="55"/>
                      </a:lnTo>
                      <a:lnTo>
                        <a:pt x="186" y="42"/>
                      </a:lnTo>
                      <a:lnTo>
                        <a:pt x="152" y="42"/>
                      </a:lnTo>
                      <a:lnTo>
                        <a:pt x="96" y="91"/>
                      </a:lnTo>
                      <a:lnTo>
                        <a:pt x="0" y="137"/>
                      </a:lnTo>
                      <a:lnTo>
                        <a:pt x="1" y="80"/>
                      </a:lnTo>
                      <a:lnTo>
                        <a:pt x="1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5" name="Freeform 37"/>
                <p:cNvSpPr>
                  <a:spLocks/>
                </p:cNvSpPr>
                <p:nvPr/>
              </p:nvSpPr>
              <p:spPr bwMode="auto">
                <a:xfrm>
                  <a:off x="769" y="2898"/>
                  <a:ext cx="40" cy="144"/>
                </a:xfrm>
                <a:custGeom>
                  <a:avLst/>
                  <a:gdLst>
                    <a:gd name="T0" fmla="*/ 0 w 80"/>
                    <a:gd name="T1" fmla="*/ 276 h 288"/>
                    <a:gd name="T2" fmla="*/ 10 w 80"/>
                    <a:gd name="T3" fmla="*/ 215 h 288"/>
                    <a:gd name="T4" fmla="*/ 8 w 80"/>
                    <a:gd name="T5" fmla="*/ 115 h 288"/>
                    <a:gd name="T6" fmla="*/ 0 w 80"/>
                    <a:gd name="T7" fmla="*/ 31 h 288"/>
                    <a:gd name="T8" fmla="*/ 17 w 80"/>
                    <a:gd name="T9" fmla="*/ 0 h 288"/>
                    <a:gd name="T10" fmla="*/ 54 w 80"/>
                    <a:gd name="T11" fmla="*/ 12 h 288"/>
                    <a:gd name="T12" fmla="*/ 71 w 80"/>
                    <a:gd name="T13" fmla="*/ 52 h 288"/>
                    <a:gd name="T14" fmla="*/ 80 w 80"/>
                    <a:gd name="T15" fmla="*/ 143 h 288"/>
                    <a:gd name="T16" fmla="*/ 80 w 80"/>
                    <a:gd name="T17" fmla="*/ 204 h 288"/>
                    <a:gd name="T18" fmla="*/ 63 w 80"/>
                    <a:gd name="T19" fmla="*/ 284 h 288"/>
                    <a:gd name="T20" fmla="*/ 44 w 80"/>
                    <a:gd name="T21" fmla="*/ 282 h 288"/>
                    <a:gd name="T22" fmla="*/ 57 w 80"/>
                    <a:gd name="T23" fmla="*/ 200 h 288"/>
                    <a:gd name="T24" fmla="*/ 57 w 80"/>
                    <a:gd name="T25" fmla="*/ 116 h 288"/>
                    <a:gd name="T26" fmla="*/ 44 w 80"/>
                    <a:gd name="T27" fmla="*/ 48 h 288"/>
                    <a:gd name="T28" fmla="*/ 33 w 80"/>
                    <a:gd name="T29" fmla="*/ 33 h 288"/>
                    <a:gd name="T30" fmla="*/ 27 w 80"/>
                    <a:gd name="T31" fmla="*/ 63 h 288"/>
                    <a:gd name="T32" fmla="*/ 33 w 80"/>
                    <a:gd name="T33" fmla="*/ 139 h 288"/>
                    <a:gd name="T34" fmla="*/ 33 w 80"/>
                    <a:gd name="T35" fmla="*/ 210 h 288"/>
                    <a:gd name="T36" fmla="*/ 21 w 80"/>
                    <a:gd name="T37" fmla="*/ 288 h 288"/>
                    <a:gd name="T38" fmla="*/ 0 w 80"/>
                    <a:gd name="T39" fmla="*/ 276 h 288"/>
                    <a:gd name="T40" fmla="*/ 0 w 80"/>
                    <a:gd name="T41" fmla="*/ 27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0" h="288">
                      <a:moveTo>
                        <a:pt x="0" y="276"/>
                      </a:moveTo>
                      <a:lnTo>
                        <a:pt x="10" y="215"/>
                      </a:lnTo>
                      <a:lnTo>
                        <a:pt x="8" y="115"/>
                      </a:lnTo>
                      <a:lnTo>
                        <a:pt x="0" y="31"/>
                      </a:lnTo>
                      <a:lnTo>
                        <a:pt x="17" y="0"/>
                      </a:lnTo>
                      <a:lnTo>
                        <a:pt x="54" y="12"/>
                      </a:lnTo>
                      <a:lnTo>
                        <a:pt x="71" y="52"/>
                      </a:lnTo>
                      <a:lnTo>
                        <a:pt x="80" y="143"/>
                      </a:lnTo>
                      <a:lnTo>
                        <a:pt x="80" y="204"/>
                      </a:lnTo>
                      <a:lnTo>
                        <a:pt x="63" y="284"/>
                      </a:lnTo>
                      <a:lnTo>
                        <a:pt x="44" y="282"/>
                      </a:lnTo>
                      <a:lnTo>
                        <a:pt x="57" y="200"/>
                      </a:lnTo>
                      <a:lnTo>
                        <a:pt x="57" y="116"/>
                      </a:lnTo>
                      <a:lnTo>
                        <a:pt x="44" y="48"/>
                      </a:lnTo>
                      <a:lnTo>
                        <a:pt x="33" y="33"/>
                      </a:lnTo>
                      <a:lnTo>
                        <a:pt x="27" y="63"/>
                      </a:lnTo>
                      <a:lnTo>
                        <a:pt x="33" y="139"/>
                      </a:lnTo>
                      <a:lnTo>
                        <a:pt x="33" y="210"/>
                      </a:lnTo>
                      <a:lnTo>
                        <a:pt x="21" y="288"/>
                      </a:lnTo>
                      <a:lnTo>
                        <a:pt x="0" y="276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6" name="Freeform 38"/>
                <p:cNvSpPr>
                  <a:spLocks/>
                </p:cNvSpPr>
                <p:nvPr/>
              </p:nvSpPr>
              <p:spPr bwMode="auto">
                <a:xfrm>
                  <a:off x="692" y="3052"/>
                  <a:ext cx="218" cy="619"/>
                </a:xfrm>
                <a:custGeom>
                  <a:avLst/>
                  <a:gdLst>
                    <a:gd name="T0" fmla="*/ 0 w 436"/>
                    <a:gd name="T1" fmla="*/ 4 h 1238"/>
                    <a:gd name="T2" fmla="*/ 107 w 436"/>
                    <a:gd name="T3" fmla="*/ 16 h 1238"/>
                    <a:gd name="T4" fmla="*/ 232 w 436"/>
                    <a:gd name="T5" fmla="*/ 56 h 1238"/>
                    <a:gd name="T6" fmla="*/ 314 w 436"/>
                    <a:gd name="T7" fmla="*/ 52 h 1238"/>
                    <a:gd name="T8" fmla="*/ 415 w 436"/>
                    <a:gd name="T9" fmla="*/ 0 h 1238"/>
                    <a:gd name="T10" fmla="*/ 436 w 436"/>
                    <a:gd name="T11" fmla="*/ 128 h 1238"/>
                    <a:gd name="T12" fmla="*/ 426 w 436"/>
                    <a:gd name="T13" fmla="*/ 213 h 1238"/>
                    <a:gd name="T14" fmla="*/ 390 w 436"/>
                    <a:gd name="T15" fmla="*/ 284 h 1238"/>
                    <a:gd name="T16" fmla="*/ 390 w 436"/>
                    <a:gd name="T17" fmla="*/ 386 h 1238"/>
                    <a:gd name="T18" fmla="*/ 384 w 436"/>
                    <a:gd name="T19" fmla="*/ 1234 h 1238"/>
                    <a:gd name="T20" fmla="*/ 293 w 436"/>
                    <a:gd name="T21" fmla="*/ 1238 h 1238"/>
                    <a:gd name="T22" fmla="*/ 293 w 436"/>
                    <a:gd name="T23" fmla="*/ 436 h 1238"/>
                    <a:gd name="T24" fmla="*/ 299 w 436"/>
                    <a:gd name="T25" fmla="*/ 234 h 1238"/>
                    <a:gd name="T26" fmla="*/ 263 w 436"/>
                    <a:gd name="T27" fmla="*/ 122 h 1238"/>
                    <a:gd name="T28" fmla="*/ 192 w 436"/>
                    <a:gd name="T29" fmla="*/ 86 h 1238"/>
                    <a:gd name="T30" fmla="*/ 111 w 436"/>
                    <a:gd name="T31" fmla="*/ 67 h 1238"/>
                    <a:gd name="T32" fmla="*/ 61 w 436"/>
                    <a:gd name="T33" fmla="*/ 40 h 1238"/>
                    <a:gd name="T34" fmla="*/ 0 w 436"/>
                    <a:gd name="T35" fmla="*/ 4 h 1238"/>
                    <a:gd name="T36" fmla="*/ 0 w 436"/>
                    <a:gd name="T37" fmla="*/ 4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6" h="1238">
                      <a:moveTo>
                        <a:pt x="0" y="4"/>
                      </a:moveTo>
                      <a:lnTo>
                        <a:pt x="107" y="16"/>
                      </a:lnTo>
                      <a:lnTo>
                        <a:pt x="232" y="56"/>
                      </a:lnTo>
                      <a:lnTo>
                        <a:pt x="314" y="52"/>
                      </a:lnTo>
                      <a:lnTo>
                        <a:pt x="415" y="0"/>
                      </a:lnTo>
                      <a:lnTo>
                        <a:pt x="436" y="128"/>
                      </a:lnTo>
                      <a:lnTo>
                        <a:pt x="426" y="213"/>
                      </a:lnTo>
                      <a:lnTo>
                        <a:pt x="390" y="284"/>
                      </a:lnTo>
                      <a:lnTo>
                        <a:pt x="390" y="386"/>
                      </a:lnTo>
                      <a:lnTo>
                        <a:pt x="384" y="1234"/>
                      </a:lnTo>
                      <a:lnTo>
                        <a:pt x="293" y="1238"/>
                      </a:lnTo>
                      <a:lnTo>
                        <a:pt x="293" y="436"/>
                      </a:lnTo>
                      <a:lnTo>
                        <a:pt x="299" y="234"/>
                      </a:lnTo>
                      <a:lnTo>
                        <a:pt x="263" y="122"/>
                      </a:lnTo>
                      <a:lnTo>
                        <a:pt x="192" y="86"/>
                      </a:lnTo>
                      <a:lnTo>
                        <a:pt x="111" y="67"/>
                      </a:lnTo>
                      <a:lnTo>
                        <a:pt x="61" y="4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047" name="Group 39"/>
              <p:cNvGrpSpPr>
                <a:grpSpLocks/>
              </p:cNvGrpSpPr>
              <p:nvPr/>
            </p:nvGrpSpPr>
            <p:grpSpPr bwMode="auto">
              <a:xfrm>
                <a:off x="745" y="1595"/>
                <a:ext cx="465" cy="127"/>
                <a:chOff x="3362" y="3835"/>
                <a:chExt cx="484" cy="367"/>
              </a:xfrm>
            </p:grpSpPr>
            <p:sp>
              <p:nvSpPr>
                <p:cNvPr id="43048" name="Freeform 40"/>
                <p:cNvSpPr>
                  <a:spLocks/>
                </p:cNvSpPr>
                <p:nvPr/>
              </p:nvSpPr>
              <p:spPr bwMode="auto">
                <a:xfrm>
                  <a:off x="3385" y="3903"/>
                  <a:ext cx="433" cy="253"/>
                </a:xfrm>
                <a:custGeom>
                  <a:avLst/>
                  <a:gdLst>
                    <a:gd name="T0" fmla="*/ 440 w 866"/>
                    <a:gd name="T1" fmla="*/ 506 h 507"/>
                    <a:gd name="T2" fmla="*/ 390 w 866"/>
                    <a:gd name="T3" fmla="*/ 504 h 507"/>
                    <a:gd name="T4" fmla="*/ 341 w 866"/>
                    <a:gd name="T5" fmla="*/ 500 h 507"/>
                    <a:gd name="T6" fmla="*/ 291 w 866"/>
                    <a:gd name="T7" fmla="*/ 494 h 507"/>
                    <a:gd name="T8" fmla="*/ 243 w 866"/>
                    <a:gd name="T9" fmla="*/ 484 h 507"/>
                    <a:gd name="T10" fmla="*/ 196 w 866"/>
                    <a:gd name="T11" fmla="*/ 472 h 507"/>
                    <a:gd name="T12" fmla="*/ 148 w 866"/>
                    <a:gd name="T13" fmla="*/ 456 h 507"/>
                    <a:gd name="T14" fmla="*/ 102 w 866"/>
                    <a:gd name="T15" fmla="*/ 436 h 507"/>
                    <a:gd name="T16" fmla="*/ 68 w 866"/>
                    <a:gd name="T17" fmla="*/ 376 h 507"/>
                    <a:gd name="T18" fmla="*/ 47 w 866"/>
                    <a:gd name="T19" fmla="*/ 272 h 507"/>
                    <a:gd name="T20" fmla="*/ 30 w 866"/>
                    <a:gd name="T21" fmla="*/ 165 h 507"/>
                    <a:gd name="T22" fmla="*/ 11 w 866"/>
                    <a:gd name="T23" fmla="*/ 59 h 507"/>
                    <a:gd name="T24" fmla="*/ 23 w 866"/>
                    <a:gd name="T25" fmla="*/ 14 h 507"/>
                    <a:gd name="T26" fmla="*/ 70 w 866"/>
                    <a:gd name="T27" fmla="*/ 26 h 507"/>
                    <a:gd name="T28" fmla="*/ 121 w 866"/>
                    <a:gd name="T29" fmla="*/ 34 h 507"/>
                    <a:gd name="T30" fmla="*/ 175 w 866"/>
                    <a:gd name="T31" fmla="*/ 41 h 507"/>
                    <a:gd name="T32" fmla="*/ 229 w 866"/>
                    <a:gd name="T33" fmla="*/ 46 h 507"/>
                    <a:gd name="T34" fmla="*/ 287 w 866"/>
                    <a:gd name="T35" fmla="*/ 49 h 507"/>
                    <a:gd name="T36" fmla="*/ 344 w 866"/>
                    <a:gd name="T37" fmla="*/ 51 h 507"/>
                    <a:gd name="T38" fmla="*/ 403 w 866"/>
                    <a:gd name="T39" fmla="*/ 51 h 507"/>
                    <a:gd name="T40" fmla="*/ 462 w 866"/>
                    <a:gd name="T41" fmla="*/ 50 h 507"/>
                    <a:gd name="T42" fmla="*/ 520 w 866"/>
                    <a:gd name="T43" fmla="*/ 46 h 507"/>
                    <a:gd name="T44" fmla="*/ 579 w 866"/>
                    <a:gd name="T45" fmla="*/ 43 h 507"/>
                    <a:gd name="T46" fmla="*/ 636 w 866"/>
                    <a:gd name="T47" fmla="*/ 37 h 507"/>
                    <a:gd name="T48" fmla="*/ 691 w 866"/>
                    <a:gd name="T49" fmla="*/ 31 h 507"/>
                    <a:gd name="T50" fmla="*/ 744 w 866"/>
                    <a:gd name="T51" fmla="*/ 23 h 507"/>
                    <a:gd name="T52" fmla="*/ 796 w 866"/>
                    <a:gd name="T53" fmla="*/ 15 h 507"/>
                    <a:gd name="T54" fmla="*/ 843 w 866"/>
                    <a:gd name="T55" fmla="*/ 5 h 507"/>
                    <a:gd name="T56" fmla="*/ 862 w 866"/>
                    <a:gd name="T57" fmla="*/ 64 h 507"/>
                    <a:gd name="T58" fmla="*/ 854 w 866"/>
                    <a:gd name="T59" fmla="*/ 177 h 507"/>
                    <a:gd name="T60" fmla="*/ 843 w 866"/>
                    <a:gd name="T61" fmla="*/ 272 h 507"/>
                    <a:gd name="T62" fmla="*/ 820 w 866"/>
                    <a:gd name="T63" fmla="*/ 351 h 507"/>
                    <a:gd name="T64" fmla="*/ 783 w 866"/>
                    <a:gd name="T65" fmla="*/ 412 h 507"/>
                    <a:gd name="T66" fmla="*/ 726 w 866"/>
                    <a:gd name="T67" fmla="*/ 458 h 507"/>
                    <a:gd name="T68" fmla="*/ 645 w 866"/>
                    <a:gd name="T69" fmla="*/ 489 h 507"/>
                    <a:gd name="T70" fmla="*/ 533 w 866"/>
                    <a:gd name="T71" fmla="*/ 505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66" h="507">
                      <a:moveTo>
                        <a:pt x="465" y="507"/>
                      </a:moveTo>
                      <a:lnTo>
                        <a:pt x="440" y="506"/>
                      </a:lnTo>
                      <a:lnTo>
                        <a:pt x="416" y="506"/>
                      </a:lnTo>
                      <a:lnTo>
                        <a:pt x="390" y="504"/>
                      </a:lnTo>
                      <a:lnTo>
                        <a:pt x="366" y="503"/>
                      </a:lnTo>
                      <a:lnTo>
                        <a:pt x="341" y="500"/>
                      </a:lnTo>
                      <a:lnTo>
                        <a:pt x="317" y="497"/>
                      </a:lnTo>
                      <a:lnTo>
                        <a:pt x="291" y="494"/>
                      </a:lnTo>
                      <a:lnTo>
                        <a:pt x="267" y="489"/>
                      </a:lnTo>
                      <a:lnTo>
                        <a:pt x="243" y="484"/>
                      </a:lnTo>
                      <a:lnTo>
                        <a:pt x="219" y="479"/>
                      </a:lnTo>
                      <a:lnTo>
                        <a:pt x="196" y="472"/>
                      </a:lnTo>
                      <a:lnTo>
                        <a:pt x="171" y="465"/>
                      </a:lnTo>
                      <a:lnTo>
                        <a:pt x="148" y="456"/>
                      </a:lnTo>
                      <a:lnTo>
                        <a:pt x="125" y="446"/>
                      </a:lnTo>
                      <a:lnTo>
                        <a:pt x="102" y="436"/>
                      </a:lnTo>
                      <a:lnTo>
                        <a:pt x="80" y="424"/>
                      </a:lnTo>
                      <a:lnTo>
                        <a:pt x="68" y="376"/>
                      </a:lnTo>
                      <a:lnTo>
                        <a:pt x="57" y="325"/>
                      </a:lnTo>
                      <a:lnTo>
                        <a:pt x="47" y="272"/>
                      </a:lnTo>
                      <a:lnTo>
                        <a:pt x="39" y="219"/>
                      </a:lnTo>
                      <a:lnTo>
                        <a:pt x="30" y="165"/>
                      </a:lnTo>
                      <a:lnTo>
                        <a:pt x="21" y="112"/>
                      </a:lnTo>
                      <a:lnTo>
                        <a:pt x="11" y="59"/>
                      </a:lnTo>
                      <a:lnTo>
                        <a:pt x="0" y="8"/>
                      </a:lnTo>
                      <a:lnTo>
                        <a:pt x="23" y="14"/>
                      </a:lnTo>
                      <a:lnTo>
                        <a:pt x="46" y="20"/>
                      </a:lnTo>
                      <a:lnTo>
                        <a:pt x="70" y="26"/>
                      </a:lnTo>
                      <a:lnTo>
                        <a:pt x="95" y="30"/>
                      </a:lnTo>
                      <a:lnTo>
                        <a:pt x="121" y="34"/>
                      </a:lnTo>
                      <a:lnTo>
                        <a:pt x="147" y="37"/>
                      </a:lnTo>
                      <a:lnTo>
                        <a:pt x="175" y="41"/>
                      </a:lnTo>
                      <a:lnTo>
                        <a:pt x="201" y="44"/>
                      </a:lnTo>
                      <a:lnTo>
                        <a:pt x="229" y="46"/>
                      </a:lnTo>
                      <a:lnTo>
                        <a:pt x="258" y="48"/>
                      </a:lnTo>
                      <a:lnTo>
                        <a:pt x="287" y="49"/>
                      </a:lnTo>
                      <a:lnTo>
                        <a:pt x="315" y="50"/>
                      </a:lnTo>
                      <a:lnTo>
                        <a:pt x="344" y="51"/>
                      </a:lnTo>
                      <a:lnTo>
                        <a:pt x="374" y="51"/>
                      </a:lnTo>
                      <a:lnTo>
                        <a:pt x="403" y="51"/>
                      </a:lnTo>
                      <a:lnTo>
                        <a:pt x="433" y="51"/>
                      </a:lnTo>
                      <a:lnTo>
                        <a:pt x="462" y="50"/>
                      </a:lnTo>
                      <a:lnTo>
                        <a:pt x="492" y="49"/>
                      </a:lnTo>
                      <a:lnTo>
                        <a:pt x="520" y="46"/>
                      </a:lnTo>
                      <a:lnTo>
                        <a:pt x="549" y="45"/>
                      </a:lnTo>
                      <a:lnTo>
                        <a:pt x="579" y="43"/>
                      </a:lnTo>
                      <a:lnTo>
                        <a:pt x="607" y="41"/>
                      </a:lnTo>
                      <a:lnTo>
                        <a:pt x="636" y="37"/>
                      </a:lnTo>
                      <a:lnTo>
                        <a:pt x="663" y="35"/>
                      </a:lnTo>
                      <a:lnTo>
                        <a:pt x="691" y="31"/>
                      </a:lnTo>
                      <a:lnTo>
                        <a:pt x="717" y="28"/>
                      </a:lnTo>
                      <a:lnTo>
                        <a:pt x="744" y="23"/>
                      </a:lnTo>
                      <a:lnTo>
                        <a:pt x="770" y="20"/>
                      </a:lnTo>
                      <a:lnTo>
                        <a:pt x="796" y="15"/>
                      </a:lnTo>
                      <a:lnTo>
                        <a:pt x="820" y="11"/>
                      </a:lnTo>
                      <a:lnTo>
                        <a:pt x="843" y="5"/>
                      </a:lnTo>
                      <a:lnTo>
                        <a:pt x="866" y="0"/>
                      </a:lnTo>
                      <a:lnTo>
                        <a:pt x="862" y="64"/>
                      </a:lnTo>
                      <a:lnTo>
                        <a:pt x="859" y="122"/>
                      </a:lnTo>
                      <a:lnTo>
                        <a:pt x="854" y="177"/>
                      </a:lnTo>
                      <a:lnTo>
                        <a:pt x="850" y="226"/>
                      </a:lnTo>
                      <a:lnTo>
                        <a:pt x="843" y="272"/>
                      </a:lnTo>
                      <a:lnTo>
                        <a:pt x="832" y="313"/>
                      </a:lnTo>
                      <a:lnTo>
                        <a:pt x="820" y="351"/>
                      </a:lnTo>
                      <a:lnTo>
                        <a:pt x="804" y="383"/>
                      </a:lnTo>
                      <a:lnTo>
                        <a:pt x="783" y="412"/>
                      </a:lnTo>
                      <a:lnTo>
                        <a:pt x="758" y="437"/>
                      </a:lnTo>
                      <a:lnTo>
                        <a:pt x="726" y="458"/>
                      </a:lnTo>
                      <a:lnTo>
                        <a:pt x="688" y="475"/>
                      </a:lnTo>
                      <a:lnTo>
                        <a:pt x="645" y="489"/>
                      </a:lnTo>
                      <a:lnTo>
                        <a:pt x="593" y="498"/>
                      </a:lnTo>
                      <a:lnTo>
                        <a:pt x="533" y="505"/>
                      </a:lnTo>
                      <a:lnTo>
                        <a:pt x="465" y="507"/>
                      </a:lnTo>
                      <a:close/>
                    </a:path>
                  </a:pathLst>
                </a:custGeom>
                <a:solidFill>
                  <a:srgbClr val="DB4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49" name="Freeform 41"/>
                <p:cNvSpPr>
                  <a:spLocks/>
                </p:cNvSpPr>
                <p:nvPr/>
              </p:nvSpPr>
              <p:spPr bwMode="auto">
                <a:xfrm>
                  <a:off x="3362" y="3835"/>
                  <a:ext cx="484" cy="268"/>
                </a:xfrm>
                <a:custGeom>
                  <a:avLst/>
                  <a:gdLst>
                    <a:gd name="T0" fmla="*/ 962 w 966"/>
                    <a:gd name="T1" fmla="*/ 116 h 534"/>
                    <a:gd name="T2" fmla="*/ 913 w 966"/>
                    <a:gd name="T3" fmla="*/ 180 h 534"/>
                    <a:gd name="T4" fmla="*/ 892 w 966"/>
                    <a:gd name="T5" fmla="*/ 262 h 534"/>
                    <a:gd name="T6" fmla="*/ 889 w 966"/>
                    <a:gd name="T7" fmla="*/ 319 h 534"/>
                    <a:gd name="T8" fmla="*/ 897 w 966"/>
                    <a:gd name="T9" fmla="*/ 322 h 534"/>
                    <a:gd name="T10" fmla="*/ 872 w 966"/>
                    <a:gd name="T11" fmla="*/ 454 h 534"/>
                    <a:gd name="T12" fmla="*/ 859 w 966"/>
                    <a:gd name="T13" fmla="*/ 503 h 534"/>
                    <a:gd name="T14" fmla="*/ 857 w 966"/>
                    <a:gd name="T15" fmla="*/ 464 h 534"/>
                    <a:gd name="T16" fmla="*/ 875 w 966"/>
                    <a:gd name="T17" fmla="*/ 333 h 534"/>
                    <a:gd name="T18" fmla="*/ 895 w 966"/>
                    <a:gd name="T19" fmla="*/ 201 h 534"/>
                    <a:gd name="T20" fmla="*/ 853 w 966"/>
                    <a:gd name="T21" fmla="*/ 168 h 534"/>
                    <a:gd name="T22" fmla="*/ 778 w 966"/>
                    <a:gd name="T23" fmla="*/ 180 h 534"/>
                    <a:gd name="T24" fmla="*/ 701 w 966"/>
                    <a:gd name="T25" fmla="*/ 188 h 534"/>
                    <a:gd name="T26" fmla="*/ 621 w 966"/>
                    <a:gd name="T27" fmla="*/ 194 h 534"/>
                    <a:gd name="T28" fmla="*/ 540 w 966"/>
                    <a:gd name="T29" fmla="*/ 198 h 534"/>
                    <a:gd name="T30" fmla="*/ 458 w 966"/>
                    <a:gd name="T31" fmla="*/ 198 h 534"/>
                    <a:gd name="T32" fmla="*/ 376 w 966"/>
                    <a:gd name="T33" fmla="*/ 195 h 534"/>
                    <a:gd name="T34" fmla="*/ 295 w 966"/>
                    <a:gd name="T35" fmla="*/ 191 h 534"/>
                    <a:gd name="T36" fmla="*/ 216 w 966"/>
                    <a:gd name="T37" fmla="*/ 185 h 534"/>
                    <a:gd name="T38" fmla="*/ 138 w 966"/>
                    <a:gd name="T39" fmla="*/ 176 h 534"/>
                    <a:gd name="T40" fmla="*/ 64 w 966"/>
                    <a:gd name="T41" fmla="*/ 167 h 534"/>
                    <a:gd name="T42" fmla="*/ 83 w 966"/>
                    <a:gd name="T43" fmla="*/ 244 h 534"/>
                    <a:gd name="T44" fmla="*/ 83 w 966"/>
                    <a:gd name="T45" fmla="*/ 269 h 534"/>
                    <a:gd name="T46" fmla="*/ 81 w 966"/>
                    <a:gd name="T47" fmla="*/ 293 h 534"/>
                    <a:gd name="T48" fmla="*/ 97 w 966"/>
                    <a:gd name="T49" fmla="*/ 405 h 534"/>
                    <a:gd name="T50" fmla="*/ 115 w 966"/>
                    <a:gd name="T51" fmla="*/ 512 h 534"/>
                    <a:gd name="T52" fmla="*/ 116 w 966"/>
                    <a:gd name="T53" fmla="*/ 534 h 534"/>
                    <a:gd name="T54" fmla="*/ 105 w 966"/>
                    <a:gd name="T55" fmla="*/ 493 h 534"/>
                    <a:gd name="T56" fmla="*/ 85 w 966"/>
                    <a:gd name="T57" fmla="*/ 366 h 534"/>
                    <a:gd name="T58" fmla="*/ 66 w 966"/>
                    <a:gd name="T59" fmla="*/ 239 h 534"/>
                    <a:gd name="T60" fmla="*/ 38 w 966"/>
                    <a:gd name="T61" fmla="*/ 161 h 534"/>
                    <a:gd name="T62" fmla="*/ 5 w 966"/>
                    <a:gd name="T63" fmla="*/ 114 h 534"/>
                    <a:gd name="T64" fmla="*/ 8 w 966"/>
                    <a:gd name="T65" fmla="*/ 76 h 534"/>
                    <a:gd name="T66" fmla="*/ 24 w 966"/>
                    <a:gd name="T67" fmla="*/ 65 h 534"/>
                    <a:gd name="T68" fmla="*/ 49 w 966"/>
                    <a:gd name="T69" fmla="*/ 56 h 534"/>
                    <a:gd name="T70" fmla="*/ 76 w 966"/>
                    <a:gd name="T71" fmla="*/ 49 h 534"/>
                    <a:gd name="T72" fmla="*/ 97 w 966"/>
                    <a:gd name="T73" fmla="*/ 40 h 534"/>
                    <a:gd name="T74" fmla="*/ 116 w 966"/>
                    <a:gd name="T75" fmla="*/ 32 h 534"/>
                    <a:gd name="T76" fmla="*/ 166 w 966"/>
                    <a:gd name="T77" fmla="*/ 23 h 534"/>
                    <a:gd name="T78" fmla="*/ 243 w 966"/>
                    <a:gd name="T79" fmla="*/ 14 h 534"/>
                    <a:gd name="T80" fmla="*/ 325 w 966"/>
                    <a:gd name="T81" fmla="*/ 8 h 534"/>
                    <a:gd name="T82" fmla="*/ 410 w 966"/>
                    <a:gd name="T83" fmla="*/ 2 h 534"/>
                    <a:gd name="T84" fmla="*/ 497 w 966"/>
                    <a:gd name="T85" fmla="*/ 0 h 534"/>
                    <a:gd name="T86" fmla="*/ 584 w 966"/>
                    <a:gd name="T87" fmla="*/ 0 h 534"/>
                    <a:gd name="T88" fmla="*/ 669 w 966"/>
                    <a:gd name="T89" fmla="*/ 4 h 534"/>
                    <a:gd name="T90" fmla="*/ 752 w 966"/>
                    <a:gd name="T91" fmla="*/ 12 h 534"/>
                    <a:gd name="T92" fmla="*/ 829 w 966"/>
                    <a:gd name="T93" fmla="*/ 24 h 534"/>
                    <a:gd name="T94" fmla="*/ 899 w 966"/>
                    <a:gd name="T95" fmla="*/ 41 h 534"/>
                    <a:gd name="T96" fmla="*/ 962 w 966"/>
                    <a:gd name="T97" fmla="*/ 63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66" h="534">
                      <a:moveTo>
                        <a:pt x="962" y="63"/>
                      </a:moveTo>
                      <a:lnTo>
                        <a:pt x="966" y="70"/>
                      </a:lnTo>
                      <a:lnTo>
                        <a:pt x="962" y="116"/>
                      </a:lnTo>
                      <a:lnTo>
                        <a:pt x="941" y="134"/>
                      </a:lnTo>
                      <a:lnTo>
                        <a:pt x="925" y="155"/>
                      </a:lnTo>
                      <a:lnTo>
                        <a:pt x="913" y="180"/>
                      </a:lnTo>
                      <a:lnTo>
                        <a:pt x="904" y="206"/>
                      </a:lnTo>
                      <a:lnTo>
                        <a:pt x="897" y="235"/>
                      </a:lnTo>
                      <a:lnTo>
                        <a:pt x="892" y="262"/>
                      </a:lnTo>
                      <a:lnTo>
                        <a:pt x="889" y="290"/>
                      </a:lnTo>
                      <a:lnTo>
                        <a:pt x="888" y="318"/>
                      </a:lnTo>
                      <a:lnTo>
                        <a:pt x="889" y="319"/>
                      </a:lnTo>
                      <a:lnTo>
                        <a:pt x="891" y="320"/>
                      </a:lnTo>
                      <a:lnTo>
                        <a:pt x="894" y="321"/>
                      </a:lnTo>
                      <a:lnTo>
                        <a:pt x="897" y="322"/>
                      </a:lnTo>
                      <a:lnTo>
                        <a:pt x="886" y="365"/>
                      </a:lnTo>
                      <a:lnTo>
                        <a:pt x="879" y="410"/>
                      </a:lnTo>
                      <a:lnTo>
                        <a:pt x="872" y="454"/>
                      </a:lnTo>
                      <a:lnTo>
                        <a:pt x="867" y="497"/>
                      </a:lnTo>
                      <a:lnTo>
                        <a:pt x="862" y="500"/>
                      </a:lnTo>
                      <a:lnTo>
                        <a:pt x="859" y="503"/>
                      </a:lnTo>
                      <a:lnTo>
                        <a:pt x="854" y="505"/>
                      </a:lnTo>
                      <a:lnTo>
                        <a:pt x="851" y="507"/>
                      </a:lnTo>
                      <a:lnTo>
                        <a:pt x="857" y="464"/>
                      </a:lnTo>
                      <a:lnTo>
                        <a:pt x="862" y="420"/>
                      </a:lnTo>
                      <a:lnTo>
                        <a:pt x="868" y="376"/>
                      </a:lnTo>
                      <a:lnTo>
                        <a:pt x="875" y="333"/>
                      </a:lnTo>
                      <a:lnTo>
                        <a:pt x="881" y="289"/>
                      </a:lnTo>
                      <a:lnTo>
                        <a:pt x="888" y="245"/>
                      </a:lnTo>
                      <a:lnTo>
                        <a:pt x="895" y="201"/>
                      </a:lnTo>
                      <a:lnTo>
                        <a:pt x="902" y="157"/>
                      </a:lnTo>
                      <a:lnTo>
                        <a:pt x="877" y="163"/>
                      </a:lnTo>
                      <a:lnTo>
                        <a:pt x="853" y="168"/>
                      </a:lnTo>
                      <a:lnTo>
                        <a:pt x="829" y="172"/>
                      </a:lnTo>
                      <a:lnTo>
                        <a:pt x="804" y="176"/>
                      </a:lnTo>
                      <a:lnTo>
                        <a:pt x="778" y="180"/>
                      </a:lnTo>
                      <a:lnTo>
                        <a:pt x="753" y="183"/>
                      </a:lnTo>
                      <a:lnTo>
                        <a:pt x="727" y="186"/>
                      </a:lnTo>
                      <a:lnTo>
                        <a:pt x="701" y="188"/>
                      </a:lnTo>
                      <a:lnTo>
                        <a:pt x="675" y="191"/>
                      </a:lnTo>
                      <a:lnTo>
                        <a:pt x="647" y="193"/>
                      </a:lnTo>
                      <a:lnTo>
                        <a:pt x="621" y="194"/>
                      </a:lnTo>
                      <a:lnTo>
                        <a:pt x="594" y="195"/>
                      </a:lnTo>
                      <a:lnTo>
                        <a:pt x="567" y="197"/>
                      </a:lnTo>
                      <a:lnTo>
                        <a:pt x="540" y="198"/>
                      </a:lnTo>
                      <a:lnTo>
                        <a:pt x="512" y="198"/>
                      </a:lnTo>
                      <a:lnTo>
                        <a:pt x="485" y="198"/>
                      </a:lnTo>
                      <a:lnTo>
                        <a:pt x="458" y="198"/>
                      </a:lnTo>
                      <a:lnTo>
                        <a:pt x="431" y="198"/>
                      </a:lnTo>
                      <a:lnTo>
                        <a:pt x="403" y="197"/>
                      </a:lnTo>
                      <a:lnTo>
                        <a:pt x="376" y="195"/>
                      </a:lnTo>
                      <a:lnTo>
                        <a:pt x="349" y="194"/>
                      </a:lnTo>
                      <a:lnTo>
                        <a:pt x="322" y="193"/>
                      </a:lnTo>
                      <a:lnTo>
                        <a:pt x="295" y="191"/>
                      </a:lnTo>
                      <a:lnTo>
                        <a:pt x="268" y="188"/>
                      </a:lnTo>
                      <a:lnTo>
                        <a:pt x="242" y="187"/>
                      </a:lnTo>
                      <a:lnTo>
                        <a:pt x="216" y="185"/>
                      </a:lnTo>
                      <a:lnTo>
                        <a:pt x="190" y="182"/>
                      </a:lnTo>
                      <a:lnTo>
                        <a:pt x="165" y="179"/>
                      </a:lnTo>
                      <a:lnTo>
                        <a:pt x="138" y="176"/>
                      </a:lnTo>
                      <a:lnTo>
                        <a:pt x="114" y="174"/>
                      </a:lnTo>
                      <a:lnTo>
                        <a:pt x="89" y="170"/>
                      </a:lnTo>
                      <a:lnTo>
                        <a:pt x="64" y="167"/>
                      </a:lnTo>
                      <a:lnTo>
                        <a:pt x="69" y="192"/>
                      </a:lnTo>
                      <a:lnTo>
                        <a:pt x="75" y="217"/>
                      </a:lnTo>
                      <a:lnTo>
                        <a:pt x="83" y="244"/>
                      </a:lnTo>
                      <a:lnTo>
                        <a:pt x="89" y="269"/>
                      </a:lnTo>
                      <a:lnTo>
                        <a:pt x="86" y="269"/>
                      </a:lnTo>
                      <a:lnTo>
                        <a:pt x="83" y="269"/>
                      </a:lnTo>
                      <a:lnTo>
                        <a:pt x="81" y="269"/>
                      </a:lnTo>
                      <a:lnTo>
                        <a:pt x="77" y="269"/>
                      </a:lnTo>
                      <a:lnTo>
                        <a:pt x="81" y="293"/>
                      </a:lnTo>
                      <a:lnTo>
                        <a:pt x="85" y="327"/>
                      </a:lnTo>
                      <a:lnTo>
                        <a:pt x="91" y="365"/>
                      </a:lnTo>
                      <a:lnTo>
                        <a:pt x="97" y="405"/>
                      </a:lnTo>
                      <a:lnTo>
                        <a:pt x="102" y="444"/>
                      </a:lnTo>
                      <a:lnTo>
                        <a:pt x="108" y="481"/>
                      </a:lnTo>
                      <a:lnTo>
                        <a:pt x="115" y="512"/>
                      </a:lnTo>
                      <a:lnTo>
                        <a:pt x="122" y="534"/>
                      </a:lnTo>
                      <a:lnTo>
                        <a:pt x="120" y="534"/>
                      </a:lnTo>
                      <a:lnTo>
                        <a:pt x="116" y="534"/>
                      </a:lnTo>
                      <a:lnTo>
                        <a:pt x="113" y="534"/>
                      </a:lnTo>
                      <a:lnTo>
                        <a:pt x="110" y="534"/>
                      </a:lnTo>
                      <a:lnTo>
                        <a:pt x="105" y="493"/>
                      </a:lnTo>
                      <a:lnTo>
                        <a:pt x="99" y="450"/>
                      </a:lnTo>
                      <a:lnTo>
                        <a:pt x="92" y="409"/>
                      </a:lnTo>
                      <a:lnTo>
                        <a:pt x="85" y="366"/>
                      </a:lnTo>
                      <a:lnTo>
                        <a:pt x="78" y="323"/>
                      </a:lnTo>
                      <a:lnTo>
                        <a:pt x="72" y="282"/>
                      </a:lnTo>
                      <a:lnTo>
                        <a:pt x="66" y="239"/>
                      </a:lnTo>
                      <a:lnTo>
                        <a:pt x="59" y="198"/>
                      </a:lnTo>
                      <a:lnTo>
                        <a:pt x="49" y="179"/>
                      </a:lnTo>
                      <a:lnTo>
                        <a:pt x="38" y="161"/>
                      </a:lnTo>
                      <a:lnTo>
                        <a:pt x="25" y="145"/>
                      </a:lnTo>
                      <a:lnTo>
                        <a:pt x="14" y="129"/>
                      </a:lnTo>
                      <a:lnTo>
                        <a:pt x="5" y="114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8" y="76"/>
                      </a:lnTo>
                      <a:lnTo>
                        <a:pt x="13" y="72"/>
                      </a:lnTo>
                      <a:lnTo>
                        <a:pt x="17" y="69"/>
                      </a:lnTo>
                      <a:lnTo>
                        <a:pt x="24" y="65"/>
                      </a:lnTo>
                      <a:lnTo>
                        <a:pt x="31" y="62"/>
                      </a:lnTo>
                      <a:lnTo>
                        <a:pt x="40" y="58"/>
                      </a:lnTo>
                      <a:lnTo>
                        <a:pt x="49" y="56"/>
                      </a:lnTo>
                      <a:lnTo>
                        <a:pt x="61" y="53"/>
                      </a:lnTo>
                      <a:lnTo>
                        <a:pt x="74" y="50"/>
                      </a:lnTo>
                      <a:lnTo>
                        <a:pt x="76" y="49"/>
                      </a:lnTo>
                      <a:lnTo>
                        <a:pt x="81" y="46"/>
                      </a:lnTo>
                      <a:lnTo>
                        <a:pt x="87" y="43"/>
                      </a:lnTo>
                      <a:lnTo>
                        <a:pt x="97" y="40"/>
                      </a:lnTo>
                      <a:lnTo>
                        <a:pt x="105" y="38"/>
                      </a:lnTo>
                      <a:lnTo>
                        <a:pt x="112" y="34"/>
                      </a:lnTo>
                      <a:lnTo>
                        <a:pt x="116" y="32"/>
                      </a:lnTo>
                      <a:lnTo>
                        <a:pt x="119" y="29"/>
                      </a:lnTo>
                      <a:lnTo>
                        <a:pt x="142" y="26"/>
                      </a:lnTo>
                      <a:lnTo>
                        <a:pt x="166" y="23"/>
                      </a:lnTo>
                      <a:lnTo>
                        <a:pt x="191" y="20"/>
                      </a:lnTo>
                      <a:lnTo>
                        <a:pt x="216" y="17"/>
                      </a:lnTo>
                      <a:lnTo>
                        <a:pt x="243" y="14"/>
                      </a:lnTo>
                      <a:lnTo>
                        <a:pt x="269" y="12"/>
                      </a:lnTo>
                      <a:lnTo>
                        <a:pt x="297" y="10"/>
                      </a:lnTo>
                      <a:lnTo>
                        <a:pt x="325" y="8"/>
                      </a:lnTo>
                      <a:lnTo>
                        <a:pt x="353" y="5"/>
                      </a:lnTo>
                      <a:lnTo>
                        <a:pt x="381" y="3"/>
                      </a:lnTo>
                      <a:lnTo>
                        <a:pt x="410" y="2"/>
                      </a:lnTo>
                      <a:lnTo>
                        <a:pt x="439" y="1"/>
                      </a:lnTo>
                      <a:lnTo>
                        <a:pt x="467" y="1"/>
                      </a:lnTo>
                      <a:lnTo>
                        <a:pt x="497" y="0"/>
                      </a:lnTo>
                      <a:lnTo>
                        <a:pt x="526" y="0"/>
                      </a:lnTo>
                      <a:lnTo>
                        <a:pt x="555" y="0"/>
                      </a:lnTo>
                      <a:lnTo>
                        <a:pt x="584" y="0"/>
                      </a:lnTo>
                      <a:lnTo>
                        <a:pt x="613" y="1"/>
                      </a:lnTo>
                      <a:lnTo>
                        <a:pt x="641" y="2"/>
                      </a:lnTo>
                      <a:lnTo>
                        <a:pt x="669" y="4"/>
                      </a:lnTo>
                      <a:lnTo>
                        <a:pt x="697" y="6"/>
                      </a:lnTo>
                      <a:lnTo>
                        <a:pt x="724" y="9"/>
                      </a:lnTo>
                      <a:lnTo>
                        <a:pt x="752" y="12"/>
                      </a:lnTo>
                      <a:lnTo>
                        <a:pt x="777" y="16"/>
                      </a:lnTo>
                      <a:lnTo>
                        <a:pt x="804" y="19"/>
                      </a:lnTo>
                      <a:lnTo>
                        <a:pt x="829" y="24"/>
                      </a:lnTo>
                      <a:lnTo>
                        <a:pt x="853" y="28"/>
                      </a:lnTo>
                      <a:lnTo>
                        <a:pt x="876" y="34"/>
                      </a:lnTo>
                      <a:lnTo>
                        <a:pt x="899" y="41"/>
                      </a:lnTo>
                      <a:lnTo>
                        <a:pt x="921" y="48"/>
                      </a:lnTo>
                      <a:lnTo>
                        <a:pt x="942" y="55"/>
                      </a:lnTo>
                      <a:lnTo>
                        <a:pt x="962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0" name="Freeform 42"/>
                <p:cNvSpPr>
                  <a:spLocks/>
                </p:cNvSpPr>
                <p:nvPr/>
              </p:nvSpPr>
              <p:spPr bwMode="auto">
                <a:xfrm>
                  <a:off x="3364" y="4046"/>
                  <a:ext cx="472" cy="156"/>
                </a:xfrm>
                <a:custGeom>
                  <a:avLst/>
                  <a:gdLst>
                    <a:gd name="T0" fmla="*/ 572 w 945"/>
                    <a:gd name="T1" fmla="*/ 304 h 314"/>
                    <a:gd name="T2" fmla="*/ 522 w 945"/>
                    <a:gd name="T3" fmla="*/ 310 h 314"/>
                    <a:gd name="T4" fmla="*/ 470 w 945"/>
                    <a:gd name="T5" fmla="*/ 312 h 314"/>
                    <a:gd name="T6" fmla="*/ 417 w 945"/>
                    <a:gd name="T7" fmla="*/ 314 h 314"/>
                    <a:gd name="T8" fmla="*/ 362 w 945"/>
                    <a:gd name="T9" fmla="*/ 311 h 314"/>
                    <a:gd name="T10" fmla="*/ 310 w 945"/>
                    <a:gd name="T11" fmla="*/ 307 h 314"/>
                    <a:gd name="T12" fmla="*/ 263 w 945"/>
                    <a:gd name="T13" fmla="*/ 300 h 314"/>
                    <a:gd name="T14" fmla="*/ 217 w 945"/>
                    <a:gd name="T15" fmla="*/ 290 h 314"/>
                    <a:gd name="T16" fmla="*/ 171 w 945"/>
                    <a:gd name="T17" fmla="*/ 279 h 314"/>
                    <a:gd name="T18" fmla="*/ 125 w 945"/>
                    <a:gd name="T19" fmla="*/ 263 h 314"/>
                    <a:gd name="T20" fmla="*/ 79 w 945"/>
                    <a:gd name="T21" fmla="*/ 244 h 314"/>
                    <a:gd name="T22" fmla="*/ 68 w 945"/>
                    <a:gd name="T23" fmla="*/ 235 h 314"/>
                    <a:gd name="T24" fmla="*/ 65 w 945"/>
                    <a:gd name="T25" fmla="*/ 224 h 314"/>
                    <a:gd name="T26" fmla="*/ 57 w 945"/>
                    <a:gd name="T27" fmla="*/ 205 h 314"/>
                    <a:gd name="T28" fmla="*/ 34 w 945"/>
                    <a:gd name="T29" fmla="*/ 173 h 314"/>
                    <a:gd name="T30" fmla="*/ 26 w 945"/>
                    <a:gd name="T31" fmla="*/ 161 h 314"/>
                    <a:gd name="T32" fmla="*/ 17 w 945"/>
                    <a:gd name="T33" fmla="*/ 131 h 314"/>
                    <a:gd name="T34" fmla="*/ 7 w 945"/>
                    <a:gd name="T35" fmla="*/ 103 h 314"/>
                    <a:gd name="T36" fmla="*/ 0 w 945"/>
                    <a:gd name="T37" fmla="*/ 96 h 314"/>
                    <a:gd name="T38" fmla="*/ 10 w 945"/>
                    <a:gd name="T39" fmla="*/ 91 h 314"/>
                    <a:gd name="T40" fmla="*/ 12 w 945"/>
                    <a:gd name="T41" fmla="*/ 83 h 314"/>
                    <a:gd name="T42" fmla="*/ 18 w 945"/>
                    <a:gd name="T43" fmla="*/ 70 h 314"/>
                    <a:gd name="T44" fmla="*/ 35 w 945"/>
                    <a:gd name="T45" fmla="*/ 55 h 314"/>
                    <a:gd name="T46" fmla="*/ 53 w 945"/>
                    <a:gd name="T47" fmla="*/ 44 h 314"/>
                    <a:gd name="T48" fmla="*/ 67 w 945"/>
                    <a:gd name="T49" fmla="*/ 38 h 314"/>
                    <a:gd name="T50" fmla="*/ 82 w 945"/>
                    <a:gd name="T51" fmla="*/ 30 h 314"/>
                    <a:gd name="T52" fmla="*/ 95 w 945"/>
                    <a:gd name="T53" fmla="*/ 25 h 314"/>
                    <a:gd name="T54" fmla="*/ 103 w 945"/>
                    <a:gd name="T55" fmla="*/ 49 h 314"/>
                    <a:gd name="T56" fmla="*/ 109 w 945"/>
                    <a:gd name="T57" fmla="*/ 66 h 314"/>
                    <a:gd name="T58" fmla="*/ 116 w 945"/>
                    <a:gd name="T59" fmla="*/ 90 h 314"/>
                    <a:gd name="T60" fmla="*/ 117 w 945"/>
                    <a:gd name="T61" fmla="*/ 114 h 314"/>
                    <a:gd name="T62" fmla="*/ 157 w 945"/>
                    <a:gd name="T63" fmla="*/ 130 h 314"/>
                    <a:gd name="T64" fmla="*/ 198 w 945"/>
                    <a:gd name="T65" fmla="*/ 142 h 314"/>
                    <a:gd name="T66" fmla="*/ 240 w 945"/>
                    <a:gd name="T67" fmla="*/ 150 h 314"/>
                    <a:gd name="T68" fmla="*/ 283 w 945"/>
                    <a:gd name="T69" fmla="*/ 157 h 314"/>
                    <a:gd name="T70" fmla="*/ 324 w 945"/>
                    <a:gd name="T71" fmla="*/ 164 h 314"/>
                    <a:gd name="T72" fmla="*/ 398 w 945"/>
                    <a:gd name="T73" fmla="*/ 170 h 314"/>
                    <a:gd name="T74" fmla="*/ 488 w 945"/>
                    <a:gd name="T75" fmla="*/ 171 h 314"/>
                    <a:gd name="T76" fmla="*/ 578 w 945"/>
                    <a:gd name="T77" fmla="*/ 165 h 314"/>
                    <a:gd name="T78" fmla="*/ 668 w 945"/>
                    <a:gd name="T79" fmla="*/ 151 h 314"/>
                    <a:gd name="T80" fmla="*/ 758 w 945"/>
                    <a:gd name="T81" fmla="*/ 129 h 314"/>
                    <a:gd name="T82" fmla="*/ 821 w 945"/>
                    <a:gd name="T83" fmla="*/ 107 h 314"/>
                    <a:gd name="T84" fmla="*/ 836 w 945"/>
                    <a:gd name="T85" fmla="*/ 96 h 314"/>
                    <a:gd name="T86" fmla="*/ 861 w 945"/>
                    <a:gd name="T87" fmla="*/ 24 h 314"/>
                    <a:gd name="T88" fmla="*/ 888 w 945"/>
                    <a:gd name="T89" fmla="*/ 10 h 314"/>
                    <a:gd name="T90" fmla="*/ 916 w 945"/>
                    <a:gd name="T91" fmla="*/ 25 h 314"/>
                    <a:gd name="T92" fmla="*/ 945 w 945"/>
                    <a:gd name="T93" fmla="*/ 43 h 314"/>
                    <a:gd name="T94" fmla="*/ 945 w 945"/>
                    <a:gd name="T95" fmla="*/ 63 h 314"/>
                    <a:gd name="T96" fmla="*/ 931 w 945"/>
                    <a:gd name="T97" fmla="*/ 98 h 314"/>
                    <a:gd name="T98" fmla="*/ 912 w 945"/>
                    <a:gd name="T99" fmla="*/ 142 h 314"/>
                    <a:gd name="T100" fmla="*/ 894 w 945"/>
                    <a:gd name="T101" fmla="*/ 182 h 314"/>
                    <a:gd name="T102" fmla="*/ 876 w 945"/>
                    <a:gd name="T103" fmla="*/ 202 h 314"/>
                    <a:gd name="T104" fmla="*/ 865 w 945"/>
                    <a:gd name="T105" fmla="*/ 213 h 314"/>
                    <a:gd name="T106" fmla="*/ 847 w 945"/>
                    <a:gd name="T107" fmla="*/ 226 h 314"/>
                    <a:gd name="T108" fmla="*/ 821 w 945"/>
                    <a:gd name="T109" fmla="*/ 237 h 314"/>
                    <a:gd name="T110" fmla="*/ 782 w 945"/>
                    <a:gd name="T111" fmla="*/ 252 h 314"/>
                    <a:gd name="T112" fmla="*/ 732 w 945"/>
                    <a:gd name="T113" fmla="*/ 269 h 314"/>
                    <a:gd name="T114" fmla="*/ 672 w 945"/>
                    <a:gd name="T115" fmla="*/ 286 h 314"/>
                    <a:gd name="T116" fmla="*/ 604 w 945"/>
                    <a:gd name="T117" fmla="*/ 30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45" h="314">
                      <a:moveTo>
                        <a:pt x="604" y="300"/>
                      </a:moveTo>
                      <a:lnTo>
                        <a:pt x="588" y="302"/>
                      </a:lnTo>
                      <a:lnTo>
                        <a:pt x="572" y="304"/>
                      </a:lnTo>
                      <a:lnTo>
                        <a:pt x="555" y="307"/>
                      </a:lnTo>
                      <a:lnTo>
                        <a:pt x="539" y="309"/>
                      </a:lnTo>
                      <a:lnTo>
                        <a:pt x="522" y="310"/>
                      </a:lnTo>
                      <a:lnTo>
                        <a:pt x="505" y="311"/>
                      </a:lnTo>
                      <a:lnTo>
                        <a:pt x="488" y="312"/>
                      </a:lnTo>
                      <a:lnTo>
                        <a:pt x="470" y="312"/>
                      </a:lnTo>
                      <a:lnTo>
                        <a:pt x="453" y="314"/>
                      </a:lnTo>
                      <a:lnTo>
                        <a:pt x="435" y="314"/>
                      </a:lnTo>
                      <a:lnTo>
                        <a:pt x="417" y="314"/>
                      </a:lnTo>
                      <a:lnTo>
                        <a:pt x="399" y="312"/>
                      </a:lnTo>
                      <a:lnTo>
                        <a:pt x="380" y="311"/>
                      </a:lnTo>
                      <a:lnTo>
                        <a:pt x="362" y="311"/>
                      </a:lnTo>
                      <a:lnTo>
                        <a:pt x="344" y="309"/>
                      </a:lnTo>
                      <a:lnTo>
                        <a:pt x="325" y="308"/>
                      </a:lnTo>
                      <a:lnTo>
                        <a:pt x="310" y="307"/>
                      </a:lnTo>
                      <a:lnTo>
                        <a:pt x="294" y="304"/>
                      </a:lnTo>
                      <a:lnTo>
                        <a:pt x="279" y="302"/>
                      </a:lnTo>
                      <a:lnTo>
                        <a:pt x="263" y="300"/>
                      </a:lnTo>
                      <a:lnTo>
                        <a:pt x="248" y="297"/>
                      </a:lnTo>
                      <a:lnTo>
                        <a:pt x="233" y="294"/>
                      </a:lnTo>
                      <a:lnTo>
                        <a:pt x="217" y="290"/>
                      </a:lnTo>
                      <a:lnTo>
                        <a:pt x="202" y="287"/>
                      </a:lnTo>
                      <a:lnTo>
                        <a:pt x="186" y="284"/>
                      </a:lnTo>
                      <a:lnTo>
                        <a:pt x="171" y="279"/>
                      </a:lnTo>
                      <a:lnTo>
                        <a:pt x="155" y="274"/>
                      </a:lnTo>
                      <a:lnTo>
                        <a:pt x="140" y="269"/>
                      </a:lnTo>
                      <a:lnTo>
                        <a:pt x="125" y="263"/>
                      </a:lnTo>
                      <a:lnTo>
                        <a:pt x="109" y="257"/>
                      </a:lnTo>
                      <a:lnTo>
                        <a:pt x="94" y="251"/>
                      </a:lnTo>
                      <a:lnTo>
                        <a:pt x="79" y="244"/>
                      </a:lnTo>
                      <a:lnTo>
                        <a:pt x="75" y="242"/>
                      </a:lnTo>
                      <a:lnTo>
                        <a:pt x="72" y="239"/>
                      </a:lnTo>
                      <a:lnTo>
                        <a:pt x="68" y="235"/>
                      </a:lnTo>
                      <a:lnTo>
                        <a:pt x="65" y="232"/>
                      </a:lnTo>
                      <a:lnTo>
                        <a:pt x="65" y="229"/>
                      </a:lnTo>
                      <a:lnTo>
                        <a:pt x="65" y="224"/>
                      </a:lnTo>
                      <a:lnTo>
                        <a:pt x="64" y="219"/>
                      </a:lnTo>
                      <a:lnTo>
                        <a:pt x="64" y="216"/>
                      </a:lnTo>
                      <a:lnTo>
                        <a:pt x="57" y="205"/>
                      </a:lnTo>
                      <a:lnTo>
                        <a:pt x="49" y="194"/>
                      </a:lnTo>
                      <a:lnTo>
                        <a:pt x="41" y="183"/>
                      </a:lnTo>
                      <a:lnTo>
                        <a:pt x="34" y="173"/>
                      </a:lnTo>
                      <a:lnTo>
                        <a:pt x="31" y="170"/>
                      </a:lnTo>
                      <a:lnTo>
                        <a:pt x="29" y="165"/>
                      </a:lnTo>
                      <a:lnTo>
                        <a:pt x="26" y="161"/>
                      </a:lnTo>
                      <a:lnTo>
                        <a:pt x="23" y="157"/>
                      </a:lnTo>
                      <a:lnTo>
                        <a:pt x="20" y="144"/>
                      </a:lnTo>
                      <a:lnTo>
                        <a:pt x="17" y="131"/>
                      </a:lnTo>
                      <a:lnTo>
                        <a:pt x="12" y="118"/>
                      </a:lnTo>
                      <a:lnTo>
                        <a:pt x="8" y="105"/>
                      </a:lnTo>
                      <a:lnTo>
                        <a:pt x="7" y="103"/>
                      </a:lnTo>
                      <a:lnTo>
                        <a:pt x="5" y="100"/>
                      </a:lnTo>
                      <a:lnTo>
                        <a:pt x="4" y="98"/>
                      </a:lnTo>
                      <a:lnTo>
                        <a:pt x="0" y="96"/>
                      </a:lnTo>
                      <a:lnTo>
                        <a:pt x="4" y="95"/>
                      </a:lnTo>
                      <a:lnTo>
                        <a:pt x="6" y="93"/>
                      </a:lnTo>
                      <a:lnTo>
                        <a:pt x="10" y="91"/>
                      </a:lnTo>
                      <a:lnTo>
                        <a:pt x="12" y="89"/>
                      </a:lnTo>
                      <a:lnTo>
                        <a:pt x="12" y="87"/>
                      </a:lnTo>
                      <a:lnTo>
                        <a:pt x="12" y="83"/>
                      </a:lnTo>
                      <a:lnTo>
                        <a:pt x="12" y="80"/>
                      </a:lnTo>
                      <a:lnTo>
                        <a:pt x="12" y="77"/>
                      </a:lnTo>
                      <a:lnTo>
                        <a:pt x="18" y="70"/>
                      </a:lnTo>
                      <a:lnTo>
                        <a:pt x="23" y="65"/>
                      </a:lnTo>
                      <a:lnTo>
                        <a:pt x="29" y="60"/>
                      </a:lnTo>
                      <a:lnTo>
                        <a:pt x="35" y="55"/>
                      </a:lnTo>
                      <a:lnTo>
                        <a:pt x="41" y="51"/>
                      </a:lnTo>
                      <a:lnTo>
                        <a:pt x="48" y="47"/>
                      </a:lnTo>
                      <a:lnTo>
                        <a:pt x="53" y="44"/>
                      </a:lnTo>
                      <a:lnTo>
                        <a:pt x="60" y="40"/>
                      </a:lnTo>
                      <a:lnTo>
                        <a:pt x="64" y="39"/>
                      </a:lnTo>
                      <a:lnTo>
                        <a:pt x="67" y="38"/>
                      </a:lnTo>
                      <a:lnTo>
                        <a:pt x="73" y="36"/>
                      </a:lnTo>
                      <a:lnTo>
                        <a:pt x="78" y="32"/>
                      </a:lnTo>
                      <a:lnTo>
                        <a:pt x="82" y="30"/>
                      </a:lnTo>
                      <a:lnTo>
                        <a:pt x="88" y="28"/>
                      </a:lnTo>
                      <a:lnTo>
                        <a:pt x="91" y="27"/>
                      </a:lnTo>
                      <a:lnTo>
                        <a:pt x="95" y="25"/>
                      </a:lnTo>
                      <a:lnTo>
                        <a:pt x="97" y="31"/>
                      </a:lnTo>
                      <a:lnTo>
                        <a:pt x="101" y="39"/>
                      </a:lnTo>
                      <a:lnTo>
                        <a:pt x="103" y="49"/>
                      </a:lnTo>
                      <a:lnTo>
                        <a:pt x="104" y="53"/>
                      </a:lnTo>
                      <a:lnTo>
                        <a:pt x="106" y="58"/>
                      </a:lnTo>
                      <a:lnTo>
                        <a:pt x="109" y="66"/>
                      </a:lnTo>
                      <a:lnTo>
                        <a:pt x="110" y="75"/>
                      </a:lnTo>
                      <a:lnTo>
                        <a:pt x="112" y="80"/>
                      </a:lnTo>
                      <a:lnTo>
                        <a:pt x="116" y="90"/>
                      </a:lnTo>
                      <a:lnTo>
                        <a:pt x="116" y="97"/>
                      </a:lnTo>
                      <a:lnTo>
                        <a:pt x="114" y="104"/>
                      </a:lnTo>
                      <a:lnTo>
                        <a:pt x="117" y="114"/>
                      </a:lnTo>
                      <a:lnTo>
                        <a:pt x="131" y="120"/>
                      </a:lnTo>
                      <a:lnTo>
                        <a:pt x="143" y="126"/>
                      </a:lnTo>
                      <a:lnTo>
                        <a:pt x="157" y="130"/>
                      </a:lnTo>
                      <a:lnTo>
                        <a:pt x="171" y="134"/>
                      </a:lnTo>
                      <a:lnTo>
                        <a:pt x="185" y="138"/>
                      </a:lnTo>
                      <a:lnTo>
                        <a:pt x="198" y="142"/>
                      </a:lnTo>
                      <a:lnTo>
                        <a:pt x="212" y="144"/>
                      </a:lnTo>
                      <a:lnTo>
                        <a:pt x="226" y="146"/>
                      </a:lnTo>
                      <a:lnTo>
                        <a:pt x="240" y="150"/>
                      </a:lnTo>
                      <a:lnTo>
                        <a:pt x="254" y="152"/>
                      </a:lnTo>
                      <a:lnTo>
                        <a:pt x="268" y="155"/>
                      </a:lnTo>
                      <a:lnTo>
                        <a:pt x="283" y="157"/>
                      </a:lnTo>
                      <a:lnTo>
                        <a:pt x="296" y="159"/>
                      </a:lnTo>
                      <a:lnTo>
                        <a:pt x="310" y="161"/>
                      </a:lnTo>
                      <a:lnTo>
                        <a:pt x="324" y="164"/>
                      </a:lnTo>
                      <a:lnTo>
                        <a:pt x="338" y="166"/>
                      </a:lnTo>
                      <a:lnTo>
                        <a:pt x="368" y="168"/>
                      </a:lnTo>
                      <a:lnTo>
                        <a:pt x="398" y="170"/>
                      </a:lnTo>
                      <a:lnTo>
                        <a:pt x="428" y="171"/>
                      </a:lnTo>
                      <a:lnTo>
                        <a:pt x="458" y="171"/>
                      </a:lnTo>
                      <a:lnTo>
                        <a:pt x="488" y="171"/>
                      </a:lnTo>
                      <a:lnTo>
                        <a:pt x="517" y="170"/>
                      </a:lnTo>
                      <a:lnTo>
                        <a:pt x="547" y="167"/>
                      </a:lnTo>
                      <a:lnTo>
                        <a:pt x="578" y="165"/>
                      </a:lnTo>
                      <a:lnTo>
                        <a:pt x="608" y="161"/>
                      </a:lnTo>
                      <a:lnTo>
                        <a:pt x="638" y="157"/>
                      </a:lnTo>
                      <a:lnTo>
                        <a:pt x="668" y="151"/>
                      </a:lnTo>
                      <a:lnTo>
                        <a:pt x="698" y="145"/>
                      </a:lnTo>
                      <a:lnTo>
                        <a:pt x="728" y="137"/>
                      </a:lnTo>
                      <a:lnTo>
                        <a:pt x="758" y="129"/>
                      </a:lnTo>
                      <a:lnTo>
                        <a:pt x="788" y="119"/>
                      </a:lnTo>
                      <a:lnTo>
                        <a:pt x="818" y="108"/>
                      </a:lnTo>
                      <a:lnTo>
                        <a:pt x="821" y="107"/>
                      </a:lnTo>
                      <a:lnTo>
                        <a:pt x="827" y="103"/>
                      </a:lnTo>
                      <a:lnTo>
                        <a:pt x="833" y="99"/>
                      </a:lnTo>
                      <a:lnTo>
                        <a:pt x="836" y="96"/>
                      </a:lnTo>
                      <a:lnTo>
                        <a:pt x="846" y="72"/>
                      </a:lnTo>
                      <a:lnTo>
                        <a:pt x="854" y="47"/>
                      </a:lnTo>
                      <a:lnTo>
                        <a:pt x="861" y="24"/>
                      </a:lnTo>
                      <a:lnTo>
                        <a:pt x="870" y="0"/>
                      </a:lnTo>
                      <a:lnTo>
                        <a:pt x="879" y="5"/>
                      </a:lnTo>
                      <a:lnTo>
                        <a:pt x="888" y="10"/>
                      </a:lnTo>
                      <a:lnTo>
                        <a:pt x="897" y="15"/>
                      </a:lnTo>
                      <a:lnTo>
                        <a:pt x="907" y="21"/>
                      </a:lnTo>
                      <a:lnTo>
                        <a:pt x="916" y="25"/>
                      </a:lnTo>
                      <a:lnTo>
                        <a:pt x="926" y="31"/>
                      </a:lnTo>
                      <a:lnTo>
                        <a:pt x="935" y="37"/>
                      </a:lnTo>
                      <a:lnTo>
                        <a:pt x="945" y="43"/>
                      </a:lnTo>
                      <a:lnTo>
                        <a:pt x="945" y="50"/>
                      </a:lnTo>
                      <a:lnTo>
                        <a:pt x="945" y="57"/>
                      </a:lnTo>
                      <a:lnTo>
                        <a:pt x="945" y="63"/>
                      </a:lnTo>
                      <a:lnTo>
                        <a:pt x="945" y="72"/>
                      </a:lnTo>
                      <a:lnTo>
                        <a:pt x="938" y="84"/>
                      </a:lnTo>
                      <a:lnTo>
                        <a:pt x="931" y="98"/>
                      </a:lnTo>
                      <a:lnTo>
                        <a:pt x="925" y="112"/>
                      </a:lnTo>
                      <a:lnTo>
                        <a:pt x="918" y="127"/>
                      </a:lnTo>
                      <a:lnTo>
                        <a:pt x="912" y="142"/>
                      </a:lnTo>
                      <a:lnTo>
                        <a:pt x="907" y="156"/>
                      </a:lnTo>
                      <a:lnTo>
                        <a:pt x="900" y="170"/>
                      </a:lnTo>
                      <a:lnTo>
                        <a:pt x="894" y="182"/>
                      </a:lnTo>
                      <a:lnTo>
                        <a:pt x="886" y="190"/>
                      </a:lnTo>
                      <a:lnTo>
                        <a:pt x="880" y="196"/>
                      </a:lnTo>
                      <a:lnTo>
                        <a:pt x="876" y="202"/>
                      </a:lnTo>
                      <a:lnTo>
                        <a:pt x="872" y="205"/>
                      </a:lnTo>
                      <a:lnTo>
                        <a:pt x="870" y="210"/>
                      </a:lnTo>
                      <a:lnTo>
                        <a:pt x="865" y="213"/>
                      </a:lnTo>
                      <a:lnTo>
                        <a:pt x="861" y="218"/>
                      </a:lnTo>
                      <a:lnTo>
                        <a:pt x="853" y="223"/>
                      </a:lnTo>
                      <a:lnTo>
                        <a:pt x="847" y="226"/>
                      </a:lnTo>
                      <a:lnTo>
                        <a:pt x="840" y="229"/>
                      </a:lnTo>
                      <a:lnTo>
                        <a:pt x="831" y="233"/>
                      </a:lnTo>
                      <a:lnTo>
                        <a:pt x="821" y="237"/>
                      </a:lnTo>
                      <a:lnTo>
                        <a:pt x="810" y="242"/>
                      </a:lnTo>
                      <a:lnTo>
                        <a:pt x="796" y="248"/>
                      </a:lnTo>
                      <a:lnTo>
                        <a:pt x="782" y="252"/>
                      </a:lnTo>
                      <a:lnTo>
                        <a:pt x="766" y="258"/>
                      </a:lnTo>
                      <a:lnTo>
                        <a:pt x="750" y="264"/>
                      </a:lnTo>
                      <a:lnTo>
                        <a:pt x="732" y="269"/>
                      </a:lnTo>
                      <a:lnTo>
                        <a:pt x="713" y="274"/>
                      </a:lnTo>
                      <a:lnTo>
                        <a:pt x="692" y="280"/>
                      </a:lnTo>
                      <a:lnTo>
                        <a:pt x="672" y="286"/>
                      </a:lnTo>
                      <a:lnTo>
                        <a:pt x="650" y="290"/>
                      </a:lnTo>
                      <a:lnTo>
                        <a:pt x="627" y="295"/>
                      </a:lnTo>
                      <a:lnTo>
                        <a:pt x="604" y="3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51" name="Freeform 43"/>
                <p:cNvSpPr>
                  <a:spLocks/>
                </p:cNvSpPr>
                <p:nvPr/>
              </p:nvSpPr>
              <p:spPr bwMode="auto">
                <a:xfrm>
                  <a:off x="3379" y="4081"/>
                  <a:ext cx="446" cy="109"/>
                </a:xfrm>
                <a:custGeom>
                  <a:avLst/>
                  <a:gdLst>
                    <a:gd name="T0" fmla="*/ 820 w 893"/>
                    <a:gd name="T1" fmla="*/ 125 h 219"/>
                    <a:gd name="T2" fmla="*/ 803 w 893"/>
                    <a:gd name="T3" fmla="*/ 136 h 219"/>
                    <a:gd name="T4" fmla="*/ 785 w 893"/>
                    <a:gd name="T5" fmla="*/ 147 h 219"/>
                    <a:gd name="T6" fmla="*/ 763 w 893"/>
                    <a:gd name="T7" fmla="*/ 156 h 219"/>
                    <a:gd name="T8" fmla="*/ 732 w 893"/>
                    <a:gd name="T9" fmla="*/ 167 h 219"/>
                    <a:gd name="T10" fmla="*/ 690 w 893"/>
                    <a:gd name="T11" fmla="*/ 180 h 219"/>
                    <a:gd name="T12" fmla="*/ 646 w 893"/>
                    <a:gd name="T13" fmla="*/ 191 h 219"/>
                    <a:gd name="T14" fmla="*/ 601 w 893"/>
                    <a:gd name="T15" fmla="*/ 199 h 219"/>
                    <a:gd name="T16" fmla="*/ 557 w 893"/>
                    <a:gd name="T17" fmla="*/ 207 h 219"/>
                    <a:gd name="T18" fmla="*/ 514 w 893"/>
                    <a:gd name="T19" fmla="*/ 211 h 219"/>
                    <a:gd name="T20" fmla="*/ 474 w 893"/>
                    <a:gd name="T21" fmla="*/ 216 h 219"/>
                    <a:gd name="T22" fmla="*/ 436 w 893"/>
                    <a:gd name="T23" fmla="*/ 218 h 219"/>
                    <a:gd name="T24" fmla="*/ 402 w 893"/>
                    <a:gd name="T25" fmla="*/ 218 h 219"/>
                    <a:gd name="T26" fmla="*/ 362 w 893"/>
                    <a:gd name="T27" fmla="*/ 216 h 219"/>
                    <a:gd name="T28" fmla="*/ 316 w 893"/>
                    <a:gd name="T29" fmla="*/ 212 h 219"/>
                    <a:gd name="T30" fmla="*/ 265 w 893"/>
                    <a:gd name="T31" fmla="*/ 208 h 219"/>
                    <a:gd name="T32" fmla="*/ 213 w 893"/>
                    <a:gd name="T33" fmla="*/ 201 h 219"/>
                    <a:gd name="T34" fmla="*/ 162 w 893"/>
                    <a:gd name="T35" fmla="*/ 192 h 219"/>
                    <a:gd name="T36" fmla="*/ 112 w 893"/>
                    <a:gd name="T37" fmla="*/ 179 h 219"/>
                    <a:gd name="T38" fmla="*/ 68 w 893"/>
                    <a:gd name="T39" fmla="*/ 163 h 219"/>
                    <a:gd name="T40" fmla="*/ 50 w 893"/>
                    <a:gd name="T41" fmla="*/ 153 h 219"/>
                    <a:gd name="T42" fmla="*/ 52 w 893"/>
                    <a:gd name="T43" fmla="*/ 153 h 219"/>
                    <a:gd name="T44" fmla="*/ 46 w 893"/>
                    <a:gd name="T45" fmla="*/ 147 h 219"/>
                    <a:gd name="T46" fmla="*/ 35 w 893"/>
                    <a:gd name="T47" fmla="*/ 133 h 219"/>
                    <a:gd name="T48" fmla="*/ 30 w 893"/>
                    <a:gd name="T49" fmla="*/ 117 h 219"/>
                    <a:gd name="T50" fmla="*/ 22 w 893"/>
                    <a:gd name="T51" fmla="*/ 97 h 219"/>
                    <a:gd name="T52" fmla="*/ 10 w 893"/>
                    <a:gd name="T53" fmla="*/ 76 h 219"/>
                    <a:gd name="T54" fmla="*/ 0 w 893"/>
                    <a:gd name="T55" fmla="*/ 52 h 219"/>
                    <a:gd name="T56" fmla="*/ 26 w 893"/>
                    <a:gd name="T57" fmla="*/ 46 h 219"/>
                    <a:gd name="T58" fmla="*/ 77 w 893"/>
                    <a:gd name="T59" fmla="*/ 63 h 219"/>
                    <a:gd name="T60" fmla="*/ 132 w 893"/>
                    <a:gd name="T61" fmla="*/ 76 h 219"/>
                    <a:gd name="T62" fmla="*/ 187 w 893"/>
                    <a:gd name="T63" fmla="*/ 88 h 219"/>
                    <a:gd name="T64" fmla="*/ 244 w 893"/>
                    <a:gd name="T65" fmla="*/ 97 h 219"/>
                    <a:gd name="T66" fmla="*/ 303 w 893"/>
                    <a:gd name="T67" fmla="*/ 105 h 219"/>
                    <a:gd name="T68" fmla="*/ 362 w 893"/>
                    <a:gd name="T69" fmla="*/ 110 h 219"/>
                    <a:gd name="T70" fmla="*/ 421 w 893"/>
                    <a:gd name="T71" fmla="*/ 112 h 219"/>
                    <a:gd name="T72" fmla="*/ 479 w 893"/>
                    <a:gd name="T73" fmla="*/ 111 h 219"/>
                    <a:gd name="T74" fmla="*/ 538 w 893"/>
                    <a:gd name="T75" fmla="*/ 108 h 219"/>
                    <a:gd name="T76" fmla="*/ 597 w 893"/>
                    <a:gd name="T77" fmla="*/ 101 h 219"/>
                    <a:gd name="T78" fmla="*/ 653 w 893"/>
                    <a:gd name="T79" fmla="*/ 90 h 219"/>
                    <a:gd name="T80" fmla="*/ 709 w 893"/>
                    <a:gd name="T81" fmla="*/ 78 h 219"/>
                    <a:gd name="T82" fmla="*/ 763 w 893"/>
                    <a:gd name="T83" fmla="*/ 60 h 219"/>
                    <a:gd name="T84" fmla="*/ 815 w 893"/>
                    <a:gd name="T85" fmla="*/ 40 h 219"/>
                    <a:gd name="T86" fmla="*/ 864 w 893"/>
                    <a:gd name="T87" fmla="*/ 14 h 219"/>
                    <a:gd name="T88" fmla="*/ 888 w 893"/>
                    <a:gd name="T89" fmla="*/ 3 h 219"/>
                    <a:gd name="T90" fmla="*/ 892 w 893"/>
                    <a:gd name="T91" fmla="*/ 5 h 219"/>
                    <a:gd name="T92" fmla="*/ 885 w 893"/>
                    <a:gd name="T93" fmla="*/ 28 h 219"/>
                    <a:gd name="T94" fmla="*/ 867 w 893"/>
                    <a:gd name="T95" fmla="*/ 72 h 219"/>
                    <a:gd name="T96" fmla="*/ 857 w 893"/>
                    <a:gd name="T97" fmla="*/ 94 h 219"/>
                    <a:gd name="T98" fmla="*/ 854 w 893"/>
                    <a:gd name="T99" fmla="*/ 94 h 219"/>
                    <a:gd name="T100" fmla="*/ 846 w 893"/>
                    <a:gd name="T101" fmla="*/ 101 h 219"/>
                    <a:gd name="T102" fmla="*/ 835 w 893"/>
                    <a:gd name="T103" fmla="*/ 113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93" h="219">
                      <a:moveTo>
                        <a:pt x="828" y="119"/>
                      </a:moveTo>
                      <a:lnTo>
                        <a:pt x="820" y="125"/>
                      </a:lnTo>
                      <a:lnTo>
                        <a:pt x="812" y="131"/>
                      </a:lnTo>
                      <a:lnTo>
                        <a:pt x="803" y="136"/>
                      </a:lnTo>
                      <a:lnTo>
                        <a:pt x="794" y="141"/>
                      </a:lnTo>
                      <a:lnTo>
                        <a:pt x="785" y="147"/>
                      </a:lnTo>
                      <a:lnTo>
                        <a:pt x="773" y="151"/>
                      </a:lnTo>
                      <a:lnTo>
                        <a:pt x="763" y="156"/>
                      </a:lnTo>
                      <a:lnTo>
                        <a:pt x="751" y="161"/>
                      </a:lnTo>
                      <a:lnTo>
                        <a:pt x="732" y="167"/>
                      </a:lnTo>
                      <a:lnTo>
                        <a:pt x="711" y="174"/>
                      </a:lnTo>
                      <a:lnTo>
                        <a:pt x="690" y="180"/>
                      </a:lnTo>
                      <a:lnTo>
                        <a:pt x="668" y="185"/>
                      </a:lnTo>
                      <a:lnTo>
                        <a:pt x="646" y="191"/>
                      </a:lnTo>
                      <a:lnTo>
                        <a:pt x="624" y="195"/>
                      </a:lnTo>
                      <a:lnTo>
                        <a:pt x="601" y="199"/>
                      </a:lnTo>
                      <a:lnTo>
                        <a:pt x="580" y="203"/>
                      </a:lnTo>
                      <a:lnTo>
                        <a:pt x="557" y="207"/>
                      </a:lnTo>
                      <a:lnTo>
                        <a:pt x="535" y="209"/>
                      </a:lnTo>
                      <a:lnTo>
                        <a:pt x="514" y="211"/>
                      </a:lnTo>
                      <a:lnTo>
                        <a:pt x="493" y="214"/>
                      </a:lnTo>
                      <a:lnTo>
                        <a:pt x="474" y="216"/>
                      </a:lnTo>
                      <a:lnTo>
                        <a:pt x="454" y="217"/>
                      </a:lnTo>
                      <a:lnTo>
                        <a:pt x="436" y="218"/>
                      </a:lnTo>
                      <a:lnTo>
                        <a:pt x="420" y="219"/>
                      </a:lnTo>
                      <a:lnTo>
                        <a:pt x="402" y="218"/>
                      </a:lnTo>
                      <a:lnTo>
                        <a:pt x="384" y="217"/>
                      </a:lnTo>
                      <a:lnTo>
                        <a:pt x="362" y="216"/>
                      </a:lnTo>
                      <a:lnTo>
                        <a:pt x="340" y="215"/>
                      </a:lnTo>
                      <a:lnTo>
                        <a:pt x="316" y="212"/>
                      </a:lnTo>
                      <a:lnTo>
                        <a:pt x="291" y="210"/>
                      </a:lnTo>
                      <a:lnTo>
                        <a:pt x="265" y="208"/>
                      </a:lnTo>
                      <a:lnTo>
                        <a:pt x="240" y="204"/>
                      </a:lnTo>
                      <a:lnTo>
                        <a:pt x="213" y="201"/>
                      </a:lnTo>
                      <a:lnTo>
                        <a:pt x="187" y="197"/>
                      </a:lnTo>
                      <a:lnTo>
                        <a:pt x="162" y="192"/>
                      </a:lnTo>
                      <a:lnTo>
                        <a:pt x="136" y="186"/>
                      </a:lnTo>
                      <a:lnTo>
                        <a:pt x="112" y="179"/>
                      </a:lnTo>
                      <a:lnTo>
                        <a:pt x="89" y="171"/>
                      </a:lnTo>
                      <a:lnTo>
                        <a:pt x="68" y="163"/>
                      </a:lnTo>
                      <a:lnTo>
                        <a:pt x="49" y="153"/>
                      </a:lnTo>
                      <a:lnTo>
                        <a:pt x="50" y="153"/>
                      </a:lnTo>
                      <a:lnTo>
                        <a:pt x="51" y="153"/>
                      </a:lnTo>
                      <a:lnTo>
                        <a:pt x="52" y="153"/>
                      </a:lnTo>
                      <a:lnTo>
                        <a:pt x="52" y="153"/>
                      </a:lnTo>
                      <a:lnTo>
                        <a:pt x="46" y="147"/>
                      </a:lnTo>
                      <a:lnTo>
                        <a:pt x="41" y="140"/>
                      </a:lnTo>
                      <a:lnTo>
                        <a:pt x="35" y="133"/>
                      </a:lnTo>
                      <a:lnTo>
                        <a:pt x="28" y="126"/>
                      </a:lnTo>
                      <a:lnTo>
                        <a:pt x="30" y="117"/>
                      </a:lnTo>
                      <a:lnTo>
                        <a:pt x="28" y="108"/>
                      </a:lnTo>
                      <a:lnTo>
                        <a:pt x="22" y="97"/>
                      </a:lnTo>
                      <a:lnTo>
                        <a:pt x="16" y="87"/>
                      </a:lnTo>
                      <a:lnTo>
                        <a:pt x="10" y="76"/>
                      </a:lnTo>
                      <a:lnTo>
                        <a:pt x="4" y="64"/>
                      </a:lnTo>
                      <a:lnTo>
                        <a:pt x="0" y="52"/>
                      </a:lnTo>
                      <a:lnTo>
                        <a:pt x="0" y="38"/>
                      </a:lnTo>
                      <a:lnTo>
                        <a:pt x="26" y="46"/>
                      </a:lnTo>
                      <a:lnTo>
                        <a:pt x="51" y="55"/>
                      </a:lnTo>
                      <a:lnTo>
                        <a:pt x="77" y="63"/>
                      </a:lnTo>
                      <a:lnTo>
                        <a:pt x="104" y="70"/>
                      </a:lnTo>
                      <a:lnTo>
                        <a:pt x="132" y="76"/>
                      </a:lnTo>
                      <a:lnTo>
                        <a:pt x="159" y="82"/>
                      </a:lnTo>
                      <a:lnTo>
                        <a:pt x="187" y="88"/>
                      </a:lnTo>
                      <a:lnTo>
                        <a:pt x="216" y="93"/>
                      </a:lnTo>
                      <a:lnTo>
                        <a:pt x="244" y="97"/>
                      </a:lnTo>
                      <a:lnTo>
                        <a:pt x="273" y="102"/>
                      </a:lnTo>
                      <a:lnTo>
                        <a:pt x="303" y="105"/>
                      </a:lnTo>
                      <a:lnTo>
                        <a:pt x="332" y="108"/>
                      </a:lnTo>
                      <a:lnTo>
                        <a:pt x="362" y="110"/>
                      </a:lnTo>
                      <a:lnTo>
                        <a:pt x="391" y="111"/>
                      </a:lnTo>
                      <a:lnTo>
                        <a:pt x="421" y="112"/>
                      </a:lnTo>
                      <a:lnTo>
                        <a:pt x="451" y="112"/>
                      </a:lnTo>
                      <a:lnTo>
                        <a:pt x="479" y="111"/>
                      </a:lnTo>
                      <a:lnTo>
                        <a:pt x="509" y="110"/>
                      </a:lnTo>
                      <a:lnTo>
                        <a:pt x="538" y="108"/>
                      </a:lnTo>
                      <a:lnTo>
                        <a:pt x="568" y="104"/>
                      </a:lnTo>
                      <a:lnTo>
                        <a:pt x="597" y="101"/>
                      </a:lnTo>
                      <a:lnTo>
                        <a:pt x="624" y="96"/>
                      </a:lnTo>
                      <a:lnTo>
                        <a:pt x="653" y="90"/>
                      </a:lnTo>
                      <a:lnTo>
                        <a:pt x="681" y="85"/>
                      </a:lnTo>
                      <a:lnTo>
                        <a:pt x="709" y="78"/>
                      </a:lnTo>
                      <a:lnTo>
                        <a:pt x="736" y="70"/>
                      </a:lnTo>
                      <a:lnTo>
                        <a:pt x="763" y="60"/>
                      </a:lnTo>
                      <a:lnTo>
                        <a:pt x="789" y="50"/>
                      </a:lnTo>
                      <a:lnTo>
                        <a:pt x="815" y="40"/>
                      </a:lnTo>
                      <a:lnTo>
                        <a:pt x="839" y="27"/>
                      </a:lnTo>
                      <a:lnTo>
                        <a:pt x="864" y="14"/>
                      </a:lnTo>
                      <a:lnTo>
                        <a:pt x="887" y="0"/>
                      </a:lnTo>
                      <a:lnTo>
                        <a:pt x="888" y="3"/>
                      </a:lnTo>
                      <a:lnTo>
                        <a:pt x="891" y="4"/>
                      </a:lnTo>
                      <a:lnTo>
                        <a:pt x="892" y="5"/>
                      </a:lnTo>
                      <a:lnTo>
                        <a:pt x="893" y="6"/>
                      </a:lnTo>
                      <a:lnTo>
                        <a:pt x="885" y="28"/>
                      </a:lnTo>
                      <a:lnTo>
                        <a:pt x="876" y="50"/>
                      </a:lnTo>
                      <a:lnTo>
                        <a:pt x="867" y="72"/>
                      </a:lnTo>
                      <a:lnTo>
                        <a:pt x="859" y="94"/>
                      </a:lnTo>
                      <a:lnTo>
                        <a:pt x="857" y="94"/>
                      </a:lnTo>
                      <a:lnTo>
                        <a:pt x="855" y="94"/>
                      </a:lnTo>
                      <a:lnTo>
                        <a:pt x="854" y="94"/>
                      </a:lnTo>
                      <a:lnTo>
                        <a:pt x="850" y="94"/>
                      </a:lnTo>
                      <a:lnTo>
                        <a:pt x="846" y="101"/>
                      </a:lnTo>
                      <a:lnTo>
                        <a:pt x="841" y="106"/>
                      </a:lnTo>
                      <a:lnTo>
                        <a:pt x="835" y="113"/>
                      </a:lnTo>
                      <a:lnTo>
                        <a:pt x="828" y="119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3052" name="Group 44"/>
          <p:cNvGrpSpPr>
            <a:grpSpLocks/>
          </p:cNvGrpSpPr>
          <p:nvPr/>
        </p:nvGrpSpPr>
        <p:grpSpPr bwMode="auto">
          <a:xfrm>
            <a:off x="4446588" y="1398588"/>
            <a:ext cx="1766887" cy="1538287"/>
            <a:chOff x="2688" y="768"/>
            <a:chExt cx="1113" cy="969"/>
          </a:xfrm>
        </p:grpSpPr>
        <p:grpSp>
          <p:nvGrpSpPr>
            <p:cNvPr id="43053" name="Group 45"/>
            <p:cNvGrpSpPr>
              <a:grpSpLocks/>
            </p:cNvGrpSpPr>
            <p:nvPr/>
          </p:nvGrpSpPr>
          <p:grpSpPr bwMode="auto">
            <a:xfrm>
              <a:off x="2688" y="768"/>
              <a:ext cx="1113" cy="969"/>
              <a:chOff x="3552" y="2304"/>
              <a:chExt cx="1488" cy="1296"/>
            </a:xfrm>
          </p:grpSpPr>
          <p:pic>
            <p:nvPicPr>
              <p:cNvPr id="43054" name="Picture 46" descr="ag00328_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2304"/>
                <a:ext cx="1296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55" name="Freeform 47"/>
              <p:cNvSpPr>
                <a:spLocks/>
              </p:cNvSpPr>
              <p:nvPr/>
            </p:nvSpPr>
            <p:spPr bwMode="auto">
              <a:xfrm>
                <a:off x="3552" y="2640"/>
                <a:ext cx="1488" cy="960"/>
              </a:xfrm>
              <a:custGeom>
                <a:avLst/>
                <a:gdLst>
                  <a:gd name="T0" fmla="*/ 48 w 1488"/>
                  <a:gd name="T1" fmla="*/ 864 h 960"/>
                  <a:gd name="T2" fmla="*/ 0 w 1488"/>
                  <a:gd name="T3" fmla="*/ 720 h 960"/>
                  <a:gd name="T4" fmla="*/ 240 w 1488"/>
                  <a:gd name="T5" fmla="*/ 720 h 960"/>
                  <a:gd name="T6" fmla="*/ 144 w 1488"/>
                  <a:gd name="T7" fmla="*/ 192 h 960"/>
                  <a:gd name="T8" fmla="*/ 336 w 1488"/>
                  <a:gd name="T9" fmla="*/ 144 h 960"/>
                  <a:gd name="T10" fmla="*/ 576 w 1488"/>
                  <a:gd name="T11" fmla="*/ 144 h 960"/>
                  <a:gd name="T12" fmla="*/ 576 w 1488"/>
                  <a:gd name="T13" fmla="*/ 0 h 960"/>
                  <a:gd name="T14" fmla="*/ 864 w 1488"/>
                  <a:gd name="T15" fmla="*/ 48 h 960"/>
                  <a:gd name="T16" fmla="*/ 816 w 1488"/>
                  <a:gd name="T17" fmla="*/ 192 h 960"/>
                  <a:gd name="T18" fmla="*/ 1200 w 1488"/>
                  <a:gd name="T19" fmla="*/ 192 h 960"/>
                  <a:gd name="T20" fmla="*/ 1200 w 1488"/>
                  <a:gd name="T21" fmla="*/ 720 h 960"/>
                  <a:gd name="T22" fmla="*/ 1488 w 1488"/>
                  <a:gd name="T23" fmla="*/ 816 h 960"/>
                  <a:gd name="T24" fmla="*/ 1344 w 1488"/>
                  <a:gd name="T25" fmla="*/ 912 h 960"/>
                  <a:gd name="T26" fmla="*/ 720 w 1488"/>
                  <a:gd name="T27" fmla="*/ 960 h 960"/>
                  <a:gd name="T28" fmla="*/ 48 w 1488"/>
                  <a:gd name="T29" fmla="*/ 864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8" h="960">
                    <a:moveTo>
                      <a:pt x="48" y="864"/>
                    </a:moveTo>
                    <a:lnTo>
                      <a:pt x="0" y="720"/>
                    </a:lnTo>
                    <a:lnTo>
                      <a:pt x="240" y="720"/>
                    </a:lnTo>
                    <a:lnTo>
                      <a:pt x="144" y="192"/>
                    </a:lnTo>
                    <a:lnTo>
                      <a:pt x="336" y="144"/>
                    </a:lnTo>
                    <a:lnTo>
                      <a:pt x="576" y="144"/>
                    </a:lnTo>
                    <a:lnTo>
                      <a:pt x="576" y="0"/>
                    </a:lnTo>
                    <a:lnTo>
                      <a:pt x="864" y="48"/>
                    </a:lnTo>
                    <a:lnTo>
                      <a:pt x="816" y="192"/>
                    </a:lnTo>
                    <a:lnTo>
                      <a:pt x="1200" y="192"/>
                    </a:lnTo>
                    <a:lnTo>
                      <a:pt x="1200" y="720"/>
                    </a:lnTo>
                    <a:lnTo>
                      <a:pt x="1488" y="816"/>
                    </a:lnTo>
                    <a:lnTo>
                      <a:pt x="1344" y="912"/>
                    </a:lnTo>
                    <a:lnTo>
                      <a:pt x="720" y="960"/>
                    </a:lnTo>
                    <a:lnTo>
                      <a:pt x="48" y="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56" name="Group 48"/>
            <p:cNvGrpSpPr>
              <a:grpSpLocks/>
            </p:cNvGrpSpPr>
            <p:nvPr/>
          </p:nvGrpSpPr>
          <p:grpSpPr bwMode="auto">
            <a:xfrm>
              <a:off x="3079" y="958"/>
              <a:ext cx="257" cy="732"/>
              <a:chOff x="614" y="2783"/>
              <a:chExt cx="343" cy="970"/>
            </a:xfrm>
          </p:grpSpPr>
          <p:sp>
            <p:nvSpPr>
              <p:cNvPr id="43057" name="Freeform 49"/>
              <p:cNvSpPr>
                <a:spLocks/>
              </p:cNvSpPr>
              <p:nvPr/>
            </p:nvSpPr>
            <p:spPr bwMode="auto">
              <a:xfrm>
                <a:off x="770" y="2910"/>
                <a:ext cx="33" cy="129"/>
              </a:xfrm>
              <a:custGeom>
                <a:avLst/>
                <a:gdLst>
                  <a:gd name="T0" fmla="*/ 57 w 67"/>
                  <a:gd name="T1" fmla="*/ 259 h 259"/>
                  <a:gd name="T2" fmla="*/ 67 w 67"/>
                  <a:gd name="T3" fmla="*/ 152 h 259"/>
                  <a:gd name="T4" fmla="*/ 67 w 67"/>
                  <a:gd name="T5" fmla="*/ 73 h 259"/>
                  <a:gd name="T6" fmla="*/ 57 w 67"/>
                  <a:gd name="T7" fmla="*/ 15 h 259"/>
                  <a:gd name="T8" fmla="*/ 31 w 67"/>
                  <a:gd name="T9" fmla="*/ 0 h 259"/>
                  <a:gd name="T10" fmla="*/ 6 w 67"/>
                  <a:gd name="T11" fmla="*/ 6 h 259"/>
                  <a:gd name="T12" fmla="*/ 15 w 67"/>
                  <a:gd name="T13" fmla="*/ 164 h 259"/>
                  <a:gd name="T14" fmla="*/ 0 w 67"/>
                  <a:gd name="T15" fmla="*/ 259 h 259"/>
                  <a:gd name="T16" fmla="*/ 57 w 67"/>
                  <a:gd name="T17" fmla="*/ 259 h 259"/>
                  <a:gd name="T18" fmla="*/ 57 w 67"/>
                  <a:gd name="T1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259">
                    <a:moveTo>
                      <a:pt x="57" y="259"/>
                    </a:moveTo>
                    <a:lnTo>
                      <a:pt x="67" y="152"/>
                    </a:lnTo>
                    <a:lnTo>
                      <a:pt x="67" y="73"/>
                    </a:lnTo>
                    <a:lnTo>
                      <a:pt x="57" y="15"/>
                    </a:lnTo>
                    <a:lnTo>
                      <a:pt x="31" y="0"/>
                    </a:lnTo>
                    <a:lnTo>
                      <a:pt x="6" y="6"/>
                    </a:lnTo>
                    <a:lnTo>
                      <a:pt x="15" y="164"/>
                    </a:lnTo>
                    <a:lnTo>
                      <a:pt x="0" y="259"/>
                    </a:lnTo>
                    <a:lnTo>
                      <a:pt x="57" y="259"/>
                    </a:lnTo>
                    <a:lnTo>
                      <a:pt x="57" y="259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Freeform 50"/>
              <p:cNvSpPr>
                <a:spLocks/>
              </p:cNvSpPr>
              <p:nvPr/>
            </p:nvSpPr>
            <p:spPr bwMode="auto">
              <a:xfrm>
                <a:off x="624" y="2976"/>
                <a:ext cx="321" cy="751"/>
              </a:xfrm>
              <a:custGeom>
                <a:avLst/>
                <a:gdLst>
                  <a:gd name="T0" fmla="*/ 4 w 643"/>
                  <a:gd name="T1" fmla="*/ 1502 h 1502"/>
                  <a:gd name="T2" fmla="*/ 0 w 643"/>
                  <a:gd name="T3" fmla="*/ 213 h 1502"/>
                  <a:gd name="T4" fmla="*/ 19 w 643"/>
                  <a:gd name="T5" fmla="*/ 122 h 1502"/>
                  <a:gd name="T6" fmla="*/ 65 w 643"/>
                  <a:gd name="T7" fmla="*/ 80 h 1502"/>
                  <a:gd name="T8" fmla="*/ 187 w 643"/>
                  <a:gd name="T9" fmla="*/ 101 h 1502"/>
                  <a:gd name="T10" fmla="*/ 335 w 643"/>
                  <a:gd name="T11" fmla="*/ 137 h 1502"/>
                  <a:gd name="T12" fmla="*/ 365 w 643"/>
                  <a:gd name="T13" fmla="*/ 97 h 1502"/>
                  <a:gd name="T14" fmla="*/ 512 w 643"/>
                  <a:gd name="T15" fmla="*/ 0 h 1502"/>
                  <a:gd name="T16" fmla="*/ 573 w 643"/>
                  <a:gd name="T17" fmla="*/ 25 h 1502"/>
                  <a:gd name="T18" fmla="*/ 573 w 643"/>
                  <a:gd name="T19" fmla="*/ 80 h 1502"/>
                  <a:gd name="T20" fmla="*/ 643 w 643"/>
                  <a:gd name="T21" fmla="*/ 249 h 1502"/>
                  <a:gd name="T22" fmla="*/ 618 w 643"/>
                  <a:gd name="T23" fmla="*/ 402 h 1502"/>
                  <a:gd name="T24" fmla="*/ 563 w 643"/>
                  <a:gd name="T25" fmla="*/ 502 h 1502"/>
                  <a:gd name="T26" fmla="*/ 563 w 643"/>
                  <a:gd name="T27" fmla="*/ 1432 h 1502"/>
                  <a:gd name="T28" fmla="*/ 481 w 643"/>
                  <a:gd name="T29" fmla="*/ 1447 h 1502"/>
                  <a:gd name="T30" fmla="*/ 421 w 643"/>
                  <a:gd name="T31" fmla="*/ 1442 h 1502"/>
                  <a:gd name="T32" fmla="*/ 345 w 643"/>
                  <a:gd name="T33" fmla="*/ 1417 h 1502"/>
                  <a:gd name="T34" fmla="*/ 274 w 643"/>
                  <a:gd name="T35" fmla="*/ 1314 h 1502"/>
                  <a:gd name="T36" fmla="*/ 192 w 643"/>
                  <a:gd name="T37" fmla="*/ 1305 h 1502"/>
                  <a:gd name="T38" fmla="*/ 101 w 643"/>
                  <a:gd name="T39" fmla="*/ 1335 h 1502"/>
                  <a:gd name="T40" fmla="*/ 46 w 643"/>
                  <a:gd name="T41" fmla="*/ 1411 h 1502"/>
                  <a:gd name="T42" fmla="*/ 46 w 643"/>
                  <a:gd name="T43" fmla="*/ 1499 h 1502"/>
                  <a:gd name="T44" fmla="*/ 4 w 643"/>
                  <a:gd name="T45" fmla="*/ 1502 h 1502"/>
                  <a:gd name="T46" fmla="*/ 4 w 643"/>
                  <a:gd name="T47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3" h="1502">
                    <a:moveTo>
                      <a:pt x="4" y="1502"/>
                    </a:moveTo>
                    <a:lnTo>
                      <a:pt x="0" y="213"/>
                    </a:lnTo>
                    <a:lnTo>
                      <a:pt x="19" y="122"/>
                    </a:lnTo>
                    <a:lnTo>
                      <a:pt x="65" y="80"/>
                    </a:lnTo>
                    <a:lnTo>
                      <a:pt x="187" y="101"/>
                    </a:lnTo>
                    <a:lnTo>
                      <a:pt x="335" y="137"/>
                    </a:lnTo>
                    <a:lnTo>
                      <a:pt x="365" y="97"/>
                    </a:lnTo>
                    <a:lnTo>
                      <a:pt x="512" y="0"/>
                    </a:lnTo>
                    <a:lnTo>
                      <a:pt x="573" y="25"/>
                    </a:lnTo>
                    <a:lnTo>
                      <a:pt x="573" y="80"/>
                    </a:lnTo>
                    <a:lnTo>
                      <a:pt x="643" y="249"/>
                    </a:lnTo>
                    <a:lnTo>
                      <a:pt x="618" y="402"/>
                    </a:lnTo>
                    <a:lnTo>
                      <a:pt x="563" y="502"/>
                    </a:lnTo>
                    <a:lnTo>
                      <a:pt x="563" y="1432"/>
                    </a:lnTo>
                    <a:lnTo>
                      <a:pt x="481" y="1447"/>
                    </a:lnTo>
                    <a:lnTo>
                      <a:pt x="421" y="1442"/>
                    </a:lnTo>
                    <a:lnTo>
                      <a:pt x="345" y="1417"/>
                    </a:lnTo>
                    <a:lnTo>
                      <a:pt x="274" y="1314"/>
                    </a:lnTo>
                    <a:lnTo>
                      <a:pt x="192" y="1305"/>
                    </a:lnTo>
                    <a:lnTo>
                      <a:pt x="101" y="1335"/>
                    </a:lnTo>
                    <a:lnTo>
                      <a:pt x="46" y="1411"/>
                    </a:lnTo>
                    <a:lnTo>
                      <a:pt x="46" y="1499"/>
                    </a:lnTo>
                    <a:lnTo>
                      <a:pt x="4" y="1502"/>
                    </a:lnTo>
                    <a:lnTo>
                      <a:pt x="4" y="1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Freeform 51"/>
              <p:cNvSpPr>
                <a:spLocks/>
              </p:cNvSpPr>
              <p:nvPr/>
            </p:nvSpPr>
            <p:spPr bwMode="auto">
              <a:xfrm>
                <a:off x="909" y="3730"/>
                <a:ext cx="19" cy="23"/>
              </a:xfrm>
              <a:custGeom>
                <a:avLst/>
                <a:gdLst>
                  <a:gd name="T0" fmla="*/ 17 w 38"/>
                  <a:gd name="T1" fmla="*/ 0 h 46"/>
                  <a:gd name="T2" fmla="*/ 0 w 38"/>
                  <a:gd name="T3" fmla="*/ 12 h 46"/>
                  <a:gd name="T4" fmla="*/ 7 w 38"/>
                  <a:gd name="T5" fmla="*/ 46 h 46"/>
                  <a:gd name="T6" fmla="*/ 34 w 38"/>
                  <a:gd name="T7" fmla="*/ 46 h 46"/>
                  <a:gd name="T8" fmla="*/ 38 w 38"/>
                  <a:gd name="T9" fmla="*/ 21 h 46"/>
                  <a:gd name="T10" fmla="*/ 17 w 38"/>
                  <a:gd name="T11" fmla="*/ 0 h 46"/>
                  <a:gd name="T12" fmla="*/ 17 w 3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17" y="0"/>
                    </a:moveTo>
                    <a:lnTo>
                      <a:pt x="0" y="12"/>
                    </a:lnTo>
                    <a:lnTo>
                      <a:pt x="7" y="46"/>
                    </a:lnTo>
                    <a:lnTo>
                      <a:pt x="34" y="46"/>
                    </a:lnTo>
                    <a:lnTo>
                      <a:pt x="38" y="2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0" name="Freeform 52"/>
              <p:cNvSpPr>
                <a:spLocks/>
              </p:cNvSpPr>
              <p:nvPr/>
            </p:nvSpPr>
            <p:spPr bwMode="auto">
              <a:xfrm>
                <a:off x="758" y="2783"/>
                <a:ext cx="43" cy="132"/>
              </a:xfrm>
              <a:custGeom>
                <a:avLst/>
                <a:gdLst>
                  <a:gd name="T0" fmla="*/ 40 w 86"/>
                  <a:gd name="T1" fmla="*/ 249 h 265"/>
                  <a:gd name="T2" fmla="*/ 6 w 86"/>
                  <a:gd name="T3" fmla="*/ 189 h 265"/>
                  <a:gd name="T4" fmla="*/ 0 w 86"/>
                  <a:gd name="T5" fmla="*/ 147 h 265"/>
                  <a:gd name="T6" fmla="*/ 21 w 86"/>
                  <a:gd name="T7" fmla="*/ 107 h 265"/>
                  <a:gd name="T8" fmla="*/ 52 w 86"/>
                  <a:gd name="T9" fmla="*/ 0 h 265"/>
                  <a:gd name="T10" fmla="*/ 71 w 86"/>
                  <a:gd name="T11" fmla="*/ 71 h 265"/>
                  <a:gd name="T12" fmla="*/ 86 w 86"/>
                  <a:gd name="T13" fmla="*/ 147 h 265"/>
                  <a:gd name="T14" fmla="*/ 77 w 86"/>
                  <a:gd name="T15" fmla="*/ 219 h 265"/>
                  <a:gd name="T16" fmla="*/ 67 w 86"/>
                  <a:gd name="T17" fmla="*/ 265 h 265"/>
                  <a:gd name="T18" fmla="*/ 40 w 86"/>
                  <a:gd name="T19" fmla="*/ 249 h 265"/>
                  <a:gd name="T20" fmla="*/ 40 w 86"/>
                  <a:gd name="T21" fmla="*/ 24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65">
                    <a:moveTo>
                      <a:pt x="40" y="249"/>
                    </a:moveTo>
                    <a:lnTo>
                      <a:pt x="6" y="189"/>
                    </a:lnTo>
                    <a:lnTo>
                      <a:pt x="0" y="147"/>
                    </a:lnTo>
                    <a:lnTo>
                      <a:pt x="21" y="107"/>
                    </a:lnTo>
                    <a:lnTo>
                      <a:pt x="52" y="0"/>
                    </a:lnTo>
                    <a:lnTo>
                      <a:pt x="71" y="71"/>
                    </a:lnTo>
                    <a:lnTo>
                      <a:pt x="86" y="147"/>
                    </a:lnTo>
                    <a:lnTo>
                      <a:pt x="77" y="219"/>
                    </a:lnTo>
                    <a:lnTo>
                      <a:pt x="67" y="265"/>
                    </a:lnTo>
                    <a:lnTo>
                      <a:pt x="40" y="249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Freeform 53"/>
              <p:cNvSpPr>
                <a:spLocks/>
              </p:cNvSpPr>
              <p:nvPr/>
            </p:nvSpPr>
            <p:spPr bwMode="auto">
              <a:xfrm>
                <a:off x="614" y="3009"/>
                <a:ext cx="272" cy="723"/>
              </a:xfrm>
              <a:custGeom>
                <a:avLst/>
                <a:gdLst>
                  <a:gd name="T0" fmla="*/ 10 w 544"/>
                  <a:gd name="T1" fmla="*/ 1445 h 1445"/>
                  <a:gd name="T2" fmla="*/ 10 w 544"/>
                  <a:gd name="T3" fmla="*/ 236 h 1445"/>
                  <a:gd name="T4" fmla="*/ 0 w 544"/>
                  <a:gd name="T5" fmla="*/ 122 h 1445"/>
                  <a:gd name="T6" fmla="*/ 17 w 544"/>
                  <a:gd name="T7" fmla="*/ 36 h 1445"/>
                  <a:gd name="T8" fmla="*/ 76 w 544"/>
                  <a:gd name="T9" fmla="*/ 0 h 1445"/>
                  <a:gd name="T10" fmla="*/ 173 w 544"/>
                  <a:gd name="T11" fmla="*/ 0 h 1445"/>
                  <a:gd name="T12" fmla="*/ 314 w 544"/>
                  <a:gd name="T13" fmla="*/ 42 h 1445"/>
                  <a:gd name="T14" fmla="*/ 434 w 544"/>
                  <a:gd name="T15" fmla="*/ 51 h 1445"/>
                  <a:gd name="T16" fmla="*/ 497 w 544"/>
                  <a:gd name="T17" fmla="*/ 42 h 1445"/>
                  <a:gd name="T18" fmla="*/ 537 w 544"/>
                  <a:gd name="T19" fmla="*/ 6 h 1445"/>
                  <a:gd name="T20" fmla="*/ 544 w 544"/>
                  <a:gd name="T21" fmla="*/ 36 h 1445"/>
                  <a:gd name="T22" fmla="*/ 495 w 544"/>
                  <a:gd name="T23" fmla="*/ 76 h 1445"/>
                  <a:gd name="T24" fmla="*/ 434 w 544"/>
                  <a:gd name="T25" fmla="*/ 91 h 1445"/>
                  <a:gd name="T26" fmla="*/ 348 w 544"/>
                  <a:gd name="T27" fmla="*/ 85 h 1445"/>
                  <a:gd name="T28" fmla="*/ 192 w 544"/>
                  <a:gd name="T29" fmla="*/ 49 h 1445"/>
                  <a:gd name="T30" fmla="*/ 126 w 544"/>
                  <a:gd name="T31" fmla="*/ 42 h 1445"/>
                  <a:gd name="T32" fmla="*/ 71 w 544"/>
                  <a:gd name="T33" fmla="*/ 51 h 1445"/>
                  <a:gd name="T34" fmla="*/ 46 w 544"/>
                  <a:gd name="T35" fmla="*/ 101 h 1445"/>
                  <a:gd name="T36" fmla="*/ 40 w 544"/>
                  <a:gd name="T37" fmla="*/ 171 h 1445"/>
                  <a:gd name="T38" fmla="*/ 46 w 544"/>
                  <a:gd name="T39" fmla="*/ 281 h 1445"/>
                  <a:gd name="T40" fmla="*/ 54 w 544"/>
                  <a:gd name="T41" fmla="*/ 1420 h 1445"/>
                  <a:gd name="T42" fmla="*/ 10 w 544"/>
                  <a:gd name="T43" fmla="*/ 1445 h 1445"/>
                  <a:gd name="T44" fmla="*/ 10 w 544"/>
                  <a:gd name="T45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4" h="1445">
                    <a:moveTo>
                      <a:pt x="10" y="1445"/>
                    </a:moveTo>
                    <a:lnTo>
                      <a:pt x="10" y="236"/>
                    </a:lnTo>
                    <a:lnTo>
                      <a:pt x="0" y="122"/>
                    </a:lnTo>
                    <a:lnTo>
                      <a:pt x="17" y="36"/>
                    </a:lnTo>
                    <a:lnTo>
                      <a:pt x="76" y="0"/>
                    </a:lnTo>
                    <a:lnTo>
                      <a:pt x="173" y="0"/>
                    </a:lnTo>
                    <a:lnTo>
                      <a:pt x="314" y="42"/>
                    </a:lnTo>
                    <a:lnTo>
                      <a:pt x="434" y="51"/>
                    </a:lnTo>
                    <a:lnTo>
                      <a:pt x="497" y="42"/>
                    </a:lnTo>
                    <a:lnTo>
                      <a:pt x="537" y="6"/>
                    </a:lnTo>
                    <a:lnTo>
                      <a:pt x="544" y="36"/>
                    </a:lnTo>
                    <a:lnTo>
                      <a:pt x="495" y="76"/>
                    </a:lnTo>
                    <a:lnTo>
                      <a:pt x="434" y="91"/>
                    </a:lnTo>
                    <a:lnTo>
                      <a:pt x="348" y="85"/>
                    </a:lnTo>
                    <a:lnTo>
                      <a:pt x="192" y="49"/>
                    </a:lnTo>
                    <a:lnTo>
                      <a:pt x="126" y="42"/>
                    </a:lnTo>
                    <a:lnTo>
                      <a:pt x="71" y="51"/>
                    </a:lnTo>
                    <a:lnTo>
                      <a:pt x="46" y="101"/>
                    </a:lnTo>
                    <a:lnTo>
                      <a:pt x="40" y="171"/>
                    </a:lnTo>
                    <a:lnTo>
                      <a:pt x="46" y="281"/>
                    </a:lnTo>
                    <a:lnTo>
                      <a:pt x="54" y="1420"/>
                    </a:lnTo>
                    <a:lnTo>
                      <a:pt x="10" y="1445"/>
                    </a:lnTo>
                    <a:lnTo>
                      <a:pt x="10" y="1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2" name="Freeform 54"/>
              <p:cNvSpPr>
                <a:spLocks/>
              </p:cNvSpPr>
              <p:nvPr/>
            </p:nvSpPr>
            <p:spPr bwMode="auto">
              <a:xfrm>
                <a:off x="796" y="2971"/>
                <a:ext cx="161" cy="722"/>
              </a:xfrm>
              <a:custGeom>
                <a:avLst/>
                <a:gdLst>
                  <a:gd name="T0" fmla="*/ 1 w 323"/>
                  <a:gd name="T1" fmla="*/ 80 h 1443"/>
                  <a:gd name="T2" fmla="*/ 55 w 323"/>
                  <a:gd name="T3" fmla="*/ 66 h 1443"/>
                  <a:gd name="T4" fmla="*/ 140 w 323"/>
                  <a:gd name="T5" fmla="*/ 9 h 1443"/>
                  <a:gd name="T6" fmla="*/ 195 w 323"/>
                  <a:gd name="T7" fmla="*/ 0 h 1443"/>
                  <a:gd name="T8" fmla="*/ 226 w 323"/>
                  <a:gd name="T9" fmla="*/ 11 h 1443"/>
                  <a:gd name="T10" fmla="*/ 247 w 323"/>
                  <a:gd name="T11" fmla="*/ 32 h 1443"/>
                  <a:gd name="T12" fmla="*/ 250 w 323"/>
                  <a:gd name="T13" fmla="*/ 72 h 1443"/>
                  <a:gd name="T14" fmla="*/ 273 w 323"/>
                  <a:gd name="T15" fmla="*/ 133 h 1443"/>
                  <a:gd name="T16" fmla="*/ 313 w 323"/>
                  <a:gd name="T17" fmla="*/ 226 h 1443"/>
                  <a:gd name="T18" fmla="*/ 323 w 323"/>
                  <a:gd name="T19" fmla="*/ 304 h 1443"/>
                  <a:gd name="T20" fmla="*/ 302 w 323"/>
                  <a:gd name="T21" fmla="*/ 409 h 1443"/>
                  <a:gd name="T22" fmla="*/ 252 w 323"/>
                  <a:gd name="T23" fmla="*/ 507 h 1443"/>
                  <a:gd name="T24" fmla="*/ 241 w 323"/>
                  <a:gd name="T25" fmla="*/ 595 h 1443"/>
                  <a:gd name="T26" fmla="*/ 241 w 323"/>
                  <a:gd name="T27" fmla="*/ 1443 h 1443"/>
                  <a:gd name="T28" fmla="*/ 201 w 323"/>
                  <a:gd name="T29" fmla="*/ 1435 h 1443"/>
                  <a:gd name="T30" fmla="*/ 203 w 323"/>
                  <a:gd name="T31" fmla="*/ 578 h 1443"/>
                  <a:gd name="T32" fmla="*/ 211 w 323"/>
                  <a:gd name="T33" fmla="*/ 504 h 1443"/>
                  <a:gd name="T34" fmla="*/ 222 w 323"/>
                  <a:gd name="T35" fmla="*/ 462 h 1443"/>
                  <a:gd name="T36" fmla="*/ 262 w 323"/>
                  <a:gd name="T37" fmla="*/ 390 h 1443"/>
                  <a:gd name="T38" fmla="*/ 273 w 323"/>
                  <a:gd name="T39" fmla="*/ 327 h 1443"/>
                  <a:gd name="T40" fmla="*/ 271 w 323"/>
                  <a:gd name="T41" fmla="*/ 260 h 1443"/>
                  <a:gd name="T42" fmla="*/ 252 w 323"/>
                  <a:gd name="T43" fmla="*/ 182 h 1443"/>
                  <a:gd name="T44" fmla="*/ 218 w 323"/>
                  <a:gd name="T45" fmla="*/ 101 h 1443"/>
                  <a:gd name="T46" fmla="*/ 211 w 323"/>
                  <a:gd name="T47" fmla="*/ 55 h 1443"/>
                  <a:gd name="T48" fmla="*/ 186 w 323"/>
                  <a:gd name="T49" fmla="*/ 42 h 1443"/>
                  <a:gd name="T50" fmla="*/ 152 w 323"/>
                  <a:gd name="T51" fmla="*/ 42 h 1443"/>
                  <a:gd name="T52" fmla="*/ 96 w 323"/>
                  <a:gd name="T53" fmla="*/ 91 h 1443"/>
                  <a:gd name="T54" fmla="*/ 0 w 323"/>
                  <a:gd name="T55" fmla="*/ 137 h 1443"/>
                  <a:gd name="T56" fmla="*/ 1 w 323"/>
                  <a:gd name="T57" fmla="*/ 80 h 1443"/>
                  <a:gd name="T58" fmla="*/ 1 w 323"/>
                  <a:gd name="T59" fmla="*/ 8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1443">
                    <a:moveTo>
                      <a:pt x="1" y="80"/>
                    </a:moveTo>
                    <a:lnTo>
                      <a:pt x="55" y="66"/>
                    </a:lnTo>
                    <a:lnTo>
                      <a:pt x="140" y="9"/>
                    </a:lnTo>
                    <a:lnTo>
                      <a:pt x="195" y="0"/>
                    </a:lnTo>
                    <a:lnTo>
                      <a:pt x="226" y="11"/>
                    </a:lnTo>
                    <a:lnTo>
                      <a:pt x="247" y="32"/>
                    </a:lnTo>
                    <a:lnTo>
                      <a:pt x="250" y="72"/>
                    </a:lnTo>
                    <a:lnTo>
                      <a:pt x="273" y="133"/>
                    </a:lnTo>
                    <a:lnTo>
                      <a:pt x="313" y="226"/>
                    </a:lnTo>
                    <a:lnTo>
                      <a:pt x="323" y="304"/>
                    </a:lnTo>
                    <a:lnTo>
                      <a:pt x="302" y="409"/>
                    </a:lnTo>
                    <a:lnTo>
                      <a:pt x="252" y="507"/>
                    </a:lnTo>
                    <a:lnTo>
                      <a:pt x="241" y="595"/>
                    </a:lnTo>
                    <a:lnTo>
                      <a:pt x="241" y="1443"/>
                    </a:lnTo>
                    <a:lnTo>
                      <a:pt x="201" y="1435"/>
                    </a:lnTo>
                    <a:lnTo>
                      <a:pt x="203" y="578"/>
                    </a:lnTo>
                    <a:lnTo>
                      <a:pt x="211" y="504"/>
                    </a:lnTo>
                    <a:lnTo>
                      <a:pt x="222" y="462"/>
                    </a:lnTo>
                    <a:lnTo>
                      <a:pt x="262" y="390"/>
                    </a:lnTo>
                    <a:lnTo>
                      <a:pt x="273" y="327"/>
                    </a:lnTo>
                    <a:lnTo>
                      <a:pt x="271" y="260"/>
                    </a:lnTo>
                    <a:lnTo>
                      <a:pt x="252" y="182"/>
                    </a:lnTo>
                    <a:lnTo>
                      <a:pt x="218" y="101"/>
                    </a:lnTo>
                    <a:lnTo>
                      <a:pt x="211" y="55"/>
                    </a:lnTo>
                    <a:lnTo>
                      <a:pt x="186" y="42"/>
                    </a:lnTo>
                    <a:lnTo>
                      <a:pt x="152" y="42"/>
                    </a:lnTo>
                    <a:lnTo>
                      <a:pt x="96" y="91"/>
                    </a:lnTo>
                    <a:lnTo>
                      <a:pt x="0" y="137"/>
                    </a:lnTo>
                    <a:lnTo>
                      <a:pt x="1" y="8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auto">
              <a:xfrm>
                <a:off x="769" y="2898"/>
                <a:ext cx="40" cy="144"/>
              </a:xfrm>
              <a:custGeom>
                <a:avLst/>
                <a:gdLst>
                  <a:gd name="T0" fmla="*/ 0 w 80"/>
                  <a:gd name="T1" fmla="*/ 276 h 288"/>
                  <a:gd name="T2" fmla="*/ 10 w 80"/>
                  <a:gd name="T3" fmla="*/ 215 h 288"/>
                  <a:gd name="T4" fmla="*/ 8 w 80"/>
                  <a:gd name="T5" fmla="*/ 115 h 288"/>
                  <a:gd name="T6" fmla="*/ 0 w 80"/>
                  <a:gd name="T7" fmla="*/ 31 h 288"/>
                  <a:gd name="T8" fmla="*/ 17 w 80"/>
                  <a:gd name="T9" fmla="*/ 0 h 288"/>
                  <a:gd name="T10" fmla="*/ 54 w 80"/>
                  <a:gd name="T11" fmla="*/ 12 h 288"/>
                  <a:gd name="T12" fmla="*/ 71 w 80"/>
                  <a:gd name="T13" fmla="*/ 52 h 288"/>
                  <a:gd name="T14" fmla="*/ 80 w 80"/>
                  <a:gd name="T15" fmla="*/ 143 h 288"/>
                  <a:gd name="T16" fmla="*/ 80 w 80"/>
                  <a:gd name="T17" fmla="*/ 204 h 288"/>
                  <a:gd name="T18" fmla="*/ 63 w 80"/>
                  <a:gd name="T19" fmla="*/ 284 h 288"/>
                  <a:gd name="T20" fmla="*/ 44 w 80"/>
                  <a:gd name="T21" fmla="*/ 282 h 288"/>
                  <a:gd name="T22" fmla="*/ 57 w 80"/>
                  <a:gd name="T23" fmla="*/ 200 h 288"/>
                  <a:gd name="T24" fmla="*/ 57 w 80"/>
                  <a:gd name="T25" fmla="*/ 116 h 288"/>
                  <a:gd name="T26" fmla="*/ 44 w 80"/>
                  <a:gd name="T27" fmla="*/ 48 h 288"/>
                  <a:gd name="T28" fmla="*/ 33 w 80"/>
                  <a:gd name="T29" fmla="*/ 33 h 288"/>
                  <a:gd name="T30" fmla="*/ 27 w 80"/>
                  <a:gd name="T31" fmla="*/ 63 h 288"/>
                  <a:gd name="T32" fmla="*/ 33 w 80"/>
                  <a:gd name="T33" fmla="*/ 139 h 288"/>
                  <a:gd name="T34" fmla="*/ 33 w 80"/>
                  <a:gd name="T35" fmla="*/ 210 h 288"/>
                  <a:gd name="T36" fmla="*/ 21 w 80"/>
                  <a:gd name="T37" fmla="*/ 288 h 288"/>
                  <a:gd name="T38" fmla="*/ 0 w 80"/>
                  <a:gd name="T39" fmla="*/ 276 h 288"/>
                  <a:gd name="T40" fmla="*/ 0 w 80"/>
                  <a:gd name="T4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288">
                    <a:moveTo>
                      <a:pt x="0" y="276"/>
                    </a:moveTo>
                    <a:lnTo>
                      <a:pt x="10" y="215"/>
                    </a:lnTo>
                    <a:lnTo>
                      <a:pt x="8" y="115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54" y="12"/>
                    </a:lnTo>
                    <a:lnTo>
                      <a:pt x="71" y="52"/>
                    </a:lnTo>
                    <a:lnTo>
                      <a:pt x="80" y="143"/>
                    </a:lnTo>
                    <a:lnTo>
                      <a:pt x="80" y="204"/>
                    </a:lnTo>
                    <a:lnTo>
                      <a:pt x="63" y="284"/>
                    </a:lnTo>
                    <a:lnTo>
                      <a:pt x="44" y="282"/>
                    </a:lnTo>
                    <a:lnTo>
                      <a:pt x="57" y="200"/>
                    </a:lnTo>
                    <a:lnTo>
                      <a:pt x="57" y="116"/>
                    </a:lnTo>
                    <a:lnTo>
                      <a:pt x="44" y="48"/>
                    </a:lnTo>
                    <a:lnTo>
                      <a:pt x="33" y="33"/>
                    </a:lnTo>
                    <a:lnTo>
                      <a:pt x="27" y="63"/>
                    </a:lnTo>
                    <a:lnTo>
                      <a:pt x="33" y="139"/>
                    </a:lnTo>
                    <a:lnTo>
                      <a:pt x="33" y="210"/>
                    </a:lnTo>
                    <a:lnTo>
                      <a:pt x="21" y="288"/>
                    </a:lnTo>
                    <a:lnTo>
                      <a:pt x="0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auto">
              <a:xfrm>
                <a:off x="692" y="3052"/>
                <a:ext cx="218" cy="619"/>
              </a:xfrm>
              <a:custGeom>
                <a:avLst/>
                <a:gdLst>
                  <a:gd name="T0" fmla="*/ 0 w 436"/>
                  <a:gd name="T1" fmla="*/ 4 h 1238"/>
                  <a:gd name="T2" fmla="*/ 107 w 436"/>
                  <a:gd name="T3" fmla="*/ 16 h 1238"/>
                  <a:gd name="T4" fmla="*/ 232 w 436"/>
                  <a:gd name="T5" fmla="*/ 56 h 1238"/>
                  <a:gd name="T6" fmla="*/ 314 w 436"/>
                  <a:gd name="T7" fmla="*/ 52 h 1238"/>
                  <a:gd name="T8" fmla="*/ 415 w 436"/>
                  <a:gd name="T9" fmla="*/ 0 h 1238"/>
                  <a:gd name="T10" fmla="*/ 436 w 436"/>
                  <a:gd name="T11" fmla="*/ 128 h 1238"/>
                  <a:gd name="T12" fmla="*/ 426 w 436"/>
                  <a:gd name="T13" fmla="*/ 213 h 1238"/>
                  <a:gd name="T14" fmla="*/ 390 w 436"/>
                  <a:gd name="T15" fmla="*/ 284 h 1238"/>
                  <a:gd name="T16" fmla="*/ 390 w 436"/>
                  <a:gd name="T17" fmla="*/ 386 h 1238"/>
                  <a:gd name="T18" fmla="*/ 384 w 436"/>
                  <a:gd name="T19" fmla="*/ 1234 h 1238"/>
                  <a:gd name="T20" fmla="*/ 293 w 436"/>
                  <a:gd name="T21" fmla="*/ 1238 h 1238"/>
                  <a:gd name="T22" fmla="*/ 293 w 436"/>
                  <a:gd name="T23" fmla="*/ 436 h 1238"/>
                  <a:gd name="T24" fmla="*/ 299 w 436"/>
                  <a:gd name="T25" fmla="*/ 234 h 1238"/>
                  <a:gd name="T26" fmla="*/ 263 w 436"/>
                  <a:gd name="T27" fmla="*/ 122 h 1238"/>
                  <a:gd name="T28" fmla="*/ 192 w 436"/>
                  <a:gd name="T29" fmla="*/ 86 h 1238"/>
                  <a:gd name="T30" fmla="*/ 111 w 436"/>
                  <a:gd name="T31" fmla="*/ 67 h 1238"/>
                  <a:gd name="T32" fmla="*/ 61 w 436"/>
                  <a:gd name="T33" fmla="*/ 40 h 1238"/>
                  <a:gd name="T34" fmla="*/ 0 w 436"/>
                  <a:gd name="T35" fmla="*/ 4 h 1238"/>
                  <a:gd name="T36" fmla="*/ 0 w 436"/>
                  <a:gd name="T37" fmla="*/ 4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1238">
                    <a:moveTo>
                      <a:pt x="0" y="4"/>
                    </a:moveTo>
                    <a:lnTo>
                      <a:pt x="107" y="16"/>
                    </a:lnTo>
                    <a:lnTo>
                      <a:pt x="232" y="56"/>
                    </a:lnTo>
                    <a:lnTo>
                      <a:pt x="314" y="52"/>
                    </a:lnTo>
                    <a:lnTo>
                      <a:pt x="415" y="0"/>
                    </a:lnTo>
                    <a:lnTo>
                      <a:pt x="436" y="128"/>
                    </a:lnTo>
                    <a:lnTo>
                      <a:pt x="426" y="213"/>
                    </a:lnTo>
                    <a:lnTo>
                      <a:pt x="390" y="284"/>
                    </a:lnTo>
                    <a:lnTo>
                      <a:pt x="390" y="386"/>
                    </a:lnTo>
                    <a:lnTo>
                      <a:pt x="384" y="1234"/>
                    </a:lnTo>
                    <a:lnTo>
                      <a:pt x="293" y="1238"/>
                    </a:lnTo>
                    <a:lnTo>
                      <a:pt x="293" y="436"/>
                    </a:lnTo>
                    <a:lnTo>
                      <a:pt x="299" y="234"/>
                    </a:lnTo>
                    <a:lnTo>
                      <a:pt x="263" y="122"/>
                    </a:lnTo>
                    <a:lnTo>
                      <a:pt x="192" y="86"/>
                    </a:lnTo>
                    <a:lnTo>
                      <a:pt x="111" y="67"/>
                    </a:lnTo>
                    <a:lnTo>
                      <a:pt x="61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65" name="Group 57"/>
            <p:cNvGrpSpPr>
              <a:grpSpLocks/>
            </p:cNvGrpSpPr>
            <p:nvPr/>
          </p:nvGrpSpPr>
          <p:grpSpPr bwMode="auto">
            <a:xfrm>
              <a:off x="2953" y="1595"/>
              <a:ext cx="465" cy="127"/>
              <a:chOff x="3362" y="3835"/>
              <a:chExt cx="484" cy="367"/>
            </a:xfrm>
          </p:grpSpPr>
          <p:sp>
            <p:nvSpPr>
              <p:cNvPr id="43066" name="Freeform 58"/>
              <p:cNvSpPr>
                <a:spLocks/>
              </p:cNvSpPr>
              <p:nvPr/>
            </p:nvSpPr>
            <p:spPr bwMode="auto">
              <a:xfrm>
                <a:off x="3385" y="3903"/>
                <a:ext cx="433" cy="253"/>
              </a:xfrm>
              <a:custGeom>
                <a:avLst/>
                <a:gdLst>
                  <a:gd name="T0" fmla="*/ 440 w 866"/>
                  <a:gd name="T1" fmla="*/ 506 h 507"/>
                  <a:gd name="T2" fmla="*/ 390 w 866"/>
                  <a:gd name="T3" fmla="*/ 504 h 507"/>
                  <a:gd name="T4" fmla="*/ 341 w 866"/>
                  <a:gd name="T5" fmla="*/ 500 h 507"/>
                  <a:gd name="T6" fmla="*/ 291 w 866"/>
                  <a:gd name="T7" fmla="*/ 494 h 507"/>
                  <a:gd name="T8" fmla="*/ 243 w 866"/>
                  <a:gd name="T9" fmla="*/ 484 h 507"/>
                  <a:gd name="T10" fmla="*/ 196 w 866"/>
                  <a:gd name="T11" fmla="*/ 472 h 507"/>
                  <a:gd name="T12" fmla="*/ 148 w 866"/>
                  <a:gd name="T13" fmla="*/ 456 h 507"/>
                  <a:gd name="T14" fmla="*/ 102 w 866"/>
                  <a:gd name="T15" fmla="*/ 436 h 507"/>
                  <a:gd name="T16" fmla="*/ 68 w 866"/>
                  <a:gd name="T17" fmla="*/ 376 h 507"/>
                  <a:gd name="T18" fmla="*/ 47 w 866"/>
                  <a:gd name="T19" fmla="*/ 272 h 507"/>
                  <a:gd name="T20" fmla="*/ 30 w 866"/>
                  <a:gd name="T21" fmla="*/ 165 h 507"/>
                  <a:gd name="T22" fmla="*/ 11 w 866"/>
                  <a:gd name="T23" fmla="*/ 59 h 507"/>
                  <a:gd name="T24" fmla="*/ 23 w 866"/>
                  <a:gd name="T25" fmla="*/ 14 h 507"/>
                  <a:gd name="T26" fmla="*/ 70 w 866"/>
                  <a:gd name="T27" fmla="*/ 26 h 507"/>
                  <a:gd name="T28" fmla="*/ 121 w 866"/>
                  <a:gd name="T29" fmla="*/ 34 h 507"/>
                  <a:gd name="T30" fmla="*/ 175 w 866"/>
                  <a:gd name="T31" fmla="*/ 41 h 507"/>
                  <a:gd name="T32" fmla="*/ 229 w 866"/>
                  <a:gd name="T33" fmla="*/ 46 h 507"/>
                  <a:gd name="T34" fmla="*/ 287 w 866"/>
                  <a:gd name="T35" fmla="*/ 49 h 507"/>
                  <a:gd name="T36" fmla="*/ 344 w 866"/>
                  <a:gd name="T37" fmla="*/ 51 h 507"/>
                  <a:gd name="T38" fmla="*/ 403 w 866"/>
                  <a:gd name="T39" fmla="*/ 51 h 507"/>
                  <a:gd name="T40" fmla="*/ 462 w 866"/>
                  <a:gd name="T41" fmla="*/ 50 h 507"/>
                  <a:gd name="T42" fmla="*/ 520 w 866"/>
                  <a:gd name="T43" fmla="*/ 46 h 507"/>
                  <a:gd name="T44" fmla="*/ 579 w 866"/>
                  <a:gd name="T45" fmla="*/ 43 h 507"/>
                  <a:gd name="T46" fmla="*/ 636 w 866"/>
                  <a:gd name="T47" fmla="*/ 37 h 507"/>
                  <a:gd name="T48" fmla="*/ 691 w 866"/>
                  <a:gd name="T49" fmla="*/ 31 h 507"/>
                  <a:gd name="T50" fmla="*/ 744 w 866"/>
                  <a:gd name="T51" fmla="*/ 23 h 507"/>
                  <a:gd name="T52" fmla="*/ 796 w 866"/>
                  <a:gd name="T53" fmla="*/ 15 h 507"/>
                  <a:gd name="T54" fmla="*/ 843 w 866"/>
                  <a:gd name="T55" fmla="*/ 5 h 507"/>
                  <a:gd name="T56" fmla="*/ 862 w 866"/>
                  <a:gd name="T57" fmla="*/ 64 h 507"/>
                  <a:gd name="T58" fmla="*/ 854 w 866"/>
                  <a:gd name="T59" fmla="*/ 177 h 507"/>
                  <a:gd name="T60" fmla="*/ 843 w 866"/>
                  <a:gd name="T61" fmla="*/ 272 h 507"/>
                  <a:gd name="T62" fmla="*/ 820 w 866"/>
                  <a:gd name="T63" fmla="*/ 351 h 507"/>
                  <a:gd name="T64" fmla="*/ 783 w 866"/>
                  <a:gd name="T65" fmla="*/ 412 h 507"/>
                  <a:gd name="T66" fmla="*/ 726 w 866"/>
                  <a:gd name="T67" fmla="*/ 458 h 507"/>
                  <a:gd name="T68" fmla="*/ 645 w 866"/>
                  <a:gd name="T69" fmla="*/ 489 h 507"/>
                  <a:gd name="T70" fmla="*/ 533 w 866"/>
                  <a:gd name="T71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507">
                    <a:moveTo>
                      <a:pt x="465" y="507"/>
                    </a:moveTo>
                    <a:lnTo>
                      <a:pt x="440" y="506"/>
                    </a:lnTo>
                    <a:lnTo>
                      <a:pt x="416" y="506"/>
                    </a:lnTo>
                    <a:lnTo>
                      <a:pt x="390" y="504"/>
                    </a:lnTo>
                    <a:lnTo>
                      <a:pt x="366" y="503"/>
                    </a:lnTo>
                    <a:lnTo>
                      <a:pt x="341" y="500"/>
                    </a:lnTo>
                    <a:lnTo>
                      <a:pt x="317" y="497"/>
                    </a:lnTo>
                    <a:lnTo>
                      <a:pt x="291" y="494"/>
                    </a:lnTo>
                    <a:lnTo>
                      <a:pt x="267" y="489"/>
                    </a:lnTo>
                    <a:lnTo>
                      <a:pt x="243" y="484"/>
                    </a:lnTo>
                    <a:lnTo>
                      <a:pt x="219" y="479"/>
                    </a:lnTo>
                    <a:lnTo>
                      <a:pt x="196" y="472"/>
                    </a:lnTo>
                    <a:lnTo>
                      <a:pt x="171" y="465"/>
                    </a:lnTo>
                    <a:lnTo>
                      <a:pt x="148" y="456"/>
                    </a:lnTo>
                    <a:lnTo>
                      <a:pt x="125" y="446"/>
                    </a:lnTo>
                    <a:lnTo>
                      <a:pt x="102" y="436"/>
                    </a:lnTo>
                    <a:lnTo>
                      <a:pt x="80" y="424"/>
                    </a:lnTo>
                    <a:lnTo>
                      <a:pt x="68" y="376"/>
                    </a:lnTo>
                    <a:lnTo>
                      <a:pt x="57" y="325"/>
                    </a:lnTo>
                    <a:lnTo>
                      <a:pt x="47" y="272"/>
                    </a:lnTo>
                    <a:lnTo>
                      <a:pt x="39" y="219"/>
                    </a:lnTo>
                    <a:lnTo>
                      <a:pt x="30" y="165"/>
                    </a:lnTo>
                    <a:lnTo>
                      <a:pt x="21" y="112"/>
                    </a:lnTo>
                    <a:lnTo>
                      <a:pt x="11" y="59"/>
                    </a:lnTo>
                    <a:lnTo>
                      <a:pt x="0" y="8"/>
                    </a:lnTo>
                    <a:lnTo>
                      <a:pt x="23" y="14"/>
                    </a:lnTo>
                    <a:lnTo>
                      <a:pt x="46" y="20"/>
                    </a:lnTo>
                    <a:lnTo>
                      <a:pt x="70" y="26"/>
                    </a:lnTo>
                    <a:lnTo>
                      <a:pt x="95" y="30"/>
                    </a:lnTo>
                    <a:lnTo>
                      <a:pt x="121" y="34"/>
                    </a:lnTo>
                    <a:lnTo>
                      <a:pt x="147" y="37"/>
                    </a:lnTo>
                    <a:lnTo>
                      <a:pt x="175" y="41"/>
                    </a:lnTo>
                    <a:lnTo>
                      <a:pt x="201" y="44"/>
                    </a:lnTo>
                    <a:lnTo>
                      <a:pt x="229" y="46"/>
                    </a:lnTo>
                    <a:lnTo>
                      <a:pt x="258" y="48"/>
                    </a:lnTo>
                    <a:lnTo>
                      <a:pt x="287" y="49"/>
                    </a:lnTo>
                    <a:lnTo>
                      <a:pt x="315" y="50"/>
                    </a:lnTo>
                    <a:lnTo>
                      <a:pt x="344" y="51"/>
                    </a:lnTo>
                    <a:lnTo>
                      <a:pt x="374" y="51"/>
                    </a:lnTo>
                    <a:lnTo>
                      <a:pt x="403" y="51"/>
                    </a:lnTo>
                    <a:lnTo>
                      <a:pt x="433" y="51"/>
                    </a:lnTo>
                    <a:lnTo>
                      <a:pt x="462" y="50"/>
                    </a:lnTo>
                    <a:lnTo>
                      <a:pt x="492" y="49"/>
                    </a:lnTo>
                    <a:lnTo>
                      <a:pt x="520" y="46"/>
                    </a:lnTo>
                    <a:lnTo>
                      <a:pt x="549" y="45"/>
                    </a:lnTo>
                    <a:lnTo>
                      <a:pt x="579" y="43"/>
                    </a:lnTo>
                    <a:lnTo>
                      <a:pt x="607" y="41"/>
                    </a:lnTo>
                    <a:lnTo>
                      <a:pt x="636" y="37"/>
                    </a:lnTo>
                    <a:lnTo>
                      <a:pt x="663" y="35"/>
                    </a:lnTo>
                    <a:lnTo>
                      <a:pt x="691" y="31"/>
                    </a:lnTo>
                    <a:lnTo>
                      <a:pt x="717" y="28"/>
                    </a:lnTo>
                    <a:lnTo>
                      <a:pt x="744" y="23"/>
                    </a:lnTo>
                    <a:lnTo>
                      <a:pt x="770" y="20"/>
                    </a:lnTo>
                    <a:lnTo>
                      <a:pt x="796" y="15"/>
                    </a:lnTo>
                    <a:lnTo>
                      <a:pt x="820" y="11"/>
                    </a:lnTo>
                    <a:lnTo>
                      <a:pt x="843" y="5"/>
                    </a:lnTo>
                    <a:lnTo>
                      <a:pt x="866" y="0"/>
                    </a:lnTo>
                    <a:lnTo>
                      <a:pt x="862" y="64"/>
                    </a:lnTo>
                    <a:lnTo>
                      <a:pt x="859" y="122"/>
                    </a:lnTo>
                    <a:lnTo>
                      <a:pt x="854" y="177"/>
                    </a:lnTo>
                    <a:lnTo>
                      <a:pt x="850" y="226"/>
                    </a:lnTo>
                    <a:lnTo>
                      <a:pt x="843" y="272"/>
                    </a:lnTo>
                    <a:lnTo>
                      <a:pt x="832" y="313"/>
                    </a:lnTo>
                    <a:lnTo>
                      <a:pt x="820" y="351"/>
                    </a:lnTo>
                    <a:lnTo>
                      <a:pt x="804" y="383"/>
                    </a:lnTo>
                    <a:lnTo>
                      <a:pt x="783" y="412"/>
                    </a:lnTo>
                    <a:lnTo>
                      <a:pt x="758" y="437"/>
                    </a:lnTo>
                    <a:lnTo>
                      <a:pt x="726" y="458"/>
                    </a:lnTo>
                    <a:lnTo>
                      <a:pt x="688" y="475"/>
                    </a:lnTo>
                    <a:lnTo>
                      <a:pt x="645" y="489"/>
                    </a:lnTo>
                    <a:lnTo>
                      <a:pt x="593" y="498"/>
                    </a:lnTo>
                    <a:lnTo>
                      <a:pt x="533" y="505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DB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auto">
              <a:xfrm>
                <a:off x="3362" y="3835"/>
                <a:ext cx="484" cy="268"/>
              </a:xfrm>
              <a:custGeom>
                <a:avLst/>
                <a:gdLst>
                  <a:gd name="T0" fmla="*/ 962 w 966"/>
                  <a:gd name="T1" fmla="*/ 116 h 534"/>
                  <a:gd name="T2" fmla="*/ 913 w 966"/>
                  <a:gd name="T3" fmla="*/ 180 h 534"/>
                  <a:gd name="T4" fmla="*/ 892 w 966"/>
                  <a:gd name="T5" fmla="*/ 262 h 534"/>
                  <a:gd name="T6" fmla="*/ 889 w 966"/>
                  <a:gd name="T7" fmla="*/ 319 h 534"/>
                  <a:gd name="T8" fmla="*/ 897 w 966"/>
                  <a:gd name="T9" fmla="*/ 322 h 534"/>
                  <a:gd name="T10" fmla="*/ 872 w 966"/>
                  <a:gd name="T11" fmla="*/ 454 h 534"/>
                  <a:gd name="T12" fmla="*/ 859 w 966"/>
                  <a:gd name="T13" fmla="*/ 503 h 534"/>
                  <a:gd name="T14" fmla="*/ 857 w 966"/>
                  <a:gd name="T15" fmla="*/ 464 h 534"/>
                  <a:gd name="T16" fmla="*/ 875 w 966"/>
                  <a:gd name="T17" fmla="*/ 333 h 534"/>
                  <a:gd name="T18" fmla="*/ 895 w 966"/>
                  <a:gd name="T19" fmla="*/ 201 h 534"/>
                  <a:gd name="T20" fmla="*/ 853 w 966"/>
                  <a:gd name="T21" fmla="*/ 168 h 534"/>
                  <a:gd name="T22" fmla="*/ 778 w 966"/>
                  <a:gd name="T23" fmla="*/ 180 h 534"/>
                  <a:gd name="T24" fmla="*/ 701 w 966"/>
                  <a:gd name="T25" fmla="*/ 188 h 534"/>
                  <a:gd name="T26" fmla="*/ 621 w 966"/>
                  <a:gd name="T27" fmla="*/ 194 h 534"/>
                  <a:gd name="T28" fmla="*/ 540 w 966"/>
                  <a:gd name="T29" fmla="*/ 198 h 534"/>
                  <a:gd name="T30" fmla="*/ 458 w 966"/>
                  <a:gd name="T31" fmla="*/ 198 h 534"/>
                  <a:gd name="T32" fmla="*/ 376 w 966"/>
                  <a:gd name="T33" fmla="*/ 195 h 534"/>
                  <a:gd name="T34" fmla="*/ 295 w 966"/>
                  <a:gd name="T35" fmla="*/ 191 h 534"/>
                  <a:gd name="T36" fmla="*/ 216 w 966"/>
                  <a:gd name="T37" fmla="*/ 185 h 534"/>
                  <a:gd name="T38" fmla="*/ 138 w 966"/>
                  <a:gd name="T39" fmla="*/ 176 h 534"/>
                  <a:gd name="T40" fmla="*/ 64 w 966"/>
                  <a:gd name="T41" fmla="*/ 167 h 534"/>
                  <a:gd name="T42" fmla="*/ 83 w 966"/>
                  <a:gd name="T43" fmla="*/ 244 h 534"/>
                  <a:gd name="T44" fmla="*/ 83 w 966"/>
                  <a:gd name="T45" fmla="*/ 269 h 534"/>
                  <a:gd name="T46" fmla="*/ 81 w 966"/>
                  <a:gd name="T47" fmla="*/ 293 h 534"/>
                  <a:gd name="T48" fmla="*/ 97 w 966"/>
                  <a:gd name="T49" fmla="*/ 405 h 534"/>
                  <a:gd name="T50" fmla="*/ 115 w 966"/>
                  <a:gd name="T51" fmla="*/ 512 h 534"/>
                  <a:gd name="T52" fmla="*/ 116 w 966"/>
                  <a:gd name="T53" fmla="*/ 534 h 534"/>
                  <a:gd name="T54" fmla="*/ 105 w 966"/>
                  <a:gd name="T55" fmla="*/ 493 h 534"/>
                  <a:gd name="T56" fmla="*/ 85 w 966"/>
                  <a:gd name="T57" fmla="*/ 366 h 534"/>
                  <a:gd name="T58" fmla="*/ 66 w 966"/>
                  <a:gd name="T59" fmla="*/ 239 h 534"/>
                  <a:gd name="T60" fmla="*/ 38 w 966"/>
                  <a:gd name="T61" fmla="*/ 161 h 534"/>
                  <a:gd name="T62" fmla="*/ 5 w 966"/>
                  <a:gd name="T63" fmla="*/ 114 h 534"/>
                  <a:gd name="T64" fmla="*/ 8 w 966"/>
                  <a:gd name="T65" fmla="*/ 76 h 534"/>
                  <a:gd name="T66" fmla="*/ 24 w 966"/>
                  <a:gd name="T67" fmla="*/ 65 h 534"/>
                  <a:gd name="T68" fmla="*/ 49 w 966"/>
                  <a:gd name="T69" fmla="*/ 56 h 534"/>
                  <a:gd name="T70" fmla="*/ 76 w 966"/>
                  <a:gd name="T71" fmla="*/ 49 h 534"/>
                  <a:gd name="T72" fmla="*/ 97 w 966"/>
                  <a:gd name="T73" fmla="*/ 40 h 534"/>
                  <a:gd name="T74" fmla="*/ 116 w 966"/>
                  <a:gd name="T75" fmla="*/ 32 h 534"/>
                  <a:gd name="T76" fmla="*/ 166 w 966"/>
                  <a:gd name="T77" fmla="*/ 23 h 534"/>
                  <a:gd name="T78" fmla="*/ 243 w 966"/>
                  <a:gd name="T79" fmla="*/ 14 h 534"/>
                  <a:gd name="T80" fmla="*/ 325 w 966"/>
                  <a:gd name="T81" fmla="*/ 8 h 534"/>
                  <a:gd name="T82" fmla="*/ 410 w 966"/>
                  <a:gd name="T83" fmla="*/ 2 h 534"/>
                  <a:gd name="T84" fmla="*/ 497 w 966"/>
                  <a:gd name="T85" fmla="*/ 0 h 534"/>
                  <a:gd name="T86" fmla="*/ 584 w 966"/>
                  <a:gd name="T87" fmla="*/ 0 h 534"/>
                  <a:gd name="T88" fmla="*/ 669 w 966"/>
                  <a:gd name="T89" fmla="*/ 4 h 534"/>
                  <a:gd name="T90" fmla="*/ 752 w 966"/>
                  <a:gd name="T91" fmla="*/ 12 h 534"/>
                  <a:gd name="T92" fmla="*/ 829 w 966"/>
                  <a:gd name="T93" fmla="*/ 24 h 534"/>
                  <a:gd name="T94" fmla="*/ 899 w 966"/>
                  <a:gd name="T95" fmla="*/ 41 h 534"/>
                  <a:gd name="T96" fmla="*/ 962 w 966"/>
                  <a:gd name="T97" fmla="*/ 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534">
                    <a:moveTo>
                      <a:pt x="962" y="63"/>
                    </a:moveTo>
                    <a:lnTo>
                      <a:pt x="966" y="70"/>
                    </a:lnTo>
                    <a:lnTo>
                      <a:pt x="962" y="116"/>
                    </a:lnTo>
                    <a:lnTo>
                      <a:pt x="941" y="134"/>
                    </a:lnTo>
                    <a:lnTo>
                      <a:pt x="925" y="155"/>
                    </a:lnTo>
                    <a:lnTo>
                      <a:pt x="913" y="180"/>
                    </a:lnTo>
                    <a:lnTo>
                      <a:pt x="904" y="206"/>
                    </a:lnTo>
                    <a:lnTo>
                      <a:pt x="897" y="235"/>
                    </a:lnTo>
                    <a:lnTo>
                      <a:pt x="892" y="262"/>
                    </a:lnTo>
                    <a:lnTo>
                      <a:pt x="889" y="290"/>
                    </a:lnTo>
                    <a:lnTo>
                      <a:pt x="888" y="318"/>
                    </a:lnTo>
                    <a:lnTo>
                      <a:pt x="889" y="319"/>
                    </a:lnTo>
                    <a:lnTo>
                      <a:pt x="891" y="320"/>
                    </a:lnTo>
                    <a:lnTo>
                      <a:pt x="894" y="321"/>
                    </a:lnTo>
                    <a:lnTo>
                      <a:pt x="897" y="322"/>
                    </a:lnTo>
                    <a:lnTo>
                      <a:pt x="886" y="365"/>
                    </a:lnTo>
                    <a:lnTo>
                      <a:pt x="879" y="410"/>
                    </a:lnTo>
                    <a:lnTo>
                      <a:pt x="872" y="454"/>
                    </a:lnTo>
                    <a:lnTo>
                      <a:pt x="867" y="497"/>
                    </a:lnTo>
                    <a:lnTo>
                      <a:pt x="862" y="500"/>
                    </a:lnTo>
                    <a:lnTo>
                      <a:pt x="859" y="503"/>
                    </a:lnTo>
                    <a:lnTo>
                      <a:pt x="854" y="505"/>
                    </a:lnTo>
                    <a:lnTo>
                      <a:pt x="851" y="507"/>
                    </a:lnTo>
                    <a:lnTo>
                      <a:pt x="857" y="464"/>
                    </a:lnTo>
                    <a:lnTo>
                      <a:pt x="862" y="420"/>
                    </a:lnTo>
                    <a:lnTo>
                      <a:pt x="868" y="376"/>
                    </a:lnTo>
                    <a:lnTo>
                      <a:pt x="875" y="333"/>
                    </a:lnTo>
                    <a:lnTo>
                      <a:pt x="881" y="289"/>
                    </a:lnTo>
                    <a:lnTo>
                      <a:pt x="888" y="245"/>
                    </a:lnTo>
                    <a:lnTo>
                      <a:pt x="895" y="201"/>
                    </a:lnTo>
                    <a:lnTo>
                      <a:pt x="902" y="157"/>
                    </a:lnTo>
                    <a:lnTo>
                      <a:pt x="877" y="163"/>
                    </a:lnTo>
                    <a:lnTo>
                      <a:pt x="853" y="168"/>
                    </a:lnTo>
                    <a:lnTo>
                      <a:pt x="829" y="172"/>
                    </a:lnTo>
                    <a:lnTo>
                      <a:pt x="804" y="176"/>
                    </a:lnTo>
                    <a:lnTo>
                      <a:pt x="778" y="180"/>
                    </a:lnTo>
                    <a:lnTo>
                      <a:pt x="753" y="183"/>
                    </a:lnTo>
                    <a:lnTo>
                      <a:pt x="727" y="186"/>
                    </a:lnTo>
                    <a:lnTo>
                      <a:pt x="701" y="188"/>
                    </a:lnTo>
                    <a:lnTo>
                      <a:pt x="675" y="191"/>
                    </a:lnTo>
                    <a:lnTo>
                      <a:pt x="647" y="193"/>
                    </a:lnTo>
                    <a:lnTo>
                      <a:pt x="621" y="194"/>
                    </a:lnTo>
                    <a:lnTo>
                      <a:pt x="594" y="195"/>
                    </a:lnTo>
                    <a:lnTo>
                      <a:pt x="567" y="197"/>
                    </a:lnTo>
                    <a:lnTo>
                      <a:pt x="540" y="198"/>
                    </a:lnTo>
                    <a:lnTo>
                      <a:pt x="512" y="198"/>
                    </a:lnTo>
                    <a:lnTo>
                      <a:pt x="485" y="198"/>
                    </a:lnTo>
                    <a:lnTo>
                      <a:pt x="458" y="198"/>
                    </a:lnTo>
                    <a:lnTo>
                      <a:pt x="431" y="198"/>
                    </a:lnTo>
                    <a:lnTo>
                      <a:pt x="403" y="197"/>
                    </a:lnTo>
                    <a:lnTo>
                      <a:pt x="376" y="195"/>
                    </a:lnTo>
                    <a:lnTo>
                      <a:pt x="349" y="194"/>
                    </a:lnTo>
                    <a:lnTo>
                      <a:pt x="322" y="193"/>
                    </a:lnTo>
                    <a:lnTo>
                      <a:pt x="295" y="191"/>
                    </a:lnTo>
                    <a:lnTo>
                      <a:pt x="268" y="188"/>
                    </a:lnTo>
                    <a:lnTo>
                      <a:pt x="242" y="187"/>
                    </a:lnTo>
                    <a:lnTo>
                      <a:pt x="216" y="185"/>
                    </a:lnTo>
                    <a:lnTo>
                      <a:pt x="190" y="182"/>
                    </a:lnTo>
                    <a:lnTo>
                      <a:pt x="165" y="179"/>
                    </a:lnTo>
                    <a:lnTo>
                      <a:pt x="138" y="176"/>
                    </a:lnTo>
                    <a:lnTo>
                      <a:pt x="114" y="174"/>
                    </a:lnTo>
                    <a:lnTo>
                      <a:pt x="89" y="170"/>
                    </a:lnTo>
                    <a:lnTo>
                      <a:pt x="64" y="167"/>
                    </a:lnTo>
                    <a:lnTo>
                      <a:pt x="69" y="192"/>
                    </a:lnTo>
                    <a:lnTo>
                      <a:pt x="75" y="217"/>
                    </a:lnTo>
                    <a:lnTo>
                      <a:pt x="83" y="244"/>
                    </a:lnTo>
                    <a:lnTo>
                      <a:pt x="89" y="269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7" y="269"/>
                    </a:lnTo>
                    <a:lnTo>
                      <a:pt x="81" y="293"/>
                    </a:lnTo>
                    <a:lnTo>
                      <a:pt x="85" y="327"/>
                    </a:lnTo>
                    <a:lnTo>
                      <a:pt x="91" y="365"/>
                    </a:lnTo>
                    <a:lnTo>
                      <a:pt x="97" y="405"/>
                    </a:lnTo>
                    <a:lnTo>
                      <a:pt x="102" y="444"/>
                    </a:lnTo>
                    <a:lnTo>
                      <a:pt x="108" y="481"/>
                    </a:lnTo>
                    <a:lnTo>
                      <a:pt x="115" y="512"/>
                    </a:lnTo>
                    <a:lnTo>
                      <a:pt x="122" y="534"/>
                    </a:lnTo>
                    <a:lnTo>
                      <a:pt x="120" y="534"/>
                    </a:lnTo>
                    <a:lnTo>
                      <a:pt x="116" y="534"/>
                    </a:lnTo>
                    <a:lnTo>
                      <a:pt x="113" y="534"/>
                    </a:lnTo>
                    <a:lnTo>
                      <a:pt x="110" y="534"/>
                    </a:lnTo>
                    <a:lnTo>
                      <a:pt x="105" y="493"/>
                    </a:lnTo>
                    <a:lnTo>
                      <a:pt x="99" y="450"/>
                    </a:lnTo>
                    <a:lnTo>
                      <a:pt x="92" y="409"/>
                    </a:lnTo>
                    <a:lnTo>
                      <a:pt x="85" y="366"/>
                    </a:lnTo>
                    <a:lnTo>
                      <a:pt x="78" y="323"/>
                    </a:lnTo>
                    <a:lnTo>
                      <a:pt x="72" y="282"/>
                    </a:lnTo>
                    <a:lnTo>
                      <a:pt x="66" y="239"/>
                    </a:lnTo>
                    <a:lnTo>
                      <a:pt x="59" y="198"/>
                    </a:lnTo>
                    <a:lnTo>
                      <a:pt x="49" y="179"/>
                    </a:lnTo>
                    <a:lnTo>
                      <a:pt x="38" y="161"/>
                    </a:lnTo>
                    <a:lnTo>
                      <a:pt x="25" y="145"/>
                    </a:lnTo>
                    <a:lnTo>
                      <a:pt x="14" y="129"/>
                    </a:lnTo>
                    <a:lnTo>
                      <a:pt x="5" y="114"/>
                    </a:lnTo>
                    <a:lnTo>
                      <a:pt x="0" y="100"/>
                    </a:lnTo>
                    <a:lnTo>
                      <a:pt x="0" y="87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9"/>
                    </a:lnTo>
                    <a:lnTo>
                      <a:pt x="24" y="65"/>
                    </a:lnTo>
                    <a:lnTo>
                      <a:pt x="31" y="62"/>
                    </a:lnTo>
                    <a:lnTo>
                      <a:pt x="40" y="58"/>
                    </a:lnTo>
                    <a:lnTo>
                      <a:pt x="49" y="56"/>
                    </a:lnTo>
                    <a:lnTo>
                      <a:pt x="61" y="53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81" y="46"/>
                    </a:lnTo>
                    <a:lnTo>
                      <a:pt x="87" y="43"/>
                    </a:lnTo>
                    <a:lnTo>
                      <a:pt x="97" y="40"/>
                    </a:lnTo>
                    <a:lnTo>
                      <a:pt x="105" y="38"/>
                    </a:lnTo>
                    <a:lnTo>
                      <a:pt x="112" y="34"/>
                    </a:lnTo>
                    <a:lnTo>
                      <a:pt x="116" y="32"/>
                    </a:lnTo>
                    <a:lnTo>
                      <a:pt x="119" y="29"/>
                    </a:lnTo>
                    <a:lnTo>
                      <a:pt x="142" y="26"/>
                    </a:lnTo>
                    <a:lnTo>
                      <a:pt x="166" y="23"/>
                    </a:lnTo>
                    <a:lnTo>
                      <a:pt x="191" y="20"/>
                    </a:lnTo>
                    <a:lnTo>
                      <a:pt x="216" y="17"/>
                    </a:lnTo>
                    <a:lnTo>
                      <a:pt x="243" y="14"/>
                    </a:lnTo>
                    <a:lnTo>
                      <a:pt x="269" y="12"/>
                    </a:lnTo>
                    <a:lnTo>
                      <a:pt x="297" y="10"/>
                    </a:lnTo>
                    <a:lnTo>
                      <a:pt x="325" y="8"/>
                    </a:lnTo>
                    <a:lnTo>
                      <a:pt x="353" y="5"/>
                    </a:lnTo>
                    <a:lnTo>
                      <a:pt x="381" y="3"/>
                    </a:lnTo>
                    <a:lnTo>
                      <a:pt x="410" y="2"/>
                    </a:lnTo>
                    <a:lnTo>
                      <a:pt x="439" y="1"/>
                    </a:lnTo>
                    <a:lnTo>
                      <a:pt x="467" y="1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7" y="6"/>
                    </a:lnTo>
                    <a:lnTo>
                      <a:pt x="724" y="9"/>
                    </a:lnTo>
                    <a:lnTo>
                      <a:pt x="752" y="12"/>
                    </a:lnTo>
                    <a:lnTo>
                      <a:pt x="777" y="16"/>
                    </a:lnTo>
                    <a:lnTo>
                      <a:pt x="804" y="19"/>
                    </a:lnTo>
                    <a:lnTo>
                      <a:pt x="829" y="24"/>
                    </a:lnTo>
                    <a:lnTo>
                      <a:pt x="853" y="28"/>
                    </a:lnTo>
                    <a:lnTo>
                      <a:pt x="876" y="34"/>
                    </a:lnTo>
                    <a:lnTo>
                      <a:pt x="899" y="41"/>
                    </a:lnTo>
                    <a:lnTo>
                      <a:pt x="921" y="48"/>
                    </a:lnTo>
                    <a:lnTo>
                      <a:pt x="942" y="55"/>
                    </a:lnTo>
                    <a:lnTo>
                      <a:pt x="9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8" name="Freeform 60"/>
              <p:cNvSpPr>
                <a:spLocks/>
              </p:cNvSpPr>
              <p:nvPr/>
            </p:nvSpPr>
            <p:spPr bwMode="auto">
              <a:xfrm>
                <a:off x="3364" y="4046"/>
                <a:ext cx="472" cy="156"/>
              </a:xfrm>
              <a:custGeom>
                <a:avLst/>
                <a:gdLst>
                  <a:gd name="T0" fmla="*/ 572 w 945"/>
                  <a:gd name="T1" fmla="*/ 304 h 314"/>
                  <a:gd name="T2" fmla="*/ 522 w 945"/>
                  <a:gd name="T3" fmla="*/ 310 h 314"/>
                  <a:gd name="T4" fmla="*/ 470 w 945"/>
                  <a:gd name="T5" fmla="*/ 312 h 314"/>
                  <a:gd name="T6" fmla="*/ 417 w 945"/>
                  <a:gd name="T7" fmla="*/ 314 h 314"/>
                  <a:gd name="T8" fmla="*/ 362 w 945"/>
                  <a:gd name="T9" fmla="*/ 311 h 314"/>
                  <a:gd name="T10" fmla="*/ 310 w 945"/>
                  <a:gd name="T11" fmla="*/ 307 h 314"/>
                  <a:gd name="T12" fmla="*/ 263 w 945"/>
                  <a:gd name="T13" fmla="*/ 300 h 314"/>
                  <a:gd name="T14" fmla="*/ 217 w 945"/>
                  <a:gd name="T15" fmla="*/ 290 h 314"/>
                  <a:gd name="T16" fmla="*/ 171 w 945"/>
                  <a:gd name="T17" fmla="*/ 279 h 314"/>
                  <a:gd name="T18" fmla="*/ 125 w 945"/>
                  <a:gd name="T19" fmla="*/ 263 h 314"/>
                  <a:gd name="T20" fmla="*/ 79 w 945"/>
                  <a:gd name="T21" fmla="*/ 244 h 314"/>
                  <a:gd name="T22" fmla="*/ 68 w 945"/>
                  <a:gd name="T23" fmla="*/ 235 h 314"/>
                  <a:gd name="T24" fmla="*/ 65 w 945"/>
                  <a:gd name="T25" fmla="*/ 224 h 314"/>
                  <a:gd name="T26" fmla="*/ 57 w 945"/>
                  <a:gd name="T27" fmla="*/ 205 h 314"/>
                  <a:gd name="T28" fmla="*/ 34 w 945"/>
                  <a:gd name="T29" fmla="*/ 173 h 314"/>
                  <a:gd name="T30" fmla="*/ 26 w 945"/>
                  <a:gd name="T31" fmla="*/ 161 h 314"/>
                  <a:gd name="T32" fmla="*/ 17 w 945"/>
                  <a:gd name="T33" fmla="*/ 131 h 314"/>
                  <a:gd name="T34" fmla="*/ 7 w 945"/>
                  <a:gd name="T35" fmla="*/ 103 h 314"/>
                  <a:gd name="T36" fmla="*/ 0 w 945"/>
                  <a:gd name="T37" fmla="*/ 96 h 314"/>
                  <a:gd name="T38" fmla="*/ 10 w 945"/>
                  <a:gd name="T39" fmla="*/ 91 h 314"/>
                  <a:gd name="T40" fmla="*/ 12 w 945"/>
                  <a:gd name="T41" fmla="*/ 83 h 314"/>
                  <a:gd name="T42" fmla="*/ 18 w 945"/>
                  <a:gd name="T43" fmla="*/ 70 h 314"/>
                  <a:gd name="T44" fmla="*/ 35 w 945"/>
                  <a:gd name="T45" fmla="*/ 55 h 314"/>
                  <a:gd name="T46" fmla="*/ 53 w 945"/>
                  <a:gd name="T47" fmla="*/ 44 h 314"/>
                  <a:gd name="T48" fmla="*/ 67 w 945"/>
                  <a:gd name="T49" fmla="*/ 38 h 314"/>
                  <a:gd name="T50" fmla="*/ 82 w 945"/>
                  <a:gd name="T51" fmla="*/ 30 h 314"/>
                  <a:gd name="T52" fmla="*/ 95 w 945"/>
                  <a:gd name="T53" fmla="*/ 25 h 314"/>
                  <a:gd name="T54" fmla="*/ 103 w 945"/>
                  <a:gd name="T55" fmla="*/ 49 h 314"/>
                  <a:gd name="T56" fmla="*/ 109 w 945"/>
                  <a:gd name="T57" fmla="*/ 66 h 314"/>
                  <a:gd name="T58" fmla="*/ 116 w 945"/>
                  <a:gd name="T59" fmla="*/ 90 h 314"/>
                  <a:gd name="T60" fmla="*/ 117 w 945"/>
                  <a:gd name="T61" fmla="*/ 114 h 314"/>
                  <a:gd name="T62" fmla="*/ 157 w 945"/>
                  <a:gd name="T63" fmla="*/ 130 h 314"/>
                  <a:gd name="T64" fmla="*/ 198 w 945"/>
                  <a:gd name="T65" fmla="*/ 142 h 314"/>
                  <a:gd name="T66" fmla="*/ 240 w 945"/>
                  <a:gd name="T67" fmla="*/ 150 h 314"/>
                  <a:gd name="T68" fmla="*/ 283 w 945"/>
                  <a:gd name="T69" fmla="*/ 157 h 314"/>
                  <a:gd name="T70" fmla="*/ 324 w 945"/>
                  <a:gd name="T71" fmla="*/ 164 h 314"/>
                  <a:gd name="T72" fmla="*/ 398 w 945"/>
                  <a:gd name="T73" fmla="*/ 170 h 314"/>
                  <a:gd name="T74" fmla="*/ 488 w 945"/>
                  <a:gd name="T75" fmla="*/ 171 h 314"/>
                  <a:gd name="T76" fmla="*/ 578 w 945"/>
                  <a:gd name="T77" fmla="*/ 165 h 314"/>
                  <a:gd name="T78" fmla="*/ 668 w 945"/>
                  <a:gd name="T79" fmla="*/ 151 h 314"/>
                  <a:gd name="T80" fmla="*/ 758 w 945"/>
                  <a:gd name="T81" fmla="*/ 129 h 314"/>
                  <a:gd name="T82" fmla="*/ 821 w 945"/>
                  <a:gd name="T83" fmla="*/ 107 h 314"/>
                  <a:gd name="T84" fmla="*/ 836 w 945"/>
                  <a:gd name="T85" fmla="*/ 96 h 314"/>
                  <a:gd name="T86" fmla="*/ 861 w 945"/>
                  <a:gd name="T87" fmla="*/ 24 h 314"/>
                  <a:gd name="T88" fmla="*/ 888 w 945"/>
                  <a:gd name="T89" fmla="*/ 10 h 314"/>
                  <a:gd name="T90" fmla="*/ 916 w 945"/>
                  <a:gd name="T91" fmla="*/ 25 h 314"/>
                  <a:gd name="T92" fmla="*/ 945 w 945"/>
                  <a:gd name="T93" fmla="*/ 43 h 314"/>
                  <a:gd name="T94" fmla="*/ 945 w 945"/>
                  <a:gd name="T95" fmla="*/ 63 h 314"/>
                  <a:gd name="T96" fmla="*/ 931 w 945"/>
                  <a:gd name="T97" fmla="*/ 98 h 314"/>
                  <a:gd name="T98" fmla="*/ 912 w 945"/>
                  <a:gd name="T99" fmla="*/ 142 h 314"/>
                  <a:gd name="T100" fmla="*/ 894 w 945"/>
                  <a:gd name="T101" fmla="*/ 182 h 314"/>
                  <a:gd name="T102" fmla="*/ 876 w 945"/>
                  <a:gd name="T103" fmla="*/ 202 h 314"/>
                  <a:gd name="T104" fmla="*/ 865 w 945"/>
                  <a:gd name="T105" fmla="*/ 213 h 314"/>
                  <a:gd name="T106" fmla="*/ 847 w 945"/>
                  <a:gd name="T107" fmla="*/ 226 h 314"/>
                  <a:gd name="T108" fmla="*/ 821 w 945"/>
                  <a:gd name="T109" fmla="*/ 237 h 314"/>
                  <a:gd name="T110" fmla="*/ 782 w 945"/>
                  <a:gd name="T111" fmla="*/ 252 h 314"/>
                  <a:gd name="T112" fmla="*/ 732 w 945"/>
                  <a:gd name="T113" fmla="*/ 269 h 314"/>
                  <a:gd name="T114" fmla="*/ 672 w 945"/>
                  <a:gd name="T115" fmla="*/ 286 h 314"/>
                  <a:gd name="T116" fmla="*/ 604 w 945"/>
                  <a:gd name="T117" fmla="*/ 30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5" h="314">
                    <a:moveTo>
                      <a:pt x="604" y="300"/>
                    </a:moveTo>
                    <a:lnTo>
                      <a:pt x="588" y="302"/>
                    </a:lnTo>
                    <a:lnTo>
                      <a:pt x="572" y="304"/>
                    </a:lnTo>
                    <a:lnTo>
                      <a:pt x="555" y="307"/>
                    </a:lnTo>
                    <a:lnTo>
                      <a:pt x="539" y="309"/>
                    </a:lnTo>
                    <a:lnTo>
                      <a:pt x="522" y="310"/>
                    </a:lnTo>
                    <a:lnTo>
                      <a:pt x="505" y="311"/>
                    </a:lnTo>
                    <a:lnTo>
                      <a:pt x="488" y="312"/>
                    </a:lnTo>
                    <a:lnTo>
                      <a:pt x="470" y="312"/>
                    </a:lnTo>
                    <a:lnTo>
                      <a:pt x="453" y="314"/>
                    </a:lnTo>
                    <a:lnTo>
                      <a:pt x="435" y="314"/>
                    </a:lnTo>
                    <a:lnTo>
                      <a:pt x="417" y="314"/>
                    </a:lnTo>
                    <a:lnTo>
                      <a:pt x="399" y="312"/>
                    </a:lnTo>
                    <a:lnTo>
                      <a:pt x="380" y="311"/>
                    </a:lnTo>
                    <a:lnTo>
                      <a:pt x="362" y="311"/>
                    </a:lnTo>
                    <a:lnTo>
                      <a:pt x="344" y="309"/>
                    </a:lnTo>
                    <a:lnTo>
                      <a:pt x="325" y="308"/>
                    </a:lnTo>
                    <a:lnTo>
                      <a:pt x="310" y="307"/>
                    </a:lnTo>
                    <a:lnTo>
                      <a:pt x="294" y="304"/>
                    </a:lnTo>
                    <a:lnTo>
                      <a:pt x="279" y="302"/>
                    </a:lnTo>
                    <a:lnTo>
                      <a:pt x="263" y="300"/>
                    </a:lnTo>
                    <a:lnTo>
                      <a:pt x="248" y="297"/>
                    </a:lnTo>
                    <a:lnTo>
                      <a:pt x="233" y="294"/>
                    </a:lnTo>
                    <a:lnTo>
                      <a:pt x="217" y="290"/>
                    </a:lnTo>
                    <a:lnTo>
                      <a:pt x="202" y="287"/>
                    </a:lnTo>
                    <a:lnTo>
                      <a:pt x="186" y="284"/>
                    </a:lnTo>
                    <a:lnTo>
                      <a:pt x="171" y="279"/>
                    </a:lnTo>
                    <a:lnTo>
                      <a:pt x="155" y="274"/>
                    </a:lnTo>
                    <a:lnTo>
                      <a:pt x="140" y="269"/>
                    </a:lnTo>
                    <a:lnTo>
                      <a:pt x="125" y="263"/>
                    </a:lnTo>
                    <a:lnTo>
                      <a:pt x="109" y="257"/>
                    </a:lnTo>
                    <a:lnTo>
                      <a:pt x="94" y="251"/>
                    </a:lnTo>
                    <a:lnTo>
                      <a:pt x="79" y="244"/>
                    </a:lnTo>
                    <a:lnTo>
                      <a:pt x="75" y="242"/>
                    </a:lnTo>
                    <a:lnTo>
                      <a:pt x="72" y="239"/>
                    </a:lnTo>
                    <a:lnTo>
                      <a:pt x="68" y="235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5" y="224"/>
                    </a:lnTo>
                    <a:lnTo>
                      <a:pt x="64" y="219"/>
                    </a:lnTo>
                    <a:lnTo>
                      <a:pt x="64" y="216"/>
                    </a:lnTo>
                    <a:lnTo>
                      <a:pt x="57" y="205"/>
                    </a:lnTo>
                    <a:lnTo>
                      <a:pt x="49" y="194"/>
                    </a:lnTo>
                    <a:lnTo>
                      <a:pt x="41" y="183"/>
                    </a:lnTo>
                    <a:lnTo>
                      <a:pt x="34" y="173"/>
                    </a:lnTo>
                    <a:lnTo>
                      <a:pt x="31" y="170"/>
                    </a:lnTo>
                    <a:lnTo>
                      <a:pt x="29" y="165"/>
                    </a:lnTo>
                    <a:lnTo>
                      <a:pt x="26" y="161"/>
                    </a:lnTo>
                    <a:lnTo>
                      <a:pt x="23" y="157"/>
                    </a:lnTo>
                    <a:lnTo>
                      <a:pt x="20" y="144"/>
                    </a:lnTo>
                    <a:lnTo>
                      <a:pt x="17" y="131"/>
                    </a:lnTo>
                    <a:lnTo>
                      <a:pt x="12" y="118"/>
                    </a:lnTo>
                    <a:lnTo>
                      <a:pt x="8" y="105"/>
                    </a:lnTo>
                    <a:lnTo>
                      <a:pt x="7" y="103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10" y="91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70"/>
                    </a:lnTo>
                    <a:lnTo>
                      <a:pt x="23" y="65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1" y="51"/>
                    </a:lnTo>
                    <a:lnTo>
                      <a:pt x="48" y="47"/>
                    </a:lnTo>
                    <a:lnTo>
                      <a:pt x="53" y="44"/>
                    </a:lnTo>
                    <a:lnTo>
                      <a:pt x="60" y="40"/>
                    </a:lnTo>
                    <a:lnTo>
                      <a:pt x="64" y="39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8" y="32"/>
                    </a:lnTo>
                    <a:lnTo>
                      <a:pt x="82" y="30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97" y="31"/>
                    </a:lnTo>
                    <a:lnTo>
                      <a:pt x="101" y="39"/>
                    </a:lnTo>
                    <a:lnTo>
                      <a:pt x="103" y="49"/>
                    </a:lnTo>
                    <a:lnTo>
                      <a:pt x="104" y="53"/>
                    </a:lnTo>
                    <a:lnTo>
                      <a:pt x="106" y="58"/>
                    </a:lnTo>
                    <a:lnTo>
                      <a:pt x="109" y="66"/>
                    </a:lnTo>
                    <a:lnTo>
                      <a:pt x="110" y="75"/>
                    </a:lnTo>
                    <a:lnTo>
                      <a:pt x="112" y="80"/>
                    </a:lnTo>
                    <a:lnTo>
                      <a:pt x="116" y="90"/>
                    </a:lnTo>
                    <a:lnTo>
                      <a:pt x="116" y="97"/>
                    </a:lnTo>
                    <a:lnTo>
                      <a:pt x="114" y="104"/>
                    </a:lnTo>
                    <a:lnTo>
                      <a:pt x="117" y="114"/>
                    </a:lnTo>
                    <a:lnTo>
                      <a:pt x="131" y="120"/>
                    </a:lnTo>
                    <a:lnTo>
                      <a:pt x="143" y="126"/>
                    </a:lnTo>
                    <a:lnTo>
                      <a:pt x="157" y="130"/>
                    </a:lnTo>
                    <a:lnTo>
                      <a:pt x="171" y="134"/>
                    </a:lnTo>
                    <a:lnTo>
                      <a:pt x="185" y="138"/>
                    </a:lnTo>
                    <a:lnTo>
                      <a:pt x="198" y="142"/>
                    </a:lnTo>
                    <a:lnTo>
                      <a:pt x="212" y="144"/>
                    </a:lnTo>
                    <a:lnTo>
                      <a:pt x="226" y="146"/>
                    </a:lnTo>
                    <a:lnTo>
                      <a:pt x="240" y="150"/>
                    </a:lnTo>
                    <a:lnTo>
                      <a:pt x="254" y="152"/>
                    </a:lnTo>
                    <a:lnTo>
                      <a:pt x="268" y="155"/>
                    </a:lnTo>
                    <a:lnTo>
                      <a:pt x="283" y="157"/>
                    </a:lnTo>
                    <a:lnTo>
                      <a:pt x="296" y="159"/>
                    </a:lnTo>
                    <a:lnTo>
                      <a:pt x="310" y="161"/>
                    </a:lnTo>
                    <a:lnTo>
                      <a:pt x="324" y="164"/>
                    </a:lnTo>
                    <a:lnTo>
                      <a:pt x="338" y="166"/>
                    </a:lnTo>
                    <a:lnTo>
                      <a:pt x="368" y="168"/>
                    </a:lnTo>
                    <a:lnTo>
                      <a:pt x="398" y="170"/>
                    </a:lnTo>
                    <a:lnTo>
                      <a:pt x="428" y="171"/>
                    </a:lnTo>
                    <a:lnTo>
                      <a:pt x="458" y="171"/>
                    </a:lnTo>
                    <a:lnTo>
                      <a:pt x="488" y="171"/>
                    </a:lnTo>
                    <a:lnTo>
                      <a:pt x="517" y="170"/>
                    </a:lnTo>
                    <a:lnTo>
                      <a:pt x="547" y="167"/>
                    </a:lnTo>
                    <a:lnTo>
                      <a:pt x="578" y="165"/>
                    </a:lnTo>
                    <a:lnTo>
                      <a:pt x="608" y="161"/>
                    </a:lnTo>
                    <a:lnTo>
                      <a:pt x="638" y="157"/>
                    </a:lnTo>
                    <a:lnTo>
                      <a:pt x="668" y="151"/>
                    </a:lnTo>
                    <a:lnTo>
                      <a:pt x="698" y="145"/>
                    </a:lnTo>
                    <a:lnTo>
                      <a:pt x="728" y="137"/>
                    </a:lnTo>
                    <a:lnTo>
                      <a:pt x="758" y="129"/>
                    </a:lnTo>
                    <a:lnTo>
                      <a:pt x="788" y="119"/>
                    </a:lnTo>
                    <a:lnTo>
                      <a:pt x="818" y="108"/>
                    </a:lnTo>
                    <a:lnTo>
                      <a:pt x="821" y="107"/>
                    </a:lnTo>
                    <a:lnTo>
                      <a:pt x="827" y="103"/>
                    </a:lnTo>
                    <a:lnTo>
                      <a:pt x="833" y="99"/>
                    </a:lnTo>
                    <a:lnTo>
                      <a:pt x="836" y="96"/>
                    </a:lnTo>
                    <a:lnTo>
                      <a:pt x="846" y="72"/>
                    </a:lnTo>
                    <a:lnTo>
                      <a:pt x="854" y="47"/>
                    </a:lnTo>
                    <a:lnTo>
                      <a:pt x="861" y="24"/>
                    </a:lnTo>
                    <a:lnTo>
                      <a:pt x="870" y="0"/>
                    </a:lnTo>
                    <a:lnTo>
                      <a:pt x="879" y="5"/>
                    </a:lnTo>
                    <a:lnTo>
                      <a:pt x="888" y="10"/>
                    </a:lnTo>
                    <a:lnTo>
                      <a:pt x="897" y="15"/>
                    </a:lnTo>
                    <a:lnTo>
                      <a:pt x="907" y="21"/>
                    </a:lnTo>
                    <a:lnTo>
                      <a:pt x="916" y="25"/>
                    </a:lnTo>
                    <a:lnTo>
                      <a:pt x="926" y="31"/>
                    </a:lnTo>
                    <a:lnTo>
                      <a:pt x="935" y="37"/>
                    </a:lnTo>
                    <a:lnTo>
                      <a:pt x="945" y="43"/>
                    </a:lnTo>
                    <a:lnTo>
                      <a:pt x="945" y="50"/>
                    </a:lnTo>
                    <a:lnTo>
                      <a:pt x="945" y="57"/>
                    </a:lnTo>
                    <a:lnTo>
                      <a:pt x="945" y="63"/>
                    </a:lnTo>
                    <a:lnTo>
                      <a:pt x="945" y="72"/>
                    </a:lnTo>
                    <a:lnTo>
                      <a:pt x="938" y="84"/>
                    </a:lnTo>
                    <a:lnTo>
                      <a:pt x="931" y="98"/>
                    </a:lnTo>
                    <a:lnTo>
                      <a:pt x="925" y="112"/>
                    </a:lnTo>
                    <a:lnTo>
                      <a:pt x="918" y="127"/>
                    </a:lnTo>
                    <a:lnTo>
                      <a:pt x="912" y="142"/>
                    </a:lnTo>
                    <a:lnTo>
                      <a:pt x="907" y="156"/>
                    </a:lnTo>
                    <a:lnTo>
                      <a:pt x="900" y="170"/>
                    </a:lnTo>
                    <a:lnTo>
                      <a:pt x="894" y="182"/>
                    </a:lnTo>
                    <a:lnTo>
                      <a:pt x="886" y="190"/>
                    </a:lnTo>
                    <a:lnTo>
                      <a:pt x="880" y="196"/>
                    </a:lnTo>
                    <a:lnTo>
                      <a:pt x="876" y="202"/>
                    </a:lnTo>
                    <a:lnTo>
                      <a:pt x="872" y="205"/>
                    </a:lnTo>
                    <a:lnTo>
                      <a:pt x="870" y="210"/>
                    </a:lnTo>
                    <a:lnTo>
                      <a:pt x="865" y="213"/>
                    </a:lnTo>
                    <a:lnTo>
                      <a:pt x="861" y="218"/>
                    </a:lnTo>
                    <a:lnTo>
                      <a:pt x="853" y="223"/>
                    </a:lnTo>
                    <a:lnTo>
                      <a:pt x="847" y="226"/>
                    </a:lnTo>
                    <a:lnTo>
                      <a:pt x="840" y="229"/>
                    </a:lnTo>
                    <a:lnTo>
                      <a:pt x="831" y="233"/>
                    </a:lnTo>
                    <a:lnTo>
                      <a:pt x="821" y="237"/>
                    </a:lnTo>
                    <a:lnTo>
                      <a:pt x="810" y="242"/>
                    </a:lnTo>
                    <a:lnTo>
                      <a:pt x="796" y="248"/>
                    </a:lnTo>
                    <a:lnTo>
                      <a:pt x="782" y="252"/>
                    </a:lnTo>
                    <a:lnTo>
                      <a:pt x="766" y="258"/>
                    </a:lnTo>
                    <a:lnTo>
                      <a:pt x="750" y="264"/>
                    </a:lnTo>
                    <a:lnTo>
                      <a:pt x="732" y="269"/>
                    </a:lnTo>
                    <a:lnTo>
                      <a:pt x="713" y="274"/>
                    </a:lnTo>
                    <a:lnTo>
                      <a:pt x="692" y="280"/>
                    </a:lnTo>
                    <a:lnTo>
                      <a:pt x="672" y="286"/>
                    </a:lnTo>
                    <a:lnTo>
                      <a:pt x="650" y="290"/>
                    </a:lnTo>
                    <a:lnTo>
                      <a:pt x="627" y="295"/>
                    </a:lnTo>
                    <a:lnTo>
                      <a:pt x="60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61"/>
              <p:cNvSpPr>
                <a:spLocks/>
              </p:cNvSpPr>
              <p:nvPr/>
            </p:nvSpPr>
            <p:spPr bwMode="auto">
              <a:xfrm>
                <a:off x="3379" y="4081"/>
                <a:ext cx="446" cy="109"/>
              </a:xfrm>
              <a:custGeom>
                <a:avLst/>
                <a:gdLst>
                  <a:gd name="T0" fmla="*/ 820 w 893"/>
                  <a:gd name="T1" fmla="*/ 125 h 219"/>
                  <a:gd name="T2" fmla="*/ 803 w 893"/>
                  <a:gd name="T3" fmla="*/ 136 h 219"/>
                  <a:gd name="T4" fmla="*/ 785 w 893"/>
                  <a:gd name="T5" fmla="*/ 147 h 219"/>
                  <a:gd name="T6" fmla="*/ 763 w 893"/>
                  <a:gd name="T7" fmla="*/ 156 h 219"/>
                  <a:gd name="T8" fmla="*/ 732 w 893"/>
                  <a:gd name="T9" fmla="*/ 167 h 219"/>
                  <a:gd name="T10" fmla="*/ 690 w 893"/>
                  <a:gd name="T11" fmla="*/ 180 h 219"/>
                  <a:gd name="T12" fmla="*/ 646 w 893"/>
                  <a:gd name="T13" fmla="*/ 191 h 219"/>
                  <a:gd name="T14" fmla="*/ 601 w 893"/>
                  <a:gd name="T15" fmla="*/ 199 h 219"/>
                  <a:gd name="T16" fmla="*/ 557 w 893"/>
                  <a:gd name="T17" fmla="*/ 207 h 219"/>
                  <a:gd name="T18" fmla="*/ 514 w 893"/>
                  <a:gd name="T19" fmla="*/ 211 h 219"/>
                  <a:gd name="T20" fmla="*/ 474 w 893"/>
                  <a:gd name="T21" fmla="*/ 216 h 219"/>
                  <a:gd name="T22" fmla="*/ 436 w 893"/>
                  <a:gd name="T23" fmla="*/ 218 h 219"/>
                  <a:gd name="T24" fmla="*/ 402 w 893"/>
                  <a:gd name="T25" fmla="*/ 218 h 219"/>
                  <a:gd name="T26" fmla="*/ 362 w 893"/>
                  <a:gd name="T27" fmla="*/ 216 h 219"/>
                  <a:gd name="T28" fmla="*/ 316 w 893"/>
                  <a:gd name="T29" fmla="*/ 212 h 219"/>
                  <a:gd name="T30" fmla="*/ 265 w 893"/>
                  <a:gd name="T31" fmla="*/ 208 h 219"/>
                  <a:gd name="T32" fmla="*/ 213 w 893"/>
                  <a:gd name="T33" fmla="*/ 201 h 219"/>
                  <a:gd name="T34" fmla="*/ 162 w 893"/>
                  <a:gd name="T35" fmla="*/ 192 h 219"/>
                  <a:gd name="T36" fmla="*/ 112 w 893"/>
                  <a:gd name="T37" fmla="*/ 179 h 219"/>
                  <a:gd name="T38" fmla="*/ 68 w 893"/>
                  <a:gd name="T39" fmla="*/ 163 h 219"/>
                  <a:gd name="T40" fmla="*/ 50 w 893"/>
                  <a:gd name="T41" fmla="*/ 153 h 219"/>
                  <a:gd name="T42" fmla="*/ 52 w 893"/>
                  <a:gd name="T43" fmla="*/ 153 h 219"/>
                  <a:gd name="T44" fmla="*/ 46 w 893"/>
                  <a:gd name="T45" fmla="*/ 147 h 219"/>
                  <a:gd name="T46" fmla="*/ 35 w 893"/>
                  <a:gd name="T47" fmla="*/ 133 h 219"/>
                  <a:gd name="T48" fmla="*/ 30 w 893"/>
                  <a:gd name="T49" fmla="*/ 117 h 219"/>
                  <a:gd name="T50" fmla="*/ 22 w 893"/>
                  <a:gd name="T51" fmla="*/ 97 h 219"/>
                  <a:gd name="T52" fmla="*/ 10 w 893"/>
                  <a:gd name="T53" fmla="*/ 76 h 219"/>
                  <a:gd name="T54" fmla="*/ 0 w 893"/>
                  <a:gd name="T55" fmla="*/ 52 h 219"/>
                  <a:gd name="T56" fmla="*/ 26 w 893"/>
                  <a:gd name="T57" fmla="*/ 46 h 219"/>
                  <a:gd name="T58" fmla="*/ 77 w 893"/>
                  <a:gd name="T59" fmla="*/ 63 h 219"/>
                  <a:gd name="T60" fmla="*/ 132 w 893"/>
                  <a:gd name="T61" fmla="*/ 76 h 219"/>
                  <a:gd name="T62" fmla="*/ 187 w 893"/>
                  <a:gd name="T63" fmla="*/ 88 h 219"/>
                  <a:gd name="T64" fmla="*/ 244 w 893"/>
                  <a:gd name="T65" fmla="*/ 97 h 219"/>
                  <a:gd name="T66" fmla="*/ 303 w 893"/>
                  <a:gd name="T67" fmla="*/ 105 h 219"/>
                  <a:gd name="T68" fmla="*/ 362 w 893"/>
                  <a:gd name="T69" fmla="*/ 110 h 219"/>
                  <a:gd name="T70" fmla="*/ 421 w 893"/>
                  <a:gd name="T71" fmla="*/ 112 h 219"/>
                  <a:gd name="T72" fmla="*/ 479 w 893"/>
                  <a:gd name="T73" fmla="*/ 111 h 219"/>
                  <a:gd name="T74" fmla="*/ 538 w 893"/>
                  <a:gd name="T75" fmla="*/ 108 h 219"/>
                  <a:gd name="T76" fmla="*/ 597 w 893"/>
                  <a:gd name="T77" fmla="*/ 101 h 219"/>
                  <a:gd name="T78" fmla="*/ 653 w 893"/>
                  <a:gd name="T79" fmla="*/ 90 h 219"/>
                  <a:gd name="T80" fmla="*/ 709 w 893"/>
                  <a:gd name="T81" fmla="*/ 78 h 219"/>
                  <a:gd name="T82" fmla="*/ 763 w 893"/>
                  <a:gd name="T83" fmla="*/ 60 h 219"/>
                  <a:gd name="T84" fmla="*/ 815 w 893"/>
                  <a:gd name="T85" fmla="*/ 40 h 219"/>
                  <a:gd name="T86" fmla="*/ 864 w 893"/>
                  <a:gd name="T87" fmla="*/ 14 h 219"/>
                  <a:gd name="T88" fmla="*/ 888 w 893"/>
                  <a:gd name="T89" fmla="*/ 3 h 219"/>
                  <a:gd name="T90" fmla="*/ 892 w 893"/>
                  <a:gd name="T91" fmla="*/ 5 h 219"/>
                  <a:gd name="T92" fmla="*/ 885 w 893"/>
                  <a:gd name="T93" fmla="*/ 28 h 219"/>
                  <a:gd name="T94" fmla="*/ 867 w 893"/>
                  <a:gd name="T95" fmla="*/ 72 h 219"/>
                  <a:gd name="T96" fmla="*/ 857 w 893"/>
                  <a:gd name="T97" fmla="*/ 94 h 219"/>
                  <a:gd name="T98" fmla="*/ 854 w 893"/>
                  <a:gd name="T99" fmla="*/ 94 h 219"/>
                  <a:gd name="T100" fmla="*/ 846 w 893"/>
                  <a:gd name="T101" fmla="*/ 101 h 219"/>
                  <a:gd name="T102" fmla="*/ 835 w 893"/>
                  <a:gd name="T103" fmla="*/ 1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3" h="219">
                    <a:moveTo>
                      <a:pt x="828" y="119"/>
                    </a:moveTo>
                    <a:lnTo>
                      <a:pt x="820" y="125"/>
                    </a:lnTo>
                    <a:lnTo>
                      <a:pt x="812" y="131"/>
                    </a:lnTo>
                    <a:lnTo>
                      <a:pt x="803" y="136"/>
                    </a:lnTo>
                    <a:lnTo>
                      <a:pt x="794" y="141"/>
                    </a:lnTo>
                    <a:lnTo>
                      <a:pt x="785" y="147"/>
                    </a:lnTo>
                    <a:lnTo>
                      <a:pt x="773" y="151"/>
                    </a:lnTo>
                    <a:lnTo>
                      <a:pt x="763" y="156"/>
                    </a:lnTo>
                    <a:lnTo>
                      <a:pt x="751" y="161"/>
                    </a:lnTo>
                    <a:lnTo>
                      <a:pt x="732" y="167"/>
                    </a:lnTo>
                    <a:lnTo>
                      <a:pt x="711" y="174"/>
                    </a:lnTo>
                    <a:lnTo>
                      <a:pt x="690" y="180"/>
                    </a:lnTo>
                    <a:lnTo>
                      <a:pt x="668" y="185"/>
                    </a:lnTo>
                    <a:lnTo>
                      <a:pt x="646" y="191"/>
                    </a:lnTo>
                    <a:lnTo>
                      <a:pt x="624" y="195"/>
                    </a:lnTo>
                    <a:lnTo>
                      <a:pt x="601" y="199"/>
                    </a:lnTo>
                    <a:lnTo>
                      <a:pt x="580" y="203"/>
                    </a:lnTo>
                    <a:lnTo>
                      <a:pt x="557" y="207"/>
                    </a:lnTo>
                    <a:lnTo>
                      <a:pt x="535" y="209"/>
                    </a:lnTo>
                    <a:lnTo>
                      <a:pt x="514" y="211"/>
                    </a:lnTo>
                    <a:lnTo>
                      <a:pt x="493" y="214"/>
                    </a:lnTo>
                    <a:lnTo>
                      <a:pt x="474" y="216"/>
                    </a:lnTo>
                    <a:lnTo>
                      <a:pt x="454" y="217"/>
                    </a:lnTo>
                    <a:lnTo>
                      <a:pt x="436" y="218"/>
                    </a:lnTo>
                    <a:lnTo>
                      <a:pt x="420" y="219"/>
                    </a:lnTo>
                    <a:lnTo>
                      <a:pt x="402" y="218"/>
                    </a:lnTo>
                    <a:lnTo>
                      <a:pt x="384" y="217"/>
                    </a:lnTo>
                    <a:lnTo>
                      <a:pt x="362" y="216"/>
                    </a:lnTo>
                    <a:lnTo>
                      <a:pt x="340" y="215"/>
                    </a:lnTo>
                    <a:lnTo>
                      <a:pt x="316" y="212"/>
                    </a:lnTo>
                    <a:lnTo>
                      <a:pt x="291" y="210"/>
                    </a:lnTo>
                    <a:lnTo>
                      <a:pt x="265" y="208"/>
                    </a:lnTo>
                    <a:lnTo>
                      <a:pt x="240" y="204"/>
                    </a:lnTo>
                    <a:lnTo>
                      <a:pt x="213" y="201"/>
                    </a:lnTo>
                    <a:lnTo>
                      <a:pt x="187" y="197"/>
                    </a:lnTo>
                    <a:lnTo>
                      <a:pt x="162" y="192"/>
                    </a:lnTo>
                    <a:lnTo>
                      <a:pt x="136" y="186"/>
                    </a:lnTo>
                    <a:lnTo>
                      <a:pt x="112" y="179"/>
                    </a:lnTo>
                    <a:lnTo>
                      <a:pt x="89" y="171"/>
                    </a:lnTo>
                    <a:lnTo>
                      <a:pt x="68" y="163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46" y="147"/>
                    </a:lnTo>
                    <a:lnTo>
                      <a:pt x="41" y="140"/>
                    </a:lnTo>
                    <a:lnTo>
                      <a:pt x="35" y="133"/>
                    </a:lnTo>
                    <a:lnTo>
                      <a:pt x="28" y="126"/>
                    </a:lnTo>
                    <a:lnTo>
                      <a:pt x="30" y="117"/>
                    </a:lnTo>
                    <a:lnTo>
                      <a:pt x="28" y="108"/>
                    </a:lnTo>
                    <a:lnTo>
                      <a:pt x="22" y="97"/>
                    </a:lnTo>
                    <a:lnTo>
                      <a:pt x="16" y="87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26" y="46"/>
                    </a:lnTo>
                    <a:lnTo>
                      <a:pt x="51" y="55"/>
                    </a:lnTo>
                    <a:lnTo>
                      <a:pt x="77" y="63"/>
                    </a:lnTo>
                    <a:lnTo>
                      <a:pt x="104" y="70"/>
                    </a:lnTo>
                    <a:lnTo>
                      <a:pt x="132" y="76"/>
                    </a:lnTo>
                    <a:lnTo>
                      <a:pt x="159" y="82"/>
                    </a:lnTo>
                    <a:lnTo>
                      <a:pt x="187" y="88"/>
                    </a:lnTo>
                    <a:lnTo>
                      <a:pt x="216" y="93"/>
                    </a:lnTo>
                    <a:lnTo>
                      <a:pt x="244" y="97"/>
                    </a:lnTo>
                    <a:lnTo>
                      <a:pt x="273" y="102"/>
                    </a:lnTo>
                    <a:lnTo>
                      <a:pt x="303" y="105"/>
                    </a:lnTo>
                    <a:lnTo>
                      <a:pt x="332" y="108"/>
                    </a:lnTo>
                    <a:lnTo>
                      <a:pt x="362" y="110"/>
                    </a:lnTo>
                    <a:lnTo>
                      <a:pt x="391" y="111"/>
                    </a:lnTo>
                    <a:lnTo>
                      <a:pt x="421" y="112"/>
                    </a:lnTo>
                    <a:lnTo>
                      <a:pt x="451" y="112"/>
                    </a:lnTo>
                    <a:lnTo>
                      <a:pt x="479" y="111"/>
                    </a:lnTo>
                    <a:lnTo>
                      <a:pt x="509" y="110"/>
                    </a:lnTo>
                    <a:lnTo>
                      <a:pt x="538" y="108"/>
                    </a:lnTo>
                    <a:lnTo>
                      <a:pt x="568" y="104"/>
                    </a:lnTo>
                    <a:lnTo>
                      <a:pt x="597" y="101"/>
                    </a:lnTo>
                    <a:lnTo>
                      <a:pt x="624" y="96"/>
                    </a:lnTo>
                    <a:lnTo>
                      <a:pt x="653" y="90"/>
                    </a:lnTo>
                    <a:lnTo>
                      <a:pt x="681" y="85"/>
                    </a:lnTo>
                    <a:lnTo>
                      <a:pt x="709" y="78"/>
                    </a:lnTo>
                    <a:lnTo>
                      <a:pt x="736" y="70"/>
                    </a:lnTo>
                    <a:lnTo>
                      <a:pt x="763" y="60"/>
                    </a:lnTo>
                    <a:lnTo>
                      <a:pt x="789" y="50"/>
                    </a:lnTo>
                    <a:lnTo>
                      <a:pt x="815" y="40"/>
                    </a:lnTo>
                    <a:lnTo>
                      <a:pt x="839" y="27"/>
                    </a:lnTo>
                    <a:lnTo>
                      <a:pt x="864" y="14"/>
                    </a:lnTo>
                    <a:lnTo>
                      <a:pt x="887" y="0"/>
                    </a:lnTo>
                    <a:lnTo>
                      <a:pt x="888" y="3"/>
                    </a:lnTo>
                    <a:lnTo>
                      <a:pt x="891" y="4"/>
                    </a:lnTo>
                    <a:lnTo>
                      <a:pt x="892" y="5"/>
                    </a:lnTo>
                    <a:lnTo>
                      <a:pt x="893" y="6"/>
                    </a:lnTo>
                    <a:lnTo>
                      <a:pt x="885" y="28"/>
                    </a:lnTo>
                    <a:lnTo>
                      <a:pt x="876" y="50"/>
                    </a:lnTo>
                    <a:lnTo>
                      <a:pt x="867" y="72"/>
                    </a:lnTo>
                    <a:lnTo>
                      <a:pt x="859" y="94"/>
                    </a:lnTo>
                    <a:lnTo>
                      <a:pt x="857" y="94"/>
                    </a:lnTo>
                    <a:lnTo>
                      <a:pt x="855" y="94"/>
                    </a:lnTo>
                    <a:lnTo>
                      <a:pt x="854" y="94"/>
                    </a:lnTo>
                    <a:lnTo>
                      <a:pt x="850" y="94"/>
                    </a:lnTo>
                    <a:lnTo>
                      <a:pt x="846" y="101"/>
                    </a:lnTo>
                    <a:lnTo>
                      <a:pt x="841" y="106"/>
                    </a:lnTo>
                    <a:lnTo>
                      <a:pt x="835" y="113"/>
                    </a:lnTo>
                    <a:lnTo>
                      <a:pt x="828" y="1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544513" y="2049463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I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560388" y="38465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II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452438" y="5867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III</a:t>
            </a:r>
            <a:endParaRPr lang="en-GB">
              <a:solidFill>
                <a:schemeClr val="bg2"/>
              </a:solidFill>
            </a:endParaRPr>
          </a:p>
        </p:txBody>
      </p:sp>
      <p:grpSp>
        <p:nvGrpSpPr>
          <p:cNvPr id="43073" name="Group 65"/>
          <p:cNvGrpSpPr>
            <a:grpSpLocks/>
          </p:cNvGrpSpPr>
          <p:nvPr/>
        </p:nvGrpSpPr>
        <p:grpSpPr bwMode="auto">
          <a:xfrm>
            <a:off x="941388" y="1398588"/>
            <a:ext cx="1766887" cy="1538287"/>
            <a:chOff x="480" y="768"/>
            <a:chExt cx="1113" cy="969"/>
          </a:xfrm>
        </p:grpSpPr>
        <p:grpSp>
          <p:nvGrpSpPr>
            <p:cNvPr id="43074" name="Group 66"/>
            <p:cNvGrpSpPr>
              <a:grpSpLocks/>
            </p:cNvGrpSpPr>
            <p:nvPr/>
          </p:nvGrpSpPr>
          <p:grpSpPr bwMode="auto">
            <a:xfrm>
              <a:off x="480" y="768"/>
              <a:ext cx="1113" cy="969"/>
              <a:chOff x="3552" y="2304"/>
              <a:chExt cx="1488" cy="1296"/>
            </a:xfrm>
          </p:grpSpPr>
          <p:pic>
            <p:nvPicPr>
              <p:cNvPr id="43075" name="Picture 67" descr="ag00328_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2304"/>
                <a:ext cx="1296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076" name="Freeform 68"/>
              <p:cNvSpPr>
                <a:spLocks/>
              </p:cNvSpPr>
              <p:nvPr/>
            </p:nvSpPr>
            <p:spPr bwMode="auto">
              <a:xfrm>
                <a:off x="3552" y="2640"/>
                <a:ext cx="1488" cy="960"/>
              </a:xfrm>
              <a:custGeom>
                <a:avLst/>
                <a:gdLst>
                  <a:gd name="T0" fmla="*/ 48 w 1488"/>
                  <a:gd name="T1" fmla="*/ 864 h 960"/>
                  <a:gd name="T2" fmla="*/ 0 w 1488"/>
                  <a:gd name="T3" fmla="*/ 720 h 960"/>
                  <a:gd name="T4" fmla="*/ 240 w 1488"/>
                  <a:gd name="T5" fmla="*/ 720 h 960"/>
                  <a:gd name="T6" fmla="*/ 144 w 1488"/>
                  <a:gd name="T7" fmla="*/ 192 h 960"/>
                  <a:gd name="T8" fmla="*/ 336 w 1488"/>
                  <a:gd name="T9" fmla="*/ 144 h 960"/>
                  <a:gd name="T10" fmla="*/ 576 w 1488"/>
                  <a:gd name="T11" fmla="*/ 144 h 960"/>
                  <a:gd name="T12" fmla="*/ 576 w 1488"/>
                  <a:gd name="T13" fmla="*/ 0 h 960"/>
                  <a:gd name="T14" fmla="*/ 864 w 1488"/>
                  <a:gd name="T15" fmla="*/ 48 h 960"/>
                  <a:gd name="T16" fmla="*/ 816 w 1488"/>
                  <a:gd name="T17" fmla="*/ 192 h 960"/>
                  <a:gd name="T18" fmla="*/ 1200 w 1488"/>
                  <a:gd name="T19" fmla="*/ 192 h 960"/>
                  <a:gd name="T20" fmla="*/ 1200 w 1488"/>
                  <a:gd name="T21" fmla="*/ 720 h 960"/>
                  <a:gd name="T22" fmla="*/ 1488 w 1488"/>
                  <a:gd name="T23" fmla="*/ 816 h 960"/>
                  <a:gd name="T24" fmla="*/ 1344 w 1488"/>
                  <a:gd name="T25" fmla="*/ 912 h 960"/>
                  <a:gd name="T26" fmla="*/ 720 w 1488"/>
                  <a:gd name="T27" fmla="*/ 960 h 960"/>
                  <a:gd name="T28" fmla="*/ 48 w 1488"/>
                  <a:gd name="T29" fmla="*/ 864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8" h="960">
                    <a:moveTo>
                      <a:pt x="48" y="864"/>
                    </a:moveTo>
                    <a:lnTo>
                      <a:pt x="0" y="720"/>
                    </a:lnTo>
                    <a:lnTo>
                      <a:pt x="240" y="720"/>
                    </a:lnTo>
                    <a:lnTo>
                      <a:pt x="144" y="192"/>
                    </a:lnTo>
                    <a:lnTo>
                      <a:pt x="336" y="144"/>
                    </a:lnTo>
                    <a:lnTo>
                      <a:pt x="576" y="144"/>
                    </a:lnTo>
                    <a:lnTo>
                      <a:pt x="576" y="0"/>
                    </a:lnTo>
                    <a:lnTo>
                      <a:pt x="864" y="48"/>
                    </a:lnTo>
                    <a:lnTo>
                      <a:pt x="816" y="192"/>
                    </a:lnTo>
                    <a:lnTo>
                      <a:pt x="1200" y="192"/>
                    </a:lnTo>
                    <a:lnTo>
                      <a:pt x="1200" y="720"/>
                    </a:lnTo>
                    <a:lnTo>
                      <a:pt x="1488" y="816"/>
                    </a:lnTo>
                    <a:lnTo>
                      <a:pt x="1344" y="912"/>
                    </a:lnTo>
                    <a:lnTo>
                      <a:pt x="720" y="960"/>
                    </a:lnTo>
                    <a:lnTo>
                      <a:pt x="48" y="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077" name="Group 69"/>
            <p:cNvGrpSpPr>
              <a:grpSpLocks/>
            </p:cNvGrpSpPr>
            <p:nvPr/>
          </p:nvGrpSpPr>
          <p:grpSpPr bwMode="auto">
            <a:xfrm>
              <a:off x="871" y="958"/>
              <a:ext cx="257" cy="732"/>
              <a:chOff x="614" y="2783"/>
              <a:chExt cx="343" cy="970"/>
            </a:xfrm>
          </p:grpSpPr>
          <p:sp>
            <p:nvSpPr>
              <p:cNvPr id="43078" name="Freeform 70"/>
              <p:cNvSpPr>
                <a:spLocks/>
              </p:cNvSpPr>
              <p:nvPr/>
            </p:nvSpPr>
            <p:spPr bwMode="auto">
              <a:xfrm>
                <a:off x="770" y="2910"/>
                <a:ext cx="33" cy="129"/>
              </a:xfrm>
              <a:custGeom>
                <a:avLst/>
                <a:gdLst>
                  <a:gd name="T0" fmla="*/ 57 w 67"/>
                  <a:gd name="T1" fmla="*/ 259 h 259"/>
                  <a:gd name="T2" fmla="*/ 67 w 67"/>
                  <a:gd name="T3" fmla="*/ 152 h 259"/>
                  <a:gd name="T4" fmla="*/ 67 w 67"/>
                  <a:gd name="T5" fmla="*/ 73 h 259"/>
                  <a:gd name="T6" fmla="*/ 57 w 67"/>
                  <a:gd name="T7" fmla="*/ 15 h 259"/>
                  <a:gd name="T8" fmla="*/ 31 w 67"/>
                  <a:gd name="T9" fmla="*/ 0 h 259"/>
                  <a:gd name="T10" fmla="*/ 6 w 67"/>
                  <a:gd name="T11" fmla="*/ 6 h 259"/>
                  <a:gd name="T12" fmla="*/ 15 w 67"/>
                  <a:gd name="T13" fmla="*/ 164 h 259"/>
                  <a:gd name="T14" fmla="*/ 0 w 67"/>
                  <a:gd name="T15" fmla="*/ 259 h 259"/>
                  <a:gd name="T16" fmla="*/ 57 w 67"/>
                  <a:gd name="T17" fmla="*/ 259 h 259"/>
                  <a:gd name="T18" fmla="*/ 57 w 67"/>
                  <a:gd name="T1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259">
                    <a:moveTo>
                      <a:pt x="57" y="259"/>
                    </a:moveTo>
                    <a:lnTo>
                      <a:pt x="67" y="152"/>
                    </a:lnTo>
                    <a:lnTo>
                      <a:pt x="67" y="73"/>
                    </a:lnTo>
                    <a:lnTo>
                      <a:pt x="57" y="15"/>
                    </a:lnTo>
                    <a:lnTo>
                      <a:pt x="31" y="0"/>
                    </a:lnTo>
                    <a:lnTo>
                      <a:pt x="6" y="6"/>
                    </a:lnTo>
                    <a:lnTo>
                      <a:pt x="15" y="164"/>
                    </a:lnTo>
                    <a:lnTo>
                      <a:pt x="0" y="259"/>
                    </a:lnTo>
                    <a:lnTo>
                      <a:pt x="57" y="259"/>
                    </a:lnTo>
                    <a:lnTo>
                      <a:pt x="57" y="259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9" name="Freeform 71"/>
              <p:cNvSpPr>
                <a:spLocks/>
              </p:cNvSpPr>
              <p:nvPr/>
            </p:nvSpPr>
            <p:spPr bwMode="auto">
              <a:xfrm>
                <a:off x="624" y="2976"/>
                <a:ext cx="321" cy="751"/>
              </a:xfrm>
              <a:custGeom>
                <a:avLst/>
                <a:gdLst>
                  <a:gd name="T0" fmla="*/ 4 w 643"/>
                  <a:gd name="T1" fmla="*/ 1502 h 1502"/>
                  <a:gd name="T2" fmla="*/ 0 w 643"/>
                  <a:gd name="T3" fmla="*/ 213 h 1502"/>
                  <a:gd name="T4" fmla="*/ 19 w 643"/>
                  <a:gd name="T5" fmla="*/ 122 h 1502"/>
                  <a:gd name="T6" fmla="*/ 65 w 643"/>
                  <a:gd name="T7" fmla="*/ 80 h 1502"/>
                  <a:gd name="T8" fmla="*/ 187 w 643"/>
                  <a:gd name="T9" fmla="*/ 101 h 1502"/>
                  <a:gd name="T10" fmla="*/ 335 w 643"/>
                  <a:gd name="T11" fmla="*/ 137 h 1502"/>
                  <a:gd name="T12" fmla="*/ 365 w 643"/>
                  <a:gd name="T13" fmla="*/ 97 h 1502"/>
                  <a:gd name="T14" fmla="*/ 512 w 643"/>
                  <a:gd name="T15" fmla="*/ 0 h 1502"/>
                  <a:gd name="T16" fmla="*/ 573 w 643"/>
                  <a:gd name="T17" fmla="*/ 25 h 1502"/>
                  <a:gd name="T18" fmla="*/ 573 w 643"/>
                  <a:gd name="T19" fmla="*/ 80 h 1502"/>
                  <a:gd name="T20" fmla="*/ 643 w 643"/>
                  <a:gd name="T21" fmla="*/ 249 h 1502"/>
                  <a:gd name="T22" fmla="*/ 618 w 643"/>
                  <a:gd name="T23" fmla="*/ 402 h 1502"/>
                  <a:gd name="T24" fmla="*/ 563 w 643"/>
                  <a:gd name="T25" fmla="*/ 502 h 1502"/>
                  <a:gd name="T26" fmla="*/ 563 w 643"/>
                  <a:gd name="T27" fmla="*/ 1432 h 1502"/>
                  <a:gd name="T28" fmla="*/ 481 w 643"/>
                  <a:gd name="T29" fmla="*/ 1447 h 1502"/>
                  <a:gd name="T30" fmla="*/ 421 w 643"/>
                  <a:gd name="T31" fmla="*/ 1442 h 1502"/>
                  <a:gd name="T32" fmla="*/ 345 w 643"/>
                  <a:gd name="T33" fmla="*/ 1417 h 1502"/>
                  <a:gd name="T34" fmla="*/ 274 w 643"/>
                  <a:gd name="T35" fmla="*/ 1314 h 1502"/>
                  <a:gd name="T36" fmla="*/ 192 w 643"/>
                  <a:gd name="T37" fmla="*/ 1305 h 1502"/>
                  <a:gd name="T38" fmla="*/ 101 w 643"/>
                  <a:gd name="T39" fmla="*/ 1335 h 1502"/>
                  <a:gd name="T40" fmla="*/ 46 w 643"/>
                  <a:gd name="T41" fmla="*/ 1411 h 1502"/>
                  <a:gd name="T42" fmla="*/ 46 w 643"/>
                  <a:gd name="T43" fmla="*/ 1499 h 1502"/>
                  <a:gd name="T44" fmla="*/ 4 w 643"/>
                  <a:gd name="T45" fmla="*/ 1502 h 1502"/>
                  <a:gd name="T46" fmla="*/ 4 w 643"/>
                  <a:gd name="T47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3" h="1502">
                    <a:moveTo>
                      <a:pt x="4" y="1502"/>
                    </a:moveTo>
                    <a:lnTo>
                      <a:pt x="0" y="213"/>
                    </a:lnTo>
                    <a:lnTo>
                      <a:pt x="19" y="122"/>
                    </a:lnTo>
                    <a:lnTo>
                      <a:pt x="65" y="80"/>
                    </a:lnTo>
                    <a:lnTo>
                      <a:pt x="187" y="101"/>
                    </a:lnTo>
                    <a:lnTo>
                      <a:pt x="335" y="137"/>
                    </a:lnTo>
                    <a:lnTo>
                      <a:pt x="365" y="97"/>
                    </a:lnTo>
                    <a:lnTo>
                      <a:pt x="512" y="0"/>
                    </a:lnTo>
                    <a:lnTo>
                      <a:pt x="573" y="25"/>
                    </a:lnTo>
                    <a:lnTo>
                      <a:pt x="573" y="80"/>
                    </a:lnTo>
                    <a:lnTo>
                      <a:pt x="643" y="249"/>
                    </a:lnTo>
                    <a:lnTo>
                      <a:pt x="618" y="402"/>
                    </a:lnTo>
                    <a:lnTo>
                      <a:pt x="563" y="502"/>
                    </a:lnTo>
                    <a:lnTo>
                      <a:pt x="563" y="1432"/>
                    </a:lnTo>
                    <a:lnTo>
                      <a:pt x="481" y="1447"/>
                    </a:lnTo>
                    <a:lnTo>
                      <a:pt x="421" y="1442"/>
                    </a:lnTo>
                    <a:lnTo>
                      <a:pt x="345" y="1417"/>
                    </a:lnTo>
                    <a:lnTo>
                      <a:pt x="274" y="1314"/>
                    </a:lnTo>
                    <a:lnTo>
                      <a:pt x="192" y="1305"/>
                    </a:lnTo>
                    <a:lnTo>
                      <a:pt x="101" y="1335"/>
                    </a:lnTo>
                    <a:lnTo>
                      <a:pt x="46" y="1411"/>
                    </a:lnTo>
                    <a:lnTo>
                      <a:pt x="46" y="1499"/>
                    </a:lnTo>
                    <a:lnTo>
                      <a:pt x="4" y="1502"/>
                    </a:lnTo>
                    <a:lnTo>
                      <a:pt x="4" y="1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0" name="Freeform 72"/>
              <p:cNvSpPr>
                <a:spLocks/>
              </p:cNvSpPr>
              <p:nvPr/>
            </p:nvSpPr>
            <p:spPr bwMode="auto">
              <a:xfrm>
                <a:off x="909" y="3730"/>
                <a:ext cx="19" cy="23"/>
              </a:xfrm>
              <a:custGeom>
                <a:avLst/>
                <a:gdLst>
                  <a:gd name="T0" fmla="*/ 17 w 38"/>
                  <a:gd name="T1" fmla="*/ 0 h 46"/>
                  <a:gd name="T2" fmla="*/ 0 w 38"/>
                  <a:gd name="T3" fmla="*/ 12 h 46"/>
                  <a:gd name="T4" fmla="*/ 7 w 38"/>
                  <a:gd name="T5" fmla="*/ 46 h 46"/>
                  <a:gd name="T6" fmla="*/ 34 w 38"/>
                  <a:gd name="T7" fmla="*/ 46 h 46"/>
                  <a:gd name="T8" fmla="*/ 38 w 38"/>
                  <a:gd name="T9" fmla="*/ 21 h 46"/>
                  <a:gd name="T10" fmla="*/ 17 w 38"/>
                  <a:gd name="T11" fmla="*/ 0 h 46"/>
                  <a:gd name="T12" fmla="*/ 17 w 3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17" y="0"/>
                    </a:moveTo>
                    <a:lnTo>
                      <a:pt x="0" y="12"/>
                    </a:lnTo>
                    <a:lnTo>
                      <a:pt x="7" y="46"/>
                    </a:lnTo>
                    <a:lnTo>
                      <a:pt x="34" y="46"/>
                    </a:lnTo>
                    <a:lnTo>
                      <a:pt x="38" y="2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1" name="Freeform 73"/>
              <p:cNvSpPr>
                <a:spLocks/>
              </p:cNvSpPr>
              <p:nvPr/>
            </p:nvSpPr>
            <p:spPr bwMode="auto">
              <a:xfrm>
                <a:off x="758" y="2783"/>
                <a:ext cx="43" cy="132"/>
              </a:xfrm>
              <a:custGeom>
                <a:avLst/>
                <a:gdLst>
                  <a:gd name="T0" fmla="*/ 40 w 86"/>
                  <a:gd name="T1" fmla="*/ 249 h 265"/>
                  <a:gd name="T2" fmla="*/ 6 w 86"/>
                  <a:gd name="T3" fmla="*/ 189 h 265"/>
                  <a:gd name="T4" fmla="*/ 0 w 86"/>
                  <a:gd name="T5" fmla="*/ 147 h 265"/>
                  <a:gd name="T6" fmla="*/ 21 w 86"/>
                  <a:gd name="T7" fmla="*/ 107 h 265"/>
                  <a:gd name="T8" fmla="*/ 52 w 86"/>
                  <a:gd name="T9" fmla="*/ 0 h 265"/>
                  <a:gd name="T10" fmla="*/ 71 w 86"/>
                  <a:gd name="T11" fmla="*/ 71 h 265"/>
                  <a:gd name="T12" fmla="*/ 86 w 86"/>
                  <a:gd name="T13" fmla="*/ 147 h 265"/>
                  <a:gd name="T14" fmla="*/ 77 w 86"/>
                  <a:gd name="T15" fmla="*/ 219 h 265"/>
                  <a:gd name="T16" fmla="*/ 67 w 86"/>
                  <a:gd name="T17" fmla="*/ 265 h 265"/>
                  <a:gd name="T18" fmla="*/ 40 w 86"/>
                  <a:gd name="T19" fmla="*/ 249 h 265"/>
                  <a:gd name="T20" fmla="*/ 40 w 86"/>
                  <a:gd name="T21" fmla="*/ 24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65">
                    <a:moveTo>
                      <a:pt x="40" y="249"/>
                    </a:moveTo>
                    <a:lnTo>
                      <a:pt x="6" y="189"/>
                    </a:lnTo>
                    <a:lnTo>
                      <a:pt x="0" y="147"/>
                    </a:lnTo>
                    <a:lnTo>
                      <a:pt x="21" y="107"/>
                    </a:lnTo>
                    <a:lnTo>
                      <a:pt x="52" y="0"/>
                    </a:lnTo>
                    <a:lnTo>
                      <a:pt x="71" y="71"/>
                    </a:lnTo>
                    <a:lnTo>
                      <a:pt x="86" y="147"/>
                    </a:lnTo>
                    <a:lnTo>
                      <a:pt x="77" y="219"/>
                    </a:lnTo>
                    <a:lnTo>
                      <a:pt x="67" y="265"/>
                    </a:lnTo>
                    <a:lnTo>
                      <a:pt x="40" y="249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2" name="Freeform 74"/>
              <p:cNvSpPr>
                <a:spLocks/>
              </p:cNvSpPr>
              <p:nvPr/>
            </p:nvSpPr>
            <p:spPr bwMode="auto">
              <a:xfrm>
                <a:off x="614" y="3009"/>
                <a:ext cx="272" cy="723"/>
              </a:xfrm>
              <a:custGeom>
                <a:avLst/>
                <a:gdLst>
                  <a:gd name="T0" fmla="*/ 10 w 544"/>
                  <a:gd name="T1" fmla="*/ 1445 h 1445"/>
                  <a:gd name="T2" fmla="*/ 10 w 544"/>
                  <a:gd name="T3" fmla="*/ 236 h 1445"/>
                  <a:gd name="T4" fmla="*/ 0 w 544"/>
                  <a:gd name="T5" fmla="*/ 122 h 1445"/>
                  <a:gd name="T6" fmla="*/ 17 w 544"/>
                  <a:gd name="T7" fmla="*/ 36 h 1445"/>
                  <a:gd name="T8" fmla="*/ 76 w 544"/>
                  <a:gd name="T9" fmla="*/ 0 h 1445"/>
                  <a:gd name="T10" fmla="*/ 173 w 544"/>
                  <a:gd name="T11" fmla="*/ 0 h 1445"/>
                  <a:gd name="T12" fmla="*/ 314 w 544"/>
                  <a:gd name="T13" fmla="*/ 42 h 1445"/>
                  <a:gd name="T14" fmla="*/ 434 w 544"/>
                  <a:gd name="T15" fmla="*/ 51 h 1445"/>
                  <a:gd name="T16" fmla="*/ 497 w 544"/>
                  <a:gd name="T17" fmla="*/ 42 h 1445"/>
                  <a:gd name="T18" fmla="*/ 537 w 544"/>
                  <a:gd name="T19" fmla="*/ 6 h 1445"/>
                  <a:gd name="T20" fmla="*/ 544 w 544"/>
                  <a:gd name="T21" fmla="*/ 36 h 1445"/>
                  <a:gd name="T22" fmla="*/ 495 w 544"/>
                  <a:gd name="T23" fmla="*/ 76 h 1445"/>
                  <a:gd name="T24" fmla="*/ 434 w 544"/>
                  <a:gd name="T25" fmla="*/ 91 h 1445"/>
                  <a:gd name="T26" fmla="*/ 348 w 544"/>
                  <a:gd name="T27" fmla="*/ 85 h 1445"/>
                  <a:gd name="T28" fmla="*/ 192 w 544"/>
                  <a:gd name="T29" fmla="*/ 49 h 1445"/>
                  <a:gd name="T30" fmla="*/ 126 w 544"/>
                  <a:gd name="T31" fmla="*/ 42 h 1445"/>
                  <a:gd name="T32" fmla="*/ 71 w 544"/>
                  <a:gd name="T33" fmla="*/ 51 h 1445"/>
                  <a:gd name="T34" fmla="*/ 46 w 544"/>
                  <a:gd name="T35" fmla="*/ 101 h 1445"/>
                  <a:gd name="T36" fmla="*/ 40 w 544"/>
                  <a:gd name="T37" fmla="*/ 171 h 1445"/>
                  <a:gd name="T38" fmla="*/ 46 w 544"/>
                  <a:gd name="T39" fmla="*/ 281 h 1445"/>
                  <a:gd name="T40" fmla="*/ 54 w 544"/>
                  <a:gd name="T41" fmla="*/ 1420 h 1445"/>
                  <a:gd name="T42" fmla="*/ 10 w 544"/>
                  <a:gd name="T43" fmla="*/ 1445 h 1445"/>
                  <a:gd name="T44" fmla="*/ 10 w 544"/>
                  <a:gd name="T45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4" h="1445">
                    <a:moveTo>
                      <a:pt x="10" y="1445"/>
                    </a:moveTo>
                    <a:lnTo>
                      <a:pt x="10" y="236"/>
                    </a:lnTo>
                    <a:lnTo>
                      <a:pt x="0" y="122"/>
                    </a:lnTo>
                    <a:lnTo>
                      <a:pt x="17" y="36"/>
                    </a:lnTo>
                    <a:lnTo>
                      <a:pt x="76" y="0"/>
                    </a:lnTo>
                    <a:lnTo>
                      <a:pt x="173" y="0"/>
                    </a:lnTo>
                    <a:lnTo>
                      <a:pt x="314" y="42"/>
                    </a:lnTo>
                    <a:lnTo>
                      <a:pt x="434" y="51"/>
                    </a:lnTo>
                    <a:lnTo>
                      <a:pt x="497" y="42"/>
                    </a:lnTo>
                    <a:lnTo>
                      <a:pt x="537" y="6"/>
                    </a:lnTo>
                    <a:lnTo>
                      <a:pt x="544" y="36"/>
                    </a:lnTo>
                    <a:lnTo>
                      <a:pt x="495" y="76"/>
                    </a:lnTo>
                    <a:lnTo>
                      <a:pt x="434" y="91"/>
                    </a:lnTo>
                    <a:lnTo>
                      <a:pt x="348" y="85"/>
                    </a:lnTo>
                    <a:lnTo>
                      <a:pt x="192" y="49"/>
                    </a:lnTo>
                    <a:lnTo>
                      <a:pt x="126" y="42"/>
                    </a:lnTo>
                    <a:lnTo>
                      <a:pt x="71" y="51"/>
                    </a:lnTo>
                    <a:lnTo>
                      <a:pt x="46" y="101"/>
                    </a:lnTo>
                    <a:lnTo>
                      <a:pt x="40" y="171"/>
                    </a:lnTo>
                    <a:lnTo>
                      <a:pt x="46" y="281"/>
                    </a:lnTo>
                    <a:lnTo>
                      <a:pt x="54" y="1420"/>
                    </a:lnTo>
                    <a:lnTo>
                      <a:pt x="10" y="1445"/>
                    </a:lnTo>
                    <a:lnTo>
                      <a:pt x="10" y="1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3" name="Freeform 75"/>
              <p:cNvSpPr>
                <a:spLocks/>
              </p:cNvSpPr>
              <p:nvPr/>
            </p:nvSpPr>
            <p:spPr bwMode="auto">
              <a:xfrm>
                <a:off x="796" y="2971"/>
                <a:ext cx="161" cy="722"/>
              </a:xfrm>
              <a:custGeom>
                <a:avLst/>
                <a:gdLst>
                  <a:gd name="T0" fmla="*/ 1 w 323"/>
                  <a:gd name="T1" fmla="*/ 80 h 1443"/>
                  <a:gd name="T2" fmla="*/ 55 w 323"/>
                  <a:gd name="T3" fmla="*/ 66 h 1443"/>
                  <a:gd name="T4" fmla="*/ 140 w 323"/>
                  <a:gd name="T5" fmla="*/ 9 h 1443"/>
                  <a:gd name="T6" fmla="*/ 195 w 323"/>
                  <a:gd name="T7" fmla="*/ 0 h 1443"/>
                  <a:gd name="T8" fmla="*/ 226 w 323"/>
                  <a:gd name="T9" fmla="*/ 11 h 1443"/>
                  <a:gd name="T10" fmla="*/ 247 w 323"/>
                  <a:gd name="T11" fmla="*/ 32 h 1443"/>
                  <a:gd name="T12" fmla="*/ 250 w 323"/>
                  <a:gd name="T13" fmla="*/ 72 h 1443"/>
                  <a:gd name="T14" fmla="*/ 273 w 323"/>
                  <a:gd name="T15" fmla="*/ 133 h 1443"/>
                  <a:gd name="T16" fmla="*/ 313 w 323"/>
                  <a:gd name="T17" fmla="*/ 226 h 1443"/>
                  <a:gd name="T18" fmla="*/ 323 w 323"/>
                  <a:gd name="T19" fmla="*/ 304 h 1443"/>
                  <a:gd name="T20" fmla="*/ 302 w 323"/>
                  <a:gd name="T21" fmla="*/ 409 h 1443"/>
                  <a:gd name="T22" fmla="*/ 252 w 323"/>
                  <a:gd name="T23" fmla="*/ 507 h 1443"/>
                  <a:gd name="T24" fmla="*/ 241 w 323"/>
                  <a:gd name="T25" fmla="*/ 595 h 1443"/>
                  <a:gd name="T26" fmla="*/ 241 w 323"/>
                  <a:gd name="T27" fmla="*/ 1443 h 1443"/>
                  <a:gd name="T28" fmla="*/ 201 w 323"/>
                  <a:gd name="T29" fmla="*/ 1435 h 1443"/>
                  <a:gd name="T30" fmla="*/ 203 w 323"/>
                  <a:gd name="T31" fmla="*/ 578 h 1443"/>
                  <a:gd name="T32" fmla="*/ 211 w 323"/>
                  <a:gd name="T33" fmla="*/ 504 h 1443"/>
                  <a:gd name="T34" fmla="*/ 222 w 323"/>
                  <a:gd name="T35" fmla="*/ 462 h 1443"/>
                  <a:gd name="T36" fmla="*/ 262 w 323"/>
                  <a:gd name="T37" fmla="*/ 390 h 1443"/>
                  <a:gd name="T38" fmla="*/ 273 w 323"/>
                  <a:gd name="T39" fmla="*/ 327 h 1443"/>
                  <a:gd name="T40" fmla="*/ 271 w 323"/>
                  <a:gd name="T41" fmla="*/ 260 h 1443"/>
                  <a:gd name="T42" fmla="*/ 252 w 323"/>
                  <a:gd name="T43" fmla="*/ 182 h 1443"/>
                  <a:gd name="T44" fmla="*/ 218 w 323"/>
                  <a:gd name="T45" fmla="*/ 101 h 1443"/>
                  <a:gd name="T46" fmla="*/ 211 w 323"/>
                  <a:gd name="T47" fmla="*/ 55 h 1443"/>
                  <a:gd name="T48" fmla="*/ 186 w 323"/>
                  <a:gd name="T49" fmla="*/ 42 h 1443"/>
                  <a:gd name="T50" fmla="*/ 152 w 323"/>
                  <a:gd name="T51" fmla="*/ 42 h 1443"/>
                  <a:gd name="T52" fmla="*/ 96 w 323"/>
                  <a:gd name="T53" fmla="*/ 91 h 1443"/>
                  <a:gd name="T54" fmla="*/ 0 w 323"/>
                  <a:gd name="T55" fmla="*/ 137 h 1443"/>
                  <a:gd name="T56" fmla="*/ 1 w 323"/>
                  <a:gd name="T57" fmla="*/ 80 h 1443"/>
                  <a:gd name="T58" fmla="*/ 1 w 323"/>
                  <a:gd name="T59" fmla="*/ 8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1443">
                    <a:moveTo>
                      <a:pt x="1" y="80"/>
                    </a:moveTo>
                    <a:lnTo>
                      <a:pt x="55" y="66"/>
                    </a:lnTo>
                    <a:lnTo>
                      <a:pt x="140" y="9"/>
                    </a:lnTo>
                    <a:lnTo>
                      <a:pt x="195" y="0"/>
                    </a:lnTo>
                    <a:lnTo>
                      <a:pt x="226" y="11"/>
                    </a:lnTo>
                    <a:lnTo>
                      <a:pt x="247" y="32"/>
                    </a:lnTo>
                    <a:lnTo>
                      <a:pt x="250" y="72"/>
                    </a:lnTo>
                    <a:lnTo>
                      <a:pt x="273" y="133"/>
                    </a:lnTo>
                    <a:lnTo>
                      <a:pt x="313" y="226"/>
                    </a:lnTo>
                    <a:lnTo>
                      <a:pt x="323" y="304"/>
                    </a:lnTo>
                    <a:lnTo>
                      <a:pt x="302" y="409"/>
                    </a:lnTo>
                    <a:lnTo>
                      <a:pt x="252" y="507"/>
                    </a:lnTo>
                    <a:lnTo>
                      <a:pt x="241" y="595"/>
                    </a:lnTo>
                    <a:lnTo>
                      <a:pt x="241" y="1443"/>
                    </a:lnTo>
                    <a:lnTo>
                      <a:pt x="201" y="1435"/>
                    </a:lnTo>
                    <a:lnTo>
                      <a:pt x="203" y="578"/>
                    </a:lnTo>
                    <a:lnTo>
                      <a:pt x="211" y="504"/>
                    </a:lnTo>
                    <a:lnTo>
                      <a:pt x="222" y="462"/>
                    </a:lnTo>
                    <a:lnTo>
                      <a:pt x="262" y="390"/>
                    </a:lnTo>
                    <a:lnTo>
                      <a:pt x="273" y="327"/>
                    </a:lnTo>
                    <a:lnTo>
                      <a:pt x="271" y="260"/>
                    </a:lnTo>
                    <a:lnTo>
                      <a:pt x="252" y="182"/>
                    </a:lnTo>
                    <a:lnTo>
                      <a:pt x="218" y="101"/>
                    </a:lnTo>
                    <a:lnTo>
                      <a:pt x="211" y="55"/>
                    </a:lnTo>
                    <a:lnTo>
                      <a:pt x="186" y="42"/>
                    </a:lnTo>
                    <a:lnTo>
                      <a:pt x="152" y="42"/>
                    </a:lnTo>
                    <a:lnTo>
                      <a:pt x="96" y="91"/>
                    </a:lnTo>
                    <a:lnTo>
                      <a:pt x="0" y="137"/>
                    </a:lnTo>
                    <a:lnTo>
                      <a:pt x="1" y="8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4" name="Freeform 76"/>
              <p:cNvSpPr>
                <a:spLocks/>
              </p:cNvSpPr>
              <p:nvPr/>
            </p:nvSpPr>
            <p:spPr bwMode="auto">
              <a:xfrm>
                <a:off x="769" y="2898"/>
                <a:ext cx="40" cy="144"/>
              </a:xfrm>
              <a:custGeom>
                <a:avLst/>
                <a:gdLst>
                  <a:gd name="T0" fmla="*/ 0 w 80"/>
                  <a:gd name="T1" fmla="*/ 276 h 288"/>
                  <a:gd name="T2" fmla="*/ 10 w 80"/>
                  <a:gd name="T3" fmla="*/ 215 h 288"/>
                  <a:gd name="T4" fmla="*/ 8 w 80"/>
                  <a:gd name="T5" fmla="*/ 115 h 288"/>
                  <a:gd name="T6" fmla="*/ 0 w 80"/>
                  <a:gd name="T7" fmla="*/ 31 h 288"/>
                  <a:gd name="T8" fmla="*/ 17 w 80"/>
                  <a:gd name="T9" fmla="*/ 0 h 288"/>
                  <a:gd name="T10" fmla="*/ 54 w 80"/>
                  <a:gd name="T11" fmla="*/ 12 h 288"/>
                  <a:gd name="T12" fmla="*/ 71 w 80"/>
                  <a:gd name="T13" fmla="*/ 52 h 288"/>
                  <a:gd name="T14" fmla="*/ 80 w 80"/>
                  <a:gd name="T15" fmla="*/ 143 h 288"/>
                  <a:gd name="T16" fmla="*/ 80 w 80"/>
                  <a:gd name="T17" fmla="*/ 204 h 288"/>
                  <a:gd name="T18" fmla="*/ 63 w 80"/>
                  <a:gd name="T19" fmla="*/ 284 h 288"/>
                  <a:gd name="T20" fmla="*/ 44 w 80"/>
                  <a:gd name="T21" fmla="*/ 282 h 288"/>
                  <a:gd name="T22" fmla="*/ 57 w 80"/>
                  <a:gd name="T23" fmla="*/ 200 h 288"/>
                  <a:gd name="T24" fmla="*/ 57 w 80"/>
                  <a:gd name="T25" fmla="*/ 116 h 288"/>
                  <a:gd name="T26" fmla="*/ 44 w 80"/>
                  <a:gd name="T27" fmla="*/ 48 h 288"/>
                  <a:gd name="T28" fmla="*/ 33 w 80"/>
                  <a:gd name="T29" fmla="*/ 33 h 288"/>
                  <a:gd name="T30" fmla="*/ 27 w 80"/>
                  <a:gd name="T31" fmla="*/ 63 h 288"/>
                  <a:gd name="T32" fmla="*/ 33 w 80"/>
                  <a:gd name="T33" fmla="*/ 139 h 288"/>
                  <a:gd name="T34" fmla="*/ 33 w 80"/>
                  <a:gd name="T35" fmla="*/ 210 h 288"/>
                  <a:gd name="T36" fmla="*/ 21 w 80"/>
                  <a:gd name="T37" fmla="*/ 288 h 288"/>
                  <a:gd name="T38" fmla="*/ 0 w 80"/>
                  <a:gd name="T39" fmla="*/ 276 h 288"/>
                  <a:gd name="T40" fmla="*/ 0 w 80"/>
                  <a:gd name="T4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288">
                    <a:moveTo>
                      <a:pt x="0" y="276"/>
                    </a:moveTo>
                    <a:lnTo>
                      <a:pt x="10" y="215"/>
                    </a:lnTo>
                    <a:lnTo>
                      <a:pt x="8" y="115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54" y="12"/>
                    </a:lnTo>
                    <a:lnTo>
                      <a:pt x="71" y="52"/>
                    </a:lnTo>
                    <a:lnTo>
                      <a:pt x="80" y="143"/>
                    </a:lnTo>
                    <a:lnTo>
                      <a:pt x="80" y="204"/>
                    </a:lnTo>
                    <a:lnTo>
                      <a:pt x="63" y="284"/>
                    </a:lnTo>
                    <a:lnTo>
                      <a:pt x="44" y="282"/>
                    </a:lnTo>
                    <a:lnTo>
                      <a:pt x="57" y="200"/>
                    </a:lnTo>
                    <a:lnTo>
                      <a:pt x="57" y="116"/>
                    </a:lnTo>
                    <a:lnTo>
                      <a:pt x="44" y="48"/>
                    </a:lnTo>
                    <a:lnTo>
                      <a:pt x="33" y="33"/>
                    </a:lnTo>
                    <a:lnTo>
                      <a:pt x="27" y="63"/>
                    </a:lnTo>
                    <a:lnTo>
                      <a:pt x="33" y="139"/>
                    </a:lnTo>
                    <a:lnTo>
                      <a:pt x="33" y="210"/>
                    </a:lnTo>
                    <a:lnTo>
                      <a:pt x="21" y="288"/>
                    </a:lnTo>
                    <a:lnTo>
                      <a:pt x="0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5" name="Freeform 77"/>
              <p:cNvSpPr>
                <a:spLocks/>
              </p:cNvSpPr>
              <p:nvPr/>
            </p:nvSpPr>
            <p:spPr bwMode="auto">
              <a:xfrm>
                <a:off x="692" y="3052"/>
                <a:ext cx="218" cy="619"/>
              </a:xfrm>
              <a:custGeom>
                <a:avLst/>
                <a:gdLst>
                  <a:gd name="T0" fmla="*/ 0 w 436"/>
                  <a:gd name="T1" fmla="*/ 4 h 1238"/>
                  <a:gd name="T2" fmla="*/ 107 w 436"/>
                  <a:gd name="T3" fmla="*/ 16 h 1238"/>
                  <a:gd name="T4" fmla="*/ 232 w 436"/>
                  <a:gd name="T5" fmla="*/ 56 h 1238"/>
                  <a:gd name="T6" fmla="*/ 314 w 436"/>
                  <a:gd name="T7" fmla="*/ 52 h 1238"/>
                  <a:gd name="T8" fmla="*/ 415 w 436"/>
                  <a:gd name="T9" fmla="*/ 0 h 1238"/>
                  <a:gd name="T10" fmla="*/ 436 w 436"/>
                  <a:gd name="T11" fmla="*/ 128 h 1238"/>
                  <a:gd name="T12" fmla="*/ 426 w 436"/>
                  <a:gd name="T13" fmla="*/ 213 h 1238"/>
                  <a:gd name="T14" fmla="*/ 390 w 436"/>
                  <a:gd name="T15" fmla="*/ 284 h 1238"/>
                  <a:gd name="T16" fmla="*/ 390 w 436"/>
                  <a:gd name="T17" fmla="*/ 386 h 1238"/>
                  <a:gd name="T18" fmla="*/ 384 w 436"/>
                  <a:gd name="T19" fmla="*/ 1234 h 1238"/>
                  <a:gd name="T20" fmla="*/ 293 w 436"/>
                  <a:gd name="T21" fmla="*/ 1238 h 1238"/>
                  <a:gd name="T22" fmla="*/ 293 w 436"/>
                  <a:gd name="T23" fmla="*/ 436 h 1238"/>
                  <a:gd name="T24" fmla="*/ 299 w 436"/>
                  <a:gd name="T25" fmla="*/ 234 h 1238"/>
                  <a:gd name="T26" fmla="*/ 263 w 436"/>
                  <a:gd name="T27" fmla="*/ 122 h 1238"/>
                  <a:gd name="T28" fmla="*/ 192 w 436"/>
                  <a:gd name="T29" fmla="*/ 86 h 1238"/>
                  <a:gd name="T30" fmla="*/ 111 w 436"/>
                  <a:gd name="T31" fmla="*/ 67 h 1238"/>
                  <a:gd name="T32" fmla="*/ 61 w 436"/>
                  <a:gd name="T33" fmla="*/ 40 h 1238"/>
                  <a:gd name="T34" fmla="*/ 0 w 436"/>
                  <a:gd name="T35" fmla="*/ 4 h 1238"/>
                  <a:gd name="T36" fmla="*/ 0 w 436"/>
                  <a:gd name="T37" fmla="*/ 4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1238">
                    <a:moveTo>
                      <a:pt x="0" y="4"/>
                    </a:moveTo>
                    <a:lnTo>
                      <a:pt x="107" y="16"/>
                    </a:lnTo>
                    <a:lnTo>
                      <a:pt x="232" y="56"/>
                    </a:lnTo>
                    <a:lnTo>
                      <a:pt x="314" y="52"/>
                    </a:lnTo>
                    <a:lnTo>
                      <a:pt x="415" y="0"/>
                    </a:lnTo>
                    <a:lnTo>
                      <a:pt x="436" y="128"/>
                    </a:lnTo>
                    <a:lnTo>
                      <a:pt x="426" y="213"/>
                    </a:lnTo>
                    <a:lnTo>
                      <a:pt x="390" y="284"/>
                    </a:lnTo>
                    <a:lnTo>
                      <a:pt x="390" y="386"/>
                    </a:lnTo>
                    <a:lnTo>
                      <a:pt x="384" y="1234"/>
                    </a:lnTo>
                    <a:lnTo>
                      <a:pt x="293" y="1238"/>
                    </a:lnTo>
                    <a:lnTo>
                      <a:pt x="293" y="436"/>
                    </a:lnTo>
                    <a:lnTo>
                      <a:pt x="299" y="234"/>
                    </a:lnTo>
                    <a:lnTo>
                      <a:pt x="263" y="122"/>
                    </a:lnTo>
                    <a:lnTo>
                      <a:pt x="192" y="86"/>
                    </a:lnTo>
                    <a:lnTo>
                      <a:pt x="111" y="67"/>
                    </a:lnTo>
                    <a:lnTo>
                      <a:pt x="61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86" name="Group 78"/>
            <p:cNvGrpSpPr>
              <a:grpSpLocks/>
            </p:cNvGrpSpPr>
            <p:nvPr/>
          </p:nvGrpSpPr>
          <p:grpSpPr bwMode="auto">
            <a:xfrm>
              <a:off x="745" y="1595"/>
              <a:ext cx="465" cy="127"/>
              <a:chOff x="3362" y="3835"/>
              <a:chExt cx="484" cy="367"/>
            </a:xfrm>
          </p:grpSpPr>
          <p:sp>
            <p:nvSpPr>
              <p:cNvPr id="43087" name="Freeform 79"/>
              <p:cNvSpPr>
                <a:spLocks/>
              </p:cNvSpPr>
              <p:nvPr/>
            </p:nvSpPr>
            <p:spPr bwMode="auto">
              <a:xfrm>
                <a:off x="3385" y="3903"/>
                <a:ext cx="433" cy="253"/>
              </a:xfrm>
              <a:custGeom>
                <a:avLst/>
                <a:gdLst>
                  <a:gd name="T0" fmla="*/ 440 w 866"/>
                  <a:gd name="T1" fmla="*/ 506 h 507"/>
                  <a:gd name="T2" fmla="*/ 390 w 866"/>
                  <a:gd name="T3" fmla="*/ 504 h 507"/>
                  <a:gd name="T4" fmla="*/ 341 w 866"/>
                  <a:gd name="T5" fmla="*/ 500 h 507"/>
                  <a:gd name="T6" fmla="*/ 291 w 866"/>
                  <a:gd name="T7" fmla="*/ 494 h 507"/>
                  <a:gd name="T8" fmla="*/ 243 w 866"/>
                  <a:gd name="T9" fmla="*/ 484 h 507"/>
                  <a:gd name="T10" fmla="*/ 196 w 866"/>
                  <a:gd name="T11" fmla="*/ 472 h 507"/>
                  <a:gd name="T12" fmla="*/ 148 w 866"/>
                  <a:gd name="T13" fmla="*/ 456 h 507"/>
                  <a:gd name="T14" fmla="*/ 102 w 866"/>
                  <a:gd name="T15" fmla="*/ 436 h 507"/>
                  <a:gd name="T16" fmla="*/ 68 w 866"/>
                  <a:gd name="T17" fmla="*/ 376 h 507"/>
                  <a:gd name="T18" fmla="*/ 47 w 866"/>
                  <a:gd name="T19" fmla="*/ 272 h 507"/>
                  <a:gd name="T20" fmla="*/ 30 w 866"/>
                  <a:gd name="T21" fmla="*/ 165 h 507"/>
                  <a:gd name="T22" fmla="*/ 11 w 866"/>
                  <a:gd name="T23" fmla="*/ 59 h 507"/>
                  <a:gd name="T24" fmla="*/ 23 w 866"/>
                  <a:gd name="T25" fmla="*/ 14 h 507"/>
                  <a:gd name="T26" fmla="*/ 70 w 866"/>
                  <a:gd name="T27" fmla="*/ 26 h 507"/>
                  <a:gd name="T28" fmla="*/ 121 w 866"/>
                  <a:gd name="T29" fmla="*/ 34 h 507"/>
                  <a:gd name="T30" fmla="*/ 175 w 866"/>
                  <a:gd name="T31" fmla="*/ 41 h 507"/>
                  <a:gd name="T32" fmla="*/ 229 w 866"/>
                  <a:gd name="T33" fmla="*/ 46 h 507"/>
                  <a:gd name="T34" fmla="*/ 287 w 866"/>
                  <a:gd name="T35" fmla="*/ 49 h 507"/>
                  <a:gd name="T36" fmla="*/ 344 w 866"/>
                  <a:gd name="T37" fmla="*/ 51 h 507"/>
                  <a:gd name="T38" fmla="*/ 403 w 866"/>
                  <a:gd name="T39" fmla="*/ 51 h 507"/>
                  <a:gd name="T40" fmla="*/ 462 w 866"/>
                  <a:gd name="T41" fmla="*/ 50 h 507"/>
                  <a:gd name="T42" fmla="*/ 520 w 866"/>
                  <a:gd name="T43" fmla="*/ 46 h 507"/>
                  <a:gd name="T44" fmla="*/ 579 w 866"/>
                  <a:gd name="T45" fmla="*/ 43 h 507"/>
                  <a:gd name="T46" fmla="*/ 636 w 866"/>
                  <a:gd name="T47" fmla="*/ 37 h 507"/>
                  <a:gd name="T48" fmla="*/ 691 w 866"/>
                  <a:gd name="T49" fmla="*/ 31 h 507"/>
                  <a:gd name="T50" fmla="*/ 744 w 866"/>
                  <a:gd name="T51" fmla="*/ 23 h 507"/>
                  <a:gd name="T52" fmla="*/ 796 w 866"/>
                  <a:gd name="T53" fmla="*/ 15 h 507"/>
                  <a:gd name="T54" fmla="*/ 843 w 866"/>
                  <a:gd name="T55" fmla="*/ 5 h 507"/>
                  <a:gd name="T56" fmla="*/ 862 w 866"/>
                  <a:gd name="T57" fmla="*/ 64 h 507"/>
                  <a:gd name="T58" fmla="*/ 854 w 866"/>
                  <a:gd name="T59" fmla="*/ 177 h 507"/>
                  <a:gd name="T60" fmla="*/ 843 w 866"/>
                  <a:gd name="T61" fmla="*/ 272 h 507"/>
                  <a:gd name="T62" fmla="*/ 820 w 866"/>
                  <a:gd name="T63" fmla="*/ 351 h 507"/>
                  <a:gd name="T64" fmla="*/ 783 w 866"/>
                  <a:gd name="T65" fmla="*/ 412 h 507"/>
                  <a:gd name="T66" fmla="*/ 726 w 866"/>
                  <a:gd name="T67" fmla="*/ 458 h 507"/>
                  <a:gd name="T68" fmla="*/ 645 w 866"/>
                  <a:gd name="T69" fmla="*/ 489 h 507"/>
                  <a:gd name="T70" fmla="*/ 533 w 866"/>
                  <a:gd name="T71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507">
                    <a:moveTo>
                      <a:pt x="465" y="507"/>
                    </a:moveTo>
                    <a:lnTo>
                      <a:pt x="440" y="506"/>
                    </a:lnTo>
                    <a:lnTo>
                      <a:pt x="416" y="506"/>
                    </a:lnTo>
                    <a:lnTo>
                      <a:pt x="390" y="504"/>
                    </a:lnTo>
                    <a:lnTo>
                      <a:pt x="366" y="503"/>
                    </a:lnTo>
                    <a:lnTo>
                      <a:pt x="341" y="500"/>
                    </a:lnTo>
                    <a:lnTo>
                      <a:pt x="317" y="497"/>
                    </a:lnTo>
                    <a:lnTo>
                      <a:pt x="291" y="494"/>
                    </a:lnTo>
                    <a:lnTo>
                      <a:pt x="267" y="489"/>
                    </a:lnTo>
                    <a:lnTo>
                      <a:pt x="243" y="484"/>
                    </a:lnTo>
                    <a:lnTo>
                      <a:pt x="219" y="479"/>
                    </a:lnTo>
                    <a:lnTo>
                      <a:pt x="196" y="472"/>
                    </a:lnTo>
                    <a:lnTo>
                      <a:pt x="171" y="465"/>
                    </a:lnTo>
                    <a:lnTo>
                      <a:pt x="148" y="456"/>
                    </a:lnTo>
                    <a:lnTo>
                      <a:pt x="125" y="446"/>
                    </a:lnTo>
                    <a:lnTo>
                      <a:pt x="102" y="436"/>
                    </a:lnTo>
                    <a:lnTo>
                      <a:pt x="80" y="424"/>
                    </a:lnTo>
                    <a:lnTo>
                      <a:pt x="68" y="376"/>
                    </a:lnTo>
                    <a:lnTo>
                      <a:pt x="57" y="325"/>
                    </a:lnTo>
                    <a:lnTo>
                      <a:pt x="47" y="272"/>
                    </a:lnTo>
                    <a:lnTo>
                      <a:pt x="39" y="219"/>
                    </a:lnTo>
                    <a:lnTo>
                      <a:pt x="30" y="165"/>
                    </a:lnTo>
                    <a:lnTo>
                      <a:pt x="21" y="112"/>
                    </a:lnTo>
                    <a:lnTo>
                      <a:pt x="11" y="59"/>
                    </a:lnTo>
                    <a:lnTo>
                      <a:pt x="0" y="8"/>
                    </a:lnTo>
                    <a:lnTo>
                      <a:pt x="23" y="14"/>
                    </a:lnTo>
                    <a:lnTo>
                      <a:pt x="46" y="20"/>
                    </a:lnTo>
                    <a:lnTo>
                      <a:pt x="70" y="26"/>
                    </a:lnTo>
                    <a:lnTo>
                      <a:pt x="95" y="30"/>
                    </a:lnTo>
                    <a:lnTo>
                      <a:pt x="121" y="34"/>
                    </a:lnTo>
                    <a:lnTo>
                      <a:pt x="147" y="37"/>
                    </a:lnTo>
                    <a:lnTo>
                      <a:pt x="175" y="41"/>
                    </a:lnTo>
                    <a:lnTo>
                      <a:pt x="201" y="44"/>
                    </a:lnTo>
                    <a:lnTo>
                      <a:pt x="229" y="46"/>
                    </a:lnTo>
                    <a:lnTo>
                      <a:pt x="258" y="48"/>
                    </a:lnTo>
                    <a:lnTo>
                      <a:pt x="287" y="49"/>
                    </a:lnTo>
                    <a:lnTo>
                      <a:pt x="315" y="50"/>
                    </a:lnTo>
                    <a:lnTo>
                      <a:pt x="344" y="51"/>
                    </a:lnTo>
                    <a:lnTo>
                      <a:pt x="374" y="51"/>
                    </a:lnTo>
                    <a:lnTo>
                      <a:pt x="403" y="51"/>
                    </a:lnTo>
                    <a:lnTo>
                      <a:pt x="433" y="51"/>
                    </a:lnTo>
                    <a:lnTo>
                      <a:pt x="462" y="50"/>
                    </a:lnTo>
                    <a:lnTo>
                      <a:pt x="492" y="49"/>
                    </a:lnTo>
                    <a:lnTo>
                      <a:pt x="520" y="46"/>
                    </a:lnTo>
                    <a:lnTo>
                      <a:pt x="549" y="45"/>
                    </a:lnTo>
                    <a:lnTo>
                      <a:pt x="579" y="43"/>
                    </a:lnTo>
                    <a:lnTo>
                      <a:pt x="607" y="41"/>
                    </a:lnTo>
                    <a:lnTo>
                      <a:pt x="636" y="37"/>
                    </a:lnTo>
                    <a:lnTo>
                      <a:pt x="663" y="35"/>
                    </a:lnTo>
                    <a:lnTo>
                      <a:pt x="691" y="31"/>
                    </a:lnTo>
                    <a:lnTo>
                      <a:pt x="717" y="28"/>
                    </a:lnTo>
                    <a:lnTo>
                      <a:pt x="744" y="23"/>
                    </a:lnTo>
                    <a:lnTo>
                      <a:pt x="770" y="20"/>
                    </a:lnTo>
                    <a:lnTo>
                      <a:pt x="796" y="15"/>
                    </a:lnTo>
                    <a:lnTo>
                      <a:pt x="820" y="11"/>
                    </a:lnTo>
                    <a:lnTo>
                      <a:pt x="843" y="5"/>
                    </a:lnTo>
                    <a:lnTo>
                      <a:pt x="866" y="0"/>
                    </a:lnTo>
                    <a:lnTo>
                      <a:pt x="862" y="64"/>
                    </a:lnTo>
                    <a:lnTo>
                      <a:pt x="859" y="122"/>
                    </a:lnTo>
                    <a:lnTo>
                      <a:pt x="854" y="177"/>
                    </a:lnTo>
                    <a:lnTo>
                      <a:pt x="850" y="226"/>
                    </a:lnTo>
                    <a:lnTo>
                      <a:pt x="843" y="272"/>
                    </a:lnTo>
                    <a:lnTo>
                      <a:pt x="832" y="313"/>
                    </a:lnTo>
                    <a:lnTo>
                      <a:pt x="820" y="351"/>
                    </a:lnTo>
                    <a:lnTo>
                      <a:pt x="804" y="383"/>
                    </a:lnTo>
                    <a:lnTo>
                      <a:pt x="783" y="412"/>
                    </a:lnTo>
                    <a:lnTo>
                      <a:pt x="758" y="437"/>
                    </a:lnTo>
                    <a:lnTo>
                      <a:pt x="726" y="458"/>
                    </a:lnTo>
                    <a:lnTo>
                      <a:pt x="688" y="475"/>
                    </a:lnTo>
                    <a:lnTo>
                      <a:pt x="645" y="489"/>
                    </a:lnTo>
                    <a:lnTo>
                      <a:pt x="593" y="498"/>
                    </a:lnTo>
                    <a:lnTo>
                      <a:pt x="533" y="505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DB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8" name="Freeform 80"/>
              <p:cNvSpPr>
                <a:spLocks/>
              </p:cNvSpPr>
              <p:nvPr/>
            </p:nvSpPr>
            <p:spPr bwMode="auto">
              <a:xfrm>
                <a:off x="3362" y="3835"/>
                <a:ext cx="484" cy="268"/>
              </a:xfrm>
              <a:custGeom>
                <a:avLst/>
                <a:gdLst>
                  <a:gd name="T0" fmla="*/ 962 w 966"/>
                  <a:gd name="T1" fmla="*/ 116 h 534"/>
                  <a:gd name="T2" fmla="*/ 913 w 966"/>
                  <a:gd name="T3" fmla="*/ 180 h 534"/>
                  <a:gd name="T4" fmla="*/ 892 w 966"/>
                  <a:gd name="T5" fmla="*/ 262 h 534"/>
                  <a:gd name="T6" fmla="*/ 889 w 966"/>
                  <a:gd name="T7" fmla="*/ 319 h 534"/>
                  <a:gd name="T8" fmla="*/ 897 w 966"/>
                  <a:gd name="T9" fmla="*/ 322 h 534"/>
                  <a:gd name="T10" fmla="*/ 872 w 966"/>
                  <a:gd name="T11" fmla="*/ 454 h 534"/>
                  <a:gd name="T12" fmla="*/ 859 w 966"/>
                  <a:gd name="T13" fmla="*/ 503 h 534"/>
                  <a:gd name="T14" fmla="*/ 857 w 966"/>
                  <a:gd name="T15" fmla="*/ 464 h 534"/>
                  <a:gd name="T16" fmla="*/ 875 w 966"/>
                  <a:gd name="T17" fmla="*/ 333 h 534"/>
                  <a:gd name="T18" fmla="*/ 895 w 966"/>
                  <a:gd name="T19" fmla="*/ 201 h 534"/>
                  <a:gd name="T20" fmla="*/ 853 w 966"/>
                  <a:gd name="T21" fmla="*/ 168 h 534"/>
                  <a:gd name="T22" fmla="*/ 778 w 966"/>
                  <a:gd name="T23" fmla="*/ 180 h 534"/>
                  <a:gd name="T24" fmla="*/ 701 w 966"/>
                  <a:gd name="T25" fmla="*/ 188 h 534"/>
                  <a:gd name="T26" fmla="*/ 621 w 966"/>
                  <a:gd name="T27" fmla="*/ 194 h 534"/>
                  <a:gd name="T28" fmla="*/ 540 w 966"/>
                  <a:gd name="T29" fmla="*/ 198 h 534"/>
                  <a:gd name="T30" fmla="*/ 458 w 966"/>
                  <a:gd name="T31" fmla="*/ 198 h 534"/>
                  <a:gd name="T32" fmla="*/ 376 w 966"/>
                  <a:gd name="T33" fmla="*/ 195 h 534"/>
                  <a:gd name="T34" fmla="*/ 295 w 966"/>
                  <a:gd name="T35" fmla="*/ 191 h 534"/>
                  <a:gd name="T36" fmla="*/ 216 w 966"/>
                  <a:gd name="T37" fmla="*/ 185 h 534"/>
                  <a:gd name="T38" fmla="*/ 138 w 966"/>
                  <a:gd name="T39" fmla="*/ 176 h 534"/>
                  <a:gd name="T40" fmla="*/ 64 w 966"/>
                  <a:gd name="T41" fmla="*/ 167 h 534"/>
                  <a:gd name="T42" fmla="*/ 83 w 966"/>
                  <a:gd name="T43" fmla="*/ 244 h 534"/>
                  <a:gd name="T44" fmla="*/ 83 w 966"/>
                  <a:gd name="T45" fmla="*/ 269 h 534"/>
                  <a:gd name="T46" fmla="*/ 81 w 966"/>
                  <a:gd name="T47" fmla="*/ 293 h 534"/>
                  <a:gd name="T48" fmla="*/ 97 w 966"/>
                  <a:gd name="T49" fmla="*/ 405 h 534"/>
                  <a:gd name="T50" fmla="*/ 115 w 966"/>
                  <a:gd name="T51" fmla="*/ 512 h 534"/>
                  <a:gd name="T52" fmla="*/ 116 w 966"/>
                  <a:gd name="T53" fmla="*/ 534 h 534"/>
                  <a:gd name="T54" fmla="*/ 105 w 966"/>
                  <a:gd name="T55" fmla="*/ 493 h 534"/>
                  <a:gd name="T56" fmla="*/ 85 w 966"/>
                  <a:gd name="T57" fmla="*/ 366 h 534"/>
                  <a:gd name="T58" fmla="*/ 66 w 966"/>
                  <a:gd name="T59" fmla="*/ 239 h 534"/>
                  <a:gd name="T60" fmla="*/ 38 w 966"/>
                  <a:gd name="T61" fmla="*/ 161 h 534"/>
                  <a:gd name="T62" fmla="*/ 5 w 966"/>
                  <a:gd name="T63" fmla="*/ 114 h 534"/>
                  <a:gd name="T64" fmla="*/ 8 w 966"/>
                  <a:gd name="T65" fmla="*/ 76 h 534"/>
                  <a:gd name="T66" fmla="*/ 24 w 966"/>
                  <a:gd name="T67" fmla="*/ 65 h 534"/>
                  <a:gd name="T68" fmla="*/ 49 w 966"/>
                  <a:gd name="T69" fmla="*/ 56 h 534"/>
                  <a:gd name="T70" fmla="*/ 76 w 966"/>
                  <a:gd name="T71" fmla="*/ 49 h 534"/>
                  <a:gd name="T72" fmla="*/ 97 w 966"/>
                  <a:gd name="T73" fmla="*/ 40 h 534"/>
                  <a:gd name="T74" fmla="*/ 116 w 966"/>
                  <a:gd name="T75" fmla="*/ 32 h 534"/>
                  <a:gd name="T76" fmla="*/ 166 w 966"/>
                  <a:gd name="T77" fmla="*/ 23 h 534"/>
                  <a:gd name="T78" fmla="*/ 243 w 966"/>
                  <a:gd name="T79" fmla="*/ 14 h 534"/>
                  <a:gd name="T80" fmla="*/ 325 w 966"/>
                  <a:gd name="T81" fmla="*/ 8 h 534"/>
                  <a:gd name="T82" fmla="*/ 410 w 966"/>
                  <a:gd name="T83" fmla="*/ 2 h 534"/>
                  <a:gd name="T84" fmla="*/ 497 w 966"/>
                  <a:gd name="T85" fmla="*/ 0 h 534"/>
                  <a:gd name="T86" fmla="*/ 584 w 966"/>
                  <a:gd name="T87" fmla="*/ 0 h 534"/>
                  <a:gd name="T88" fmla="*/ 669 w 966"/>
                  <a:gd name="T89" fmla="*/ 4 h 534"/>
                  <a:gd name="T90" fmla="*/ 752 w 966"/>
                  <a:gd name="T91" fmla="*/ 12 h 534"/>
                  <a:gd name="T92" fmla="*/ 829 w 966"/>
                  <a:gd name="T93" fmla="*/ 24 h 534"/>
                  <a:gd name="T94" fmla="*/ 899 w 966"/>
                  <a:gd name="T95" fmla="*/ 41 h 534"/>
                  <a:gd name="T96" fmla="*/ 962 w 966"/>
                  <a:gd name="T97" fmla="*/ 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534">
                    <a:moveTo>
                      <a:pt x="962" y="63"/>
                    </a:moveTo>
                    <a:lnTo>
                      <a:pt x="966" y="70"/>
                    </a:lnTo>
                    <a:lnTo>
                      <a:pt x="962" y="116"/>
                    </a:lnTo>
                    <a:lnTo>
                      <a:pt x="941" y="134"/>
                    </a:lnTo>
                    <a:lnTo>
                      <a:pt x="925" y="155"/>
                    </a:lnTo>
                    <a:lnTo>
                      <a:pt x="913" y="180"/>
                    </a:lnTo>
                    <a:lnTo>
                      <a:pt x="904" y="206"/>
                    </a:lnTo>
                    <a:lnTo>
                      <a:pt x="897" y="235"/>
                    </a:lnTo>
                    <a:lnTo>
                      <a:pt x="892" y="262"/>
                    </a:lnTo>
                    <a:lnTo>
                      <a:pt x="889" y="290"/>
                    </a:lnTo>
                    <a:lnTo>
                      <a:pt x="888" y="318"/>
                    </a:lnTo>
                    <a:lnTo>
                      <a:pt x="889" y="319"/>
                    </a:lnTo>
                    <a:lnTo>
                      <a:pt x="891" y="320"/>
                    </a:lnTo>
                    <a:lnTo>
                      <a:pt x="894" y="321"/>
                    </a:lnTo>
                    <a:lnTo>
                      <a:pt x="897" y="322"/>
                    </a:lnTo>
                    <a:lnTo>
                      <a:pt x="886" y="365"/>
                    </a:lnTo>
                    <a:lnTo>
                      <a:pt x="879" y="410"/>
                    </a:lnTo>
                    <a:lnTo>
                      <a:pt x="872" y="454"/>
                    </a:lnTo>
                    <a:lnTo>
                      <a:pt x="867" y="497"/>
                    </a:lnTo>
                    <a:lnTo>
                      <a:pt x="862" y="500"/>
                    </a:lnTo>
                    <a:lnTo>
                      <a:pt x="859" y="503"/>
                    </a:lnTo>
                    <a:lnTo>
                      <a:pt x="854" y="505"/>
                    </a:lnTo>
                    <a:lnTo>
                      <a:pt x="851" y="507"/>
                    </a:lnTo>
                    <a:lnTo>
                      <a:pt x="857" y="464"/>
                    </a:lnTo>
                    <a:lnTo>
                      <a:pt x="862" y="420"/>
                    </a:lnTo>
                    <a:lnTo>
                      <a:pt x="868" y="376"/>
                    </a:lnTo>
                    <a:lnTo>
                      <a:pt x="875" y="333"/>
                    </a:lnTo>
                    <a:lnTo>
                      <a:pt x="881" y="289"/>
                    </a:lnTo>
                    <a:lnTo>
                      <a:pt x="888" y="245"/>
                    </a:lnTo>
                    <a:lnTo>
                      <a:pt x="895" y="201"/>
                    </a:lnTo>
                    <a:lnTo>
                      <a:pt x="902" y="157"/>
                    </a:lnTo>
                    <a:lnTo>
                      <a:pt x="877" y="163"/>
                    </a:lnTo>
                    <a:lnTo>
                      <a:pt x="853" y="168"/>
                    </a:lnTo>
                    <a:lnTo>
                      <a:pt x="829" y="172"/>
                    </a:lnTo>
                    <a:lnTo>
                      <a:pt x="804" y="176"/>
                    </a:lnTo>
                    <a:lnTo>
                      <a:pt x="778" y="180"/>
                    </a:lnTo>
                    <a:lnTo>
                      <a:pt x="753" y="183"/>
                    </a:lnTo>
                    <a:lnTo>
                      <a:pt x="727" y="186"/>
                    </a:lnTo>
                    <a:lnTo>
                      <a:pt x="701" y="188"/>
                    </a:lnTo>
                    <a:lnTo>
                      <a:pt x="675" y="191"/>
                    </a:lnTo>
                    <a:lnTo>
                      <a:pt x="647" y="193"/>
                    </a:lnTo>
                    <a:lnTo>
                      <a:pt x="621" y="194"/>
                    </a:lnTo>
                    <a:lnTo>
                      <a:pt x="594" y="195"/>
                    </a:lnTo>
                    <a:lnTo>
                      <a:pt x="567" y="197"/>
                    </a:lnTo>
                    <a:lnTo>
                      <a:pt x="540" y="198"/>
                    </a:lnTo>
                    <a:lnTo>
                      <a:pt x="512" y="198"/>
                    </a:lnTo>
                    <a:lnTo>
                      <a:pt x="485" y="198"/>
                    </a:lnTo>
                    <a:lnTo>
                      <a:pt x="458" y="198"/>
                    </a:lnTo>
                    <a:lnTo>
                      <a:pt x="431" y="198"/>
                    </a:lnTo>
                    <a:lnTo>
                      <a:pt x="403" y="197"/>
                    </a:lnTo>
                    <a:lnTo>
                      <a:pt x="376" y="195"/>
                    </a:lnTo>
                    <a:lnTo>
                      <a:pt x="349" y="194"/>
                    </a:lnTo>
                    <a:lnTo>
                      <a:pt x="322" y="193"/>
                    </a:lnTo>
                    <a:lnTo>
                      <a:pt x="295" y="191"/>
                    </a:lnTo>
                    <a:lnTo>
                      <a:pt x="268" y="188"/>
                    </a:lnTo>
                    <a:lnTo>
                      <a:pt x="242" y="187"/>
                    </a:lnTo>
                    <a:lnTo>
                      <a:pt x="216" y="185"/>
                    </a:lnTo>
                    <a:lnTo>
                      <a:pt x="190" y="182"/>
                    </a:lnTo>
                    <a:lnTo>
                      <a:pt x="165" y="179"/>
                    </a:lnTo>
                    <a:lnTo>
                      <a:pt x="138" y="176"/>
                    </a:lnTo>
                    <a:lnTo>
                      <a:pt x="114" y="174"/>
                    </a:lnTo>
                    <a:lnTo>
                      <a:pt x="89" y="170"/>
                    </a:lnTo>
                    <a:lnTo>
                      <a:pt x="64" y="167"/>
                    </a:lnTo>
                    <a:lnTo>
                      <a:pt x="69" y="192"/>
                    </a:lnTo>
                    <a:lnTo>
                      <a:pt x="75" y="217"/>
                    </a:lnTo>
                    <a:lnTo>
                      <a:pt x="83" y="244"/>
                    </a:lnTo>
                    <a:lnTo>
                      <a:pt x="89" y="269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7" y="269"/>
                    </a:lnTo>
                    <a:lnTo>
                      <a:pt x="81" y="293"/>
                    </a:lnTo>
                    <a:lnTo>
                      <a:pt x="85" y="327"/>
                    </a:lnTo>
                    <a:lnTo>
                      <a:pt x="91" y="365"/>
                    </a:lnTo>
                    <a:lnTo>
                      <a:pt x="97" y="405"/>
                    </a:lnTo>
                    <a:lnTo>
                      <a:pt x="102" y="444"/>
                    </a:lnTo>
                    <a:lnTo>
                      <a:pt x="108" y="481"/>
                    </a:lnTo>
                    <a:lnTo>
                      <a:pt x="115" y="512"/>
                    </a:lnTo>
                    <a:lnTo>
                      <a:pt x="122" y="534"/>
                    </a:lnTo>
                    <a:lnTo>
                      <a:pt x="120" y="534"/>
                    </a:lnTo>
                    <a:lnTo>
                      <a:pt x="116" y="534"/>
                    </a:lnTo>
                    <a:lnTo>
                      <a:pt x="113" y="534"/>
                    </a:lnTo>
                    <a:lnTo>
                      <a:pt x="110" y="534"/>
                    </a:lnTo>
                    <a:lnTo>
                      <a:pt x="105" y="493"/>
                    </a:lnTo>
                    <a:lnTo>
                      <a:pt x="99" y="450"/>
                    </a:lnTo>
                    <a:lnTo>
                      <a:pt x="92" y="409"/>
                    </a:lnTo>
                    <a:lnTo>
                      <a:pt x="85" y="366"/>
                    </a:lnTo>
                    <a:lnTo>
                      <a:pt x="78" y="323"/>
                    </a:lnTo>
                    <a:lnTo>
                      <a:pt x="72" y="282"/>
                    </a:lnTo>
                    <a:lnTo>
                      <a:pt x="66" y="239"/>
                    </a:lnTo>
                    <a:lnTo>
                      <a:pt x="59" y="198"/>
                    </a:lnTo>
                    <a:lnTo>
                      <a:pt x="49" y="179"/>
                    </a:lnTo>
                    <a:lnTo>
                      <a:pt x="38" y="161"/>
                    </a:lnTo>
                    <a:lnTo>
                      <a:pt x="25" y="145"/>
                    </a:lnTo>
                    <a:lnTo>
                      <a:pt x="14" y="129"/>
                    </a:lnTo>
                    <a:lnTo>
                      <a:pt x="5" y="114"/>
                    </a:lnTo>
                    <a:lnTo>
                      <a:pt x="0" y="100"/>
                    </a:lnTo>
                    <a:lnTo>
                      <a:pt x="0" y="87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9"/>
                    </a:lnTo>
                    <a:lnTo>
                      <a:pt x="24" y="65"/>
                    </a:lnTo>
                    <a:lnTo>
                      <a:pt x="31" y="62"/>
                    </a:lnTo>
                    <a:lnTo>
                      <a:pt x="40" y="58"/>
                    </a:lnTo>
                    <a:lnTo>
                      <a:pt x="49" y="56"/>
                    </a:lnTo>
                    <a:lnTo>
                      <a:pt x="61" y="53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81" y="46"/>
                    </a:lnTo>
                    <a:lnTo>
                      <a:pt x="87" y="43"/>
                    </a:lnTo>
                    <a:lnTo>
                      <a:pt x="97" y="40"/>
                    </a:lnTo>
                    <a:lnTo>
                      <a:pt x="105" y="38"/>
                    </a:lnTo>
                    <a:lnTo>
                      <a:pt x="112" y="34"/>
                    </a:lnTo>
                    <a:lnTo>
                      <a:pt x="116" y="32"/>
                    </a:lnTo>
                    <a:lnTo>
                      <a:pt x="119" y="29"/>
                    </a:lnTo>
                    <a:lnTo>
                      <a:pt x="142" y="26"/>
                    </a:lnTo>
                    <a:lnTo>
                      <a:pt x="166" y="23"/>
                    </a:lnTo>
                    <a:lnTo>
                      <a:pt x="191" y="20"/>
                    </a:lnTo>
                    <a:lnTo>
                      <a:pt x="216" y="17"/>
                    </a:lnTo>
                    <a:lnTo>
                      <a:pt x="243" y="14"/>
                    </a:lnTo>
                    <a:lnTo>
                      <a:pt x="269" y="12"/>
                    </a:lnTo>
                    <a:lnTo>
                      <a:pt x="297" y="10"/>
                    </a:lnTo>
                    <a:lnTo>
                      <a:pt x="325" y="8"/>
                    </a:lnTo>
                    <a:lnTo>
                      <a:pt x="353" y="5"/>
                    </a:lnTo>
                    <a:lnTo>
                      <a:pt x="381" y="3"/>
                    </a:lnTo>
                    <a:lnTo>
                      <a:pt x="410" y="2"/>
                    </a:lnTo>
                    <a:lnTo>
                      <a:pt x="439" y="1"/>
                    </a:lnTo>
                    <a:lnTo>
                      <a:pt x="467" y="1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7" y="6"/>
                    </a:lnTo>
                    <a:lnTo>
                      <a:pt x="724" y="9"/>
                    </a:lnTo>
                    <a:lnTo>
                      <a:pt x="752" y="12"/>
                    </a:lnTo>
                    <a:lnTo>
                      <a:pt x="777" y="16"/>
                    </a:lnTo>
                    <a:lnTo>
                      <a:pt x="804" y="19"/>
                    </a:lnTo>
                    <a:lnTo>
                      <a:pt x="829" y="24"/>
                    </a:lnTo>
                    <a:lnTo>
                      <a:pt x="853" y="28"/>
                    </a:lnTo>
                    <a:lnTo>
                      <a:pt x="876" y="34"/>
                    </a:lnTo>
                    <a:lnTo>
                      <a:pt x="899" y="41"/>
                    </a:lnTo>
                    <a:lnTo>
                      <a:pt x="921" y="48"/>
                    </a:lnTo>
                    <a:lnTo>
                      <a:pt x="942" y="55"/>
                    </a:lnTo>
                    <a:lnTo>
                      <a:pt x="9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9" name="Freeform 81"/>
              <p:cNvSpPr>
                <a:spLocks/>
              </p:cNvSpPr>
              <p:nvPr/>
            </p:nvSpPr>
            <p:spPr bwMode="auto">
              <a:xfrm>
                <a:off x="3364" y="4046"/>
                <a:ext cx="472" cy="156"/>
              </a:xfrm>
              <a:custGeom>
                <a:avLst/>
                <a:gdLst>
                  <a:gd name="T0" fmla="*/ 572 w 945"/>
                  <a:gd name="T1" fmla="*/ 304 h 314"/>
                  <a:gd name="T2" fmla="*/ 522 w 945"/>
                  <a:gd name="T3" fmla="*/ 310 h 314"/>
                  <a:gd name="T4" fmla="*/ 470 w 945"/>
                  <a:gd name="T5" fmla="*/ 312 h 314"/>
                  <a:gd name="T6" fmla="*/ 417 w 945"/>
                  <a:gd name="T7" fmla="*/ 314 h 314"/>
                  <a:gd name="T8" fmla="*/ 362 w 945"/>
                  <a:gd name="T9" fmla="*/ 311 h 314"/>
                  <a:gd name="T10" fmla="*/ 310 w 945"/>
                  <a:gd name="T11" fmla="*/ 307 h 314"/>
                  <a:gd name="T12" fmla="*/ 263 w 945"/>
                  <a:gd name="T13" fmla="*/ 300 h 314"/>
                  <a:gd name="T14" fmla="*/ 217 w 945"/>
                  <a:gd name="T15" fmla="*/ 290 h 314"/>
                  <a:gd name="T16" fmla="*/ 171 w 945"/>
                  <a:gd name="T17" fmla="*/ 279 h 314"/>
                  <a:gd name="T18" fmla="*/ 125 w 945"/>
                  <a:gd name="T19" fmla="*/ 263 h 314"/>
                  <a:gd name="T20" fmla="*/ 79 w 945"/>
                  <a:gd name="T21" fmla="*/ 244 h 314"/>
                  <a:gd name="T22" fmla="*/ 68 w 945"/>
                  <a:gd name="T23" fmla="*/ 235 h 314"/>
                  <a:gd name="T24" fmla="*/ 65 w 945"/>
                  <a:gd name="T25" fmla="*/ 224 h 314"/>
                  <a:gd name="T26" fmla="*/ 57 w 945"/>
                  <a:gd name="T27" fmla="*/ 205 h 314"/>
                  <a:gd name="T28" fmla="*/ 34 w 945"/>
                  <a:gd name="T29" fmla="*/ 173 h 314"/>
                  <a:gd name="T30" fmla="*/ 26 w 945"/>
                  <a:gd name="T31" fmla="*/ 161 h 314"/>
                  <a:gd name="T32" fmla="*/ 17 w 945"/>
                  <a:gd name="T33" fmla="*/ 131 h 314"/>
                  <a:gd name="T34" fmla="*/ 7 w 945"/>
                  <a:gd name="T35" fmla="*/ 103 h 314"/>
                  <a:gd name="T36" fmla="*/ 0 w 945"/>
                  <a:gd name="T37" fmla="*/ 96 h 314"/>
                  <a:gd name="T38" fmla="*/ 10 w 945"/>
                  <a:gd name="T39" fmla="*/ 91 h 314"/>
                  <a:gd name="T40" fmla="*/ 12 w 945"/>
                  <a:gd name="T41" fmla="*/ 83 h 314"/>
                  <a:gd name="T42" fmla="*/ 18 w 945"/>
                  <a:gd name="T43" fmla="*/ 70 h 314"/>
                  <a:gd name="T44" fmla="*/ 35 w 945"/>
                  <a:gd name="T45" fmla="*/ 55 h 314"/>
                  <a:gd name="T46" fmla="*/ 53 w 945"/>
                  <a:gd name="T47" fmla="*/ 44 h 314"/>
                  <a:gd name="T48" fmla="*/ 67 w 945"/>
                  <a:gd name="T49" fmla="*/ 38 h 314"/>
                  <a:gd name="T50" fmla="*/ 82 w 945"/>
                  <a:gd name="T51" fmla="*/ 30 h 314"/>
                  <a:gd name="T52" fmla="*/ 95 w 945"/>
                  <a:gd name="T53" fmla="*/ 25 h 314"/>
                  <a:gd name="T54" fmla="*/ 103 w 945"/>
                  <a:gd name="T55" fmla="*/ 49 h 314"/>
                  <a:gd name="T56" fmla="*/ 109 w 945"/>
                  <a:gd name="T57" fmla="*/ 66 h 314"/>
                  <a:gd name="T58" fmla="*/ 116 w 945"/>
                  <a:gd name="T59" fmla="*/ 90 h 314"/>
                  <a:gd name="T60" fmla="*/ 117 w 945"/>
                  <a:gd name="T61" fmla="*/ 114 h 314"/>
                  <a:gd name="T62" fmla="*/ 157 w 945"/>
                  <a:gd name="T63" fmla="*/ 130 h 314"/>
                  <a:gd name="T64" fmla="*/ 198 w 945"/>
                  <a:gd name="T65" fmla="*/ 142 h 314"/>
                  <a:gd name="T66" fmla="*/ 240 w 945"/>
                  <a:gd name="T67" fmla="*/ 150 h 314"/>
                  <a:gd name="T68" fmla="*/ 283 w 945"/>
                  <a:gd name="T69" fmla="*/ 157 h 314"/>
                  <a:gd name="T70" fmla="*/ 324 w 945"/>
                  <a:gd name="T71" fmla="*/ 164 h 314"/>
                  <a:gd name="T72" fmla="*/ 398 w 945"/>
                  <a:gd name="T73" fmla="*/ 170 h 314"/>
                  <a:gd name="T74" fmla="*/ 488 w 945"/>
                  <a:gd name="T75" fmla="*/ 171 h 314"/>
                  <a:gd name="T76" fmla="*/ 578 w 945"/>
                  <a:gd name="T77" fmla="*/ 165 h 314"/>
                  <a:gd name="T78" fmla="*/ 668 w 945"/>
                  <a:gd name="T79" fmla="*/ 151 h 314"/>
                  <a:gd name="T80" fmla="*/ 758 w 945"/>
                  <a:gd name="T81" fmla="*/ 129 h 314"/>
                  <a:gd name="T82" fmla="*/ 821 w 945"/>
                  <a:gd name="T83" fmla="*/ 107 h 314"/>
                  <a:gd name="T84" fmla="*/ 836 w 945"/>
                  <a:gd name="T85" fmla="*/ 96 h 314"/>
                  <a:gd name="T86" fmla="*/ 861 w 945"/>
                  <a:gd name="T87" fmla="*/ 24 h 314"/>
                  <a:gd name="T88" fmla="*/ 888 w 945"/>
                  <a:gd name="T89" fmla="*/ 10 h 314"/>
                  <a:gd name="T90" fmla="*/ 916 w 945"/>
                  <a:gd name="T91" fmla="*/ 25 h 314"/>
                  <a:gd name="T92" fmla="*/ 945 w 945"/>
                  <a:gd name="T93" fmla="*/ 43 h 314"/>
                  <a:gd name="T94" fmla="*/ 945 w 945"/>
                  <a:gd name="T95" fmla="*/ 63 h 314"/>
                  <a:gd name="T96" fmla="*/ 931 w 945"/>
                  <a:gd name="T97" fmla="*/ 98 h 314"/>
                  <a:gd name="T98" fmla="*/ 912 w 945"/>
                  <a:gd name="T99" fmla="*/ 142 h 314"/>
                  <a:gd name="T100" fmla="*/ 894 w 945"/>
                  <a:gd name="T101" fmla="*/ 182 h 314"/>
                  <a:gd name="T102" fmla="*/ 876 w 945"/>
                  <a:gd name="T103" fmla="*/ 202 h 314"/>
                  <a:gd name="T104" fmla="*/ 865 w 945"/>
                  <a:gd name="T105" fmla="*/ 213 h 314"/>
                  <a:gd name="T106" fmla="*/ 847 w 945"/>
                  <a:gd name="T107" fmla="*/ 226 h 314"/>
                  <a:gd name="T108" fmla="*/ 821 w 945"/>
                  <a:gd name="T109" fmla="*/ 237 h 314"/>
                  <a:gd name="T110" fmla="*/ 782 w 945"/>
                  <a:gd name="T111" fmla="*/ 252 h 314"/>
                  <a:gd name="T112" fmla="*/ 732 w 945"/>
                  <a:gd name="T113" fmla="*/ 269 h 314"/>
                  <a:gd name="T114" fmla="*/ 672 w 945"/>
                  <a:gd name="T115" fmla="*/ 286 h 314"/>
                  <a:gd name="T116" fmla="*/ 604 w 945"/>
                  <a:gd name="T117" fmla="*/ 30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5" h="314">
                    <a:moveTo>
                      <a:pt x="604" y="300"/>
                    </a:moveTo>
                    <a:lnTo>
                      <a:pt x="588" y="302"/>
                    </a:lnTo>
                    <a:lnTo>
                      <a:pt x="572" y="304"/>
                    </a:lnTo>
                    <a:lnTo>
                      <a:pt x="555" y="307"/>
                    </a:lnTo>
                    <a:lnTo>
                      <a:pt x="539" y="309"/>
                    </a:lnTo>
                    <a:lnTo>
                      <a:pt x="522" y="310"/>
                    </a:lnTo>
                    <a:lnTo>
                      <a:pt x="505" y="311"/>
                    </a:lnTo>
                    <a:lnTo>
                      <a:pt x="488" y="312"/>
                    </a:lnTo>
                    <a:lnTo>
                      <a:pt x="470" y="312"/>
                    </a:lnTo>
                    <a:lnTo>
                      <a:pt x="453" y="314"/>
                    </a:lnTo>
                    <a:lnTo>
                      <a:pt x="435" y="314"/>
                    </a:lnTo>
                    <a:lnTo>
                      <a:pt x="417" y="314"/>
                    </a:lnTo>
                    <a:lnTo>
                      <a:pt x="399" y="312"/>
                    </a:lnTo>
                    <a:lnTo>
                      <a:pt x="380" y="311"/>
                    </a:lnTo>
                    <a:lnTo>
                      <a:pt x="362" y="311"/>
                    </a:lnTo>
                    <a:lnTo>
                      <a:pt x="344" y="309"/>
                    </a:lnTo>
                    <a:lnTo>
                      <a:pt x="325" y="308"/>
                    </a:lnTo>
                    <a:lnTo>
                      <a:pt x="310" y="307"/>
                    </a:lnTo>
                    <a:lnTo>
                      <a:pt x="294" y="304"/>
                    </a:lnTo>
                    <a:lnTo>
                      <a:pt x="279" y="302"/>
                    </a:lnTo>
                    <a:lnTo>
                      <a:pt x="263" y="300"/>
                    </a:lnTo>
                    <a:lnTo>
                      <a:pt x="248" y="297"/>
                    </a:lnTo>
                    <a:lnTo>
                      <a:pt x="233" y="294"/>
                    </a:lnTo>
                    <a:lnTo>
                      <a:pt x="217" y="290"/>
                    </a:lnTo>
                    <a:lnTo>
                      <a:pt x="202" y="287"/>
                    </a:lnTo>
                    <a:lnTo>
                      <a:pt x="186" y="284"/>
                    </a:lnTo>
                    <a:lnTo>
                      <a:pt x="171" y="279"/>
                    </a:lnTo>
                    <a:lnTo>
                      <a:pt x="155" y="274"/>
                    </a:lnTo>
                    <a:lnTo>
                      <a:pt x="140" y="269"/>
                    </a:lnTo>
                    <a:lnTo>
                      <a:pt x="125" y="263"/>
                    </a:lnTo>
                    <a:lnTo>
                      <a:pt x="109" y="257"/>
                    </a:lnTo>
                    <a:lnTo>
                      <a:pt x="94" y="251"/>
                    </a:lnTo>
                    <a:lnTo>
                      <a:pt x="79" y="244"/>
                    </a:lnTo>
                    <a:lnTo>
                      <a:pt x="75" y="242"/>
                    </a:lnTo>
                    <a:lnTo>
                      <a:pt x="72" y="239"/>
                    </a:lnTo>
                    <a:lnTo>
                      <a:pt x="68" y="235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5" y="224"/>
                    </a:lnTo>
                    <a:lnTo>
                      <a:pt x="64" y="219"/>
                    </a:lnTo>
                    <a:lnTo>
                      <a:pt x="64" y="216"/>
                    </a:lnTo>
                    <a:lnTo>
                      <a:pt x="57" y="205"/>
                    </a:lnTo>
                    <a:lnTo>
                      <a:pt x="49" y="194"/>
                    </a:lnTo>
                    <a:lnTo>
                      <a:pt x="41" y="183"/>
                    </a:lnTo>
                    <a:lnTo>
                      <a:pt x="34" y="173"/>
                    </a:lnTo>
                    <a:lnTo>
                      <a:pt x="31" y="170"/>
                    </a:lnTo>
                    <a:lnTo>
                      <a:pt x="29" y="165"/>
                    </a:lnTo>
                    <a:lnTo>
                      <a:pt x="26" y="161"/>
                    </a:lnTo>
                    <a:lnTo>
                      <a:pt x="23" y="157"/>
                    </a:lnTo>
                    <a:lnTo>
                      <a:pt x="20" y="144"/>
                    </a:lnTo>
                    <a:lnTo>
                      <a:pt x="17" y="131"/>
                    </a:lnTo>
                    <a:lnTo>
                      <a:pt x="12" y="118"/>
                    </a:lnTo>
                    <a:lnTo>
                      <a:pt x="8" y="105"/>
                    </a:lnTo>
                    <a:lnTo>
                      <a:pt x="7" y="103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10" y="91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70"/>
                    </a:lnTo>
                    <a:lnTo>
                      <a:pt x="23" y="65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1" y="51"/>
                    </a:lnTo>
                    <a:lnTo>
                      <a:pt x="48" y="47"/>
                    </a:lnTo>
                    <a:lnTo>
                      <a:pt x="53" y="44"/>
                    </a:lnTo>
                    <a:lnTo>
                      <a:pt x="60" y="40"/>
                    </a:lnTo>
                    <a:lnTo>
                      <a:pt x="64" y="39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8" y="32"/>
                    </a:lnTo>
                    <a:lnTo>
                      <a:pt x="82" y="30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97" y="31"/>
                    </a:lnTo>
                    <a:lnTo>
                      <a:pt x="101" y="39"/>
                    </a:lnTo>
                    <a:lnTo>
                      <a:pt x="103" y="49"/>
                    </a:lnTo>
                    <a:lnTo>
                      <a:pt x="104" y="53"/>
                    </a:lnTo>
                    <a:lnTo>
                      <a:pt x="106" y="58"/>
                    </a:lnTo>
                    <a:lnTo>
                      <a:pt x="109" y="66"/>
                    </a:lnTo>
                    <a:lnTo>
                      <a:pt x="110" y="75"/>
                    </a:lnTo>
                    <a:lnTo>
                      <a:pt x="112" y="80"/>
                    </a:lnTo>
                    <a:lnTo>
                      <a:pt x="116" y="90"/>
                    </a:lnTo>
                    <a:lnTo>
                      <a:pt x="116" y="97"/>
                    </a:lnTo>
                    <a:lnTo>
                      <a:pt x="114" y="104"/>
                    </a:lnTo>
                    <a:lnTo>
                      <a:pt x="117" y="114"/>
                    </a:lnTo>
                    <a:lnTo>
                      <a:pt x="131" y="120"/>
                    </a:lnTo>
                    <a:lnTo>
                      <a:pt x="143" y="126"/>
                    </a:lnTo>
                    <a:lnTo>
                      <a:pt x="157" y="130"/>
                    </a:lnTo>
                    <a:lnTo>
                      <a:pt x="171" y="134"/>
                    </a:lnTo>
                    <a:lnTo>
                      <a:pt x="185" y="138"/>
                    </a:lnTo>
                    <a:lnTo>
                      <a:pt x="198" y="142"/>
                    </a:lnTo>
                    <a:lnTo>
                      <a:pt x="212" y="144"/>
                    </a:lnTo>
                    <a:lnTo>
                      <a:pt x="226" y="146"/>
                    </a:lnTo>
                    <a:lnTo>
                      <a:pt x="240" y="150"/>
                    </a:lnTo>
                    <a:lnTo>
                      <a:pt x="254" y="152"/>
                    </a:lnTo>
                    <a:lnTo>
                      <a:pt x="268" y="155"/>
                    </a:lnTo>
                    <a:lnTo>
                      <a:pt x="283" y="157"/>
                    </a:lnTo>
                    <a:lnTo>
                      <a:pt x="296" y="159"/>
                    </a:lnTo>
                    <a:lnTo>
                      <a:pt x="310" y="161"/>
                    </a:lnTo>
                    <a:lnTo>
                      <a:pt x="324" y="164"/>
                    </a:lnTo>
                    <a:lnTo>
                      <a:pt x="338" y="166"/>
                    </a:lnTo>
                    <a:lnTo>
                      <a:pt x="368" y="168"/>
                    </a:lnTo>
                    <a:lnTo>
                      <a:pt x="398" y="170"/>
                    </a:lnTo>
                    <a:lnTo>
                      <a:pt x="428" y="171"/>
                    </a:lnTo>
                    <a:lnTo>
                      <a:pt x="458" y="171"/>
                    </a:lnTo>
                    <a:lnTo>
                      <a:pt x="488" y="171"/>
                    </a:lnTo>
                    <a:lnTo>
                      <a:pt x="517" y="170"/>
                    </a:lnTo>
                    <a:lnTo>
                      <a:pt x="547" y="167"/>
                    </a:lnTo>
                    <a:lnTo>
                      <a:pt x="578" y="165"/>
                    </a:lnTo>
                    <a:lnTo>
                      <a:pt x="608" y="161"/>
                    </a:lnTo>
                    <a:lnTo>
                      <a:pt x="638" y="157"/>
                    </a:lnTo>
                    <a:lnTo>
                      <a:pt x="668" y="151"/>
                    </a:lnTo>
                    <a:lnTo>
                      <a:pt x="698" y="145"/>
                    </a:lnTo>
                    <a:lnTo>
                      <a:pt x="728" y="137"/>
                    </a:lnTo>
                    <a:lnTo>
                      <a:pt x="758" y="129"/>
                    </a:lnTo>
                    <a:lnTo>
                      <a:pt x="788" y="119"/>
                    </a:lnTo>
                    <a:lnTo>
                      <a:pt x="818" y="108"/>
                    </a:lnTo>
                    <a:lnTo>
                      <a:pt x="821" y="107"/>
                    </a:lnTo>
                    <a:lnTo>
                      <a:pt x="827" y="103"/>
                    </a:lnTo>
                    <a:lnTo>
                      <a:pt x="833" y="99"/>
                    </a:lnTo>
                    <a:lnTo>
                      <a:pt x="836" y="96"/>
                    </a:lnTo>
                    <a:lnTo>
                      <a:pt x="846" y="72"/>
                    </a:lnTo>
                    <a:lnTo>
                      <a:pt x="854" y="47"/>
                    </a:lnTo>
                    <a:lnTo>
                      <a:pt x="861" y="24"/>
                    </a:lnTo>
                    <a:lnTo>
                      <a:pt x="870" y="0"/>
                    </a:lnTo>
                    <a:lnTo>
                      <a:pt x="879" y="5"/>
                    </a:lnTo>
                    <a:lnTo>
                      <a:pt x="888" y="10"/>
                    </a:lnTo>
                    <a:lnTo>
                      <a:pt x="897" y="15"/>
                    </a:lnTo>
                    <a:lnTo>
                      <a:pt x="907" y="21"/>
                    </a:lnTo>
                    <a:lnTo>
                      <a:pt x="916" y="25"/>
                    </a:lnTo>
                    <a:lnTo>
                      <a:pt x="926" y="31"/>
                    </a:lnTo>
                    <a:lnTo>
                      <a:pt x="935" y="37"/>
                    </a:lnTo>
                    <a:lnTo>
                      <a:pt x="945" y="43"/>
                    </a:lnTo>
                    <a:lnTo>
                      <a:pt x="945" y="50"/>
                    </a:lnTo>
                    <a:lnTo>
                      <a:pt x="945" y="57"/>
                    </a:lnTo>
                    <a:lnTo>
                      <a:pt x="945" y="63"/>
                    </a:lnTo>
                    <a:lnTo>
                      <a:pt x="945" y="72"/>
                    </a:lnTo>
                    <a:lnTo>
                      <a:pt x="938" y="84"/>
                    </a:lnTo>
                    <a:lnTo>
                      <a:pt x="931" y="98"/>
                    </a:lnTo>
                    <a:lnTo>
                      <a:pt x="925" y="112"/>
                    </a:lnTo>
                    <a:lnTo>
                      <a:pt x="918" y="127"/>
                    </a:lnTo>
                    <a:lnTo>
                      <a:pt x="912" y="142"/>
                    </a:lnTo>
                    <a:lnTo>
                      <a:pt x="907" y="156"/>
                    </a:lnTo>
                    <a:lnTo>
                      <a:pt x="900" y="170"/>
                    </a:lnTo>
                    <a:lnTo>
                      <a:pt x="894" y="182"/>
                    </a:lnTo>
                    <a:lnTo>
                      <a:pt x="886" y="190"/>
                    </a:lnTo>
                    <a:lnTo>
                      <a:pt x="880" y="196"/>
                    </a:lnTo>
                    <a:lnTo>
                      <a:pt x="876" y="202"/>
                    </a:lnTo>
                    <a:lnTo>
                      <a:pt x="872" y="205"/>
                    </a:lnTo>
                    <a:lnTo>
                      <a:pt x="870" y="210"/>
                    </a:lnTo>
                    <a:lnTo>
                      <a:pt x="865" y="213"/>
                    </a:lnTo>
                    <a:lnTo>
                      <a:pt x="861" y="218"/>
                    </a:lnTo>
                    <a:lnTo>
                      <a:pt x="853" y="223"/>
                    </a:lnTo>
                    <a:lnTo>
                      <a:pt x="847" y="226"/>
                    </a:lnTo>
                    <a:lnTo>
                      <a:pt x="840" y="229"/>
                    </a:lnTo>
                    <a:lnTo>
                      <a:pt x="831" y="233"/>
                    </a:lnTo>
                    <a:lnTo>
                      <a:pt x="821" y="237"/>
                    </a:lnTo>
                    <a:lnTo>
                      <a:pt x="810" y="242"/>
                    </a:lnTo>
                    <a:lnTo>
                      <a:pt x="796" y="248"/>
                    </a:lnTo>
                    <a:lnTo>
                      <a:pt x="782" y="252"/>
                    </a:lnTo>
                    <a:lnTo>
                      <a:pt x="766" y="258"/>
                    </a:lnTo>
                    <a:lnTo>
                      <a:pt x="750" y="264"/>
                    </a:lnTo>
                    <a:lnTo>
                      <a:pt x="732" y="269"/>
                    </a:lnTo>
                    <a:lnTo>
                      <a:pt x="713" y="274"/>
                    </a:lnTo>
                    <a:lnTo>
                      <a:pt x="692" y="280"/>
                    </a:lnTo>
                    <a:lnTo>
                      <a:pt x="672" y="286"/>
                    </a:lnTo>
                    <a:lnTo>
                      <a:pt x="650" y="290"/>
                    </a:lnTo>
                    <a:lnTo>
                      <a:pt x="627" y="295"/>
                    </a:lnTo>
                    <a:lnTo>
                      <a:pt x="60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0" name="Freeform 82"/>
              <p:cNvSpPr>
                <a:spLocks/>
              </p:cNvSpPr>
              <p:nvPr/>
            </p:nvSpPr>
            <p:spPr bwMode="auto">
              <a:xfrm>
                <a:off x="3379" y="4081"/>
                <a:ext cx="446" cy="109"/>
              </a:xfrm>
              <a:custGeom>
                <a:avLst/>
                <a:gdLst>
                  <a:gd name="T0" fmla="*/ 820 w 893"/>
                  <a:gd name="T1" fmla="*/ 125 h 219"/>
                  <a:gd name="T2" fmla="*/ 803 w 893"/>
                  <a:gd name="T3" fmla="*/ 136 h 219"/>
                  <a:gd name="T4" fmla="*/ 785 w 893"/>
                  <a:gd name="T5" fmla="*/ 147 h 219"/>
                  <a:gd name="T6" fmla="*/ 763 w 893"/>
                  <a:gd name="T7" fmla="*/ 156 h 219"/>
                  <a:gd name="T8" fmla="*/ 732 w 893"/>
                  <a:gd name="T9" fmla="*/ 167 h 219"/>
                  <a:gd name="T10" fmla="*/ 690 w 893"/>
                  <a:gd name="T11" fmla="*/ 180 h 219"/>
                  <a:gd name="T12" fmla="*/ 646 w 893"/>
                  <a:gd name="T13" fmla="*/ 191 h 219"/>
                  <a:gd name="T14" fmla="*/ 601 w 893"/>
                  <a:gd name="T15" fmla="*/ 199 h 219"/>
                  <a:gd name="T16" fmla="*/ 557 w 893"/>
                  <a:gd name="T17" fmla="*/ 207 h 219"/>
                  <a:gd name="T18" fmla="*/ 514 w 893"/>
                  <a:gd name="T19" fmla="*/ 211 h 219"/>
                  <a:gd name="T20" fmla="*/ 474 w 893"/>
                  <a:gd name="T21" fmla="*/ 216 h 219"/>
                  <a:gd name="T22" fmla="*/ 436 w 893"/>
                  <a:gd name="T23" fmla="*/ 218 h 219"/>
                  <a:gd name="T24" fmla="*/ 402 w 893"/>
                  <a:gd name="T25" fmla="*/ 218 h 219"/>
                  <a:gd name="T26" fmla="*/ 362 w 893"/>
                  <a:gd name="T27" fmla="*/ 216 h 219"/>
                  <a:gd name="T28" fmla="*/ 316 w 893"/>
                  <a:gd name="T29" fmla="*/ 212 h 219"/>
                  <a:gd name="T30" fmla="*/ 265 w 893"/>
                  <a:gd name="T31" fmla="*/ 208 h 219"/>
                  <a:gd name="T32" fmla="*/ 213 w 893"/>
                  <a:gd name="T33" fmla="*/ 201 h 219"/>
                  <a:gd name="T34" fmla="*/ 162 w 893"/>
                  <a:gd name="T35" fmla="*/ 192 h 219"/>
                  <a:gd name="T36" fmla="*/ 112 w 893"/>
                  <a:gd name="T37" fmla="*/ 179 h 219"/>
                  <a:gd name="T38" fmla="*/ 68 w 893"/>
                  <a:gd name="T39" fmla="*/ 163 h 219"/>
                  <a:gd name="T40" fmla="*/ 50 w 893"/>
                  <a:gd name="T41" fmla="*/ 153 h 219"/>
                  <a:gd name="T42" fmla="*/ 52 w 893"/>
                  <a:gd name="T43" fmla="*/ 153 h 219"/>
                  <a:gd name="T44" fmla="*/ 46 w 893"/>
                  <a:gd name="T45" fmla="*/ 147 h 219"/>
                  <a:gd name="T46" fmla="*/ 35 w 893"/>
                  <a:gd name="T47" fmla="*/ 133 h 219"/>
                  <a:gd name="T48" fmla="*/ 30 w 893"/>
                  <a:gd name="T49" fmla="*/ 117 h 219"/>
                  <a:gd name="T50" fmla="*/ 22 w 893"/>
                  <a:gd name="T51" fmla="*/ 97 h 219"/>
                  <a:gd name="T52" fmla="*/ 10 w 893"/>
                  <a:gd name="T53" fmla="*/ 76 h 219"/>
                  <a:gd name="T54" fmla="*/ 0 w 893"/>
                  <a:gd name="T55" fmla="*/ 52 h 219"/>
                  <a:gd name="T56" fmla="*/ 26 w 893"/>
                  <a:gd name="T57" fmla="*/ 46 h 219"/>
                  <a:gd name="T58" fmla="*/ 77 w 893"/>
                  <a:gd name="T59" fmla="*/ 63 h 219"/>
                  <a:gd name="T60" fmla="*/ 132 w 893"/>
                  <a:gd name="T61" fmla="*/ 76 h 219"/>
                  <a:gd name="T62" fmla="*/ 187 w 893"/>
                  <a:gd name="T63" fmla="*/ 88 h 219"/>
                  <a:gd name="T64" fmla="*/ 244 w 893"/>
                  <a:gd name="T65" fmla="*/ 97 h 219"/>
                  <a:gd name="T66" fmla="*/ 303 w 893"/>
                  <a:gd name="T67" fmla="*/ 105 h 219"/>
                  <a:gd name="T68" fmla="*/ 362 w 893"/>
                  <a:gd name="T69" fmla="*/ 110 h 219"/>
                  <a:gd name="T70" fmla="*/ 421 w 893"/>
                  <a:gd name="T71" fmla="*/ 112 h 219"/>
                  <a:gd name="T72" fmla="*/ 479 w 893"/>
                  <a:gd name="T73" fmla="*/ 111 h 219"/>
                  <a:gd name="T74" fmla="*/ 538 w 893"/>
                  <a:gd name="T75" fmla="*/ 108 h 219"/>
                  <a:gd name="T76" fmla="*/ 597 w 893"/>
                  <a:gd name="T77" fmla="*/ 101 h 219"/>
                  <a:gd name="T78" fmla="*/ 653 w 893"/>
                  <a:gd name="T79" fmla="*/ 90 h 219"/>
                  <a:gd name="T80" fmla="*/ 709 w 893"/>
                  <a:gd name="T81" fmla="*/ 78 h 219"/>
                  <a:gd name="T82" fmla="*/ 763 w 893"/>
                  <a:gd name="T83" fmla="*/ 60 h 219"/>
                  <a:gd name="T84" fmla="*/ 815 w 893"/>
                  <a:gd name="T85" fmla="*/ 40 h 219"/>
                  <a:gd name="T86" fmla="*/ 864 w 893"/>
                  <a:gd name="T87" fmla="*/ 14 h 219"/>
                  <a:gd name="T88" fmla="*/ 888 w 893"/>
                  <a:gd name="T89" fmla="*/ 3 h 219"/>
                  <a:gd name="T90" fmla="*/ 892 w 893"/>
                  <a:gd name="T91" fmla="*/ 5 h 219"/>
                  <a:gd name="T92" fmla="*/ 885 w 893"/>
                  <a:gd name="T93" fmla="*/ 28 h 219"/>
                  <a:gd name="T94" fmla="*/ 867 w 893"/>
                  <a:gd name="T95" fmla="*/ 72 h 219"/>
                  <a:gd name="T96" fmla="*/ 857 w 893"/>
                  <a:gd name="T97" fmla="*/ 94 h 219"/>
                  <a:gd name="T98" fmla="*/ 854 w 893"/>
                  <a:gd name="T99" fmla="*/ 94 h 219"/>
                  <a:gd name="T100" fmla="*/ 846 w 893"/>
                  <a:gd name="T101" fmla="*/ 101 h 219"/>
                  <a:gd name="T102" fmla="*/ 835 w 893"/>
                  <a:gd name="T103" fmla="*/ 1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3" h="219">
                    <a:moveTo>
                      <a:pt x="828" y="119"/>
                    </a:moveTo>
                    <a:lnTo>
                      <a:pt x="820" y="125"/>
                    </a:lnTo>
                    <a:lnTo>
                      <a:pt x="812" y="131"/>
                    </a:lnTo>
                    <a:lnTo>
                      <a:pt x="803" y="136"/>
                    </a:lnTo>
                    <a:lnTo>
                      <a:pt x="794" y="141"/>
                    </a:lnTo>
                    <a:lnTo>
                      <a:pt x="785" y="147"/>
                    </a:lnTo>
                    <a:lnTo>
                      <a:pt x="773" y="151"/>
                    </a:lnTo>
                    <a:lnTo>
                      <a:pt x="763" y="156"/>
                    </a:lnTo>
                    <a:lnTo>
                      <a:pt x="751" y="161"/>
                    </a:lnTo>
                    <a:lnTo>
                      <a:pt x="732" y="167"/>
                    </a:lnTo>
                    <a:lnTo>
                      <a:pt x="711" y="174"/>
                    </a:lnTo>
                    <a:lnTo>
                      <a:pt x="690" y="180"/>
                    </a:lnTo>
                    <a:lnTo>
                      <a:pt x="668" y="185"/>
                    </a:lnTo>
                    <a:lnTo>
                      <a:pt x="646" y="191"/>
                    </a:lnTo>
                    <a:lnTo>
                      <a:pt x="624" y="195"/>
                    </a:lnTo>
                    <a:lnTo>
                      <a:pt x="601" y="199"/>
                    </a:lnTo>
                    <a:lnTo>
                      <a:pt x="580" y="203"/>
                    </a:lnTo>
                    <a:lnTo>
                      <a:pt x="557" y="207"/>
                    </a:lnTo>
                    <a:lnTo>
                      <a:pt x="535" y="209"/>
                    </a:lnTo>
                    <a:lnTo>
                      <a:pt x="514" y="211"/>
                    </a:lnTo>
                    <a:lnTo>
                      <a:pt x="493" y="214"/>
                    </a:lnTo>
                    <a:lnTo>
                      <a:pt x="474" y="216"/>
                    </a:lnTo>
                    <a:lnTo>
                      <a:pt x="454" y="217"/>
                    </a:lnTo>
                    <a:lnTo>
                      <a:pt x="436" y="218"/>
                    </a:lnTo>
                    <a:lnTo>
                      <a:pt x="420" y="219"/>
                    </a:lnTo>
                    <a:lnTo>
                      <a:pt x="402" y="218"/>
                    </a:lnTo>
                    <a:lnTo>
                      <a:pt x="384" y="217"/>
                    </a:lnTo>
                    <a:lnTo>
                      <a:pt x="362" y="216"/>
                    </a:lnTo>
                    <a:lnTo>
                      <a:pt x="340" y="215"/>
                    </a:lnTo>
                    <a:lnTo>
                      <a:pt x="316" y="212"/>
                    </a:lnTo>
                    <a:lnTo>
                      <a:pt x="291" y="210"/>
                    </a:lnTo>
                    <a:lnTo>
                      <a:pt x="265" y="208"/>
                    </a:lnTo>
                    <a:lnTo>
                      <a:pt x="240" y="204"/>
                    </a:lnTo>
                    <a:lnTo>
                      <a:pt x="213" y="201"/>
                    </a:lnTo>
                    <a:lnTo>
                      <a:pt x="187" y="197"/>
                    </a:lnTo>
                    <a:lnTo>
                      <a:pt x="162" y="192"/>
                    </a:lnTo>
                    <a:lnTo>
                      <a:pt x="136" y="186"/>
                    </a:lnTo>
                    <a:lnTo>
                      <a:pt x="112" y="179"/>
                    </a:lnTo>
                    <a:lnTo>
                      <a:pt x="89" y="171"/>
                    </a:lnTo>
                    <a:lnTo>
                      <a:pt x="68" y="163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46" y="147"/>
                    </a:lnTo>
                    <a:lnTo>
                      <a:pt x="41" y="140"/>
                    </a:lnTo>
                    <a:lnTo>
                      <a:pt x="35" y="133"/>
                    </a:lnTo>
                    <a:lnTo>
                      <a:pt x="28" y="126"/>
                    </a:lnTo>
                    <a:lnTo>
                      <a:pt x="30" y="117"/>
                    </a:lnTo>
                    <a:lnTo>
                      <a:pt x="28" y="108"/>
                    </a:lnTo>
                    <a:lnTo>
                      <a:pt x="22" y="97"/>
                    </a:lnTo>
                    <a:lnTo>
                      <a:pt x="16" y="87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26" y="46"/>
                    </a:lnTo>
                    <a:lnTo>
                      <a:pt x="51" y="55"/>
                    </a:lnTo>
                    <a:lnTo>
                      <a:pt x="77" y="63"/>
                    </a:lnTo>
                    <a:lnTo>
                      <a:pt x="104" y="70"/>
                    </a:lnTo>
                    <a:lnTo>
                      <a:pt x="132" y="76"/>
                    </a:lnTo>
                    <a:lnTo>
                      <a:pt x="159" y="82"/>
                    </a:lnTo>
                    <a:lnTo>
                      <a:pt x="187" y="88"/>
                    </a:lnTo>
                    <a:lnTo>
                      <a:pt x="216" y="93"/>
                    </a:lnTo>
                    <a:lnTo>
                      <a:pt x="244" y="97"/>
                    </a:lnTo>
                    <a:lnTo>
                      <a:pt x="273" y="102"/>
                    </a:lnTo>
                    <a:lnTo>
                      <a:pt x="303" y="105"/>
                    </a:lnTo>
                    <a:lnTo>
                      <a:pt x="332" y="108"/>
                    </a:lnTo>
                    <a:lnTo>
                      <a:pt x="362" y="110"/>
                    </a:lnTo>
                    <a:lnTo>
                      <a:pt x="391" y="111"/>
                    </a:lnTo>
                    <a:lnTo>
                      <a:pt x="421" y="112"/>
                    </a:lnTo>
                    <a:lnTo>
                      <a:pt x="451" y="112"/>
                    </a:lnTo>
                    <a:lnTo>
                      <a:pt x="479" y="111"/>
                    </a:lnTo>
                    <a:lnTo>
                      <a:pt x="509" y="110"/>
                    </a:lnTo>
                    <a:lnTo>
                      <a:pt x="538" y="108"/>
                    </a:lnTo>
                    <a:lnTo>
                      <a:pt x="568" y="104"/>
                    </a:lnTo>
                    <a:lnTo>
                      <a:pt x="597" y="101"/>
                    </a:lnTo>
                    <a:lnTo>
                      <a:pt x="624" y="96"/>
                    </a:lnTo>
                    <a:lnTo>
                      <a:pt x="653" y="90"/>
                    </a:lnTo>
                    <a:lnTo>
                      <a:pt x="681" y="85"/>
                    </a:lnTo>
                    <a:lnTo>
                      <a:pt x="709" y="78"/>
                    </a:lnTo>
                    <a:lnTo>
                      <a:pt x="736" y="70"/>
                    </a:lnTo>
                    <a:lnTo>
                      <a:pt x="763" y="60"/>
                    </a:lnTo>
                    <a:lnTo>
                      <a:pt x="789" y="50"/>
                    </a:lnTo>
                    <a:lnTo>
                      <a:pt x="815" y="40"/>
                    </a:lnTo>
                    <a:lnTo>
                      <a:pt x="839" y="27"/>
                    </a:lnTo>
                    <a:lnTo>
                      <a:pt x="864" y="14"/>
                    </a:lnTo>
                    <a:lnTo>
                      <a:pt x="887" y="0"/>
                    </a:lnTo>
                    <a:lnTo>
                      <a:pt x="888" y="3"/>
                    </a:lnTo>
                    <a:lnTo>
                      <a:pt x="891" y="4"/>
                    </a:lnTo>
                    <a:lnTo>
                      <a:pt x="892" y="5"/>
                    </a:lnTo>
                    <a:lnTo>
                      <a:pt x="893" y="6"/>
                    </a:lnTo>
                    <a:lnTo>
                      <a:pt x="885" y="28"/>
                    </a:lnTo>
                    <a:lnTo>
                      <a:pt x="876" y="50"/>
                    </a:lnTo>
                    <a:lnTo>
                      <a:pt x="867" y="72"/>
                    </a:lnTo>
                    <a:lnTo>
                      <a:pt x="859" y="94"/>
                    </a:lnTo>
                    <a:lnTo>
                      <a:pt x="857" y="94"/>
                    </a:lnTo>
                    <a:lnTo>
                      <a:pt x="855" y="94"/>
                    </a:lnTo>
                    <a:lnTo>
                      <a:pt x="854" y="94"/>
                    </a:lnTo>
                    <a:lnTo>
                      <a:pt x="850" y="94"/>
                    </a:lnTo>
                    <a:lnTo>
                      <a:pt x="846" y="101"/>
                    </a:lnTo>
                    <a:lnTo>
                      <a:pt x="841" y="106"/>
                    </a:lnTo>
                    <a:lnTo>
                      <a:pt x="835" y="113"/>
                    </a:lnTo>
                    <a:lnTo>
                      <a:pt x="828" y="1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091" name="Group 83"/>
          <p:cNvGrpSpPr>
            <a:grpSpLocks/>
          </p:cNvGrpSpPr>
          <p:nvPr/>
        </p:nvGrpSpPr>
        <p:grpSpPr bwMode="auto">
          <a:xfrm>
            <a:off x="4703763" y="1284288"/>
            <a:ext cx="1071562" cy="1638300"/>
            <a:chOff x="2877" y="714"/>
            <a:chExt cx="675" cy="1014"/>
          </a:xfrm>
        </p:grpSpPr>
        <p:sp>
          <p:nvSpPr>
            <p:cNvPr id="43092" name="Oval 84"/>
            <p:cNvSpPr>
              <a:spLocks noChangeArrowheads="1"/>
            </p:cNvSpPr>
            <p:nvPr/>
          </p:nvSpPr>
          <p:spPr bwMode="auto">
            <a:xfrm>
              <a:off x="2990" y="714"/>
              <a:ext cx="432" cy="9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3" name="Oval 85"/>
            <p:cNvSpPr>
              <a:spLocks noChangeArrowheads="1"/>
            </p:cNvSpPr>
            <p:nvPr/>
          </p:nvSpPr>
          <p:spPr bwMode="auto">
            <a:xfrm>
              <a:off x="2880" y="1584"/>
              <a:ext cx="672" cy="144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4" name="Line 86"/>
            <p:cNvSpPr>
              <a:spLocks noChangeShapeType="1"/>
            </p:cNvSpPr>
            <p:nvPr/>
          </p:nvSpPr>
          <p:spPr bwMode="auto">
            <a:xfrm flipH="1">
              <a:off x="2877" y="768"/>
              <a:ext cx="114" cy="8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095" name="Line 87"/>
            <p:cNvSpPr>
              <a:spLocks noChangeShapeType="1"/>
            </p:cNvSpPr>
            <p:nvPr/>
          </p:nvSpPr>
          <p:spPr bwMode="auto">
            <a:xfrm>
              <a:off x="3429" y="768"/>
              <a:ext cx="120" cy="8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3096" name="Group 88"/>
          <p:cNvGrpSpPr>
            <a:grpSpLocks/>
          </p:cNvGrpSpPr>
          <p:nvPr/>
        </p:nvGrpSpPr>
        <p:grpSpPr bwMode="auto">
          <a:xfrm>
            <a:off x="6743700" y="1312863"/>
            <a:ext cx="1893888" cy="1641475"/>
            <a:chOff x="4135" y="714"/>
            <a:chExt cx="1193" cy="1034"/>
          </a:xfrm>
        </p:grpSpPr>
        <p:grpSp>
          <p:nvGrpSpPr>
            <p:cNvPr id="43097" name="Group 89"/>
            <p:cNvGrpSpPr>
              <a:grpSpLocks/>
            </p:cNvGrpSpPr>
            <p:nvPr/>
          </p:nvGrpSpPr>
          <p:grpSpPr bwMode="auto">
            <a:xfrm>
              <a:off x="4135" y="731"/>
              <a:ext cx="1193" cy="1017"/>
              <a:chOff x="4135" y="731"/>
              <a:chExt cx="1193" cy="1017"/>
            </a:xfrm>
          </p:grpSpPr>
          <p:grpSp>
            <p:nvGrpSpPr>
              <p:cNvPr id="43098" name="Group 90"/>
              <p:cNvGrpSpPr>
                <a:grpSpLocks/>
              </p:cNvGrpSpPr>
              <p:nvPr/>
            </p:nvGrpSpPr>
            <p:grpSpPr bwMode="auto">
              <a:xfrm>
                <a:off x="4135" y="731"/>
                <a:ext cx="1193" cy="1017"/>
                <a:chOff x="1200" y="2592"/>
                <a:chExt cx="1584" cy="1440"/>
              </a:xfrm>
            </p:grpSpPr>
            <p:pic>
              <p:nvPicPr>
                <p:cNvPr id="43099" name="Picture 91" descr="ag00378_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2592"/>
                  <a:ext cx="1440" cy="13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100" name="Freeform 92"/>
                <p:cNvSpPr>
                  <a:spLocks/>
                </p:cNvSpPr>
                <p:nvPr/>
              </p:nvSpPr>
              <p:spPr bwMode="auto">
                <a:xfrm>
                  <a:off x="1200" y="2976"/>
                  <a:ext cx="1584" cy="1056"/>
                </a:xfrm>
                <a:custGeom>
                  <a:avLst/>
                  <a:gdLst>
                    <a:gd name="T0" fmla="*/ 48 w 1584"/>
                    <a:gd name="T1" fmla="*/ 1056 h 1056"/>
                    <a:gd name="T2" fmla="*/ 0 w 1584"/>
                    <a:gd name="T3" fmla="*/ 576 h 1056"/>
                    <a:gd name="T4" fmla="*/ 288 w 1584"/>
                    <a:gd name="T5" fmla="*/ 576 h 1056"/>
                    <a:gd name="T6" fmla="*/ 288 w 1584"/>
                    <a:gd name="T7" fmla="*/ 192 h 1056"/>
                    <a:gd name="T8" fmla="*/ 528 w 1584"/>
                    <a:gd name="T9" fmla="*/ 192 h 1056"/>
                    <a:gd name="T10" fmla="*/ 528 w 1584"/>
                    <a:gd name="T11" fmla="*/ 0 h 1056"/>
                    <a:gd name="T12" fmla="*/ 864 w 1584"/>
                    <a:gd name="T13" fmla="*/ 0 h 1056"/>
                    <a:gd name="T14" fmla="*/ 960 w 1584"/>
                    <a:gd name="T15" fmla="*/ 240 h 1056"/>
                    <a:gd name="T16" fmla="*/ 1056 w 1584"/>
                    <a:gd name="T17" fmla="*/ 336 h 1056"/>
                    <a:gd name="T18" fmla="*/ 1440 w 1584"/>
                    <a:gd name="T19" fmla="*/ 144 h 1056"/>
                    <a:gd name="T20" fmla="*/ 1584 w 1584"/>
                    <a:gd name="T21" fmla="*/ 432 h 1056"/>
                    <a:gd name="T22" fmla="*/ 1200 w 1584"/>
                    <a:gd name="T23" fmla="*/ 528 h 1056"/>
                    <a:gd name="T24" fmla="*/ 1152 w 1584"/>
                    <a:gd name="T25" fmla="*/ 672 h 1056"/>
                    <a:gd name="T26" fmla="*/ 1200 w 1584"/>
                    <a:gd name="T27" fmla="*/ 864 h 1056"/>
                    <a:gd name="T28" fmla="*/ 720 w 1584"/>
                    <a:gd name="T29" fmla="*/ 1008 h 1056"/>
                    <a:gd name="T30" fmla="*/ 48 w 1584"/>
                    <a:gd name="T31" fmla="*/ 1056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84" h="1056">
                      <a:moveTo>
                        <a:pt x="48" y="1056"/>
                      </a:moveTo>
                      <a:lnTo>
                        <a:pt x="0" y="576"/>
                      </a:lnTo>
                      <a:lnTo>
                        <a:pt x="288" y="576"/>
                      </a:lnTo>
                      <a:lnTo>
                        <a:pt x="288" y="192"/>
                      </a:lnTo>
                      <a:lnTo>
                        <a:pt x="528" y="192"/>
                      </a:lnTo>
                      <a:lnTo>
                        <a:pt x="528" y="0"/>
                      </a:lnTo>
                      <a:lnTo>
                        <a:pt x="864" y="0"/>
                      </a:lnTo>
                      <a:lnTo>
                        <a:pt x="960" y="240"/>
                      </a:lnTo>
                      <a:lnTo>
                        <a:pt x="1056" y="336"/>
                      </a:lnTo>
                      <a:lnTo>
                        <a:pt x="1440" y="144"/>
                      </a:lnTo>
                      <a:lnTo>
                        <a:pt x="1584" y="432"/>
                      </a:lnTo>
                      <a:lnTo>
                        <a:pt x="1200" y="528"/>
                      </a:lnTo>
                      <a:lnTo>
                        <a:pt x="1152" y="672"/>
                      </a:lnTo>
                      <a:lnTo>
                        <a:pt x="1200" y="864"/>
                      </a:lnTo>
                      <a:lnTo>
                        <a:pt x="720" y="1008"/>
                      </a:lnTo>
                      <a:lnTo>
                        <a:pt x="48" y="10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3101" name="Group 93"/>
              <p:cNvGrpSpPr>
                <a:grpSpLocks/>
              </p:cNvGrpSpPr>
              <p:nvPr/>
            </p:nvGrpSpPr>
            <p:grpSpPr bwMode="auto">
              <a:xfrm>
                <a:off x="4727" y="1024"/>
                <a:ext cx="258" cy="690"/>
                <a:chOff x="614" y="2783"/>
                <a:chExt cx="343" cy="970"/>
              </a:xfrm>
            </p:grpSpPr>
            <p:sp>
              <p:nvSpPr>
                <p:cNvPr id="43102" name="Freeform 94"/>
                <p:cNvSpPr>
                  <a:spLocks/>
                </p:cNvSpPr>
                <p:nvPr/>
              </p:nvSpPr>
              <p:spPr bwMode="auto">
                <a:xfrm>
                  <a:off x="770" y="2910"/>
                  <a:ext cx="33" cy="129"/>
                </a:xfrm>
                <a:custGeom>
                  <a:avLst/>
                  <a:gdLst>
                    <a:gd name="T0" fmla="*/ 57 w 67"/>
                    <a:gd name="T1" fmla="*/ 259 h 259"/>
                    <a:gd name="T2" fmla="*/ 67 w 67"/>
                    <a:gd name="T3" fmla="*/ 152 h 259"/>
                    <a:gd name="T4" fmla="*/ 67 w 67"/>
                    <a:gd name="T5" fmla="*/ 73 h 259"/>
                    <a:gd name="T6" fmla="*/ 57 w 67"/>
                    <a:gd name="T7" fmla="*/ 15 h 259"/>
                    <a:gd name="T8" fmla="*/ 31 w 67"/>
                    <a:gd name="T9" fmla="*/ 0 h 259"/>
                    <a:gd name="T10" fmla="*/ 6 w 67"/>
                    <a:gd name="T11" fmla="*/ 6 h 259"/>
                    <a:gd name="T12" fmla="*/ 15 w 67"/>
                    <a:gd name="T13" fmla="*/ 164 h 259"/>
                    <a:gd name="T14" fmla="*/ 0 w 67"/>
                    <a:gd name="T15" fmla="*/ 259 h 259"/>
                    <a:gd name="T16" fmla="*/ 57 w 67"/>
                    <a:gd name="T17" fmla="*/ 259 h 259"/>
                    <a:gd name="T18" fmla="*/ 57 w 67"/>
                    <a:gd name="T19" fmla="*/ 25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259">
                      <a:moveTo>
                        <a:pt x="57" y="259"/>
                      </a:moveTo>
                      <a:lnTo>
                        <a:pt x="67" y="152"/>
                      </a:lnTo>
                      <a:lnTo>
                        <a:pt x="67" y="73"/>
                      </a:lnTo>
                      <a:lnTo>
                        <a:pt x="57" y="15"/>
                      </a:lnTo>
                      <a:lnTo>
                        <a:pt x="31" y="0"/>
                      </a:lnTo>
                      <a:lnTo>
                        <a:pt x="6" y="6"/>
                      </a:lnTo>
                      <a:lnTo>
                        <a:pt x="15" y="164"/>
                      </a:lnTo>
                      <a:lnTo>
                        <a:pt x="0" y="259"/>
                      </a:lnTo>
                      <a:lnTo>
                        <a:pt x="57" y="259"/>
                      </a:lnTo>
                      <a:lnTo>
                        <a:pt x="57" y="259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3" name="Freeform 95"/>
                <p:cNvSpPr>
                  <a:spLocks/>
                </p:cNvSpPr>
                <p:nvPr/>
              </p:nvSpPr>
              <p:spPr bwMode="auto">
                <a:xfrm>
                  <a:off x="624" y="2976"/>
                  <a:ext cx="321" cy="751"/>
                </a:xfrm>
                <a:custGeom>
                  <a:avLst/>
                  <a:gdLst>
                    <a:gd name="T0" fmla="*/ 4 w 643"/>
                    <a:gd name="T1" fmla="*/ 1502 h 1502"/>
                    <a:gd name="T2" fmla="*/ 0 w 643"/>
                    <a:gd name="T3" fmla="*/ 213 h 1502"/>
                    <a:gd name="T4" fmla="*/ 19 w 643"/>
                    <a:gd name="T5" fmla="*/ 122 h 1502"/>
                    <a:gd name="T6" fmla="*/ 65 w 643"/>
                    <a:gd name="T7" fmla="*/ 80 h 1502"/>
                    <a:gd name="T8" fmla="*/ 187 w 643"/>
                    <a:gd name="T9" fmla="*/ 101 h 1502"/>
                    <a:gd name="T10" fmla="*/ 335 w 643"/>
                    <a:gd name="T11" fmla="*/ 137 h 1502"/>
                    <a:gd name="T12" fmla="*/ 365 w 643"/>
                    <a:gd name="T13" fmla="*/ 97 h 1502"/>
                    <a:gd name="T14" fmla="*/ 512 w 643"/>
                    <a:gd name="T15" fmla="*/ 0 h 1502"/>
                    <a:gd name="T16" fmla="*/ 573 w 643"/>
                    <a:gd name="T17" fmla="*/ 25 h 1502"/>
                    <a:gd name="T18" fmla="*/ 573 w 643"/>
                    <a:gd name="T19" fmla="*/ 80 h 1502"/>
                    <a:gd name="T20" fmla="*/ 643 w 643"/>
                    <a:gd name="T21" fmla="*/ 249 h 1502"/>
                    <a:gd name="T22" fmla="*/ 618 w 643"/>
                    <a:gd name="T23" fmla="*/ 402 h 1502"/>
                    <a:gd name="T24" fmla="*/ 563 w 643"/>
                    <a:gd name="T25" fmla="*/ 502 h 1502"/>
                    <a:gd name="T26" fmla="*/ 563 w 643"/>
                    <a:gd name="T27" fmla="*/ 1432 h 1502"/>
                    <a:gd name="T28" fmla="*/ 481 w 643"/>
                    <a:gd name="T29" fmla="*/ 1447 h 1502"/>
                    <a:gd name="T30" fmla="*/ 421 w 643"/>
                    <a:gd name="T31" fmla="*/ 1442 h 1502"/>
                    <a:gd name="T32" fmla="*/ 345 w 643"/>
                    <a:gd name="T33" fmla="*/ 1417 h 1502"/>
                    <a:gd name="T34" fmla="*/ 274 w 643"/>
                    <a:gd name="T35" fmla="*/ 1314 h 1502"/>
                    <a:gd name="T36" fmla="*/ 192 w 643"/>
                    <a:gd name="T37" fmla="*/ 1305 h 1502"/>
                    <a:gd name="T38" fmla="*/ 101 w 643"/>
                    <a:gd name="T39" fmla="*/ 1335 h 1502"/>
                    <a:gd name="T40" fmla="*/ 46 w 643"/>
                    <a:gd name="T41" fmla="*/ 1411 h 1502"/>
                    <a:gd name="T42" fmla="*/ 46 w 643"/>
                    <a:gd name="T43" fmla="*/ 1499 h 1502"/>
                    <a:gd name="T44" fmla="*/ 4 w 643"/>
                    <a:gd name="T45" fmla="*/ 1502 h 1502"/>
                    <a:gd name="T46" fmla="*/ 4 w 643"/>
                    <a:gd name="T47" fmla="*/ 1502 h 1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3" h="1502">
                      <a:moveTo>
                        <a:pt x="4" y="1502"/>
                      </a:moveTo>
                      <a:lnTo>
                        <a:pt x="0" y="213"/>
                      </a:lnTo>
                      <a:lnTo>
                        <a:pt x="19" y="122"/>
                      </a:lnTo>
                      <a:lnTo>
                        <a:pt x="65" y="80"/>
                      </a:lnTo>
                      <a:lnTo>
                        <a:pt x="187" y="101"/>
                      </a:lnTo>
                      <a:lnTo>
                        <a:pt x="335" y="137"/>
                      </a:lnTo>
                      <a:lnTo>
                        <a:pt x="365" y="97"/>
                      </a:lnTo>
                      <a:lnTo>
                        <a:pt x="512" y="0"/>
                      </a:lnTo>
                      <a:lnTo>
                        <a:pt x="573" y="25"/>
                      </a:lnTo>
                      <a:lnTo>
                        <a:pt x="573" y="80"/>
                      </a:lnTo>
                      <a:lnTo>
                        <a:pt x="643" y="249"/>
                      </a:lnTo>
                      <a:lnTo>
                        <a:pt x="618" y="402"/>
                      </a:lnTo>
                      <a:lnTo>
                        <a:pt x="563" y="502"/>
                      </a:lnTo>
                      <a:lnTo>
                        <a:pt x="563" y="1432"/>
                      </a:lnTo>
                      <a:lnTo>
                        <a:pt x="481" y="1447"/>
                      </a:lnTo>
                      <a:lnTo>
                        <a:pt x="421" y="1442"/>
                      </a:lnTo>
                      <a:lnTo>
                        <a:pt x="345" y="1417"/>
                      </a:lnTo>
                      <a:lnTo>
                        <a:pt x="274" y="1314"/>
                      </a:lnTo>
                      <a:lnTo>
                        <a:pt x="192" y="1305"/>
                      </a:lnTo>
                      <a:lnTo>
                        <a:pt x="101" y="1335"/>
                      </a:lnTo>
                      <a:lnTo>
                        <a:pt x="46" y="1411"/>
                      </a:lnTo>
                      <a:lnTo>
                        <a:pt x="46" y="1499"/>
                      </a:lnTo>
                      <a:lnTo>
                        <a:pt x="4" y="1502"/>
                      </a:lnTo>
                      <a:lnTo>
                        <a:pt x="4" y="150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4" name="Freeform 96"/>
                <p:cNvSpPr>
                  <a:spLocks/>
                </p:cNvSpPr>
                <p:nvPr/>
              </p:nvSpPr>
              <p:spPr bwMode="auto">
                <a:xfrm>
                  <a:off x="909" y="3730"/>
                  <a:ext cx="19" cy="23"/>
                </a:xfrm>
                <a:custGeom>
                  <a:avLst/>
                  <a:gdLst>
                    <a:gd name="T0" fmla="*/ 17 w 38"/>
                    <a:gd name="T1" fmla="*/ 0 h 46"/>
                    <a:gd name="T2" fmla="*/ 0 w 38"/>
                    <a:gd name="T3" fmla="*/ 12 h 46"/>
                    <a:gd name="T4" fmla="*/ 7 w 38"/>
                    <a:gd name="T5" fmla="*/ 46 h 46"/>
                    <a:gd name="T6" fmla="*/ 34 w 38"/>
                    <a:gd name="T7" fmla="*/ 46 h 46"/>
                    <a:gd name="T8" fmla="*/ 38 w 38"/>
                    <a:gd name="T9" fmla="*/ 21 h 46"/>
                    <a:gd name="T10" fmla="*/ 17 w 38"/>
                    <a:gd name="T11" fmla="*/ 0 h 46"/>
                    <a:gd name="T12" fmla="*/ 17 w 38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46">
                      <a:moveTo>
                        <a:pt x="17" y="0"/>
                      </a:moveTo>
                      <a:lnTo>
                        <a:pt x="0" y="12"/>
                      </a:lnTo>
                      <a:lnTo>
                        <a:pt x="7" y="46"/>
                      </a:lnTo>
                      <a:lnTo>
                        <a:pt x="34" y="46"/>
                      </a:lnTo>
                      <a:lnTo>
                        <a:pt x="38" y="21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5" name="Freeform 97"/>
                <p:cNvSpPr>
                  <a:spLocks/>
                </p:cNvSpPr>
                <p:nvPr/>
              </p:nvSpPr>
              <p:spPr bwMode="auto">
                <a:xfrm>
                  <a:off x="758" y="2783"/>
                  <a:ext cx="43" cy="132"/>
                </a:xfrm>
                <a:custGeom>
                  <a:avLst/>
                  <a:gdLst>
                    <a:gd name="T0" fmla="*/ 40 w 86"/>
                    <a:gd name="T1" fmla="*/ 249 h 265"/>
                    <a:gd name="T2" fmla="*/ 6 w 86"/>
                    <a:gd name="T3" fmla="*/ 189 h 265"/>
                    <a:gd name="T4" fmla="*/ 0 w 86"/>
                    <a:gd name="T5" fmla="*/ 147 h 265"/>
                    <a:gd name="T6" fmla="*/ 21 w 86"/>
                    <a:gd name="T7" fmla="*/ 107 h 265"/>
                    <a:gd name="T8" fmla="*/ 52 w 86"/>
                    <a:gd name="T9" fmla="*/ 0 h 265"/>
                    <a:gd name="T10" fmla="*/ 71 w 86"/>
                    <a:gd name="T11" fmla="*/ 71 h 265"/>
                    <a:gd name="T12" fmla="*/ 86 w 86"/>
                    <a:gd name="T13" fmla="*/ 147 h 265"/>
                    <a:gd name="T14" fmla="*/ 77 w 86"/>
                    <a:gd name="T15" fmla="*/ 219 h 265"/>
                    <a:gd name="T16" fmla="*/ 67 w 86"/>
                    <a:gd name="T17" fmla="*/ 265 h 265"/>
                    <a:gd name="T18" fmla="*/ 40 w 86"/>
                    <a:gd name="T19" fmla="*/ 249 h 265"/>
                    <a:gd name="T20" fmla="*/ 40 w 86"/>
                    <a:gd name="T21" fmla="*/ 249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6" h="265">
                      <a:moveTo>
                        <a:pt x="40" y="249"/>
                      </a:moveTo>
                      <a:lnTo>
                        <a:pt x="6" y="189"/>
                      </a:lnTo>
                      <a:lnTo>
                        <a:pt x="0" y="147"/>
                      </a:lnTo>
                      <a:lnTo>
                        <a:pt x="21" y="107"/>
                      </a:lnTo>
                      <a:lnTo>
                        <a:pt x="52" y="0"/>
                      </a:lnTo>
                      <a:lnTo>
                        <a:pt x="71" y="71"/>
                      </a:lnTo>
                      <a:lnTo>
                        <a:pt x="86" y="147"/>
                      </a:lnTo>
                      <a:lnTo>
                        <a:pt x="77" y="219"/>
                      </a:lnTo>
                      <a:lnTo>
                        <a:pt x="67" y="265"/>
                      </a:lnTo>
                      <a:lnTo>
                        <a:pt x="40" y="249"/>
                      </a:lnTo>
                      <a:lnTo>
                        <a:pt x="40" y="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6" name="Freeform 98"/>
                <p:cNvSpPr>
                  <a:spLocks/>
                </p:cNvSpPr>
                <p:nvPr/>
              </p:nvSpPr>
              <p:spPr bwMode="auto">
                <a:xfrm>
                  <a:off x="614" y="3009"/>
                  <a:ext cx="272" cy="723"/>
                </a:xfrm>
                <a:custGeom>
                  <a:avLst/>
                  <a:gdLst>
                    <a:gd name="T0" fmla="*/ 10 w 544"/>
                    <a:gd name="T1" fmla="*/ 1445 h 1445"/>
                    <a:gd name="T2" fmla="*/ 10 w 544"/>
                    <a:gd name="T3" fmla="*/ 236 h 1445"/>
                    <a:gd name="T4" fmla="*/ 0 w 544"/>
                    <a:gd name="T5" fmla="*/ 122 h 1445"/>
                    <a:gd name="T6" fmla="*/ 17 w 544"/>
                    <a:gd name="T7" fmla="*/ 36 h 1445"/>
                    <a:gd name="T8" fmla="*/ 76 w 544"/>
                    <a:gd name="T9" fmla="*/ 0 h 1445"/>
                    <a:gd name="T10" fmla="*/ 173 w 544"/>
                    <a:gd name="T11" fmla="*/ 0 h 1445"/>
                    <a:gd name="T12" fmla="*/ 314 w 544"/>
                    <a:gd name="T13" fmla="*/ 42 h 1445"/>
                    <a:gd name="T14" fmla="*/ 434 w 544"/>
                    <a:gd name="T15" fmla="*/ 51 h 1445"/>
                    <a:gd name="T16" fmla="*/ 497 w 544"/>
                    <a:gd name="T17" fmla="*/ 42 h 1445"/>
                    <a:gd name="T18" fmla="*/ 537 w 544"/>
                    <a:gd name="T19" fmla="*/ 6 h 1445"/>
                    <a:gd name="T20" fmla="*/ 544 w 544"/>
                    <a:gd name="T21" fmla="*/ 36 h 1445"/>
                    <a:gd name="T22" fmla="*/ 495 w 544"/>
                    <a:gd name="T23" fmla="*/ 76 h 1445"/>
                    <a:gd name="T24" fmla="*/ 434 w 544"/>
                    <a:gd name="T25" fmla="*/ 91 h 1445"/>
                    <a:gd name="T26" fmla="*/ 348 w 544"/>
                    <a:gd name="T27" fmla="*/ 85 h 1445"/>
                    <a:gd name="T28" fmla="*/ 192 w 544"/>
                    <a:gd name="T29" fmla="*/ 49 h 1445"/>
                    <a:gd name="T30" fmla="*/ 126 w 544"/>
                    <a:gd name="T31" fmla="*/ 42 h 1445"/>
                    <a:gd name="T32" fmla="*/ 71 w 544"/>
                    <a:gd name="T33" fmla="*/ 51 h 1445"/>
                    <a:gd name="T34" fmla="*/ 46 w 544"/>
                    <a:gd name="T35" fmla="*/ 101 h 1445"/>
                    <a:gd name="T36" fmla="*/ 40 w 544"/>
                    <a:gd name="T37" fmla="*/ 171 h 1445"/>
                    <a:gd name="T38" fmla="*/ 46 w 544"/>
                    <a:gd name="T39" fmla="*/ 281 h 1445"/>
                    <a:gd name="T40" fmla="*/ 54 w 544"/>
                    <a:gd name="T41" fmla="*/ 1420 h 1445"/>
                    <a:gd name="T42" fmla="*/ 10 w 544"/>
                    <a:gd name="T43" fmla="*/ 1445 h 1445"/>
                    <a:gd name="T44" fmla="*/ 10 w 544"/>
                    <a:gd name="T45" fmla="*/ 1445 h 1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4" h="1445">
                      <a:moveTo>
                        <a:pt x="10" y="1445"/>
                      </a:moveTo>
                      <a:lnTo>
                        <a:pt x="10" y="236"/>
                      </a:lnTo>
                      <a:lnTo>
                        <a:pt x="0" y="122"/>
                      </a:lnTo>
                      <a:lnTo>
                        <a:pt x="17" y="36"/>
                      </a:lnTo>
                      <a:lnTo>
                        <a:pt x="76" y="0"/>
                      </a:lnTo>
                      <a:lnTo>
                        <a:pt x="173" y="0"/>
                      </a:lnTo>
                      <a:lnTo>
                        <a:pt x="314" y="42"/>
                      </a:lnTo>
                      <a:lnTo>
                        <a:pt x="434" y="51"/>
                      </a:lnTo>
                      <a:lnTo>
                        <a:pt x="497" y="42"/>
                      </a:lnTo>
                      <a:lnTo>
                        <a:pt x="537" y="6"/>
                      </a:lnTo>
                      <a:lnTo>
                        <a:pt x="544" y="36"/>
                      </a:lnTo>
                      <a:lnTo>
                        <a:pt x="495" y="76"/>
                      </a:lnTo>
                      <a:lnTo>
                        <a:pt x="434" y="91"/>
                      </a:lnTo>
                      <a:lnTo>
                        <a:pt x="348" y="85"/>
                      </a:lnTo>
                      <a:lnTo>
                        <a:pt x="192" y="49"/>
                      </a:lnTo>
                      <a:lnTo>
                        <a:pt x="126" y="42"/>
                      </a:lnTo>
                      <a:lnTo>
                        <a:pt x="71" y="51"/>
                      </a:lnTo>
                      <a:lnTo>
                        <a:pt x="46" y="101"/>
                      </a:lnTo>
                      <a:lnTo>
                        <a:pt x="40" y="171"/>
                      </a:lnTo>
                      <a:lnTo>
                        <a:pt x="46" y="281"/>
                      </a:lnTo>
                      <a:lnTo>
                        <a:pt x="54" y="1420"/>
                      </a:lnTo>
                      <a:lnTo>
                        <a:pt x="10" y="1445"/>
                      </a:lnTo>
                      <a:lnTo>
                        <a:pt x="10" y="1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7" name="Freeform 99"/>
                <p:cNvSpPr>
                  <a:spLocks/>
                </p:cNvSpPr>
                <p:nvPr/>
              </p:nvSpPr>
              <p:spPr bwMode="auto">
                <a:xfrm>
                  <a:off x="796" y="2971"/>
                  <a:ext cx="161" cy="722"/>
                </a:xfrm>
                <a:custGeom>
                  <a:avLst/>
                  <a:gdLst>
                    <a:gd name="T0" fmla="*/ 1 w 323"/>
                    <a:gd name="T1" fmla="*/ 80 h 1443"/>
                    <a:gd name="T2" fmla="*/ 55 w 323"/>
                    <a:gd name="T3" fmla="*/ 66 h 1443"/>
                    <a:gd name="T4" fmla="*/ 140 w 323"/>
                    <a:gd name="T5" fmla="*/ 9 h 1443"/>
                    <a:gd name="T6" fmla="*/ 195 w 323"/>
                    <a:gd name="T7" fmla="*/ 0 h 1443"/>
                    <a:gd name="T8" fmla="*/ 226 w 323"/>
                    <a:gd name="T9" fmla="*/ 11 h 1443"/>
                    <a:gd name="T10" fmla="*/ 247 w 323"/>
                    <a:gd name="T11" fmla="*/ 32 h 1443"/>
                    <a:gd name="T12" fmla="*/ 250 w 323"/>
                    <a:gd name="T13" fmla="*/ 72 h 1443"/>
                    <a:gd name="T14" fmla="*/ 273 w 323"/>
                    <a:gd name="T15" fmla="*/ 133 h 1443"/>
                    <a:gd name="T16" fmla="*/ 313 w 323"/>
                    <a:gd name="T17" fmla="*/ 226 h 1443"/>
                    <a:gd name="T18" fmla="*/ 323 w 323"/>
                    <a:gd name="T19" fmla="*/ 304 h 1443"/>
                    <a:gd name="T20" fmla="*/ 302 w 323"/>
                    <a:gd name="T21" fmla="*/ 409 h 1443"/>
                    <a:gd name="T22" fmla="*/ 252 w 323"/>
                    <a:gd name="T23" fmla="*/ 507 h 1443"/>
                    <a:gd name="T24" fmla="*/ 241 w 323"/>
                    <a:gd name="T25" fmla="*/ 595 h 1443"/>
                    <a:gd name="T26" fmla="*/ 241 w 323"/>
                    <a:gd name="T27" fmla="*/ 1443 h 1443"/>
                    <a:gd name="T28" fmla="*/ 201 w 323"/>
                    <a:gd name="T29" fmla="*/ 1435 h 1443"/>
                    <a:gd name="T30" fmla="*/ 203 w 323"/>
                    <a:gd name="T31" fmla="*/ 578 h 1443"/>
                    <a:gd name="T32" fmla="*/ 211 w 323"/>
                    <a:gd name="T33" fmla="*/ 504 h 1443"/>
                    <a:gd name="T34" fmla="*/ 222 w 323"/>
                    <a:gd name="T35" fmla="*/ 462 h 1443"/>
                    <a:gd name="T36" fmla="*/ 262 w 323"/>
                    <a:gd name="T37" fmla="*/ 390 h 1443"/>
                    <a:gd name="T38" fmla="*/ 273 w 323"/>
                    <a:gd name="T39" fmla="*/ 327 h 1443"/>
                    <a:gd name="T40" fmla="*/ 271 w 323"/>
                    <a:gd name="T41" fmla="*/ 260 h 1443"/>
                    <a:gd name="T42" fmla="*/ 252 w 323"/>
                    <a:gd name="T43" fmla="*/ 182 h 1443"/>
                    <a:gd name="T44" fmla="*/ 218 w 323"/>
                    <a:gd name="T45" fmla="*/ 101 h 1443"/>
                    <a:gd name="T46" fmla="*/ 211 w 323"/>
                    <a:gd name="T47" fmla="*/ 55 h 1443"/>
                    <a:gd name="T48" fmla="*/ 186 w 323"/>
                    <a:gd name="T49" fmla="*/ 42 h 1443"/>
                    <a:gd name="T50" fmla="*/ 152 w 323"/>
                    <a:gd name="T51" fmla="*/ 42 h 1443"/>
                    <a:gd name="T52" fmla="*/ 96 w 323"/>
                    <a:gd name="T53" fmla="*/ 91 h 1443"/>
                    <a:gd name="T54" fmla="*/ 0 w 323"/>
                    <a:gd name="T55" fmla="*/ 137 h 1443"/>
                    <a:gd name="T56" fmla="*/ 1 w 323"/>
                    <a:gd name="T57" fmla="*/ 80 h 1443"/>
                    <a:gd name="T58" fmla="*/ 1 w 323"/>
                    <a:gd name="T59" fmla="*/ 80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23" h="1443">
                      <a:moveTo>
                        <a:pt x="1" y="80"/>
                      </a:moveTo>
                      <a:lnTo>
                        <a:pt x="55" y="66"/>
                      </a:lnTo>
                      <a:lnTo>
                        <a:pt x="140" y="9"/>
                      </a:lnTo>
                      <a:lnTo>
                        <a:pt x="195" y="0"/>
                      </a:lnTo>
                      <a:lnTo>
                        <a:pt x="226" y="11"/>
                      </a:lnTo>
                      <a:lnTo>
                        <a:pt x="247" y="32"/>
                      </a:lnTo>
                      <a:lnTo>
                        <a:pt x="250" y="72"/>
                      </a:lnTo>
                      <a:lnTo>
                        <a:pt x="273" y="133"/>
                      </a:lnTo>
                      <a:lnTo>
                        <a:pt x="313" y="226"/>
                      </a:lnTo>
                      <a:lnTo>
                        <a:pt x="323" y="304"/>
                      </a:lnTo>
                      <a:lnTo>
                        <a:pt x="302" y="409"/>
                      </a:lnTo>
                      <a:lnTo>
                        <a:pt x="252" y="507"/>
                      </a:lnTo>
                      <a:lnTo>
                        <a:pt x="241" y="595"/>
                      </a:lnTo>
                      <a:lnTo>
                        <a:pt x="241" y="1443"/>
                      </a:lnTo>
                      <a:lnTo>
                        <a:pt x="201" y="1435"/>
                      </a:lnTo>
                      <a:lnTo>
                        <a:pt x="203" y="578"/>
                      </a:lnTo>
                      <a:lnTo>
                        <a:pt x="211" y="504"/>
                      </a:lnTo>
                      <a:lnTo>
                        <a:pt x="222" y="462"/>
                      </a:lnTo>
                      <a:lnTo>
                        <a:pt x="262" y="390"/>
                      </a:lnTo>
                      <a:lnTo>
                        <a:pt x="273" y="327"/>
                      </a:lnTo>
                      <a:lnTo>
                        <a:pt x="271" y="260"/>
                      </a:lnTo>
                      <a:lnTo>
                        <a:pt x="252" y="182"/>
                      </a:lnTo>
                      <a:lnTo>
                        <a:pt x="218" y="101"/>
                      </a:lnTo>
                      <a:lnTo>
                        <a:pt x="211" y="55"/>
                      </a:lnTo>
                      <a:lnTo>
                        <a:pt x="186" y="42"/>
                      </a:lnTo>
                      <a:lnTo>
                        <a:pt x="152" y="42"/>
                      </a:lnTo>
                      <a:lnTo>
                        <a:pt x="96" y="91"/>
                      </a:lnTo>
                      <a:lnTo>
                        <a:pt x="0" y="137"/>
                      </a:lnTo>
                      <a:lnTo>
                        <a:pt x="1" y="80"/>
                      </a:lnTo>
                      <a:lnTo>
                        <a:pt x="1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8" name="Freeform 100"/>
                <p:cNvSpPr>
                  <a:spLocks/>
                </p:cNvSpPr>
                <p:nvPr/>
              </p:nvSpPr>
              <p:spPr bwMode="auto">
                <a:xfrm>
                  <a:off x="769" y="2898"/>
                  <a:ext cx="40" cy="144"/>
                </a:xfrm>
                <a:custGeom>
                  <a:avLst/>
                  <a:gdLst>
                    <a:gd name="T0" fmla="*/ 0 w 80"/>
                    <a:gd name="T1" fmla="*/ 276 h 288"/>
                    <a:gd name="T2" fmla="*/ 10 w 80"/>
                    <a:gd name="T3" fmla="*/ 215 h 288"/>
                    <a:gd name="T4" fmla="*/ 8 w 80"/>
                    <a:gd name="T5" fmla="*/ 115 h 288"/>
                    <a:gd name="T6" fmla="*/ 0 w 80"/>
                    <a:gd name="T7" fmla="*/ 31 h 288"/>
                    <a:gd name="T8" fmla="*/ 17 w 80"/>
                    <a:gd name="T9" fmla="*/ 0 h 288"/>
                    <a:gd name="T10" fmla="*/ 54 w 80"/>
                    <a:gd name="T11" fmla="*/ 12 h 288"/>
                    <a:gd name="T12" fmla="*/ 71 w 80"/>
                    <a:gd name="T13" fmla="*/ 52 h 288"/>
                    <a:gd name="T14" fmla="*/ 80 w 80"/>
                    <a:gd name="T15" fmla="*/ 143 h 288"/>
                    <a:gd name="T16" fmla="*/ 80 w 80"/>
                    <a:gd name="T17" fmla="*/ 204 h 288"/>
                    <a:gd name="T18" fmla="*/ 63 w 80"/>
                    <a:gd name="T19" fmla="*/ 284 h 288"/>
                    <a:gd name="T20" fmla="*/ 44 w 80"/>
                    <a:gd name="T21" fmla="*/ 282 h 288"/>
                    <a:gd name="T22" fmla="*/ 57 w 80"/>
                    <a:gd name="T23" fmla="*/ 200 h 288"/>
                    <a:gd name="T24" fmla="*/ 57 w 80"/>
                    <a:gd name="T25" fmla="*/ 116 h 288"/>
                    <a:gd name="T26" fmla="*/ 44 w 80"/>
                    <a:gd name="T27" fmla="*/ 48 h 288"/>
                    <a:gd name="T28" fmla="*/ 33 w 80"/>
                    <a:gd name="T29" fmla="*/ 33 h 288"/>
                    <a:gd name="T30" fmla="*/ 27 w 80"/>
                    <a:gd name="T31" fmla="*/ 63 h 288"/>
                    <a:gd name="T32" fmla="*/ 33 w 80"/>
                    <a:gd name="T33" fmla="*/ 139 h 288"/>
                    <a:gd name="T34" fmla="*/ 33 w 80"/>
                    <a:gd name="T35" fmla="*/ 210 h 288"/>
                    <a:gd name="T36" fmla="*/ 21 w 80"/>
                    <a:gd name="T37" fmla="*/ 288 h 288"/>
                    <a:gd name="T38" fmla="*/ 0 w 80"/>
                    <a:gd name="T39" fmla="*/ 276 h 288"/>
                    <a:gd name="T40" fmla="*/ 0 w 80"/>
                    <a:gd name="T41" fmla="*/ 27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0" h="288">
                      <a:moveTo>
                        <a:pt x="0" y="276"/>
                      </a:moveTo>
                      <a:lnTo>
                        <a:pt x="10" y="215"/>
                      </a:lnTo>
                      <a:lnTo>
                        <a:pt x="8" y="115"/>
                      </a:lnTo>
                      <a:lnTo>
                        <a:pt x="0" y="31"/>
                      </a:lnTo>
                      <a:lnTo>
                        <a:pt x="17" y="0"/>
                      </a:lnTo>
                      <a:lnTo>
                        <a:pt x="54" y="12"/>
                      </a:lnTo>
                      <a:lnTo>
                        <a:pt x="71" y="52"/>
                      </a:lnTo>
                      <a:lnTo>
                        <a:pt x="80" y="143"/>
                      </a:lnTo>
                      <a:lnTo>
                        <a:pt x="80" y="204"/>
                      </a:lnTo>
                      <a:lnTo>
                        <a:pt x="63" y="284"/>
                      </a:lnTo>
                      <a:lnTo>
                        <a:pt x="44" y="282"/>
                      </a:lnTo>
                      <a:lnTo>
                        <a:pt x="57" y="200"/>
                      </a:lnTo>
                      <a:lnTo>
                        <a:pt x="57" y="116"/>
                      </a:lnTo>
                      <a:lnTo>
                        <a:pt x="44" y="48"/>
                      </a:lnTo>
                      <a:lnTo>
                        <a:pt x="33" y="33"/>
                      </a:lnTo>
                      <a:lnTo>
                        <a:pt x="27" y="63"/>
                      </a:lnTo>
                      <a:lnTo>
                        <a:pt x="33" y="139"/>
                      </a:lnTo>
                      <a:lnTo>
                        <a:pt x="33" y="210"/>
                      </a:lnTo>
                      <a:lnTo>
                        <a:pt x="21" y="288"/>
                      </a:lnTo>
                      <a:lnTo>
                        <a:pt x="0" y="276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09" name="Freeform 101"/>
                <p:cNvSpPr>
                  <a:spLocks/>
                </p:cNvSpPr>
                <p:nvPr/>
              </p:nvSpPr>
              <p:spPr bwMode="auto">
                <a:xfrm>
                  <a:off x="692" y="3052"/>
                  <a:ext cx="218" cy="619"/>
                </a:xfrm>
                <a:custGeom>
                  <a:avLst/>
                  <a:gdLst>
                    <a:gd name="T0" fmla="*/ 0 w 436"/>
                    <a:gd name="T1" fmla="*/ 4 h 1238"/>
                    <a:gd name="T2" fmla="*/ 107 w 436"/>
                    <a:gd name="T3" fmla="*/ 16 h 1238"/>
                    <a:gd name="T4" fmla="*/ 232 w 436"/>
                    <a:gd name="T5" fmla="*/ 56 h 1238"/>
                    <a:gd name="T6" fmla="*/ 314 w 436"/>
                    <a:gd name="T7" fmla="*/ 52 h 1238"/>
                    <a:gd name="T8" fmla="*/ 415 w 436"/>
                    <a:gd name="T9" fmla="*/ 0 h 1238"/>
                    <a:gd name="T10" fmla="*/ 436 w 436"/>
                    <a:gd name="T11" fmla="*/ 128 h 1238"/>
                    <a:gd name="T12" fmla="*/ 426 w 436"/>
                    <a:gd name="T13" fmla="*/ 213 h 1238"/>
                    <a:gd name="T14" fmla="*/ 390 w 436"/>
                    <a:gd name="T15" fmla="*/ 284 h 1238"/>
                    <a:gd name="T16" fmla="*/ 390 w 436"/>
                    <a:gd name="T17" fmla="*/ 386 h 1238"/>
                    <a:gd name="T18" fmla="*/ 384 w 436"/>
                    <a:gd name="T19" fmla="*/ 1234 h 1238"/>
                    <a:gd name="T20" fmla="*/ 293 w 436"/>
                    <a:gd name="T21" fmla="*/ 1238 h 1238"/>
                    <a:gd name="T22" fmla="*/ 293 w 436"/>
                    <a:gd name="T23" fmla="*/ 436 h 1238"/>
                    <a:gd name="T24" fmla="*/ 299 w 436"/>
                    <a:gd name="T25" fmla="*/ 234 h 1238"/>
                    <a:gd name="T26" fmla="*/ 263 w 436"/>
                    <a:gd name="T27" fmla="*/ 122 h 1238"/>
                    <a:gd name="T28" fmla="*/ 192 w 436"/>
                    <a:gd name="T29" fmla="*/ 86 h 1238"/>
                    <a:gd name="T30" fmla="*/ 111 w 436"/>
                    <a:gd name="T31" fmla="*/ 67 h 1238"/>
                    <a:gd name="T32" fmla="*/ 61 w 436"/>
                    <a:gd name="T33" fmla="*/ 40 h 1238"/>
                    <a:gd name="T34" fmla="*/ 0 w 436"/>
                    <a:gd name="T35" fmla="*/ 4 h 1238"/>
                    <a:gd name="T36" fmla="*/ 0 w 436"/>
                    <a:gd name="T37" fmla="*/ 4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6" h="1238">
                      <a:moveTo>
                        <a:pt x="0" y="4"/>
                      </a:moveTo>
                      <a:lnTo>
                        <a:pt x="107" y="16"/>
                      </a:lnTo>
                      <a:lnTo>
                        <a:pt x="232" y="56"/>
                      </a:lnTo>
                      <a:lnTo>
                        <a:pt x="314" y="52"/>
                      </a:lnTo>
                      <a:lnTo>
                        <a:pt x="415" y="0"/>
                      </a:lnTo>
                      <a:lnTo>
                        <a:pt x="436" y="128"/>
                      </a:lnTo>
                      <a:lnTo>
                        <a:pt x="426" y="213"/>
                      </a:lnTo>
                      <a:lnTo>
                        <a:pt x="390" y="284"/>
                      </a:lnTo>
                      <a:lnTo>
                        <a:pt x="390" y="386"/>
                      </a:lnTo>
                      <a:lnTo>
                        <a:pt x="384" y="1234"/>
                      </a:lnTo>
                      <a:lnTo>
                        <a:pt x="293" y="1238"/>
                      </a:lnTo>
                      <a:lnTo>
                        <a:pt x="293" y="436"/>
                      </a:lnTo>
                      <a:lnTo>
                        <a:pt x="299" y="234"/>
                      </a:lnTo>
                      <a:lnTo>
                        <a:pt x="263" y="122"/>
                      </a:lnTo>
                      <a:lnTo>
                        <a:pt x="192" y="86"/>
                      </a:lnTo>
                      <a:lnTo>
                        <a:pt x="111" y="67"/>
                      </a:lnTo>
                      <a:lnTo>
                        <a:pt x="61" y="4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10" name="Group 102"/>
              <p:cNvGrpSpPr>
                <a:grpSpLocks/>
              </p:cNvGrpSpPr>
              <p:nvPr/>
            </p:nvGrpSpPr>
            <p:grpSpPr bwMode="auto">
              <a:xfrm>
                <a:off x="4605" y="1612"/>
                <a:ext cx="468" cy="120"/>
                <a:chOff x="3362" y="3835"/>
                <a:chExt cx="484" cy="367"/>
              </a:xfrm>
            </p:grpSpPr>
            <p:sp>
              <p:nvSpPr>
                <p:cNvPr id="43111" name="Freeform 103"/>
                <p:cNvSpPr>
                  <a:spLocks/>
                </p:cNvSpPr>
                <p:nvPr/>
              </p:nvSpPr>
              <p:spPr bwMode="auto">
                <a:xfrm>
                  <a:off x="3385" y="3903"/>
                  <a:ext cx="433" cy="253"/>
                </a:xfrm>
                <a:custGeom>
                  <a:avLst/>
                  <a:gdLst>
                    <a:gd name="T0" fmla="*/ 440 w 866"/>
                    <a:gd name="T1" fmla="*/ 506 h 507"/>
                    <a:gd name="T2" fmla="*/ 390 w 866"/>
                    <a:gd name="T3" fmla="*/ 504 h 507"/>
                    <a:gd name="T4" fmla="*/ 341 w 866"/>
                    <a:gd name="T5" fmla="*/ 500 h 507"/>
                    <a:gd name="T6" fmla="*/ 291 w 866"/>
                    <a:gd name="T7" fmla="*/ 494 h 507"/>
                    <a:gd name="T8" fmla="*/ 243 w 866"/>
                    <a:gd name="T9" fmla="*/ 484 h 507"/>
                    <a:gd name="T10" fmla="*/ 196 w 866"/>
                    <a:gd name="T11" fmla="*/ 472 h 507"/>
                    <a:gd name="T12" fmla="*/ 148 w 866"/>
                    <a:gd name="T13" fmla="*/ 456 h 507"/>
                    <a:gd name="T14" fmla="*/ 102 w 866"/>
                    <a:gd name="T15" fmla="*/ 436 h 507"/>
                    <a:gd name="T16" fmla="*/ 68 w 866"/>
                    <a:gd name="T17" fmla="*/ 376 h 507"/>
                    <a:gd name="T18" fmla="*/ 47 w 866"/>
                    <a:gd name="T19" fmla="*/ 272 h 507"/>
                    <a:gd name="T20" fmla="*/ 30 w 866"/>
                    <a:gd name="T21" fmla="*/ 165 h 507"/>
                    <a:gd name="T22" fmla="*/ 11 w 866"/>
                    <a:gd name="T23" fmla="*/ 59 h 507"/>
                    <a:gd name="T24" fmla="*/ 23 w 866"/>
                    <a:gd name="T25" fmla="*/ 14 h 507"/>
                    <a:gd name="T26" fmla="*/ 70 w 866"/>
                    <a:gd name="T27" fmla="*/ 26 h 507"/>
                    <a:gd name="T28" fmla="*/ 121 w 866"/>
                    <a:gd name="T29" fmla="*/ 34 h 507"/>
                    <a:gd name="T30" fmla="*/ 175 w 866"/>
                    <a:gd name="T31" fmla="*/ 41 h 507"/>
                    <a:gd name="T32" fmla="*/ 229 w 866"/>
                    <a:gd name="T33" fmla="*/ 46 h 507"/>
                    <a:gd name="T34" fmla="*/ 287 w 866"/>
                    <a:gd name="T35" fmla="*/ 49 h 507"/>
                    <a:gd name="T36" fmla="*/ 344 w 866"/>
                    <a:gd name="T37" fmla="*/ 51 h 507"/>
                    <a:gd name="T38" fmla="*/ 403 w 866"/>
                    <a:gd name="T39" fmla="*/ 51 h 507"/>
                    <a:gd name="T40" fmla="*/ 462 w 866"/>
                    <a:gd name="T41" fmla="*/ 50 h 507"/>
                    <a:gd name="T42" fmla="*/ 520 w 866"/>
                    <a:gd name="T43" fmla="*/ 46 h 507"/>
                    <a:gd name="T44" fmla="*/ 579 w 866"/>
                    <a:gd name="T45" fmla="*/ 43 h 507"/>
                    <a:gd name="T46" fmla="*/ 636 w 866"/>
                    <a:gd name="T47" fmla="*/ 37 h 507"/>
                    <a:gd name="T48" fmla="*/ 691 w 866"/>
                    <a:gd name="T49" fmla="*/ 31 h 507"/>
                    <a:gd name="T50" fmla="*/ 744 w 866"/>
                    <a:gd name="T51" fmla="*/ 23 h 507"/>
                    <a:gd name="T52" fmla="*/ 796 w 866"/>
                    <a:gd name="T53" fmla="*/ 15 h 507"/>
                    <a:gd name="T54" fmla="*/ 843 w 866"/>
                    <a:gd name="T55" fmla="*/ 5 h 507"/>
                    <a:gd name="T56" fmla="*/ 862 w 866"/>
                    <a:gd name="T57" fmla="*/ 64 h 507"/>
                    <a:gd name="T58" fmla="*/ 854 w 866"/>
                    <a:gd name="T59" fmla="*/ 177 h 507"/>
                    <a:gd name="T60" fmla="*/ 843 w 866"/>
                    <a:gd name="T61" fmla="*/ 272 h 507"/>
                    <a:gd name="T62" fmla="*/ 820 w 866"/>
                    <a:gd name="T63" fmla="*/ 351 h 507"/>
                    <a:gd name="T64" fmla="*/ 783 w 866"/>
                    <a:gd name="T65" fmla="*/ 412 h 507"/>
                    <a:gd name="T66" fmla="*/ 726 w 866"/>
                    <a:gd name="T67" fmla="*/ 458 h 507"/>
                    <a:gd name="T68" fmla="*/ 645 w 866"/>
                    <a:gd name="T69" fmla="*/ 489 h 507"/>
                    <a:gd name="T70" fmla="*/ 533 w 866"/>
                    <a:gd name="T71" fmla="*/ 505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66" h="507">
                      <a:moveTo>
                        <a:pt x="465" y="507"/>
                      </a:moveTo>
                      <a:lnTo>
                        <a:pt x="440" y="506"/>
                      </a:lnTo>
                      <a:lnTo>
                        <a:pt x="416" y="506"/>
                      </a:lnTo>
                      <a:lnTo>
                        <a:pt x="390" y="504"/>
                      </a:lnTo>
                      <a:lnTo>
                        <a:pt x="366" y="503"/>
                      </a:lnTo>
                      <a:lnTo>
                        <a:pt x="341" y="500"/>
                      </a:lnTo>
                      <a:lnTo>
                        <a:pt x="317" y="497"/>
                      </a:lnTo>
                      <a:lnTo>
                        <a:pt x="291" y="494"/>
                      </a:lnTo>
                      <a:lnTo>
                        <a:pt x="267" y="489"/>
                      </a:lnTo>
                      <a:lnTo>
                        <a:pt x="243" y="484"/>
                      </a:lnTo>
                      <a:lnTo>
                        <a:pt x="219" y="479"/>
                      </a:lnTo>
                      <a:lnTo>
                        <a:pt x="196" y="472"/>
                      </a:lnTo>
                      <a:lnTo>
                        <a:pt x="171" y="465"/>
                      </a:lnTo>
                      <a:lnTo>
                        <a:pt x="148" y="456"/>
                      </a:lnTo>
                      <a:lnTo>
                        <a:pt x="125" y="446"/>
                      </a:lnTo>
                      <a:lnTo>
                        <a:pt x="102" y="436"/>
                      </a:lnTo>
                      <a:lnTo>
                        <a:pt x="80" y="424"/>
                      </a:lnTo>
                      <a:lnTo>
                        <a:pt x="68" y="376"/>
                      </a:lnTo>
                      <a:lnTo>
                        <a:pt x="57" y="325"/>
                      </a:lnTo>
                      <a:lnTo>
                        <a:pt x="47" y="272"/>
                      </a:lnTo>
                      <a:lnTo>
                        <a:pt x="39" y="219"/>
                      </a:lnTo>
                      <a:lnTo>
                        <a:pt x="30" y="165"/>
                      </a:lnTo>
                      <a:lnTo>
                        <a:pt x="21" y="112"/>
                      </a:lnTo>
                      <a:lnTo>
                        <a:pt x="11" y="59"/>
                      </a:lnTo>
                      <a:lnTo>
                        <a:pt x="0" y="8"/>
                      </a:lnTo>
                      <a:lnTo>
                        <a:pt x="23" y="14"/>
                      </a:lnTo>
                      <a:lnTo>
                        <a:pt x="46" y="20"/>
                      </a:lnTo>
                      <a:lnTo>
                        <a:pt x="70" y="26"/>
                      </a:lnTo>
                      <a:lnTo>
                        <a:pt x="95" y="30"/>
                      </a:lnTo>
                      <a:lnTo>
                        <a:pt x="121" y="34"/>
                      </a:lnTo>
                      <a:lnTo>
                        <a:pt x="147" y="37"/>
                      </a:lnTo>
                      <a:lnTo>
                        <a:pt x="175" y="41"/>
                      </a:lnTo>
                      <a:lnTo>
                        <a:pt x="201" y="44"/>
                      </a:lnTo>
                      <a:lnTo>
                        <a:pt x="229" y="46"/>
                      </a:lnTo>
                      <a:lnTo>
                        <a:pt x="258" y="48"/>
                      </a:lnTo>
                      <a:lnTo>
                        <a:pt x="287" y="49"/>
                      </a:lnTo>
                      <a:lnTo>
                        <a:pt x="315" y="50"/>
                      </a:lnTo>
                      <a:lnTo>
                        <a:pt x="344" y="51"/>
                      </a:lnTo>
                      <a:lnTo>
                        <a:pt x="374" y="51"/>
                      </a:lnTo>
                      <a:lnTo>
                        <a:pt x="403" y="51"/>
                      </a:lnTo>
                      <a:lnTo>
                        <a:pt x="433" y="51"/>
                      </a:lnTo>
                      <a:lnTo>
                        <a:pt x="462" y="50"/>
                      </a:lnTo>
                      <a:lnTo>
                        <a:pt x="492" y="49"/>
                      </a:lnTo>
                      <a:lnTo>
                        <a:pt x="520" y="46"/>
                      </a:lnTo>
                      <a:lnTo>
                        <a:pt x="549" y="45"/>
                      </a:lnTo>
                      <a:lnTo>
                        <a:pt x="579" y="43"/>
                      </a:lnTo>
                      <a:lnTo>
                        <a:pt x="607" y="41"/>
                      </a:lnTo>
                      <a:lnTo>
                        <a:pt x="636" y="37"/>
                      </a:lnTo>
                      <a:lnTo>
                        <a:pt x="663" y="35"/>
                      </a:lnTo>
                      <a:lnTo>
                        <a:pt x="691" y="31"/>
                      </a:lnTo>
                      <a:lnTo>
                        <a:pt x="717" y="28"/>
                      </a:lnTo>
                      <a:lnTo>
                        <a:pt x="744" y="23"/>
                      </a:lnTo>
                      <a:lnTo>
                        <a:pt x="770" y="20"/>
                      </a:lnTo>
                      <a:lnTo>
                        <a:pt x="796" y="15"/>
                      </a:lnTo>
                      <a:lnTo>
                        <a:pt x="820" y="11"/>
                      </a:lnTo>
                      <a:lnTo>
                        <a:pt x="843" y="5"/>
                      </a:lnTo>
                      <a:lnTo>
                        <a:pt x="866" y="0"/>
                      </a:lnTo>
                      <a:lnTo>
                        <a:pt x="862" y="64"/>
                      </a:lnTo>
                      <a:lnTo>
                        <a:pt x="859" y="122"/>
                      </a:lnTo>
                      <a:lnTo>
                        <a:pt x="854" y="177"/>
                      </a:lnTo>
                      <a:lnTo>
                        <a:pt x="850" y="226"/>
                      </a:lnTo>
                      <a:lnTo>
                        <a:pt x="843" y="272"/>
                      </a:lnTo>
                      <a:lnTo>
                        <a:pt x="832" y="313"/>
                      </a:lnTo>
                      <a:lnTo>
                        <a:pt x="820" y="351"/>
                      </a:lnTo>
                      <a:lnTo>
                        <a:pt x="804" y="383"/>
                      </a:lnTo>
                      <a:lnTo>
                        <a:pt x="783" y="412"/>
                      </a:lnTo>
                      <a:lnTo>
                        <a:pt x="758" y="437"/>
                      </a:lnTo>
                      <a:lnTo>
                        <a:pt x="726" y="458"/>
                      </a:lnTo>
                      <a:lnTo>
                        <a:pt x="688" y="475"/>
                      </a:lnTo>
                      <a:lnTo>
                        <a:pt x="645" y="489"/>
                      </a:lnTo>
                      <a:lnTo>
                        <a:pt x="593" y="498"/>
                      </a:lnTo>
                      <a:lnTo>
                        <a:pt x="533" y="505"/>
                      </a:lnTo>
                      <a:lnTo>
                        <a:pt x="465" y="507"/>
                      </a:lnTo>
                      <a:close/>
                    </a:path>
                  </a:pathLst>
                </a:custGeom>
                <a:solidFill>
                  <a:srgbClr val="DB4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2" name="Freeform 104"/>
                <p:cNvSpPr>
                  <a:spLocks/>
                </p:cNvSpPr>
                <p:nvPr/>
              </p:nvSpPr>
              <p:spPr bwMode="auto">
                <a:xfrm>
                  <a:off x="3362" y="3835"/>
                  <a:ext cx="484" cy="268"/>
                </a:xfrm>
                <a:custGeom>
                  <a:avLst/>
                  <a:gdLst>
                    <a:gd name="T0" fmla="*/ 962 w 966"/>
                    <a:gd name="T1" fmla="*/ 116 h 534"/>
                    <a:gd name="T2" fmla="*/ 913 w 966"/>
                    <a:gd name="T3" fmla="*/ 180 h 534"/>
                    <a:gd name="T4" fmla="*/ 892 w 966"/>
                    <a:gd name="T5" fmla="*/ 262 h 534"/>
                    <a:gd name="T6" fmla="*/ 889 w 966"/>
                    <a:gd name="T7" fmla="*/ 319 h 534"/>
                    <a:gd name="T8" fmla="*/ 897 w 966"/>
                    <a:gd name="T9" fmla="*/ 322 h 534"/>
                    <a:gd name="T10" fmla="*/ 872 w 966"/>
                    <a:gd name="T11" fmla="*/ 454 h 534"/>
                    <a:gd name="T12" fmla="*/ 859 w 966"/>
                    <a:gd name="T13" fmla="*/ 503 h 534"/>
                    <a:gd name="T14" fmla="*/ 857 w 966"/>
                    <a:gd name="T15" fmla="*/ 464 h 534"/>
                    <a:gd name="T16" fmla="*/ 875 w 966"/>
                    <a:gd name="T17" fmla="*/ 333 h 534"/>
                    <a:gd name="T18" fmla="*/ 895 w 966"/>
                    <a:gd name="T19" fmla="*/ 201 h 534"/>
                    <a:gd name="T20" fmla="*/ 853 w 966"/>
                    <a:gd name="T21" fmla="*/ 168 h 534"/>
                    <a:gd name="T22" fmla="*/ 778 w 966"/>
                    <a:gd name="T23" fmla="*/ 180 h 534"/>
                    <a:gd name="T24" fmla="*/ 701 w 966"/>
                    <a:gd name="T25" fmla="*/ 188 h 534"/>
                    <a:gd name="T26" fmla="*/ 621 w 966"/>
                    <a:gd name="T27" fmla="*/ 194 h 534"/>
                    <a:gd name="T28" fmla="*/ 540 w 966"/>
                    <a:gd name="T29" fmla="*/ 198 h 534"/>
                    <a:gd name="T30" fmla="*/ 458 w 966"/>
                    <a:gd name="T31" fmla="*/ 198 h 534"/>
                    <a:gd name="T32" fmla="*/ 376 w 966"/>
                    <a:gd name="T33" fmla="*/ 195 h 534"/>
                    <a:gd name="T34" fmla="*/ 295 w 966"/>
                    <a:gd name="T35" fmla="*/ 191 h 534"/>
                    <a:gd name="T36" fmla="*/ 216 w 966"/>
                    <a:gd name="T37" fmla="*/ 185 h 534"/>
                    <a:gd name="T38" fmla="*/ 138 w 966"/>
                    <a:gd name="T39" fmla="*/ 176 h 534"/>
                    <a:gd name="T40" fmla="*/ 64 w 966"/>
                    <a:gd name="T41" fmla="*/ 167 h 534"/>
                    <a:gd name="T42" fmla="*/ 83 w 966"/>
                    <a:gd name="T43" fmla="*/ 244 h 534"/>
                    <a:gd name="T44" fmla="*/ 83 w 966"/>
                    <a:gd name="T45" fmla="*/ 269 h 534"/>
                    <a:gd name="T46" fmla="*/ 81 w 966"/>
                    <a:gd name="T47" fmla="*/ 293 h 534"/>
                    <a:gd name="T48" fmla="*/ 97 w 966"/>
                    <a:gd name="T49" fmla="*/ 405 h 534"/>
                    <a:gd name="T50" fmla="*/ 115 w 966"/>
                    <a:gd name="T51" fmla="*/ 512 h 534"/>
                    <a:gd name="T52" fmla="*/ 116 w 966"/>
                    <a:gd name="T53" fmla="*/ 534 h 534"/>
                    <a:gd name="T54" fmla="*/ 105 w 966"/>
                    <a:gd name="T55" fmla="*/ 493 h 534"/>
                    <a:gd name="T56" fmla="*/ 85 w 966"/>
                    <a:gd name="T57" fmla="*/ 366 h 534"/>
                    <a:gd name="T58" fmla="*/ 66 w 966"/>
                    <a:gd name="T59" fmla="*/ 239 h 534"/>
                    <a:gd name="T60" fmla="*/ 38 w 966"/>
                    <a:gd name="T61" fmla="*/ 161 h 534"/>
                    <a:gd name="T62" fmla="*/ 5 w 966"/>
                    <a:gd name="T63" fmla="*/ 114 h 534"/>
                    <a:gd name="T64" fmla="*/ 8 w 966"/>
                    <a:gd name="T65" fmla="*/ 76 h 534"/>
                    <a:gd name="T66" fmla="*/ 24 w 966"/>
                    <a:gd name="T67" fmla="*/ 65 h 534"/>
                    <a:gd name="T68" fmla="*/ 49 w 966"/>
                    <a:gd name="T69" fmla="*/ 56 h 534"/>
                    <a:gd name="T70" fmla="*/ 76 w 966"/>
                    <a:gd name="T71" fmla="*/ 49 h 534"/>
                    <a:gd name="T72" fmla="*/ 97 w 966"/>
                    <a:gd name="T73" fmla="*/ 40 h 534"/>
                    <a:gd name="T74" fmla="*/ 116 w 966"/>
                    <a:gd name="T75" fmla="*/ 32 h 534"/>
                    <a:gd name="T76" fmla="*/ 166 w 966"/>
                    <a:gd name="T77" fmla="*/ 23 h 534"/>
                    <a:gd name="T78" fmla="*/ 243 w 966"/>
                    <a:gd name="T79" fmla="*/ 14 h 534"/>
                    <a:gd name="T80" fmla="*/ 325 w 966"/>
                    <a:gd name="T81" fmla="*/ 8 h 534"/>
                    <a:gd name="T82" fmla="*/ 410 w 966"/>
                    <a:gd name="T83" fmla="*/ 2 h 534"/>
                    <a:gd name="T84" fmla="*/ 497 w 966"/>
                    <a:gd name="T85" fmla="*/ 0 h 534"/>
                    <a:gd name="T86" fmla="*/ 584 w 966"/>
                    <a:gd name="T87" fmla="*/ 0 h 534"/>
                    <a:gd name="T88" fmla="*/ 669 w 966"/>
                    <a:gd name="T89" fmla="*/ 4 h 534"/>
                    <a:gd name="T90" fmla="*/ 752 w 966"/>
                    <a:gd name="T91" fmla="*/ 12 h 534"/>
                    <a:gd name="T92" fmla="*/ 829 w 966"/>
                    <a:gd name="T93" fmla="*/ 24 h 534"/>
                    <a:gd name="T94" fmla="*/ 899 w 966"/>
                    <a:gd name="T95" fmla="*/ 41 h 534"/>
                    <a:gd name="T96" fmla="*/ 962 w 966"/>
                    <a:gd name="T97" fmla="*/ 63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66" h="534">
                      <a:moveTo>
                        <a:pt x="962" y="63"/>
                      </a:moveTo>
                      <a:lnTo>
                        <a:pt x="966" y="70"/>
                      </a:lnTo>
                      <a:lnTo>
                        <a:pt x="962" y="116"/>
                      </a:lnTo>
                      <a:lnTo>
                        <a:pt x="941" y="134"/>
                      </a:lnTo>
                      <a:lnTo>
                        <a:pt x="925" y="155"/>
                      </a:lnTo>
                      <a:lnTo>
                        <a:pt x="913" y="180"/>
                      </a:lnTo>
                      <a:lnTo>
                        <a:pt x="904" y="206"/>
                      </a:lnTo>
                      <a:lnTo>
                        <a:pt x="897" y="235"/>
                      </a:lnTo>
                      <a:lnTo>
                        <a:pt x="892" y="262"/>
                      </a:lnTo>
                      <a:lnTo>
                        <a:pt x="889" y="290"/>
                      </a:lnTo>
                      <a:lnTo>
                        <a:pt x="888" y="318"/>
                      </a:lnTo>
                      <a:lnTo>
                        <a:pt x="889" y="319"/>
                      </a:lnTo>
                      <a:lnTo>
                        <a:pt x="891" y="320"/>
                      </a:lnTo>
                      <a:lnTo>
                        <a:pt x="894" y="321"/>
                      </a:lnTo>
                      <a:lnTo>
                        <a:pt x="897" y="322"/>
                      </a:lnTo>
                      <a:lnTo>
                        <a:pt x="886" y="365"/>
                      </a:lnTo>
                      <a:lnTo>
                        <a:pt x="879" y="410"/>
                      </a:lnTo>
                      <a:lnTo>
                        <a:pt x="872" y="454"/>
                      </a:lnTo>
                      <a:lnTo>
                        <a:pt x="867" y="497"/>
                      </a:lnTo>
                      <a:lnTo>
                        <a:pt x="862" y="500"/>
                      </a:lnTo>
                      <a:lnTo>
                        <a:pt x="859" y="503"/>
                      </a:lnTo>
                      <a:lnTo>
                        <a:pt x="854" y="505"/>
                      </a:lnTo>
                      <a:lnTo>
                        <a:pt x="851" y="507"/>
                      </a:lnTo>
                      <a:lnTo>
                        <a:pt x="857" y="464"/>
                      </a:lnTo>
                      <a:lnTo>
                        <a:pt x="862" y="420"/>
                      </a:lnTo>
                      <a:lnTo>
                        <a:pt x="868" y="376"/>
                      </a:lnTo>
                      <a:lnTo>
                        <a:pt x="875" y="333"/>
                      </a:lnTo>
                      <a:lnTo>
                        <a:pt x="881" y="289"/>
                      </a:lnTo>
                      <a:lnTo>
                        <a:pt x="888" y="245"/>
                      </a:lnTo>
                      <a:lnTo>
                        <a:pt x="895" y="201"/>
                      </a:lnTo>
                      <a:lnTo>
                        <a:pt x="902" y="157"/>
                      </a:lnTo>
                      <a:lnTo>
                        <a:pt x="877" y="163"/>
                      </a:lnTo>
                      <a:lnTo>
                        <a:pt x="853" y="168"/>
                      </a:lnTo>
                      <a:lnTo>
                        <a:pt x="829" y="172"/>
                      </a:lnTo>
                      <a:lnTo>
                        <a:pt x="804" y="176"/>
                      </a:lnTo>
                      <a:lnTo>
                        <a:pt x="778" y="180"/>
                      </a:lnTo>
                      <a:lnTo>
                        <a:pt x="753" y="183"/>
                      </a:lnTo>
                      <a:lnTo>
                        <a:pt x="727" y="186"/>
                      </a:lnTo>
                      <a:lnTo>
                        <a:pt x="701" y="188"/>
                      </a:lnTo>
                      <a:lnTo>
                        <a:pt x="675" y="191"/>
                      </a:lnTo>
                      <a:lnTo>
                        <a:pt x="647" y="193"/>
                      </a:lnTo>
                      <a:lnTo>
                        <a:pt x="621" y="194"/>
                      </a:lnTo>
                      <a:lnTo>
                        <a:pt x="594" y="195"/>
                      </a:lnTo>
                      <a:lnTo>
                        <a:pt x="567" y="197"/>
                      </a:lnTo>
                      <a:lnTo>
                        <a:pt x="540" y="198"/>
                      </a:lnTo>
                      <a:lnTo>
                        <a:pt x="512" y="198"/>
                      </a:lnTo>
                      <a:lnTo>
                        <a:pt x="485" y="198"/>
                      </a:lnTo>
                      <a:lnTo>
                        <a:pt x="458" y="198"/>
                      </a:lnTo>
                      <a:lnTo>
                        <a:pt x="431" y="198"/>
                      </a:lnTo>
                      <a:lnTo>
                        <a:pt x="403" y="197"/>
                      </a:lnTo>
                      <a:lnTo>
                        <a:pt x="376" y="195"/>
                      </a:lnTo>
                      <a:lnTo>
                        <a:pt x="349" y="194"/>
                      </a:lnTo>
                      <a:lnTo>
                        <a:pt x="322" y="193"/>
                      </a:lnTo>
                      <a:lnTo>
                        <a:pt x="295" y="191"/>
                      </a:lnTo>
                      <a:lnTo>
                        <a:pt x="268" y="188"/>
                      </a:lnTo>
                      <a:lnTo>
                        <a:pt x="242" y="187"/>
                      </a:lnTo>
                      <a:lnTo>
                        <a:pt x="216" y="185"/>
                      </a:lnTo>
                      <a:lnTo>
                        <a:pt x="190" y="182"/>
                      </a:lnTo>
                      <a:lnTo>
                        <a:pt x="165" y="179"/>
                      </a:lnTo>
                      <a:lnTo>
                        <a:pt x="138" y="176"/>
                      </a:lnTo>
                      <a:lnTo>
                        <a:pt x="114" y="174"/>
                      </a:lnTo>
                      <a:lnTo>
                        <a:pt x="89" y="170"/>
                      </a:lnTo>
                      <a:lnTo>
                        <a:pt x="64" y="167"/>
                      </a:lnTo>
                      <a:lnTo>
                        <a:pt x="69" y="192"/>
                      </a:lnTo>
                      <a:lnTo>
                        <a:pt x="75" y="217"/>
                      </a:lnTo>
                      <a:lnTo>
                        <a:pt x="83" y="244"/>
                      </a:lnTo>
                      <a:lnTo>
                        <a:pt x="89" y="269"/>
                      </a:lnTo>
                      <a:lnTo>
                        <a:pt x="86" y="269"/>
                      </a:lnTo>
                      <a:lnTo>
                        <a:pt x="83" y="269"/>
                      </a:lnTo>
                      <a:lnTo>
                        <a:pt x="81" y="269"/>
                      </a:lnTo>
                      <a:lnTo>
                        <a:pt x="77" y="269"/>
                      </a:lnTo>
                      <a:lnTo>
                        <a:pt x="81" y="293"/>
                      </a:lnTo>
                      <a:lnTo>
                        <a:pt x="85" y="327"/>
                      </a:lnTo>
                      <a:lnTo>
                        <a:pt x="91" y="365"/>
                      </a:lnTo>
                      <a:lnTo>
                        <a:pt x="97" y="405"/>
                      </a:lnTo>
                      <a:lnTo>
                        <a:pt x="102" y="444"/>
                      </a:lnTo>
                      <a:lnTo>
                        <a:pt x="108" y="481"/>
                      </a:lnTo>
                      <a:lnTo>
                        <a:pt x="115" y="512"/>
                      </a:lnTo>
                      <a:lnTo>
                        <a:pt x="122" y="534"/>
                      </a:lnTo>
                      <a:lnTo>
                        <a:pt x="120" y="534"/>
                      </a:lnTo>
                      <a:lnTo>
                        <a:pt x="116" y="534"/>
                      </a:lnTo>
                      <a:lnTo>
                        <a:pt x="113" y="534"/>
                      </a:lnTo>
                      <a:lnTo>
                        <a:pt x="110" y="534"/>
                      </a:lnTo>
                      <a:lnTo>
                        <a:pt x="105" y="493"/>
                      </a:lnTo>
                      <a:lnTo>
                        <a:pt x="99" y="450"/>
                      </a:lnTo>
                      <a:lnTo>
                        <a:pt x="92" y="409"/>
                      </a:lnTo>
                      <a:lnTo>
                        <a:pt x="85" y="366"/>
                      </a:lnTo>
                      <a:lnTo>
                        <a:pt x="78" y="323"/>
                      </a:lnTo>
                      <a:lnTo>
                        <a:pt x="72" y="282"/>
                      </a:lnTo>
                      <a:lnTo>
                        <a:pt x="66" y="239"/>
                      </a:lnTo>
                      <a:lnTo>
                        <a:pt x="59" y="198"/>
                      </a:lnTo>
                      <a:lnTo>
                        <a:pt x="49" y="179"/>
                      </a:lnTo>
                      <a:lnTo>
                        <a:pt x="38" y="161"/>
                      </a:lnTo>
                      <a:lnTo>
                        <a:pt x="25" y="145"/>
                      </a:lnTo>
                      <a:lnTo>
                        <a:pt x="14" y="129"/>
                      </a:lnTo>
                      <a:lnTo>
                        <a:pt x="5" y="114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8" y="76"/>
                      </a:lnTo>
                      <a:lnTo>
                        <a:pt x="13" y="72"/>
                      </a:lnTo>
                      <a:lnTo>
                        <a:pt x="17" y="69"/>
                      </a:lnTo>
                      <a:lnTo>
                        <a:pt x="24" y="65"/>
                      </a:lnTo>
                      <a:lnTo>
                        <a:pt x="31" y="62"/>
                      </a:lnTo>
                      <a:lnTo>
                        <a:pt x="40" y="58"/>
                      </a:lnTo>
                      <a:lnTo>
                        <a:pt x="49" y="56"/>
                      </a:lnTo>
                      <a:lnTo>
                        <a:pt x="61" y="53"/>
                      </a:lnTo>
                      <a:lnTo>
                        <a:pt x="74" y="50"/>
                      </a:lnTo>
                      <a:lnTo>
                        <a:pt x="76" y="49"/>
                      </a:lnTo>
                      <a:lnTo>
                        <a:pt x="81" y="46"/>
                      </a:lnTo>
                      <a:lnTo>
                        <a:pt x="87" y="43"/>
                      </a:lnTo>
                      <a:lnTo>
                        <a:pt x="97" y="40"/>
                      </a:lnTo>
                      <a:lnTo>
                        <a:pt x="105" y="38"/>
                      </a:lnTo>
                      <a:lnTo>
                        <a:pt x="112" y="34"/>
                      </a:lnTo>
                      <a:lnTo>
                        <a:pt x="116" y="32"/>
                      </a:lnTo>
                      <a:lnTo>
                        <a:pt x="119" y="29"/>
                      </a:lnTo>
                      <a:lnTo>
                        <a:pt x="142" y="26"/>
                      </a:lnTo>
                      <a:lnTo>
                        <a:pt x="166" y="23"/>
                      </a:lnTo>
                      <a:lnTo>
                        <a:pt x="191" y="20"/>
                      </a:lnTo>
                      <a:lnTo>
                        <a:pt x="216" y="17"/>
                      </a:lnTo>
                      <a:lnTo>
                        <a:pt x="243" y="14"/>
                      </a:lnTo>
                      <a:lnTo>
                        <a:pt x="269" y="12"/>
                      </a:lnTo>
                      <a:lnTo>
                        <a:pt x="297" y="10"/>
                      </a:lnTo>
                      <a:lnTo>
                        <a:pt x="325" y="8"/>
                      </a:lnTo>
                      <a:lnTo>
                        <a:pt x="353" y="5"/>
                      </a:lnTo>
                      <a:lnTo>
                        <a:pt x="381" y="3"/>
                      </a:lnTo>
                      <a:lnTo>
                        <a:pt x="410" y="2"/>
                      </a:lnTo>
                      <a:lnTo>
                        <a:pt x="439" y="1"/>
                      </a:lnTo>
                      <a:lnTo>
                        <a:pt x="467" y="1"/>
                      </a:lnTo>
                      <a:lnTo>
                        <a:pt x="497" y="0"/>
                      </a:lnTo>
                      <a:lnTo>
                        <a:pt x="526" y="0"/>
                      </a:lnTo>
                      <a:lnTo>
                        <a:pt x="555" y="0"/>
                      </a:lnTo>
                      <a:lnTo>
                        <a:pt x="584" y="0"/>
                      </a:lnTo>
                      <a:lnTo>
                        <a:pt x="613" y="1"/>
                      </a:lnTo>
                      <a:lnTo>
                        <a:pt x="641" y="2"/>
                      </a:lnTo>
                      <a:lnTo>
                        <a:pt x="669" y="4"/>
                      </a:lnTo>
                      <a:lnTo>
                        <a:pt x="697" y="6"/>
                      </a:lnTo>
                      <a:lnTo>
                        <a:pt x="724" y="9"/>
                      </a:lnTo>
                      <a:lnTo>
                        <a:pt x="752" y="12"/>
                      </a:lnTo>
                      <a:lnTo>
                        <a:pt x="777" y="16"/>
                      </a:lnTo>
                      <a:lnTo>
                        <a:pt x="804" y="19"/>
                      </a:lnTo>
                      <a:lnTo>
                        <a:pt x="829" y="24"/>
                      </a:lnTo>
                      <a:lnTo>
                        <a:pt x="853" y="28"/>
                      </a:lnTo>
                      <a:lnTo>
                        <a:pt x="876" y="34"/>
                      </a:lnTo>
                      <a:lnTo>
                        <a:pt x="899" y="41"/>
                      </a:lnTo>
                      <a:lnTo>
                        <a:pt x="921" y="48"/>
                      </a:lnTo>
                      <a:lnTo>
                        <a:pt x="942" y="55"/>
                      </a:lnTo>
                      <a:lnTo>
                        <a:pt x="962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3" name="Freeform 105"/>
                <p:cNvSpPr>
                  <a:spLocks/>
                </p:cNvSpPr>
                <p:nvPr/>
              </p:nvSpPr>
              <p:spPr bwMode="auto">
                <a:xfrm>
                  <a:off x="3364" y="4046"/>
                  <a:ext cx="472" cy="156"/>
                </a:xfrm>
                <a:custGeom>
                  <a:avLst/>
                  <a:gdLst>
                    <a:gd name="T0" fmla="*/ 572 w 945"/>
                    <a:gd name="T1" fmla="*/ 304 h 314"/>
                    <a:gd name="T2" fmla="*/ 522 w 945"/>
                    <a:gd name="T3" fmla="*/ 310 h 314"/>
                    <a:gd name="T4" fmla="*/ 470 w 945"/>
                    <a:gd name="T5" fmla="*/ 312 h 314"/>
                    <a:gd name="T6" fmla="*/ 417 w 945"/>
                    <a:gd name="T7" fmla="*/ 314 h 314"/>
                    <a:gd name="T8" fmla="*/ 362 w 945"/>
                    <a:gd name="T9" fmla="*/ 311 h 314"/>
                    <a:gd name="T10" fmla="*/ 310 w 945"/>
                    <a:gd name="T11" fmla="*/ 307 h 314"/>
                    <a:gd name="T12" fmla="*/ 263 w 945"/>
                    <a:gd name="T13" fmla="*/ 300 h 314"/>
                    <a:gd name="T14" fmla="*/ 217 w 945"/>
                    <a:gd name="T15" fmla="*/ 290 h 314"/>
                    <a:gd name="T16" fmla="*/ 171 w 945"/>
                    <a:gd name="T17" fmla="*/ 279 h 314"/>
                    <a:gd name="T18" fmla="*/ 125 w 945"/>
                    <a:gd name="T19" fmla="*/ 263 h 314"/>
                    <a:gd name="T20" fmla="*/ 79 w 945"/>
                    <a:gd name="T21" fmla="*/ 244 h 314"/>
                    <a:gd name="T22" fmla="*/ 68 w 945"/>
                    <a:gd name="T23" fmla="*/ 235 h 314"/>
                    <a:gd name="T24" fmla="*/ 65 w 945"/>
                    <a:gd name="T25" fmla="*/ 224 h 314"/>
                    <a:gd name="T26" fmla="*/ 57 w 945"/>
                    <a:gd name="T27" fmla="*/ 205 h 314"/>
                    <a:gd name="T28" fmla="*/ 34 w 945"/>
                    <a:gd name="T29" fmla="*/ 173 h 314"/>
                    <a:gd name="T30" fmla="*/ 26 w 945"/>
                    <a:gd name="T31" fmla="*/ 161 h 314"/>
                    <a:gd name="T32" fmla="*/ 17 w 945"/>
                    <a:gd name="T33" fmla="*/ 131 h 314"/>
                    <a:gd name="T34" fmla="*/ 7 w 945"/>
                    <a:gd name="T35" fmla="*/ 103 h 314"/>
                    <a:gd name="T36" fmla="*/ 0 w 945"/>
                    <a:gd name="T37" fmla="*/ 96 h 314"/>
                    <a:gd name="T38" fmla="*/ 10 w 945"/>
                    <a:gd name="T39" fmla="*/ 91 h 314"/>
                    <a:gd name="T40" fmla="*/ 12 w 945"/>
                    <a:gd name="T41" fmla="*/ 83 h 314"/>
                    <a:gd name="T42" fmla="*/ 18 w 945"/>
                    <a:gd name="T43" fmla="*/ 70 h 314"/>
                    <a:gd name="T44" fmla="*/ 35 w 945"/>
                    <a:gd name="T45" fmla="*/ 55 h 314"/>
                    <a:gd name="T46" fmla="*/ 53 w 945"/>
                    <a:gd name="T47" fmla="*/ 44 h 314"/>
                    <a:gd name="T48" fmla="*/ 67 w 945"/>
                    <a:gd name="T49" fmla="*/ 38 h 314"/>
                    <a:gd name="T50" fmla="*/ 82 w 945"/>
                    <a:gd name="T51" fmla="*/ 30 h 314"/>
                    <a:gd name="T52" fmla="*/ 95 w 945"/>
                    <a:gd name="T53" fmla="*/ 25 h 314"/>
                    <a:gd name="T54" fmla="*/ 103 w 945"/>
                    <a:gd name="T55" fmla="*/ 49 h 314"/>
                    <a:gd name="T56" fmla="*/ 109 w 945"/>
                    <a:gd name="T57" fmla="*/ 66 h 314"/>
                    <a:gd name="T58" fmla="*/ 116 w 945"/>
                    <a:gd name="T59" fmla="*/ 90 h 314"/>
                    <a:gd name="T60" fmla="*/ 117 w 945"/>
                    <a:gd name="T61" fmla="*/ 114 h 314"/>
                    <a:gd name="T62" fmla="*/ 157 w 945"/>
                    <a:gd name="T63" fmla="*/ 130 h 314"/>
                    <a:gd name="T64" fmla="*/ 198 w 945"/>
                    <a:gd name="T65" fmla="*/ 142 h 314"/>
                    <a:gd name="T66" fmla="*/ 240 w 945"/>
                    <a:gd name="T67" fmla="*/ 150 h 314"/>
                    <a:gd name="T68" fmla="*/ 283 w 945"/>
                    <a:gd name="T69" fmla="*/ 157 h 314"/>
                    <a:gd name="T70" fmla="*/ 324 w 945"/>
                    <a:gd name="T71" fmla="*/ 164 h 314"/>
                    <a:gd name="T72" fmla="*/ 398 w 945"/>
                    <a:gd name="T73" fmla="*/ 170 h 314"/>
                    <a:gd name="T74" fmla="*/ 488 w 945"/>
                    <a:gd name="T75" fmla="*/ 171 h 314"/>
                    <a:gd name="T76" fmla="*/ 578 w 945"/>
                    <a:gd name="T77" fmla="*/ 165 h 314"/>
                    <a:gd name="T78" fmla="*/ 668 w 945"/>
                    <a:gd name="T79" fmla="*/ 151 h 314"/>
                    <a:gd name="T80" fmla="*/ 758 w 945"/>
                    <a:gd name="T81" fmla="*/ 129 h 314"/>
                    <a:gd name="T82" fmla="*/ 821 w 945"/>
                    <a:gd name="T83" fmla="*/ 107 h 314"/>
                    <a:gd name="T84" fmla="*/ 836 w 945"/>
                    <a:gd name="T85" fmla="*/ 96 h 314"/>
                    <a:gd name="T86" fmla="*/ 861 w 945"/>
                    <a:gd name="T87" fmla="*/ 24 h 314"/>
                    <a:gd name="T88" fmla="*/ 888 w 945"/>
                    <a:gd name="T89" fmla="*/ 10 h 314"/>
                    <a:gd name="T90" fmla="*/ 916 w 945"/>
                    <a:gd name="T91" fmla="*/ 25 h 314"/>
                    <a:gd name="T92" fmla="*/ 945 w 945"/>
                    <a:gd name="T93" fmla="*/ 43 h 314"/>
                    <a:gd name="T94" fmla="*/ 945 w 945"/>
                    <a:gd name="T95" fmla="*/ 63 h 314"/>
                    <a:gd name="T96" fmla="*/ 931 w 945"/>
                    <a:gd name="T97" fmla="*/ 98 h 314"/>
                    <a:gd name="T98" fmla="*/ 912 w 945"/>
                    <a:gd name="T99" fmla="*/ 142 h 314"/>
                    <a:gd name="T100" fmla="*/ 894 w 945"/>
                    <a:gd name="T101" fmla="*/ 182 h 314"/>
                    <a:gd name="T102" fmla="*/ 876 w 945"/>
                    <a:gd name="T103" fmla="*/ 202 h 314"/>
                    <a:gd name="T104" fmla="*/ 865 w 945"/>
                    <a:gd name="T105" fmla="*/ 213 h 314"/>
                    <a:gd name="T106" fmla="*/ 847 w 945"/>
                    <a:gd name="T107" fmla="*/ 226 h 314"/>
                    <a:gd name="T108" fmla="*/ 821 w 945"/>
                    <a:gd name="T109" fmla="*/ 237 h 314"/>
                    <a:gd name="T110" fmla="*/ 782 w 945"/>
                    <a:gd name="T111" fmla="*/ 252 h 314"/>
                    <a:gd name="T112" fmla="*/ 732 w 945"/>
                    <a:gd name="T113" fmla="*/ 269 h 314"/>
                    <a:gd name="T114" fmla="*/ 672 w 945"/>
                    <a:gd name="T115" fmla="*/ 286 h 314"/>
                    <a:gd name="T116" fmla="*/ 604 w 945"/>
                    <a:gd name="T117" fmla="*/ 30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45" h="314">
                      <a:moveTo>
                        <a:pt x="604" y="300"/>
                      </a:moveTo>
                      <a:lnTo>
                        <a:pt x="588" y="302"/>
                      </a:lnTo>
                      <a:lnTo>
                        <a:pt x="572" y="304"/>
                      </a:lnTo>
                      <a:lnTo>
                        <a:pt x="555" y="307"/>
                      </a:lnTo>
                      <a:lnTo>
                        <a:pt x="539" y="309"/>
                      </a:lnTo>
                      <a:lnTo>
                        <a:pt x="522" y="310"/>
                      </a:lnTo>
                      <a:lnTo>
                        <a:pt x="505" y="311"/>
                      </a:lnTo>
                      <a:lnTo>
                        <a:pt x="488" y="312"/>
                      </a:lnTo>
                      <a:lnTo>
                        <a:pt x="470" y="312"/>
                      </a:lnTo>
                      <a:lnTo>
                        <a:pt x="453" y="314"/>
                      </a:lnTo>
                      <a:lnTo>
                        <a:pt x="435" y="314"/>
                      </a:lnTo>
                      <a:lnTo>
                        <a:pt x="417" y="314"/>
                      </a:lnTo>
                      <a:lnTo>
                        <a:pt x="399" y="312"/>
                      </a:lnTo>
                      <a:lnTo>
                        <a:pt x="380" y="311"/>
                      </a:lnTo>
                      <a:lnTo>
                        <a:pt x="362" y="311"/>
                      </a:lnTo>
                      <a:lnTo>
                        <a:pt x="344" y="309"/>
                      </a:lnTo>
                      <a:lnTo>
                        <a:pt x="325" y="308"/>
                      </a:lnTo>
                      <a:lnTo>
                        <a:pt x="310" y="307"/>
                      </a:lnTo>
                      <a:lnTo>
                        <a:pt x="294" y="304"/>
                      </a:lnTo>
                      <a:lnTo>
                        <a:pt x="279" y="302"/>
                      </a:lnTo>
                      <a:lnTo>
                        <a:pt x="263" y="300"/>
                      </a:lnTo>
                      <a:lnTo>
                        <a:pt x="248" y="297"/>
                      </a:lnTo>
                      <a:lnTo>
                        <a:pt x="233" y="294"/>
                      </a:lnTo>
                      <a:lnTo>
                        <a:pt x="217" y="290"/>
                      </a:lnTo>
                      <a:lnTo>
                        <a:pt x="202" y="287"/>
                      </a:lnTo>
                      <a:lnTo>
                        <a:pt x="186" y="284"/>
                      </a:lnTo>
                      <a:lnTo>
                        <a:pt x="171" y="279"/>
                      </a:lnTo>
                      <a:lnTo>
                        <a:pt x="155" y="274"/>
                      </a:lnTo>
                      <a:lnTo>
                        <a:pt x="140" y="269"/>
                      </a:lnTo>
                      <a:lnTo>
                        <a:pt x="125" y="263"/>
                      </a:lnTo>
                      <a:lnTo>
                        <a:pt x="109" y="257"/>
                      </a:lnTo>
                      <a:lnTo>
                        <a:pt x="94" y="251"/>
                      </a:lnTo>
                      <a:lnTo>
                        <a:pt x="79" y="244"/>
                      </a:lnTo>
                      <a:lnTo>
                        <a:pt x="75" y="242"/>
                      </a:lnTo>
                      <a:lnTo>
                        <a:pt x="72" y="239"/>
                      </a:lnTo>
                      <a:lnTo>
                        <a:pt x="68" y="235"/>
                      </a:lnTo>
                      <a:lnTo>
                        <a:pt x="65" y="232"/>
                      </a:lnTo>
                      <a:lnTo>
                        <a:pt x="65" y="229"/>
                      </a:lnTo>
                      <a:lnTo>
                        <a:pt x="65" y="224"/>
                      </a:lnTo>
                      <a:lnTo>
                        <a:pt x="64" y="219"/>
                      </a:lnTo>
                      <a:lnTo>
                        <a:pt x="64" y="216"/>
                      </a:lnTo>
                      <a:lnTo>
                        <a:pt x="57" y="205"/>
                      </a:lnTo>
                      <a:lnTo>
                        <a:pt x="49" y="194"/>
                      </a:lnTo>
                      <a:lnTo>
                        <a:pt x="41" y="183"/>
                      </a:lnTo>
                      <a:lnTo>
                        <a:pt x="34" y="173"/>
                      </a:lnTo>
                      <a:lnTo>
                        <a:pt x="31" y="170"/>
                      </a:lnTo>
                      <a:lnTo>
                        <a:pt x="29" y="165"/>
                      </a:lnTo>
                      <a:lnTo>
                        <a:pt x="26" y="161"/>
                      </a:lnTo>
                      <a:lnTo>
                        <a:pt x="23" y="157"/>
                      </a:lnTo>
                      <a:lnTo>
                        <a:pt x="20" y="144"/>
                      </a:lnTo>
                      <a:lnTo>
                        <a:pt x="17" y="131"/>
                      </a:lnTo>
                      <a:lnTo>
                        <a:pt x="12" y="118"/>
                      </a:lnTo>
                      <a:lnTo>
                        <a:pt x="8" y="105"/>
                      </a:lnTo>
                      <a:lnTo>
                        <a:pt x="7" y="103"/>
                      </a:lnTo>
                      <a:lnTo>
                        <a:pt x="5" y="100"/>
                      </a:lnTo>
                      <a:lnTo>
                        <a:pt x="4" y="98"/>
                      </a:lnTo>
                      <a:lnTo>
                        <a:pt x="0" y="96"/>
                      </a:lnTo>
                      <a:lnTo>
                        <a:pt x="4" y="95"/>
                      </a:lnTo>
                      <a:lnTo>
                        <a:pt x="6" y="93"/>
                      </a:lnTo>
                      <a:lnTo>
                        <a:pt x="10" y="91"/>
                      </a:lnTo>
                      <a:lnTo>
                        <a:pt x="12" y="89"/>
                      </a:lnTo>
                      <a:lnTo>
                        <a:pt x="12" y="87"/>
                      </a:lnTo>
                      <a:lnTo>
                        <a:pt x="12" y="83"/>
                      </a:lnTo>
                      <a:lnTo>
                        <a:pt x="12" y="80"/>
                      </a:lnTo>
                      <a:lnTo>
                        <a:pt x="12" y="77"/>
                      </a:lnTo>
                      <a:lnTo>
                        <a:pt x="18" y="70"/>
                      </a:lnTo>
                      <a:lnTo>
                        <a:pt x="23" y="65"/>
                      </a:lnTo>
                      <a:lnTo>
                        <a:pt x="29" y="60"/>
                      </a:lnTo>
                      <a:lnTo>
                        <a:pt x="35" y="55"/>
                      </a:lnTo>
                      <a:lnTo>
                        <a:pt x="41" y="51"/>
                      </a:lnTo>
                      <a:lnTo>
                        <a:pt x="48" y="47"/>
                      </a:lnTo>
                      <a:lnTo>
                        <a:pt x="53" y="44"/>
                      </a:lnTo>
                      <a:lnTo>
                        <a:pt x="60" y="40"/>
                      </a:lnTo>
                      <a:lnTo>
                        <a:pt x="64" y="39"/>
                      </a:lnTo>
                      <a:lnTo>
                        <a:pt x="67" y="38"/>
                      </a:lnTo>
                      <a:lnTo>
                        <a:pt x="73" y="36"/>
                      </a:lnTo>
                      <a:lnTo>
                        <a:pt x="78" y="32"/>
                      </a:lnTo>
                      <a:lnTo>
                        <a:pt x="82" y="30"/>
                      </a:lnTo>
                      <a:lnTo>
                        <a:pt x="88" y="28"/>
                      </a:lnTo>
                      <a:lnTo>
                        <a:pt x="91" y="27"/>
                      </a:lnTo>
                      <a:lnTo>
                        <a:pt x="95" y="25"/>
                      </a:lnTo>
                      <a:lnTo>
                        <a:pt x="97" y="31"/>
                      </a:lnTo>
                      <a:lnTo>
                        <a:pt x="101" y="39"/>
                      </a:lnTo>
                      <a:lnTo>
                        <a:pt x="103" y="49"/>
                      </a:lnTo>
                      <a:lnTo>
                        <a:pt x="104" y="53"/>
                      </a:lnTo>
                      <a:lnTo>
                        <a:pt x="106" y="58"/>
                      </a:lnTo>
                      <a:lnTo>
                        <a:pt x="109" y="66"/>
                      </a:lnTo>
                      <a:lnTo>
                        <a:pt x="110" y="75"/>
                      </a:lnTo>
                      <a:lnTo>
                        <a:pt x="112" y="80"/>
                      </a:lnTo>
                      <a:lnTo>
                        <a:pt x="116" y="90"/>
                      </a:lnTo>
                      <a:lnTo>
                        <a:pt x="116" y="97"/>
                      </a:lnTo>
                      <a:lnTo>
                        <a:pt x="114" y="104"/>
                      </a:lnTo>
                      <a:lnTo>
                        <a:pt x="117" y="114"/>
                      </a:lnTo>
                      <a:lnTo>
                        <a:pt x="131" y="120"/>
                      </a:lnTo>
                      <a:lnTo>
                        <a:pt x="143" y="126"/>
                      </a:lnTo>
                      <a:lnTo>
                        <a:pt x="157" y="130"/>
                      </a:lnTo>
                      <a:lnTo>
                        <a:pt x="171" y="134"/>
                      </a:lnTo>
                      <a:lnTo>
                        <a:pt x="185" y="138"/>
                      </a:lnTo>
                      <a:lnTo>
                        <a:pt x="198" y="142"/>
                      </a:lnTo>
                      <a:lnTo>
                        <a:pt x="212" y="144"/>
                      </a:lnTo>
                      <a:lnTo>
                        <a:pt x="226" y="146"/>
                      </a:lnTo>
                      <a:lnTo>
                        <a:pt x="240" y="150"/>
                      </a:lnTo>
                      <a:lnTo>
                        <a:pt x="254" y="152"/>
                      </a:lnTo>
                      <a:lnTo>
                        <a:pt x="268" y="155"/>
                      </a:lnTo>
                      <a:lnTo>
                        <a:pt x="283" y="157"/>
                      </a:lnTo>
                      <a:lnTo>
                        <a:pt x="296" y="159"/>
                      </a:lnTo>
                      <a:lnTo>
                        <a:pt x="310" y="161"/>
                      </a:lnTo>
                      <a:lnTo>
                        <a:pt x="324" y="164"/>
                      </a:lnTo>
                      <a:lnTo>
                        <a:pt x="338" y="166"/>
                      </a:lnTo>
                      <a:lnTo>
                        <a:pt x="368" y="168"/>
                      </a:lnTo>
                      <a:lnTo>
                        <a:pt x="398" y="170"/>
                      </a:lnTo>
                      <a:lnTo>
                        <a:pt x="428" y="171"/>
                      </a:lnTo>
                      <a:lnTo>
                        <a:pt x="458" y="171"/>
                      </a:lnTo>
                      <a:lnTo>
                        <a:pt x="488" y="171"/>
                      </a:lnTo>
                      <a:lnTo>
                        <a:pt x="517" y="170"/>
                      </a:lnTo>
                      <a:lnTo>
                        <a:pt x="547" y="167"/>
                      </a:lnTo>
                      <a:lnTo>
                        <a:pt x="578" y="165"/>
                      </a:lnTo>
                      <a:lnTo>
                        <a:pt x="608" y="161"/>
                      </a:lnTo>
                      <a:lnTo>
                        <a:pt x="638" y="157"/>
                      </a:lnTo>
                      <a:lnTo>
                        <a:pt x="668" y="151"/>
                      </a:lnTo>
                      <a:lnTo>
                        <a:pt x="698" y="145"/>
                      </a:lnTo>
                      <a:lnTo>
                        <a:pt x="728" y="137"/>
                      </a:lnTo>
                      <a:lnTo>
                        <a:pt x="758" y="129"/>
                      </a:lnTo>
                      <a:lnTo>
                        <a:pt x="788" y="119"/>
                      </a:lnTo>
                      <a:lnTo>
                        <a:pt x="818" y="108"/>
                      </a:lnTo>
                      <a:lnTo>
                        <a:pt x="821" y="107"/>
                      </a:lnTo>
                      <a:lnTo>
                        <a:pt x="827" y="103"/>
                      </a:lnTo>
                      <a:lnTo>
                        <a:pt x="833" y="99"/>
                      </a:lnTo>
                      <a:lnTo>
                        <a:pt x="836" y="96"/>
                      </a:lnTo>
                      <a:lnTo>
                        <a:pt x="846" y="72"/>
                      </a:lnTo>
                      <a:lnTo>
                        <a:pt x="854" y="47"/>
                      </a:lnTo>
                      <a:lnTo>
                        <a:pt x="861" y="24"/>
                      </a:lnTo>
                      <a:lnTo>
                        <a:pt x="870" y="0"/>
                      </a:lnTo>
                      <a:lnTo>
                        <a:pt x="879" y="5"/>
                      </a:lnTo>
                      <a:lnTo>
                        <a:pt x="888" y="10"/>
                      </a:lnTo>
                      <a:lnTo>
                        <a:pt x="897" y="15"/>
                      </a:lnTo>
                      <a:lnTo>
                        <a:pt x="907" y="21"/>
                      </a:lnTo>
                      <a:lnTo>
                        <a:pt x="916" y="25"/>
                      </a:lnTo>
                      <a:lnTo>
                        <a:pt x="926" y="31"/>
                      </a:lnTo>
                      <a:lnTo>
                        <a:pt x="935" y="37"/>
                      </a:lnTo>
                      <a:lnTo>
                        <a:pt x="945" y="43"/>
                      </a:lnTo>
                      <a:lnTo>
                        <a:pt x="945" y="50"/>
                      </a:lnTo>
                      <a:lnTo>
                        <a:pt x="945" y="57"/>
                      </a:lnTo>
                      <a:lnTo>
                        <a:pt x="945" y="63"/>
                      </a:lnTo>
                      <a:lnTo>
                        <a:pt x="945" y="72"/>
                      </a:lnTo>
                      <a:lnTo>
                        <a:pt x="938" y="84"/>
                      </a:lnTo>
                      <a:lnTo>
                        <a:pt x="931" y="98"/>
                      </a:lnTo>
                      <a:lnTo>
                        <a:pt x="925" y="112"/>
                      </a:lnTo>
                      <a:lnTo>
                        <a:pt x="918" y="127"/>
                      </a:lnTo>
                      <a:lnTo>
                        <a:pt x="912" y="142"/>
                      </a:lnTo>
                      <a:lnTo>
                        <a:pt x="907" y="156"/>
                      </a:lnTo>
                      <a:lnTo>
                        <a:pt x="900" y="170"/>
                      </a:lnTo>
                      <a:lnTo>
                        <a:pt x="894" y="182"/>
                      </a:lnTo>
                      <a:lnTo>
                        <a:pt x="886" y="190"/>
                      </a:lnTo>
                      <a:lnTo>
                        <a:pt x="880" y="196"/>
                      </a:lnTo>
                      <a:lnTo>
                        <a:pt x="876" y="202"/>
                      </a:lnTo>
                      <a:lnTo>
                        <a:pt x="872" y="205"/>
                      </a:lnTo>
                      <a:lnTo>
                        <a:pt x="870" y="210"/>
                      </a:lnTo>
                      <a:lnTo>
                        <a:pt x="865" y="213"/>
                      </a:lnTo>
                      <a:lnTo>
                        <a:pt x="861" y="218"/>
                      </a:lnTo>
                      <a:lnTo>
                        <a:pt x="853" y="223"/>
                      </a:lnTo>
                      <a:lnTo>
                        <a:pt x="847" y="226"/>
                      </a:lnTo>
                      <a:lnTo>
                        <a:pt x="840" y="229"/>
                      </a:lnTo>
                      <a:lnTo>
                        <a:pt x="831" y="233"/>
                      </a:lnTo>
                      <a:lnTo>
                        <a:pt x="821" y="237"/>
                      </a:lnTo>
                      <a:lnTo>
                        <a:pt x="810" y="242"/>
                      </a:lnTo>
                      <a:lnTo>
                        <a:pt x="796" y="248"/>
                      </a:lnTo>
                      <a:lnTo>
                        <a:pt x="782" y="252"/>
                      </a:lnTo>
                      <a:lnTo>
                        <a:pt x="766" y="258"/>
                      </a:lnTo>
                      <a:lnTo>
                        <a:pt x="750" y="264"/>
                      </a:lnTo>
                      <a:lnTo>
                        <a:pt x="732" y="269"/>
                      </a:lnTo>
                      <a:lnTo>
                        <a:pt x="713" y="274"/>
                      </a:lnTo>
                      <a:lnTo>
                        <a:pt x="692" y="280"/>
                      </a:lnTo>
                      <a:lnTo>
                        <a:pt x="672" y="286"/>
                      </a:lnTo>
                      <a:lnTo>
                        <a:pt x="650" y="290"/>
                      </a:lnTo>
                      <a:lnTo>
                        <a:pt x="627" y="295"/>
                      </a:lnTo>
                      <a:lnTo>
                        <a:pt x="604" y="3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14" name="Freeform 106"/>
                <p:cNvSpPr>
                  <a:spLocks/>
                </p:cNvSpPr>
                <p:nvPr/>
              </p:nvSpPr>
              <p:spPr bwMode="auto">
                <a:xfrm>
                  <a:off x="3379" y="4081"/>
                  <a:ext cx="446" cy="109"/>
                </a:xfrm>
                <a:custGeom>
                  <a:avLst/>
                  <a:gdLst>
                    <a:gd name="T0" fmla="*/ 820 w 893"/>
                    <a:gd name="T1" fmla="*/ 125 h 219"/>
                    <a:gd name="T2" fmla="*/ 803 w 893"/>
                    <a:gd name="T3" fmla="*/ 136 h 219"/>
                    <a:gd name="T4" fmla="*/ 785 w 893"/>
                    <a:gd name="T5" fmla="*/ 147 h 219"/>
                    <a:gd name="T6" fmla="*/ 763 w 893"/>
                    <a:gd name="T7" fmla="*/ 156 h 219"/>
                    <a:gd name="T8" fmla="*/ 732 w 893"/>
                    <a:gd name="T9" fmla="*/ 167 h 219"/>
                    <a:gd name="T10" fmla="*/ 690 w 893"/>
                    <a:gd name="T11" fmla="*/ 180 h 219"/>
                    <a:gd name="T12" fmla="*/ 646 w 893"/>
                    <a:gd name="T13" fmla="*/ 191 h 219"/>
                    <a:gd name="T14" fmla="*/ 601 w 893"/>
                    <a:gd name="T15" fmla="*/ 199 h 219"/>
                    <a:gd name="T16" fmla="*/ 557 w 893"/>
                    <a:gd name="T17" fmla="*/ 207 h 219"/>
                    <a:gd name="T18" fmla="*/ 514 w 893"/>
                    <a:gd name="T19" fmla="*/ 211 h 219"/>
                    <a:gd name="T20" fmla="*/ 474 w 893"/>
                    <a:gd name="T21" fmla="*/ 216 h 219"/>
                    <a:gd name="T22" fmla="*/ 436 w 893"/>
                    <a:gd name="T23" fmla="*/ 218 h 219"/>
                    <a:gd name="T24" fmla="*/ 402 w 893"/>
                    <a:gd name="T25" fmla="*/ 218 h 219"/>
                    <a:gd name="T26" fmla="*/ 362 w 893"/>
                    <a:gd name="T27" fmla="*/ 216 h 219"/>
                    <a:gd name="T28" fmla="*/ 316 w 893"/>
                    <a:gd name="T29" fmla="*/ 212 h 219"/>
                    <a:gd name="T30" fmla="*/ 265 w 893"/>
                    <a:gd name="T31" fmla="*/ 208 h 219"/>
                    <a:gd name="T32" fmla="*/ 213 w 893"/>
                    <a:gd name="T33" fmla="*/ 201 h 219"/>
                    <a:gd name="T34" fmla="*/ 162 w 893"/>
                    <a:gd name="T35" fmla="*/ 192 h 219"/>
                    <a:gd name="T36" fmla="*/ 112 w 893"/>
                    <a:gd name="T37" fmla="*/ 179 h 219"/>
                    <a:gd name="T38" fmla="*/ 68 w 893"/>
                    <a:gd name="T39" fmla="*/ 163 h 219"/>
                    <a:gd name="T40" fmla="*/ 50 w 893"/>
                    <a:gd name="T41" fmla="*/ 153 h 219"/>
                    <a:gd name="T42" fmla="*/ 52 w 893"/>
                    <a:gd name="T43" fmla="*/ 153 h 219"/>
                    <a:gd name="T44" fmla="*/ 46 w 893"/>
                    <a:gd name="T45" fmla="*/ 147 h 219"/>
                    <a:gd name="T46" fmla="*/ 35 w 893"/>
                    <a:gd name="T47" fmla="*/ 133 h 219"/>
                    <a:gd name="T48" fmla="*/ 30 w 893"/>
                    <a:gd name="T49" fmla="*/ 117 h 219"/>
                    <a:gd name="T50" fmla="*/ 22 w 893"/>
                    <a:gd name="T51" fmla="*/ 97 h 219"/>
                    <a:gd name="T52" fmla="*/ 10 w 893"/>
                    <a:gd name="T53" fmla="*/ 76 h 219"/>
                    <a:gd name="T54" fmla="*/ 0 w 893"/>
                    <a:gd name="T55" fmla="*/ 52 h 219"/>
                    <a:gd name="T56" fmla="*/ 26 w 893"/>
                    <a:gd name="T57" fmla="*/ 46 h 219"/>
                    <a:gd name="T58" fmla="*/ 77 w 893"/>
                    <a:gd name="T59" fmla="*/ 63 h 219"/>
                    <a:gd name="T60" fmla="*/ 132 w 893"/>
                    <a:gd name="T61" fmla="*/ 76 h 219"/>
                    <a:gd name="T62" fmla="*/ 187 w 893"/>
                    <a:gd name="T63" fmla="*/ 88 h 219"/>
                    <a:gd name="T64" fmla="*/ 244 w 893"/>
                    <a:gd name="T65" fmla="*/ 97 h 219"/>
                    <a:gd name="T66" fmla="*/ 303 w 893"/>
                    <a:gd name="T67" fmla="*/ 105 h 219"/>
                    <a:gd name="T68" fmla="*/ 362 w 893"/>
                    <a:gd name="T69" fmla="*/ 110 h 219"/>
                    <a:gd name="T70" fmla="*/ 421 w 893"/>
                    <a:gd name="T71" fmla="*/ 112 h 219"/>
                    <a:gd name="T72" fmla="*/ 479 w 893"/>
                    <a:gd name="T73" fmla="*/ 111 h 219"/>
                    <a:gd name="T74" fmla="*/ 538 w 893"/>
                    <a:gd name="T75" fmla="*/ 108 h 219"/>
                    <a:gd name="T76" fmla="*/ 597 w 893"/>
                    <a:gd name="T77" fmla="*/ 101 h 219"/>
                    <a:gd name="T78" fmla="*/ 653 w 893"/>
                    <a:gd name="T79" fmla="*/ 90 h 219"/>
                    <a:gd name="T80" fmla="*/ 709 w 893"/>
                    <a:gd name="T81" fmla="*/ 78 h 219"/>
                    <a:gd name="T82" fmla="*/ 763 w 893"/>
                    <a:gd name="T83" fmla="*/ 60 h 219"/>
                    <a:gd name="T84" fmla="*/ 815 w 893"/>
                    <a:gd name="T85" fmla="*/ 40 h 219"/>
                    <a:gd name="T86" fmla="*/ 864 w 893"/>
                    <a:gd name="T87" fmla="*/ 14 h 219"/>
                    <a:gd name="T88" fmla="*/ 888 w 893"/>
                    <a:gd name="T89" fmla="*/ 3 h 219"/>
                    <a:gd name="T90" fmla="*/ 892 w 893"/>
                    <a:gd name="T91" fmla="*/ 5 h 219"/>
                    <a:gd name="T92" fmla="*/ 885 w 893"/>
                    <a:gd name="T93" fmla="*/ 28 h 219"/>
                    <a:gd name="T94" fmla="*/ 867 w 893"/>
                    <a:gd name="T95" fmla="*/ 72 h 219"/>
                    <a:gd name="T96" fmla="*/ 857 w 893"/>
                    <a:gd name="T97" fmla="*/ 94 h 219"/>
                    <a:gd name="T98" fmla="*/ 854 w 893"/>
                    <a:gd name="T99" fmla="*/ 94 h 219"/>
                    <a:gd name="T100" fmla="*/ 846 w 893"/>
                    <a:gd name="T101" fmla="*/ 101 h 219"/>
                    <a:gd name="T102" fmla="*/ 835 w 893"/>
                    <a:gd name="T103" fmla="*/ 113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93" h="219">
                      <a:moveTo>
                        <a:pt x="828" y="119"/>
                      </a:moveTo>
                      <a:lnTo>
                        <a:pt x="820" y="125"/>
                      </a:lnTo>
                      <a:lnTo>
                        <a:pt x="812" y="131"/>
                      </a:lnTo>
                      <a:lnTo>
                        <a:pt x="803" y="136"/>
                      </a:lnTo>
                      <a:lnTo>
                        <a:pt x="794" y="141"/>
                      </a:lnTo>
                      <a:lnTo>
                        <a:pt x="785" y="147"/>
                      </a:lnTo>
                      <a:lnTo>
                        <a:pt x="773" y="151"/>
                      </a:lnTo>
                      <a:lnTo>
                        <a:pt x="763" y="156"/>
                      </a:lnTo>
                      <a:lnTo>
                        <a:pt x="751" y="161"/>
                      </a:lnTo>
                      <a:lnTo>
                        <a:pt x="732" y="167"/>
                      </a:lnTo>
                      <a:lnTo>
                        <a:pt x="711" y="174"/>
                      </a:lnTo>
                      <a:lnTo>
                        <a:pt x="690" y="180"/>
                      </a:lnTo>
                      <a:lnTo>
                        <a:pt x="668" y="185"/>
                      </a:lnTo>
                      <a:lnTo>
                        <a:pt x="646" y="191"/>
                      </a:lnTo>
                      <a:lnTo>
                        <a:pt x="624" y="195"/>
                      </a:lnTo>
                      <a:lnTo>
                        <a:pt x="601" y="199"/>
                      </a:lnTo>
                      <a:lnTo>
                        <a:pt x="580" y="203"/>
                      </a:lnTo>
                      <a:lnTo>
                        <a:pt x="557" y="207"/>
                      </a:lnTo>
                      <a:lnTo>
                        <a:pt x="535" y="209"/>
                      </a:lnTo>
                      <a:lnTo>
                        <a:pt x="514" y="211"/>
                      </a:lnTo>
                      <a:lnTo>
                        <a:pt x="493" y="214"/>
                      </a:lnTo>
                      <a:lnTo>
                        <a:pt x="474" y="216"/>
                      </a:lnTo>
                      <a:lnTo>
                        <a:pt x="454" y="217"/>
                      </a:lnTo>
                      <a:lnTo>
                        <a:pt x="436" y="218"/>
                      </a:lnTo>
                      <a:lnTo>
                        <a:pt x="420" y="219"/>
                      </a:lnTo>
                      <a:lnTo>
                        <a:pt x="402" y="218"/>
                      </a:lnTo>
                      <a:lnTo>
                        <a:pt x="384" y="217"/>
                      </a:lnTo>
                      <a:lnTo>
                        <a:pt x="362" y="216"/>
                      </a:lnTo>
                      <a:lnTo>
                        <a:pt x="340" y="215"/>
                      </a:lnTo>
                      <a:lnTo>
                        <a:pt x="316" y="212"/>
                      </a:lnTo>
                      <a:lnTo>
                        <a:pt x="291" y="210"/>
                      </a:lnTo>
                      <a:lnTo>
                        <a:pt x="265" y="208"/>
                      </a:lnTo>
                      <a:lnTo>
                        <a:pt x="240" y="204"/>
                      </a:lnTo>
                      <a:lnTo>
                        <a:pt x="213" y="201"/>
                      </a:lnTo>
                      <a:lnTo>
                        <a:pt x="187" y="197"/>
                      </a:lnTo>
                      <a:lnTo>
                        <a:pt x="162" y="192"/>
                      </a:lnTo>
                      <a:lnTo>
                        <a:pt x="136" y="186"/>
                      </a:lnTo>
                      <a:lnTo>
                        <a:pt x="112" y="179"/>
                      </a:lnTo>
                      <a:lnTo>
                        <a:pt x="89" y="171"/>
                      </a:lnTo>
                      <a:lnTo>
                        <a:pt x="68" y="163"/>
                      </a:lnTo>
                      <a:lnTo>
                        <a:pt x="49" y="153"/>
                      </a:lnTo>
                      <a:lnTo>
                        <a:pt x="50" y="153"/>
                      </a:lnTo>
                      <a:lnTo>
                        <a:pt x="51" y="153"/>
                      </a:lnTo>
                      <a:lnTo>
                        <a:pt x="52" y="153"/>
                      </a:lnTo>
                      <a:lnTo>
                        <a:pt x="52" y="153"/>
                      </a:lnTo>
                      <a:lnTo>
                        <a:pt x="46" y="147"/>
                      </a:lnTo>
                      <a:lnTo>
                        <a:pt x="41" y="140"/>
                      </a:lnTo>
                      <a:lnTo>
                        <a:pt x="35" y="133"/>
                      </a:lnTo>
                      <a:lnTo>
                        <a:pt x="28" y="126"/>
                      </a:lnTo>
                      <a:lnTo>
                        <a:pt x="30" y="117"/>
                      </a:lnTo>
                      <a:lnTo>
                        <a:pt x="28" y="108"/>
                      </a:lnTo>
                      <a:lnTo>
                        <a:pt x="22" y="97"/>
                      </a:lnTo>
                      <a:lnTo>
                        <a:pt x="16" y="87"/>
                      </a:lnTo>
                      <a:lnTo>
                        <a:pt x="10" y="76"/>
                      </a:lnTo>
                      <a:lnTo>
                        <a:pt x="4" y="64"/>
                      </a:lnTo>
                      <a:lnTo>
                        <a:pt x="0" y="52"/>
                      </a:lnTo>
                      <a:lnTo>
                        <a:pt x="0" y="38"/>
                      </a:lnTo>
                      <a:lnTo>
                        <a:pt x="26" y="46"/>
                      </a:lnTo>
                      <a:lnTo>
                        <a:pt x="51" y="55"/>
                      </a:lnTo>
                      <a:lnTo>
                        <a:pt x="77" y="63"/>
                      </a:lnTo>
                      <a:lnTo>
                        <a:pt x="104" y="70"/>
                      </a:lnTo>
                      <a:lnTo>
                        <a:pt x="132" y="76"/>
                      </a:lnTo>
                      <a:lnTo>
                        <a:pt x="159" y="82"/>
                      </a:lnTo>
                      <a:lnTo>
                        <a:pt x="187" y="88"/>
                      </a:lnTo>
                      <a:lnTo>
                        <a:pt x="216" y="93"/>
                      </a:lnTo>
                      <a:lnTo>
                        <a:pt x="244" y="97"/>
                      </a:lnTo>
                      <a:lnTo>
                        <a:pt x="273" y="102"/>
                      </a:lnTo>
                      <a:lnTo>
                        <a:pt x="303" y="105"/>
                      </a:lnTo>
                      <a:lnTo>
                        <a:pt x="332" y="108"/>
                      </a:lnTo>
                      <a:lnTo>
                        <a:pt x="362" y="110"/>
                      </a:lnTo>
                      <a:lnTo>
                        <a:pt x="391" y="111"/>
                      </a:lnTo>
                      <a:lnTo>
                        <a:pt x="421" y="112"/>
                      </a:lnTo>
                      <a:lnTo>
                        <a:pt x="451" y="112"/>
                      </a:lnTo>
                      <a:lnTo>
                        <a:pt x="479" y="111"/>
                      </a:lnTo>
                      <a:lnTo>
                        <a:pt x="509" y="110"/>
                      </a:lnTo>
                      <a:lnTo>
                        <a:pt x="538" y="108"/>
                      </a:lnTo>
                      <a:lnTo>
                        <a:pt x="568" y="104"/>
                      </a:lnTo>
                      <a:lnTo>
                        <a:pt x="597" y="101"/>
                      </a:lnTo>
                      <a:lnTo>
                        <a:pt x="624" y="96"/>
                      </a:lnTo>
                      <a:lnTo>
                        <a:pt x="653" y="90"/>
                      </a:lnTo>
                      <a:lnTo>
                        <a:pt x="681" y="85"/>
                      </a:lnTo>
                      <a:lnTo>
                        <a:pt x="709" y="78"/>
                      </a:lnTo>
                      <a:lnTo>
                        <a:pt x="736" y="70"/>
                      </a:lnTo>
                      <a:lnTo>
                        <a:pt x="763" y="60"/>
                      </a:lnTo>
                      <a:lnTo>
                        <a:pt x="789" y="50"/>
                      </a:lnTo>
                      <a:lnTo>
                        <a:pt x="815" y="40"/>
                      </a:lnTo>
                      <a:lnTo>
                        <a:pt x="839" y="27"/>
                      </a:lnTo>
                      <a:lnTo>
                        <a:pt x="864" y="14"/>
                      </a:lnTo>
                      <a:lnTo>
                        <a:pt x="887" y="0"/>
                      </a:lnTo>
                      <a:lnTo>
                        <a:pt x="888" y="3"/>
                      </a:lnTo>
                      <a:lnTo>
                        <a:pt x="891" y="4"/>
                      </a:lnTo>
                      <a:lnTo>
                        <a:pt x="892" y="5"/>
                      </a:lnTo>
                      <a:lnTo>
                        <a:pt x="893" y="6"/>
                      </a:lnTo>
                      <a:lnTo>
                        <a:pt x="885" y="28"/>
                      </a:lnTo>
                      <a:lnTo>
                        <a:pt x="876" y="50"/>
                      </a:lnTo>
                      <a:lnTo>
                        <a:pt x="867" y="72"/>
                      </a:lnTo>
                      <a:lnTo>
                        <a:pt x="859" y="94"/>
                      </a:lnTo>
                      <a:lnTo>
                        <a:pt x="857" y="94"/>
                      </a:lnTo>
                      <a:lnTo>
                        <a:pt x="855" y="94"/>
                      </a:lnTo>
                      <a:lnTo>
                        <a:pt x="854" y="94"/>
                      </a:lnTo>
                      <a:lnTo>
                        <a:pt x="850" y="94"/>
                      </a:lnTo>
                      <a:lnTo>
                        <a:pt x="846" y="101"/>
                      </a:lnTo>
                      <a:lnTo>
                        <a:pt x="841" y="106"/>
                      </a:lnTo>
                      <a:lnTo>
                        <a:pt x="835" y="113"/>
                      </a:lnTo>
                      <a:lnTo>
                        <a:pt x="828" y="119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115" name="Group 107"/>
            <p:cNvGrpSpPr>
              <a:grpSpLocks/>
            </p:cNvGrpSpPr>
            <p:nvPr/>
          </p:nvGrpSpPr>
          <p:grpSpPr bwMode="auto">
            <a:xfrm>
              <a:off x="4488" y="714"/>
              <a:ext cx="675" cy="1032"/>
              <a:chOff x="2877" y="714"/>
              <a:chExt cx="675" cy="1014"/>
            </a:xfrm>
          </p:grpSpPr>
          <p:sp>
            <p:nvSpPr>
              <p:cNvPr id="43116" name="Oval 108"/>
              <p:cNvSpPr>
                <a:spLocks noChangeArrowheads="1"/>
              </p:cNvSpPr>
              <p:nvPr/>
            </p:nvSpPr>
            <p:spPr bwMode="auto">
              <a:xfrm>
                <a:off x="2990" y="714"/>
                <a:ext cx="432" cy="93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7" name="Oval 109"/>
              <p:cNvSpPr>
                <a:spLocks noChangeArrowheads="1"/>
              </p:cNvSpPr>
              <p:nvPr/>
            </p:nvSpPr>
            <p:spPr bwMode="auto">
              <a:xfrm>
                <a:off x="2880" y="1584"/>
                <a:ext cx="672" cy="144"/>
              </a:xfrm>
              <a:prstGeom prst="ellips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18" name="Line 110"/>
              <p:cNvSpPr>
                <a:spLocks noChangeShapeType="1"/>
              </p:cNvSpPr>
              <p:nvPr/>
            </p:nvSpPr>
            <p:spPr bwMode="auto">
              <a:xfrm flipH="1">
                <a:off x="2877" y="768"/>
                <a:ext cx="114" cy="88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3119" name="Line 111"/>
              <p:cNvSpPr>
                <a:spLocks noChangeShapeType="1"/>
              </p:cNvSpPr>
              <p:nvPr/>
            </p:nvSpPr>
            <p:spPr bwMode="auto">
              <a:xfrm>
                <a:off x="3429" y="768"/>
                <a:ext cx="120" cy="87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3120" name="Text Box 112"/>
          <p:cNvSpPr txBox="1">
            <a:spLocks noChangeArrowheads="1"/>
          </p:cNvSpPr>
          <p:nvPr/>
        </p:nvSpPr>
        <p:spPr bwMode="auto">
          <a:xfrm>
            <a:off x="2554288" y="1931988"/>
            <a:ext cx="1665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rebuchet MS" pitchFamily="34" charset="0"/>
              </a:rPr>
              <a:t>ISOLASI O</a:t>
            </a:r>
            <a:r>
              <a:rPr lang="en-US" b="1" baseline="-25000">
                <a:solidFill>
                  <a:schemeClr val="bg2"/>
                </a:solidFill>
                <a:latin typeface="Trebuchet MS" pitchFamily="34" charset="0"/>
              </a:rPr>
              <a:t>2</a:t>
            </a:r>
            <a:endParaRPr lang="en-GB" b="1" baseline="-2500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3121" name="Line 113"/>
          <p:cNvSpPr>
            <a:spLocks noChangeShapeType="1"/>
          </p:cNvSpPr>
          <p:nvPr/>
        </p:nvSpPr>
        <p:spPr bwMode="auto">
          <a:xfrm>
            <a:off x="2465388" y="2465388"/>
            <a:ext cx="1905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122" name="Group 114"/>
          <p:cNvGrpSpPr>
            <a:grpSpLocks/>
          </p:cNvGrpSpPr>
          <p:nvPr/>
        </p:nvGrpSpPr>
        <p:grpSpPr bwMode="auto">
          <a:xfrm>
            <a:off x="865188" y="3151188"/>
            <a:ext cx="1766887" cy="1538287"/>
            <a:chOff x="480" y="768"/>
            <a:chExt cx="1113" cy="969"/>
          </a:xfrm>
        </p:grpSpPr>
        <p:grpSp>
          <p:nvGrpSpPr>
            <p:cNvPr id="43123" name="Group 115"/>
            <p:cNvGrpSpPr>
              <a:grpSpLocks/>
            </p:cNvGrpSpPr>
            <p:nvPr/>
          </p:nvGrpSpPr>
          <p:grpSpPr bwMode="auto">
            <a:xfrm>
              <a:off x="480" y="768"/>
              <a:ext cx="1113" cy="969"/>
              <a:chOff x="3552" y="2304"/>
              <a:chExt cx="1488" cy="1296"/>
            </a:xfrm>
          </p:grpSpPr>
          <p:pic>
            <p:nvPicPr>
              <p:cNvPr id="43124" name="Picture 116" descr="ag00328_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2304"/>
                <a:ext cx="1296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125" name="Freeform 117"/>
              <p:cNvSpPr>
                <a:spLocks/>
              </p:cNvSpPr>
              <p:nvPr/>
            </p:nvSpPr>
            <p:spPr bwMode="auto">
              <a:xfrm>
                <a:off x="3552" y="2640"/>
                <a:ext cx="1488" cy="960"/>
              </a:xfrm>
              <a:custGeom>
                <a:avLst/>
                <a:gdLst>
                  <a:gd name="T0" fmla="*/ 48 w 1488"/>
                  <a:gd name="T1" fmla="*/ 864 h 960"/>
                  <a:gd name="T2" fmla="*/ 0 w 1488"/>
                  <a:gd name="T3" fmla="*/ 720 h 960"/>
                  <a:gd name="T4" fmla="*/ 240 w 1488"/>
                  <a:gd name="T5" fmla="*/ 720 h 960"/>
                  <a:gd name="T6" fmla="*/ 144 w 1488"/>
                  <a:gd name="T7" fmla="*/ 192 h 960"/>
                  <a:gd name="T8" fmla="*/ 336 w 1488"/>
                  <a:gd name="T9" fmla="*/ 144 h 960"/>
                  <a:gd name="T10" fmla="*/ 576 w 1488"/>
                  <a:gd name="T11" fmla="*/ 144 h 960"/>
                  <a:gd name="T12" fmla="*/ 576 w 1488"/>
                  <a:gd name="T13" fmla="*/ 0 h 960"/>
                  <a:gd name="T14" fmla="*/ 864 w 1488"/>
                  <a:gd name="T15" fmla="*/ 48 h 960"/>
                  <a:gd name="T16" fmla="*/ 816 w 1488"/>
                  <a:gd name="T17" fmla="*/ 192 h 960"/>
                  <a:gd name="T18" fmla="*/ 1200 w 1488"/>
                  <a:gd name="T19" fmla="*/ 192 h 960"/>
                  <a:gd name="T20" fmla="*/ 1200 w 1488"/>
                  <a:gd name="T21" fmla="*/ 720 h 960"/>
                  <a:gd name="T22" fmla="*/ 1488 w 1488"/>
                  <a:gd name="T23" fmla="*/ 816 h 960"/>
                  <a:gd name="T24" fmla="*/ 1344 w 1488"/>
                  <a:gd name="T25" fmla="*/ 912 h 960"/>
                  <a:gd name="T26" fmla="*/ 720 w 1488"/>
                  <a:gd name="T27" fmla="*/ 960 h 960"/>
                  <a:gd name="T28" fmla="*/ 48 w 1488"/>
                  <a:gd name="T29" fmla="*/ 864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8" h="960">
                    <a:moveTo>
                      <a:pt x="48" y="864"/>
                    </a:moveTo>
                    <a:lnTo>
                      <a:pt x="0" y="720"/>
                    </a:lnTo>
                    <a:lnTo>
                      <a:pt x="240" y="720"/>
                    </a:lnTo>
                    <a:lnTo>
                      <a:pt x="144" y="192"/>
                    </a:lnTo>
                    <a:lnTo>
                      <a:pt x="336" y="144"/>
                    </a:lnTo>
                    <a:lnTo>
                      <a:pt x="576" y="144"/>
                    </a:lnTo>
                    <a:lnTo>
                      <a:pt x="576" y="0"/>
                    </a:lnTo>
                    <a:lnTo>
                      <a:pt x="864" y="48"/>
                    </a:lnTo>
                    <a:lnTo>
                      <a:pt x="816" y="192"/>
                    </a:lnTo>
                    <a:lnTo>
                      <a:pt x="1200" y="192"/>
                    </a:lnTo>
                    <a:lnTo>
                      <a:pt x="1200" y="720"/>
                    </a:lnTo>
                    <a:lnTo>
                      <a:pt x="1488" y="816"/>
                    </a:lnTo>
                    <a:lnTo>
                      <a:pt x="1344" y="912"/>
                    </a:lnTo>
                    <a:lnTo>
                      <a:pt x="720" y="960"/>
                    </a:lnTo>
                    <a:lnTo>
                      <a:pt x="48" y="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126" name="Group 118"/>
            <p:cNvGrpSpPr>
              <a:grpSpLocks/>
            </p:cNvGrpSpPr>
            <p:nvPr/>
          </p:nvGrpSpPr>
          <p:grpSpPr bwMode="auto">
            <a:xfrm>
              <a:off x="871" y="958"/>
              <a:ext cx="257" cy="732"/>
              <a:chOff x="614" y="2783"/>
              <a:chExt cx="343" cy="970"/>
            </a:xfrm>
          </p:grpSpPr>
          <p:sp>
            <p:nvSpPr>
              <p:cNvPr id="43127" name="Freeform 119"/>
              <p:cNvSpPr>
                <a:spLocks/>
              </p:cNvSpPr>
              <p:nvPr/>
            </p:nvSpPr>
            <p:spPr bwMode="auto">
              <a:xfrm>
                <a:off x="770" y="2910"/>
                <a:ext cx="33" cy="129"/>
              </a:xfrm>
              <a:custGeom>
                <a:avLst/>
                <a:gdLst>
                  <a:gd name="T0" fmla="*/ 57 w 67"/>
                  <a:gd name="T1" fmla="*/ 259 h 259"/>
                  <a:gd name="T2" fmla="*/ 67 w 67"/>
                  <a:gd name="T3" fmla="*/ 152 h 259"/>
                  <a:gd name="T4" fmla="*/ 67 w 67"/>
                  <a:gd name="T5" fmla="*/ 73 h 259"/>
                  <a:gd name="T6" fmla="*/ 57 w 67"/>
                  <a:gd name="T7" fmla="*/ 15 h 259"/>
                  <a:gd name="T8" fmla="*/ 31 w 67"/>
                  <a:gd name="T9" fmla="*/ 0 h 259"/>
                  <a:gd name="T10" fmla="*/ 6 w 67"/>
                  <a:gd name="T11" fmla="*/ 6 h 259"/>
                  <a:gd name="T12" fmla="*/ 15 w 67"/>
                  <a:gd name="T13" fmla="*/ 164 h 259"/>
                  <a:gd name="T14" fmla="*/ 0 w 67"/>
                  <a:gd name="T15" fmla="*/ 259 h 259"/>
                  <a:gd name="T16" fmla="*/ 57 w 67"/>
                  <a:gd name="T17" fmla="*/ 259 h 259"/>
                  <a:gd name="T18" fmla="*/ 57 w 67"/>
                  <a:gd name="T1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259">
                    <a:moveTo>
                      <a:pt x="57" y="259"/>
                    </a:moveTo>
                    <a:lnTo>
                      <a:pt x="67" y="152"/>
                    </a:lnTo>
                    <a:lnTo>
                      <a:pt x="67" y="73"/>
                    </a:lnTo>
                    <a:lnTo>
                      <a:pt x="57" y="15"/>
                    </a:lnTo>
                    <a:lnTo>
                      <a:pt x="31" y="0"/>
                    </a:lnTo>
                    <a:lnTo>
                      <a:pt x="6" y="6"/>
                    </a:lnTo>
                    <a:lnTo>
                      <a:pt x="15" y="164"/>
                    </a:lnTo>
                    <a:lnTo>
                      <a:pt x="0" y="259"/>
                    </a:lnTo>
                    <a:lnTo>
                      <a:pt x="57" y="259"/>
                    </a:lnTo>
                    <a:lnTo>
                      <a:pt x="57" y="259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8" name="Freeform 120"/>
              <p:cNvSpPr>
                <a:spLocks/>
              </p:cNvSpPr>
              <p:nvPr/>
            </p:nvSpPr>
            <p:spPr bwMode="auto">
              <a:xfrm>
                <a:off x="624" y="2976"/>
                <a:ext cx="321" cy="751"/>
              </a:xfrm>
              <a:custGeom>
                <a:avLst/>
                <a:gdLst>
                  <a:gd name="T0" fmla="*/ 4 w 643"/>
                  <a:gd name="T1" fmla="*/ 1502 h 1502"/>
                  <a:gd name="T2" fmla="*/ 0 w 643"/>
                  <a:gd name="T3" fmla="*/ 213 h 1502"/>
                  <a:gd name="T4" fmla="*/ 19 w 643"/>
                  <a:gd name="T5" fmla="*/ 122 h 1502"/>
                  <a:gd name="T6" fmla="*/ 65 w 643"/>
                  <a:gd name="T7" fmla="*/ 80 h 1502"/>
                  <a:gd name="T8" fmla="*/ 187 w 643"/>
                  <a:gd name="T9" fmla="*/ 101 h 1502"/>
                  <a:gd name="T10" fmla="*/ 335 w 643"/>
                  <a:gd name="T11" fmla="*/ 137 h 1502"/>
                  <a:gd name="T12" fmla="*/ 365 w 643"/>
                  <a:gd name="T13" fmla="*/ 97 h 1502"/>
                  <a:gd name="T14" fmla="*/ 512 w 643"/>
                  <a:gd name="T15" fmla="*/ 0 h 1502"/>
                  <a:gd name="T16" fmla="*/ 573 w 643"/>
                  <a:gd name="T17" fmla="*/ 25 h 1502"/>
                  <a:gd name="T18" fmla="*/ 573 w 643"/>
                  <a:gd name="T19" fmla="*/ 80 h 1502"/>
                  <a:gd name="T20" fmla="*/ 643 w 643"/>
                  <a:gd name="T21" fmla="*/ 249 h 1502"/>
                  <a:gd name="T22" fmla="*/ 618 w 643"/>
                  <a:gd name="T23" fmla="*/ 402 h 1502"/>
                  <a:gd name="T24" fmla="*/ 563 w 643"/>
                  <a:gd name="T25" fmla="*/ 502 h 1502"/>
                  <a:gd name="T26" fmla="*/ 563 w 643"/>
                  <a:gd name="T27" fmla="*/ 1432 h 1502"/>
                  <a:gd name="T28" fmla="*/ 481 w 643"/>
                  <a:gd name="T29" fmla="*/ 1447 h 1502"/>
                  <a:gd name="T30" fmla="*/ 421 w 643"/>
                  <a:gd name="T31" fmla="*/ 1442 h 1502"/>
                  <a:gd name="T32" fmla="*/ 345 w 643"/>
                  <a:gd name="T33" fmla="*/ 1417 h 1502"/>
                  <a:gd name="T34" fmla="*/ 274 w 643"/>
                  <a:gd name="T35" fmla="*/ 1314 h 1502"/>
                  <a:gd name="T36" fmla="*/ 192 w 643"/>
                  <a:gd name="T37" fmla="*/ 1305 h 1502"/>
                  <a:gd name="T38" fmla="*/ 101 w 643"/>
                  <a:gd name="T39" fmla="*/ 1335 h 1502"/>
                  <a:gd name="T40" fmla="*/ 46 w 643"/>
                  <a:gd name="T41" fmla="*/ 1411 h 1502"/>
                  <a:gd name="T42" fmla="*/ 46 w 643"/>
                  <a:gd name="T43" fmla="*/ 1499 h 1502"/>
                  <a:gd name="T44" fmla="*/ 4 w 643"/>
                  <a:gd name="T45" fmla="*/ 1502 h 1502"/>
                  <a:gd name="T46" fmla="*/ 4 w 643"/>
                  <a:gd name="T47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3" h="1502">
                    <a:moveTo>
                      <a:pt x="4" y="1502"/>
                    </a:moveTo>
                    <a:lnTo>
                      <a:pt x="0" y="213"/>
                    </a:lnTo>
                    <a:lnTo>
                      <a:pt x="19" y="122"/>
                    </a:lnTo>
                    <a:lnTo>
                      <a:pt x="65" y="80"/>
                    </a:lnTo>
                    <a:lnTo>
                      <a:pt x="187" y="101"/>
                    </a:lnTo>
                    <a:lnTo>
                      <a:pt x="335" y="137"/>
                    </a:lnTo>
                    <a:lnTo>
                      <a:pt x="365" y="97"/>
                    </a:lnTo>
                    <a:lnTo>
                      <a:pt x="512" y="0"/>
                    </a:lnTo>
                    <a:lnTo>
                      <a:pt x="573" y="25"/>
                    </a:lnTo>
                    <a:lnTo>
                      <a:pt x="573" y="80"/>
                    </a:lnTo>
                    <a:lnTo>
                      <a:pt x="643" y="249"/>
                    </a:lnTo>
                    <a:lnTo>
                      <a:pt x="618" y="402"/>
                    </a:lnTo>
                    <a:lnTo>
                      <a:pt x="563" y="502"/>
                    </a:lnTo>
                    <a:lnTo>
                      <a:pt x="563" y="1432"/>
                    </a:lnTo>
                    <a:lnTo>
                      <a:pt x="481" y="1447"/>
                    </a:lnTo>
                    <a:lnTo>
                      <a:pt x="421" y="1442"/>
                    </a:lnTo>
                    <a:lnTo>
                      <a:pt x="345" y="1417"/>
                    </a:lnTo>
                    <a:lnTo>
                      <a:pt x="274" y="1314"/>
                    </a:lnTo>
                    <a:lnTo>
                      <a:pt x="192" y="1305"/>
                    </a:lnTo>
                    <a:lnTo>
                      <a:pt x="101" y="1335"/>
                    </a:lnTo>
                    <a:lnTo>
                      <a:pt x="46" y="1411"/>
                    </a:lnTo>
                    <a:lnTo>
                      <a:pt x="46" y="1499"/>
                    </a:lnTo>
                    <a:lnTo>
                      <a:pt x="4" y="1502"/>
                    </a:lnTo>
                    <a:lnTo>
                      <a:pt x="4" y="1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9" name="Freeform 121"/>
              <p:cNvSpPr>
                <a:spLocks/>
              </p:cNvSpPr>
              <p:nvPr/>
            </p:nvSpPr>
            <p:spPr bwMode="auto">
              <a:xfrm>
                <a:off x="909" y="3730"/>
                <a:ext cx="19" cy="23"/>
              </a:xfrm>
              <a:custGeom>
                <a:avLst/>
                <a:gdLst>
                  <a:gd name="T0" fmla="*/ 17 w 38"/>
                  <a:gd name="T1" fmla="*/ 0 h 46"/>
                  <a:gd name="T2" fmla="*/ 0 w 38"/>
                  <a:gd name="T3" fmla="*/ 12 h 46"/>
                  <a:gd name="T4" fmla="*/ 7 w 38"/>
                  <a:gd name="T5" fmla="*/ 46 h 46"/>
                  <a:gd name="T6" fmla="*/ 34 w 38"/>
                  <a:gd name="T7" fmla="*/ 46 h 46"/>
                  <a:gd name="T8" fmla="*/ 38 w 38"/>
                  <a:gd name="T9" fmla="*/ 21 h 46"/>
                  <a:gd name="T10" fmla="*/ 17 w 38"/>
                  <a:gd name="T11" fmla="*/ 0 h 46"/>
                  <a:gd name="T12" fmla="*/ 17 w 3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17" y="0"/>
                    </a:moveTo>
                    <a:lnTo>
                      <a:pt x="0" y="12"/>
                    </a:lnTo>
                    <a:lnTo>
                      <a:pt x="7" y="46"/>
                    </a:lnTo>
                    <a:lnTo>
                      <a:pt x="34" y="46"/>
                    </a:lnTo>
                    <a:lnTo>
                      <a:pt x="38" y="2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0" name="Freeform 122"/>
              <p:cNvSpPr>
                <a:spLocks/>
              </p:cNvSpPr>
              <p:nvPr/>
            </p:nvSpPr>
            <p:spPr bwMode="auto">
              <a:xfrm>
                <a:off x="758" y="2783"/>
                <a:ext cx="43" cy="132"/>
              </a:xfrm>
              <a:custGeom>
                <a:avLst/>
                <a:gdLst>
                  <a:gd name="T0" fmla="*/ 40 w 86"/>
                  <a:gd name="T1" fmla="*/ 249 h 265"/>
                  <a:gd name="T2" fmla="*/ 6 w 86"/>
                  <a:gd name="T3" fmla="*/ 189 h 265"/>
                  <a:gd name="T4" fmla="*/ 0 w 86"/>
                  <a:gd name="T5" fmla="*/ 147 h 265"/>
                  <a:gd name="T6" fmla="*/ 21 w 86"/>
                  <a:gd name="T7" fmla="*/ 107 h 265"/>
                  <a:gd name="T8" fmla="*/ 52 w 86"/>
                  <a:gd name="T9" fmla="*/ 0 h 265"/>
                  <a:gd name="T10" fmla="*/ 71 w 86"/>
                  <a:gd name="T11" fmla="*/ 71 h 265"/>
                  <a:gd name="T12" fmla="*/ 86 w 86"/>
                  <a:gd name="T13" fmla="*/ 147 h 265"/>
                  <a:gd name="T14" fmla="*/ 77 w 86"/>
                  <a:gd name="T15" fmla="*/ 219 h 265"/>
                  <a:gd name="T16" fmla="*/ 67 w 86"/>
                  <a:gd name="T17" fmla="*/ 265 h 265"/>
                  <a:gd name="T18" fmla="*/ 40 w 86"/>
                  <a:gd name="T19" fmla="*/ 249 h 265"/>
                  <a:gd name="T20" fmla="*/ 40 w 86"/>
                  <a:gd name="T21" fmla="*/ 24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65">
                    <a:moveTo>
                      <a:pt x="40" y="249"/>
                    </a:moveTo>
                    <a:lnTo>
                      <a:pt x="6" y="189"/>
                    </a:lnTo>
                    <a:lnTo>
                      <a:pt x="0" y="147"/>
                    </a:lnTo>
                    <a:lnTo>
                      <a:pt x="21" y="107"/>
                    </a:lnTo>
                    <a:lnTo>
                      <a:pt x="52" y="0"/>
                    </a:lnTo>
                    <a:lnTo>
                      <a:pt x="71" y="71"/>
                    </a:lnTo>
                    <a:lnTo>
                      <a:pt x="86" y="147"/>
                    </a:lnTo>
                    <a:lnTo>
                      <a:pt x="77" y="219"/>
                    </a:lnTo>
                    <a:lnTo>
                      <a:pt x="67" y="265"/>
                    </a:lnTo>
                    <a:lnTo>
                      <a:pt x="40" y="249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1" name="Freeform 123"/>
              <p:cNvSpPr>
                <a:spLocks/>
              </p:cNvSpPr>
              <p:nvPr/>
            </p:nvSpPr>
            <p:spPr bwMode="auto">
              <a:xfrm>
                <a:off x="614" y="3009"/>
                <a:ext cx="272" cy="723"/>
              </a:xfrm>
              <a:custGeom>
                <a:avLst/>
                <a:gdLst>
                  <a:gd name="T0" fmla="*/ 10 w 544"/>
                  <a:gd name="T1" fmla="*/ 1445 h 1445"/>
                  <a:gd name="T2" fmla="*/ 10 w 544"/>
                  <a:gd name="T3" fmla="*/ 236 h 1445"/>
                  <a:gd name="T4" fmla="*/ 0 w 544"/>
                  <a:gd name="T5" fmla="*/ 122 h 1445"/>
                  <a:gd name="T6" fmla="*/ 17 w 544"/>
                  <a:gd name="T7" fmla="*/ 36 h 1445"/>
                  <a:gd name="T8" fmla="*/ 76 w 544"/>
                  <a:gd name="T9" fmla="*/ 0 h 1445"/>
                  <a:gd name="T10" fmla="*/ 173 w 544"/>
                  <a:gd name="T11" fmla="*/ 0 h 1445"/>
                  <a:gd name="T12" fmla="*/ 314 w 544"/>
                  <a:gd name="T13" fmla="*/ 42 h 1445"/>
                  <a:gd name="T14" fmla="*/ 434 w 544"/>
                  <a:gd name="T15" fmla="*/ 51 h 1445"/>
                  <a:gd name="T16" fmla="*/ 497 w 544"/>
                  <a:gd name="T17" fmla="*/ 42 h 1445"/>
                  <a:gd name="T18" fmla="*/ 537 w 544"/>
                  <a:gd name="T19" fmla="*/ 6 h 1445"/>
                  <a:gd name="T20" fmla="*/ 544 w 544"/>
                  <a:gd name="T21" fmla="*/ 36 h 1445"/>
                  <a:gd name="T22" fmla="*/ 495 w 544"/>
                  <a:gd name="T23" fmla="*/ 76 h 1445"/>
                  <a:gd name="T24" fmla="*/ 434 w 544"/>
                  <a:gd name="T25" fmla="*/ 91 h 1445"/>
                  <a:gd name="T26" fmla="*/ 348 w 544"/>
                  <a:gd name="T27" fmla="*/ 85 h 1445"/>
                  <a:gd name="T28" fmla="*/ 192 w 544"/>
                  <a:gd name="T29" fmla="*/ 49 h 1445"/>
                  <a:gd name="T30" fmla="*/ 126 w 544"/>
                  <a:gd name="T31" fmla="*/ 42 h 1445"/>
                  <a:gd name="T32" fmla="*/ 71 w 544"/>
                  <a:gd name="T33" fmla="*/ 51 h 1445"/>
                  <a:gd name="T34" fmla="*/ 46 w 544"/>
                  <a:gd name="T35" fmla="*/ 101 h 1445"/>
                  <a:gd name="T36" fmla="*/ 40 w 544"/>
                  <a:gd name="T37" fmla="*/ 171 h 1445"/>
                  <a:gd name="T38" fmla="*/ 46 w 544"/>
                  <a:gd name="T39" fmla="*/ 281 h 1445"/>
                  <a:gd name="T40" fmla="*/ 54 w 544"/>
                  <a:gd name="T41" fmla="*/ 1420 h 1445"/>
                  <a:gd name="T42" fmla="*/ 10 w 544"/>
                  <a:gd name="T43" fmla="*/ 1445 h 1445"/>
                  <a:gd name="T44" fmla="*/ 10 w 544"/>
                  <a:gd name="T45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4" h="1445">
                    <a:moveTo>
                      <a:pt x="10" y="1445"/>
                    </a:moveTo>
                    <a:lnTo>
                      <a:pt x="10" y="236"/>
                    </a:lnTo>
                    <a:lnTo>
                      <a:pt x="0" y="122"/>
                    </a:lnTo>
                    <a:lnTo>
                      <a:pt x="17" y="36"/>
                    </a:lnTo>
                    <a:lnTo>
                      <a:pt x="76" y="0"/>
                    </a:lnTo>
                    <a:lnTo>
                      <a:pt x="173" y="0"/>
                    </a:lnTo>
                    <a:lnTo>
                      <a:pt x="314" y="42"/>
                    </a:lnTo>
                    <a:lnTo>
                      <a:pt x="434" y="51"/>
                    </a:lnTo>
                    <a:lnTo>
                      <a:pt x="497" y="42"/>
                    </a:lnTo>
                    <a:lnTo>
                      <a:pt x="537" y="6"/>
                    </a:lnTo>
                    <a:lnTo>
                      <a:pt x="544" y="36"/>
                    </a:lnTo>
                    <a:lnTo>
                      <a:pt x="495" y="76"/>
                    </a:lnTo>
                    <a:lnTo>
                      <a:pt x="434" y="91"/>
                    </a:lnTo>
                    <a:lnTo>
                      <a:pt x="348" y="85"/>
                    </a:lnTo>
                    <a:lnTo>
                      <a:pt x="192" y="49"/>
                    </a:lnTo>
                    <a:lnTo>
                      <a:pt x="126" y="42"/>
                    </a:lnTo>
                    <a:lnTo>
                      <a:pt x="71" y="51"/>
                    </a:lnTo>
                    <a:lnTo>
                      <a:pt x="46" y="101"/>
                    </a:lnTo>
                    <a:lnTo>
                      <a:pt x="40" y="171"/>
                    </a:lnTo>
                    <a:lnTo>
                      <a:pt x="46" y="281"/>
                    </a:lnTo>
                    <a:lnTo>
                      <a:pt x="54" y="1420"/>
                    </a:lnTo>
                    <a:lnTo>
                      <a:pt x="10" y="1445"/>
                    </a:lnTo>
                    <a:lnTo>
                      <a:pt x="10" y="1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2" name="Freeform 124"/>
              <p:cNvSpPr>
                <a:spLocks/>
              </p:cNvSpPr>
              <p:nvPr/>
            </p:nvSpPr>
            <p:spPr bwMode="auto">
              <a:xfrm>
                <a:off x="796" y="2971"/>
                <a:ext cx="161" cy="722"/>
              </a:xfrm>
              <a:custGeom>
                <a:avLst/>
                <a:gdLst>
                  <a:gd name="T0" fmla="*/ 1 w 323"/>
                  <a:gd name="T1" fmla="*/ 80 h 1443"/>
                  <a:gd name="T2" fmla="*/ 55 w 323"/>
                  <a:gd name="T3" fmla="*/ 66 h 1443"/>
                  <a:gd name="T4" fmla="*/ 140 w 323"/>
                  <a:gd name="T5" fmla="*/ 9 h 1443"/>
                  <a:gd name="T6" fmla="*/ 195 w 323"/>
                  <a:gd name="T7" fmla="*/ 0 h 1443"/>
                  <a:gd name="T8" fmla="*/ 226 w 323"/>
                  <a:gd name="T9" fmla="*/ 11 h 1443"/>
                  <a:gd name="T10" fmla="*/ 247 w 323"/>
                  <a:gd name="T11" fmla="*/ 32 h 1443"/>
                  <a:gd name="T12" fmla="*/ 250 w 323"/>
                  <a:gd name="T13" fmla="*/ 72 h 1443"/>
                  <a:gd name="T14" fmla="*/ 273 w 323"/>
                  <a:gd name="T15" fmla="*/ 133 h 1443"/>
                  <a:gd name="T16" fmla="*/ 313 w 323"/>
                  <a:gd name="T17" fmla="*/ 226 h 1443"/>
                  <a:gd name="T18" fmla="*/ 323 w 323"/>
                  <a:gd name="T19" fmla="*/ 304 h 1443"/>
                  <a:gd name="T20" fmla="*/ 302 w 323"/>
                  <a:gd name="T21" fmla="*/ 409 h 1443"/>
                  <a:gd name="T22" fmla="*/ 252 w 323"/>
                  <a:gd name="T23" fmla="*/ 507 h 1443"/>
                  <a:gd name="T24" fmla="*/ 241 w 323"/>
                  <a:gd name="T25" fmla="*/ 595 h 1443"/>
                  <a:gd name="T26" fmla="*/ 241 w 323"/>
                  <a:gd name="T27" fmla="*/ 1443 h 1443"/>
                  <a:gd name="T28" fmla="*/ 201 w 323"/>
                  <a:gd name="T29" fmla="*/ 1435 h 1443"/>
                  <a:gd name="T30" fmla="*/ 203 w 323"/>
                  <a:gd name="T31" fmla="*/ 578 h 1443"/>
                  <a:gd name="T32" fmla="*/ 211 w 323"/>
                  <a:gd name="T33" fmla="*/ 504 h 1443"/>
                  <a:gd name="T34" fmla="*/ 222 w 323"/>
                  <a:gd name="T35" fmla="*/ 462 h 1443"/>
                  <a:gd name="T36" fmla="*/ 262 w 323"/>
                  <a:gd name="T37" fmla="*/ 390 h 1443"/>
                  <a:gd name="T38" fmla="*/ 273 w 323"/>
                  <a:gd name="T39" fmla="*/ 327 h 1443"/>
                  <a:gd name="T40" fmla="*/ 271 w 323"/>
                  <a:gd name="T41" fmla="*/ 260 h 1443"/>
                  <a:gd name="T42" fmla="*/ 252 w 323"/>
                  <a:gd name="T43" fmla="*/ 182 h 1443"/>
                  <a:gd name="T44" fmla="*/ 218 w 323"/>
                  <a:gd name="T45" fmla="*/ 101 h 1443"/>
                  <a:gd name="T46" fmla="*/ 211 w 323"/>
                  <a:gd name="T47" fmla="*/ 55 h 1443"/>
                  <a:gd name="T48" fmla="*/ 186 w 323"/>
                  <a:gd name="T49" fmla="*/ 42 h 1443"/>
                  <a:gd name="T50" fmla="*/ 152 w 323"/>
                  <a:gd name="T51" fmla="*/ 42 h 1443"/>
                  <a:gd name="T52" fmla="*/ 96 w 323"/>
                  <a:gd name="T53" fmla="*/ 91 h 1443"/>
                  <a:gd name="T54" fmla="*/ 0 w 323"/>
                  <a:gd name="T55" fmla="*/ 137 h 1443"/>
                  <a:gd name="T56" fmla="*/ 1 w 323"/>
                  <a:gd name="T57" fmla="*/ 80 h 1443"/>
                  <a:gd name="T58" fmla="*/ 1 w 323"/>
                  <a:gd name="T59" fmla="*/ 8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1443">
                    <a:moveTo>
                      <a:pt x="1" y="80"/>
                    </a:moveTo>
                    <a:lnTo>
                      <a:pt x="55" y="66"/>
                    </a:lnTo>
                    <a:lnTo>
                      <a:pt x="140" y="9"/>
                    </a:lnTo>
                    <a:lnTo>
                      <a:pt x="195" y="0"/>
                    </a:lnTo>
                    <a:lnTo>
                      <a:pt x="226" y="11"/>
                    </a:lnTo>
                    <a:lnTo>
                      <a:pt x="247" y="32"/>
                    </a:lnTo>
                    <a:lnTo>
                      <a:pt x="250" y="72"/>
                    </a:lnTo>
                    <a:lnTo>
                      <a:pt x="273" y="133"/>
                    </a:lnTo>
                    <a:lnTo>
                      <a:pt x="313" y="226"/>
                    </a:lnTo>
                    <a:lnTo>
                      <a:pt x="323" y="304"/>
                    </a:lnTo>
                    <a:lnTo>
                      <a:pt x="302" y="409"/>
                    </a:lnTo>
                    <a:lnTo>
                      <a:pt x="252" y="507"/>
                    </a:lnTo>
                    <a:lnTo>
                      <a:pt x="241" y="595"/>
                    </a:lnTo>
                    <a:lnTo>
                      <a:pt x="241" y="1443"/>
                    </a:lnTo>
                    <a:lnTo>
                      <a:pt x="201" y="1435"/>
                    </a:lnTo>
                    <a:lnTo>
                      <a:pt x="203" y="578"/>
                    </a:lnTo>
                    <a:lnTo>
                      <a:pt x="211" y="504"/>
                    </a:lnTo>
                    <a:lnTo>
                      <a:pt x="222" y="462"/>
                    </a:lnTo>
                    <a:lnTo>
                      <a:pt x="262" y="390"/>
                    </a:lnTo>
                    <a:lnTo>
                      <a:pt x="273" y="327"/>
                    </a:lnTo>
                    <a:lnTo>
                      <a:pt x="271" y="260"/>
                    </a:lnTo>
                    <a:lnTo>
                      <a:pt x="252" y="182"/>
                    </a:lnTo>
                    <a:lnTo>
                      <a:pt x="218" y="101"/>
                    </a:lnTo>
                    <a:lnTo>
                      <a:pt x="211" y="55"/>
                    </a:lnTo>
                    <a:lnTo>
                      <a:pt x="186" y="42"/>
                    </a:lnTo>
                    <a:lnTo>
                      <a:pt x="152" y="42"/>
                    </a:lnTo>
                    <a:lnTo>
                      <a:pt x="96" y="91"/>
                    </a:lnTo>
                    <a:lnTo>
                      <a:pt x="0" y="137"/>
                    </a:lnTo>
                    <a:lnTo>
                      <a:pt x="1" y="8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3" name="Freeform 125"/>
              <p:cNvSpPr>
                <a:spLocks/>
              </p:cNvSpPr>
              <p:nvPr/>
            </p:nvSpPr>
            <p:spPr bwMode="auto">
              <a:xfrm>
                <a:off x="769" y="2898"/>
                <a:ext cx="40" cy="144"/>
              </a:xfrm>
              <a:custGeom>
                <a:avLst/>
                <a:gdLst>
                  <a:gd name="T0" fmla="*/ 0 w 80"/>
                  <a:gd name="T1" fmla="*/ 276 h 288"/>
                  <a:gd name="T2" fmla="*/ 10 w 80"/>
                  <a:gd name="T3" fmla="*/ 215 h 288"/>
                  <a:gd name="T4" fmla="*/ 8 w 80"/>
                  <a:gd name="T5" fmla="*/ 115 h 288"/>
                  <a:gd name="T6" fmla="*/ 0 w 80"/>
                  <a:gd name="T7" fmla="*/ 31 h 288"/>
                  <a:gd name="T8" fmla="*/ 17 w 80"/>
                  <a:gd name="T9" fmla="*/ 0 h 288"/>
                  <a:gd name="T10" fmla="*/ 54 w 80"/>
                  <a:gd name="T11" fmla="*/ 12 h 288"/>
                  <a:gd name="T12" fmla="*/ 71 w 80"/>
                  <a:gd name="T13" fmla="*/ 52 h 288"/>
                  <a:gd name="T14" fmla="*/ 80 w 80"/>
                  <a:gd name="T15" fmla="*/ 143 h 288"/>
                  <a:gd name="T16" fmla="*/ 80 w 80"/>
                  <a:gd name="T17" fmla="*/ 204 h 288"/>
                  <a:gd name="T18" fmla="*/ 63 w 80"/>
                  <a:gd name="T19" fmla="*/ 284 h 288"/>
                  <a:gd name="T20" fmla="*/ 44 w 80"/>
                  <a:gd name="T21" fmla="*/ 282 h 288"/>
                  <a:gd name="T22" fmla="*/ 57 w 80"/>
                  <a:gd name="T23" fmla="*/ 200 h 288"/>
                  <a:gd name="T24" fmla="*/ 57 w 80"/>
                  <a:gd name="T25" fmla="*/ 116 h 288"/>
                  <a:gd name="T26" fmla="*/ 44 w 80"/>
                  <a:gd name="T27" fmla="*/ 48 h 288"/>
                  <a:gd name="T28" fmla="*/ 33 w 80"/>
                  <a:gd name="T29" fmla="*/ 33 h 288"/>
                  <a:gd name="T30" fmla="*/ 27 w 80"/>
                  <a:gd name="T31" fmla="*/ 63 h 288"/>
                  <a:gd name="T32" fmla="*/ 33 w 80"/>
                  <a:gd name="T33" fmla="*/ 139 h 288"/>
                  <a:gd name="T34" fmla="*/ 33 w 80"/>
                  <a:gd name="T35" fmla="*/ 210 h 288"/>
                  <a:gd name="T36" fmla="*/ 21 w 80"/>
                  <a:gd name="T37" fmla="*/ 288 h 288"/>
                  <a:gd name="T38" fmla="*/ 0 w 80"/>
                  <a:gd name="T39" fmla="*/ 276 h 288"/>
                  <a:gd name="T40" fmla="*/ 0 w 80"/>
                  <a:gd name="T4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288">
                    <a:moveTo>
                      <a:pt x="0" y="276"/>
                    </a:moveTo>
                    <a:lnTo>
                      <a:pt x="10" y="215"/>
                    </a:lnTo>
                    <a:lnTo>
                      <a:pt x="8" y="115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54" y="12"/>
                    </a:lnTo>
                    <a:lnTo>
                      <a:pt x="71" y="52"/>
                    </a:lnTo>
                    <a:lnTo>
                      <a:pt x="80" y="143"/>
                    </a:lnTo>
                    <a:lnTo>
                      <a:pt x="80" y="204"/>
                    </a:lnTo>
                    <a:lnTo>
                      <a:pt x="63" y="284"/>
                    </a:lnTo>
                    <a:lnTo>
                      <a:pt x="44" y="282"/>
                    </a:lnTo>
                    <a:lnTo>
                      <a:pt x="57" y="200"/>
                    </a:lnTo>
                    <a:lnTo>
                      <a:pt x="57" y="116"/>
                    </a:lnTo>
                    <a:lnTo>
                      <a:pt x="44" y="48"/>
                    </a:lnTo>
                    <a:lnTo>
                      <a:pt x="33" y="33"/>
                    </a:lnTo>
                    <a:lnTo>
                      <a:pt x="27" y="63"/>
                    </a:lnTo>
                    <a:lnTo>
                      <a:pt x="33" y="139"/>
                    </a:lnTo>
                    <a:lnTo>
                      <a:pt x="33" y="210"/>
                    </a:lnTo>
                    <a:lnTo>
                      <a:pt x="21" y="288"/>
                    </a:lnTo>
                    <a:lnTo>
                      <a:pt x="0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4" name="Freeform 126"/>
              <p:cNvSpPr>
                <a:spLocks/>
              </p:cNvSpPr>
              <p:nvPr/>
            </p:nvSpPr>
            <p:spPr bwMode="auto">
              <a:xfrm>
                <a:off x="692" y="3052"/>
                <a:ext cx="218" cy="619"/>
              </a:xfrm>
              <a:custGeom>
                <a:avLst/>
                <a:gdLst>
                  <a:gd name="T0" fmla="*/ 0 w 436"/>
                  <a:gd name="T1" fmla="*/ 4 h 1238"/>
                  <a:gd name="T2" fmla="*/ 107 w 436"/>
                  <a:gd name="T3" fmla="*/ 16 h 1238"/>
                  <a:gd name="T4" fmla="*/ 232 w 436"/>
                  <a:gd name="T5" fmla="*/ 56 h 1238"/>
                  <a:gd name="T6" fmla="*/ 314 w 436"/>
                  <a:gd name="T7" fmla="*/ 52 h 1238"/>
                  <a:gd name="T8" fmla="*/ 415 w 436"/>
                  <a:gd name="T9" fmla="*/ 0 h 1238"/>
                  <a:gd name="T10" fmla="*/ 436 w 436"/>
                  <a:gd name="T11" fmla="*/ 128 h 1238"/>
                  <a:gd name="T12" fmla="*/ 426 w 436"/>
                  <a:gd name="T13" fmla="*/ 213 h 1238"/>
                  <a:gd name="T14" fmla="*/ 390 w 436"/>
                  <a:gd name="T15" fmla="*/ 284 h 1238"/>
                  <a:gd name="T16" fmla="*/ 390 w 436"/>
                  <a:gd name="T17" fmla="*/ 386 h 1238"/>
                  <a:gd name="T18" fmla="*/ 384 w 436"/>
                  <a:gd name="T19" fmla="*/ 1234 h 1238"/>
                  <a:gd name="T20" fmla="*/ 293 w 436"/>
                  <a:gd name="T21" fmla="*/ 1238 h 1238"/>
                  <a:gd name="T22" fmla="*/ 293 w 436"/>
                  <a:gd name="T23" fmla="*/ 436 h 1238"/>
                  <a:gd name="T24" fmla="*/ 299 w 436"/>
                  <a:gd name="T25" fmla="*/ 234 h 1238"/>
                  <a:gd name="T26" fmla="*/ 263 w 436"/>
                  <a:gd name="T27" fmla="*/ 122 h 1238"/>
                  <a:gd name="T28" fmla="*/ 192 w 436"/>
                  <a:gd name="T29" fmla="*/ 86 h 1238"/>
                  <a:gd name="T30" fmla="*/ 111 w 436"/>
                  <a:gd name="T31" fmla="*/ 67 h 1238"/>
                  <a:gd name="T32" fmla="*/ 61 w 436"/>
                  <a:gd name="T33" fmla="*/ 40 h 1238"/>
                  <a:gd name="T34" fmla="*/ 0 w 436"/>
                  <a:gd name="T35" fmla="*/ 4 h 1238"/>
                  <a:gd name="T36" fmla="*/ 0 w 436"/>
                  <a:gd name="T37" fmla="*/ 4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1238">
                    <a:moveTo>
                      <a:pt x="0" y="4"/>
                    </a:moveTo>
                    <a:lnTo>
                      <a:pt x="107" y="16"/>
                    </a:lnTo>
                    <a:lnTo>
                      <a:pt x="232" y="56"/>
                    </a:lnTo>
                    <a:lnTo>
                      <a:pt x="314" y="52"/>
                    </a:lnTo>
                    <a:lnTo>
                      <a:pt x="415" y="0"/>
                    </a:lnTo>
                    <a:lnTo>
                      <a:pt x="436" y="128"/>
                    </a:lnTo>
                    <a:lnTo>
                      <a:pt x="426" y="213"/>
                    </a:lnTo>
                    <a:lnTo>
                      <a:pt x="390" y="284"/>
                    </a:lnTo>
                    <a:lnTo>
                      <a:pt x="390" y="386"/>
                    </a:lnTo>
                    <a:lnTo>
                      <a:pt x="384" y="1234"/>
                    </a:lnTo>
                    <a:lnTo>
                      <a:pt x="293" y="1238"/>
                    </a:lnTo>
                    <a:lnTo>
                      <a:pt x="293" y="436"/>
                    </a:lnTo>
                    <a:lnTo>
                      <a:pt x="299" y="234"/>
                    </a:lnTo>
                    <a:lnTo>
                      <a:pt x="263" y="122"/>
                    </a:lnTo>
                    <a:lnTo>
                      <a:pt x="192" y="86"/>
                    </a:lnTo>
                    <a:lnTo>
                      <a:pt x="111" y="67"/>
                    </a:lnTo>
                    <a:lnTo>
                      <a:pt x="61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35" name="Group 127"/>
            <p:cNvGrpSpPr>
              <a:grpSpLocks/>
            </p:cNvGrpSpPr>
            <p:nvPr/>
          </p:nvGrpSpPr>
          <p:grpSpPr bwMode="auto">
            <a:xfrm>
              <a:off x="745" y="1595"/>
              <a:ext cx="465" cy="127"/>
              <a:chOff x="3362" y="3835"/>
              <a:chExt cx="484" cy="367"/>
            </a:xfrm>
          </p:grpSpPr>
          <p:sp>
            <p:nvSpPr>
              <p:cNvPr id="43136" name="Freeform 128"/>
              <p:cNvSpPr>
                <a:spLocks/>
              </p:cNvSpPr>
              <p:nvPr/>
            </p:nvSpPr>
            <p:spPr bwMode="auto">
              <a:xfrm>
                <a:off x="3385" y="3903"/>
                <a:ext cx="433" cy="253"/>
              </a:xfrm>
              <a:custGeom>
                <a:avLst/>
                <a:gdLst>
                  <a:gd name="T0" fmla="*/ 440 w 866"/>
                  <a:gd name="T1" fmla="*/ 506 h 507"/>
                  <a:gd name="T2" fmla="*/ 390 w 866"/>
                  <a:gd name="T3" fmla="*/ 504 h 507"/>
                  <a:gd name="T4" fmla="*/ 341 w 866"/>
                  <a:gd name="T5" fmla="*/ 500 h 507"/>
                  <a:gd name="T6" fmla="*/ 291 w 866"/>
                  <a:gd name="T7" fmla="*/ 494 h 507"/>
                  <a:gd name="T8" fmla="*/ 243 w 866"/>
                  <a:gd name="T9" fmla="*/ 484 h 507"/>
                  <a:gd name="T10" fmla="*/ 196 w 866"/>
                  <a:gd name="T11" fmla="*/ 472 h 507"/>
                  <a:gd name="T12" fmla="*/ 148 w 866"/>
                  <a:gd name="T13" fmla="*/ 456 h 507"/>
                  <a:gd name="T14" fmla="*/ 102 w 866"/>
                  <a:gd name="T15" fmla="*/ 436 h 507"/>
                  <a:gd name="T16" fmla="*/ 68 w 866"/>
                  <a:gd name="T17" fmla="*/ 376 h 507"/>
                  <a:gd name="T18" fmla="*/ 47 w 866"/>
                  <a:gd name="T19" fmla="*/ 272 h 507"/>
                  <a:gd name="T20" fmla="*/ 30 w 866"/>
                  <a:gd name="T21" fmla="*/ 165 h 507"/>
                  <a:gd name="T22" fmla="*/ 11 w 866"/>
                  <a:gd name="T23" fmla="*/ 59 h 507"/>
                  <a:gd name="T24" fmla="*/ 23 w 866"/>
                  <a:gd name="T25" fmla="*/ 14 h 507"/>
                  <a:gd name="T26" fmla="*/ 70 w 866"/>
                  <a:gd name="T27" fmla="*/ 26 h 507"/>
                  <a:gd name="T28" fmla="*/ 121 w 866"/>
                  <a:gd name="T29" fmla="*/ 34 h 507"/>
                  <a:gd name="T30" fmla="*/ 175 w 866"/>
                  <a:gd name="T31" fmla="*/ 41 h 507"/>
                  <a:gd name="T32" fmla="*/ 229 w 866"/>
                  <a:gd name="T33" fmla="*/ 46 h 507"/>
                  <a:gd name="T34" fmla="*/ 287 w 866"/>
                  <a:gd name="T35" fmla="*/ 49 h 507"/>
                  <a:gd name="T36" fmla="*/ 344 w 866"/>
                  <a:gd name="T37" fmla="*/ 51 h 507"/>
                  <a:gd name="T38" fmla="*/ 403 w 866"/>
                  <a:gd name="T39" fmla="*/ 51 h 507"/>
                  <a:gd name="T40" fmla="*/ 462 w 866"/>
                  <a:gd name="T41" fmla="*/ 50 h 507"/>
                  <a:gd name="T42" fmla="*/ 520 w 866"/>
                  <a:gd name="T43" fmla="*/ 46 h 507"/>
                  <a:gd name="T44" fmla="*/ 579 w 866"/>
                  <a:gd name="T45" fmla="*/ 43 h 507"/>
                  <a:gd name="T46" fmla="*/ 636 w 866"/>
                  <a:gd name="T47" fmla="*/ 37 h 507"/>
                  <a:gd name="T48" fmla="*/ 691 w 866"/>
                  <a:gd name="T49" fmla="*/ 31 h 507"/>
                  <a:gd name="T50" fmla="*/ 744 w 866"/>
                  <a:gd name="T51" fmla="*/ 23 h 507"/>
                  <a:gd name="T52" fmla="*/ 796 w 866"/>
                  <a:gd name="T53" fmla="*/ 15 h 507"/>
                  <a:gd name="T54" fmla="*/ 843 w 866"/>
                  <a:gd name="T55" fmla="*/ 5 h 507"/>
                  <a:gd name="T56" fmla="*/ 862 w 866"/>
                  <a:gd name="T57" fmla="*/ 64 h 507"/>
                  <a:gd name="T58" fmla="*/ 854 w 866"/>
                  <a:gd name="T59" fmla="*/ 177 h 507"/>
                  <a:gd name="T60" fmla="*/ 843 w 866"/>
                  <a:gd name="T61" fmla="*/ 272 h 507"/>
                  <a:gd name="T62" fmla="*/ 820 w 866"/>
                  <a:gd name="T63" fmla="*/ 351 h 507"/>
                  <a:gd name="T64" fmla="*/ 783 w 866"/>
                  <a:gd name="T65" fmla="*/ 412 h 507"/>
                  <a:gd name="T66" fmla="*/ 726 w 866"/>
                  <a:gd name="T67" fmla="*/ 458 h 507"/>
                  <a:gd name="T68" fmla="*/ 645 w 866"/>
                  <a:gd name="T69" fmla="*/ 489 h 507"/>
                  <a:gd name="T70" fmla="*/ 533 w 866"/>
                  <a:gd name="T71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507">
                    <a:moveTo>
                      <a:pt x="465" y="507"/>
                    </a:moveTo>
                    <a:lnTo>
                      <a:pt x="440" y="506"/>
                    </a:lnTo>
                    <a:lnTo>
                      <a:pt x="416" y="506"/>
                    </a:lnTo>
                    <a:lnTo>
                      <a:pt x="390" y="504"/>
                    </a:lnTo>
                    <a:lnTo>
                      <a:pt x="366" y="503"/>
                    </a:lnTo>
                    <a:lnTo>
                      <a:pt x="341" y="500"/>
                    </a:lnTo>
                    <a:lnTo>
                      <a:pt x="317" y="497"/>
                    </a:lnTo>
                    <a:lnTo>
                      <a:pt x="291" y="494"/>
                    </a:lnTo>
                    <a:lnTo>
                      <a:pt x="267" y="489"/>
                    </a:lnTo>
                    <a:lnTo>
                      <a:pt x="243" y="484"/>
                    </a:lnTo>
                    <a:lnTo>
                      <a:pt x="219" y="479"/>
                    </a:lnTo>
                    <a:lnTo>
                      <a:pt x="196" y="472"/>
                    </a:lnTo>
                    <a:lnTo>
                      <a:pt x="171" y="465"/>
                    </a:lnTo>
                    <a:lnTo>
                      <a:pt x="148" y="456"/>
                    </a:lnTo>
                    <a:lnTo>
                      <a:pt x="125" y="446"/>
                    </a:lnTo>
                    <a:lnTo>
                      <a:pt x="102" y="436"/>
                    </a:lnTo>
                    <a:lnTo>
                      <a:pt x="80" y="424"/>
                    </a:lnTo>
                    <a:lnTo>
                      <a:pt x="68" y="376"/>
                    </a:lnTo>
                    <a:lnTo>
                      <a:pt x="57" y="325"/>
                    </a:lnTo>
                    <a:lnTo>
                      <a:pt x="47" y="272"/>
                    </a:lnTo>
                    <a:lnTo>
                      <a:pt x="39" y="219"/>
                    </a:lnTo>
                    <a:lnTo>
                      <a:pt x="30" y="165"/>
                    </a:lnTo>
                    <a:lnTo>
                      <a:pt x="21" y="112"/>
                    </a:lnTo>
                    <a:lnTo>
                      <a:pt x="11" y="59"/>
                    </a:lnTo>
                    <a:lnTo>
                      <a:pt x="0" y="8"/>
                    </a:lnTo>
                    <a:lnTo>
                      <a:pt x="23" y="14"/>
                    </a:lnTo>
                    <a:lnTo>
                      <a:pt x="46" y="20"/>
                    </a:lnTo>
                    <a:lnTo>
                      <a:pt x="70" y="26"/>
                    </a:lnTo>
                    <a:lnTo>
                      <a:pt x="95" y="30"/>
                    </a:lnTo>
                    <a:lnTo>
                      <a:pt x="121" y="34"/>
                    </a:lnTo>
                    <a:lnTo>
                      <a:pt x="147" y="37"/>
                    </a:lnTo>
                    <a:lnTo>
                      <a:pt x="175" y="41"/>
                    </a:lnTo>
                    <a:lnTo>
                      <a:pt x="201" y="44"/>
                    </a:lnTo>
                    <a:lnTo>
                      <a:pt x="229" y="46"/>
                    </a:lnTo>
                    <a:lnTo>
                      <a:pt x="258" y="48"/>
                    </a:lnTo>
                    <a:lnTo>
                      <a:pt x="287" y="49"/>
                    </a:lnTo>
                    <a:lnTo>
                      <a:pt x="315" y="50"/>
                    </a:lnTo>
                    <a:lnTo>
                      <a:pt x="344" y="51"/>
                    </a:lnTo>
                    <a:lnTo>
                      <a:pt x="374" y="51"/>
                    </a:lnTo>
                    <a:lnTo>
                      <a:pt x="403" y="51"/>
                    </a:lnTo>
                    <a:lnTo>
                      <a:pt x="433" y="51"/>
                    </a:lnTo>
                    <a:lnTo>
                      <a:pt x="462" y="50"/>
                    </a:lnTo>
                    <a:lnTo>
                      <a:pt x="492" y="49"/>
                    </a:lnTo>
                    <a:lnTo>
                      <a:pt x="520" y="46"/>
                    </a:lnTo>
                    <a:lnTo>
                      <a:pt x="549" y="45"/>
                    </a:lnTo>
                    <a:lnTo>
                      <a:pt x="579" y="43"/>
                    </a:lnTo>
                    <a:lnTo>
                      <a:pt x="607" y="41"/>
                    </a:lnTo>
                    <a:lnTo>
                      <a:pt x="636" y="37"/>
                    </a:lnTo>
                    <a:lnTo>
                      <a:pt x="663" y="35"/>
                    </a:lnTo>
                    <a:lnTo>
                      <a:pt x="691" y="31"/>
                    </a:lnTo>
                    <a:lnTo>
                      <a:pt x="717" y="28"/>
                    </a:lnTo>
                    <a:lnTo>
                      <a:pt x="744" y="23"/>
                    </a:lnTo>
                    <a:lnTo>
                      <a:pt x="770" y="20"/>
                    </a:lnTo>
                    <a:lnTo>
                      <a:pt x="796" y="15"/>
                    </a:lnTo>
                    <a:lnTo>
                      <a:pt x="820" y="11"/>
                    </a:lnTo>
                    <a:lnTo>
                      <a:pt x="843" y="5"/>
                    </a:lnTo>
                    <a:lnTo>
                      <a:pt x="866" y="0"/>
                    </a:lnTo>
                    <a:lnTo>
                      <a:pt x="862" y="64"/>
                    </a:lnTo>
                    <a:lnTo>
                      <a:pt x="859" y="122"/>
                    </a:lnTo>
                    <a:lnTo>
                      <a:pt x="854" y="177"/>
                    </a:lnTo>
                    <a:lnTo>
                      <a:pt x="850" y="226"/>
                    </a:lnTo>
                    <a:lnTo>
                      <a:pt x="843" y="272"/>
                    </a:lnTo>
                    <a:lnTo>
                      <a:pt x="832" y="313"/>
                    </a:lnTo>
                    <a:lnTo>
                      <a:pt x="820" y="351"/>
                    </a:lnTo>
                    <a:lnTo>
                      <a:pt x="804" y="383"/>
                    </a:lnTo>
                    <a:lnTo>
                      <a:pt x="783" y="412"/>
                    </a:lnTo>
                    <a:lnTo>
                      <a:pt x="758" y="437"/>
                    </a:lnTo>
                    <a:lnTo>
                      <a:pt x="726" y="458"/>
                    </a:lnTo>
                    <a:lnTo>
                      <a:pt x="688" y="475"/>
                    </a:lnTo>
                    <a:lnTo>
                      <a:pt x="645" y="489"/>
                    </a:lnTo>
                    <a:lnTo>
                      <a:pt x="593" y="498"/>
                    </a:lnTo>
                    <a:lnTo>
                      <a:pt x="533" y="505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DB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7" name="Freeform 129"/>
              <p:cNvSpPr>
                <a:spLocks/>
              </p:cNvSpPr>
              <p:nvPr/>
            </p:nvSpPr>
            <p:spPr bwMode="auto">
              <a:xfrm>
                <a:off x="3362" y="3835"/>
                <a:ext cx="484" cy="268"/>
              </a:xfrm>
              <a:custGeom>
                <a:avLst/>
                <a:gdLst>
                  <a:gd name="T0" fmla="*/ 962 w 966"/>
                  <a:gd name="T1" fmla="*/ 116 h 534"/>
                  <a:gd name="T2" fmla="*/ 913 w 966"/>
                  <a:gd name="T3" fmla="*/ 180 h 534"/>
                  <a:gd name="T4" fmla="*/ 892 w 966"/>
                  <a:gd name="T5" fmla="*/ 262 h 534"/>
                  <a:gd name="T6" fmla="*/ 889 w 966"/>
                  <a:gd name="T7" fmla="*/ 319 h 534"/>
                  <a:gd name="T8" fmla="*/ 897 w 966"/>
                  <a:gd name="T9" fmla="*/ 322 h 534"/>
                  <a:gd name="T10" fmla="*/ 872 w 966"/>
                  <a:gd name="T11" fmla="*/ 454 h 534"/>
                  <a:gd name="T12" fmla="*/ 859 w 966"/>
                  <a:gd name="T13" fmla="*/ 503 h 534"/>
                  <a:gd name="T14" fmla="*/ 857 w 966"/>
                  <a:gd name="T15" fmla="*/ 464 h 534"/>
                  <a:gd name="T16" fmla="*/ 875 w 966"/>
                  <a:gd name="T17" fmla="*/ 333 h 534"/>
                  <a:gd name="T18" fmla="*/ 895 w 966"/>
                  <a:gd name="T19" fmla="*/ 201 h 534"/>
                  <a:gd name="T20" fmla="*/ 853 w 966"/>
                  <a:gd name="T21" fmla="*/ 168 h 534"/>
                  <a:gd name="T22" fmla="*/ 778 w 966"/>
                  <a:gd name="T23" fmla="*/ 180 h 534"/>
                  <a:gd name="T24" fmla="*/ 701 w 966"/>
                  <a:gd name="T25" fmla="*/ 188 h 534"/>
                  <a:gd name="T26" fmla="*/ 621 w 966"/>
                  <a:gd name="T27" fmla="*/ 194 h 534"/>
                  <a:gd name="T28" fmla="*/ 540 w 966"/>
                  <a:gd name="T29" fmla="*/ 198 h 534"/>
                  <a:gd name="T30" fmla="*/ 458 w 966"/>
                  <a:gd name="T31" fmla="*/ 198 h 534"/>
                  <a:gd name="T32" fmla="*/ 376 w 966"/>
                  <a:gd name="T33" fmla="*/ 195 h 534"/>
                  <a:gd name="T34" fmla="*/ 295 w 966"/>
                  <a:gd name="T35" fmla="*/ 191 h 534"/>
                  <a:gd name="T36" fmla="*/ 216 w 966"/>
                  <a:gd name="T37" fmla="*/ 185 h 534"/>
                  <a:gd name="T38" fmla="*/ 138 w 966"/>
                  <a:gd name="T39" fmla="*/ 176 h 534"/>
                  <a:gd name="T40" fmla="*/ 64 w 966"/>
                  <a:gd name="T41" fmla="*/ 167 h 534"/>
                  <a:gd name="T42" fmla="*/ 83 w 966"/>
                  <a:gd name="T43" fmla="*/ 244 h 534"/>
                  <a:gd name="T44" fmla="*/ 83 w 966"/>
                  <a:gd name="T45" fmla="*/ 269 h 534"/>
                  <a:gd name="T46" fmla="*/ 81 w 966"/>
                  <a:gd name="T47" fmla="*/ 293 h 534"/>
                  <a:gd name="T48" fmla="*/ 97 w 966"/>
                  <a:gd name="T49" fmla="*/ 405 h 534"/>
                  <a:gd name="T50" fmla="*/ 115 w 966"/>
                  <a:gd name="T51" fmla="*/ 512 h 534"/>
                  <a:gd name="T52" fmla="*/ 116 w 966"/>
                  <a:gd name="T53" fmla="*/ 534 h 534"/>
                  <a:gd name="T54" fmla="*/ 105 w 966"/>
                  <a:gd name="T55" fmla="*/ 493 h 534"/>
                  <a:gd name="T56" fmla="*/ 85 w 966"/>
                  <a:gd name="T57" fmla="*/ 366 h 534"/>
                  <a:gd name="T58" fmla="*/ 66 w 966"/>
                  <a:gd name="T59" fmla="*/ 239 h 534"/>
                  <a:gd name="T60" fmla="*/ 38 w 966"/>
                  <a:gd name="T61" fmla="*/ 161 h 534"/>
                  <a:gd name="T62" fmla="*/ 5 w 966"/>
                  <a:gd name="T63" fmla="*/ 114 h 534"/>
                  <a:gd name="T64" fmla="*/ 8 w 966"/>
                  <a:gd name="T65" fmla="*/ 76 h 534"/>
                  <a:gd name="T66" fmla="*/ 24 w 966"/>
                  <a:gd name="T67" fmla="*/ 65 h 534"/>
                  <a:gd name="T68" fmla="*/ 49 w 966"/>
                  <a:gd name="T69" fmla="*/ 56 h 534"/>
                  <a:gd name="T70" fmla="*/ 76 w 966"/>
                  <a:gd name="T71" fmla="*/ 49 h 534"/>
                  <a:gd name="T72" fmla="*/ 97 w 966"/>
                  <a:gd name="T73" fmla="*/ 40 h 534"/>
                  <a:gd name="T74" fmla="*/ 116 w 966"/>
                  <a:gd name="T75" fmla="*/ 32 h 534"/>
                  <a:gd name="T76" fmla="*/ 166 w 966"/>
                  <a:gd name="T77" fmla="*/ 23 h 534"/>
                  <a:gd name="T78" fmla="*/ 243 w 966"/>
                  <a:gd name="T79" fmla="*/ 14 h 534"/>
                  <a:gd name="T80" fmla="*/ 325 w 966"/>
                  <a:gd name="T81" fmla="*/ 8 h 534"/>
                  <a:gd name="T82" fmla="*/ 410 w 966"/>
                  <a:gd name="T83" fmla="*/ 2 h 534"/>
                  <a:gd name="T84" fmla="*/ 497 w 966"/>
                  <a:gd name="T85" fmla="*/ 0 h 534"/>
                  <a:gd name="T86" fmla="*/ 584 w 966"/>
                  <a:gd name="T87" fmla="*/ 0 h 534"/>
                  <a:gd name="T88" fmla="*/ 669 w 966"/>
                  <a:gd name="T89" fmla="*/ 4 h 534"/>
                  <a:gd name="T90" fmla="*/ 752 w 966"/>
                  <a:gd name="T91" fmla="*/ 12 h 534"/>
                  <a:gd name="T92" fmla="*/ 829 w 966"/>
                  <a:gd name="T93" fmla="*/ 24 h 534"/>
                  <a:gd name="T94" fmla="*/ 899 w 966"/>
                  <a:gd name="T95" fmla="*/ 41 h 534"/>
                  <a:gd name="T96" fmla="*/ 962 w 966"/>
                  <a:gd name="T97" fmla="*/ 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534">
                    <a:moveTo>
                      <a:pt x="962" y="63"/>
                    </a:moveTo>
                    <a:lnTo>
                      <a:pt x="966" y="70"/>
                    </a:lnTo>
                    <a:lnTo>
                      <a:pt x="962" y="116"/>
                    </a:lnTo>
                    <a:lnTo>
                      <a:pt x="941" y="134"/>
                    </a:lnTo>
                    <a:lnTo>
                      <a:pt x="925" y="155"/>
                    </a:lnTo>
                    <a:lnTo>
                      <a:pt x="913" y="180"/>
                    </a:lnTo>
                    <a:lnTo>
                      <a:pt x="904" y="206"/>
                    </a:lnTo>
                    <a:lnTo>
                      <a:pt x="897" y="235"/>
                    </a:lnTo>
                    <a:lnTo>
                      <a:pt x="892" y="262"/>
                    </a:lnTo>
                    <a:lnTo>
                      <a:pt x="889" y="290"/>
                    </a:lnTo>
                    <a:lnTo>
                      <a:pt x="888" y="318"/>
                    </a:lnTo>
                    <a:lnTo>
                      <a:pt x="889" y="319"/>
                    </a:lnTo>
                    <a:lnTo>
                      <a:pt x="891" y="320"/>
                    </a:lnTo>
                    <a:lnTo>
                      <a:pt x="894" y="321"/>
                    </a:lnTo>
                    <a:lnTo>
                      <a:pt x="897" y="322"/>
                    </a:lnTo>
                    <a:lnTo>
                      <a:pt x="886" y="365"/>
                    </a:lnTo>
                    <a:lnTo>
                      <a:pt x="879" y="410"/>
                    </a:lnTo>
                    <a:lnTo>
                      <a:pt x="872" y="454"/>
                    </a:lnTo>
                    <a:lnTo>
                      <a:pt x="867" y="497"/>
                    </a:lnTo>
                    <a:lnTo>
                      <a:pt x="862" y="500"/>
                    </a:lnTo>
                    <a:lnTo>
                      <a:pt x="859" y="503"/>
                    </a:lnTo>
                    <a:lnTo>
                      <a:pt x="854" y="505"/>
                    </a:lnTo>
                    <a:lnTo>
                      <a:pt x="851" y="507"/>
                    </a:lnTo>
                    <a:lnTo>
                      <a:pt x="857" y="464"/>
                    </a:lnTo>
                    <a:lnTo>
                      <a:pt x="862" y="420"/>
                    </a:lnTo>
                    <a:lnTo>
                      <a:pt x="868" y="376"/>
                    </a:lnTo>
                    <a:lnTo>
                      <a:pt x="875" y="333"/>
                    </a:lnTo>
                    <a:lnTo>
                      <a:pt x="881" y="289"/>
                    </a:lnTo>
                    <a:lnTo>
                      <a:pt x="888" y="245"/>
                    </a:lnTo>
                    <a:lnTo>
                      <a:pt x="895" y="201"/>
                    </a:lnTo>
                    <a:lnTo>
                      <a:pt x="902" y="157"/>
                    </a:lnTo>
                    <a:lnTo>
                      <a:pt x="877" y="163"/>
                    </a:lnTo>
                    <a:lnTo>
                      <a:pt x="853" y="168"/>
                    </a:lnTo>
                    <a:lnTo>
                      <a:pt x="829" y="172"/>
                    </a:lnTo>
                    <a:lnTo>
                      <a:pt x="804" y="176"/>
                    </a:lnTo>
                    <a:lnTo>
                      <a:pt x="778" y="180"/>
                    </a:lnTo>
                    <a:lnTo>
                      <a:pt x="753" y="183"/>
                    </a:lnTo>
                    <a:lnTo>
                      <a:pt x="727" y="186"/>
                    </a:lnTo>
                    <a:lnTo>
                      <a:pt x="701" y="188"/>
                    </a:lnTo>
                    <a:lnTo>
                      <a:pt x="675" y="191"/>
                    </a:lnTo>
                    <a:lnTo>
                      <a:pt x="647" y="193"/>
                    </a:lnTo>
                    <a:lnTo>
                      <a:pt x="621" y="194"/>
                    </a:lnTo>
                    <a:lnTo>
                      <a:pt x="594" y="195"/>
                    </a:lnTo>
                    <a:lnTo>
                      <a:pt x="567" y="197"/>
                    </a:lnTo>
                    <a:lnTo>
                      <a:pt x="540" y="198"/>
                    </a:lnTo>
                    <a:lnTo>
                      <a:pt x="512" y="198"/>
                    </a:lnTo>
                    <a:lnTo>
                      <a:pt x="485" y="198"/>
                    </a:lnTo>
                    <a:lnTo>
                      <a:pt x="458" y="198"/>
                    </a:lnTo>
                    <a:lnTo>
                      <a:pt x="431" y="198"/>
                    </a:lnTo>
                    <a:lnTo>
                      <a:pt x="403" y="197"/>
                    </a:lnTo>
                    <a:lnTo>
                      <a:pt x="376" y="195"/>
                    </a:lnTo>
                    <a:lnTo>
                      <a:pt x="349" y="194"/>
                    </a:lnTo>
                    <a:lnTo>
                      <a:pt x="322" y="193"/>
                    </a:lnTo>
                    <a:lnTo>
                      <a:pt x="295" y="191"/>
                    </a:lnTo>
                    <a:lnTo>
                      <a:pt x="268" y="188"/>
                    </a:lnTo>
                    <a:lnTo>
                      <a:pt x="242" y="187"/>
                    </a:lnTo>
                    <a:lnTo>
                      <a:pt x="216" y="185"/>
                    </a:lnTo>
                    <a:lnTo>
                      <a:pt x="190" y="182"/>
                    </a:lnTo>
                    <a:lnTo>
                      <a:pt x="165" y="179"/>
                    </a:lnTo>
                    <a:lnTo>
                      <a:pt x="138" y="176"/>
                    </a:lnTo>
                    <a:lnTo>
                      <a:pt x="114" y="174"/>
                    </a:lnTo>
                    <a:lnTo>
                      <a:pt x="89" y="170"/>
                    </a:lnTo>
                    <a:lnTo>
                      <a:pt x="64" y="167"/>
                    </a:lnTo>
                    <a:lnTo>
                      <a:pt x="69" y="192"/>
                    </a:lnTo>
                    <a:lnTo>
                      <a:pt x="75" y="217"/>
                    </a:lnTo>
                    <a:lnTo>
                      <a:pt x="83" y="244"/>
                    </a:lnTo>
                    <a:lnTo>
                      <a:pt x="89" y="269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7" y="269"/>
                    </a:lnTo>
                    <a:lnTo>
                      <a:pt x="81" y="293"/>
                    </a:lnTo>
                    <a:lnTo>
                      <a:pt x="85" y="327"/>
                    </a:lnTo>
                    <a:lnTo>
                      <a:pt x="91" y="365"/>
                    </a:lnTo>
                    <a:lnTo>
                      <a:pt x="97" y="405"/>
                    </a:lnTo>
                    <a:lnTo>
                      <a:pt x="102" y="444"/>
                    </a:lnTo>
                    <a:lnTo>
                      <a:pt x="108" y="481"/>
                    </a:lnTo>
                    <a:lnTo>
                      <a:pt x="115" y="512"/>
                    </a:lnTo>
                    <a:lnTo>
                      <a:pt x="122" y="534"/>
                    </a:lnTo>
                    <a:lnTo>
                      <a:pt x="120" y="534"/>
                    </a:lnTo>
                    <a:lnTo>
                      <a:pt x="116" y="534"/>
                    </a:lnTo>
                    <a:lnTo>
                      <a:pt x="113" y="534"/>
                    </a:lnTo>
                    <a:lnTo>
                      <a:pt x="110" y="534"/>
                    </a:lnTo>
                    <a:lnTo>
                      <a:pt x="105" y="493"/>
                    </a:lnTo>
                    <a:lnTo>
                      <a:pt x="99" y="450"/>
                    </a:lnTo>
                    <a:lnTo>
                      <a:pt x="92" y="409"/>
                    </a:lnTo>
                    <a:lnTo>
                      <a:pt x="85" y="366"/>
                    </a:lnTo>
                    <a:lnTo>
                      <a:pt x="78" y="323"/>
                    </a:lnTo>
                    <a:lnTo>
                      <a:pt x="72" y="282"/>
                    </a:lnTo>
                    <a:lnTo>
                      <a:pt x="66" y="239"/>
                    </a:lnTo>
                    <a:lnTo>
                      <a:pt x="59" y="198"/>
                    </a:lnTo>
                    <a:lnTo>
                      <a:pt x="49" y="179"/>
                    </a:lnTo>
                    <a:lnTo>
                      <a:pt x="38" y="161"/>
                    </a:lnTo>
                    <a:lnTo>
                      <a:pt x="25" y="145"/>
                    </a:lnTo>
                    <a:lnTo>
                      <a:pt x="14" y="129"/>
                    </a:lnTo>
                    <a:lnTo>
                      <a:pt x="5" y="114"/>
                    </a:lnTo>
                    <a:lnTo>
                      <a:pt x="0" y="100"/>
                    </a:lnTo>
                    <a:lnTo>
                      <a:pt x="0" y="87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9"/>
                    </a:lnTo>
                    <a:lnTo>
                      <a:pt x="24" y="65"/>
                    </a:lnTo>
                    <a:lnTo>
                      <a:pt x="31" y="62"/>
                    </a:lnTo>
                    <a:lnTo>
                      <a:pt x="40" y="58"/>
                    </a:lnTo>
                    <a:lnTo>
                      <a:pt x="49" y="56"/>
                    </a:lnTo>
                    <a:lnTo>
                      <a:pt x="61" y="53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81" y="46"/>
                    </a:lnTo>
                    <a:lnTo>
                      <a:pt x="87" y="43"/>
                    </a:lnTo>
                    <a:lnTo>
                      <a:pt x="97" y="40"/>
                    </a:lnTo>
                    <a:lnTo>
                      <a:pt x="105" y="38"/>
                    </a:lnTo>
                    <a:lnTo>
                      <a:pt x="112" y="34"/>
                    </a:lnTo>
                    <a:lnTo>
                      <a:pt x="116" y="32"/>
                    </a:lnTo>
                    <a:lnTo>
                      <a:pt x="119" y="29"/>
                    </a:lnTo>
                    <a:lnTo>
                      <a:pt x="142" y="26"/>
                    </a:lnTo>
                    <a:lnTo>
                      <a:pt x="166" y="23"/>
                    </a:lnTo>
                    <a:lnTo>
                      <a:pt x="191" y="20"/>
                    </a:lnTo>
                    <a:lnTo>
                      <a:pt x="216" y="17"/>
                    </a:lnTo>
                    <a:lnTo>
                      <a:pt x="243" y="14"/>
                    </a:lnTo>
                    <a:lnTo>
                      <a:pt x="269" y="12"/>
                    </a:lnTo>
                    <a:lnTo>
                      <a:pt x="297" y="10"/>
                    </a:lnTo>
                    <a:lnTo>
                      <a:pt x="325" y="8"/>
                    </a:lnTo>
                    <a:lnTo>
                      <a:pt x="353" y="5"/>
                    </a:lnTo>
                    <a:lnTo>
                      <a:pt x="381" y="3"/>
                    </a:lnTo>
                    <a:lnTo>
                      <a:pt x="410" y="2"/>
                    </a:lnTo>
                    <a:lnTo>
                      <a:pt x="439" y="1"/>
                    </a:lnTo>
                    <a:lnTo>
                      <a:pt x="467" y="1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7" y="6"/>
                    </a:lnTo>
                    <a:lnTo>
                      <a:pt x="724" y="9"/>
                    </a:lnTo>
                    <a:lnTo>
                      <a:pt x="752" y="12"/>
                    </a:lnTo>
                    <a:lnTo>
                      <a:pt x="777" y="16"/>
                    </a:lnTo>
                    <a:lnTo>
                      <a:pt x="804" y="19"/>
                    </a:lnTo>
                    <a:lnTo>
                      <a:pt x="829" y="24"/>
                    </a:lnTo>
                    <a:lnTo>
                      <a:pt x="853" y="28"/>
                    </a:lnTo>
                    <a:lnTo>
                      <a:pt x="876" y="34"/>
                    </a:lnTo>
                    <a:lnTo>
                      <a:pt x="899" y="41"/>
                    </a:lnTo>
                    <a:lnTo>
                      <a:pt x="921" y="48"/>
                    </a:lnTo>
                    <a:lnTo>
                      <a:pt x="942" y="55"/>
                    </a:lnTo>
                    <a:lnTo>
                      <a:pt x="9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8" name="Freeform 130"/>
              <p:cNvSpPr>
                <a:spLocks/>
              </p:cNvSpPr>
              <p:nvPr/>
            </p:nvSpPr>
            <p:spPr bwMode="auto">
              <a:xfrm>
                <a:off x="3364" y="4046"/>
                <a:ext cx="472" cy="156"/>
              </a:xfrm>
              <a:custGeom>
                <a:avLst/>
                <a:gdLst>
                  <a:gd name="T0" fmla="*/ 572 w 945"/>
                  <a:gd name="T1" fmla="*/ 304 h 314"/>
                  <a:gd name="T2" fmla="*/ 522 w 945"/>
                  <a:gd name="T3" fmla="*/ 310 h 314"/>
                  <a:gd name="T4" fmla="*/ 470 w 945"/>
                  <a:gd name="T5" fmla="*/ 312 h 314"/>
                  <a:gd name="T6" fmla="*/ 417 w 945"/>
                  <a:gd name="T7" fmla="*/ 314 h 314"/>
                  <a:gd name="T8" fmla="*/ 362 w 945"/>
                  <a:gd name="T9" fmla="*/ 311 h 314"/>
                  <a:gd name="T10" fmla="*/ 310 w 945"/>
                  <a:gd name="T11" fmla="*/ 307 h 314"/>
                  <a:gd name="T12" fmla="*/ 263 w 945"/>
                  <a:gd name="T13" fmla="*/ 300 h 314"/>
                  <a:gd name="T14" fmla="*/ 217 w 945"/>
                  <a:gd name="T15" fmla="*/ 290 h 314"/>
                  <a:gd name="T16" fmla="*/ 171 w 945"/>
                  <a:gd name="T17" fmla="*/ 279 h 314"/>
                  <a:gd name="T18" fmla="*/ 125 w 945"/>
                  <a:gd name="T19" fmla="*/ 263 h 314"/>
                  <a:gd name="T20" fmla="*/ 79 w 945"/>
                  <a:gd name="T21" fmla="*/ 244 h 314"/>
                  <a:gd name="T22" fmla="*/ 68 w 945"/>
                  <a:gd name="T23" fmla="*/ 235 h 314"/>
                  <a:gd name="T24" fmla="*/ 65 w 945"/>
                  <a:gd name="T25" fmla="*/ 224 h 314"/>
                  <a:gd name="T26" fmla="*/ 57 w 945"/>
                  <a:gd name="T27" fmla="*/ 205 h 314"/>
                  <a:gd name="T28" fmla="*/ 34 w 945"/>
                  <a:gd name="T29" fmla="*/ 173 h 314"/>
                  <a:gd name="T30" fmla="*/ 26 w 945"/>
                  <a:gd name="T31" fmla="*/ 161 h 314"/>
                  <a:gd name="T32" fmla="*/ 17 w 945"/>
                  <a:gd name="T33" fmla="*/ 131 h 314"/>
                  <a:gd name="T34" fmla="*/ 7 w 945"/>
                  <a:gd name="T35" fmla="*/ 103 h 314"/>
                  <a:gd name="T36" fmla="*/ 0 w 945"/>
                  <a:gd name="T37" fmla="*/ 96 h 314"/>
                  <a:gd name="T38" fmla="*/ 10 w 945"/>
                  <a:gd name="T39" fmla="*/ 91 h 314"/>
                  <a:gd name="T40" fmla="*/ 12 w 945"/>
                  <a:gd name="T41" fmla="*/ 83 h 314"/>
                  <a:gd name="T42" fmla="*/ 18 w 945"/>
                  <a:gd name="T43" fmla="*/ 70 h 314"/>
                  <a:gd name="T44" fmla="*/ 35 w 945"/>
                  <a:gd name="T45" fmla="*/ 55 h 314"/>
                  <a:gd name="T46" fmla="*/ 53 w 945"/>
                  <a:gd name="T47" fmla="*/ 44 h 314"/>
                  <a:gd name="T48" fmla="*/ 67 w 945"/>
                  <a:gd name="T49" fmla="*/ 38 h 314"/>
                  <a:gd name="T50" fmla="*/ 82 w 945"/>
                  <a:gd name="T51" fmla="*/ 30 h 314"/>
                  <a:gd name="T52" fmla="*/ 95 w 945"/>
                  <a:gd name="T53" fmla="*/ 25 h 314"/>
                  <a:gd name="T54" fmla="*/ 103 w 945"/>
                  <a:gd name="T55" fmla="*/ 49 h 314"/>
                  <a:gd name="T56" fmla="*/ 109 w 945"/>
                  <a:gd name="T57" fmla="*/ 66 h 314"/>
                  <a:gd name="T58" fmla="*/ 116 w 945"/>
                  <a:gd name="T59" fmla="*/ 90 h 314"/>
                  <a:gd name="T60" fmla="*/ 117 w 945"/>
                  <a:gd name="T61" fmla="*/ 114 h 314"/>
                  <a:gd name="T62" fmla="*/ 157 w 945"/>
                  <a:gd name="T63" fmla="*/ 130 h 314"/>
                  <a:gd name="T64" fmla="*/ 198 w 945"/>
                  <a:gd name="T65" fmla="*/ 142 h 314"/>
                  <a:gd name="T66" fmla="*/ 240 w 945"/>
                  <a:gd name="T67" fmla="*/ 150 h 314"/>
                  <a:gd name="T68" fmla="*/ 283 w 945"/>
                  <a:gd name="T69" fmla="*/ 157 h 314"/>
                  <a:gd name="T70" fmla="*/ 324 w 945"/>
                  <a:gd name="T71" fmla="*/ 164 h 314"/>
                  <a:gd name="T72" fmla="*/ 398 w 945"/>
                  <a:gd name="T73" fmla="*/ 170 h 314"/>
                  <a:gd name="T74" fmla="*/ 488 w 945"/>
                  <a:gd name="T75" fmla="*/ 171 h 314"/>
                  <a:gd name="T76" fmla="*/ 578 w 945"/>
                  <a:gd name="T77" fmla="*/ 165 h 314"/>
                  <a:gd name="T78" fmla="*/ 668 w 945"/>
                  <a:gd name="T79" fmla="*/ 151 h 314"/>
                  <a:gd name="T80" fmla="*/ 758 w 945"/>
                  <a:gd name="T81" fmla="*/ 129 h 314"/>
                  <a:gd name="T82" fmla="*/ 821 w 945"/>
                  <a:gd name="T83" fmla="*/ 107 h 314"/>
                  <a:gd name="T84" fmla="*/ 836 w 945"/>
                  <a:gd name="T85" fmla="*/ 96 h 314"/>
                  <a:gd name="T86" fmla="*/ 861 w 945"/>
                  <a:gd name="T87" fmla="*/ 24 h 314"/>
                  <a:gd name="T88" fmla="*/ 888 w 945"/>
                  <a:gd name="T89" fmla="*/ 10 h 314"/>
                  <a:gd name="T90" fmla="*/ 916 w 945"/>
                  <a:gd name="T91" fmla="*/ 25 h 314"/>
                  <a:gd name="T92" fmla="*/ 945 w 945"/>
                  <a:gd name="T93" fmla="*/ 43 h 314"/>
                  <a:gd name="T94" fmla="*/ 945 w 945"/>
                  <a:gd name="T95" fmla="*/ 63 h 314"/>
                  <a:gd name="T96" fmla="*/ 931 w 945"/>
                  <a:gd name="T97" fmla="*/ 98 h 314"/>
                  <a:gd name="T98" fmla="*/ 912 w 945"/>
                  <a:gd name="T99" fmla="*/ 142 h 314"/>
                  <a:gd name="T100" fmla="*/ 894 w 945"/>
                  <a:gd name="T101" fmla="*/ 182 h 314"/>
                  <a:gd name="T102" fmla="*/ 876 w 945"/>
                  <a:gd name="T103" fmla="*/ 202 h 314"/>
                  <a:gd name="T104" fmla="*/ 865 w 945"/>
                  <a:gd name="T105" fmla="*/ 213 h 314"/>
                  <a:gd name="T106" fmla="*/ 847 w 945"/>
                  <a:gd name="T107" fmla="*/ 226 h 314"/>
                  <a:gd name="T108" fmla="*/ 821 w 945"/>
                  <a:gd name="T109" fmla="*/ 237 h 314"/>
                  <a:gd name="T110" fmla="*/ 782 w 945"/>
                  <a:gd name="T111" fmla="*/ 252 h 314"/>
                  <a:gd name="T112" fmla="*/ 732 w 945"/>
                  <a:gd name="T113" fmla="*/ 269 h 314"/>
                  <a:gd name="T114" fmla="*/ 672 w 945"/>
                  <a:gd name="T115" fmla="*/ 286 h 314"/>
                  <a:gd name="T116" fmla="*/ 604 w 945"/>
                  <a:gd name="T117" fmla="*/ 30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5" h="314">
                    <a:moveTo>
                      <a:pt x="604" y="300"/>
                    </a:moveTo>
                    <a:lnTo>
                      <a:pt x="588" y="302"/>
                    </a:lnTo>
                    <a:lnTo>
                      <a:pt x="572" y="304"/>
                    </a:lnTo>
                    <a:lnTo>
                      <a:pt x="555" y="307"/>
                    </a:lnTo>
                    <a:lnTo>
                      <a:pt x="539" y="309"/>
                    </a:lnTo>
                    <a:lnTo>
                      <a:pt x="522" y="310"/>
                    </a:lnTo>
                    <a:lnTo>
                      <a:pt x="505" y="311"/>
                    </a:lnTo>
                    <a:lnTo>
                      <a:pt x="488" y="312"/>
                    </a:lnTo>
                    <a:lnTo>
                      <a:pt x="470" y="312"/>
                    </a:lnTo>
                    <a:lnTo>
                      <a:pt x="453" y="314"/>
                    </a:lnTo>
                    <a:lnTo>
                      <a:pt x="435" y="314"/>
                    </a:lnTo>
                    <a:lnTo>
                      <a:pt x="417" y="314"/>
                    </a:lnTo>
                    <a:lnTo>
                      <a:pt x="399" y="312"/>
                    </a:lnTo>
                    <a:lnTo>
                      <a:pt x="380" y="311"/>
                    </a:lnTo>
                    <a:lnTo>
                      <a:pt x="362" y="311"/>
                    </a:lnTo>
                    <a:lnTo>
                      <a:pt x="344" y="309"/>
                    </a:lnTo>
                    <a:lnTo>
                      <a:pt x="325" y="308"/>
                    </a:lnTo>
                    <a:lnTo>
                      <a:pt x="310" y="307"/>
                    </a:lnTo>
                    <a:lnTo>
                      <a:pt x="294" y="304"/>
                    </a:lnTo>
                    <a:lnTo>
                      <a:pt x="279" y="302"/>
                    </a:lnTo>
                    <a:lnTo>
                      <a:pt x="263" y="300"/>
                    </a:lnTo>
                    <a:lnTo>
                      <a:pt x="248" y="297"/>
                    </a:lnTo>
                    <a:lnTo>
                      <a:pt x="233" y="294"/>
                    </a:lnTo>
                    <a:lnTo>
                      <a:pt x="217" y="290"/>
                    </a:lnTo>
                    <a:lnTo>
                      <a:pt x="202" y="287"/>
                    </a:lnTo>
                    <a:lnTo>
                      <a:pt x="186" y="284"/>
                    </a:lnTo>
                    <a:lnTo>
                      <a:pt x="171" y="279"/>
                    </a:lnTo>
                    <a:lnTo>
                      <a:pt x="155" y="274"/>
                    </a:lnTo>
                    <a:lnTo>
                      <a:pt x="140" y="269"/>
                    </a:lnTo>
                    <a:lnTo>
                      <a:pt x="125" y="263"/>
                    </a:lnTo>
                    <a:lnTo>
                      <a:pt x="109" y="257"/>
                    </a:lnTo>
                    <a:lnTo>
                      <a:pt x="94" y="251"/>
                    </a:lnTo>
                    <a:lnTo>
                      <a:pt x="79" y="244"/>
                    </a:lnTo>
                    <a:lnTo>
                      <a:pt x="75" y="242"/>
                    </a:lnTo>
                    <a:lnTo>
                      <a:pt x="72" y="239"/>
                    </a:lnTo>
                    <a:lnTo>
                      <a:pt x="68" y="235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5" y="224"/>
                    </a:lnTo>
                    <a:lnTo>
                      <a:pt x="64" y="219"/>
                    </a:lnTo>
                    <a:lnTo>
                      <a:pt x="64" y="216"/>
                    </a:lnTo>
                    <a:lnTo>
                      <a:pt x="57" y="205"/>
                    </a:lnTo>
                    <a:lnTo>
                      <a:pt x="49" y="194"/>
                    </a:lnTo>
                    <a:lnTo>
                      <a:pt x="41" y="183"/>
                    </a:lnTo>
                    <a:lnTo>
                      <a:pt x="34" y="173"/>
                    </a:lnTo>
                    <a:lnTo>
                      <a:pt x="31" y="170"/>
                    </a:lnTo>
                    <a:lnTo>
                      <a:pt x="29" y="165"/>
                    </a:lnTo>
                    <a:lnTo>
                      <a:pt x="26" y="161"/>
                    </a:lnTo>
                    <a:lnTo>
                      <a:pt x="23" y="157"/>
                    </a:lnTo>
                    <a:lnTo>
                      <a:pt x="20" y="144"/>
                    </a:lnTo>
                    <a:lnTo>
                      <a:pt x="17" y="131"/>
                    </a:lnTo>
                    <a:lnTo>
                      <a:pt x="12" y="118"/>
                    </a:lnTo>
                    <a:lnTo>
                      <a:pt x="8" y="105"/>
                    </a:lnTo>
                    <a:lnTo>
                      <a:pt x="7" y="103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10" y="91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70"/>
                    </a:lnTo>
                    <a:lnTo>
                      <a:pt x="23" y="65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1" y="51"/>
                    </a:lnTo>
                    <a:lnTo>
                      <a:pt x="48" y="47"/>
                    </a:lnTo>
                    <a:lnTo>
                      <a:pt x="53" y="44"/>
                    </a:lnTo>
                    <a:lnTo>
                      <a:pt x="60" y="40"/>
                    </a:lnTo>
                    <a:lnTo>
                      <a:pt x="64" y="39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8" y="32"/>
                    </a:lnTo>
                    <a:lnTo>
                      <a:pt x="82" y="30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97" y="31"/>
                    </a:lnTo>
                    <a:lnTo>
                      <a:pt x="101" y="39"/>
                    </a:lnTo>
                    <a:lnTo>
                      <a:pt x="103" y="49"/>
                    </a:lnTo>
                    <a:lnTo>
                      <a:pt x="104" y="53"/>
                    </a:lnTo>
                    <a:lnTo>
                      <a:pt x="106" y="58"/>
                    </a:lnTo>
                    <a:lnTo>
                      <a:pt x="109" y="66"/>
                    </a:lnTo>
                    <a:lnTo>
                      <a:pt x="110" y="75"/>
                    </a:lnTo>
                    <a:lnTo>
                      <a:pt x="112" y="80"/>
                    </a:lnTo>
                    <a:lnTo>
                      <a:pt x="116" y="90"/>
                    </a:lnTo>
                    <a:lnTo>
                      <a:pt x="116" y="97"/>
                    </a:lnTo>
                    <a:lnTo>
                      <a:pt x="114" y="104"/>
                    </a:lnTo>
                    <a:lnTo>
                      <a:pt x="117" y="114"/>
                    </a:lnTo>
                    <a:lnTo>
                      <a:pt x="131" y="120"/>
                    </a:lnTo>
                    <a:lnTo>
                      <a:pt x="143" y="126"/>
                    </a:lnTo>
                    <a:lnTo>
                      <a:pt x="157" y="130"/>
                    </a:lnTo>
                    <a:lnTo>
                      <a:pt x="171" y="134"/>
                    </a:lnTo>
                    <a:lnTo>
                      <a:pt x="185" y="138"/>
                    </a:lnTo>
                    <a:lnTo>
                      <a:pt x="198" y="142"/>
                    </a:lnTo>
                    <a:lnTo>
                      <a:pt x="212" y="144"/>
                    </a:lnTo>
                    <a:lnTo>
                      <a:pt x="226" y="146"/>
                    </a:lnTo>
                    <a:lnTo>
                      <a:pt x="240" y="150"/>
                    </a:lnTo>
                    <a:lnTo>
                      <a:pt x="254" y="152"/>
                    </a:lnTo>
                    <a:lnTo>
                      <a:pt x="268" y="155"/>
                    </a:lnTo>
                    <a:lnTo>
                      <a:pt x="283" y="157"/>
                    </a:lnTo>
                    <a:lnTo>
                      <a:pt x="296" y="159"/>
                    </a:lnTo>
                    <a:lnTo>
                      <a:pt x="310" y="161"/>
                    </a:lnTo>
                    <a:lnTo>
                      <a:pt x="324" y="164"/>
                    </a:lnTo>
                    <a:lnTo>
                      <a:pt x="338" y="166"/>
                    </a:lnTo>
                    <a:lnTo>
                      <a:pt x="368" y="168"/>
                    </a:lnTo>
                    <a:lnTo>
                      <a:pt x="398" y="170"/>
                    </a:lnTo>
                    <a:lnTo>
                      <a:pt x="428" y="171"/>
                    </a:lnTo>
                    <a:lnTo>
                      <a:pt x="458" y="171"/>
                    </a:lnTo>
                    <a:lnTo>
                      <a:pt x="488" y="171"/>
                    </a:lnTo>
                    <a:lnTo>
                      <a:pt x="517" y="170"/>
                    </a:lnTo>
                    <a:lnTo>
                      <a:pt x="547" y="167"/>
                    </a:lnTo>
                    <a:lnTo>
                      <a:pt x="578" y="165"/>
                    </a:lnTo>
                    <a:lnTo>
                      <a:pt x="608" y="161"/>
                    </a:lnTo>
                    <a:lnTo>
                      <a:pt x="638" y="157"/>
                    </a:lnTo>
                    <a:lnTo>
                      <a:pt x="668" y="151"/>
                    </a:lnTo>
                    <a:lnTo>
                      <a:pt x="698" y="145"/>
                    </a:lnTo>
                    <a:lnTo>
                      <a:pt x="728" y="137"/>
                    </a:lnTo>
                    <a:lnTo>
                      <a:pt x="758" y="129"/>
                    </a:lnTo>
                    <a:lnTo>
                      <a:pt x="788" y="119"/>
                    </a:lnTo>
                    <a:lnTo>
                      <a:pt x="818" y="108"/>
                    </a:lnTo>
                    <a:lnTo>
                      <a:pt x="821" y="107"/>
                    </a:lnTo>
                    <a:lnTo>
                      <a:pt x="827" y="103"/>
                    </a:lnTo>
                    <a:lnTo>
                      <a:pt x="833" y="99"/>
                    </a:lnTo>
                    <a:lnTo>
                      <a:pt x="836" y="96"/>
                    </a:lnTo>
                    <a:lnTo>
                      <a:pt x="846" y="72"/>
                    </a:lnTo>
                    <a:lnTo>
                      <a:pt x="854" y="47"/>
                    </a:lnTo>
                    <a:lnTo>
                      <a:pt x="861" y="24"/>
                    </a:lnTo>
                    <a:lnTo>
                      <a:pt x="870" y="0"/>
                    </a:lnTo>
                    <a:lnTo>
                      <a:pt x="879" y="5"/>
                    </a:lnTo>
                    <a:lnTo>
                      <a:pt x="888" y="10"/>
                    </a:lnTo>
                    <a:lnTo>
                      <a:pt x="897" y="15"/>
                    </a:lnTo>
                    <a:lnTo>
                      <a:pt x="907" y="21"/>
                    </a:lnTo>
                    <a:lnTo>
                      <a:pt x="916" y="25"/>
                    </a:lnTo>
                    <a:lnTo>
                      <a:pt x="926" y="31"/>
                    </a:lnTo>
                    <a:lnTo>
                      <a:pt x="935" y="37"/>
                    </a:lnTo>
                    <a:lnTo>
                      <a:pt x="945" y="43"/>
                    </a:lnTo>
                    <a:lnTo>
                      <a:pt x="945" y="50"/>
                    </a:lnTo>
                    <a:lnTo>
                      <a:pt x="945" y="57"/>
                    </a:lnTo>
                    <a:lnTo>
                      <a:pt x="945" y="63"/>
                    </a:lnTo>
                    <a:lnTo>
                      <a:pt x="945" y="72"/>
                    </a:lnTo>
                    <a:lnTo>
                      <a:pt x="938" y="84"/>
                    </a:lnTo>
                    <a:lnTo>
                      <a:pt x="931" y="98"/>
                    </a:lnTo>
                    <a:lnTo>
                      <a:pt x="925" y="112"/>
                    </a:lnTo>
                    <a:lnTo>
                      <a:pt x="918" y="127"/>
                    </a:lnTo>
                    <a:lnTo>
                      <a:pt x="912" y="142"/>
                    </a:lnTo>
                    <a:lnTo>
                      <a:pt x="907" y="156"/>
                    </a:lnTo>
                    <a:lnTo>
                      <a:pt x="900" y="170"/>
                    </a:lnTo>
                    <a:lnTo>
                      <a:pt x="894" y="182"/>
                    </a:lnTo>
                    <a:lnTo>
                      <a:pt x="886" y="190"/>
                    </a:lnTo>
                    <a:lnTo>
                      <a:pt x="880" y="196"/>
                    </a:lnTo>
                    <a:lnTo>
                      <a:pt x="876" y="202"/>
                    </a:lnTo>
                    <a:lnTo>
                      <a:pt x="872" y="205"/>
                    </a:lnTo>
                    <a:lnTo>
                      <a:pt x="870" y="210"/>
                    </a:lnTo>
                    <a:lnTo>
                      <a:pt x="865" y="213"/>
                    </a:lnTo>
                    <a:lnTo>
                      <a:pt x="861" y="218"/>
                    </a:lnTo>
                    <a:lnTo>
                      <a:pt x="853" y="223"/>
                    </a:lnTo>
                    <a:lnTo>
                      <a:pt x="847" y="226"/>
                    </a:lnTo>
                    <a:lnTo>
                      <a:pt x="840" y="229"/>
                    </a:lnTo>
                    <a:lnTo>
                      <a:pt x="831" y="233"/>
                    </a:lnTo>
                    <a:lnTo>
                      <a:pt x="821" y="237"/>
                    </a:lnTo>
                    <a:lnTo>
                      <a:pt x="810" y="242"/>
                    </a:lnTo>
                    <a:lnTo>
                      <a:pt x="796" y="248"/>
                    </a:lnTo>
                    <a:lnTo>
                      <a:pt x="782" y="252"/>
                    </a:lnTo>
                    <a:lnTo>
                      <a:pt x="766" y="258"/>
                    </a:lnTo>
                    <a:lnTo>
                      <a:pt x="750" y="264"/>
                    </a:lnTo>
                    <a:lnTo>
                      <a:pt x="732" y="269"/>
                    </a:lnTo>
                    <a:lnTo>
                      <a:pt x="713" y="274"/>
                    </a:lnTo>
                    <a:lnTo>
                      <a:pt x="692" y="280"/>
                    </a:lnTo>
                    <a:lnTo>
                      <a:pt x="672" y="286"/>
                    </a:lnTo>
                    <a:lnTo>
                      <a:pt x="650" y="290"/>
                    </a:lnTo>
                    <a:lnTo>
                      <a:pt x="627" y="295"/>
                    </a:lnTo>
                    <a:lnTo>
                      <a:pt x="60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9" name="Freeform 131"/>
              <p:cNvSpPr>
                <a:spLocks/>
              </p:cNvSpPr>
              <p:nvPr/>
            </p:nvSpPr>
            <p:spPr bwMode="auto">
              <a:xfrm>
                <a:off x="3379" y="4081"/>
                <a:ext cx="446" cy="109"/>
              </a:xfrm>
              <a:custGeom>
                <a:avLst/>
                <a:gdLst>
                  <a:gd name="T0" fmla="*/ 820 w 893"/>
                  <a:gd name="T1" fmla="*/ 125 h 219"/>
                  <a:gd name="T2" fmla="*/ 803 w 893"/>
                  <a:gd name="T3" fmla="*/ 136 h 219"/>
                  <a:gd name="T4" fmla="*/ 785 w 893"/>
                  <a:gd name="T5" fmla="*/ 147 h 219"/>
                  <a:gd name="T6" fmla="*/ 763 w 893"/>
                  <a:gd name="T7" fmla="*/ 156 h 219"/>
                  <a:gd name="T8" fmla="*/ 732 w 893"/>
                  <a:gd name="T9" fmla="*/ 167 h 219"/>
                  <a:gd name="T10" fmla="*/ 690 w 893"/>
                  <a:gd name="T11" fmla="*/ 180 h 219"/>
                  <a:gd name="T12" fmla="*/ 646 w 893"/>
                  <a:gd name="T13" fmla="*/ 191 h 219"/>
                  <a:gd name="T14" fmla="*/ 601 w 893"/>
                  <a:gd name="T15" fmla="*/ 199 h 219"/>
                  <a:gd name="T16" fmla="*/ 557 w 893"/>
                  <a:gd name="T17" fmla="*/ 207 h 219"/>
                  <a:gd name="T18" fmla="*/ 514 w 893"/>
                  <a:gd name="T19" fmla="*/ 211 h 219"/>
                  <a:gd name="T20" fmla="*/ 474 w 893"/>
                  <a:gd name="T21" fmla="*/ 216 h 219"/>
                  <a:gd name="T22" fmla="*/ 436 w 893"/>
                  <a:gd name="T23" fmla="*/ 218 h 219"/>
                  <a:gd name="T24" fmla="*/ 402 w 893"/>
                  <a:gd name="T25" fmla="*/ 218 h 219"/>
                  <a:gd name="T26" fmla="*/ 362 w 893"/>
                  <a:gd name="T27" fmla="*/ 216 h 219"/>
                  <a:gd name="T28" fmla="*/ 316 w 893"/>
                  <a:gd name="T29" fmla="*/ 212 h 219"/>
                  <a:gd name="T30" fmla="*/ 265 w 893"/>
                  <a:gd name="T31" fmla="*/ 208 h 219"/>
                  <a:gd name="T32" fmla="*/ 213 w 893"/>
                  <a:gd name="T33" fmla="*/ 201 h 219"/>
                  <a:gd name="T34" fmla="*/ 162 w 893"/>
                  <a:gd name="T35" fmla="*/ 192 h 219"/>
                  <a:gd name="T36" fmla="*/ 112 w 893"/>
                  <a:gd name="T37" fmla="*/ 179 h 219"/>
                  <a:gd name="T38" fmla="*/ 68 w 893"/>
                  <a:gd name="T39" fmla="*/ 163 h 219"/>
                  <a:gd name="T40" fmla="*/ 50 w 893"/>
                  <a:gd name="T41" fmla="*/ 153 h 219"/>
                  <a:gd name="T42" fmla="*/ 52 w 893"/>
                  <a:gd name="T43" fmla="*/ 153 h 219"/>
                  <a:gd name="T44" fmla="*/ 46 w 893"/>
                  <a:gd name="T45" fmla="*/ 147 h 219"/>
                  <a:gd name="T46" fmla="*/ 35 w 893"/>
                  <a:gd name="T47" fmla="*/ 133 h 219"/>
                  <a:gd name="T48" fmla="*/ 30 w 893"/>
                  <a:gd name="T49" fmla="*/ 117 h 219"/>
                  <a:gd name="T50" fmla="*/ 22 w 893"/>
                  <a:gd name="T51" fmla="*/ 97 h 219"/>
                  <a:gd name="T52" fmla="*/ 10 w 893"/>
                  <a:gd name="T53" fmla="*/ 76 h 219"/>
                  <a:gd name="T54" fmla="*/ 0 w 893"/>
                  <a:gd name="T55" fmla="*/ 52 h 219"/>
                  <a:gd name="T56" fmla="*/ 26 w 893"/>
                  <a:gd name="T57" fmla="*/ 46 h 219"/>
                  <a:gd name="T58" fmla="*/ 77 w 893"/>
                  <a:gd name="T59" fmla="*/ 63 h 219"/>
                  <a:gd name="T60" fmla="*/ 132 w 893"/>
                  <a:gd name="T61" fmla="*/ 76 h 219"/>
                  <a:gd name="T62" fmla="*/ 187 w 893"/>
                  <a:gd name="T63" fmla="*/ 88 h 219"/>
                  <a:gd name="T64" fmla="*/ 244 w 893"/>
                  <a:gd name="T65" fmla="*/ 97 h 219"/>
                  <a:gd name="T66" fmla="*/ 303 w 893"/>
                  <a:gd name="T67" fmla="*/ 105 h 219"/>
                  <a:gd name="T68" fmla="*/ 362 w 893"/>
                  <a:gd name="T69" fmla="*/ 110 h 219"/>
                  <a:gd name="T70" fmla="*/ 421 w 893"/>
                  <a:gd name="T71" fmla="*/ 112 h 219"/>
                  <a:gd name="T72" fmla="*/ 479 w 893"/>
                  <a:gd name="T73" fmla="*/ 111 h 219"/>
                  <a:gd name="T74" fmla="*/ 538 w 893"/>
                  <a:gd name="T75" fmla="*/ 108 h 219"/>
                  <a:gd name="T76" fmla="*/ 597 w 893"/>
                  <a:gd name="T77" fmla="*/ 101 h 219"/>
                  <a:gd name="T78" fmla="*/ 653 w 893"/>
                  <a:gd name="T79" fmla="*/ 90 h 219"/>
                  <a:gd name="T80" fmla="*/ 709 w 893"/>
                  <a:gd name="T81" fmla="*/ 78 h 219"/>
                  <a:gd name="T82" fmla="*/ 763 w 893"/>
                  <a:gd name="T83" fmla="*/ 60 h 219"/>
                  <a:gd name="T84" fmla="*/ 815 w 893"/>
                  <a:gd name="T85" fmla="*/ 40 h 219"/>
                  <a:gd name="T86" fmla="*/ 864 w 893"/>
                  <a:gd name="T87" fmla="*/ 14 h 219"/>
                  <a:gd name="T88" fmla="*/ 888 w 893"/>
                  <a:gd name="T89" fmla="*/ 3 h 219"/>
                  <a:gd name="T90" fmla="*/ 892 w 893"/>
                  <a:gd name="T91" fmla="*/ 5 h 219"/>
                  <a:gd name="T92" fmla="*/ 885 w 893"/>
                  <a:gd name="T93" fmla="*/ 28 h 219"/>
                  <a:gd name="T94" fmla="*/ 867 w 893"/>
                  <a:gd name="T95" fmla="*/ 72 h 219"/>
                  <a:gd name="T96" fmla="*/ 857 w 893"/>
                  <a:gd name="T97" fmla="*/ 94 h 219"/>
                  <a:gd name="T98" fmla="*/ 854 w 893"/>
                  <a:gd name="T99" fmla="*/ 94 h 219"/>
                  <a:gd name="T100" fmla="*/ 846 w 893"/>
                  <a:gd name="T101" fmla="*/ 101 h 219"/>
                  <a:gd name="T102" fmla="*/ 835 w 893"/>
                  <a:gd name="T103" fmla="*/ 1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3" h="219">
                    <a:moveTo>
                      <a:pt x="828" y="119"/>
                    </a:moveTo>
                    <a:lnTo>
                      <a:pt x="820" y="125"/>
                    </a:lnTo>
                    <a:lnTo>
                      <a:pt x="812" y="131"/>
                    </a:lnTo>
                    <a:lnTo>
                      <a:pt x="803" y="136"/>
                    </a:lnTo>
                    <a:lnTo>
                      <a:pt x="794" y="141"/>
                    </a:lnTo>
                    <a:lnTo>
                      <a:pt x="785" y="147"/>
                    </a:lnTo>
                    <a:lnTo>
                      <a:pt x="773" y="151"/>
                    </a:lnTo>
                    <a:lnTo>
                      <a:pt x="763" y="156"/>
                    </a:lnTo>
                    <a:lnTo>
                      <a:pt x="751" y="161"/>
                    </a:lnTo>
                    <a:lnTo>
                      <a:pt x="732" y="167"/>
                    </a:lnTo>
                    <a:lnTo>
                      <a:pt x="711" y="174"/>
                    </a:lnTo>
                    <a:lnTo>
                      <a:pt x="690" y="180"/>
                    </a:lnTo>
                    <a:lnTo>
                      <a:pt x="668" y="185"/>
                    </a:lnTo>
                    <a:lnTo>
                      <a:pt x="646" y="191"/>
                    </a:lnTo>
                    <a:lnTo>
                      <a:pt x="624" y="195"/>
                    </a:lnTo>
                    <a:lnTo>
                      <a:pt x="601" y="199"/>
                    </a:lnTo>
                    <a:lnTo>
                      <a:pt x="580" y="203"/>
                    </a:lnTo>
                    <a:lnTo>
                      <a:pt x="557" y="207"/>
                    </a:lnTo>
                    <a:lnTo>
                      <a:pt x="535" y="209"/>
                    </a:lnTo>
                    <a:lnTo>
                      <a:pt x="514" y="211"/>
                    </a:lnTo>
                    <a:lnTo>
                      <a:pt x="493" y="214"/>
                    </a:lnTo>
                    <a:lnTo>
                      <a:pt x="474" y="216"/>
                    </a:lnTo>
                    <a:lnTo>
                      <a:pt x="454" y="217"/>
                    </a:lnTo>
                    <a:lnTo>
                      <a:pt x="436" y="218"/>
                    </a:lnTo>
                    <a:lnTo>
                      <a:pt x="420" y="219"/>
                    </a:lnTo>
                    <a:lnTo>
                      <a:pt x="402" y="218"/>
                    </a:lnTo>
                    <a:lnTo>
                      <a:pt x="384" y="217"/>
                    </a:lnTo>
                    <a:lnTo>
                      <a:pt x="362" y="216"/>
                    </a:lnTo>
                    <a:lnTo>
                      <a:pt x="340" y="215"/>
                    </a:lnTo>
                    <a:lnTo>
                      <a:pt x="316" y="212"/>
                    </a:lnTo>
                    <a:lnTo>
                      <a:pt x="291" y="210"/>
                    </a:lnTo>
                    <a:lnTo>
                      <a:pt x="265" y="208"/>
                    </a:lnTo>
                    <a:lnTo>
                      <a:pt x="240" y="204"/>
                    </a:lnTo>
                    <a:lnTo>
                      <a:pt x="213" y="201"/>
                    </a:lnTo>
                    <a:lnTo>
                      <a:pt x="187" y="197"/>
                    </a:lnTo>
                    <a:lnTo>
                      <a:pt x="162" y="192"/>
                    </a:lnTo>
                    <a:lnTo>
                      <a:pt x="136" y="186"/>
                    </a:lnTo>
                    <a:lnTo>
                      <a:pt x="112" y="179"/>
                    </a:lnTo>
                    <a:lnTo>
                      <a:pt x="89" y="171"/>
                    </a:lnTo>
                    <a:lnTo>
                      <a:pt x="68" y="163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46" y="147"/>
                    </a:lnTo>
                    <a:lnTo>
                      <a:pt x="41" y="140"/>
                    </a:lnTo>
                    <a:lnTo>
                      <a:pt x="35" y="133"/>
                    </a:lnTo>
                    <a:lnTo>
                      <a:pt x="28" y="126"/>
                    </a:lnTo>
                    <a:lnTo>
                      <a:pt x="30" y="117"/>
                    </a:lnTo>
                    <a:lnTo>
                      <a:pt x="28" y="108"/>
                    </a:lnTo>
                    <a:lnTo>
                      <a:pt x="22" y="97"/>
                    </a:lnTo>
                    <a:lnTo>
                      <a:pt x="16" y="87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26" y="46"/>
                    </a:lnTo>
                    <a:lnTo>
                      <a:pt x="51" y="55"/>
                    </a:lnTo>
                    <a:lnTo>
                      <a:pt x="77" y="63"/>
                    </a:lnTo>
                    <a:lnTo>
                      <a:pt x="104" y="70"/>
                    </a:lnTo>
                    <a:lnTo>
                      <a:pt x="132" y="76"/>
                    </a:lnTo>
                    <a:lnTo>
                      <a:pt x="159" y="82"/>
                    </a:lnTo>
                    <a:lnTo>
                      <a:pt x="187" y="88"/>
                    </a:lnTo>
                    <a:lnTo>
                      <a:pt x="216" y="93"/>
                    </a:lnTo>
                    <a:lnTo>
                      <a:pt x="244" y="97"/>
                    </a:lnTo>
                    <a:lnTo>
                      <a:pt x="273" y="102"/>
                    </a:lnTo>
                    <a:lnTo>
                      <a:pt x="303" y="105"/>
                    </a:lnTo>
                    <a:lnTo>
                      <a:pt x="332" y="108"/>
                    </a:lnTo>
                    <a:lnTo>
                      <a:pt x="362" y="110"/>
                    </a:lnTo>
                    <a:lnTo>
                      <a:pt x="391" y="111"/>
                    </a:lnTo>
                    <a:lnTo>
                      <a:pt x="421" y="112"/>
                    </a:lnTo>
                    <a:lnTo>
                      <a:pt x="451" y="112"/>
                    </a:lnTo>
                    <a:lnTo>
                      <a:pt x="479" y="111"/>
                    </a:lnTo>
                    <a:lnTo>
                      <a:pt x="509" y="110"/>
                    </a:lnTo>
                    <a:lnTo>
                      <a:pt x="538" y="108"/>
                    </a:lnTo>
                    <a:lnTo>
                      <a:pt x="568" y="104"/>
                    </a:lnTo>
                    <a:lnTo>
                      <a:pt x="597" y="101"/>
                    </a:lnTo>
                    <a:lnTo>
                      <a:pt x="624" y="96"/>
                    </a:lnTo>
                    <a:lnTo>
                      <a:pt x="653" y="90"/>
                    </a:lnTo>
                    <a:lnTo>
                      <a:pt x="681" y="85"/>
                    </a:lnTo>
                    <a:lnTo>
                      <a:pt x="709" y="78"/>
                    </a:lnTo>
                    <a:lnTo>
                      <a:pt x="736" y="70"/>
                    </a:lnTo>
                    <a:lnTo>
                      <a:pt x="763" y="60"/>
                    </a:lnTo>
                    <a:lnTo>
                      <a:pt x="789" y="50"/>
                    </a:lnTo>
                    <a:lnTo>
                      <a:pt x="815" y="40"/>
                    </a:lnTo>
                    <a:lnTo>
                      <a:pt x="839" y="27"/>
                    </a:lnTo>
                    <a:lnTo>
                      <a:pt x="864" y="14"/>
                    </a:lnTo>
                    <a:lnTo>
                      <a:pt x="887" y="0"/>
                    </a:lnTo>
                    <a:lnTo>
                      <a:pt x="888" y="3"/>
                    </a:lnTo>
                    <a:lnTo>
                      <a:pt x="891" y="4"/>
                    </a:lnTo>
                    <a:lnTo>
                      <a:pt x="892" y="5"/>
                    </a:lnTo>
                    <a:lnTo>
                      <a:pt x="893" y="6"/>
                    </a:lnTo>
                    <a:lnTo>
                      <a:pt x="885" y="28"/>
                    </a:lnTo>
                    <a:lnTo>
                      <a:pt x="876" y="50"/>
                    </a:lnTo>
                    <a:lnTo>
                      <a:pt x="867" y="72"/>
                    </a:lnTo>
                    <a:lnTo>
                      <a:pt x="859" y="94"/>
                    </a:lnTo>
                    <a:lnTo>
                      <a:pt x="857" y="94"/>
                    </a:lnTo>
                    <a:lnTo>
                      <a:pt x="855" y="94"/>
                    </a:lnTo>
                    <a:lnTo>
                      <a:pt x="854" y="94"/>
                    </a:lnTo>
                    <a:lnTo>
                      <a:pt x="850" y="94"/>
                    </a:lnTo>
                    <a:lnTo>
                      <a:pt x="846" y="101"/>
                    </a:lnTo>
                    <a:lnTo>
                      <a:pt x="841" y="106"/>
                    </a:lnTo>
                    <a:lnTo>
                      <a:pt x="835" y="113"/>
                    </a:lnTo>
                    <a:lnTo>
                      <a:pt x="828" y="1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140" name="Group 132"/>
          <p:cNvGrpSpPr>
            <a:grpSpLocks/>
          </p:cNvGrpSpPr>
          <p:nvPr/>
        </p:nvGrpSpPr>
        <p:grpSpPr bwMode="auto">
          <a:xfrm>
            <a:off x="6884988" y="3798888"/>
            <a:ext cx="1893887" cy="1614487"/>
            <a:chOff x="2423" y="2339"/>
            <a:chExt cx="1193" cy="1017"/>
          </a:xfrm>
        </p:grpSpPr>
        <p:grpSp>
          <p:nvGrpSpPr>
            <p:cNvPr id="43141" name="Group 133"/>
            <p:cNvGrpSpPr>
              <a:grpSpLocks/>
            </p:cNvGrpSpPr>
            <p:nvPr/>
          </p:nvGrpSpPr>
          <p:grpSpPr bwMode="auto">
            <a:xfrm>
              <a:off x="2423" y="2339"/>
              <a:ext cx="1193" cy="1017"/>
              <a:chOff x="1200" y="2592"/>
              <a:chExt cx="1584" cy="1440"/>
            </a:xfrm>
          </p:grpSpPr>
          <p:pic>
            <p:nvPicPr>
              <p:cNvPr id="43142" name="Picture 134" descr="ag00378_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2592"/>
                <a:ext cx="1440" cy="1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143" name="Freeform 135"/>
              <p:cNvSpPr>
                <a:spLocks/>
              </p:cNvSpPr>
              <p:nvPr/>
            </p:nvSpPr>
            <p:spPr bwMode="auto">
              <a:xfrm>
                <a:off x="1200" y="2976"/>
                <a:ext cx="1584" cy="1056"/>
              </a:xfrm>
              <a:custGeom>
                <a:avLst/>
                <a:gdLst>
                  <a:gd name="T0" fmla="*/ 48 w 1584"/>
                  <a:gd name="T1" fmla="*/ 1056 h 1056"/>
                  <a:gd name="T2" fmla="*/ 0 w 1584"/>
                  <a:gd name="T3" fmla="*/ 576 h 1056"/>
                  <a:gd name="T4" fmla="*/ 288 w 1584"/>
                  <a:gd name="T5" fmla="*/ 576 h 1056"/>
                  <a:gd name="T6" fmla="*/ 288 w 1584"/>
                  <a:gd name="T7" fmla="*/ 192 h 1056"/>
                  <a:gd name="T8" fmla="*/ 528 w 1584"/>
                  <a:gd name="T9" fmla="*/ 192 h 1056"/>
                  <a:gd name="T10" fmla="*/ 528 w 1584"/>
                  <a:gd name="T11" fmla="*/ 0 h 1056"/>
                  <a:gd name="T12" fmla="*/ 864 w 1584"/>
                  <a:gd name="T13" fmla="*/ 0 h 1056"/>
                  <a:gd name="T14" fmla="*/ 960 w 1584"/>
                  <a:gd name="T15" fmla="*/ 240 h 1056"/>
                  <a:gd name="T16" fmla="*/ 1056 w 1584"/>
                  <a:gd name="T17" fmla="*/ 336 h 1056"/>
                  <a:gd name="T18" fmla="*/ 1440 w 1584"/>
                  <a:gd name="T19" fmla="*/ 144 h 1056"/>
                  <a:gd name="T20" fmla="*/ 1584 w 1584"/>
                  <a:gd name="T21" fmla="*/ 432 h 1056"/>
                  <a:gd name="T22" fmla="*/ 1200 w 1584"/>
                  <a:gd name="T23" fmla="*/ 528 h 1056"/>
                  <a:gd name="T24" fmla="*/ 1152 w 1584"/>
                  <a:gd name="T25" fmla="*/ 672 h 1056"/>
                  <a:gd name="T26" fmla="*/ 1200 w 1584"/>
                  <a:gd name="T27" fmla="*/ 864 h 1056"/>
                  <a:gd name="T28" fmla="*/ 720 w 1584"/>
                  <a:gd name="T29" fmla="*/ 1008 h 1056"/>
                  <a:gd name="T30" fmla="*/ 48 w 1584"/>
                  <a:gd name="T31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4" h="1056">
                    <a:moveTo>
                      <a:pt x="48" y="1056"/>
                    </a:moveTo>
                    <a:lnTo>
                      <a:pt x="0" y="576"/>
                    </a:lnTo>
                    <a:lnTo>
                      <a:pt x="288" y="576"/>
                    </a:lnTo>
                    <a:lnTo>
                      <a:pt x="288" y="192"/>
                    </a:lnTo>
                    <a:lnTo>
                      <a:pt x="528" y="192"/>
                    </a:lnTo>
                    <a:lnTo>
                      <a:pt x="528" y="0"/>
                    </a:lnTo>
                    <a:lnTo>
                      <a:pt x="864" y="0"/>
                    </a:lnTo>
                    <a:lnTo>
                      <a:pt x="960" y="240"/>
                    </a:lnTo>
                    <a:lnTo>
                      <a:pt x="1056" y="336"/>
                    </a:lnTo>
                    <a:lnTo>
                      <a:pt x="1440" y="144"/>
                    </a:lnTo>
                    <a:lnTo>
                      <a:pt x="1584" y="432"/>
                    </a:lnTo>
                    <a:lnTo>
                      <a:pt x="1200" y="528"/>
                    </a:lnTo>
                    <a:lnTo>
                      <a:pt x="1152" y="672"/>
                    </a:lnTo>
                    <a:lnTo>
                      <a:pt x="1200" y="864"/>
                    </a:lnTo>
                    <a:lnTo>
                      <a:pt x="720" y="1008"/>
                    </a:lnTo>
                    <a:lnTo>
                      <a:pt x="48" y="105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144" name="Group 136"/>
            <p:cNvGrpSpPr>
              <a:grpSpLocks/>
            </p:cNvGrpSpPr>
            <p:nvPr/>
          </p:nvGrpSpPr>
          <p:grpSpPr bwMode="auto">
            <a:xfrm>
              <a:off x="2888" y="2712"/>
              <a:ext cx="465" cy="159"/>
              <a:chOff x="2888" y="2712"/>
              <a:chExt cx="465" cy="159"/>
            </a:xfrm>
          </p:grpSpPr>
          <p:grpSp>
            <p:nvGrpSpPr>
              <p:cNvPr id="43145" name="Group 137"/>
              <p:cNvGrpSpPr>
                <a:grpSpLocks/>
              </p:cNvGrpSpPr>
              <p:nvPr/>
            </p:nvGrpSpPr>
            <p:grpSpPr bwMode="auto">
              <a:xfrm>
                <a:off x="3004" y="2712"/>
                <a:ext cx="259" cy="49"/>
                <a:chOff x="614" y="2783"/>
                <a:chExt cx="343" cy="970"/>
              </a:xfrm>
            </p:grpSpPr>
            <p:sp>
              <p:nvSpPr>
                <p:cNvPr id="43146" name="Freeform 138"/>
                <p:cNvSpPr>
                  <a:spLocks/>
                </p:cNvSpPr>
                <p:nvPr/>
              </p:nvSpPr>
              <p:spPr bwMode="auto">
                <a:xfrm>
                  <a:off x="770" y="2910"/>
                  <a:ext cx="33" cy="129"/>
                </a:xfrm>
                <a:custGeom>
                  <a:avLst/>
                  <a:gdLst>
                    <a:gd name="T0" fmla="*/ 57 w 67"/>
                    <a:gd name="T1" fmla="*/ 259 h 259"/>
                    <a:gd name="T2" fmla="*/ 67 w 67"/>
                    <a:gd name="T3" fmla="*/ 152 h 259"/>
                    <a:gd name="T4" fmla="*/ 67 w 67"/>
                    <a:gd name="T5" fmla="*/ 73 h 259"/>
                    <a:gd name="T6" fmla="*/ 57 w 67"/>
                    <a:gd name="T7" fmla="*/ 15 h 259"/>
                    <a:gd name="T8" fmla="*/ 31 w 67"/>
                    <a:gd name="T9" fmla="*/ 0 h 259"/>
                    <a:gd name="T10" fmla="*/ 6 w 67"/>
                    <a:gd name="T11" fmla="*/ 6 h 259"/>
                    <a:gd name="T12" fmla="*/ 15 w 67"/>
                    <a:gd name="T13" fmla="*/ 164 h 259"/>
                    <a:gd name="T14" fmla="*/ 0 w 67"/>
                    <a:gd name="T15" fmla="*/ 259 h 259"/>
                    <a:gd name="T16" fmla="*/ 57 w 67"/>
                    <a:gd name="T17" fmla="*/ 259 h 259"/>
                    <a:gd name="T18" fmla="*/ 57 w 67"/>
                    <a:gd name="T19" fmla="*/ 259 h 2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259">
                      <a:moveTo>
                        <a:pt x="57" y="259"/>
                      </a:moveTo>
                      <a:lnTo>
                        <a:pt x="67" y="152"/>
                      </a:lnTo>
                      <a:lnTo>
                        <a:pt x="67" y="73"/>
                      </a:lnTo>
                      <a:lnTo>
                        <a:pt x="57" y="15"/>
                      </a:lnTo>
                      <a:lnTo>
                        <a:pt x="31" y="0"/>
                      </a:lnTo>
                      <a:lnTo>
                        <a:pt x="6" y="6"/>
                      </a:lnTo>
                      <a:lnTo>
                        <a:pt x="15" y="164"/>
                      </a:lnTo>
                      <a:lnTo>
                        <a:pt x="0" y="259"/>
                      </a:lnTo>
                      <a:lnTo>
                        <a:pt x="57" y="259"/>
                      </a:lnTo>
                      <a:lnTo>
                        <a:pt x="57" y="259"/>
                      </a:lnTo>
                      <a:close/>
                    </a:path>
                  </a:pathLst>
                </a:custGeom>
                <a:solidFill>
                  <a:srgbClr val="FFFF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7" name="Freeform 139"/>
                <p:cNvSpPr>
                  <a:spLocks/>
                </p:cNvSpPr>
                <p:nvPr/>
              </p:nvSpPr>
              <p:spPr bwMode="auto">
                <a:xfrm>
                  <a:off x="624" y="2976"/>
                  <a:ext cx="321" cy="751"/>
                </a:xfrm>
                <a:custGeom>
                  <a:avLst/>
                  <a:gdLst>
                    <a:gd name="T0" fmla="*/ 4 w 643"/>
                    <a:gd name="T1" fmla="*/ 1502 h 1502"/>
                    <a:gd name="T2" fmla="*/ 0 w 643"/>
                    <a:gd name="T3" fmla="*/ 213 h 1502"/>
                    <a:gd name="T4" fmla="*/ 19 w 643"/>
                    <a:gd name="T5" fmla="*/ 122 h 1502"/>
                    <a:gd name="T6" fmla="*/ 65 w 643"/>
                    <a:gd name="T7" fmla="*/ 80 h 1502"/>
                    <a:gd name="T8" fmla="*/ 187 w 643"/>
                    <a:gd name="T9" fmla="*/ 101 h 1502"/>
                    <a:gd name="T10" fmla="*/ 335 w 643"/>
                    <a:gd name="T11" fmla="*/ 137 h 1502"/>
                    <a:gd name="T12" fmla="*/ 365 w 643"/>
                    <a:gd name="T13" fmla="*/ 97 h 1502"/>
                    <a:gd name="T14" fmla="*/ 512 w 643"/>
                    <a:gd name="T15" fmla="*/ 0 h 1502"/>
                    <a:gd name="T16" fmla="*/ 573 w 643"/>
                    <a:gd name="T17" fmla="*/ 25 h 1502"/>
                    <a:gd name="T18" fmla="*/ 573 w 643"/>
                    <a:gd name="T19" fmla="*/ 80 h 1502"/>
                    <a:gd name="T20" fmla="*/ 643 w 643"/>
                    <a:gd name="T21" fmla="*/ 249 h 1502"/>
                    <a:gd name="T22" fmla="*/ 618 w 643"/>
                    <a:gd name="T23" fmla="*/ 402 h 1502"/>
                    <a:gd name="T24" fmla="*/ 563 w 643"/>
                    <a:gd name="T25" fmla="*/ 502 h 1502"/>
                    <a:gd name="T26" fmla="*/ 563 w 643"/>
                    <a:gd name="T27" fmla="*/ 1432 h 1502"/>
                    <a:gd name="T28" fmla="*/ 481 w 643"/>
                    <a:gd name="T29" fmla="*/ 1447 h 1502"/>
                    <a:gd name="T30" fmla="*/ 421 w 643"/>
                    <a:gd name="T31" fmla="*/ 1442 h 1502"/>
                    <a:gd name="T32" fmla="*/ 345 w 643"/>
                    <a:gd name="T33" fmla="*/ 1417 h 1502"/>
                    <a:gd name="T34" fmla="*/ 274 w 643"/>
                    <a:gd name="T35" fmla="*/ 1314 h 1502"/>
                    <a:gd name="T36" fmla="*/ 192 w 643"/>
                    <a:gd name="T37" fmla="*/ 1305 h 1502"/>
                    <a:gd name="T38" fmla="*/ 101 w 643"/>
                    <a:gd name="T39" fmla="*/ 1335 h 1502"/>
                    <a:gd name="T40" fmla="*/ 46 w 643"/>
                    <a:gd name="T41" fmla="*/ 1411 h 1502"/>
                    <a:gd name="T42" fmla="*/ 46 w 643"/>
                    <a:gd name="T43" fmla="*/ 1499 h 1502"/>
                    <a:gd name="T44" fmla="*/ 4 w 643"/>
                    <a:gd name="T45" fmla="*/ 1502 h 1502"/>
                    <a:gd name="T46" fmla="*/ 4 w 643"/>
                    <a:gd name="T47" fmla="*/ 1502 h 15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3" h="1502">
                      <a:moveTo>
                        <a:pt x="4" y="1502"/>
                      </a:moveTo>
                      <a:lnTo>
                        <a:pt x="0" y="213"/>
                      </a:lnTo>
                      <a:lnTo>
                        <a:pt x="19" y="122"/>
                      </a:lnTo>
                      <a:lnTo>
                        <a:pt x="65" y="80"/>
                      </a:lnTo>
                      <a:lnTo>
                        <a:pt x="187" y="101"/>
                      </a:lnTo>
                      <a:lnTo>
                        <a:pt x="335" y="137"/>
                      </a:lnTo>
                      <a:lnTo>
                        <a:pt x="365" y="97"/>
                      </a:lnTo>
                      <a:lnTo>
                        <a:pt x="512" y="0"/>
                      </a:lnTo>
                      <a:lnTo>
                        <a:pt x="573" y="25"/>
                      </a:lnTo>
                      <a:lnTo>
                        <a:pt x="573" y="80"/>
                      </a:lnTo>
                      <a:lnTo>
                        <a:pt x="643" y="249"/>
                      </a:lnTo>
                      <a:lnTo>
                        <a:pt x="618" y="402"/>
                      </a:lnTo>
                      <a:lnTo>
                        <a:pt x="563" y="502"/>
                      </a:lnTo>
                      <a:lnTo>
                        <a:pt x="563" y="1432"/>
                      </a:lnTo>
                      <a:lnTo>
                        <a:pt x="481" y="1447"/>
                      </a:lnTo>
                      <a:lnTo>
                        <a:pt x="421" y="1442"/>
                      </a:lnTo>
                      <a:lnTo>
                        <a:pt x="345" y="1417"/>
                      </a:lnTo>
                      <a:lnTo>
                        <a:pt x="274" y="1314"/>
                      </a:lnTo>
                      <a:lnTo>
                        <a:pt x="192" y="1305"/>
                      </a:lnTo>
                      <a:lnTo>
                        <a:pt x="101" y="1335"/>
                      </a:lnTo>
                      <a:lnTo>
                        <a:pt x="46" y="1411"/>
                      </a:lnTo>
                      <a:lnTo>
                        <a:pt x="46" y="1499"/>
                      </a:lnTo>
                      <a:lnTo>
                        <a:pt x="4" y="1502"/>
                      </a:lnTo>
                      <a:lnTo>
                        <a:pt x="4" y="1502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8" name="Freeform 140"/>
                <p:cNvSpPr>
                  <a:spLocks/>
                </p:cNvSpPr>
                <p:nvPr/>
              </p:nvSpPr>
              <p:spPr bwMode="auto">
                <a:xfrm>
                  <a:off x="909" y="3730"/>
                  <a:ext cx="19" cy="23"/>
                </a:xfrm>
                <a:custGeom>
                  <a:avLst/>
                  <a:gdLst>
                    <a:gd name="T0" fmla="*/ 17 w 38"/>
                    <a:gd name="T1" fmla="*/ 0 h 46"/>
                    <a:gd name="T2" fmla="*/ 0 w 38"/>
                    <a:gd name="T3" fmla="*/ 12 h 46"/>
                    <a:gd name="T4" fmla="*/ 7 w 38"/>
                    <a:gd name="T5" fmla="*/ 46 h 46"/>
                    <a:gd name="T6" fmla="*/ 34 w 38"/>
                    <a:gd name="T7" fmla="*/ 46 h 46"/>
                    <a:gd name="T8" fmla="*/ 38 w 38"/>
                    <a:gd name="T9" fmla="*/ 21 h 46"/>
                    <a:gd name="T10" fmla="*/ 17 w 38"/>
                    <a:gd name="T11" fmla="*/ 0 h 46"/>
                    <a:gd name="T12" fmla="*/ 17 w 38"/>
                    <a:gd name="T13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46">
                      <a:moveTo>
                        <a:pt x="17" y="0"/>
                      </a:moveTo>
                      <a:lnTo>
                        <a:pt x="0" y="12"/>
                      </a:lnTo>
                      <a:lnTo>
                        <a:pt x="7" y="46"/>
                      </a:lnTo>
                      <a:lnTo>
                        <a:pt x="34" y="46"/>
                      </a:lnTo>
                      <a:lnTo>
                        <a:pt x="38" y="21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49" name="Freeform 141"/>
                <p:cNvSpPr>
                  <a:spLocks/>
                </p:cNvSpPr>
                <p:nvPr/>
              </p:nvSpPr>
              <p:spPr bwMode="auto">
                <a:xfrm>
                  <a:off x="758" y="2783"/>
                  <a:ext cx="43" cy="132"/>
                </a:xfrm>
                <a:custGeom>
                  <a:avLst/>
                  <a:gdLst>
                    <a:gd name="T0" fmla="*/ 40 w 86"/>
                    <a:gd name="T1" fmla="*/ 249 h 265"/>
                    <a:gd name="T2" fmla="*/ 6 w 86"/>
                    <a:gd name="T3" fmla="*/ 189 h 265"/>
                    <a:gd name="T4" fmla="*/ 0 w 86"/>
                    <a:gd name="T5" fmla="*/ 147 h 265"/>
                    <a:gd name="T6" fmla="*/ 21 w 86"/>
                    <a:gd name="T7" fmla="*/ 107 h 265"/>
                    <a:gd name="T8" fmla="*/ 52 w 86"/>
                    <a:gd name="T9" fmla="*/ 0 h 265"/>
                    <a:gd name="T10" fmla="*/ 71 w 86"/>
                    <a:gd name="T11" fmla="*/ 71 h 265"/>
                    <a:gd name="T12" fmla="*/ 86 w 86"/>
                    <a:gd name="T13" fmla="*/ 147 h 265"/>
                    <a:gd name="T14" fmla="*/ 77 w 86"/>
                    <a:gd name="T15" fmla="*/ 219 h 265"/>
                    <a:gd name="T16" fmla="*/ 67 w 86"/>
                    <a:gd name="T17" fmla="*/ 265 h 265"/>
                    <a:gd name="T18" fmla="*/ 40 w 86"/>
                    <a:gd name="T19" fmla="*/ 249 h 265"/>
                    <a:gd name="T20" fmla="*/ 40 w 86"/>
                    <a:gd name="T21" fmla="*/ 249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6" h="265">
                      <a:moveTo>
                        <a:pt x="40" y="249"/>
                      </a:moveTo>
                      <a:lnTo>
                        <a:pt x="6" y="189"/>
                      </a:lnTo>
                      <a:lnTo>
                        <a:pt x="0" y="147"/>
                      </a:lnTo>
                      <a:lnTo>
                        <a:pt x="21" y="107"/>
                      </a:lnTo>
                      <a:lnTo>
                        <a:pt x="52" y="0"/>
                      </a:lnTo>
                      <a:lnTo>
                        <a:pt x="71" y="71"/>
                      </a:lnTo>
                      <a:lnTo>
                        <a:pt x="86" y="147"/>
                      </a:lnTo>
                      <a:lnTo>
                        <a:pt x="77" y="219"/>
                      </a:lnTo>
                      <a:lnTo>
                        <a:pt x="67" y="265"/>
                      </a:lnTo>
                      <a:lnTo>
                        <a:pt x="40" y="249"/>
                      </a:lnTo>
                      <a:lnTo>
                        <a:pt x="40" y="2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0" name="Freeform 142"/>
                <p:cNvSpPr>
                  <a:spLocks/>
                </p:cNvSpPr>
                <p:nvPr/>
              </p:nvSpPr>
              <p:spPr bwMode="auto">
                <a:xfrm>
                  <a:off x="614" y="3009"/>
                  <a:ext cx="272" cy="723"/>
                </a:xfrm>
                <a:custGeom>
                  <a:avLst/>
                  <a:gdLst>
                    <a:gd name="T0" fmla="*/ 10 w 544"/>
                    <a:gd name="T1" fmla="*/ 1445 h 1445"/>
                    <a:gd name="T2" fmla="*/ 10 w 544"/>
                    <a:gd name="T3" fmla="*/ 236 h 1445"/>
                    <a:gd name="T4" fmla="*/ 0 w 544"/>
                    <a:gd name="T5" fmla="*/ 122 h 1445"/>
                    <a:gd name="T6" fmla="*/ 17 w 544"/>
                    <a:gd name="T7" fmla="*/ 36 h 1445"/>
                    <a:gd name="T8" fmla="*/ 76 w 544"/>
                    <a:gd name="T9" fmla="*/ 0 h 1445"/>
                    <a:gd name="T10" fmla="*/ 173 w 544"/>
                    <a:gd name="T11" fmla="*/ 0 h 1445"/>
                    <a:gd name="T12" fmla="*/ 314 w 544"/>
                    <a:gd name="T13" fmla="*/ 42 h 1445"/>
                    <a:gd name="T14" fmla="*/ 434 w 544"/>
                    <a:gd name="T15" fmla="*/ 51 h 1445"/>
                    <a:gd name="T16" fmla="*/ 497 w 544"/>
                    <a:gd name="T17" fmla="*/ 42 h 1445"/>
                    <a:gd name="T18" fmla="*/ 537 w 544"/>
                    <a:gd name="T19" fmla="*/ 6 h 1445"/>
                    <a:gd name="T20" fmla="*/ 544 w 544"/>
                    <a:gd name="T21" fmla="*/ 36 h 1445"/>
                    <a:gd name="T22" fmla="*/ 495 w 544"/>
                    <a:gd name="T23" fmla="*/ 76 h 1445"/>
                    <a:gd name="T24" fmla="*/ 434 w 544"/>
                    <a:gd name="T25" fmla="*/ 91 h 1445"/>
                    <a:gd name="T26" fmla="*/ 348 w 544"/>
                    <a:gd name="T27" fmla="*/ 85 h 1445"/>
                    <a:gd name="T28" fmla="*/ 192 w 544"/>
                    <a:gd name="T29" fmla="*/ 49 h 1445"/>
                    <a:gd name="T30" fmla="*/ 126 w 544"/>
                    <a:gd name="T31" fmla="*/ 42 h 1445"/>
                    <a:gd name="T32" fmla="*/ 71 w 544"/>
                    <a:gd name="T33" fmla="*/ 51 h 1445"/>
                    <a:gd name="T34" fmla="*/ 46 w 544"/>
                    <a:gd name="T35" fmla="*/ 101 h 1445"/>
                    <a:gd name="T36" fmla="*/ 40 w 544"/>
                    <a:gd name="T37" fmla="*/ 171 h 1445"/>
                    <a:gd name="T38" fmla="*/ 46 w 544"/>
                    <a:gd name="T39" fmla="*/ 281 h 1445"/>
                    <a:gd name="T40" fmla="*/ 54 w 544"/>
                    <a:gd name="T41" fmla="*/ 1420 h 1445"/>
                    <a:gd name="T42" fmla="*/ 10 w 544"/>
                    <a:gd name="T43" fmla="*/ 1445 h 1445"/>
                    <a:gd name="T44" fmla="*/ 10 w 544"/>
                    <a:gd name="T45" fmla="*/ 1445 h 14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44" h="1445">
                      <a:moveTo>
                        <a:pt x="10" y="1445"/>
                      </a:moveTo>
                      <a:lnTo>
                        <a:pt x="10" y="236"/>
                      </a:lnTo>
                      <a:lnTo>
                        <a:pt x="0" y="122"/>
                      </a:lnTo>
                      <a:lnTo>
                        <a:pt x="17" y="36"/>
                      </a:lnTo>
                      <a:lnTo>
                        <a:pt x="76" y="0"/>
                      </a:lnTo>
                      <a:lnTo>
                        <a:pt x="173" y="0"/>
                      </a:lnTo>
                      <a:lnTo>
                        <a:pt x="314" y="42"/>
                      </a:lnTo>
                      <a:lnTo>
                        <a:pt x="434" y="51"/>
                      </a:lnTo>
                      <a:lnTo>
                        <a:pt x="497" y="42"/>
                      </a:lnTo>
                      <a:lnTo>
                        <a:pt x="537" y="6"/>
                      </a:lnTo>
                      <a:lnTo>
                        <a:pt x="544" y="36"/>
                      </a:lnTo>
                      <a:lnTo>
                        <a:pt x="495" y="76"/>
                      </a:lnTo>
                      <a:lnTo>
                        <a:pt x="434" y="91"/>
                      </a:lnTo>
                      <a:lnTo>
                        <a:pt x="348" y="85"/>
                      </a:lnTo>
                      <a:lnTo>
                        <a:pt x="192" y="49"/>
                      </a:lnTo>
                      <a:lnTo>
                        <a:pt x="126" y="42"/>
                      </a:lnTo>
                      <a:lnTo>
                        <a:pt x="71" y="51"/>
                      </a:lnTo>
                      <a:lnTo>
                        <a:pt x="46" y="101"/>
                      </a:lnTo>
                      <a:lnTo>
                        <a:pt x="40" y="171"/>
                      </a:lnTo>
                      <a:lnTo>
                        <a:pt x="46" y="281"/>
                      </a:lnTo>
                      <a:lnTo>
                        <a:pt x="54" y="1420"/>
                      </a:lnTo>
                      <a:lnTo>
                        <a:pt x="10" y="1445"/>
                      </a:lnTo>
                      <a:lnTo>
                        <a:pt x="10" y="14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1" name="Freeform 143"/>
                <p:cNvSpPr>
                  <a:spLocks/>
                </p:cNvSpPr>
                <p:nvPr/>
              </p:nvSpPr>
              <p:spPr bwMode="auto">
                <a:xfrm>
                  <a:off x="796" y="2971"/>
                  <a:ext cx="161" cy="722"/>
                </a:xfrm>
                <a:custGeom>
                  <a:avLst/>
                  <a:gdLst>
                    <a:gd name="T0" fmla="*/ 1 w 323"/>
                    <a:gd name="T1" fmla="*/ 80 h 1443"/>
                    <a:gd name="T2" fmla="*/ 55 w 323"/>
                    <a:gd name="T3" fmla="*/ 66 h 1443"/>
                    <a:gd name="T4" fmla="*/ 140 w 323"/>
                    <a:gd name="T5" fmla="*/ 9 h 1443"/>
                    <a:gd name="T6" fmla="*/ 195 w 323"/>
                    <a:gd name="T7" fmla="*/ 0 h 1443"/>
                    <a:gd name="T8" fmla="*/ 226 w 323"/>
                    <a:gd name="T9" fmla="*/ 11 h 1443"/>
                    <a:gd name="T10" fmla="*/ 247 w 323"/>
                    <a:gd name="T11" fmla="*/ 32 h 1443"/>
                    <a:gd name="T12" fmla="*/ 250 w 323"/>
                    <a:gd name="T13" fmla="*/ 72 h 1443"/>
                    <a:gd name="T14" fmla="*/ 273 w 323"/>
                    <a:gd name="T15" fmla="*/ 133 h 1443"/>
                    <a:gd name="T16" fmla="*/ 313 w 323"/>
                    <a:gd name="T17" fmla="*/ 226 h 1443"/>
                    <a:gd name="T18" fmla="*/ 323 w 323"/>
                    <a:gd name="T19" fmla="*/ 304 h 1443"/>
                    <a:gd name="T20" fmla="*/ 302 w 323"/>
                    <a:gd name="T21" fmla="*/ 409 h 1443"/>
                    <a:gd name="T22" fmla="*/ 252 w 323"/>
                    <a:gd name="T23" fmla="*/ 507 h 1443"/>
                    <a:gd name="T24" fmla="*/ 241 w 323"/>
                    <a:gd name="T25" fmla="*/ 595 h 1443"/>
                    <a:gd name="T26" fmla="*/ 241 w 323"/>
                    <a:gd name="T27" fmla="*/ 1443 h 1443"/>
                    <a:gd name="T28" fmla="*/ 201 w 323"/>
                    <a:gd name="T29" fmla="*/ 1435 h 1443"/>
                    <a:gd name="T30" fmla="*/ 203 w 323"/>
                    <a:gd name="T31" fmla="*/ 578 h 1443"/>
                    <a:gd name="T32" fmla="*/ 211 w 323"/>
                    <a:gd name="T33" fmla="*/ 504 h 1443"/>
                    <a:gd name="T34" fmla="*/ 222 w 323"/>
                    <a:gd name="T35" fmla="*/ 462 h 1443"/>
                    <a:gd name="T36" fmla="*/ 262 w 323"/>
                    <a:gd name="T37" fmla="*/ 390 h 1443"/>
                    <a:gd name="T38" fmla="*/ 273 w 323"/>
                    <a:gd name="T39" fmla="*/ 327 h 1443"/>
                    <a:gd name="T40" fmla="*/ 271 w 323"/>
                    <a:gd name="T41" fmla="*/ 260 h 1443"/>
                    <a:gd name="T42" fmla="*/ 252 w 323"/>
                    <a:gd name="T43" fmla="*/ 182 h 1443"/>
                    <a:gd name="T44" fmla="*/ 218 w 323"/>
                    <a:gd name="T45" fmla="*/ 101 h 1443"/>
                    <a:gd name="T46" fmla="*/ 211 w 323"/>
                    <a:gd name="T47" fmla="*/ 55 h 1443"/>
                    <a:gd name="T48" fmla="*/ 186 w 323"/>
                    <a:gd name="T49" fmla="*/ 42 h 1443"/>
                    <a:gd name="T50" fmla="*/ 152 w 323"/>
                    <a:gd name="T51" fmla="*/ 42 h 1443"/>
                    <a:gd name="T52" fmla="*/ 96 w 323"/>
                    <a:gd name="T53" fmla="*/ 91 h 1443"/>
                    <a:gd name="T54" fmla="*/ 0 w 323"/>
                    <a:gd name="T55" fmla="*/ 137 h 1443"/>
                    <a:gd name="T56" fmla="*/ 1 w 323"/>
                    <a:gd name="T57" fmla="*/ 80 h 1443"/>
                    <a:gd name="T58" fmla="*/ 1 w 323"/>
                    <a:gd name="T59" fmla="*/ 80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23" h="1443">
                      <a:moveTo>
                        <a:pt x="1" y="80"/>
                      </a:moveTo>
                      <a:lnTo>
                        <a:pt x="55" y="66"/>
                      </a:lnTo>
                      <a:lnTo>
                        <a:pt x="140" y="9"/>
                      </a:lnTo>
                      <a:lnTo>
                        <a:pt x="195" y="0"/>
                      </a:lnTo>
                      <a:lnTo>
                        <a:pt x="226" y="11"/>
                      </a:lnTo>
                      <a:lnTo>
                        <a:pt x="247" y="32"/>
                      </a:lnTo>
                      <a:lnTo>
                        <a:pt x="250" y="72"/>
                      </a:lnTo>
                      <a:lnTo>
                        <a:pt x="273" y="133"/>
                      </a:lnTo>
                      <a:lnTo>
                        <a:pt x="313" y="226"/>
                      </a:lnTo>
                      <a:lnTo>
                        <a:pt x="323" y="304"/>
                      </a:lnTo>
                      <a:lnTo>
                        <a:pt x="302" y="409"/>
                      </a:lnTo>
                      <a:lnTo>
                        <a:pt x="252" y="507"/>
                      </a:lnTo>
                      <a:lnTo>
                        <a:pt x="241" y="595"/>
                      </a:lnTo>
                      <a:lnTo>
                        <a:pt x="241" y="1443"/>
                      </a:lnTo>
                      <a:lnTo>
                        <a:pt x="201" y="1435"/>
                      </a:lnTo>
                      <a:lnTo>
                        <a:pt x="203" y="578"/>
                      </a:lnTo>
                      <a:lnTo>
                        <a:pt x="211" y="504"/>
                      </a:lnTo>
                      <a:lnTo>
                        <a:pt x="222" y="462"/>
                      </a:lnTo>
                      <a:lnTo>
                        <a:pt x="262" y="390"/>
                      </a:lnTo>
                      <a:lnTo>
                        <a:pt x="273" y="327"/>
                      </a:lnTo>
                      <a:lnTo>
                        <a:pt x="271" y="260"/>
                      </a:lnTo>
                      <a:lnTo>
                        <a:pt x="252" y="182"/>
                      </a:lnTo>
                      <a:lnTo>
                        <a:pt x="218" y="101"/>
                      </a:lnTo>
                      <a:lnTo>
                        <a:pt x="211" y="55"/>
                      </a:lnTo>
                      <a:lnTo>
                        <a:pt x="186" y="42"/>
                      </a:lnTo>
                      <a:lnTo>
                        <a:pt x="152" y="42"/>
                      </a:lnTo>
                      <a:lnTo>
                        <a:pt x="96" y="91"/>
                      </a:lnTo>
                      <a:lnTo>
                        <a:pt x="0" y="137"/>
                      </a:lnTo>
                      <a:lnTo>
                        <a:pt x="1" y="80"/>
                      </a:lnTo>
                      <a:lnTo>
                        <a:pt x="1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2" name="Freeform 144"/>
                <p:cNvSpPr>
                  <a:spLocks/>
                </p:cNvSpPr>
                <p:nvPr/>
              </p:nvSpPr>
              <p:spPr bwMode="auto">
                <a:xfrm>
                  <a:off x="769" y="2898"/>
                  <a:ext cx="40" cy="144"/>
                </a:xfrm>
                <a:custGeom>
                  <a:avLst/>
                  <a:gdLst>
                    <a:gd name="T0" fmla="*/ 0 w 80"/>
                    <a:gd name="T1" fmla="*/ 276 h 288"/>
                    <a:gd name="T2" fmla="*/ 10 w 80"/>
                    <a:gd name="T3" fmla="*/ 215 h 288"/>
                    <a:gd name="T4" fmla="*/ 8 w 80"/>
                    <a:gd name="T5" fmla="*/ 115 h 288"/>
                    <a:gd name="T6" fmla="*/ 0 w 80"/>
                    <a:gd name="T7" fmla="*/ 31 h 288"/>
                    <a:gd name="T8" fmla="*/ 17 w 80"/>
                    <a:gd name="T9" fmla="*/ 0 h 288"/>
                    <a:gd name="T10" fmla="*/ 54 w 80"/>
                    <a:gd name="T11" fmla="*/ 12 h 288"/>
                    <a:gd name="T12" fmla="*/ 71 w 80"/>
                    <a:gd name="T13" fmla="*/ 52 h 288"/>
                    <a:gd name="T14" fmla="*/ 80 w 80"/>
                    <a:gd name="T15" fmla="*/ 143 h 288"/>
                    <a:gd name="T16" fmla="*/ 80 w 80"/>
                    <a:gd name="T17" fmla="*/ 204 h 288"/>
                    <a:gd name="T18" fmla="*/ 63 w 80"/>
                    <a:gd name="T19" fmla="*/ 284 h 288"/>
                    <a:gd name="T20" fmla="*/ 44 w 80"/>
                    <a:gd name="T21" fmla="*/ 282 h 288"/>
                    <a:gd name="T22" fmla="*/ 57 w 80"/>
                    <a:gd name="T23" fmla="*/ 200 h 288"/>
                    <a:gd name="T24" fmla="*/ 57 w 80"/>
                    <a:gd name="T25" fmla="*/ 116 h 288"/>
                    <a:gd name="T26" fmla="*/ 44 w 80"/>
                    <a:gd name="T27" fmla="*/ 48 h 288"/>
                    <a:gd name="T28" fmla="*/ 33 w 80"/>
                    <a:gd name="T29" fmla="*/ 33 h 288"/>
                    <a:gd name="T30" fmla="*/ 27 w 80"/>
                    <a:gd name="T31" fmla="*/ 63 h 288"/>
                    <a:gd name="T32" fmla="*/ 33 w 80"/>
                    <a:gd name="T33" fmla="*/ 139 h 288"/>
                    <a:gd name="T34" fmla="*/ 33 w 80"/>
                    <a:gd name="T35" fmla="*/ 210 h 288"/>
                    <a:gd name="T36" fmla="*/ 21 w 80"/>
                    <a:gd name="T37" fmla="*/ 288 h 288"/>
                    <a:gd name="T38" fmla="*/ 0 w 80"/>
                    <a:gd name="T39" fmla="*/ 276 h 288"/>
                    <a:gd name="T40" fmla="*/ 0 w 80"/>
                    <a:gd name="T41" fmla="*/ 27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0" h="288">
                      <a:moveTo>
                        <a:pt x="0" y="276"/>
                      </a:moveTo>
                      <a:lnTo>
                        <a:pt x="10" y="215"/>
                      </a:lnTo>
                      <a:lnTo>
                        <a:pt x="8" y="115"/>
                      </a:lnTo>
                      <a:lnTo>
                        <a:pt x="0" y="31"/>
                      </a:lnTo>
                      <a:lnTo>
                        <a:pt x="17" y="0"/>
                      </a:lnTo>
                      <a:lnTo>
                        <a:pt x="54" y="12"/>
                      </a:lnTo>
                      <a:lnTo>
                        <a:pt x="71" y="52"/>
                      </a:lnTo>
                      <a:lnTo>
                        <a:pt x="80" y="143"/>
                      </a:lnTo>
                      <a:lnTo>
                        <a:pt x="80" y="204"/>
                      </a:lnTo>
                      <a:lnTo>
                        <a:pt x="63" y="284"/>
                      </a:lnTo>
                      <a:lnTo>
                        <a:pt x="44" y="282"/>
                      </a:lnTo>
                      <a:lnTo>
                        <a:pt x="57" y="200"/>
                      </a:lnTo>
                      <a:lnTo>
                        <a:pt x="57" y="116"/>
                      </a:lnTo>
                      <a:lnTo>
                        <a:pt x="44" y="48"/>
                      </a:lnTo>
                      <a:lnTo>
                        <a:pt x="33" y="33"/>
                      </a:lnTo>
                      <a:lnTo>
                        <a:pt x="27" y="63"/>
                      </a:lnTo>
                      <a:lnTo>
                        <a:pt x="33" y="139"/>
                      </a:lnTo>
                      <a:lnTo>
                        <a:pt x="33" y="210"/>
                      </a:lnTo>
                      <a:lnTo>
                        <a:pt x="21" y="288"/>
                      </a:lnTo>
                      <a:lnTo>
                        <a:pt x="0" y="276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3" name="Freeform 145"/>
                <p:cNvSpPr>
                  <a:spLocks/>
                </p:cNvSpPr>
                <p:nvPr/>
              </p:nvSpPr>
              <p:spPr bwMode="auto">
                <a:xfrm>
                  <a:off x="692" y="3052"/>
                  <a:ext cx="218" cy="619"/>
                </a:xfrm>
                <a:custGeom>
                  <a:avLst/>
                  <a:gdLst>
                    <a:gd name="T0" fmla="*/ 0 w 436"/>
                    <a:gd name="T1" fmla="*/ 4 h 1238"/>
                    <a:gd name="T2" fmla="*/ 107 w 436"/>
                    <a:gd name="T3" fmla="*/ 16 h 1238"/>
                    <a:gd name="T4" fmla="*/ 232 w 436"/>
                    <a:gd name="T5" fmla="*/ 56 h 1238"/>
                    <a:gd name="T6" fmla="*/ 314 w 436"/>
                    <a:gd name="T7" fmla="*/ 52 h 1238"/>
                    <a:gd name="T8" fmla="*/ 415 w 436"/>
                    <a:gd name="T9" fmla="*/ 0 h 1238"/>
                    <a:gd name="T10" fmla="*/ 436 w 436"/>
                    <a:gd name="T11" fmla="*/ 128 h 1238"/>
                    <a:gd name="T12" fmla="*/ 426 w 436"/>
                    <a:gd name="T13" fmla="*/ 213 h 1238"/>
                    <a:gd name="T14" fmla="*/ 390 w 436"/>
                    <a:gd name="T15" fmla="*/ 284 h 1238"/>
                    <a:gd name="T16" fmla="*/ 390 w 436"/>
                    <a:gd name="T17" fmla="*/ 386 h 1238"/>
                    <a:gd name="T18" fmla="*/ 384 w 436"/>
                    <a:gd name="T19" fmla="*/ 1234 h 1238"/>
                    <a:gd name="T20" fmla="*/ 293 w 436"/>
                    <a:gd name="T21" fmla="*/ 1238 h 1238"/>
                    <a:gd name="T22" fmla="*/ 293 w 436"/>
                    <a:gd name="T23" fmla="*/ 436 h 1238"/>
                    <a:gd name="T24" fmla="*/ 299 w 436"/>
                    <a:gd name="T25" fmla="*/ 234 h 1238"/>
                    <a:gd name="T26" fmla="*/ 263 w 436"/>
                    <a:gd name="T27" fmla="*/ 122 h 1238"/>
                    <a:gd name="T28" fmla="*/ 192 w 436"/>
                    <a:gd name="T29" fmla="*/ 86 h 1238"/>
                    <a:gd name="T30" fmla="*/ 111 w 436"/>
                    <a:gd name="T31" fmla="*/ 67 h 1238"/>
                    <a:gd name="T32" fmla="*/ 61 w 436"/>
                    <a:gd name="T33" fmla="*/ 40 h 1238"/>
                    <a:gd name="T34" fmla="*/ 0 w 436"/>
                    <a:gd name="T35" fmla="*/ 4 h 1238"/>
                    <a:gd name="T36" fmla="*/ 0 w 436"/>
                    <a:gd name="T37" fmla="*/ 4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36" h="1238">
                      <a:moveTo>
                        <a:pt x="0" y="4"/>
                      </a:moveTo>
                      <a:lnTo>
                        <a:pt x="107" y="16"/>
                      </a:lnTo>
                      <a:lnTo>
                        <a:pt x="232" y="56"/>
                      </a:lnTo>
                      <a:lnTo>
                        <a:pt x="314" y="52"/>
                      </a:lnTo>
                      <a:lnTo>
                        <a:pt x="415" y="0"/>
                      </a:lnTo>
                      <a:lnTo>
                        <a:pt x="436" y="128"/>
                      </a:lnTo>
                      <a:lnTo>
                        <a:pt x="426" y="213"/>
                      </a:lnTo>
                      <a:lnTo>
                        <a:pt x="390" y="284"/>
                      </a:lnTo>
                      <a:lnTo>
                        <a:pt x="390" y="386"/>
                      </a:lnTo>
                      <a:lnTo>
                        <a:pt x="384" y="1234"/>
                      </a:lnTo>
                      <a:lnTo>
                        <a:pt x="293" y="1238"/>
                      </a:lnTo>
                      <a:lnTo>
                        <a:pt x="293" y="436"/>
                      </a:lnTo>
                      <a:lnTo>
                        <a:pt x="299" y="234"/>
                      </a:lnTo>
                      <a:lnTo>
                        <a:pt x="263" y="122"/>
                      </a:lnTo>
                      <a:lnTo>
                        <a:pt x="192" y="86"/>
                      </a:lnTo>
                      <a:lnTo>
                        <a:pt x="111" y="67"/>
                      </a:lnTo>
                      <a:lnTo>
                        <a:pt x="61" y="4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154" name="Group 146"/>
              <p:cNvGrpSpPr>
                <a:grpSpLocks/>
              </p:cNvGrpSpPr>
              <p:nvPr/>
            </p:nvGrpSpPr>
            <p:grpSpPr bwMode="auto">
              <a:xfrm>
                <a:off x="2888" y="2744"/>
                <a:ext cx="465" cy="127"/>
                <a:chOff x="3362" y="3835"/>
                <a:chExt cx="484" cy="367"/>
              </a:xfrm>
            </p:grpSpPr>
            <p:sp>
              <p:nvSpPr>
                <p:cNvPr id="43155" name="Freeform 147"/>
                <p:cNvSpPr>
                  <a:spLocks/>
                </p:cNvSpPr>
                <p:nvPr/>
              </p:nvSpPr>
              <p:spPr bwMode="auto">
                <a:xfrm>
                  <a:off x="3385" y="3903"/>
                  <a:ext cx="433" cy="253"/>
                </a:xfrm>
                <a:custGeom>
                  <a:avLst/>
                  <a:gdLst>
                    <a:gd name="T0" fmla="*/ 440 w 866"/>
                    <a:gd name="T1" fmla="*/ 506 h 507"/>
                    <a:gd name="T2" fmla="*/ 390 w 866"/>
                    <a:gd name="T3" fmla="*/ 504 h 507"/>
                    <a:gd name="T4" fmla="*/ 341 w 866"/>
                    <a:gd name="T5" fmla="*/ 500 h 507"/>
                    <a:gd name="T6" fmla="*/ 291 w 866"/>
                    <a:gd name="T7" fmla="*/ 494 h 507"/>
                    <a:gd name="T8" fmla="*/ 243 w 866"/>
                    <a:gd name="T9" fmla="*/ 484 h 507"/>
                    <a:gd name="T10" fmla="*/ 196 w 866"/>
                    <a:gd name="T11" fmla="*/ 472 h 507"/>
                    <a:gd name="T12" fmla="*/ 148 w 866"/>
                    <a:gd name="T13" fmla="*/ 456 h 507"/>
                    <a:gd name="T14" fmla="*/ 102 w 866"/>
                    <a:gd name="T15" fmla="*/ 436 h 507"/>
                    <a:gd name="T16" fmla="*/ 68 w 866"/>
                    <a:gd name="T17" fmla="*/ 376 h 507"/>
                    <a:gd name="T18" fmla="*/ 47 w 866"/>
                    <a:gd name="T19" fmla="*/ 272 h 507"/>
                    <a:gd name="T20" fmla="*/ 30 w 866"/>
                    <a:gd name="T21" fmla="*/ 165 h 507"/>
                    <a:gd name="T22" fmla="*/ 11 w 866"/>
                    <a:gd name="T23" fmla="*/ 59 h 507"/>
                    <a:gd name="T24" fmla="*/ 23 w 866"/>
                    <a:gd name="T25" fmla="*/ 14 h 507"/>
                    <a:gd name="T26" fmla="*/ 70 w 866"/>
                    <a:gd name="T27" fmla="*/ 26 h 507"/>
                    <a:gd name="T28" fmla="*/ 121 w 866"/>
                    <a:gd name="T29" fmla="*/ 34 h 507"/>
                    <a:gd name="T30" fmla="*/ 175 w 866"/>
                    <a:gd name="T31" fmla="*/ 41 h 507"/>
                    <a:gd name="T32" fmla="*/ 229 w 866"/>
                    <a:gd name="T33" fmla="*/ 46 h 507"/>
                    <a:gd name="T34" fmla="*/ 287 w 866"/>
                    <a:gd name="T35" fmla="*/ 49 h 507"/>
                    <a:gd name="T36" fmla="*/ 344 w 866"/>
                    <a:gd name="T37" fmla="*/ 51 h 507"/>
                    <a:gd name="T38" fmla="*/ 403 w 866"/>
                    <a:gd name="T39" fmla="*/ 51 h 507"/>
                    <a:gd name="T40" fmla="*/ 462 w 866"/>
                    <a:gd name="T41" fmla="*/ 50 h 507"/>
                    <a:gd name="T42" fmla="*/ 520 w 866"/>
                    <a:gd name="T43" fmla="*/ 46 h 507"/>
                    <a:gd name="T44" fmla="*/ 579 w 866"/>
                    <a:gd name="T45" fmla="*/ 43 h 507"/>
                    <a:gd name="T46" fmla="*/ 636 w 866"/>
                    <a:gd name="T47" fmla="*/ 37 h 507"/>
                    <a:gd name="T48" fmla="*/ 691 w 866"/>
                    <a:gd name="T49" fmla="*/ 31 h 507"/>
                    <a:gd name="T50" fmla="*/ 744 w 866"/>
                    <a:gd name="T51" fmla="*/ 23 h 507"/>
                    <a:gd name="T52" fmla="*/ 796 w 866"/>
                    <a:gd name="T53" fmla="*/ 15 h 507"/>
                    <a:gd name="T54" fmla="*/ 843 w 866"/>
                    <a:gd name="T55" fmla="*/ 5 h 507"/>
                    <a:gd name="T56" fmla="*/ 862 w 866"/>
                    <a:gd name="T57" fmla="*/ 64 h 507"/>
                    <a:gd name="T58" fmla="*/ 854 w 866"/>
                    <a:gd name="T59" fmla="*/ 177 h 507"/>
                    <a:gd name="T60" fmla="*/ 843 w 866"/>
                    <a:gd name="T61" fmla="*/ 272 h 507"/>
                    <a:gd name="T62" fmla="*/ 820 w 866"/>
                    <a:gd name="T63" fmla="*/ 351 h 507"/>
                    <a:gd name="T64" fmla="*/ 783 w 866"/>
                    <a:gd name="T65" fmla="*/ 412 h 507"/>
                    <a:gd name="T66" fmla="*/ 726 w 866"/>
                    <a:gd name="T67" fmla="*/ 458 h 507"/>
                    <a:gd name="T68" fmla="*/ 645 w 866"/>
                    <a:gd name="T69" fmla="*/ 489 h 507"/>
                    <a:gd name="T70" fmla="*/ 533 w 866"/>
                    <a:gd name="T71" fmla="*/ 505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66" h="507">
                      <a:moveTo>
                        <a:pt x="465" y="507"/>
                      </a:moveTo>
                      <a:lnTo>
                        <a:pt x="440" y="506"/>
                      </a:lnTo>
                      <a:lnTo>
                        <a:pt x="416" y="506"/>
                      </a:lnTo>
                      <a:lnTo>
                        <a:pt x="390" y="504"/>
                      </a:lnTo>
                      <a:lnTo>
                        <a:pt x="366" y="503"/>
                      </a:lnTo>
                      <a:lnTo>
                        <a:pt x="341" y="500"/>
                      </a:lnTo>
                      <a:lnTo>
                        <a:pt x="317" y="497"/>
                      </a:lnTo>
                      <a:lnTo>
                        <a:pt x="291" y="494"/>
                      </a:lnTo>
                      <a:lnTo>
                        <a:pt x="267" y="489"/>
                      </a:lnTo>
                      <a:lnTo>
                        <a:pt x="243" y="484"/>
                      </a:lnTo>
                      <a:lnTo>
                        <a:pt x="219" y="479"/>
                      </a:lnTo>
                      <a:lnTo>
                        <a:pt x="196" y="472"/>
                      </a:lnTo>
                      <a:lnTo>
                        <a:pt x="171" y="465"/>
                      </a:lnTo>
                      <a:lnTo>
                        <a:pt x="148" y="456"/>
                      </a:lnTo>
                      <a:lnTo>
                        <a:pt x="125" y="446"/>
                      </a:lnTo>
                      <a:lnTo>
                        <a:pt x="102" y="436"/>
                      </a:lnTo>
                      <a:lnTo>
                        <a:pt x="80" y="424"/>
                      </a:lnTo>
                      <a:lnTo>
                        <a:pt x="68" y="376"/>
                      </a:lnTo>
                      <a:lnTo>
                        <a:pt x="57" y="325"/>
                      </a:lnTo>
                      <a:lnTo>
                        <a:pt x="47" y="272"/>
                      </a:lnTo>
                      <a:lnTo>
                        <a:pt x="39" y="219"/>
                      </a:lnTo>
                      <a:lnTo>
                        <a:pt x="30" y="165"/>
                      </a:lnTo>
                      <a:lnTo>
                        <a:pt x="21" y="112"/>
                      </a:lnTo>
                      <a:lnTo>
                        <a:pt x="11" y="59"/>
                      </a:lnTo>
                      <a:lnTo>
                        <a:pt x="0" y="8"/>
                      </a:lnTo>
                      <a:lnTo>
                        <a:pt x="23" y="14"/>
                      </a:lnTo>
                      <a:lnTo>
                        <a:pt x="46" y="20"/>
                      </a:lnTo>
                      <a:lnTo>
                        <a:pt x="70" y="26"/>
                      </a:lnTo>
                      <a:lnTo>
                        <a:pt x="95" y="30"/>
                      </a:lnTo>
                      <a:lnTo>
                        <a:pt x="121" y="34"/>
                      </a:lnTo>
                      <a:lnTo>
                        <a:pt x="147" y="37"/>
                      </a:lnTo>
                      <a:lnTo>
                        <a:pt x="175" y="41"/>
                      </a:lnTo>
                      <a:lnTo>
                        <a:pt x="201" y="44"/>
                      </a:lnTo>
                      <a:lnTo>
                        <a:pt x="229" y="46"/>
                      </a:lnTo>
                      <a:lnTo>
                        <a:pt x="258" y="48"/>
                      </a:lnTo>
                      <a:lnTo>
                        <a:pt x="287" y="49"/>
                      </a:lnTo>
                      <a:lnTo>
                        <a:pt x="315" y="50"/>
                      </a:lnTo>
                      <a:lnTo>
                        <a:pt x="344" y="51"/>
                      </a:lnTo>
                      <a:lnTo>
                        <a:pt x="374" y="51"/>
                      </a:lnTo>
                      <a:lnTo>
                        <a:pt x="403" y="51"/>
                      </a:lnTo>
                      <a:lnTo>
                        <a:pt x="433" y="51"/>
                      </a:lnTo>
                      <a:lnTo>
                        <a:pt x="462" y="50"/>
                      </a:lnTo>
                      <a:lnTo>
                        <a:pt x="492" y="49"/>
                      </a:lnTo>
                      <a:lnTo>
                        <a:pt x="520" y="46"/>
                      </a:lnTo>
                      <a:lnTo>
                        <a:pt x="549" y="45"/>
                      </a:lnTo>
                      <a:lnTo>
                        <a:pt x="579" y="43"/>
                      </a:lnTo>
                      <a:lnTo>
                        <a:pt x="607" y="41"/>
                      </a:lnTo>
                      <a:lnTo>
                        <a:pt x="636" y="37"/>
                      </a:lnTo>
                      <a:lnTo>
                        <a:pt x="663" y="35"/>
                      </a:lnTo>
                      <a:lnTo>
                        <a:pt x="691" y="31"/>
                      </a:lnTo>
                      <a:lnTo>
                        <a:pt x="717" y="28"/>
                      </a:lnTo>
                      <a:lnTo>
                        <a:pt x="744" y="23"/>
                      </a:lnTo>
                      <a:lnTo>
                        <a:pt x="770" y="20"/>
                      </a:lnTo>
                      <a:lnTo>
                        <a:pt x="796" y="15"/>
                      </a:lnTo>
                      <a:lnTo>
                        <a:pt x="820" y="11"/>
                      </a:lnTo>
                      <a:lnTo>
                        <a:pt x="843" y="5"/>
                      </a:lnTo>
                      <a:lnTo>
                        <a:pt x="866" y="0"/>
                      </a:lnTo>
                      <a:lnTo>
                        <a:pt x="862" y="64"/>
                      </a:lnTo>
                      <a:lnTo>
                        <a:pt x="859" y="122"/>
                      </a:lnTo>
                      <a:lnTo>
                        <a:pt x="854" y="177"/>
                      </a:lnTo>
                      <a:lnTo>
                        <a:pt x="850" y="226"/>
                      </a:lnTo>
                      <a:lnTo>
                        <a:pt x="843" y="272"/>
                      </a:lnTo>
                      <a:lnTo>
                        <a:pt x="832" y="313"/>
                      </a:lnTo>
                      <a:lnTo>
                        <a:pt x="820" y="351"/>
                      </a:lnTo>
                      <a:lnTo>
                        <a:pt x="804" y="383"/>
                      </a:lnTo>
                      <a:lnTo>
                        <a:pt x="783" y="412"/>
                      </a:lnTo>
                      <a:lnTo>
                        <a:pt x="758" y="437"/>
                      </a:lnTo>
                      <a:lnTo>
                        <a:pt x="726" y="458"/>
                      </a:lnTo>
                      <a:lnTo>
                        <a:pt x="688" y="475"/>
                      </a:lnTo>
                      <a:lnTo>
                        <a:pt x="645" y="489"/>
                      </a:lnTo>
                      <a:lnTo>
                        <a:pt x="593" y="498"/>
                      </a:lnTo>
                      <a:lnTo>
                        <a:pt x="533" y="505"/>
                      </a:lnTo>
                      <a:lnTo>
                        <a:pt x="465" y="507"/>
                      </a:lnTo>
                      <a:close/>
                    </a:path>
                  </a:pathLst>
                </a:custGeom>
                <a:solidFill>
                  <a:srgbClr val="DB49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6" name="Freeform 148"/>
                <p:cNvSpPr>
                  <a:spLocks/>
                </p:cNvSpPr>
                <p:nvPr/>
              </p:nvSpPr>
              <p:spPr bwMode="auto">
                <a:xfrm>
                  <a:off x="3362" y="3835"/>
                  <a:ext cx="484" cy="268"/>
                </a:xfrm>
                <a:custGeom>
                  <a:avLst/>
                  <a:gdLst>
                    <a:gd name="T0" fmla="*/ 962 w 966"/>
                    <a:gd name="T1" fmla="*/ 116 h 534"/>
                    <a:gd name="T2" fmla="*/ 913 w 966"/>
                    <a:gd name="T3" fmla="*/ 180 h 534"/>
                    <a:gd name="T4" fmla="*/ 892 w 966"/>
                    <a:gd name="T5" fmla="*/ 262 h 534"/>
                    <a:gd name="T6" fmla="*/ 889 w 966"/>
                    <a:gd name="T7" fmla="*/ 319 h 534"/>
                    <a:gd name="T8" fmla="*/ 897 w 966"/>
                    <a:gd name="T9" fmla="*/ 322 h 534"/>
                    <a:gd name="T10" fmla="*/ 872 w 966"/>
                    <a:gd name="T11" fmla="*/ 454 h 534"/>
                    <a:gd name="T12" fmla="*/ 859 w 966"/>
                    <a:gd name="T13" fmla="*/ 503 h 534"/>
                    <a:gd name="T14" fmla="*/ 857 w 966"/>
                    <a:gd name="T15" fmla="*/ 464 h 534"/>
                    <a:gd name="T16" fmla="*/ 875 w 966"/>
                    <a:gd name="T17" fmla="*/ 333 h 534"/>
                    <a:gd name="T18" fmla="*/ 895 w 966"/>
                    <a:gd name="T19" fmla="*/ 201 h 534"/>
                    <a:gd name="T20" fmla="*/ 853 w 966"/>
                    <a:gd name="T21" fmla="*/ 168 h 534"/>
                    <a:gd name="T22" fmla="*/ 778 w 966"/>
                    <a:gd name="T23" fmla="*/ 180 h 534"/>
                    <a:gd name="T24" fmla="*/ 701 w 966"/>
                    <a:gd name="T25" fmla="*/ 188 h 534"/>
                    <a:gd name="T26" fmla="*/ 621 w 966"/>
                    <a:gd name="T27" fmla="*/ 194 h 534"/>
                    <a:gd name="T28" fmla="*/ 540 w 966"/>
                    <a:gd name="T29" fmla="*/ 198 h 534"/>
                    <a:gd name="T30" fmla="*/ 458 w 966"/>
                    <a:gd name="T31" fmla="*/ 198 h 534"/>
                    <a:gd name="T32" fmla="*/ 376 w 966"/>
                    <a:gd name="T33" fmla="*/ 195 h 534"/>
                    <a:gd name="T34" fmla="*/ 295 w 966"/>
                    <a:gd name="T35" fmla="*/ 191 h 534"/>
                    <a:gd name="T36" fmla="*/ 216 w 966"/>
                    <a:gd name="T37" fmla="*/ 185 h 534"/>
                    <a:gd name="T38" fmla="*/ 138 w 966"/>
                    <a:gd name="T39" fmla="*/ 176 h 534"/>
                    <a:gd name="T40" fmla="*/ 64 w 966"/>
                    <a:gd name="T41" fmla="*/ 167 h 534"/>
                    <a:gd name="T42" fmla="*/ 83 w 966"/>
                    <a:gd name="T43" fmla="*/ 244 h 534"/>
                    <a:gd name="T44" fmla="*/ 83 w 966"/>
                    <a:gd name="T45" fmla="*/ 269 h 534"/>
                    <a:gd name="T46" fmla="*/ 81 w 966"/>
                    <a:gd name="T47" fmla="*/ 293 h 534"/>
                    <a:gd name="T48" fmla="*/ 97 w 966"/>
                    <a:gd name="T49" fmla="*/ 405 h 534"/>
                    <a:gd name="T50" fmla="*/ 115 w 966"/>
                    <a:gd name="T51" fmla="*/ 512 h 534"/>
                    <a:gd name="T52" fmla="*/ 116 w 966"/>
                    <a:gd name="T53" fmla="*/ 534 h 534"/>
                    <a:gd name="T54" fmla="*/ 105 w 966"/>
                    <a:gd name="T55" fmla="*/ 493 h 534"/>
                    <a:gd name="T56" fmla="*/ 85 w 966"/>
                    <a:gd name="T57" fmla="*/ 366 h 534"/>
                    <a:gd name="T58" fmla="*/ 66 w 966"/>
                    <a:gd name="T59" fmla="*/ 239 h 534"/>
                    <a:gd name="T60" fmla="*/ 38 w 966"/>
                    <a:gd name="T61" fmla="*/ 161 h 534"/>
                    <a:gd name="T62" fmla="*/ 5 w 966"/>
                    <a:gd name="T63" fmla="*/ 114 h 534"/>
                    <a:gd name="T64" fmla="*/ 8 w 966"/>
                    <a:gd name="T65" fmla="*/ 76 h 534"/>
                    <a:gd name="T66" fmla="*/ 24 w 966"/>
                    <a:gd name="T67" fmla="*/ 65 h 534"/>
                    <a:gd name="T68" fmla="*/ 49 w 966"/>
                    <a:gd name="T69" fmla="*/ 56 h 534"/>
                    <a:gd name="T70" fmla="*/ 76 w 966"/>
                    <a:gd name="T71" fmla="*/ 49 h 534"/>
                    <a:gd name="T72" fmla="*/ 97 w 966"/>
                    <a:gd name="T73" fmla="*/ 40 h 534"/>
                    <a:gd name="T74" fmla="*/ 116 w 966"/>
                    <a:gd name="T75" fmla="*/ 32 h 534"/>
                    <a:gd name="T76" fmla="*/ 166 w 966"/>
                    <a:gd name="T77" fmla="*/ 23 h 534"/>
                    <a:gd name="T78" fmla="*/ 243 w 966"/>
                    <a:gd name="T79" fmla="*/ 14 h 534"/>
                    <a:gd name="T80" fmla="*/ 325 w 966"/>
                    <a:gd name="T81" fmla="*/ 8 h 534"/>
                    <a:gd name="T82" fmla="*/ 410 w 966"/>
                    <a:gd name="T83" fmla="*/ 2 h 534"/>
                    <a:gd name="T84" fmla="*/ 497 w 966"/>
                    <a:gd name="T85" fmla="*/ 0 h 534"/>
                    <a:gd name="T86" fmla="*/ 584 w 966"/>
                    <a:gd name="T87" fmla="*/ 0 h 534"/>
                    <a:gd name="T88" fmla="*/ 669 w 966"/>
                    <a:gd name="T89" fmla="*/ 4 h 534"/>
                    <a:gd name="T90" fmla="*/ 752 w 966"/>
                    <a:gd name="T91" fmla="*/ 12 h 534"/>
                    <a:gd name="T92" fmla="*/ 829 w 966"/>
                    <a:gd name="T93" fmla="*/ 24 h 534"/>
                    <a:gd name="T94" fmla="*/ 899 w 966"/>
                    <a:gd name="T95" fmla="*/ 41 h 534"/>
                    <a:gd name="T96" fmla="*/ 962 w 966"/>
                    <a:gd name="T97" fmla="*/ 63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966" h="534">
                      <a:moveTo>
                        <a:pt x="962" y="63"/>
                      </a:moveTo>
                      <a:lnTo>
                        <a:pt x="966" y="70"/>
                      </a:lnTo>
                      <a:lnTo>
                        <a:pt x="962" y="116"/>
                      </a:lnTo>
                      <a:lnTo>
                        <a:pt x="941" y="134"/>
                      </a:lnTo>
                      <a:lnTo>
                        <a:pt x="925" y="155"/>
                      </a:lnTo>
                      <a:lnTo>
                        <a:pt x="913" y="180"/>
                      </a:lnTo>
                      <a:lnTo>
                        <a:pt x="904" y="206"/>
                      </a:lnTo>
                      <a:lnTo>
                        <a:pt x="897" y="235"/>
                      </a:lnTo>
                      <a:lnTo>
                        <a:pt x="892" y="262"/>
                      </a:lnTo>
                      <a:lnTo>
                        <a:pt x="889" y="290"/>
                      </a:lnTo>
                      <a:lnTo>
                        <a:pt x="888" y="318"/>
                      </a:lnTo>
                      <a:lnTo>
                        <a:pt x="889" y="319"/>
                      </a:lnTo>
                      <a:lnTo>
                        <a:pt x="891" y="320"/>
                      </a:lnTo>
                      <a:lnTo>
                        <a:pt x="894" y="321"/>
                      </a:lnTo>
                      <a:lnTo>
                        <a:pt x="897" y="322"/>
                      </a:lnTo>
                      <a:lnTo>
                        <a:pt x="886" y="365"/>
                      </a:lnTo>
                      <a:lnTo>
                        <a:pt x="879" y="410"/>
                      </a:lnTo>
                      <a:lnTo>
                        <a:pt x="872" y="454"/>
                      </a:lnTo>
                      <a:lnTo>
                        <a:pt x="867" y="497"/>
                      </a:lnTo>
                      <a:lnTo>
                        <a:pt x="862" y="500"/>
                      </a:lnTo>
                      <a:lnTo>
                        <a:pt x="859" y="503"/>
                      </a:lnTo>
                      <a:lnTo>
                        <a:pt x="854" y="505"/>
                      </a:lnTo>
                      <a:lnTo>
                        <a:pt x="851" y="507"/>
                      </a:lnTo>
                      <a:lnTo>
                        <a:pt x="857" y="464"/>
                      </a:lnTo>
                      <a:lnTo>
                        <a:pt x="862" y="420"/>
                      </a:lnTo>
                      <a:lnTo>
                        <a:pt x="868" y="376"/>
                      </a:lnTo>
                      <a:lnTo>
                        <a:pt x="875" y="333"/>
                      </a:lnTo>
                      <a:lnTo>
                        <a:pt x="881" y="289"/>
                      </a:lnTo>
                      <a:lnTo>
                        <a:pt x="888" y="245"/>
                      </a:lnTo>
                      <a:lnTo>
                        <a:pt x="895" y="201"/>
                      </a:lnTo>
                      <a:lnTo>
                        <a:pt x="902" y="157"/>
                      </a:lnTo>
                      <a:lnTo>
                        <a:pt x="877" y="163"/>
                      </a:lnTo>
                      <a:lnTo>
                        <a:pt x="853" y="168"/>
                      </a:lnTo>
                      <a:lnTo>
                        <a:pt x="829" y="172"/>
                      </a:lnTo>
                      <a:lnTo>
                        <a:pt x="804" y="176"/>
                      </a:lnTo>
                      <a:lnTo>
                        <a:pt x="778" y="180"/>
                      </a:lnTo>
                      <a:lnTo>
                        <a:pt x="753" y="183"/>
                      </a:lnTo>
                      <a:lnTo>
                        <a:pt x="727" y="186"/>
                      </a:lnTo>
                      <a:lnTo>
                        <a:pt x="701" y="188"/>
                      </a:lnTo>
                      <a:lnTo>
                        <a:pt x="675" y="191"/>
                      </a:lnTo>
                      <a:lnTo>
                        <a:pt x="647" y="193"/>
                      </a:lnTo>
                      <a:lnTo>
                        <a:pt x="621" y="194"/>
                      </a:lnTo>
                      <a:lnTo>
                        <a:pt x="594" y="195"/>
                      </a:lnTo>
                      <a:lnTo>
                        <a:pt x="567" y="197"/>
                      </a:lnTo>
                      <a:lnTo>
                        <a:pt x="540" y="198"/>
                      </a:lnTo>
                      <a:lnTo>
                        <a:pt x="512" y="198"/>
                      </a:lnTo>
                      <a:lnTo>
                        <a:pt x="485" y="198"/>
                      </a:lnTo>
                      <a:lnTo>
                        <a:pt x="458" y="198"/>
                      </a:lnTo>
                      <a:lnTo>
                        <a:pt x="431" y="198"/>
                      </a:lnTo>
                      <a:lnTo>
                        <a:pt x="403" y="197"/>
                      </a:lnTo>
                      <a:lnTo>
                        <a:pt x="376" y="195"/>
                      </a:lnTo>
                      <a:lnTo>
                        <a:pt x="349" y="194"/>
                      </a:lnTo>
                      <a:lnTo>
                        <a:pt x="322" y="193"/>
                      </a:lnTo>
                      <a:lnTo>
                        <a:pt x="295" y="191"/>
                      </a:lnTo>
                      <a:lnTo>
                        <a:pt x="268" y="188"/>
                      </a:lnTo>
                      <a:lnTo>
                        <a:pt x="242" y="187"/>
                      </a:lnTo>
                      <a:lnTo>
                        <a:pt x="216" y="185"/>
                      </a:lnTo>
                      <a:lnTo>
                        <a:pt x="190" y="182"/>
                      </a:lnTo>
                      <a:lnTo>
                        <a:pt x="165" y="179"/>
                      </a:lnTo>
                      <a:lnTo>
                        <a:pt x="138" y="176"/>
                      </a:lnTo>
                      <a:lnTo>
                        <a:pt x="114" y="174"/>
                      </a:lnTo>
                      <a:lnTo>
                        <a:pt x="89" y="170"/>
                      </a:lnTo>
                      <a:lnTo>
                        <a:pt x="64" y="167"/>
                      </a:lnTo>
                      <a:lnTo>
                        <a:pt x="69" y="192"/>
                      </a:lnTo>
                      <a:lnTo>
                        <a:pt x="75" y="217"/>
                      </a:lnTo>
                      <a:lnTo>
                        <a:pt x="83" y="244"/>
                      </a:lnTo>
                      <a:lnTo>
                        <a:pt x="89" y="269"/>
                      </a:lnTo>
                      <a:lnTo>
                        <a:pt x="86" y="269"/>
                      </a:lnTo>
                      <a:lnTo>
                        <a:pt x="83" y="269"/>
                      </a:lnTo>
                      <a:lnTo>
                        <a:pt x="81" y="269"/>
                      </a:lnTo>
                      <a:lnTo>
                        <a:pt x="77" y="269"/>
                      </a:lnTo>
                      <a:lnTo>
                        <a:pt x="81" y="293"/>
                      </a:lnTo>
                      <a:lnTo>
                        <a:pt x="85" y="327"/>
                      </a:lnTo>
                      <a:lnTo>
                        <a:pt x="91" y="365"/>
                      </a:lnTo>
                      <a:lnTo>
                        <a:pt x="97" y="405"/>
                      </a:lnTo>
                      <a:lnTo>
                        <a:pt x="102" y="444"/>
                      </a:lnTo>
                      <a:lnTo>
                        <a:pt x="108" y="481"/>
                      </a:lnTo>
                      <a:lnTo>
                        <a:pt x="115" y="512"/>
                      </a:lnTo>
                      <a:lnTo>
                        <a:pt x="122" y="534"/>
                      </a:lnTo>
                      <a:lnTo>
                        <a:pt x="120" y="534"/>
                      </a:lnTo>
                      <a:lnTo>
                        <a:pt x="116" y="534"/>
                      </a:lnTo>
                      <a:lnTo>
                        <a:pt x="113" y="534"/>
                      </a:lnTo>
                      <a:lnTo>
                        <a:pt x="110" y="534"/>
                      </a:lnTo>
                      <a:lnTo>
                        <a:pt x="105" y="493"/>
                      </a:lnTo>
                      <a:lnTo>
                        <a:pt x="99" y="450"/>
                      </a:lnTo>
                      <a:lnTo>
                        <a:pt x="92" y="409"/>
                      </a:lnTo>
                      <a:lnTo>
                        <a:pt x="85" y="366"/>
                      </a:lnTo>
                      <a:lnTo>
                        <a:pt x="78" y="323"/>
                      </a:lnTo>
                      <a:lnTo>
                        <a:pt x="72" y="282"/>
                      </a:lnTo>
                      <a:lnTo>
                        <a:pt x="66" y="239"/>
                      </a:lnTo>
                      <a:lnTo>
                        <a:pt x="59" y="198"/>
                      </a:lnTo>
                      <a:lnTo>
                        <a:pt x="49" y="179"/>
                      </a:lnTo>
                      <a:lnTo>
                        <a:pt x="38" y="161"/>
                      </a:lnTo>
                      <a:lnTo>
                        <a:pt x="25" y="145"/>
                      </a:lnTo>
                      <a:lnTo>
                        <a:pt x="14" y="129"/>
                      </a:lnTo>
                      <a:lnTo>
                        <a:pt x="5" y="114"/>
                      </a:lnTo>
                      <a:lnTo>
                        <a:pt x="0" y="100"/>
                      </a:lnTo>
                      <a:lnTo>
                        <a:pt x="0" y="87"/>
                      </a:lnTo>
                      <a:lnTo>
                        <a:pt x="8" y="76"/>
                      </a:lnTo>
                      <a:lnTo>
                        <a:pt x="13" y="72"/>
                      </a:lnTo>
                      <a:lnTo>
                        <a:pt x="17" y="69"/>
                      </a:lnTo>
                      <a:lnTo>
                        <a:pt x="24" y="65"/>
                      </a:lnTo>
                      <a:lnTo>
                        <a:pt x="31" y="62"/>
                      </a:lnTo>
                      <a:lnTo>
                        <a:pt x="40" y="58"/>
                      </a:lnTo>
                      <a:lnTo>
                        <a:pt x="49" y="56"/>
                      </a:lnTo>
                      <a:lnTo>
                        <a:pt x="61" y="53"/>
                      </a:lnTo>
                      <a:lnTo>
                        <a:pt x="74" y="50"/>
                      </a:lnTo>
                      <a:lnTo>
                        <a:pt x="76" y="49"/>
                      </a:lnTo>
                      <a:lnTo>
                        <a:pt x="81" y="46"/>
                      </a:lnTo>
                      <a:lnTo>
                        <a:pt x="87" y="43"/>
                      </a:lnTo>
                      <a:lnTo>
                        <a:pt x="97" y="40"/>
                      </a:lnTo>
                      <a:lnTo>
                        <a:pt x="105" y="38"/>
                      </a:lnTo>
                      <a:lnTo>
                        <a:pt x="112" y="34"/>
                      </a:lnTo>
                      <a:lnTo>
                        <a:pt x="116" y="32"/>
                      </a:lnTo>
                      <a:lnTo>
                        <a:pt x="119" y="29"/>
                      </a:lnTo>
                      <a:lnTo>
                        <a:pt x="142" y="26"/>
                      </a:lnTo>
                      <a:lnTo>
                        <a:pt x="166" y="23"/>
                      </a:lnTo>
                      <a:lnTo>
                        <a:pt x="191" y="20"/>
                      </a:lnTo>
                      <a:lnTo>
                        <a:pt x="216" y="17"/>
                      </a:lnTo>
                      <a:lnTo>
                        <a:pt x="243" y="14"/>
                      </a:lnTo>
                      <a:lnTo>
                        <a:pt x="269" y="12"/>
                      </a:lnTo>
                      <a:lnTo>
                        <a:pt x="297" y="10"/>
                      </a:lnTo>
                      <a:lnTo>
                        <a:pt x="325" y="8"/>
                      </a:lnTo>
                      <a:lnTo>
                        <a:pt x="353" y="5"/>
                      </a:lnTo>
                      <a:lnTo>
                        <a:pt x="381" y="3"/>
                      </a:lnTo>
                      <a:lnTo>
                        <a:pt x="410" y="2"/>
                      </a:lnTo>
                      <a:lnTo>
                        <a:pt x="439" y="1"/>
                      </a:lnTo>
                      <a:lnTo>
                        <a:pt x="467" y="1"/>
                      </a:lnTo>
                      <a:lnTo>
                        <a:pt x="497" y="0"/>
                      </a:lnTo>
                      <a:lnTo>
                        <a:pt x="526" y="0"/>
                      </a:lnTo>
                      <a:lnTo>
                        <a:pt x="555" y="0"/>
                      </a:lnTo>
                      <a:lnTo>
                        <a:pt x="584" y="0"/>
                      </a:lnTo>
                      <a:lnTo>
                        <a:pt x="613" y="1"/>
                      </a:lnTo>
                      <a:lnTo>
                        <a:pt x="641" y="2"/>
                      </a:lnTo>
                      <a:lnTo>
                        <a:pt x="669" y="4"/>
                      </a:lnTo>
                      <a:lnTo>
                        <a:pt x="697" y="6"/>
                      </a:lnTo>
                      <a:lnTo>
                        <a:pt x="724" y="9"/>
                      </a:lnTo>
                      <a:lnTo>
                        <a:pt x="752" y="12"/>
                      </a:lnTo>
                      <a:lnTo>
                        <a:pt x="777" y="16"/>
                      </a:lnTo>
                      <a:lnTo>
                        <a:pt x="804" y="19"/>
                      </a:lnTo>
                      <a:lnTo>
                        <a:pt x="829" y="24"/>
                      </a:lnTo>
                      <a:lnTo>
                        <a:pt x="853" y="28"/>
                      </a:lnTo>
                      <a:lnTo>
                        <a:pt x="876" y="34"/>
                      </a:lnTo>
                      <a:lnTo>
                        <a:pt x="899" y="41"/>
                      </a:lnTo>
                      <a:lnTo>
                        <a:pt x="921" y="48"/>
                      </a:lnTo>
                      <a:lnTo>
                        <a:pt x="942" y="55"/>
                      </a:lnTo>
                      <a:lnTo>
                        <a:pt x="962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7" name="Freeform 149"/>
                <p:cNvSpPr>
                  <a:spLocks/>
                </p:cNvSpPr>
                <p:nvPr/>
              </p:nvSpPr>
              <p:spPr bwMode="auto">
                <a:xfrm>
                  <a:off x="3364" y="4046"/>
                  <a:ext cx="472" cy="156"/>
                </a:xfrm>
                <a:custGeom>
                  <a:avLst/>
                  <a:gdLst>
                    <a:gd name="T0" fmla="*/ 572 w 945"/>
                    <a:gd name="T1" fmla="*/ 304 h 314"/>
                    <a:gd name="T2" fmla="*/ 522 w 945"/>
                    <a:gd name="T3" fmla="*/ 310 h 314"/>
                    <a:gd name="T4" fmla="*/ 470 w 945"/>
                    <a:gd name="T5" fmla="*/ 312 h 314"/>
                    <a:gd name="T6" fmla="*/ 417 w 945"/>
                    <a:gd name="T7" fmla="*/ 314 h 314"/>
                    <a:gd name="T8" fmla="*/ 362 w 945"/>
                    <a:gd name="T9" fmla="*/ 311 h 314"/>
                    <a:gd name="T10" fmla="*/ 310 w 945"/>
                    <a:gd name="T11" fmla="*/ 307 h 314"/>
                    <a:gd name="T12" fmla="*/ 263 w 945"/>
                    <a:gd name="T13" fmla="*/ 300 h 314"/>
                    <a:gd name="T14" fmla="*/ 217 w 945"/>
                    <a:gd name="T15" fmla="*/ 290 h 314"/>
                    <a:gd name="T16" fmla="*/ 171 w 945"/>
                    <a:gd name="T17" fmla="*/ 279 h 314"/>
                    <a:gd name="T18" fmla="*/ 125 w 945"/>
                    <a:gd name="T19" fmla="*/ 263 h 314"/>
                    <a:gd name="T20" fmla="*/ 79 w 945"/>
                    <a:gd name="T21" fmla="*/ 244 h 314"/>
                    <a:gd name="T22" fmla="*/ 68 w 945"/>
                    <a:gd name="T23" fmla="*/ 235 h 314"/>
                    <a:gd name="T24" fmla="*/ 65 w 945"/>
                    <a:gd name="T25" fmla="*/ 224 h 314"/>
                    <a:gd name="T26" fmla="*/ 57 w 945"/>
                    <a:gd name="T27" fmla="*/ 205 h 314"/>
                    <a:gd name="T28" fmla="*/ 34 w 945"/>
                    <a:gd name="T29" fmla="*/ 173 h 314"/>
                    <a:gd name="T30" fmla="*/ 26 w 945"/>
                    <a:gd name="T31" fmla="*/ 161 h 314"/>
                    <a:gd name="T32" fmla="*/ 17 w 945"/>
                    <a:gd name="T33" fmla="*/ 131 h 314"/>
                    <a:gd name="T34" fmla="*/ 7 w 945"/>
                    <a:gd name="T35" fmla="*/ 103 h 314"/>
                    <a:gd name="T36" fmla="*/ 0 w 945"/>
                    <a:gd name="T37" fmla="*/ 96 h 314"/>
                    <a:gd name="T38" fmla="*/ 10 w 945"/>
                    <a:gd name="T39" fmla="*/ 91 h 314"/>
                    <a:gd name="T40" fmla="*/ 12 w 945"/>
                    <a:gd name="T41" fmla="*/ 83 h 314"/>
                    <a:gd name="T42" fmla="*/ 18 w 945"/>
                    <a:gd name="T43" fmla="*/ 70 h 314"/>
                    <a:gd name="T44" fmla="*/ 35 w 945"/>
                    <a:gd name="T45" fmla="*/ 55 h 314"/>
                    <a:gd name="T46" fmla="*/ 53 w 945"/>
                    <a:gd name="T47" fmla="*/ 44 h 314"/>
                    <a:gd name="T48" fmla="*/ 67 w 945"/>
                    <a:gd name="T49" fmla="*/ 38 h 314"/>
                    <a:gd name="T50" fmla="*/ 82 w 945"/>
                    <a:gd name="T51" fmla="*/ 30 h 314"/>
                    <a:gd name="T52" fmla="*/ 95 w 945"/>
                    <a:gd name="T53" fmla="*/ 25 h 314"/>
                    <a:gd name="T54" fmla="*/ 103 w 945"/>
                    <a:gd name="T55" fmla="*/ 49 h 314"/>
                    <a:gd name="T56" fmla="*/ 109 w 945"/>
                    <a:gd name="T57" fmla="*/ 66 h 314"/>
                    <a:gd name="T58" fmla="*/ 116 w 945"/>
                    <a:gd name="T59" fmla="*/ 90 h 314"/>
                    <a:gd name="T60" fmla="*/ 117 w 945"/>
                    <a:gd name="T61" fmla="*/ 114 h 314"/>
                    <a:gd name="T62" fmla="*/ 157 w 945"/>
                    <a:gd name="T63" fmla="*/ 130 h 314"/>
                    <a:gd name="T64" fmla="*/ 198 w 945"/>
                    <a:gd name="T65" fmla="*/ 142 h 314"/>
                    <a:gd name="T66" fmla="*/ 240 w 945"/>
                    <a:gd name="T67" fmla="*/ 150 h 314"/>
                    <a:gd name="T68" fmla="*/ 283 w 945"/>
                    <a:gd name="T69" fmla="*/ 157 h 314"/>
                    <a:gd name="T70" fmla="*/ 324 w 945"/>
                    <a:gd name="T71" fmla="*/ 164 h 314"/>
                    <a:gd name="T72" fmla="*/ 398 w 945"/>
                    <a:gd name="T73" fmla="*/ 170 h 314"/>
                    <a:gd name="T74" fmla="*/ 488 w 945"/>
                    <a:gd name="T75" fmla="*/ 171 h 314"/>
                    <a:gd name="T76" fmla="*/ 578 w 945"/>
                    <a:gd name="T77" fmla="*/ 165 h 314"/>
                    <a:gd name="T78" fmla="*/ 668 w 945"/>
                    <a:gd name="T79" fmla="*/ 151 h 314"/>
                    <a:gd name="T80" fmla="*/ 758 w 945"/>
                    <a:gd name="T81" fmla="*/ 129 h 314"/>
                    <a:gd name="T82" fmla="*/ 821 w 945"/>
                    <a:gd name="T83" fmla="*/ 107 h 314"/>
                    <a:gd name="T84" fmla="*/ 836 w 945"/>
                    <a:gd name="T85" fmla="*/ 96 h 314"/>
                    <a:gd name="T86" fmla="*/ 861 w 945"/>
                    <a:gd name="T87" fmla="*/ 24 h 314"/>
                    <a:gd name="T88" fmla="*/ 888 w 945"/>
                    <a:gd name="T89" fmla="*/ 10 h 314"/>
                    <a:gd name="T90" fmla="*/ 916 w 945"/>
                    <a:gd name="T91" fmla="*/ 25 h 314"/>
                    <a:gd name="T92" fmla="*/ 945 w 945"/>
                    <a:gd name="T93" fmla="*/ 43 h 314"/>
                    <a:gd name="T94" fmla="*/ 945 w 945"/>
                    <a:gd name="T95" fmla="*/ 63 h 314"/>
                    <a:gd name="T96" fmla="*/ 931 w 945"/>
                    <a:gd name="T97" fmla="*/ 98 h 314"/>
                    <a:gd name="T98" fmla="*/ 912 w 945"/>
                    <a:gd name="T99" fmla="*/ 142 h 314"/>
                    <a:gd name="T100" fmla="*/ 894 w 945"/>
                    <a:gd name="T101" fmla="*/ 182 h 314"/>
                    <a:gd name="T102" fmla="*/ 876 w 945"/>
                    <a:gd name="T103" fmla="*/ 202 h 314"/>
                    <a:gd name="T104" fmla="*/ 865 w 945"/>
                    <a:gd name="T105" fmla="*/ 213 h 314"/>
                    <a:gd name="T106" fmla="*/ 847 w 945"/>
                    <a:gd name="T107" fmla="*/ 226 h 314"/>
                    <a:gd name="T108" fmla="*/ 821 w 945"/>
                    <a:gd name="T109" fmla="*/ 237 h 314"/>
                    <a:gd name="T110" fmla="*/ 782 w 945"/>
                    <a:gd name="T111" fmla="*/ 252 h 314"/>
                    <a:gd name="T112" fmla="*/ 732 w 945"/>
                    <a:gd name="T113" fmla="*/ 269 h 314"/>
                    <a:gd name="T114" fmla="*/ 672 w 945"/>
                    <a:gd name="T115" fmla="*/ 286 h 314"/>
                    <a:gd name="T116" fmla="*/ 604 w 945"/>
                    <a:gd name="T117" fmla="*/ 300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45" h="314">
                      <a:moveTo>
                        <a:pt x="604" y="300"/>
                      </a:moveTo>
                      <a:lnTo>
                        <a:pt x="588" y="302"/>
                      </a:lnTo>
                      <a:lnTo>
                        <a:pt x="572" y="304"/>
                      </a:lnTo>
                      <a:lnTo>
                        <a:pt x="555" y="307"/>
                      </a:lnTo>
                      <a:lnTo>
                        <a:pt x="539" y="309"/>
                      </a:lnTo>
                      <a:lnTo>
                        <a:pt x="522" y="310"/>
                      </a:lnTo>
                      <a:lnTo>
                        <a:pt x="505" y="311"/>
                      </a:lnTo>
                      <a:lnTo>
                        <a:pt x="488" y="312"/>
                      </a:lnTo>
                      <a:lnTo>
                        <a:pt x="470" y="312"/>
                      </a:lnTo>
                      <a:lnTo>
                        <a:pt x="453" y="314"/>
                      </a:lnTo>
                      <a:lnTo>
                        <a:pt x="435" y="314"/>
                      </a:lnTo>
                      <a:lnTo>
                        <a:pt x="417" y="314"/>
                      </a:lnTo>
                      <a:lnTo>
                        <a:pt x="399" y="312"/>
                      </a:lnTo>
                      <a:lnTo>
                        <a:pt x="380" y="311"/>
                      </a:lnTo>
                      <a:lnTo>
                        <a:pt x="362" y="311"/>
                      </a:lnTo>
                      <a:lnTo>
                        <a:pt x="344" y="309"/>
                      </a:lnTo>
                      <a:lnTo>
                        <a:pt x="325" y="308"/>
                      </a:lnTo>
                      <a:lnTo>
                        <a:pt x="310" y="307"/>
                      </a:lnTo>
                      <a:lnTo>
                        <a:pt x="294" y="304"/>
                      </a:lnTo>
                      <a:lnTo>
                        <a:pt x="279" y="302"/>
                      </a:lnTo>
                      <a:lnTo>
                        <a:pt x="263" y="300"/>
                      </a:lnTo>
                      <a:lnTo>
                        <a:pt x="248" y="297"/>
                      </a:lnTo>
                      <a:lnTo>
                        <a:pt x="233" y="294"/>
                      </a:lnTo>
                      <a:lnTo>
                        <a:pt x="217" y="290"/>
                      </a:lnTo>
                      <a:lnTo>
                        <a:pt x="202" y="287"/>
                      </a:lnTo>
                      <a:lnTo>
                        <a:pt x="186" y="284"/>
                      </a:lnTo>
                      <a:lnTo>
                        <a:pt x="171" y="279"/>
                      </a:lnTo>
                      <a:lnTo>
                        <a:pt x="155" y="274"/>
                      </a:lnTo>
                      <a:lnTo>
                        <a:pt x="140" y="269"/>
                      </a:lnTo>
                      <a:lnTo>
                        <a:pt x="125" y="263"/>
                      </a:lnTo>
                      <a:lnTo>
                        <a:pt x="109" y="257"/>
                      </a:lnTo>
                      <a:lnTo>
                        <a:pt x="94" y="251"/>
                      </a:lnTo>
                      <a:lnTo>
                        <a:pt x="79" y="244"/>
                      </a:lnTo>
                      <a:lnTo>
                        <a:pt x="75" y="242"/>
                      </a:lnTo>
                      <a:lnTo>
                        <a:pt x="72" y="239"/>
                      </a:lnTo>
                      <a:lnTo>
                        <a:pt x="68" y="235"/>
                      </a:lnTo>
                      <a:lnTo>
                        <a:pt x="65" y="232"/>
                      </a:lnTo>
                      <a:lnTo>
                        <a:pt x="65" y="229"/>
                      </a:lnTo>
                      <a:lnTo>
                        <a:pt x="65" y="224"/>
                      </a:lnTo>
                      <a:lnTo>
                        <a:pt x="64" y="219"/>
                      </a:lnTo>
                      <a:lnTo>
                        <a:pt x="64" y="216"/>
                      </a:lnTo>
                      <a:lnTo>
                        <a:pt x="57" y="205"/>
                      </a:lnTo>
                      <a:lnTo>
                        <a:pt x="49" y="194"/>
                      </a:lnTo>
                      <a:lnTo>
                        <a:pt x="41" y="183"/>
                      </a:lnTo>
                      <a:lnTo>
                        <a:pt x="34" y="173"/>
                      </a:lnTo>
                      <a:lnTo>
                        <a:pt x="31" y="170"/>
                      </a:lnTo>
                      <a:lnTo>
                        <a:pt x="29" y="165"/>
                      </a:lnTo>
                      <a:lnTo>
                        <a:pt x="26" y="161"/>
                      </a:lnTo>
                      <a:lnTo>
                        <a:pt x="23" y="157"/>
                      </a:lnTo>
                      <a:lnTo>
                        <a:pt x="20" y="144"/>
                      </a:lnTo>
                      <a:lnTo>
                        <a:pt x="17" y="131"/>
                      </a:lnTo>
                      <a:lnTo>
                        <a:pt x="12" y="118"/>
                      </a:lnTo>
                      <a:lnTo>
                        <a:pt x="8" y="105"/>
                      </a:lnTo>
                      <a:lnTo>
                        <a:pt x="7" y="103"/>
                      </a:lnTo>
                      <a:lnTo>
                        <a:pt x="5" y="100"/>
                      </a:lnTo>
                      <a:lnTo>
                        <a:pt x="4" y="98"/>
                      </a:lnTo>
                      <a:lnTo>
                        <a:pt x="0" y="96"/>
                      </a:lnTo>
                      <a:lnTo>
                        <a:pt x="4" y="95"/>
                      </a:lnTo>
                      <a:lnTo>
                        <a:pt x="6" y="93"/>
                      </a:lnTo>
                      <a:lnTo>
                        <a:pt x="10" y="91"/>
                      </a:lnTo>
                      <a:lnTo>
                        <a:pt x="12" y="89"/>
                      </a:lnTo>
                      <a:lnTo>
                        <a:pt x="12" y="87"/>
                      </a:lnTo>
                      <a:lnTo>
                        <a:pt x="12" y="83"/>
                      </a:lnTo>
                      <a:lnTo>
                        <a:pt x="12" y="80"/>
                      </a:lnTo>
                      <a:lnTo>
                        <a:pt x="12" y="77"/>
                      </a:lnTo>
                      <a:lnTo>
                        <a:pt x="18" y="70"/>
                      </a:lnTo>
                      <a:lnTo>
                        <a:pt x="23" y="65"/>
                      </a:lnTo>
                      <a:lnTo>
                        <a:pt x="29" y="60"/>
                      </a:lnTo>
                      <a:lnTo>
                        <a:pt x="35" y="55"/>
                      </a:lnTo>
                      <a:lnTo>
                        <a:pt x="41" y="51"/>
                      </a:lnTo>
                      <a:lnTo>
                        <a:pt x="48" y="47"/>
                      </a:lnTo>
                      <a:lnTo>
                        <a:pt x="53" y="44"/>
                      </a:lnTo>
                      <a:lnTo>
                        <a:pt x="60" y="40"/>
                      </a:lnTo>
                      <a:lnTo>
                        <a:pt x="64" y="39"/>
                      </a:lnTo>
                      <a:lnTo>
                        <a:pt x="67" y="38"/>
                      </a:lnTo>
                      <a:lnTo>
                        <a:pt x="73" y="36"/>
                      </a:lnTo>
                      <a:lnTo>
                        <a:pt x="78" y="32"/>
                      </a:lnTo>
                      <a:lnTo>
                        <a:pt x="82" y="30"/>
                      </a:lnTo>
                      <a:lnTo>
                        <a:pt x="88" y="28"/>
                      </a:lnTo>
                      <a:lnTo>
                        <a:pt x="91" y="27"/>
                      </a:lnTo>
                      <a:lnTo>
                        <a:pt x="95" y="25"/>
                      </a:lnTo>
                      <a:lnTo>
                        <a:pt x="97" y="31"/>
                      </a:lnTo>
                      <a:lnTo>
                        <a:pt x="101" y="39"/>
                      </a:lnTo>
                      <a:lnTo>
                        <a:pt x="103" y="49"/>
                      </a:lnTo>
                      <a:lnTo>
                        <a:pt x="104" y="53"/>
                      </a:lnTo>
                      <a:lnTo>
                        <a:pt x="106" y="58"/>
                      </a:lnTo>
                      <a:lnTo>
                        <a:pt x="109" y="66"/>
                      </a:lnTo>
                      <a:lnTo>
                        <a:pt x="110" y="75"/>
                      </a:lnTo>
                      <a:lnTo>
                        <a:pt x="112" y="80"/>
                      </a:lnTo>
                      <a:lnTo>
                        <a:pt x="116" y="90"/>
                      </a:lnTo>
                      <a:lnTo>
                        <a:pt x="116" y="97"/>
                      </a:lnTo>
                      <a:lnTo>
                        <a:pt x="114" y="104"/>
                      </a:lnTo>
                      <a:lnTo>
                        <a:pt x="117" y="114"/>
                      </a:lnTo>
                      <a:lnTo>
                        <a:pt x="131" y="120"/>
                      </a:lnTo>
                      <a:lnTo>
                        <a:pt x="143" y="126"/>
                      </a:lnTo>
                      <a:lnTo>
                        <a:pt x="157" y="130"/>
                      </a:lnTo>
                      <a:lnTo>
                        <a:pt x="171" y="134"/>
                      </a:lnTo>
                      <a:lnTo>
                        <a:pt x="185" y="138"/>
                      </a:lnTo>
                      <a:lnTo>
                        <a:pt x="198" y="142"/>
                      </a:lnTo>
                      <a:lnTo>
                        <a:pt x="212" y="144"/>
                      </a:lnTo>
                      <a:lnTo>
                        <a:pt x="226" y="146"/>
                      </a:lnTo>
                      <a:lnTo>
                        <a:pt x="240" y="150"/>
                      </a:lnTo>
                      <a:lnTo>
                        <a:pt x="254" y="152"/>
                      </a:lnTo>
                      <a:lnTo>
                        <a:pt x="268" y="155"/>
                      </a:lnTo>
                      <a:lnTo>
                        <a:pt x="283" y="157"/>
                      </a:lnTo>
                      <a:lnTo>
                        <a:pt x="296" y="159"/>
                      </a:lnTo>
                      <a:lnTo>
                        <a:pt x="310" y="161"/>
                      </a:lnTo>
                      <a:lnTo>
                        <a:pt x="324" y="164"/>
                      </a:lnTo>
                      <a:lnTo>
                        <a:pt x="338" y="166"/>
                      </a:lnTo>
                      <a:lnTo>
                        <a:pt x="368" y="168"/>
                      </a:lnTo>
                      <a:lnTo>
                        <a:pt x="398" y="170"/>
                      </a:lnTo>
                      <a:lnTo>
                        <a:pt x="428" y="171"/>
                      </a:lnTo>
                      <a:lnTo>
                        <a:pt x="458" y="171"/>
                      </a:lnTo>
                      <a:lnTo>
                        <a:pt x="488" y="171"/>
                      </a:lnTo>
                      <a:lnTo>
                        <a:pt x="517" y="170"/>
                      </a:lnTo>
                      <a:lnTo>
                        <a:pt x="547" y="167"/>
                      </a:lnTo>
                      <a:lnTo>
                        <a:pt x="578" y="165"/>
                      </a:lnTo>
                      <a:lnTo>
                        <a:pt x="608" y="161"/>
                      </a:lnTo>
                      <a:lnTo>
                        <a:pt x="638" y="157"/>
                      </a:lnTo>
                      <a:lnTo>
                        <a:pt x="668" y="151"/>
                      </a:lnTo>
                      <a:lnTo>
                        <a:pt x="698" y="145"/>
                      </a:lnTo>
                      <a:lnTo>
                        <a:pt x="728" y="137"/>
                      </a:lnTo>
                      <a:lnTo>
                        <a:pt x="758" y="129"/>
                      </a:lnTo>
                      <a:lnTo>
                        <a:pt x="788" y="119"/>
                      </a:lnTo>
                      <a:lnTo>
                        <a:pt x="818" y="108"/>
                      </a:lnTo>
                      <a:lnTo>
                        <a:pt x="821" y="107"/>
                      </a:lnTo>
                      <a:lnTo>
                        <a:pt x="827" y="103"/>
                      </a:lnTo>
                      <a:lnTo>
                        <a:pt x="833" y="99"/>
                      </a:lnTo>
                      <a:lnTo>
                        <a:pt x="836" y="96"/>
                      </a:lnTo>
                      <a:lnTo>
                        <a:pt x="846" y="72"/>
                      </a:lnTo>
                      <a:lnTo>
                        <a:pt x="854" y="47"/>
                      </a:lnTo>
                      <a:lnTo>
                        <a:pt x="861" y="24"/>
                      </a:lnTo>
                      <a:lnTo>
                        <a:pt x="870" y="0"/>
                      </a:lnTo>
                      <a:lnTo>
                        <a:pt x="879" y="5"/>
                      </a:lnTo>
                      <a:lnTo>
                        <a:pt x="888" y="10"/>
                      </a:lnTo>
                      <a:lnTo>
                        <a:pt x="897" y="15"/>
                      </a:lnTo>
                      <a:lnTo>
                        <a:pt x="907" y="21"/>
                      </a:lnTo>
                      <a:lnTo>
                        <a:pt x="916" y="25"/>
                      </a:lnTo>
                      <a:lnTo>
                        <a:pt x="926" y="31"/>
                      </a:lnTo>
                      <a:lnTo>
                        <a:pt x="935" y="37"/>
                      </a:lnTo>
                      <a:lnTo>
                        <a:pt x="945" y="43"/>
                      </a:lnTo>
                      <a:lnTo>
                        <a:pt x="945" y="50"/>
                      </a:lnTo>
                      <a:lnTo>
                        <a:pt x="945" y="57"/>
                      </a:lnTo>
                      <a:lnTo>
                        <a:pt x="945" y="63"/>
                      </a:lnTo>
                      <a:lnTo>
                        <a:pt x="945" y="72"/>
                      </a:lnTo>
                      <a:lnTo>
                        <a:pt x="938" y="84"/>
                      </a:lnTo>
                      <a:lnTo>
                        <a:pt x="931" y="98"/>
                      </a:lnTo>
                      <a:lnTo>
                        <a:pt x="925" y="112"/>
                      </a:lnTo>
                      <a:lnTo>
                        <a:pt x="918" y="127"/>
                      </a:lnTo>
                      <a:lnTo>
                        <a:pt x="912" y="142"/>
                      </a:lnTo>
                      <a:lnTo>
                        <a:pt x="907" y="156"/>
                      </a:lnTo>
                      <a:lnTo>
                        <a:pt x="900" y="170"/>
                      </a:lnTo>
                      <a:lnTo>
                        <a:pt x="894" y="182"/>
                      </a:lnTo>
                      <a:lnTo>
                        <a:pt x="886" y="190"/>
                      </a:lnTo>
                      <a:lnTo>
                        <a:pt x="880" y="196"/>
                      </a:lnTo>
                      <a:lnTo>
                        <a:pt x="876" y="202"/>
                      </a:lnTo>
                      <a:lnTo>
                        <a:pt x="872" y="205"/>
                      </a:lnTo>
                      <a:lnTo>
                        <a:pt x="870" y="210"/>
                      </a:lnTo>
                      <a:lnTo>
                        <a:pt x="865" y="213"/>
                      </a:lnTo>
                      <a:lnTo>
                        <a:pt x="861" y="218"/>
                      </a:lnTo>
                      <a:lnTo>
                        <a:pt x="853" y="223"/>
                      </a:lnTo>
                      <a:lnTo>
                        <a:pt x="847" y="226"/>
                      </a:lnTo>
                      <a:lnTo>
                        <a:pt x="840" y="229"/>
                      </a:lnTo>
                      <a:lnTo>
                        <a:pt x="831" y="233"/>
                      </a:lnTo>
                      <a:lnTo>
                        <a:pt x="821" y="237"/>
                      </a:lnTo>
                      <a:lnTo>
                        <a:pt x="810" y="242"/>
                      </a:lnTo>
                      <a:lnTo>
                        <a:pt x="796" y="248"/>
                      </a:lnTo>
                      <a:lnTo>
                        <a:pt x="782" y="252"/>
                      </a:lnTo>
                      <a:lnTo>
                        <a:pt x="766" y="258"/>
                      </a:lnTo>
                      <a:lnTo>
                        <a:pt x="750" y="264"/>
                      </a:lnTo>
                      <a:lnTo>
                        <a:pt x="732" y="269"/>
                      </a:lnTo>
                      <a:lnTo>
                        <a:pt x="713" y="274"/>
                      </a:lnTo>
                      <a:lnTo>
                        <a:pt x="692" y="280"/>
                      </a:lnTo>
                      <a:lnTo>
                        <a:pt x="672" y="286"/>
                      </a:lnTo>
                      <a:lnTo>
                        <a:pt x="650" y="290"/>
                      </a:lnTo>
                      <a:lnTo>
                        <a:pt x="627" y="295"/>
                      </a:lnTo>
                      <a:lnTo>
                        <a:pt x="604" y="3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8" name="Freeform 150"/>
                <p:cNvSpPr>
                  <a:spLocks/>
                </p:cNvSpPr>
                <p:nvPr/>
              </p:nvSpPr>
              <p:spPr bwMode="auto">
                <a:xfrm>
                  <a:off x="3379" y="4081"/>
                  <a:ext cx="446" cy="109"/>
                </a:xfrm>
                <a:custGeom>
                  <a:avLst/>
                  <a:gdLst>
                    <a:gd name="T0" fmla="*/ 820 w 893"/>
                    <a:gd name="T1" fmla="*/ 125 h 219"/>
                    <a:gd name="T2" fmla="*/ 803 w 893"/>
                    <a:gd name="T3" fmla="*/ 136 h 219"/>
                    <a:gd name="T4" fmla="*/ 785 w 893"/>
                    <a:gd name="T5" fmla="*/ 147 h 219"/>
                    <a:gd name="T6" fmla="*/ 763 w 893"/>
                    <a:gd name="T7" fmla="*/ 156 h 219"/>
                    <a:gd name="T8" fmla="*/ 732 w 893"/>
                    <a:gd name="T9" fmla="*/ 167 h 219"/>
                    <a:gd name="T10" fmla="*/ 690 w 893"/>
                    <a:gd name="T11" fmla="*/ 180 h 219"/>
                    <a:gd name="T12" fmla="*/ 646 w 893"/>
                    <a:gd name="T13" fmla="*/ 191 h 219"/>
                    <a:gd name="T14" fmla="*/ 601 w 893"/>
                    <a:gd name="T15" fmla="*/ 199 h 219"/>
                    <a:gd name="T16" fmla="*/ 557 w 893"/>
                    <a:gd name="T17" fmla="*/ 207 h 219"/>
                    <a:gd name="T18" fmla="*/ 514 w 893"/>
                    <a:gd name="T19" fmla="*/ 211 h 219"/>
                    <a:gd name="T20" fmla="*/ 474 w 893"/>
                    <a:gd name="T21" fmla="*/ 216 h 219"/>
                    <a:gd name="T22" fmla="*/ 436 w 893"/>
                    <a:gd name="T23" fmla="*/ 218 h 219"/>
                    <a:gd name="T24" fmla="*/ 402 w 893"/>
                    <a:gd name="T25" fmla="*/ 218 h 219"/>
                    <a:gd name="T26" fmla="*/ 362 w 893"/>
                    <a:gd name="T27" fmla="*/ 216 h 219"/>
                    <a:gd name="T28" fmla="*/ 316 w 893"/>
                    <a:gd name="T29" fmla="*/ 212 h 219"/>
                    <a:gd name="T30" fmla="*/ 265 w 893"/>
                    <a:gd name="T31" fmla="*/ 208 h 219"/>
                    <a:gd name="T32" fmla="*/ 213 w 893"/>
                    <a:gd name="T33" fmla="*/ 201 h 219"/>
                    <a:gd name="T34" fmla="*/ 162 w 893"/>
                    <a:gd name="T35" fmla="*/ 192 h 219"/>
                    <a:gd name="T36" fmla="*/ 112 w 893"/>
                    <a:gd name="T37" fmla="*/ 179 h 219"/>
                    <a:gd name="T38" fmla="*/ 68 w 893"/>
                    <a:gd name="T39" fmla="*/ 163 h 219"/>
                    <a:gd name="T40" fmla="*/ 50 w 893"/>
                    <a:gd name="T41" fmla="*/ 153 h 219"/>
                    <a:gd name="T42" fmla="*/ 52 w 893"/>
                    <a:gd name="T43" fmla="*/ 153 h 219"/>
                    <a:gd name="T44" fmla="*/ 46 w 893"/>
                    <a:gd name="T45" fmla="*/ 147 h 219"/>
                    <a:gd name="T46" fmla="*/ 35 w 893"/>
                    <a:gd name="T47" fmla="*/ 133 h 219"/>
                    <a:gd name="T48" fmla="*/ 30 w 893"/>
                    <a:gd name="T49" fmla="*/ 117 h 219"/>
                    <a:gd name="T50" fmla="*/ 22 w 893"/>
                    <a:gd name="T51" fmla="*/ 97 h 219"/>
                    <a:gd name="T52" fmla="*/ 10 w 893"/>
                    <a:gd name="T53" fmla="*/ 76 h 219"/>
                    <a:gd name="T54" fmla="*/ 0 w 893"/>
                    <a:gd name="T55" fmla="*/ 52 h 219"/>
                    <a:gd name="T56" fmla="*/ 26 w 893"/>
                    <a:gd name="T57" fmla="*/ 46 h 219"/>
                    <a:gd name="T58" fmla="*/ 77 w 893"/>
                    <a:gd name="T59" fmla="*/ 63 h 219"/>
                    <a:gd name="T60" fmla="*/ 132 w 893"/>
                    <a:gd name="T61" fmla="*/ 76 h 219"/>
                    <a:gd name="T62" fmla="*/ 187 w 893"/>
                    <a:gd name="T63" fmla="*/ 88 h 219"/>
                    <a:gd name="T64" fmla="*/ 244 w 893"/>
                    <a:gd name="T65" fmla="*/ 97 h 219"/>
                    <a:gd name="T66" fmla="*/ 303 w 893"/>
                    <a:gd name="T67" fmla="*/ 105 h 219"/>
                    <a:gd name="T68" fmla="*/ 362 w 893"/>
                    <a:gd name="T69" fmla="*/ 110 h 219"/>
                    <a:gd name="T70" fmla="*/ 421 w 893"/>
                    <a:gd name="T71" fmla="*/ 112 h 219"/>
                    <a:gd name="T72" fmla="*/ 479 w 893"/>
                    <a:gd name="T73" fmla="*/ 111 h 219"/>
                    <a:gd name="T74" fmla="*/ 538 w 893"/>
                    <a:gd name="T75" fmla="*/ 108 h 219"/>
                    <a:gd name="T76" fmla="*/ 597 w 893"/>
                    <a:gd name="T77" fmla="*/ 101 h 219"/>
                    <a:gd name="T78" fmla="*/ 653 w 893"/>
                    <a:gd name="T79" fmla="*/ 90 h 219"/>
                    <a:gd name="T80" fmla="*/ 709 w 893"/>
                    <a:gd name="T81" fmla="*/ 78 h 219"/>
                    <a:gd name="T82" fmla="*/ 763 w 893"/>
                    <a:gd name="T83" fmla="*/ 60 h 219"/>
                    <a:gd name="T84" fmla="*/ 815 w 893"/>
                    <a:gd name="T85" fmla="*/ 40 h 219"/>
                    <a:gd name="T86" fmla="*/ 864 w 893"/>
                    <a:gd name="T87" fmla="*/ 14 h 219"/>
                    <a:gd name="T88" fmla="*/ 888 w 893"/>
                    <a:gd name="T89" fmla="*/ 3 h 219"/>
                    <a:gd name="T90" fmla="*/ 892 w 893"/>
                    <a:gd name="T91" fmla="*/ 5 h 219"/>
                    <a:gd name="T92" fmla="*/ 885 w 893"/>
                    <a:gd name="T93" fmla="*/ 28 h 219"/>
                    <a:gd name="T94" fmla="*/ 867 w 893"/>
                    <a:gd name="T95" fmla="*/ 72 h 219"/>
                    <a:gd name="T96" fmla="*/ 857 w 893"/>
                    <a:gd name="T97" fmla="*/ 94 h 219"/>
                    <a:gd name="T98" fmla="*/ 854 w 893"/>
                    <a:gd name="T99" fmla="*/ 94 h 219"/>
                    <a:gd name="T100" fmla="*/ 846 w 893"/>
                    <a:gd name="T101" fmla="*/ 101 h 219"/>
                    <a:gd name="T102" fmla="*/ 835 w 893"/>
                    <a:gd name="T103" fmla="*/ 113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93" h="219">
                      <a:moveTo>
                        <a:pt x="828" y="119"/>
                      </a:moveTo>
                      <a:lnTo>
                        <a:pt x="820" y="125"/>
                      </a:lnTo>
                      <a:lnTo>
                        <a:pt x="812" y="131"/>
                      </a:lnTo>
                      <a:lnTo>
                        <a:pt x="803" y="136"/>
                      </a:lnTo>
                      <a:lnTo>
                        <a:pt x="794" y="141"/>
                      </a:lnTo>
                      <a:lnTo>
                        <a:pt x="785" y="147"/>
                      </a:lnTo>
                      <a:lnTo>
                        <a:pt x="773" y="151"/>
                      </a:lnTo>
                      <a:lnTo>
                        <a:pt x="763" y="156"/>
                      </a:lnTo>
                      <a:lnTo>
                        <a:pt x="751" y="161"/>
                      </a:lnTo>
                      <a:lnTo>
                        <a:pt x="732" y="167"/>
                      </a:lnTo>
                      <a:lnTo>
                        <a:pt x="711" y="174"/>
                      </a:lnTo>
                      <a:lnTo>
                        <a:pt x="690" y="180"/>
                      </a:lnTo>
                      <a:lnTo>
                        <a:pt x="668" y="185"/>
                      </a:lnTo>
                      <a:lnTo>
                        <a:pt x="646" y="191"/>
                      </a:lnTo>
                      <a:lnTo>
                        <a:pt x="624" y="195"/>
                      </a:lnTo>
                      <a:lnTo>
                        <a:pt x="601" y="199"/>
                      </a:lnTo>
                      <a:lnTo>
                        <a:pt x="580" y="203"/>
                      </a:lnTo>
                      <a:lnTo>
                        <a:pt x="557" y="207"/>
                      </a:lnTo>
                      <a:lnTo>
                        <a:pt x="535" y="209"/>
                      </a:lnTo>
                      <a:lnTo>
                        <a:pt x="514" y="211"/>
                      </a:lnTo>
                      <a:lnTo>
                        <a:pt x="493" y="214"/>
                      </a:lnTo>
                      <a:lnTo>
                        <a:pt x="474" y="216"/>
                      </a:lnTo>
                      <a:lnTo>
                        <a:pt x="454" y="217"/>
                      </a:lnTo>
                      <a:lnTo>
                        <a:pt x="436" y="218"/>
                      </a:lnTo>
                      <a:lnTo>
                        <a:pt x="420" y="219"/>
                      </a:lnTo>
                      <a:lnTo>
                        <a:pt x="402" y="218"/>
                      </a:lnTo>
                      <a:lnTo>
                        <a:pt x="384" y="217"/>
                      </a:lnTo>
                      <a:lnTo>
                        <a:pt x="362" y="216"/>
                      </a:lnTo>
                      <a:lnTo>
                        <a:pt x="340" y="215"/>
                      </a:lnTo>
                      <a:lnTo>
                        <a:pt x="316" y="212"/>
                      </a:lnTo>
                      <a:lnTo>
                        <a:pt x="291" y="210"/>
                      </a:lnTo>
                      <a:lnTo>
                        <a:pt x="265" y="208"/>
                      </a:lnTo>
                      <a:lnTo>
                        <a:pt x="240" y="204"/>
                      </a:lnTo>
                      <a:lnTo>
                        <a:pt x="213" y="201"/>
                      </a:lnTo>
                      <a:lnTo>
                        <a:pt x="187" y="197"/>
                      </a:lnTo>
                      <a:lnTo>
                        <a:pt x="162" y="192"/>
                      </a:lnTo>
                      <a:lnTo>
                        <a:pt x="136" y="186"/>
                      </a:lnTo>
                      <a:lnTo>
                        <a:pt x="112" y="179"/>
                      </a:lnTo>
                      <a:lnTo>
                        <a:pt x="89" y="171"/>
                      </a:lnTo>
                      <a:lnTo>
                        <a:pt x="68" y="163"/>
                      </a:lnTo>
                      <a:lnTo>
                        <a:pt x="49" y="153"/>
                      </a:lnTo>
                      <a:lnTo>
                        <a:pt x="50" y="153"/>
                      </a:lnTo>
                      <a:lnTo>
                        <a:pt x="51" y="153"/>
                      </a:lnTo>
                      <a:lnTo>
                        <a:pt x="52" y="153"/>
                      </a:lnTo>
                      <a:lnTo>
                        <a:pt x="52" y="153"/>
                      </a:lnTo>
                      <a:lnTo>
                        <a:pt x="46" y="147"/>
                      </a:lnTo>
                      <a:lnTo>
                        <a:pt x="41" y="140"/>
                      </a:lnTo>
                      <a:lnTo>
                        <a:pt x="35" y="133"/>
                      </a:lnTo>
                      <a:lnTo>
                        <a:pt x="28" y="126"/>
                      </a:lnTo>
                      <a:lnTo>
                        <a:pt x="30" y="117"/>
                      </a:lnTo>
                      <a:lnTo>
                        <a:pt x="28" y="108"/>
                      </a:lnTo>
                      <a:lnTo>
                        <a:pt x="22" y="97"/>
                      </a:lnTo>
                      <a:lnTo>
                        <a:pt x="16" y="87"/>
                      </a:lnTo>
                      <a:lnTo>
                        <a:pt x="10" y="76"/>
                      </a:lnTo>
                      <a:lnTo>
                        <a:pt x="4" y="64"/>
                      </a:lnTo>
                      <a:lnTo>
                        <a:pt x="0" y="52"/>
                      </a:lnTo>
                      <a:lnTo>
                        <a:pt x="0" y="38"/>
                      </a:lnTo>
                      <a:lnTo>
                        <a:pt x="26" y="46"/>
                      </a:lnTo>
                      <a:lnTo>
                        <a:pt x="51" y="55"/>
                      </a:lnTo>
                      <a:lnTo>
                        <a:pt x="77" y="63"/>
                      </a:lnTo>
                      <a:lnTo>
                        <a:pt x="104" y="70"/>
                      </a:lnTo>
                      <a:lnTo>
                        <a:pt x="132" y="76"/>
                      </a:lnTo>
                      <a:lnTo>
                        <a:pt x="159" y="82"/>
                      </a:lnTo>
                      <a:lnTo>
                        <a:pt x="187" y="88"/>
                      </a:lnTo>
                      <a:lnTo>
                        <a:pt x="216" y="93"/>
                      </a:lnTo>
                      <a:lnTo>
                        <a:pt x="244" y="97"/>
                      </a:lnTo>
                      <a:lnTo>
                        <a:pt x="273" y="102"/>
                      </a:lnTo>
                      <a:lnTo>
                        <a:pt x="303" y="105"/>
                      </a:lnTo>
                      <a:lnTo>
                        <a:pt x="332" y="108"/>
                      </a:lnTo>
                      <a:lnTo>
                        <a:pt x="362" y="110"/>
                      </a:lnTo>
                      <a:lnTo>
                        <a:pt x="391" y="111"/>
                      </a:lnTo>
                      <a:lnTo>
                        <a:pt x="421" y="112"/>
                      </a:lnTo>
                      <a:lnTo>
                        <a:pt x="451" y="112"/>
                      </a:lnTo>
                      <a:lnTo>
                        <a:pt x="479" y="111"/>
                      </a:lnTo>
                      <a:lnTo>
                        <a:pt x="509" y="110"/>
                      </a:lnTo>
                      <a:lnTo>
                        <a:pt x="538" y="108"/>
                      </a:lnTo>
                      <a:lnTo>
                        <a:pt x="568" y="104"/>
                      </a:lnTo>
                      <a:lnTo>
                        <a:pt x="597" y="101"/>
                      </a:lnTo>
                      <a:lnTo>
                        <a:pt x="624" y="96"/>
                      </a:lnTo>
                      <a:lnTo>
                        <a:pt x="653" y="90"/>
                      </a:lnTo>
                      <a:lnTo>
                        <a:pt x="681" y="85"/>
                      </a:lnTo>
                      <a:lnTo>
                        <a:pt x="709" y="78"/>
                      </a:lnTo>
                      <a:lnTo>
                        <a:pt x="736" y="70"/>
                      </a:lnTo>
                      <a:lnTo>
                        <a:pt x="763" y="60"/>
                      </a:lnTo>
                      <a:lnTo>
                        <a:pt x="789" y="50"/>
                      </a:lnTo>
                      <a:lnTo>
                        <a:pt x="815" y="40"/>
                      </a:lnTo>
                      <a:lnTo>
                        <a:pt x="839" y="27"/>
                      </a:lnTo>
                      <a:lnTo>
                        <a:pt x="864" y="14"/>
                      </a:lnTo>
                      <a:lnTo>
                        <a:pt x="887" y="0"/>
                      </a:lnTo>
                      <a:lnTo>
                        <a:pt x="888" y="3"/>
                      </a:lnTo>
                      <a:lnTo>
                        <a:pt x="891" y="4"/>
                      </a:lnTo>
                      <a:lnTo>
                        <a:pt x="892" y="5"/>
                      </a:lnTo>
                      <a:lnTo>
                        <a:pt x="893" y="6"/>
                      </a:lnTo>
                      <a:lnTo>
                        <a:pt x="885" y="28"/>
                      </a:lnTo>
                      <a:lnTo>
                        <a:pt x="876" y="50"/>
                      </a:lnTo>
                      <a:lnTo>
                        <a:pt x="867" y="72"/>
                      </a:lnTo>
                      <a:lnTo>
                        <a:pt x="859" y="94"/>
                      </a:lnTo>
                      <a:lnTo>
                        <a:pt x="857" y="94"/>
                      </a:lnTo>
                      <a:lnTo>
                        <a:pt x="855" y="94"/>
                      </a:lnTo>
                      <a:lnTo>
                        <a:pt x="854" y="94"/>
                      </a:lnTo>
                      <a:lnTo>
                        <a:pt x="850" y="94"/>
                      </a:lnTo>
                      <a:lnTo>
                        <a:pt x="846" y="101"/>
                      </a:lnTo>
                      <a:lnTo>
                        <a:pt x="841" y="106"/>
                      </a:lnTo>
                      <a:lnTo>
                        <a:pt x="835" y="113"/>
                      </a:lnTo>
                      <a:lnTo>
                        <a:pt x="828" y="119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159" name="Line 151"/>
          <p:cNvSpPr>
            <a:spLocks noChangeShapeType="1"/>
          </p:cNvSpPr>
          <p:nvPr/>
        </p:nvSpPr>
        <p:spPr bwMode="auto">
          <a:xfrm>
            <a:off x="2465388" y="4598988"/>
            <a:ext cx="1905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160" name="Text Box 152"/>
          <p:cNvSpPr txBox="1">
            <a:spLocks noChangeArrowheads="1"/>
          </p:cNvSpPr>
          <p:nvPr/>
        </p:nvSpPr>
        <p:spPr bwMode="auto">
          <a:xfrm>
            <a:off x="2516188" y="4090988"/>
            <a:ext cx="1535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rebuchet MS" pitchFamily="34" charset="0"/>
              </a:rPr>
              <a:t>URAI BBM</a:t>
            </a:r>
            <a:endParaRPr lang="en-GB" b="1" baseline="-25000">
              <a:solidFill>
                <a:schemeClr val="bg2"/>
              </a:solidFill>
              <a:latin typeface="Trebuchet MS" pitchFamily="34" charset="0"/>
            </a:endParaRPr>
          </a:p>
        </p:txBody>
      </p:sp>
      <p:grpSp>
        <p:nvGrpSpPr>
          <p:cNvPr id="43161" name="Group 153"/>
          <p:cNvGrpSpPr>
            <a:grpSpLocks/>
          </p:cNvGrpSpPr>
          <p:nvPr/>
        </p:nvGrpSpPr>
        <p:grpSpPr bwMode="auto">
          <a:xfrm>
            <a:off x="890588" y="5132388"/>
            <a:ext cx="1766887" cy="1538287"/>
            <a:chOff x="480" y="768"/>
            <a:chExt cx="1113" cy="969"/>
          </a:xfrm>
        </p:grpSpPr>
        <p:grpSp>
          <p:nvGrpSpPr>
            <p:cNvPr id="43162" name="Group 154"/>
            <p:cNvGrpSpPr>
              <a:grpSpLocks/>
            </p:cNvGrpSpPr>
            <p:nvPr/>
          </p:nvGrpSpPr>
          <p:grpSpPr bwMode="auto">
            <a:xfrm>
              <a:off x="480" y="768"/>
              <a:ext cx="1113" cy="969"/>
              <a:chOff x="3552" y="2304"/>
              <a:chExt cx="1488" cy="1296"/>
            </a:xfrm>
          </p:grpSpPr>
          <p:pic>
            <p:nvPicPr>
              <p:cNvPr id="43163" name="Picture 155" descr="ag00328_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" y="2304"/>
                <a:ext cx="1296" cy="1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164" name="Freeform 156"/>
              <p:cNvSpPr>
                <a:spLocks/>
              </p:cNvSpPr>
              <p:nvPr/>
            </p:nvSpPr>
            <p:spPr bwMode="auto">
              <a:xfrm>
                <a:off x="3552" y="2640"/>
                <a:ext cx="1488" cy="960"/>
              </a:xfrm>
              <a:custGeom>
                <a:avLst/>
                <a:gdLst>
                  <a:gd name="T0" fmla="*/ 48 w 1488"/>
                  <a:gd name="T1" fmla="*/ 864 h 960"/>
                  <a:gd name="T2" fmla="*/ 0 w 1488"/>
                  <a:gd name="T3" fmla="*/ 720 h 960"/>
                  <a:gd name="T4" fmla="*/ 240 w 1488"/>
                  <a:gd name="T5" fmla="*/ 720 h 960"/>
                  <a:gd name="T6" fmla="*/ 144 w 1488"/>
                  <a:gd name="T7" fmla="*/ 192 h 960"/>
                  <a:gd name="T8" fmla="*/ 336 w 1488"/>
                  <a:gd name="T9" fmla="*/ 144 h 960"/>
                  <a:gd name="T10" fmla="*/ 576 w 1488"/>
                  <a:gd name="T11" fmla="*/ 144 h 960"/>
                  <a:gd name="T12" fmla="*/ 576 w 1488"/>
                  <a:gd name="T13" fmla="*/ 0 h 960"/>
                  <a:gd name="T14" fmla="*/ 864 w 1488"/>
                  <a:gd name="T15" fmla="*/ 48 h 960"/>
                  <a:gd name="T16" fmla="*/ 816 w 1488"/>
                  <a:gd name="T17" fmla="*/ 192 h 960"/>
                  <a:gd name="T18" fmla="*/ 1200 w 1488"/>
                  <a:gd name="T19" fmla="*/ 192 h 960"/>
                  <a:gd name="T20" fmla="*/ 1200 w 1488"/>
                  <a:gd name="T21" fmla="*/ 720 h 960"/>
                  <a:gd name="T22" fmla="*/ 1488 w 1488"/>
                  <a:gd name="T23" fmla="*/ 816 h 960"/>
                  <a:gd name="T24" fmla="*/ 1344 w 1488"/>
                  <a:gd name="T25" fmla="*/ 912 h 960"/>
                  <a:gd name="T26" fmla="*/ 720 w 1488"/>
                  <a:gd name="T27" fmla="*/ 960 h 960"/>
                  <a:gd name="T28" fmla="*/ 48 w 1488"/>
                  <a:gd name="T29" fmla="*/ 864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8" h="960">
                    <a:moveTo>
                      <a:pt x="48" y="864"/>
                    </a:moveTo>
                    <a:lnTo>
                      <a:pt x="0" y="720"/>
                    </a:lnTo>
                    <a:lnTo>
                      <a:pt x="240" y="720"/>
                    </a:lnTo>
                    <a:lnTo>
                      <a:pt x="144" y="192"/>
                    </a:lnTo>
                    <a:lnTo>
                      <a:pt x="336" y="144"/>
                    </a:lnTo>
                    <a:lnTo>
                      <a:pt x="576" y="144"/>
                    </a:lnTo>
                    <a:lnTo>
                      <a:pt x="576" y="0"/>
                    </a:lnTo>
                    <a:lnTo>
                      <a:pt x="864" y="48"/>
                    </a:lnTo>
                    <a:lnTo>
                      <a:pt x="816" y="192"/>
                    </a:lnTo>
                    <a:lnTo>
                      <a:pt x="1200" y="192"/>
                    </a:lnTo>
                    <a:lnTo>
                      <a:pt x="1200" y="720"/>
                    </a:lnTo>
                    <a:lnTo>
                      <a:pt x="1488" y="816"/>
                    </a:lnTo>
                    <a:lnTo>
                      <a:pt x="1344" y="912"/>
                    </a:lnTo>
                    <a:lnTo>
                      <a:pt x="720" y="960"/>
                    </a:lnTo>
                    <a:lnTo>
                      <a:pt x="48" y="864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165" name="Group 157"/>
            <p:cNvGrpSpPr>
              <a:grpSpLocks/>
            </p:cNvGrpSpPr>
            <p:nvPr/>
          </p:nvGrpSpPr>
          <p:grpSpPr bwMode="auto">
            <a:xfrm>
              <a:off x="871" y="958"/>
              <a:ext cx="257" cy="732"/>
              <a:chOff x="614" y="2783"/>
              <a:chExt cx="343" cy="970"/>
            </a:xfrm>
          </p:grpSpPr>
          <p:sp>
            <p:nvSpPr>
              <p:cNvPr id="43166" name="Freeform 158"/>
              <p:cNvSpPr>
                <a:spLocks/>
              </p:cNvSpPr>
              <p:nvPr/>
            </p:nvSpPr>
            <p:spPr bwMode="auto">
              <a:xfrm>
                <a:off x="770" y="2910"/>
                <a:ext cx="33" cy="129"/>
              </a:xfrm>
              <a:custGeom>
                <a:avLst/>
                <a:gdLst>
                  <a:gd name="T0" fmla="*/ 57 w 67"/>
                  <a:gd name="T1" fmla="*/ 259 h 259"/>
                  <a:gd name="T2" fmla="*/ 67 w 67"/>
                  <a:gd name="T3" fmla="*/ 152 h 259"/>
                  <a:gd name="T4" fmla="*/ 67 w 67"/>
                  <a:gd name="T5" fmla="*/ 73 h 259"/>
                  <a:gd name="T6" fmla="*/ 57 w 67"/>
                  <a:gd name="T7" fmla="*/ 15 h 259"/>
                  <a:gd name="T8" fmla="*/ 31 w 67"/>
                  <a:gd name="T9" fmla="*/ 0 h 259"/>
                  <a:gd name="T10" fmla="*/ 6 w 67"/>
                  <a:gd name="T11" fmla="*/ 6 h 259"/>
                  <a:gd name="T12" fmla="*/ 15 w 67"/>
                  <a:gd name="T13" fmla="*/ 164 h 259"/>
                  <a:gd name="T14" fmla="*/ 0 w 67"/>
                  <a:gd name="T15" fmla="*/ 259 h 259"/>
                  <a:gd name="T16" fmla="*/ 57 w 67"/>
                  <a:gd name="T17" fmla="*/ 259 h 259"/>
                  <a:gd name="T18" fmla="*/ 57 w 67"/>
                  <a:gd name="T1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259">
                    <a:moveTo>
                      <a:pt x="57" y="259"/>
                    </a:moveTo>
                    <a:lnTo>
                      <a:pt x="67" y="152"/>
                    </a:lnTo>
                    <a:lnTo>
                      <a:pt x="67" y="73"/>
                    </a:lnTo>
                    <a:lnTo>
                      <a:pt x="57" y="15"/>
                    </a:lnTo>
                    <a:lnTo>
                      <a:pt x="31" y="0"/>
                    </a:lnTo>
                    <a:lnTo>
                      <a:pt x="6" y="6"/>
                    </a:lnTo>
                    <a:lnTo>
                      <a:pt x="15" y="164"/>
                    </a:lnTo>
                    <a:lnTo>
                      <a:pt x="0" y="259"/>
                    </a:lnTo>
                    <a:lnTo>
                      <a:pt x="57" y="259"/>
                    </a:lnTo>
                    <a:lnTo>
                      <a:pt x="57" y="259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7" name="Freeform 159"/>
              <p:cNvSpPr>
                <a:spLocks/>
              </p:cNvSpPr>
              <p:nvPr/>
            </p:nvSpPr>
            <p:spPr bwMode="auto">
              <a:xfrm>
                <a:off x="624" y="2976"/>
                <a:ext cx="321" cy="751"/>
              </a:xfrm>
              <a:custGeom>
                <a:avLst/>
                <a:gdLst>
                  <a:gd name="T0" fmla="*/ 4 w 643"/>
                  <a:gd name="T1" fmla="*/ 1502 h 1502"/>
                  <a:gd name="T2" fmla="*/ 0 w 643"/>
                  <a:gd name="T3" fmla="*/ 213 h 1502"/>
                  <a:gd name="T4" fmla="*/ 19 w 643"/>
                  <a:gd name="T5" fmla="*/ 122 h 1502"/>
                  <a:gd name="T6" fmla="*/ 65 w 643"/>
                  <a:gd name="T7" fmla="*/ 80 h 1502"/>
                  <a:gd name="T8" fmla="*/ 187 w 643"/>
                  <a:gd name="T9" fmla="*/ 101 h 1502"/>
                  <a:gd name="T10" fmla="*/ 335 w 643"/>
                  <a:gd name="T11" fmla="*/ 137 h 1502"/>
                  <a:gd name="T12" fmla="*/ 365 w 643"/>
                  <a:gd name="T13" fmla="*/ 97 h 1502"/>
                  <a:gd name="T14" fmla="*/ 512 w 643"/>
                  <a:gd name="T15" fmla="*/ 0 h 1502"/>
                  <a:gd name="T16" fmla="*/ 573 w 643"/>
                  <a:gd name="T17" fmla="*/ 25 h 1502"/>
                  <a:gd name="T18" fmla="*/ 573 w 643"/>
                  <a:gd name="T19" fmla="*/ 80 h 1502"/>
                  <a:gd name="T20" fmla="*/ 643 w 643"/>
                  <a:gd name="T21" fmla="*/ 249 h 1502"/>
                  <a:gd name="T22" fmla="*/ 618 w 643"/>
                  <a:gd name="T23" fmla="*/ 402 h 1502"/>
                  <a:gd name="T24" fmla="*/ 563 w 643"/>
                  <a:gd name="T25" fmla="*/ 502 h 1502"/>
                  <a:gd name="T26" fmla="*/ 563 w 643"/>
                  <a:gd name="T27" fmla="*/ 1432 h 1502"/>
                  <a:gd name="T28" fmla="*/ 481 w 643"/>
                  <a:gd name="T29" fmla="*/ 1447 h 1502"/>
                  <a:gd name="T30" fmla="*/ 421 w 643"/>
                  <a:gd name="T31" fmla="*/ 1442 h 1502"/>
                  <a:gd name="T32" fmla="*/ 345 w 643"/>
                  <a:gd name="T33" fmla="*/ 1417 h 1502"/>
                  <a:gd name="T34" fmla="*/ 274 w 643"/>
                  <a:gd name="T35" fmla="*/ 1314 h 1502"/>
                  <a:gd name="T36" fmla="*/ 192 w 643"/>
                  <a:gd name="T37" fmla="*/ 1305 h 1502"/>
                  <a:gd name="T38" fmla="*/ 101 w 643"/>
                  <a:gd name="T39" fmla="*/ 1335 h 1502"/>
                  <a:gd name="T40" fmla="*/ 46 w 643"/>
                  <a:gd name="T41" fmla="*/ 1411 h 1502"/>
                  <a:gd name="T42" fmla="*/ 46 w 643"/>
                  <a:gd name="T43" fmla="*/ 1499 h 1502"/>
                  <a:gd name="T44" fmla="*/ 4 w 643"/>
                  <a:gd name="T45" fmla="*/ 1502 h 1502"/>
                  <a:gd name="T46" fmla="*/ 4 w 643"/>
                  <a:gd name="T47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3" h="1502">
                    <a:moveTo>
                      <a:pt x="4" y="1502"/>
                    </a:moveTo>
                    <a:lnTo>
                      <a:pt x="0" y="213"/>
                    </a:lnTo>
                    <a:lnTo>
                      <a:pt x="19" y="122"/>
                    </a:lnTo>
                    <a:lnTo>
                      <a:pt x="65" y="80"/>
                    </a:lnTo>
                    <a:lnTo>
                      <a:pt x="187" y="101"/>
                    </a:lnTo>
                    <a:lnTo>
                      <a:pt x="335" y="137"/>
                    </a:lnTo>
                    <a:lnTo>
                      <a:pt x="365" y="97"/>
                    </a:lnTo>
                    <a:lnTo>
                      <a:pt x="512" y="0"/>
                    </a:lnTo>
                    <a:lnTo>
                      <a:pt x="573" y="25"/>
                    </a:lnTo>
                    <a:lnTo>
                      <a:pt x="573" y="80"/>
                    </a:lnTo>
                    <a:lnTo>
                      <a:pt x="643" y="249"/>
                    </a:lnTo>
                    <a:lnTo>
                      <a:pt x="618" y="402"/>
                    </a:lnTo>
                    <a:lnTo>
                      <a:pt x="563" y="502"/>
                    </a:lnTo>
                    <a:lnTo>
                      <a:pt x="563" y="1432"/>
                    </a:lnTo>
                    <a:lnTo>
                      <a:pt x="481" y="1447"/>
                    </a:lnTo>
                    <a:lnTo>
                      <a:pt x="421" y="1442"/>
                    </a:lnTo>
                    <a:lnTo>
                      <a:pt x="345" y="1417"/>
                    </a:lnTo>
                    <a:lnTo>
                      <a:pt x="274" y="1314"/>
                    </a:lnTo>
                    <a:lnTo>
                      <a:pt x="192" y="1305"/>
                    </a:lnTo>
                    <a:lnTo>
                      <a:pt x="101" y="1335"/>
                    </a:lnTo>
                    <a:lnTo>
                      <a:pt x="46" y="1411"/>
                    </a:lnTo>
                    <a:lnTo>
                      <a:pt x="46" y="1499"/>
                    </a:lnTo>
                    <a:lnTo>
                      <a:pt x="4" y="1502"/>
                    </a:lnTo>
                    <a:lnTo>
                      <a:pt x="4" y="1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8" name="Freeform 160"/>
              <p:cNvSpPr>
                <a:spLocks/>
              </p:cNvSpPr>
              <p:nvPr/>
            </p:nvSpPr>
            <p:spPr bwMode="auto">
              <a:xfrm>
                <a:off x="909" y="3730"/>
                <a:ext cx="19" cy="23"/>
              </a:xfrm>
              <a:custGeom>
                <a:avLst/>
                <a:gdLst>
                  <a:gd name="T0" fmla="*/ 17 w 38"/>
                  <a:gd name="T1" fmla="*/ 0 h 46"/>
                  <a:gd name="T2" fmla="*/ 0 w 38"/>
                  <a:gd name="T3" fmla="*/ 12 h 46"/>
                  <a:gd name="T4" fmla="*/ 7 w 38"/>
                  <a:gd name="T5" fmla="*/ 46 h 46"/>
                  <a:gd name="T6" fmla="*/ 34 w 38"/>
                  <a:gd name="T7" fmla="*/ 46 h 46"/>
                  <a:gd name="T8" fmla="*/ 38 w 38"/>
                  <a:gd name="T9" fmla="*/ 21 h 46"/>
                  <a:gd name="T10" fmla="*/ 17 w 38"/>
                  <a:gd name="T11" fmla="*/ 0 h 46"/>
                  <a:gd name="T12" fmla="*/ 17 w 3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17" y="0"/>
                    </a:moveTo>
                    <a:lnTo>
                      <a:pt x="0" y="12"/>
                    </a:lnTo>
                    <a:lnTo>
                      <a:pt x="7" y="46"/>
                    </a:lnTo>
                    <a:lnTo>
                      <a:pt x="34" y="46"/>
                    </a:lnTo>
                    <a:lnTo>
                      <a:pt x="38" y="2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9" name="Freeform 161"/>
              <p:cNvSpPr>
                <a:spLocks/>
              </p:cNvSpPr>
              <p:nvPr/>
            </p:nvSpPr>
            <p:spPr bwMode="auto">
              <a:xfrm>
                <a:off x="758" y="2783"/>
                <a:ext cx="43" cy="132"/>
              </a:xfrm>
              <a:custGeom>
                <a:avLst/>
                <a:gdLst>
                  <a:gd name="T0" fmla="*/ 40 w 86"/>
                  <a:gd name="T1" fmla="*/ 249 h 265"/>
                  <a:gd name="T2" fmla="*/ 6 w 86"/>
                  <a:gd name="T3" fmla="*/ 189 h 265"/>
                  <a:gd name="T4" fmla="*/ 0 w 86"/>
                  <a:gd name="T5" fmla="*/ 147 h 265"/>
                  <a:gd name="T6" fmla="*/ 21 w 86"/>
                  <a:gd name="T7" fmla="*/ 107 h 265"/>
                  <a:gd name="T8" fmla="*/ 52 w 86"/>
                  <a:gd name="T9" fmla="*/ 0 h 265"/>
                  <a:gd name="T10" fmla="*/ 71 w 86"/>
                  <a:gd name="T11" fmla="*/ 71 h 265"/>
                  <a:gd name="T12" fmla="*/ 86 w 86"/>
                  <a:gd name="T13" fmla="*/ 147 h 265"/>
                  <a:gd name="T14" fmla="*/ 77 w 86"/>
                  <a:gd name="T15" fmla="*/ 219 h 265"/>
                  <a:gd name="T16" fmla="*/ 67 w 86"/>
                  <a:gd name="T17" fmla="*/ 265 h 265"/>
                  <a:gd name="T18" fmla="*/ 40 w 86"/>
                  <a:gd name="T19" fmla="*/ 249 h 265"/>
                  <a:gd name="T20" fmla="*/ 40 w 86"/>
                  <a:gd name="T21" fmla="*/ 24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65">
                    <a:moveTo>
                      <a:pt x="40" y="249"/>
                    </a:moveTo>
                    <a:lnTo>
                      <a:pt x="6" y="189"/>
                    </a:lnTo>
                    <a:lnTo>
                      <a:pt x="0" y="147"/>
                    </a:lnTo>
                    <a:lnTo>
                      <a:pt x="21" y="107"/>
                    </a:lnTo>
                    <a:lnTo>
                      <a:pt x="52" y="0"/>
                    </a:lnTo>
                    <a:lnTo>
                      <a:pt x="71" y="71"/>
                    </a:lnTo>
                    <a:lnTo>
                      <a:pt x="86" y="147"/>
                    </a:lnTo>
                    <a:lnTo>
                      <a:pt x="77" y="219"/>
                    </a:lnTo>
                    <a:lnTo>
                      <a:pt x="67" y="265"/>
                    </a:lnTo>
                    <a:lnTo>
                      <a:pt x="40" y="249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0" name="Freeform 162"/>
              <p:cNvSpPr>
                <a:spLocks/>
              </p:cNvSpPr>
              <p:nvPr/>
            </p:nvSpPr>
            <p:spPr bwMode="auto">
              <a:xfrm>
                <a:off x="614" y="3009"/>
                <a:ext cx="272" cy="723"/>
              </a:xfrm>
              <a:custGeom>
                <a:avLst/>
                <a:gdLst>
                  <a:gd name="T0" fmla="*/ 10 w 544"/>
                  <a:gd name="T1" fmla="*/ 1445 h 1445"/>
                  <a:gd name="T2" fmla="*/ 10 w 544"/>
                  <a:gd name="T3" fmla="*/ 236 h 1445"/>
                  <a:gd name="T4" fmla="*/ 0 w 544"/>
                  <a:gd name="T5" fmla="*/ 122 h 1445"/>
                  <a:gd name="T6" fmla="*/ 17 w 544"/>
                  <a:gd name="T7" fmla="*/ 36 h 1445"/>
                  <a:gd name="T8" fmla="*/ 76 w 544"/>
                  <a:gd name="T9" fmla="*/ 0 h 1445"/>
                  <a:gd name="T10" fmla="*/ 173 w 544"/>
                  <a:gd name="T11" fmla="*/ 0 h 1445"/>
                  <a:gd name="T12" fmla="*/ 314 w 544"/>
                  <a:gd name="T13" fmla="*/ 42 h 1445"/>
                  <a:gd name="T14" fmla="*/ 434 w 544"/>
                  <a:gd name="T15" fmla="*/ 51 h 1445"/>
                  <a:gd name="T16" fmla="*/ 497 w 544"/>
                  <a:gd name="T17" fmla="*/ 42 h 1445"/>
                  <a:gd name="T18" fmla="*/ 537 w 544"/>
                  <a:gd name="T19" fmla="*/ 6 h 1445"/>
                  <a:gd name="T20" fmla="*/ 544 w 544"/>
                  <a:gd name="T21" fmla="*/ 36 h 1445"/>
                  <a:gd name="T22" fmla="*/ 495 w 544"/>
                  <a:gd name="T23" fmla="*/ 76 h 1445"/>
                  <a:gd name="T24" fmla="*/ 434 w 544"/>
                  <a:gd name="T25" fmla="*/ 91 h 1445"/>
                  <a:gd name="T26" fmla="*/ 348 w 544"/>
                  <a:gd name="T27" fmla="*/ 85 h 1445"/>
                  <a:gd name="T28" fmla="*/ 192 w 544"/>
                  <a:gd name="T29" fmla="*/ 49 h 1445"/>
                  <a:gd name="T30" fmla="*/ 126 w 544"/>
                  <a:gd name="T31" fmla="*/ 42 h 1445"/>
                  <a:gd name="T32" fmla="*/ 71 w 544"/>
                  <a:gd name="T33" fmla="*/ 51 h 1445"/>
                  <a:gd name="T34" fmla="*/ 46 w 544"/>
                  <a:gd name="T35" fmla="*/ 101 h 1445"/>
                  <a:gd name="T36" fmla="*/ 40 w 544"/>
                  <a:gd name="T37" fmla="*/ 171 h 1445"/>
                  <a:gd name="T38" fmla="*/ 46 w 544"/>
                  <a:gd name="T39" fmla="*/ 281 h 1445"/>
                  <a:gd name="T40" fmla="*/ 54 w 544"/>
                  <a:gd name="T41" fmla="*/ 1420 h 1445"/>
                  <a:gd name="T42" fmla="*/ 10 w 544"/>
                  <a:gd name="T43" fmla="*/ 1445 h 1445"/>
                  <a:gd name="T44" fmla="*/ 10 w 544"/>
                  <a:gd name="T45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4" h="1445">
                    <a:moveTo>
                      <a:pt x="10" y="1445"/>
                    </a:moveTo>
                    <a:lnTo>
                      <a:pt x="10" y="236"/>
                    </a:lnTo>
                    <a:lnTo>
                      <a:pt x="0" y="122"/>
                    </a:lnTo>
                    <a:lnTo>
                      <a:pt x="17" y="36"/>
                    </a:lnTo>
                    <a:lnTo>
                      <a:pt x="76" y="0"/>
                    </a:lnTo>
                    <a:lnTo>
                      <a:pt x="173" y="0"/>
                    </a:lnTo>
                    <a:lnTo>
                      <a:pt x="314" y="42"/>
                    </a:lnTo>
                    <a:lnTo>
                      <a:pt x="434" y="51"/>
                    </a:lnTo>
                    <a:lnTo>
                      <a:pt x="497" y="42"/>
                    </a:lnTo>
                    <a:lnTo>
                      <a:pt x="537" y="6"/>
                    </a:lnTo>
                    <a:lnTo>
                      <a:pt x="544" y="36"/>
                    </a:lnTo>
                    <a:lnTo>
                      <a:pt x="495" y="76"/>
                    </a:lnTo>
                    <a:lnTo>
                      <a:pt x="434" y="91"/>
                    </a:lnTo>
                    <a:lnTo>
                      <a:pt x="348" y="85"/>
                    </a:lnTo>
                    <a:lnTo>
                      <a:pt x="192" y="49"/>
                    </a:lnTo>
                    <a:lnTo>
                      <a:pt x="126" y="42"/>
                    </a:lnTo>
                    <a:lnTo>
                      <a:pt x="71" y="51"/>
                    </a:lnTo>
                    <a:lnTo>
                      <a:pt x="46" y="101"/>
                    </a:lnTo>
                    <a:lnTo>
                      <a:pt x="40" y="171"/>
                    </a:lnTo>
                    <a:lnTo>
                      <a:pt x="46" y="281"/>
                    </a:lnTo>
                    <a:lnTo>
                      <a:pt x="54" y="1420"/>
                    </a:lnTo>
                    <a:lnTo>
                      <a:pt x="10" y="1445"/>
                    </a:lnTo>
                    <a:lnTo>
                      <a:pt x="10" y="1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1" name="Freeform 163"/>
              <p:cNvSpPr>
                <a:spLocks/>
              </p:cNvSpPr>
              <p:nvPr/>
            </p:nvSpPr>
            <p:spPr bwMode="auto">
              <a:xfrm>
                <a:off x="796" y="2971"/>
                <a:ext cx="161" cy="722"/>
              </a:xfrm>
              <a:custGeom>
                <a:avLst/>
                <a:gdLst>
                  <a:gd name="T0" fmla="*/ 1 w 323"/>
                  <a:gd name="T1" fmla="*/ 80 h 1443"/>
                  <a:gd name="T2" fmla="*/ 55 w 323"/>
                  <a:gd name="T3" fmla="*/ 66 h 1443"/>
                  <a:gd name="T4" fmla="*/ 140 w 323"/>
                  <a:gd name="T5" fmla="*/ 9 h 1443"/>
                  <a:gd name="T6" fmla="*/ 195 w 323"/>
                  <a:gd name="T7" fmla="*/ 0 h 1443"/>
                  <a:gd name="T8" fmla="*/ 226 w 323"/>
                  <a:gd name="T9" fmla="*/ 11 h 1443"/>
                  <a:gd name="T10" fmla="*/ 247 w 323"/>
                  <a:gd name="T11" fmla="*/ 32 h 1443"/>
                  <a:gd name="T12" fmla="*/ 250 w 323"/>
                  <a:gd name="T13" fmla="*/ 72 h 1443"/>
                  <a:gd name="T14" fmla="*/ 273 w 323"/>
                  <a:gd name="T15" fmla="*/ 133 h 1443"/>
                  <a:gd name="T16" fmla="*/ 313 w 323"/>
                  <a:gd name="T17" fmla="*/ 226 h 1443"/>
                  <a:gd name="T18" fmla="*/ 323 w 323"/>
                  <a:gd name="T19" fmla="*/ 304 h 1443"/>
                  <a:gd name="T20" fmla="*/ 302 w 323"/>
                  <a:gd name="T21" fmla="*/ 409 h 1443"/>
                  <a:gd name="T22" fmla="*/ 252 w 323"/>
                  <a:gd name="T23" fmla="*/ 507 h 1443"/>
                  <a:gd name="T24" fmla="*/ 241 w 323"/>
                  <a:gd name="T25" fmla="*/ 595 h 1443"/>
                  <a:gd name="T26" fmla="*/ 241 w 323"/>
                  <a:gd name="T27" fmla="*/ 1443 h 1443"/>
                  <a:gd name="T28" fmla="*/ 201 w 323"/>
                  <a:gd name="T29" fmla="*/ 1435 h 1443"/>
                  <a:gd name="T30" fmla="*/ 203 w 323"/>
                  <a:gd name="T31" fmla="*/ 578 h 1443"/>
                  <a:gd name="T32" fmla="*/ 211 w 323"/>
                  <a:gd name="T33" fmla="*/ 504 h 1443"/>
                  <a:gd name="T34" fmla="*/ 222 w 323"/>
                  <a:gd name="T35" fmla="*/ 462 h 1443"/>
                  <a:gd name="T36" fmla="*/ 262 w 323"/>
                  <a:gd name="T37" fmla="*/ 390 h 1443"/>
                  <a:gd name="T38" fmla="*/ 273 w 323"/>
                  <a:gd name="T39" fmla="*/ 327 h 1443"/>
                  <a:gd name="T40" fmla="*/ 271 w 323"/>
                  <a:gd name="T41" fmla="*/ 260 h 1443"/>
                  <a:gd name="T42" fmla="*/ 252 w 323"/>
                  <a:gd name="T43" fmla="*/ 182 h 1443"/>
                  <a:gd name="T44" fmla="*/ 218 w 323"/>
                  <a:gd name="T45" fmla="*/ 101 h 1443"/>
                  <a:gd name="T46" fmla="*/ 211 w 323"/>
                  <a:gd name="T47" fmla="*/ 55 h 1443"/>
                  <a:gd name="T48" fmla="*/ 186 w 323"/>
                  <a:gd name="T49" fmla="*/ 42 h 1443"/>
                  <a:gd name="T50" fmla="*/ 152 w 323"/>
                  <a:gd name="T51" fmla="*/ 42 h 1443"/>
                  <a:gd name="T52" fmla="*/ 96 w 323"/>
                  <a:gd name="T53" fmla="*/ 91 h 1443"/>
                  <a:gd name="T54" fmla="*/ 0 w 323"/>
                  <a:gd name="T55" fmla="*/ 137 h 1443"/>
                  <a:gd name="T56" fmla="*/ 1 w 323"/>
                  <a:gd name="T57" fmla="*/ 80 h 1443"/>
                  <a:gd name="T58" fmla="*/ 1 w 323"/>
                  <a:gd name="T59" fmla="*/ 8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1443">
                    <a:moveTo>
                      <a:pt x="1" y="80"/>
                    </a:moveTo>
                    <a:lnTo>
                      <a:pt x="55" y="66"/>
                    </a:lnTo>
                    <a:lnTo>
                      <a:pt x="140" y="9"/>
                    </a:lnTo>
                    <a:lnTo>
                      <a:pt x="195" y="0"/>
                    </a:lnTo>
                    <a:lnTo>
                      <a:pt x="226" y="11"/>
                    </a:lnTo>
                    <a:lnTo>
                      <a:pt x="247" y="32"/>
                    </a:lnTo>
                    <a:lnTo>
                      <a:pt x="250" y="72"/>
                    </a:lnTo>
                    <a:lnTo>
                      <a:pt x="273" y="133"/>
                    </a:lnTo>
                    <a:lnTo>
                      <a:pt x="313" y="226"/>
                    </a:lnTo>
                    <a:lnTo>
                      <a:pt x="323" y="304"/>
                    </a:lnTo>
                    <a:lnTo>
                      <a:pt x="302" y="409"/>
                    </a:lnTo>
                    <a:lnTo>
                      <a:pt x="252" y="507"/>
                    </a:lnTo>
                    <a:lnTo>
                      <a:pt x="241" y="595"/>
                    </a:lnTo>
                    <a:lnTo>
                      <a:pt x="241" y="1443"/>
                    </a:lnTo>
                    <a:lnTo>
                      <a:pt x="201" y="1435"/>
                    </a:lnTo>
                    <a:lnTo>
                      <a:pt x="203" y="578"/>
                    </a:lnTo>
                    <a:lnTo>
                      <a:pt x="211" y="504"/>
                    </a:lnTo>
                    <a:lnTo>
                      <a:pt x="222" y="462"/>
                    </a:lnTo>
                    <a:lnTo>
                      <a:pt x="262" y="390"/>
                    </a:lnTo>
                    <a:lnTo>
                      <a:pt x="273" y="327"/>
                    </a:lnTo>
                    <a:lnTo>
                      <a:pt x="271" y="260"/>
                    </a:lnTo>
                    <a:lnTo>
                      <a:pt x="252" y="182"/>
                    </a:lnTo>
                    <a:lnTo>
                      <a:pt x="218" y="101"/>
                    </a:lnTo>
                    <a:lnTo>
                      <a:pt x="211" y="55"/>
                    </a:lnTo>
                    <a:lnTo>
                      <a:pt x="186" y="42"/>
                    </a:lnTo>
                    <a:lnTo>
                      <a:pt x="152" y="42"/>
                    </a:lnTo>
                    <a:lnTo>
                      <a:pt x="96" y="91"/>
                    </a:lnTo>
                    <a:lnTo>
                      <a:pt x="0" y="137"/>
                    </a:lnTo>
                    <a:lnTo>
                      <a:pt x="1" y="8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2" name="Freeform 164"/>
              <p:cNvSpPr>
                <a:spLocks/>
              </p:cNvSpPr>
              <p:nvPr/>
            </p:nvSpPr>
            <p:spPr bwMode="auto">
              <a:xfrm>
                <a:off x="769" y="2898"/>
                <a:ext cx="40" cy="144"/>
              </a:xfrm>
              <a:custGeom>
                <a:avLst/>
                <a:gdLst>
                  <a:gd name="T0" fmla="*/ 0 w 80"/>
                  <a:gd name="T1" fmla="*/ 276 h 288"/>
                  <a:gd name="T2" fmla="*/ 10 w 80"/>
                  <a:gd name="T3" fmla="*/ 215 h 288"/>
                  <a:gd name="T4" fmla="*/ 8 w 80"/>
                  <a:gd name="T5" fmla="*/ 115 h 288"/>
                  <a:gd name="T6" fmla="*/ 0 w 80"/>
                  <a:gd name="T7" fmla="*/ 31 h 288"/>
                  <a:gd name="T8" fmla="*/ 17 w 80"/>
                  <a:gd name="T9" fmla="*/ 0 h 288"/>
                  <a:gd name="T10" fmla="*/ 54 w 80"/>
                  <a:gd name="T11" fmla="*/ 12 h 288"/>
                  <a:gd name="T12" fmla="*/ 71 w 80"/>
                  <a:gd name="T13" fmla="*/ 52 h 288"/>
                  <a:gd name="T14" fmla="*/ 80 w 80"/>
                  <a:gd name="T15" fmla="*/ 143 h 288"/>
                  <a:gd name="T16" fmla="*/ 80 w 80"/>
                  <a:gd name="T17" fmla="*/ 204 h 288"/>
                  <a:gd name="T18" fmla="*/ 63 w 80"/>
                  <a:gd name="T19" fmla="*/ 284 h 288"/>
                  <a:gd name="T20" fmla="*/ 44 w 80"/>
                  <a:gd name="T21" fmla="*/ 282 h 288"/>
                  <a:gd name="T22" fmla="*/ 57 w 80"/>
                  <a:gd name="T23" fmla="*/ 200 h 288"/>
                  <a:gd name="T24" fmla="*/ 57 w 80"/>
                  <a:gd name="T25" fmla="*/ 116 h 288"/>
                  <a:gd name="T26" fmla="*/ 44 w 80"/>
                  <a:gd name="T27" fmla="*/ 48 h 288"/>
                  <a:gd name="T28" fmla="*/ 33 w 80"/>
                  <a:gd name="T29" fmla="*/ 33 h 288"/>
                  <a:gd name="T30" fmla="*/ 27 w 80"/>
                  <a:gd name="T31" fmla="*/ 63 h 288"/>
                  <a:gd name="T32" fmla="*/ 33 w 80"/>
                  <a:gd name="T33" fmla="*/ 139 h 288"/>
                  <a:gd name="T34" fmla="*/ 33 w 80"/>
                  <a:gd name="T35" fmla="*/ 210 h 288"/>
                  <a:gd name="T36" fmla="*/ 21 w 80"/>
                  <a:gd name="T37" fmla="*/ 288 h 288"/>
                  <a:gd name="T38" fmla="*/ 0 w 80"/>
                  <a:gd name="T39" fmla="*/ 276 h 288"/>
                  <a:gd name="T40" fmla="*/ 0 w 80"/>
                  <a:gd name="T4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288">
                    <a:moveTo>
                      <a:pt x="0" y="276"/>
                    </a:moveTo>
                    <a:lnTo>
                      <a:pt x="10" y="215"/>
                    </a:lnTo>
                    <a:lnTo>
                      <a:pt x="8" y="115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54" y="12"/>
                    </a:lnTo>
                    <a:lnTo>
                      <a:pt x="71" y="52"/>
                    </a:lnTo>
                    <a:lnTo>
                      <a:pt x="80" y="143"/>
                    </a:lnTo>
                    <a:lnTo>
                      <a:pt x="80" y="204"/>
                    </a:lnTo>
                    <a:lnTo>
                      <a:pt x="63" y="284"/>
                    </a:lnTo>
                    <a:lnTo>
                      <a:pt x="44" y="282"/>
                    </a:lnTo>
                    <a:lnTo>
                      <a:pt x="57" y="200"/>
                    </a:lnTo>
                    <a:lnTo>
                      <a:pt x="57" y="116"/>
                    </a:lnTo>
                    <a:lnTo>
                      <a:pt x="44" y="48"/>
                    </a:lnTo>
                    <a:lnTo>
                      <a:pt x="33" y="33"/>
                    </a:lnTo>
                    <a:lnTo>
                      <a:pt x="27" y="63"/>
                    </a:lnTo>
                    <a:lnTo>
                      <a:pt x="33" y="139"/>
                    </a:lnTo>
                    <a:lnTo>
                      <a:pt x="33" y="210"/>
                    </a:lnTo>
                    <a:lnTo>
                      <a:pt x="21" y="288"/>
                    </a:lnTo>
                    <a:lnTo>
                      <a:pt x="0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3" name="Freeform 165"/>
              <p:cNvSpPr>
                <a:spLocks/>
              </p:cNvSpPr>
              <p:nvPr/>
            </p:nvSpPr>
            <p:spPr bwMode="auto">
              <a:xfrm>
                <a:off x="692" y="3052"/>
                <a:ext cx="218" cy="619"/>
              </a:xfrm>
              <a:custGeom>
                <a:avLst/>
                <a:gdLst>
                  <a:gd name="T0" fmla="*/ 0 w 436"/>
                  <a:gd name="T1" fmla="*/ 4 h 1238"/>
                  <a:gd name="T2" fmla="*/ 107 w 436"/>
                  <a:gd name="T3" fmla="*/ 16 h 1238"/>
                  <a:gd name="T4" fmla="*/ 232 w 436"/>
                  <a:gd name="T5" fmla="*/ 56 h 1238"/>
                  <a:gd name="T6" fmla="*/ 314 w 436"/>
                  <a:gd name="T7" fmla="*/ 52 h 1238"/>
                  <a:gd name="T8" fmla="*/ 415 w 436"/>
                  <a:gd name="T9" fmla="*/ 0 h 1238"/>
                  <a:gd name="T10" fmla="*/ 436 w 436"/>
                  <a:gd name="T11" fmla="*/ 128 h 1238"/>
                  <a:gd name="T12" fmla="*/ 426 w 436"/>
                  <a:gd name="T13" fmla="*/ 213 h 1238"/>
                  <a:gd name="T14" fmla="*/ 390 w 436"/>
                  <a:gd name="T15" fmla="*/ 284 h 1238"/>
                  <a:gd name="T16" fmla="*/ 390 w 436"/>
                  <a:gd name="T17" fmla="*/ 386 h 1238"/>
                  <a:gd name="T18" fmla="*/ 384 w 436"/>
                  <a:gd name="T19" fmla="*/ 1234 h 1238"/>
                  <a:gd name="T20" fmla="*/ 293 w 436"/>
                  <a:gd name="T21" fmla="*/ 1238 h 1238"/>
                  <a:gd name="T22" fmla="*/ 293 w 436"/>
                  <a:gd name="T23" fmla="*/ 436 h 1238"/>
                  <a:gd name="T24" fmla="*/ 299 w 436"/>
                  <a:gd name="T25" fmla="*/ 234 h 1238"/>
                  <a:gd name="T26" fmla="*/ 263 w 436"/>
                  <a:gd name="T27" fmla="*/ 122 h 1238"/>
                  <a:gd name="T28" fmla="*/ 192 w 436"/>
                  <a:gd name="T29" fmla="*/ 86 h 1238"/>
                  <a:gd name="T30" fmla="*/ 111 w 436"/>
                  <a:gd name="T31" fmla="*/ 67 h 1238"/>
                  <a:gd name="T32" fmla="*/ 61 w 436"/>
                  <a:gd name="T33" fmla="*/ 40 h 1238"/>
                  <a:gd name="T34" fmla="*/ 0 w 436"/>
                  <a:gd name="T35" fmla="*/ 4 h 1238"/>
                  <a:gd name="T36" fmla="*/ 0 w 436"/>
                  <a:gd name="T37" fmla="*/ 4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1238">
                    <a:moveTo>
                      <a:pt x="0" y="4"/>
                    </a:moveTo>
                    <a:lnTo>
                      <a:pt x="107" y="16"/>
                    </a:lnTo>
                    <a:lnTo>
                      <a:pt x="232" y="56"/>
                    </a:lnTo>
                    <a:lnTo>
                      <a:pt x="314" y="52"/>
                    </a:lnTo>
                    <a:lnTo>
                      <a:pt x="415" y="0"/>
                    </a:lnTo>
                    <a:lnTo>
                      <a:pt x="436" y="128"/>
                    </a:lnTo>
                    <a:lnTo>
                      <a:pt x="426" y="213"/>
                    </a:lnTo>
                    <a:lnTo>
                      <a:pt x="390" y="284"/>
                    </a:lnTo>
                    <a:lnTo>
                      <a:pt x="390" y="386"/>
                    </a:lnTo>
                    <a:lnTo>
                      <a:pt x="384" y="1234"/>
                    </a:lnTo>
                    <a:lnTo>
                      <a:pt x="293" y="1238"/>
                    </a:lnTo>
                    <a:lnTo>
                      <a:pt x="293" y="436"/>
                    </a:lnTo>
                    <a:lnTo>
                      <a:pt x="299" y="234"/>
                    </a:lnTo>
                    <a:lnTo>
                      <a:pt x="263" y="122"/>
                    </a:lnTo>
                    <a:lnTo>
                      <a:pt x="192" y="86"/>
                    </a:lnTo>
                    <a:lnTo>
                      <a:pt x="111" y="67"/>
                    </a:lnTo>
                    <a:lnTo>
                      <a:pt x="61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74" name="Group 166"/>
            <p:cNvGrpSpPr>
              <a:grpSpLocks/>
            </p:cNvGrpSpPr>
            <p:nvPr/>
          </p:nvGrpSpPr>
          <p:grpSpPr bwMode="auto">
            <a:xfrm>
              <a:off x="745" y="1595"/>
              <a:ext cx="465" cy="127"/>
              <a:chOff x="3362" y="3835"/>
              <a:chExt cx="484" cy="367"/>
            </a:xfrm>
          </p:grpSpPr>
          <p:sp>
            <p:nvSpPr>
              <p:cNvPr id="43175" name="Freeform 167"/>
              <p:cNvSpPr>
                <a:spLocks/>
              </p:cNvSpPr>
              <p:nvPr/>
            </p:nvSpPr>
            <p:spPr bwMode="auto">
              <a:xfrm>
                <a:off x="3385" y="3903"/>
                <a:ext cx="433" cy="253"/>
              </a:xfrm>
              <a:custGeom>
                <a:avLst/>
                <a:gdLst>
                  <a:gd name="T0" fmla="*/ 440 w 866"/>
                  <a:gd name="T1" fmla="*/ 506 h 507"/>
                  <a:gd name="T2" fmla="*/ 390 w 866"/>
                  <a:gd name="T3" fmla="*/ 504 h 507"/>
                  <a:gd name="T4" fmla="*/ 341 w 866"/>
                  <a:gd name="T5" fmla="*/ 500 h 507"/>
                  <a:gd name="T6" fmla="*/ 291 w 866"/>
                  <a:gd name="T7" fmla="*/ 494 h 507"/>
                  <a:gd name="T8" fmla="*/ 243 w 866"/>
                  <a:gd name="T9" fmla="*/ 484 h 507"/>
                  <a:gd name="T10" fmla="*/ 196 w 866"/>
                  <a:gd name="T11" fmla="*/ 472 h 507"/>
                  <a:gd name="T12" fmla="*/ 148 w 866"/>
                  <a:gd name="T13" fmla="*/ 456 h 507"/>
                  <a:gd name="T14" fmla="*/ 102 w 866"/>
                  <a:gd name="T15" fmla="*/ 436 h 507"/>
                  <a:gd name="T16" fmla="*/ 68 w 866"/>
                  <a:gd name="T17" fmla="*/ 376 h 507"/>
                  <a:gd name="T18" fmla="*/ 47 w 866"/>
                  <a:gd name="T19" fmla="*/ 272 h 507"/>
                  <a:gd name="T20" fmla="*/ 30 w 866"/>
                  <a:gd name="T21" fmla="*/ 165 h 507"/>
                  <a:gd name="T22" fmla="*/ 11 w 866"/>
                  <a:gd name="T23" fmla="*/ 59 h 507"/>
                  <a:gd name="T24" fmla="*/ 23 w 866"/>
                  <a:gd name="T25" fmla="*/ 14 h 507"/>
                  <a:gd name="T26" fmla="*/ 70 w 866"/>
                  <a:gd name="T27" fmla="*/ 26 h 507"/>
                  <a:gd name="T28" fmla="*/ 121 w 866"/>
                  <a:gd name="T29" fmla="*/ 34 h 507"/>
                  <a:gd name="T30" fmla="*/ 175 w 866"/>
                  <a:gd name="T31" fmla="*/ 41 h 507"/>
                  <a:gd name="T32" fmla="*/ 229 w 866"/>
                  <a:gd name="T33" fmla="*/ 46 h 507"/>
                  <a:gd name="T34" fmla="*/ 287 w 866"/>
                  <a:gd name="T35" fmla="*/ 49 h 507"/>
                  <a:gd name="T36" fmla="*/ 344 w 866"/>
                  <a:gd name="T37" fmla="*/ 51 h 507"/>
                  <a:gd name="T38" fmla="*/ 403 w 866"/>
                  <a:gd name="T39" fmla="*/ 51 h 507"/>
                  <a:gd name="T40" fmla="*/ 462 w 866"/>
                  <a:gd name="T41" fmla="*/ 50 h 507"/>
                  <a:gd name="T42" fmla="*/ 520 w 866"/>
                  <a:gd name="T43" fmla="*/ 46 h 507"/>
                  <a:gd name="T44" fmla="*/ 579 w 866"/>
                  <a:gd name="T45" fmla="*/ 43 h 507"/>
                  <a:gd name="T46" fmla="*/ 636 w 866"/>
                  <a:gd name="T47" fmla="*/ 37 h 507"/>
                  <a:gd name="T48" fmla="*/ 691 w 866"/>
                  <a:gd name="T49" fmla="*/ 31 h 507"/>
                  <a:gd name="T50" fmla="*/ 744 w 866"/>
                  <a:gd name="T51" fmla="*/ 23 h 507"/>
                  <a:gd name="T52" fmla="*/ 796 w 866"/>
                  <a:gd name="T53" fmla="*/ 15 h 507"/>
                  <a:gd name="T54" fmla="*/ 843 w 866"/>
                  <a:gd name="T55" fmla="*/ 5 h 507"/>
                  <a:gd name="T56" fmla="*/ 862 w 866"/>
                  <a:gd name="T57" fmla="*/ 64 h 507"/>
                  <a:gd name="T58" fmla="*/ 854 w 866"/>
                  <a:gd name="T59" fmla="*/ 177 h 507"/>
                  <a:gd name="T60" fmla="*/ 843 w 866"/>
                  <a:gd name="T61" fmla="*/ 272 h 507"/>
                  <a:gd name="T62" fmla="*/ 820 w 866"/>
                  <a:gd name="T63" fmla="*/ 351 h 507"/>
                  <a:gd name="T64" fmla="*/ 783 w 866"/>
                  <a:gd name="T65" fmla="*/ 412 h 507"/>
                  <a:gd name="T66" fmla="*/ 726 w 866"/>
                  <a:gd name="T67" fmla="*/ 458 h 507"/>
                  <a:gd name="T68" fmla="*/ 645 w 866"/>
                  <a:gd name="T69" fmla="*/ 489 h 507"/>
                  <a:gd name="T70" fmla="*/ 533 w 866"/>
                  <a:gd name="T71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507">
                    <a:moveTo>
                      <a:pt x="465" y="507"/>
                    </a:moveTo>
                    <a:lnTo>
                      <a:pt x="440" y="506"/>
                    </a:lnTo>
                    <a:lnTo>
                      <a:pt x="416" y="506"/>
                    </a:lnTo>
                    <a:lnTo>
                      <a:pt x="390" y="504"/>
                    </a:lnTo>
                    <a:lnTo>
                      <a:pt x="366" y="503"/>
                    </a:lnTo>
                    <a:lnTo>
                      <a:pt x="341" y="500"/>
                    </a:lnTo>
                    <a:lnTo>
                      <a:pt x="317" y="497"/>
                    </a:lnTo>
                    <a:lnTo>
                      <a:pt x="291" y="494"/>
                    </a:lnTo>
                    <a:lnTo>
                      <a:pt x="267" y="489"/>
                    </a:lnTo>
                    <a:lnTo>
                      <a:pt x="243" y="484"/>
                    </a:lnTo>
                    <a:lnTo>
                      <a:pt x="219" y="479"/>
                    </a:lnTo>
                    <a:lnTo>
                      <a:pt x="196" y="472"/>
                    </a:lnTo>
                    <a:lnTo>
                      <a:pt x="171" y="465"/>
                    </a:lnTo>
                    <a:lnTo>
                      <a:pt x="148" y="456"/>
                    </a:lnTo>
                    <a:lnTo>
                      <a:pt x="125" y="446"/>
                    </a:lnTo>
                    <a:lnTo>
                      <a:pt x="102" y="436"/>
                    </a:lnTo>
                    <a:lnTo>
                      <a:pt x="80" y="424"/>
                    </a:lnTo>
                    <a:lnTo>
                      <a:pt x="68" y="376"/>
                    </a:lnTo>
                    <a:lnTo>
                      <a:pt x="57" y="325"/>
                    </a:lnTo>
                    <a:lnTo>
                      <a:pt x="47" y="272"/>
                    </a:lnTo>
                    <a:lnTo>
                      <a:pt x="39" y="219"/>
                    </a:lnTo>
                    <a:lnTo>
                      <a:pt x="30" y="165"/>
                    </a:lnTo>
                    <a:lnTo>
                      <a:pt x="21" y="112"/>
                    </a:lnTo>
                    <a:lnTo>
                      <a:pt x="11" y="59"/>
                    </a:lnTo>
                    <a:lnTo>
                      <a:pt x="0" y="8"/>
                    </a:lnTo>
                    <a:lnTo>
                      <a:pt x="23" y="14"/>
                    </a:lnTo>
                    <a:lnTo>
                      <a:pt x="46" y="20"/>
                    </a:lnTo>
                    <a:lnTo>
                      <a:pt x="70" y="26"/>
                    </a:lnTo>
                    <a:lnTo>
                      <a:pt x="95" y="30"/>
                    </a:lnTo>
                    <a:lnTo>
                      <a:pt x="121" y="34"/>
                    </a:lnTo>
                    <a:lnTo>
                      <a:pt x="147" y="37"/>
                    </a:lnTo>
                    <a:lnTo>
                      <a:pt x="175" y="41"/>
                    </a:lnTo>
                    <a:lnTo>
                      <a:pt x="201" y="44"/>
                    </a:lnTo>
                    <a:lnTo>
                      <a:pt x="229" y="46"/>
                    </a:lnTo>
                    <a:lnTo>
                      <a:pt x="258" y="48"/>
                    </a:lnTo>
                    <a:lnTo>
                      <a:pt x="287" y="49"/>
                    </a:lnTo>
                    <a:lnTo>
                      <a:pt x="315" y="50"/>
                    </a:lnTo>
                    <a:lnTo>
                      <a:pt x="344" y="51"/>
                    </a:lnTo>
                    <a:lnTo>
                      <a:pt x="374" y="51"/>
                    </a:lnTo>
                    <a:lnTo>
                      <a:pt x="403" y="51"/>
                    </a:lnTo>
                    <a:lnTo>
                      <a:pt x="433" y="51"/>
                    </a:lnTo>
                    <a:lnTo>
                      <a:pt x="462" y="50"/>
                    </a:lnTo>
                    <a:lnTo>
                      <a:pt x="492" y="49"/>
                    </a:lnTo>
                    <a:lnTo>
                      <a:pt x="520" y="46"/>
                    </a:lnTo>
                    <a:lnTo>
                      <a:pt x="549" y="45"/>
                    </a:lnTo>
                    <a:lnTo>
                      <a:pt x="579" y="43"/>
                    </a:lnTo>
                    <a:lnTo>
                      <a:pt x="607" y="41"/>
                    </a:lnTo>
                    <a:lnTo>
                      <a:pt x="636" y="37"/>
                    </a:lnTo>
                    <a:lnTo>
                      <a:pt x="663" y="35"/>
                    </a:lnTo>
                    <a:lnTo>
                      <a:pt x="691" y="31"/>
                    </a:lnTo>
                    <a:lnTo>
                      <a:pt x="717" y="28"/>
                    </a:lnTo>
                    <a:lnTo>
                      <a:pt x="744" y="23"/>
                    </a:lnTo>
                    <a:lnTo>
                      <a:pt x="770" y="20"/>
                    </a:lnTo>
                    <a:lnTo>
                      <a:pt x="796" y="15"/>
                    </a:lnTo>
                    <a:lnTo>
                      <a:pt x="820" y="11"/>
                    </a:lnTo>
                    <a:lnTo>
                      <a:pt x="843" y="5"/>
                    </a:lnTo>
                    <a:lnTo>
                      <a:pt x="866" y="0"/>
                    </a:lnTo>
                    <a:lnTo>
                      <a:pt x="862" y="64"/>
                    </a:lnTo>
                    <a:lnTo>
                      <a:pt x="859" y="122"/>
                    </a:lnTo>
                    <a:lnTo>
                      <a:pt x="854" y="177"/>
                    </a:lnTo>
                    <a:lnTo>
                      <a:pt x="850" y="226"/>
                    </a:lnTo>
                    <a:lnTo>
                      <a:pt x="843" y="272"/>
                    </a:lnTo>
                    <a:lnTo>
                      <a:pt x="832" y="313"/>
                    </a:lnTo>
                    <a:lnTo>
                      <a:pt x="820" y="351"/>
                    </a:lnTo>
                    <a:lnTo>
                      <a:pt x="804" y="383"/>
                    </a:lnTo>
                    <a:lnTo>
                      <a:pt x="783" y="412"/>
                    </a:lnTo>
                    <a:lnTo>
                      <a:pt x="758" y="437"/>
                    </a:lnTo>
                    <a:lnTo>
                      <a:pt x="726" y="458"/>
                    </a:lnTo>
                    <a:lnTo>
                      <a:pt x="688" y="475"/>
                    </a:lnTo>
                    <a:lnTo>
                      <a:pt x="645" y="489"/>
                    </a:lnTo>
                    <a:lnTo>
                      <a:pt x="593" y="498"/>
                    </a:lnTo>
                    <a:lnTo>
                      <a:pt x="533" y="505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DB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6" name="Freeform 168"/>
              <p:cNvSpPr>
                <a:spLocks/>
              </p:cNvSpPr>
              <p:nvPr/>
            </p:nvSpPr>
            <p:spPr bwMode="auto">
              <a:xfrm>
                <a:off x="3362" y="3835"/>
                <a:ext cx="484" cy="268"/>
              </a:xfrm>
              <a:custGeom>
                <a:avLst/>
                <a:gdLst>
                  <a:gd name="T0" fmla="*/ 962 w 966"/>
                  <a:gd name="T1" fmla="*/ 116 h 534"/>
                  <a:gd name="T2" fmla="*/ 913 w 966"/>
                  <a:gd name="T3" fmla="*/ 180 h 534"/>
                  <a:gd name="T4" fmla="*/ 892 w 966"/>
                  <a:gd name="T5" fmla="*/ 262 h 534"/>
                  <a:gd name="T6" fmla="*/ 889 w 966"/>
                  <a:gd name="T7" fmla="*/ 319 h 534"/>
                  <a:gd name="T8" fmla="*/ 897 w 966"/>
                  <a:gd name="T9" fmla="*/ 322 h 534"/>
                  <a:gd name="T10" fmla="*/ 872 w 966"/>
                  <a:gd name="T11" fmla="*/ 454 h 534"/>
                  <a:gd name="T12" fmla="*/ 859 w 966"/>
                  <a:gd name="T13" fmla="*/ 503 h 534"/>
                  <a:gd name="T14" fmla="*/ 857 w 966"/>
                  <a:gd name="T15" fmla="*/ 464 h 534"/>
                  <a:gd name="T16" fmla="*/ 875 w 966"/>
                  <a:gd name="T17" fmla="*/ 333 h 534"/>
                  <a:gd name="T18" fmla="*/ 895 w 966"/>
                  <a:gd name="T19" fmla="*/ 201 h 534"/>
                  <a:gd name="T20" fmla="*/ 853 w 966"/>
                  <a:gd name="T21" fmla="*/ 168 h 534"/>
                  <a:gd name="T22" fmla="*/ 778 w 966"/>
                  <a:gd name="T23" fmla="*/ 180 h 534"/>
                  <a:gd name="T24" fmla="*/ 701 w 966"/>
                  <a:gd name="T25" fmla="*/ 188 h 534"/>
                  <a:gd name="T26" fmla="*/ 621 w 966"/>
                  <a:gd name="T27" fmla="*/ 194 h 534"/>
                  <a:gd name="T28" fmla="*/ 540 w 966"/>
                  <a:gd name="T29" fmla="*/ 198 h 534"/>
                  <a:gd name="T30" fmla="*/ 458 w 966"/>
                  <a:gd name="T31" fmla="*/ 198 h 534"/>
                  <a:gd name="T32" fmla="*/ 376 w 966"/>
                  <a:gd name="T33" fmla="*/ 195 h 534"/>
                  <a:gd name="T34" fmla="*/ 295 w 966"/>
                  <a:gd name="T35" fmla="*/ 191 h 534"/>
                  <a:gd name="T36" fmla="*/ 216 w 966"/>
                  <a:gd name="T37" fmla="*/ 185 h 534"/>
                  <a:gd name="T38" fmla="*/ 138 w 966"/>
                  <a:gd name="T39" fmla="*/ 176 h 534"/>
                  <a:gd name="T40" fmla="*/ 64 w 966"/>
                  <a:gd name="T41" fmla="*/ 167 h 534"/>
                  <a:gd name="T42" fmla="*/ 83 w 966"/>
                  <a:gd name="T43" fmla="*/ 244 h 534"/>
                  <a:gd name="T44" fmla="*/ 83 w 966"/>
                  <a:gd name="T45" fmla="*/ 269 h 534"/>
                  <a:gd name="T46" fmla="*/ 81 w 966"/>
                  <a:gd name="T47" fmla="*/ 293 h 534"/>
                  <a:gd name="T48" fmla="*/ 97 w 966"/>
                  <a:gd name="T49" fmla="*/ 405 h 534"/>
                  <a:gd name="T50" fmla="*/ 115 w 966"/>
                  <a:gd name="T51" fmla="*/ 512 h 534"/>
                  <a:gd name="T52" fmla="*/ 116 w 966"/>
                  <a:gd name="T53" fmla="*/ 534 h 534"/>
                  <a:gd name="T54" fmla="*/ 105 w 966"/>
                  <a:gd name="T55" fmla="*/ 493 h 534"/>
                  <a:gd name="T56" fmla="*/ 85 w 966"/>
                  <a:gd name="T57" fmla="*/ 366 h 534"/>
                  <a:gd name="T58" fmla="*/ 66 w 966"/>
                  <a:gd name="T59" fmla="*/ 239 h 534"/>
                  <a:gd name="T60" fmla="*/ 38 w 966"/>
                  <a:gd name="T61" fmla="*/ 161 h 534"/>
                  <a:gd name="T62" fmla="*/ 5 w 966"/>
                  <a:gd name="T63" fmla="*/ 114 h 534"/>
                  <a:gd name="T64" fmla="*/ 8 w 966"/>
                  <a:gd name="T65" fmla="*/ 76 h 534"/>
                  <a:gd name="T66" fmla="*/ 24 w 966"/>
                  <a:gd name="T67" fmla="*/ 65 h 534"/>
                  <a:gd name="T68" fmla="*/ 49 w 966"/>
                  <a:gd name="T69" fmla="*/ 56 h 534"/>
                  <a:gd name="T70" fmla="*/ 76 w 966"/>
                  <a:gd name="T71" fmla="*/ 49 h 534"/>
                  <a:gd name="T72" fmla="*/ 97 w 966"/>
                  <a:gd name="T73" fmla="*/ 40 h 534"/>
                  <a:gd name="T74" fmla="*/ 116 w 966"/>
                  <a:gd name="T75" fmla="*/ 32 h 534"/>
                  <a:gd name="T76" fmla="*/ 166 w 966"/>
                  <a:gd name="T77" fmla="*/ 23 h 534"/>
                  <a:gd name="T78" fmla="*/ 243 w 966"/>
                  <a:gd name="T79" fmla="*/ 14 h 534"/>
                  <a:gd name="T80" fmla="*/ 325 w 966"/>
                  <a:gd name="T81" fmla="*/ 8 h 534"/>
                  <a:gd name="T82" fmla="*/ 410 w 966"/>
                  <a:gd name="T83" fmla="*/ 2 h 534"/>
                  <a:gd name="T84" fmla="*/ 497 w 966"/>
                  <a:gd name="T85" fmla="*/ 0 h 534"/>
                  <a:gd name="T86" fmla="*/ 584 w 966"/>
                  <a:gd name="T87" fmla="*/ 0 h 534"/>
                  <a:gd name="T88" fmla="*/ 669 w 966"/>
                  <a:gd name="T89" fmla="*/ 4 h 534"/>
                  <a:gd name="T90" fmla="*/ 752 w 966"/>
                  <a:gd name="T91" fmla="*/ 12 h 534"/>
                  <a:gd name="T92" fmla="*/ 829 w 966"/>
                  <a:gd name="T93" fmla="*/ 24 h 534"/>
                  <a:gd name="T94" fmla="*/ 899 w 966"/>
                  <a:gd name="T95" fmla="*/ 41 h 534"/>
                  <a:gd name="T96" fmla="*/ 962 w 966"/>
                  <a:gd name="T97" fmla="*/ 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534">
                    <a:moveTo>
                      <a:pt x="962" y="63"/>
                    </a:moveTo>
                    <a:lnTo>
                      <a:pt x="966" y="70"/>
                    </a:lnTo>
                    <a:lnTo>
                      <a:pt x="962" y="116"/>
                    </a:lnTo>
                    <a:lnTo>
                      <a:pt x="941" y="134"/>
                    </a:lnTo>
                    <a:lnTo>
                      <a:pt x="925" y="155"/>
                    </a:lnTo>
                    <a:lnTo>
                      <a:pt x="913" y="180"/>
                    </a:lnTo>
                    <a:lnTo>
                      <a:pt x="904" y="206"/>
                    </a:lnTo>
                    <a:lnTo>
                      <a:pt x="897" y="235"/>
                    </a:lnTo>
                    <a:lnTo>
                      <a:pt x="892" y="262"/>
                    </a:lnTo>
                    <a:lnTo>
                      <a:pt x="889" y="290"/>
                    </a:lnTo>
                    <a:lnTo>
                      <a:pt x="888" y="318"/>
                    </a:lnTo>
                    <a:lnTo>
                      <a:pt x="889" y="319"/>
                    </a:lnTo>
                    <a:lnTo>
                      <a:pt x="891" y="320"/>
                    </a:lnTo>
                    <a:lnTo>
                      <a:pt x="894" y="321"/>
                    </a:lnTo>
                    <a:lnTo>
                      <a:pt x="897" y="322"/>
                    </a:lnTo>
                    <a:lnTo>
                      <a:pt x="886" y="365"/>
                    </a:lnTo>
                    <a:lnTo>
                      <a:pt x="879" y="410"/>
                    </a:lnTo>
                    <a:lnTo>
                      <a:pt x="872" y="454"/>
                    </a:lnTo>
                    <a:lnTo>
                      <a:pt x="867" y="497"/>
                    </a:lnTo>
                    <a:lnTo>
                      <a:pt x="862" y="500"/>
                    </a:lnTo>
                    <a:lnTo>
                      <a:pt x="859" y="503"/>
                    </a:lnTo>
                    <a:lnTo>
                      <a:pt x="854" y="505"/>
                    </a:lnTo>
                    <a:lnTo>
                      <a:pt x="851" y="507"/>
                    </a:lnTo>
                    <a:lnTo>
                      <a:pt x="857" y="464"/>
                    </a:lnTo>
                    <a:lnTo>
                      <a:pt x="862" y="420"/>
                    </a:lnTo>
                    <a:lnTo>
                      <a:pt x="868" y="376"/>
                    </a:lnTo>
                    <a:lnTo>
                      <a:pt x="875" y="333"/>
                    </a:lnTo>
                    <a:lnTo>
                      <a:pt x="881" y="289"/>
                    </a:lnTo>
                    <a:lnTo>
                      <a:pt x="888" y="245"/>
                    </a:lnTo>
                    <a:lnTo>
                      <a:pt x="895" y="201"/>
                    </a:lnTo>
                    <a:lnTo>
                      <a:pt x="902" y="157"/>
                    </a:lnTo>
                    <a:lnTo>
                      <a:pt x="877" y="163"/>
                    </a:lnTo>
                    <a:lnTo>
                      <a:pt x="853" y="168"/>
                    </a:lnTo>
                    <a:lnTo>
                      <a:pt x="829" y="172"/>
                    </a:lnTo>
                    <a:lnTo>
                      <a:pt x="804" y="176"/>
                    </a:lnTo>
                    <a:lnTo>
                      <a:pt x="778" y="180"/>
                    </a:lnTo>
                    <a:lnTo>
                      <a:pt x="753" y="183"/>
                    </a:lnTo>
                    <a:lnTo>
                      <a:pt x="727" y="186"/>
                    </a:lnTo>
                    <a:lnTo>
                      <a:pt x="701" y="188"/>
                    </a:lnTo>
                    <a:lnTo>
                      <a:pt x="675" y="191"/>
                    </a:lnTo>
                    <a:lnTo>
                      <a:pt x="647" y="193"/>
                    </a:lnTo>
                    <a:lnTo>
                      <a:pt x="621" y="194"/>
                    </a:lnTo>
                    <a:lnTo>
                      <a:pt x="594" y="195"/>
                    </a:lnTo>
                    <a:lnTo>
                      <a:pt x="567" y="197"/>
                    </a:lnTo>
                    <a:lnTo>
                      <a:pt x="540" y="198"/>
                    </a:lnTo>
                    <a:lnTo>
                      <a:pt x="512" y="198"/>
                    </a:lnTo>
                    <a:lnTo>
                      <a:pt x="485" y="198"/>
                    </a:lnTo>
                    <a:lnTo>
                      <a:pt x="458" y="198"/>
                    </a:lnTo>
                    <a:lnTo>
                      <a:pt x="431" y="198"/>
                    </a:lnTo>
                    <a:lnTo>
                      <a:pt x="403" y="197"/>
                    </a:lnTo>
                    <a:lnTo>
                      <a:pt x="376" y="195"/>
                    </a:lnTo>
                    <a:lnTo>
                      <a:pt x="349" y="194"/>
                    </a:lnTo>
                    <a:lnTo>
                      <a:pt x="322" y="193"/>
                    </a:lnTo>
                    <a:lnTo>
                      <a:pt x="295" y="191"/>
                    </a:lnTo>
                    <a:lnTo>
                      <a:pt x="268" y="188"/>
                    </a:lnTo>
                    <a:lnTo>
                      <a:pt x="242" y="187"/>
                    </a:lnTo>
                    <a:lnTo>
                      <a:pt x="216" y="185"/>
                    </a:lnTo>
                    <a:lnTo>
                      <a:pt x="190" y="182"/>
                    </a:lnTo>
                    <a:lnTo>
                      <a:pt x="165" y="179"/>
                    </a:lnTo>
                    <a:lnTo>
                      <a:pt x="138" y="176"/>
                    </a:lnTo>
                    <a:lnTo>
                      <a:pt x="114" y="174"/>
                    </a:lnTo>
                    <a:lnTo>
                      <a:pt x="89" y="170"/>
                    </a:lnTo>
                    <a:lnTo>
                      <a:pt x="64" y="167"/>
                    </a:lnTo>
                    <a:lnTo>
                      <a:pt x="69" y="192"/>
                    </a:lnTo>
                    <a:lnTo>
                      <a:pt x="75" y="217"/>
                    </a:lnTo>
                    <a:lnTo>
                      <a:pt x="83" y="244"/>
                    </a:lnTo>
                    <a:lnTo>
                      <a:pt x="89" y="269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7" y="269"/>
                    </a:lnTo>
                    <a:lnTo>
                      <a:pt x="81" y="293"/>
                    </a:lnTo>
                    <a:lnTo>
                      <a:pt x="85" y="327"/>
                    </a:lnTo>
                    <a:lnTo>
                      <a:pt x="91" y="365"/>
                    </a:lnTo>
                    <a:lnTo>
                      <a:pt x="97" y="405"/>
                    </a:lnTo>
                    <a:lnTo>
                      <a:pt x="102" y="444"/>
                    </a:lnTo>
                    <a:lnTo>
                      <a:pt x="108" y="481"/>
                    </a:lnTo>
                    <a:lnTo>
                      <a:pt x="115" y="512"/>
                    </a:lnTo>
                    <a:lnTo>
                      <a:pt x="122" y="534"/>
                    </a:lnTo>
                    <a:lnTo>
                      <a:pt x="120" y="534"/>
                    </a:lnTo>
                    <a:lnTo>
                      <a:pt x="116" y="534"/>
                    </a:lnTo>
                    <a:lnTo>
                      <a:pt x="113" y="534"/>
                    </a:lnTo>
                    <a:lnTo>
                      <a:pt x="110" y="534"/>
                    </a:lnTo>
                    <a:lnTo>
                      <a:pt x="105" y="493"/>
                    </a:lnTo>
                    <a:lnTo>
                      <a:pt x="99" y="450"/>
                    </a:lnTo>
                    <a:lnTo>
                      <a:pt x="92" y="409"/>
                    </a:lnTo>
                    <a:lnTo>
                      <a:pt x="85" y="366"/>
                    </a:lnTo>
                    <a:lnTo>
                      <a:pt x="78" y="323"/>
                    </a:lnTo>
                    <a:lnTo>
                      <a:pt x="72" y="282"/>
                    </a:lnTo>
                    <a:lnTo>
                      <a:pt x="66" y="239"/>
                    </a:lnTo>
                    <a:lnTo>
                      <a:pt x="59" y="198"/>
                    </a:lnTo>
                    <a:lnTo>
                      <a:pt x="49" y="179"/>
                    </a:lnTo>
                    <a:lnTo>
                      <a:pt x="38" y="161"/>
                    </a:lnTo>
                    <a:lnTo>
                      <a:pt x="25" y="145"/>
                    </a:lnTo>
                    <a:lnTo>
                      <a:pt x="14" y="129"/>
                    </a:lnTo>
                    <a:lnTo>
                      <a:pt x="5" y="114"/>
                    </a:lnTo>
                    <a:lnTo>
                      <a:pt x="0" y="100"/>
                    </a:lnTo>
                    <a:lnTo>
                      <a:pt x="0" y="87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9"/>
                    </a:lnTo>
                    <a:lnTo>
                      <a:pt x="24" y="65"/>
                    </a:lnTo>
                    <a:lnTo>
                      <a:pt x="31" y="62"/>
                    </a:lnTo>
                    <a:lnTo>
                      <a:pt x="40" y="58"/>
                    </a:lnTo>
                    <a:lnTo>
                      <a:pt x="49" y="56"/>
                    </a:lnTo>
                    <a:lnTo>
                      <a:pt x="61" y="53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81" y="46"/>
                    </a:lnTo>
                    <a:lnTo>
                      <a:pt x="87" y="43"/>
                    </a:lnTo>
                    <a:lnTo>
                      <a:pt x="97" y="40"/>
                    </a:lnTo>
                    <a:lnTo>
                      <a:pt x="105" y="38"/>
                    </a:lnTo>
                    <a:lnTo>
                      <a:pt x="112" y="34"/>
                    </a:lnTo>
                    <a:lnTo>
                      <a:pt x="116" y="32"/>
                    </a:lnTo>
                    <a:lnTo>
                      <a:pt x="119" y="29"/>
                    </a:lnTo>
                    <a:lnTo>
                      <a:pt x="142" y="26"/>
                    </a:lnTo>
                    <a:lnTo>
                      <a:pt x="166" y="23"/>
                    </a:lnTo>
                    <a:lnTo>
                      <a:pt x="191" y="20"/>
                    </a:lnTo>
                    <a:lnTo>
                      <a:pt x="216" y="17"/>
                    </a:lnTo>
                    <a:lnTo>
                      <a:pt x="243" y="14"/>
                    </a:lnTo>
                    <a:lnTo>
                      <a:pt x="269" y="12"/>
                    </a:lnTo>
                    <a:lnTo>
                      <a:pt x="297" y="10"/>
                    </a:lnTo>
                    <a:lnTo>
                      <a:pt x="325" y="8"/>
                    </a:lnTo>
                    <a:lnTo>
                      <a:pt x="353" y="5"/>
                    </a:lnTo>
                    <a:lnTo>
                      <a:pt x="381" y="3"/>
                    </a:lnTo>
                    <a:lnTo>
                      <a:pt x="410" y="2"/>
                    </a:lnTo>
                    <a:lnTo>
                      <a:pt x="439" y="1"/>
                    </a:lnTo>
                    <a:lnTo>
                      <a:pt x="467" y="1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7" y="6"/>
                    </a:lnTo>
                    <a:lnTo>
                      <a:pt x="724" y="9"/>
                    </a:lnTo>
                    <a:lnTo>
                      <a:pt x="752" y="12"/>
                    </a:lnTo>
                    <a:lnTo>
                      <a:pt x="777" y="16"/>
                    </a:lnTo>
                    <a:lnTo>
                      <a:pt x="804" y="19"/>
                    </a:lnTo>
                    <a:lnTo>
                      <a:pt x="829" y="24"/>
                    </a:lnTo>
                    <a:lnTo>
                      <a:pt x="853" y="28"/>
                    </a:lnTo>
                    <a:lnTo>
                      <a:pt x="876" y="34"/>
                    </a:lnTo>
                    <a:lnTo>
                      <a:pt x="899" y="41"/>
                    </a:lnTo>
                    <a:lnTo>
                      <a:pt x="921" y="48"/>
                    </a:lnTo>
                    <a:lnTo>
                      <a:pt x="942" y="55"/>
                    </a:lnTo>
                    <a:lnTo>
                      <a:pt x="9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7" name="Freeform 169"/>
              <p:cNvSpPr>
                <a:spLocks/>
              </p:cNvSpPr>
              <p:nvPr/>
            </p:nvSpPr>
            <p:spPr bwMode="auto">
              <a:xfrm>
                <a:off x="3364" y="4046"/>
                <a:ext cx="472" cy="156"/>
              </a:xfrm>
              <a:custGeom>
                <a:avLst/>
                <a:gdLst>
                  <a:gd name="T0" fmla="*/ 572 w 945"/>
                  <a:gd name="T1" fmla="*/ 304 h 314"/>
                  <a:gd name="T2" fmla="*/ 522 w 945"/>
                  <a:gd name="T3" fmla="*/ 310 h 314"/>
                  <a:gd name="T4" fmla="*/ 470 w 945"/>
                  <a:gd name="T5" fmla="*/ 312 h 314"/>
                  <a:gd name="T6" fmla="*/ 417 w 945"/>
                  <a:gd name="T7" fmla="*/ 314 h 314"/>
                  <a:gd name="T8" fmla="*/ 362 w 945"/>
                  <a:gd name="T9" fmla="*/ 311 h 314"/>
                  <a:gd name="T10" fmla="*/ 310 w 945"/>
                  <a:gd name="T11" fmla="*/ 307 h 314"/>
                  <a:gd name="T12" fmla="*/ 263 w 945"/>
                  <a:gd name="T13" fmla="*/ 300 h 314"/>
                  <a:gd name="T14" fmla="*/ 217 w 945"/>
                  <a:gd name="T15" fmla="*/ 290 h 314"/>
                  <a:gd name="T16" fmla="*/ 171 w 945"/>
                  <a:gd name="T17" fmla="*/ 279 h 314"/>
                  <a:gd name="T18" fmla="*/ 125 w 945"/>
                  <a:gd name="T19" fmla="*/ 263 h 314"/>
                  <a:gd name="T20" fmla="*/ 79 w 945"/>
                  <a:gd name="T21" fmla="*/ 244 h 314"/>
                  <a:gd name="T22" fmla="*/ 68 w 945"/>
                  <a:gd name="T23" fmla="*/ 235 h 314"/>
                  <a:gd name="T24" fmla="*/ 65 w 945"/>
                  <a:gd name="T25" fmla="*/ 224 h 314"/>
                  <a:gd name="T26" fmla="*/ 57 w 945"/>
                  <a:gd name="T27" fmla="*/ 205 h 314"/>
                  <a:gd name="T28" fmla="*/ 34 w 945"/>
                  <a:gd name="T29" fmla="*/ 173 h 314"/>
                  <a:gd name="T30" fmla="*/ 26 w 945"/>
                  <a:gd name="T31" fmla="*/ 161 h 314"/>
                  <a:gd name="T32" fmla="*/ 17 w 945"/>
                  <a:gd name="T33" fmla="*/ 131 h 314"/>
                  <a:gd name="T34" fmla="*/ 7 w 945"/>
                  <a:gd name="T35" fmla="*/ 103 h 314"/>
                  <a:gd name="T36" fmla="*/ 0 w 945"/>
                  <a:gd name="T37" fmla="*/ 96 h 314"/>
                  <a:gd name="T38" fmla="*/ 10 w 945"/>
                  <a:gd name="T39" fmla="*/ 91 h 314"/>
                  <a:gd name="T40" fmla="*/ 12 w 945"/>
                  <a:gd name="T41" fmla="*/ 83 h 314"/>
                  <a:gd name="T42" fmla="*/ 18 w 945"/>
                  <a:gd name="T43" fmla="*/ 70 h 314"/>
                  <a:gd name="T44" fmla="*/ 35 w 945"/>
                  <a:gd name="T45" fmla="*/ 55 h 314"/>
                  <a:gd name="T46" fmla="*/ 53 w 945"/>
                  <a:gd name="T47" fmla="*/ 44 h 314"/>
                  <a:gd name="T48" fmla="*/ 67 w 945"/>
                  <a:gd name="T49" fmla="*/ 38 h 314"/>
                  <a:gd name="T50" fmla="*/ 82 w 945"/>
                  <a:gd name="T51" fmla="*/ 30 h 314"/>
                  <a:gd name="T52" fmla="*/ 95 w 945"/>
                  <a:gd name="T53" fmla="*/ 25 h 314"/>
                  <a:gd name="T54" fmla="*/ 103 w 945"/>
                  <a:gd name="T55" fmla="*/ 49 h 314"/>
                  <a:gd name="T56" fmla="*/ 109 w 945"/>
                  <a:gd name="T57" fmla="*/ 66 h 314"/>
                  <a:gd name="T58" fmla="*/ 116 w 945"/>
                  <a:gd name="T59" fmla="*/ 90 h 314"/>
                  <a:gd name="T60" fmla="*/ 117 w 945"/>
                  <a:gd name="T61" fmla="*/ 114 h 314"/>
                  <a:gd name="T62" fmla="*/ 157 w 945"/>
                  <a:gd name="T63" fmla="*/ 130 h 314"/>
                  <a:gd name="T64" fmla="*/ 198 w 945"/>
                  <a:gd name="T65" fmla="*/ 142 h 314"/>
                  <a:gd name="T66" fmla="*/ 240 w 945"/>
                  <a:gd name="T67" fmla="*/ 150 h 314"/>
                  <a:gd name="T68" fmla="*/ 283 w 945"/>
                  <a:gd name="T69" fmla="*/ 157 h 314"/>
                  <a:gd name="T70" fmla="*/ 324 w 945"/>
                  <a:gd name="T71" fmla="*/ 164 h 314"/>
                  <a:gd name="T72" fmla="*/ 398 w 945"/>
                  <a:gd name="T73" fmla="*/ 170 h 314"/>
                  <a:gd name="T74" fmla="*/ 488 w 945"/>
                  <a:gd name="T75" fmla="*/ 171 h 314"/>
                  <a:gd name="T76" fmla="*/ 578 w 945"/>
                  <a:gd name="T77" fmla="*/ 165 h 314"/>
                  <a:gd name="T78" fmla="*/ 668 w 945"/>
                  <a:gd name="T79" fmla="*/ 151 h 314"/>
                  <a:gd name="T80" fmla="*/ 758 w 945"/>
                  <a:gd name="T81" fmla="*/ 129 h 314"/>
                  <a:gd name="T82" fmla="*/ 821 w 945"/>
                  <a:gd name="T83" fmla="*/ 107 h 314"/>
                  <a:gd name="T84" fmla="*/ 836 w 945"/>
                  <a:gd name="T85" fmla="*/ 96 h 314"/>
                  <a:gd name="T86" fmla="*/ 861 w 945"/>
                  <a:gd name="T87" fmla="*/ 24 h 314"/>
                  <a:gd name="T88" fmla="*/ 888 w 945"/>
                  <a:gd name="T89" fmla="*/ 10 h 314"/>
                  <a:gd name="T90" fmla="*/ 916 w 945"/>
                  <a:gd name="T91" fmla="*/ 25 h 314"/>
                  <a:gd name="T92" fmla="*/ 945 w 945"/>
                  <a:gd name="T93" fmla="*/ 43 h 314"/>
                  <a:gd name="T94" fmla="*/ 945 w 945"/>
                  <a:gd name="T95" fmla="*/ 63 h 314"/>
                  <a:gd name="T96" fmla="*/ 931 w 945"/>
                  <a:gd name="T97" fmla="*/ 98 h 314"/>
                  <a:gd name="T98" fmla="*/ 912 w 945"/>
                  <a:gd name="T99" fmla="*/ 142 h 314"/>
                  <a:gd name="T100" fmla="*/ 894 w 945"/>
                  <a:gd name="T101" fmla="*/ 182 h 314"/>
                  <a:gd name="T102" fmla="*/ 876 w 945"/>
                  <a:gd name="T103" fmla="*/ 202 h 314"/>
                  <a:gd name="T104" fmla="*/ 865 w 945"/>
                  <a:gd name="T105" fmla="*/ 213 h 314"/>
                  <a:gd name="T106" fmla="*/ 847 w 945"/>
                  <a:gd name="T107" fmla="*/ 226 h 314"/>
                  <a:gd name="T108" fmla="*/ 821 w 945"/>
                  <a:gd name="T109" fmla="*/ 237 h 314"/>
                  <a:gd name="T110" fmla="*/ 782 w 945"/>
                  <a:gd name="T111" fmla="*/ 252 h 314"/>
                  <a:gd name="T112" fmla="*/ 732 w 945"/>
                  <a:gd name="T113" fmla="*/ 269 h 314"/>
                  <a:gd name="T114" fmla="*/ 672 w 945"/>
                  <a:gd name="T115" fmla="*/ 286 h 314"/>
                  <a:gd name="T116" fmla="*/ 604 w 945"/>
                  <a:gd name="T117" fmla="*/ 30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5" h="314">
                    <a:moveTo>
                      <a:pt x="604" y="300"/>
                    </a:moveTo>
                    <a:lnTo>
                      <a:pt x="588" y="302"/>
                    </a:lnTo>
                    <a:lnTo>
                      <a:pt x="572" y="304"/>
                    </a:lnTo>
                    <a:lnTo>
                      <a:pt x="555" y="307"/>
                    </a:lnTo>
                    <a:lnTo>
                      <a:pt x="539" y="309"/>
                    </a:lnTo>
                    <a:lnTo>
                      <a:pt x="522" y="310"/>
                    </a:lnTo>
                    <a:lnTo>
                      <a:pt x="505" y="311"/>
                    </a:lnTo>
                    <a:lnTo>
                      <a:pt x="488" y="312"/>
                    </a:lnTo>
                    <a:lnTo>
                      <a:pt x="470" y="312"/>
                    </a:lnTo>
                    <a:lnTo>
                      <a:pt x="453" y="314"/>
                    </a:lnTo>
                    <a:lnTo>
                      <a:pt x="435" y="314"/>
                    </a:lnTo>
                    <a:lnTo>
                      <a:pt x="417" y="314"/>
                    </a:lnTo>
                    <a:lnTo>
                      <a:pt x="399" y="312"/>
                    </a:lnTo>
                    <a:lnTo>
                      <a:pt x="380" y="311"/>
                    </a:lnTo>
                    <a:lnTo>
                      <a:pt x="362" y="311"/>
                    </a:lnTo>
                    <a:lnTo>
                      <a:pt x="344" y="309"/>
                    </a:lnTo>
                    <a:lnTo>
                      <a:pt x="325" y="308"/>
                    </a:lnTo>
                    <a:lnTo>
                      <a:pt x="310" y="307"/>
                    </a:lnTo>
                    <a:lnTo>
                      <a:pt x="294" y="304"/>
                    </a:lnTo>
                    <a:lnTo>
                      <a:pt x="279" y="302"/>
                    </a:lnTo>
                    <a:lnTo>
                      <a:pt x="263" y="300"/>
                    </a:lnTo>
                    <a:lnTo>
                      <a:pt x="248" y="297"/>
                    </a:lnTo>
                    <a:lnTo>
                      <a:pt x="233" y="294"/>
                    </a:lnTo>
                    <a:lnTo>
                      <a:pt x="217" y="290"/>
                    </a:lnTo>
                    <a:lnTo>
                      <a:pt x="202" y="287"/>
                    </a:lnTo>
                    <a:lnTo>
                      <a:pt x="186" y="284"/>
                    </a:lnTo>
                    <a:lnTo>
                      <a:pt x="171" y="279"/>
                    </a:lnTo>
                    <a:lnTo>
                      <a:pt x="155" y="274"/>
                    </a:lnTo>
                    <a:lnTo>
                      <a:pt x="140" y="269"/>
                    </a:lnTo>
                    <a:lnTo>
                      <a:pt x="125" y="263"/>
                    </a:lnTo>
                    <a:lnTo>
                      <a:pt x="109" y="257"/>
                    </a:lnTo>
                    <a:lnTo>
                      <a:pt x="94" y="251"/>
                    </a:lnTo>
                    <a:lnTo>
                      <a:pt x="79" y="244"/>
                    </a:lnTo>
                    <a:lnTo>
                      <a:pt x="75" y="242"/>
                    </a:lnTo>
                    <a:lnTo>
                      <a:pt x="72" y="239"/>
                    </a:lnTo>
                    <a:lnTo>
                      <a:pt x="68" y="235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5" y="224"/>
                    </a:lnTo>
                    <a:lnTo>
                      <a:pt x="64" y="219"/>
                    </a:lnTo>
                    <a:lnTo>
                      <a:pt x="64" y="216"/>
                    </a:lnTo>
                    <a:lnTo>
                      <a:pt x="57" y="205"/>
                    </a:lnTo>
                    <a:lnTo>
                      <a:pt x="49" y="194"/>
                    </a:lnTo>
                    <a:lnTo>
                      <a:pt x="41" y="183"/>
                    </a:lnTo>
                    <a:lnTo>
                      <a:pt x="34" y="173"/>
                    </a:lnTo>
                    <a:lnTo>
                      <a:pt x="31" y="170"/>
                    </a:lnTo>
                    <a:lnTo>
                      <a:pt x="29" y="165"/>
                    </a:lnTo>
                    <a:lnTo>
                      <a:pt x="26" y="161"/>
                    </a:lnTo>
                    <a:lnTo>
                      <a:pt x="23" y="157"/>
                    </a:lnTo>
                    <a:lnTo>
                      <a:pt x="20" y="144"/>
                    </a:lnTo>
                    <a:lnTo>
                      <a:pt x="17" y="131"/>
                    </a:lnTo>
                    <a:lnTo>
                      <a:pt x="12" y="118"/>
                    </a:lnTo>
                    <a:lnTo>
                      <a:pt x="8" y="105"/>
                    </a:lnTo>
                    <a:lnTo>
                      <a:pt x="7" y="103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10" y="91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70"/>
                    </a:lnTo>
                    <a:lnTo>
                      <a:pt x="23" y="65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1" y="51"/>
                    </a:lnTo>
                    <a:lnTo>
                      <a:pt x="48" y="47"/>
                    </a:lnTo>
                    <a:lnTo>
                      <a:pt x="53" y="44"/>
                    </a:lnTo>
                    <a:lnTo>
                      <a:pt x="60" y="40"/>
                    </a:lnTo>
                    <a:lnTo>
                      <a:pt x="64" y="39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8" y="32"/>
                    </a:lnTo>
                    <a:lnTo>
                      <a:pt x="82" y="30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97" y="31"/>
                    </a:lnTo>
                    <a:lnTo>
                      <a:pt x="101" y="39"/>
                    </a:lnTo>
                    <a:lnTo>
                      <a:pt x="103" y="49"/>
                    </a:lnTo>
                    <a:lnTo>
                      <a:pt x="104" y="53"/>
                    </a:lnTo>
                    <a:lnTo>
                      <a:pt x="106" y="58"/>
                    </a:lnTo>
                    <a:lnTo>
                      <a:pt x="109" y="66"/>
                    </a:lnTo>
                    <a:lnTo>
                      <a:pt x="110" y="75"/>
                    </a:lnTo>
                    <a:lnTo>
                      <a:pt x="112" y="80"/>
                    </a:lnTo>
                    <a:lnTo>
                      <a:pt x="116" y="90"/>
                    </a:lnTo>
                    <a:lnTo>
                      <a:pt x="116" y="97"/>
                    </a:lnTo>
                    <a:lnTo>
                      <a:pt x="114" y="104"/>
                    </a:lnTo>
                    <a:lnTo>
                      <a:pt x="117" y="114"/>
                    </a:lnTo>
                    <a:lnTo>
                      <a:pt x="131" y="120"/>
                    </a:lnTo>
                    <a:lnTo>
                      <a:pt x="143" y="126"/>
                    </a:lnTo>
                    <a:lnTo>
                      <a:pt x="157" y="130"/>
                    </a:lnTo>
                    <a:lnTo>
                      <a:pt x="171" y="134"/>
                    </a:lnTo>
                    <a:lnTo>
                      <a:pt x="185" y="138"/>
                    </a:lnTo>
                    <a:lnTo>
                      <a:pt x="198" y="142"/>
                    </a:lnTo>
                    <a:lnTo>
                      <a:pt x="212" y="144"/>
                    </a:lnTo>
                    <a:lnTo>
                      <a:pt x="226" y="146"/>
                    </a:lnTo>
                    <a:lnTo>
                      <a:pt x="240" y="150"/>
                    </a:lnTo>
                    <a:lnTo>
                      <a:pt x="254" y="152"/>
                    </a:lnTo>
                    <a:lnTo>
                      <a:pt x="268" y="155"/>
                    </a:lnTo>
                    <a:lnTo>
                      <a:pt x="283" y="157"/>
                    </a:lnTo>
                    <a:lnTo>
                      <a:pt x="296" y="159"/>
                    </a:lnTo>
                    <a:lnTo>
                      <a:pt x="310" y="161"/>
                    </a:lnTo>
                    <a:lnTo>
                      <a:pt x="324" y="164"/>
                    </a:lnTo>
                    <a:lnTo>
                      <a:pt x="338" y="166"/>
                    </a:lnTo>
                    <a:lnTo>
                      <a:pt x="368" y="168"/>
                    </a:lnTo>
                    <a:lnTo>
                      <a:pt x="398" y="170"/>
                    </a:lnTo>
                    <a:lnTo>
                      <a:pt x="428" y="171"/>
                    </a:lnTo>
                    <a:lnTo>
                      <a:pt x="458" y="171"/>
                    </a:lnTo>
                    <a:lnTo>
                      <a:pt x="488" y="171"/>
                    </a:lnTo>
                    <a:lnTo>
                      <a:pt x="517" y="170"/>
                    </a:lnTo>
                    <a:lnTo>
                      <a:pt x="547" y="167"/>
                    </a:lnTo>
                    <a:lnTo>
                      <a:pt x="578" y="165"/>
                    </a:lnTo>
                    <a:lnTo>
                      <a:pt x="608" y="161"/>
                    </a:lnTo>
                    <a:lnTo>
                      <a:pt x="638" y="157"/>
                    </a:lnTo>
                    <a:lnTo>
                      <a:pt x="668" y="151"/>
                    </a:lnTo>
                    <a:lnTo>
                      <a:pt x="698" y="145"/>
                    </a:lnTo>
                    <a:lnTo>
                      <a:pt x="728" y="137"/>
                    </a:lnTo>
                    <a:lnTo>
                      <a:pt x="758" y="129"/>
                    </a:lnTo>
                    <a:lnTo>
                      <a:pt x="788" y="119"/>
                    </a:lnTo>
                    <a:lnTo>
                      <a:pt x="818" y="108"/>
                    </a:lnTo>
                    <a:lnTo>
                      <a:pt x="821" y="107"/>
                    </a:lnTo>
                    <a:lnTo>
                      <a:pt x="827" y="103"/>
                    </a:lnTo>
                    <a:lnTo>
                      <a:pt x="833" y="99"/>
                    </a:lnTo>
                    <a:lnTo>
                      <a:pt x="836" y="96"/>
                    </a:lnTo>
                    <a:lnTo>
                      <a:pt x="846" y="72"/>
                    </a:lnTo>
                    <a:lnTo>
                      <a:pt x="854" y="47"/>
                    </a:lnTo>
                    <a:lnTo>
                      <a:pt x="861" y="24"/>
                    </a:lnTo>
                    <a:lnTo>
                      <a:pt x="870" y="0"/>
                    </a:lnTo>
                    <a:lnTo>
                      <a:pt x="879" y="5"/>
                    </a:lnTo>
                    <a:lnTo>
                      <a:pt x="888" y="10"/>
                    </a:lnTo>
                    <a:lnTo>
                      <a:pt x="897" y="15"/>
                    </a:lnTo>
                    <a:lnTo>
                      <a:pt x="907" y="21"/>
                    </a:lnTo>
                    <a:lnTo>
                      <a:pt x="916" y="25"/>
                    </a:lnTo>
                    <a:lnTo>
                      <a:pt x="926" y="31"/>
                    </a:lnTo>
                    <a:lnTo>
                      <a:pt x="935" y="37"/>
                    </a:lnTo>
                    <a:lnTo>
                      <a:pt x="945" y="43"/>
                    </a:lnTo>
                    <a:lnTo>
                      <a:pt x="945" y="50"/>
                    </a:lnTo>
                    <a:lnTo>
                      <a:pt x="945" y="57"/>
                    </a:lnTo>
                    <a:lnTo>
                      <a:pt x="945" y="63"/>
                    </a:lnTo>
                    <a:lnTo>
                      <a:pt x="945" y="72"/>
                    </a:lnTo>
                    <a:lnTo>
                      <a:pt x="938" y="84"/>
                    </a:lnTo>
                    <a:lnTo>
                      <a:pt x="931" y="98"/>
                    </a:lnTo>
                    <a:lnTo>
                      <a:pt x="925" y="112"/>
                    </a:lnTo>
                    <a:lnTo>
                      <a:pt x="918" y="127"/>
                    </a:lnTo>
                    <a:lnTo>
                      <a:pt x="912" y="142"/>
                    </a:lnTo>
                    <a:lnTo>
                      <a:pt x="907" y="156"/>
                    </a:lnTo>
                    <a:lnTo>
                      <a:pt x="900" y="170"/>
                    </a:lnTo>
                    <a:lnTo>
                      <a:pt x="894" y="182"/>
                    </a:lnTo>
                    <a:lnTo>
                      <a:pt x="886" y="190"/>
                    </a:lnTo>
                    <a:lnTo>
                      <a:pt x="880" y="196"/>
                    </a:lnTo>
                    <a:lnTo>
                      <a:pt x="876" y="202"/>
                    </a:lnTo>
                    <a:lnTo>
                      <a:pt x="872" y="205"/>
                    </a:lnTo>
                    <a:lnTo>
                      <a:pt x="870" y="210"/>
                    </a:lnTo>
                    <a:lnTo>
                      <a:pt x="865" y="213"/>
                    </a:lnTo>
                    <a:lnTo>
                      <a:pt x="861" y="218"/>
                    </a:lnTo>
                    <a:lnTo>
                      <a:pt x="853" y="223"/>
                    </a:lnTo>
                    <a:lnTo>
                      <a:pt x="847" y="226"/>
                    </a:lnTo>
                    <a:lnTo>
                      <a:pt x="840" y="229"/>
                    </a:lnTo>
                    <a:lnTo>
                      <a:pt x="831" y="233"/>
                    </a:lnTo>
                    <a:lnTo>
                      <a:pt x="821" y="237"/>
                    </a:lnTo>
                    <a:lnTo>
                      <a:pt x="810" y="242"/>
                    </a:lnTo>
                    <a:lnTo>
                      <a:pt x="796" y="248"/>
                    </a:lnTo>
                    <a:lnTo>
                      <a:pt x="782" y="252"/>
                    </a:lnTo>
                    <a:lnTo>
                      <a:pt x="766" y="258"/>
                    </a:lnTo>
                    <a:lnTo>
                      <a:pt x="750" y="264"/>
                    </a:lnTo>
                    <a:lnTo>
                      <a:pt x="732" y="269"/>
                    </a:lnTo>
                    <a:lnTo>
                      <a:pt x="713" y="274"/>
                    </a:lnTo>
                    <a:lnTo>
                      <a:pt x="692" y="280"/>
                    </a:lnTo>
                    <a:lnTo>
                      <a:pt x="672" y="286"/>
                    </a:lnTo>
                    <a:lnTo>
                      <a:pt x="650" y="290"/>
                    </a:lnTo>
                    <a:lnTo>
                      <a:pt x="627" y="295"/>
                    </a:lnTo>
                    <a:lnTo>
                      <a:pt x="60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8" name="Freeform 170"/>
              <p:cNvSpPr>
                <a:spLocks/>
              </p:cNvSpPr>
              <p:nvPr/>
            </p:nvSpPr>
            <p:spPr bwMode="auto">
              <a:xfrm>
                <a:off x="3379" y="4081"/>
                <a:ext cx="446" cy="109"/>
              </a:xfrm>
              <a:custGeom>
                <a:avLst/>
                <a:gdLst>
                  <a:gd name="T0" fmla="*/ 820 w 893"/>
                  <a:gd name="T1" fmla="*/ 125 h 219"/>
                  <a:gd name="T2" fmla="*/ 803 w 893"/>
                  <a:gd name="T3" fmla="*/ 136 h 219"/>
                  <a:gd name="T4" fmla="*/ 785 w 893"/>
                  <a:gd name="T5" fmla="*/ 147 h 219"/>
                  <a:gd name="T6" fmla="*/ 763 w 893"/>
                  <a:gd name="T7" fmla="*/ 156 h 219"/>
                  <a:gd name="T8" fmla="*/ 732 w 893"/>
                  <a:gd name="T9" fmla="*/ 167 h 219"/>
                  <a:gd name="T10" fmla="*/ 690 w 893"/>
                  <a:gd name="T11" fmla="*/ 180 h 219"/>
                  <a:gd name="T12" fmla="*/ 646 w 893"/>
                  <a:gd name="T13" fmla="*/ 191 h 219"/>
                  <a:gd name="T14" fmla="*/ 601 w 893"/>
                  <a:gd name="T15" fmla="*/ 199 h 219"/>
                  <a:gd name="T16" fmla="*/ 557 w 893"/>
                  <a:gd name="T17" fmla="*/ 207 h 219"/>
                  <a:gd name="T18" fmla="*/ 514 w 893"/>
                  <a:gd name="T19" fmla="*/ 211 h 219"/>
                  <a:gd name="T20" fmla="*/ 474 w 893"/>
                  <a:gd name="T21" fmla="*/ 216 h 219"/>
                  <a:gd name="T22" fmla="*/ 436 w 893"/>
                  <a:gd name="T23" fmla="*/ 218 h 219"/>
                  <a:gd name="T24" fmla="*/ 402 w 893"/>
                  <a:gd name="T25" fmla="*/ 218 h 219"/>
                  <a:gd name="T26" fmla="*/ 362 w 893"/>
                  <a:gd name="T27" fmla="*/ 216 h 219"/>
                  <a:gd name="T28" fmla="*/ 316 w 893"/>
                  <a:gd name="T29" fmla="*/ 212 h 219"/>
                  <a:gd name="T30" fmla="*/ 265 w 893"/>
                  <a:gd name="T31" fmla="*/ 208 h 219"/>
                  <a:gd name="T32" fmla="*/ 213 w 893"/>
                  <a:gd name="T33" fmla="*/ 201 h 219"/>
                  <a:gd name="T34" fmla="*/ 162 w 893"/>
                  <a:gd name="T35" fmla="*/ 192 h 219"/>
                  <a:gd name="T36" fmla="*/ 112 w 893"/>
                  <a:gd name="T37" fmla="*/ 179 h 219"/>
                  <a:gd name="T38" fmla="*/ 68 w 893"/>
                  <a:gd name="T39" fmla="*/ 163 h 219"/>
                  <a:gd name="T40" fmla="*/ 50 w 893"/>
                  <a:gd name="T41" fmla="*/ 153 h 219"/>
                  <a:gd name="T42" fmla="*/ 52 w 893"/>
                  <a:gd name="T43" fmla="*/ 153 h 219"/>
                  <a:gd name="T44" fmla="*/ 46 w 893"/>
                  <a:gd name="T45" fmla="*/ 147 h 219"/>
                  <a:gd name="T46" fmla="*/ 35 w 893"/>
                  <a:gd name="T47" fmla="*/ 133 h 219"/>
                  <a:gd name="T48" fmla="*/ 30 w 893"/>
                  <a:gd name="T49" fmla="*/ 117 h 219"/>
                  <a:gd name="T50" fmla="*/ 22 w 893"/>
                  <a:gd name="T51" fmla="*/ 97 h 219"/>
                  <a:gd name="T52" fmla="*/ 10 w 893"/>
                  <a:gd name="T53" fmla="*/ 76 h 219"/>
                  <a:gd name="T54" fmla="*/ 0 w 893"/>
                  <a:gd name="T55" fmla="*/ 52 h 219"/>
                  <a:gd name="T56" fmla="*/ 26 w 893"/>
                  <a:gd name="T57" fmla="*/ 46 h 219"/>
                  <a:gd name="T58" fmla="*/ 77 w 893"/>
                  <a:gd name="T59" fmla="*/ 63 h 219"/>
                  <a:gd name="T60" fmla="*/ 132 w 893"/>
                  <a:gd name="T61" fmla="*/ 76 h 219"/>
                  <a:gd name="T62" fmla="*/ 187 w 893"/>
                  <a:gd name="T63" fmla="*/ 88 h 219"/>
                  <a:gd name="T64" fmla="*/ 244 w 893"/>
                  <a:gd name="T65" fmla="*/ 97 h 219"/>
                  <a:gd name="T66" fmla="*/ 303 w 893"/>
                  <a:gd name="T67" fmla="*/ 105 h 219"/>
                  <a:gd name="T68" fmla="*/ 362 w 893"/>
                  <a:gd name="T69" fmla="*/ 110 h 219"/>
                  <a:gd name="T70" fmla="*/ 421 w 893"/>
                  <a:gd name="T71" fmla="*/ 112 h 219"/>
                  <a:gd name="T72" fmla="*/ 479 w 893"/>
                  <a:gd name="T73" fmla="*/ 111 h 219"/>
                  <a:gd name="T74" fmla="*/ 538 w 893"/>
                  <a:gd name="T75" fmla="*/ 108 h 219"/>
                  <a:gd name="T76" fmla="*/ 597 w 893"/>
                  <a:gd name="T77" fmla="*/ 101 h 219"/>
                  <a:gd name="T78" fmla="*/ 653 w 893"/>
                  <a:gd name="T79" fmla="*/ 90 h 219"/>
                  <a:gd name="T80" fmla="*/ 709 w 893"/>
                  <a:gd name="T81" fmla="*/ 78 h 219"/>
                  <a:gd name="T82" fmla="*/ 763 w 893"/>
                  <a:gd name="T83" fmla="*/ 60 h 219"/>
                  <a:gd name="T84" fmla="*/ 815 w 893"/>
                  <a:gd name="T85" fmla="*/ 40 h 219"/>
                  <a:gd name="T86" fmla="*/ 864 w 893"/>
                  <a:gd name="T87" fmla="*/ 14 h 219"/>
                  <a:gd name="T88" fmla="*/ 888 w 893"/>
                  <a:gd name="T89" fmla="*/ 3 h 219"/>
                  <a:gd name="T90" fmla="*/ 892 w 893"/>
                  <a:gd name="T91" fmla="*/ 5 h 219"/>
                  <a:gd name="T92" fmla="*/ 885 w 893"/>
                  <a:gd name="T93" fmla="*/ 28 h 219"/>
                  <a:gd name="T94" fmla="*/ 867 w 893"/>
                  <a:gd name="T95" fmla="*/ 72 h 219"/>
                  <a:gd name="T96" fmla="*/ 857 w 893"/>
                  <a:gd name="T97" fmla="*/ 94 h 219"/>
                  <a:gd name="T98" fmla="*/ 854 w 893"/>
                  <a:gd name="T99" fmla="*/ 94 h 219"/>
                  <a:gd name="T100" fmla="*/ 846 w 893"/>
                  <a:gd name="T101" fmla="*/ 101 h 219"/>
                  <a:gd name="T102" fmla="*/ 835 w 893"/>
                  <a:gd name="T103" fmla="*/ 1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3" h="219">
                    <a:moveTo>
                      <a:pt x="828" y="119"/>
                    </a:moveTo>
                    <a:lnTo>
                      <a:pt x="820" y="125"/>
                    </a:lnTo>
                    <a:lnTo>
                      <a:pt x="812" y="131"/>
                    </a:lnTo>
                    <a:lnTo>
                      <a:pt x="803" y="136"/>
                    </a:lnTo>
                    <a:lnTo>
                      <a:pt x="794" y="141"/>
                    </a:lnTo>
                    <a:lnTo>
                      <a:pt x="785" y="147"/>
                    </a:lnTo>
                    <a:lnTo>
                      <a:pt x="773" y="151"/>
                    </a:lnTo>
                    <a:lnTo>
                      <a:pt x="763" y="156"/>
                    </a:lnTo>
                    <a:lnTo>
                      <a:pt x="751" y="161"/>
                    </a:lnTo>
                    <a:lnTo>
                      <a:pt x="732" y="167"/>
                    </a:lnTo>
                    <a:lnTo>
                      <a:pt x="711" y="174"/>
                    </a:lnTo>
                    <a:lnTo>
                      <a:pt x="690" y="180"/>
                    </a:lnTo>
                    <a:lnTo>
                      <a:pt x="668" y="185"/>
                    </a:lnTo>
                    <a:lnTo>
                      <a:pt x="646" y="191"/>
                    </a:lnTo>
                    <a:lnTo>
                      <a:pt x="624" y="195"/>
                    </a:lnTo>
                    <a:lnTo>
                      <a:pt x="601" y="199"/>
                    </a:lnTo>
                    <a:lnTo>
                      <a:pt x="580" y="203"/>
                    </a:lnTo>
                    <a:lnTo>
                      <a:pt x="557" y="207"/>
                    </a:lnTo>
                    <a:lnTo>
                      <a:pt x="535" y="209"/>
                    </a:lnTo>
                    <a:lnTo>
                      <a:pt x="514" y="211"/>
                    </a:lnTo>
                    <a:lnTo>
                      <a:pt x="493" y="214"/>
                    </a:lnTo>
                    <a:lnTo>
                      <a:pt x="474" y="216"/>
                    </a:lnTo>
                    <a:lnTo>
                      <a:pt x="454" y="217"/>
                    </a:lnTo>
                    <a:lnTo>
                      <a:pt x="436" y="218"/>
                    </a:lnTo>
                    <a:lnTo>
                      <a:pt x="420" y="219"/>
                    </a:lnTo>
                    <a:lnTo>
                      <a:pt x="402" y="218"/>
                    </a:lnTo>
                    <a:lnTo>
                      <a:pt x="384" y="217"/>
                    </a:lnTo>
                    <a:lnTo>
                      <a:pt x="362" y="216"/>
                    </a:lnTo>
                    <a:lnTo>
                      <a:pt x="340" y="215"/>
                    </a:lnTo>
                    <a:lnTo>
                      <a:pt x="316" y="212"/>
                    </a:lnTo>
                    <a:lnTo>
                      <a:pt x="291" y="210"/>
                    </a:lnTo>
                    <a:lnTo>
                      <a:pt x="265" y="208"/>
                    </a:lnTo>
                    <a:lnTo>
                      <a:pt x="240" y="204"/>
                    </a:lnTo>
                    <a:lnTo>
                      <a:pt x="213" y="201"/>
                    </a:lnTo>
                    <a:lnTo>
                      <a:pt x="187" y="197"/>
                    </a:lnTo>
                    <a:lnTo>
                      <a:pt x="162" y="192"/>
                    </a:lnTo>
                    <a:lnTo>
                      <a:pt x="136" y="186"/>
                    </a:lnTo>
                    <a:lnTo>
                      <a:pt x="112" y="179"/>
                    </a:lnTo>
                    <a:lnTo>
                      <a:pt x="89" y="171"/>
                    </a:lnTo>
                    <a:lnTo>
                      <a:pt x="68" y="163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46" y="147"/>
                    </a:lnTo>
                    <a:lnTo>
                      <a:pt x="41" y="140"/>
                    </a:lnTo>
                    <a:lnTo>
                      <a:pt x="35" y="133"/>
                    </a:lnTo>
                    <a:lnTo>
                      <a:pt x="28" y="126"/>
                    </a:lnTo>
                    <a:lnTo>
                      <a:pt x="30" y="117"/>
                    </a:lnTo>
                    <a:lnTo>
                      <a:pt x="28" y="108"/>
                    </a:lnTo>
                    <a:lnTo>
                      <a:pt x="22" y="97"/>
                    </a:lnTo>
                    <a:lnTo>
                      <a:pt x="16" y="87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26" y="46"/>
                    </a:lnTo>
                    <a:lnTo>
                      <a:pt x="51" y="55"/>
                    </a:lnTo>
                    <a:lnTo>
                      <a:pt x="77" y="63"/>
                    </a:lnTo>
                    <a:lnTo>
                      <a:pt x="104" y="70"/>
                    </a:lnTo>
                    <a:lnTo>
                      <a:pt x="132" y="76"/>
                    </a:lnTo>
                    <a:lnTo>
                      <a:pt x="159" y="82"/>
                    </a:lnTo>
                    <a:lnTo>
                      <a:pt x="187" y="88"/>
                    </a:lnTo>
                    <a:lnTo>
                      <a:pt x="216" y="93"/>
                    </a:lnTo>
                    <a:lnTo>
                      <a:pt x="244" y="97"/>
                    </a:lnTo>
                    <a:lnTo>
                      <a:pt x="273" y="102"/>
                    </a:lnTo>
                    <a:lnTo>
                      <a:pt x="303" y="105"/>
                    </a:lnTo>
                    <a:lnTo>
                      <a:pt x="332" y="108"/>
                    </a:lnTo>
                    <a:lnTo>
                      <a:pt x="362" y="110"/>
                    </a:lnTo>
                    <a:lnTo>
                      <a:pt x="391" y="111"/>
                    </a:lnTo>
                    <a:lnTo>
                      <a:pt x="421" y="112"/>
                    </a:lnTo>
                    <a:lnTo>
                      <a:pt x="451" y="112"/>
                    </a:lnTo>
                    <a:lnTo>
                      <a:pt x="479" y="111"/>
                    </a:lnTo>
                    <a:lnTo>
                      <a:pt x="509" y="110"/>
                    </a:lnTo>
                    <a:lnTo>
                      <a:pt x="538" y="108"/>
                    </a:lnTo>
                    <a:lnTo>
                      <a:pt x="568" y="104"/>
                    </a:lnTo>
                    <a:lnTo>
                      <a:pt x="597" y="101"/>
                    </a:lnTo>
                    <a:lnTo>
                      <a:pt x="624" y="96"/>
                    </a:lnTo>
                    <a:lnTo>
                      <a:pt x="653" y="90"/>
                    </a:lnTo>
                    <a:lnTo>
                      <a:pt x="681" y="85"/>
                    </a:lnTo>
                    <a:lnTo>
                      <a:pt x="709" y="78"/>
                    </a:lnTo>
                    <a:lnTo>
                      <a:pt x="736" y="70"/>
                    </a:lnTo>
                    <a:lnTo>
                      <a:pt x="763" y="60"/>
                    </a:lnTo>
                    <a:lnTo>
                      <a:pt x="789" y="50"/>
                    </a:lnTo>
                    <a:lnTo>
                      <a:pt x="815" y="40"/>
                    </a:lnTo>
                    <a:lnTo>
                      <a:pt x="839" y="27"/>
                    </a:lnTo>
                    <a:lnTo>
                      <a:pt x="864" y="14"/>
                    </a:lnTo>
                    <a:lnTo>
                      <a:pt x="887" y="0"/>
                    </a:lnTo>
                    <a:lnTo>
                      <a:pt x="888" y="3"/>
                    </a:lnTo>
                    <a:lnTo>
                      <a:pt x="891" y="4"/>
                    </a:lnTo>
                    <a:lnTo>
                      <a:pt x="892" y="5"/>
                    </a:lnTo>
                    <a:lnTo>
                      <a:pt x="893" y="6"/>
                    </a:lnTo>
                    <a:lnTo>
                      <a:pt x="885" y="28"/>
                    </a:lnTo>
                    <a:lnTo>
                      <a:pt x="876" y="50"/>
                    </a:lnTo>
                    <a:lnTo>
                      <a:pt x="867" y="72"/>
                    </a:lnTo>
                    <a:lnTo>
                      <a:pt x="859" y="94"/>
                    </a:lnTo>
                    <a:lnTo>
                      <a:pt x="857" y="94"/>
                    </a:lnTo>
                    <a:lnTo>
                      <a:pt x="855" y="94"/>
                    </a:lnTo>
                    <a:lnTo>
                      <a:pt x="854" y="94"/>
                    </a:lnTo>
                    <a:lnTo>
                      <a:pt x="850" y="94"/>
                    </a:lnTo>
                    <a:lnTo>
                      <a:pt x="846" y="101"/>
                    </a:lnTo>
                    <a:lnTo>
                      <a:pt x="841" y="106"/>
                    </a:lnTo>
                    <a:lnTo>
                      <a:pt x="835" y="113"/>
                    </a:lnTo>
                    <a:lnTo>
                      <a:pt x="828" y="1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79" name="Line 171"/>
          <p:cNvSpPr>
            <a:spLocks noChangeShapeType="1"/>
          </p:cNvSpPr>
          <p:nvPr/>
        </p:nvSpPr>
        <p:spPr bwMode="auto">
          <a:xfrm>
            <a:off x="2312988" y="6478588"/>
            <a:ext cx="2514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3180" name="Group 172"/>
          <p:cNvGrpSpPr>
            <a:grpSpLocks/>
          </p:cNvGrpSpPr>
          <p:nvPr/>
        </p:nvGrpSpPr>
        <p:grpSpPr bwMode="auto">
          <a:xfrm>
            <a:off x="6884988" y="5056188"/>
            <a:ext cx="1893887" cy="1614487"/>
            <a:chOff x="3296" y="3303"/>
            <a:chExt cx="1193" cy="1017"/>
          </a:xfrm>
        </p:grpSpPr>
        <p:grpSp>
          <p:nvGrpSpPr>
            <p:cNvPr id="43181" name="Group 173"/>
            <p:cNvGrpSpPr>
              <a:grpSpLocks/>
            </p:cNvGrpSpPr>
            <p:nvPr/>
          </p:nvGrpSpPr>
          <p:grpSpPr bwMode="auto">
            <a:xfrm>
              <a:off x="3296" y="3303"/>
              <a:ext cx="1193" cy="1017"/>
              <a:chOff x="1200" y="2592"/>
              <a:chExt cx="1584" cy="1440"/>
            </a:xfrm>
          </p:grpSpPr>
          <p:pic>
            <p:nvPicPr>
              <p:cNvPr id="43182" name="Picture 174" descr="ag00378_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2592"/>
                <a:ext cx="1440" cy="1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183" name="Freeform 175"/>
              <p:cNvSpPr>
                <a:spLocks/>
              </p:cNvSpPr>
              <p:nvPr/>
            </p:nvSpPr>
            <p:spPr bwMode="auto">
              <a:xfrm>
                <a:off x="1200" y="2976"/>
                <a:ext cx="1584" cy="1056"/>
              </a:xfrm>
              <a:custGeom>
                <a:avLst/>
                <a:gdLst>
                  <a:gd name="T0" fmla="*/ 48 w 1584"/>
                  <a:gd name="T1" fmla="*/ 1056 h 1056"/>
                  <a:gd name="T2" fmla="*/ 0 w 1584"/>
                  <a:gd name="T3" fmla="*/ 576 h 1056"/>
                  <a:gd name="T4" fmla="*/ 288 w 1584"/>
                  <a:gd name="T5" fmla="*/ 576 h 1056"/>
                  <a:gd name="T6" fmla="*/ 288 w 1584"/>
                  <a:gd name="T7" fmla="*/ 192 h 1056"/>
                  <a:gd name="T8" fmla="*/ 528 w 1584"/>
                  <a:gd name="T9" fmla="*/ 192 h 1056"/>
                  <a:gd name="T10" fmla="*/ 528 w 1584"/>
                  <a:gd name="T11" fmla="*/ 0 h 1056"/>
                  <a:gd name="T12" fmla="*/ 864 w 1584"/>
                  <a:gd name="T13" fmla="*/ 0 h 1056"/>
                  <a:gd name="T14" fmla="*/ 960 w 1584"/>
                  <a:gd name="T15" fmla="*/ 240 h 1056"/>
                  <a:gd name="T16" fmla="*/ 1056 w 1584"/>
                  <a:gd name="T17" fmla="*/ 336 h 1056"/>
                  <a:gd name="T18" fmla="*/ 1440 w 1584"/>
                  <a:gd name="T19" fmla="*/ 144 h 1056"/>
                  <a:gd name="T20" fmla="*/ 1584 w 1584"/>
                  <a:gd name="T21" fmla="*/ 432 h 1056"/>
                  <a:gd name="T22" fmla="*/ 1200 w 1584"/>
                  <a:gd name="T23" fmla="*/ 528 h 1056"/>
                  <a:gd name="T24" fmla="*/ 1152 w 1584"/>
                  <a:gd name="T25" fmla="*/ 672 h 1056"/>
                  <a:gd name="T26" fmla="*/ 1200 w 1584"/>
                  <a:gd name="T27" fmla="*/ 864 h 1056"/>
                  <a:gd name="T28" fmla="*/ 720 w 1584"/>
                  <a:gd name="T29" fmla="*/ 1008 h 1056"/>
                  <a:gd name="T30" fmla="*/ 48 w 1584"/>
                  <a:gd name="T31" fmla="*/ 10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4" h="1056">
                    <a:moveTo>
                      <a:pt x="48" y="1056"/>
                    </a:moveTo>
                    <a:lnTo>
                      <a:pt x="0" y="576"/>
                    </a:lnTo>
                    <a:lnTo>
                      <a:pt x="288" y="576"/>
                    </a:lnTo>
                    <a:lnTo>
                      <a:pt x="288" y="192"/>
                    </a:lnTo>
                    <a:lnTo>
                      <a:pt x="528" y="192"/>
                    </a:lnTo>
                    <a:lnTo>
                      <a:pt x="528" y="0"/>
                    </a:lnTo>
                    <a:lnTo>
                      <a:pt x="864" y="0"/>
                    </a:lnTo>
                    <a:lnTo>
                      <a:pt x="960" y="240"/>
                    </a:lnTo>
                    <a:lnTo>
                      <a:pt x="1056" y="336"/>
                    </a:lnTo>
                    <a:lnTo>
                      <a:pt x="1440" y="144"/>
                    </a:lnTo>
                    <a:lnTo>
                      <a:pt x="1584" y="432"/>
                    </a:lnTo>
                    <a:lnTo>
                      <a:pt x="1200" y="528"/>
                    </a:lnTo>
                    <a:lnTo>
                      <a:pt x="1152" y="672"/>
                    </a:lnTo>
                    <a:lnTo>
                      <a:pt x="1200" y="864"/>
                    </a:lnTo>
                    <a:lnTo>
                      <a:pt x="720" y="1008"/>
                    </a:lnTo>
                    <a:lnTo>
                      <a:pt x="48" y="105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3184" name="Group 176"/>
            <p:cNvGrpSpPr>
              <a:grpSpLocks/>
            </p:cNvGrpSpPr>
            <p:nvPr/>
          </p:nvGrpSpPr>
          <p:grpSpPr bwMode="auto">
            <a:xfrm>
              <a:off x="3888" y="3596"/>
              <a:ext cx="258" cy="690"/>
              <a:chOff x="614" y="2783"/>
              <a:chExt cx="343" cy="970"/>
            </a:xfrm>
          </p:grpSpPr>
          <p:sp>
            <p:nvSpPr>
              <p:cNvPr id="43185" name="Freeform 177"/>
              <p:cNvSpPr>
                <a:spLocks/>
              </p:cNvSpPr>
              <p:nvPr/>
            </p:nvSpPr>
            <p:spPr bwMode="auto">
              <a:xfrm>
                <a:off x="770" y="2910"/>
                <a:ext cx="33" cy="129"/>
              </a:xfrm>
              <a:custGeom>
                <a:avLst/>
                <a:gdLst>
                  <a:gd name="T0" fmla="*/ 57 w 67"/>
                  <a:gd name="T1" fmla="*/ 259 h 259"/>
                  <a:gd name="T2" fmla="*/ 67 w 67"/>
                  <a:gd name="T3" fmla="*/ 152 h 259"/>
                  <a:gd name="T4" fmla="*/ 67 w 67"/>
                  <a:gd name="T5" fmla="*/ 73 h 259"/>
                  <a:gd name="T6" fmla="*/ 57 w 67"/>
                  <a:gd name="T7" fmla="*/ 15 h 259"/>
                  <a:gd name="T8" fmla="*/ 31 w 67"/>
                  <a:gd name="T9" fmla="*/ 0 h 259"/>
                  <a:gd name="T10" fmla="*/ 6 w 67"/>
                  <a:gd name="T11" fmla="*/ 6 h 259"/>
                  <a:gd name="T12" fmla="*/ 15 w 67"/>
                  <a:gd name="T13" fmla="*/ 164 h 259"/>
                  <a:gd name="T14" fmla="*/ 0 w 67"/>
                  <a:gd name="T15" fmla="*/ 259 h 259"/>
                  <a:gd name="T16" fmla="*/ 57 w 67"/>
                  <a:gd name="T17" fmla="*/ 259 h 259"/>
                  <a:gd name="T18" fmla="*/ 57 w 67"/>
                  <a:gd name="T19" fmla="*/ 2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259">
                    <a:moveTo>
                      <a:pt x="57" y="259"/>
                    </a:moveTo>
                    <a:lnTo>
                      <a:pt x="67" y="152"/>
                    </a:lnTo>
                    <a:lnTo>
                      <a:pt x="67" y="73"/>
                    </a:lnTo>
                    <a:lnTo>
                      <a:pt x="57" y="15"/>
                    </a:lnTo>
                    <a:lnTo>
                      <a:pt x="31" y="0"/>
                    </a:lnTo>
                    <a:lnTo>
                      <a:pt x="6" y="6"/>
                    </a:lnTo>
                    <a:lnTo>
                      <a:pt x="15" y="164"/>
                    </a:lnTo>
                    <a:lnTo>
                      <a:pt x="0" y="259"/>
                    </a:lnTo>
                    <a:lnTo>
                      <a:pt x="57" y="259"/>
                    </a:lnTo>
                    <a:lnTo>
                      <a:pt x="57" y="259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6" name="Freeform 178"/>
              <p:cNvSpPr>
                <a:spLocks/>
              </p:cNvSpPr>
              <p:nvPr/>
            </p:nvSpPr>
            <p:spPr bwMode="auto">
              <a:xfrm>
                <a:off x="624" y="2976"/>
                <a:ext cx="321" cy="751"/>
              </a:xfrm>
              <a:custGeom>
                <a:avLst/>
                <a:gdLst>
                  <a:gd name="T0" fmla="*/ 4 w 643"/>
                  <a:gd name="T1" fmla="*/ 1502 h 1502"/>
                  <a:gd name="T2" fmla="*/ 0 w 643"/>
                  <a:gd name="T3" fmla="*/ 213 h 1502"/>
                  <a:gd name="T4" fmla="*/ 19 w 643"/>
                  <a:gd name="T5" fmla="*/ 122 h 1502"/>
                  <a:gd name="T6" fmla="*/ 65 w 643"/>
                  <a:gd name="T7" fmla="*/ 80 h 1502"/>
                  <a:gd name="T8" fmla="*/ 187 w 643"/>
                  <a:gd name="T9" fmla="*/ 101 h 1502"/>
                  <a:gd name="T10" fmla="*/ 335 w 643"/>
                  <a:gd name="T11" fmla="*/ 137 h 1502"/>
                  <a:gd name="T12" fmla="*/ 365 w 643"/>
                  <a:gd name="T13" fmla="*/ 97 h 1502"/>
                  <a:gd name="T14" fmla="*/ 512 w 643"/>
                  <a:gd name="T15" fmla="*/ 0 h 1502"/>
                  <a:gd name="T16" fmla="*/ 573 w 643"/>
                  <a:gd name="T17" fmla="*/ 25 h 1502"/>
                  <a:gd name="T18" fmla="*/ 573 w 643"/>
                  <a:gd name="T19" fmla="*/ 80 h 1502"/>
                  <a:gd name="T20" fmla="*/ 643 w 643"/>
                  <a:gd name="T21" fmla="*/ 249 h 1502"/>
                  <a:gd name="T22" fmla="*/ 618 w 643"/>
                  <a:gd name="T23" fmla="*/ 402 h 1502"/>
                  <a:gd name="T24" fmla="*/ 563 w 643"/>
                  <a:gd name="T25" fmla="*/ 502 h 1502"/>
                  <a:gd name="T26" fmla="*/ 563 w 643"/>
                  <a:gd name="T27" fmla="*/ 1432 h 1502"/>
                  <a:gd name="T28" fmla="*/ 481 w 643"/>
                  <a:gd name="T29" fmla="*/ 1447 h 1502"/>
                  <a:gd name="T30" fmla="*/ 421 w 643"/>
                  <a:gd name="T31" fmla="*/ 1442 h 1502"/>
                  <a:gd name="T32" fmla="*/ 345 w 643"/>
                  <a:gd name="T33" fmla="*/ 1417 h 1502"/>
                  <a:gd name="T34" fmla="*/ 274 w 643"/>
                  <a:gd name="T35" fmla="*/ 1314 h 1502"/>
                  <a:gd name="T36" fmla="*/ 192 w 643"/>
                  <a:gd name="T37" fmla="*/ 1305 h 1502"/>
                  <a:gd name="T38" fmla="*/ 101 w 643"/>
                  <a:gd name="T39" fmla="*/ 1335 h 1502"/>
                  <a:gd name="T40" fmla="*/ 46 w 643"/>
                  <a:gd name="T41" fmla="*/ 1411 h 1502"/>
                  <a:gd name="T42" fmla="*/ 46 w 643"/>
                  <a:gd name="T43" fmla="*/ 1499 h 1502"/>
                  <a:gd name="T44" fmla="*/ 4 w 643"/>
                  <a:gd name="T45" fmla="*/ 1502 h 1502"/>
                  <a:gd name="T46" fmla="*/ 4 w 643"/>
                  <a:gd name="T47" fmla="*/ 1502 h 1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43" h="1502">
                    <a:moveTo>
                      <a:pt x="4" y="1502"/>
                    </a:moveTo>
                    <a:lnTo>
                      <a:pt x="0" y="213"/>
                    </a:lnTo>
                    <a:lnTo>
                      <a:pt x="19" y="122"/>
                    </a:lnTo>
                    <a:lnTo>
                      <a:pt x="65" y="80"/>
                    </a:lnTo>
                    <a:lnTo>
                      <a:pt x="187" y="101"/>
                    </a:lnTo>
                    <a:lnTo>
                      <a:pt x="335" y="137"/>
                    </a:lnTo>
                    <a:lnTo>
                      <a:pt x="365" y="97"/>
                    </a:lnTo>
                    <a:lnTo>
                      <a:pt x="512" y="0"/>
                    </a:lnTo>
                    <a:lnTo>
                      <a:pt x="573" y="25"/>
                    </a:lnTo>
                    <a:lnTo>
                      <a:pt x="573" y="80"/>
                    </a:lnTo>
                    <a:lnTo>
                      <a:pt x="643" y="249"/>
                    </a:lnTo>
                    <a:lnTo>
                      <a:pt x="618" y="402"/>
                    </a:lnTo>
                    <a:lnTo>
                      <a:pt x="563" y="502"/>
                    </a:lnTo>
                    <a:lnTo>
                      <a:pt x="563" y="1432"/>
                    </a:lnTo>
                    <a:lnTo>
                      <a:pt x="481" y="1447"/>
                    </a:lnTo>
                    <a:lnTo>
                      <a:pt x="421" y="1442"/>
                    </a:lnTo>
                    <a:lnTo>
                      <a:pt x="345" y="1417"/>
                    </a:lnTo>
                    <a:lnTo>
                      <a:pt x="274" y="1314"/>
                    </a:lnTo>
                    <a:lnTo>
                      <a:pt x="192" y="1305"/>
                    </a:lnTo>
                    <a:lnTo>
                      <a:pt x="101" y="1335"/>
                    </a:lnTo>
                    <a:lnTo>
                      <a:pt x="46" y="1411"/>
                    </a:lnTo>
                    <a:lnTo>
                      <a:pt x="46" y="1499"/>
                    </a:lnTo>
                    <a:lnTo>
                      <a:pt x="4" y="1502"/>
                    </a:lnTo>
                    <a:lnTo>
                      <a:pt x="4" y="1502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7" name="Freeform 179"/>
              <p:cNvSpPr>
                <a:spLocks/>
              </p:cNvSpPr>
              <p:nvPr/>
            </p:nvSpPr>
            <p:spPr bwMode="auto">
              <a:xfrm>
                <a:off x="909" y="3730"/>
                <a:ext cx="19" cy="23"/>
              </a:xfrm>
              <a:custGeom>
                <a:avLst/>
                <a:gdLst>
                  <a:gd name="T0" fmla="*/ 17 w 38"/>
                  <a:gd name="T1" fmla="*/ 0 h 46"/>
                  <a:gd name="T2" fmla="*/ 0 w 38"/>
                  <a:gd name="T3" fmla="*/ 12 h 46"/>
                  <a:gd name="T4" fmla="*/ 7 w 38"/>
                  <a:gd name="T5" fmla="*/ 46 h 46"/>
                  <a:gd name="T6" fmla="*/ 34 w 38"/>
                  <a:gd name="T7" fmla="*/ 46 h 46"/>
                  <a:gd name="T8" fmla="*/ 38 w 38"/>
                  <a:gd name="T9" fmla="*/ 21 h 46"/>
                  <a:gd name="T10" fmla="*/ 17 w 38"/>
                  <a:gd name="T11" fmla="*/ 0 h 46"/>
                  <a:gd name="T12" fmla="*/ 17 w 38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46">
                    <a:moveTo>
                      <a:pt x="17" y="0"/>
                    </a:moveTo>
                    <a:lnTo>
                      <a:pt x="0" y="12"/>
                    </a:lnTo>
                    <a:lnTo>
                      <a:pt x="7" y="46"/>
                    </a:lnTo>
                    <a:lnTo>
                      <a:pt x="34" y="46"/>
                    </a:lnTo>
                    <a:lnTo>
                      <a:pt x="38" y="21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8" name="Freeform 180"/>
              <p:cNvSpPr>
                <a:spLocks/>
              </p:cNvSpPr>
              <p:nvPr/>
            </p:nvSpPr>
            <p:spPr bwMode="auto">
              <a:xfrm>
                <a:off x="758" y="2783"/>
                <a:ext cx="43" cy="132"/>
              </a:xfrm>
              <a:custGeom>
                <a:avLst/>
                <a:gdLst>
                  <a:gd name="T0" fmla="*/ 40 w 86"/>
                  <a:gd name="T1" fmla="*/ 249 h 265"/>
                  <a:gd name="T2" fmla="*/ 6 w 86"/>
                  <a:gd name="T3" fmla="*/ 189 h 265"/>
                  <a:gd name="T4" fmla="*/ 0 w 86"/>
                  <a:gd name="T5" fmla="*/ 147 h 265"/>
                  <a:gd name="T6" fmla="*/ 21 w 86"/>
                  <a:gd name="T7" fmla="*/ 107 h 265"/>
                  <a:gd name="T8" fmla="*/ 52 w 86"/>
                  <a:gd name="T9" fmla="*/ 0 h 265"/>
                  <a:gd name="T10" fmla="*/ 71 w 86"/>
                  <a:gd name="T11" fmla="*/ 71 h 265"/>
                  <a:gd name="T12" fmla="*/ 86 w 86"/>
                  <a:gd name="T13" fmla="*/ 147 h 265"/>
                  <a:gd name="T14" fmla="*/ 77 w 86"/>
                  <a:gd name="T15" fmla="*/ 219 h 265"/>
                  <a:gd name="T16" fmla="*/ 67 w 86"/>
                  <a:gd name="T17" fmla="*/ 265 h 265"/>
                  <a:gd name="T18" fmla="*/ 40 w 86"/>
                  <a:gd name="T19" fmla="*/ 249 h 265"/>
                  <a:gd name="T20" fmla="*/ 40 w 86"/>
                  <a:gd name="T21" fmla="*/ 24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65">
                    <a:moveTo>
                      <a:pt x="40" y="249"/>
                    </a:moveTo>
                    <a:lnTo>
                      <a:pt x="6" y="189"/>
                    </a:lnTo>
                    <a:lnTo>
                      <a:pt x="0" y="147"/>
                    </a:lnTo>
                    <a:lnTo>
                      <a:pt x="21" y="107"/>
                    </a:lnTo>
                    <a:lnTo>
                      <a:pt x="52" y="0"/>
                    </a:lnTo>
                    <a:lnTo>
                      <a:pt x="71" y="71"/>
                    </a:lnTo>
                    <a:lnTo>
                      <a:pt x="86" y="147"/>
                    </a:lnTo>
                    <a:lnTo>
                      <a:pt x="77" y="219"/>
                    </a:lnTo>
                    <a:lnTo>
                      <a:pt x="67" y="265"/>
                    </a:lnTo>
                    <a:lnTo>
                      <a:pt x="40" y="249"/>
                    </a:lnTo>
                    <a:lnTo>
                      <a:pt x="40" y="2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9" name="Freeform 181"/>
              <p:cNvSpPr>
                <a:spLocks/>
              </p:cNvSpPr>
              <p:nvPr/>
            </p:nvSpPr>
            <p:spPr bwMode="auto">
              <a:xfrm>
                <a:off x="614" y="3009"/>
                <a:ext cx="272" cy="723"/>
              </a:xfrm>
              <a:custGeom>
                <a:avLst/>
                <a:gdLst>
                  <a:gd name="T0" fmla="*/ 10 w 544"/>
                  <a:gd name="T1" fmla="*/ 1445 h 1445"/>
                  <a:gd name="T2" fmla="*/ 10 w 544"/>
                  <a:gd name="T3" fmla="*/ 236 h 1445"/>
                  <a:gd name="T4" fmla="*/ 0 w 544"/>
                  <a:gd name="T5" fmla="*/ 122 h 1445"/>
                  <a:gd name="T6" fmla="*/ 17 w 544"/>
                  <a:gd name="T7" fmla="*/ 36 h 1445"/>
                  <a:gd name="T8" fmla="*/ 76 w 544"/>
                  <a:gd name="T9" fmla="*/ 0 h 1445"/>
                  <a:gd name="T10" fmla="*/ 173 w 544"/>
                  <a:gd name="T11" fmla="*/ 0 h 1445"/>
                  <a:gd name="T12" fmla="*/ 314 w 544"/>
                  <a:gd name="T13" fmla="*/ 42 h 1445"/>
                  <a:gd name="T14" fmla="*/ 434 w 544"/>
                  <a:gd name="T15" fmla="*/ 51 h 1445"/>
                  <a:gd name="T16" fmla="*/ 497 w 544"/>
                  <a:gd name="T17" fmla="*/ 42 h 1445"/>
                  <a:gd name="T18" fmla="*/ 537 w 544"/>
                  <a:gd name="T19" fmla="*/ 6 h 1445"/>
                  <a:gd name="T20" fmla="*/ 544 w 544"/>
                  <a:gd name="T21" fmla="*/ 36 h 1445"/>
                  <a:gd name="T22" fmla="*/ 495 w 544"/>
                  <a:gd name="T23" fmla="*/ 76 h 1445"/>
                  <a:gd name="T24" fmla="*/ 434 w 544"/>
                  <a:gd name="T25" fmla="*/ 91 h 1445"/>
                  <a:gd name="T26" fmla="*/ 348 w 544"/>
                  <a:gd name="T27" fmla="*/ 85 h 1445"/>
                  <a:gd name="T28" fmla="*/ 192 w 544"/>
                  <a:gd name="T29" fmla="*/ 49 h 1445"/>
                  <a:gd name="T30" fmla="*/ 126 w 544"/>
                  <a:gd name="T31" fmla="*/ 42 h 1445"/>
                  <a:gd name="T32" fmla="*/ 71 w 544"/>
                  <a:gd name="T33" fmla="*/ 51 h 1445"/>
                  <a:gd name="T34" fmla="*/ 46 w 544"/>
                  <a:gd name="T35" fmla="*/ 101 h 1445"/>
                  <a:gd name="T36" fmla="*/ 40 w 544"/>
                  <a:gd name="T37" fmla="*/ 171 h 1445"/>
                  <a:gd name="T38" fmla="*/ 46 w 544"/>
                  <a:gd name="T39" fmla="*/ 281 h 1445"/>
                  <a:gd name="T40" fmla="*/ 54 w 544"/>
                  <a:gd name="T41" fmla="*/ 1420 h 1445"/>
                  <a:gd name="T42" fmla="*/ 10 w 544"/>
                  <a:gd name="T43" fmla="*/ 1445 h 1445"/>
                  <a:gd name="T44" fmla="*/ 10 w 544"/>
                  <a:gd name="T45" fmla="*/ 1445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4" h="1445">
                    <a:moveTo>
                      <a:pt x="10" y="1445"/>
                    </a:moveTo>
                    <a:lnTo>
                      <a:pt x="10" y="236"/>
                    </a:lnTo>
                    <a:lnTo>
                      <a:pt x="0" y="122"/>
                    </a:lnTo>
                    <a:lnTo>
                      <a:pt x="17" y="36"/>
                    </a:lnTo>
                    <a:lnTo>
                      <a:pt x="76" y="0"/>
                    </a:lnTo>
                    <a:lnTo>
                      <a:pt x="173" y="0"/>
                    </a:lnTo>
                    <a:lnTo>
                      <a:pt x="314" y="42"/>
                    </a:lnTo>
                    <a:lnTo>
                      <a:pt x="434" y="51"/>
                    </a:lnTo>
                    <a:lnTo>
                      <a:pt x="497" y="42"/>
                    </a:lnTo>
                    <a:lnTo>
                      <a:pt x="537" y="6"/>
                    </a:lnTo>
                    <a:lnTo>
                      <a:pt x="544" y="36"/>
                    </a:lnTo>
                    <a:lnTo>
                      <a:pt x="495" y="76"/>
                    </a:lnTo>
                    <a:lnTo>
                      <a:pt x="434" y="91"/>
                    </a:lnTo>
                    <a:lnTo>
                      <a:pt x="348" y="85"/>
                    </a:lnTo>
                    <a:lnTo>
                      <a:pt x="192" y="49"/>
                    </a:lnTo>
                    <a:lnTo>
                      <a:pt x="126" y="42"/>
                    </a:lnTo>
                    <a:lnTo>
                      <a:pt x="71" y="51"/>
                    </a:lnTo>
                    <a:lnTo>
                      <a:pt x="46" y="101"/>
                    </a:lnTo>
                    <a:lnTo>
                      <a:pt x="40" y="171"/>
                    </a:lnTo>
                    <a:lnTo>
                      <a:pt x="46" y="281"/>
                    </a:lnTo>
                    <a:lnTo>
                      <a:pt x="54" y="1420"/>
                    </a:lnTo>
                    <a:lnTo>
                      <a:pt x="10" y="1445"/>
                    </a:lnTo>
                    <a:lnTo>
                      <a:pt x="10" y="1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0" name="Freeform 182"/>
              <p:cNvSpPr>
                <a:spLocks/>
              </p:cNvSpPr>
              <p:nvPr/>
            </p:nvSpPr>
            <p:spPr bwMode="auto">
              <a:xfrm>
                <a:off x="796" y="2971"/>
                <a:ext cx="161" cy="722"/>
              </a:xfrm>
              <a:custGeom>
                <a:avLst/>
                <a:gdLst>
                  <a:gd name="T0" fmla="*/ 1 w 323"/>
                  <a:gd name="T1" fmla="*/ 80 h 1443"/>
                  <a:gd name="T2" fmla="*/ 55 w 323"/>
                  <a:gd name="T3" fmla="*/ 66 h 1443"/>
                  <a:gd name="T4" fmla="*/ 140 w 323"/>
                  <a:gd name="T5" fmla="*/ 9 h 1443"/>
                  <a:gd name="T6" fmla="*/ 195 w 323"/>
                  <a:gd name="T7" fmla="*/ 0 h 1443"/>
                  <a:gd name="T8" fmla="*/ 226 w 323"/>
                  <a:gd name="T9" fmla="*/ 11 h 1443"/>
                  <a:gd name="T10" fmla="*/ 247 w 323"/>
                  <a:gd name="T11" fmla="*/ 32 h 1443"/>
                  <a:gd name="T12" fmla="*/ 250 w 323"/>
                  <a:gd name="T13" fmla="*/ 72 h 1443"/>
                  <a:gd name="T14" fmla="*/ 273 w 323"/>
                  <a:gd name="T15" fmla="*/ 133 h 1443"/>
                  <a:gd name="T16" fmla="*/ 313 w 323"/>
                  <a:gd name="T17" fmla="*/ 226 h 1443"/>
                  <a:gd name="T18" fmla="*/ 323 w 323"/>
                  <a:gd name="T19" fmla="*/ 304 h 1443"/>
                  <a:gd name="T20" fmla="*/ 302 w 323"/>
                  <a:gd name="T21" fmla="*/ 409 h 1443"/>
                  <a:gd name="T22" fmla="*/ 252 w 323"/>
                  <a:gd name="T23" fmla="*/ 507 h 1443"/>
                  <a:gd name="T24" fmla="*/ 241 w 323"/>
                  <a:gd name="T25" fmla="*/ 595 h 1443"/>
                  <a:gd name="T26" fmla="*/ 241 w 323"/>
                  <a:gd name="T27" fmla="*/ 1443 h 1443"/>
                  <a:gd name="T28" fmla="*/ 201 w 323"/>
                  <a:gd name="T29" fmla="*/ 1435 h 1443"/>
                  <a:gd name="T30" fmla="*/ 203 w 323"/>
                  <a:gd name="T31" fmla="*/ 578 h 1443"/>
                  <a:gd name="T32" fmla="*/ 211 w 323"/>
                  <a:gd name="T33" fmla="*/ 504 h 1443"/>
                  <a:gd name="T34" fmla="*/ 222 w 323"/>
                  <a:gd name="T35" fmla="*/ 462 h 1443"/>
                  <a:gd name="T36" fmla="*/ 262 w 323"/>
                  <a:gd name="T37" fmla="*/ 390 h 1443"/>
                  <a:gd name="T38" fmla="*/ 273 w 323"/>
                  <a:gd name="T39" fmla="*/ 327 h 1443"/>
                  <a:gd name="T40" fmla="*/ 271 w 323"/>
                  <a:gd name="T41" fmla="*/ 260 h 1443"/>
                  <a:gd name="T42" fmla="*/ 252 w 323"/>
                  <a:gd name="T43" fmla="*/ 182 h 1443"/>
                  <a:gd name="T44" fmla="*/ 218 w 323"/>
                  <a:gd name="T45" fmla="*/ 101 h 1443"/>
                  <a:gd name="T46" fmla="*/ 211 w 323"/>
                  <a:gd name="T47" fmla="*/ 55 h 1443"/>
                  <a:gd name="T48" fmla="*/ 186 w 323"/>
                  <a:gd name="T49" fmla="*/ 42 h 1443"/>
                  <a:gd name="T50" fmla="*/ 152 w 323"/>
                  <a:gd name="T51" fmla="*/ 42 h 1443"/>
                  <a:gd name="T52" fmla="*/ 96 w 323"/>
                  <a:gd name="T53" fmla="*/ 91 h 1443"/>
                  <a:gd name="T54" fmla="*/ 0 w 323"/>
                  <a:gd name="T55" fmla="*/ 137 h 1443"/>
                  <a:gd name="T56" fmla="*/ 1 w 323"/>
                  <a:gd name="T57" fmla="*/ 80 h 1443"/>
                  <a:gd name="T58" fmla="*/ 1 w 323"/>
                  <a:gd name="T59" fmla="*/ 8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3" h="1443">
                    <a:moveTo>
                      <a:pt x="1" y="80"/>
                    </a:moveTo>
                    <a:lnTo>
                      <a:pt x="55" y="66"/>
                    </a:lnTo>
                    <a:lnTo>
                      <a:pt x="140" y="9"/>
                    </a:lnTo>
                    <a:lnTo>
                      <a:pt x="195" y="0"/>
                    </a:lnTo>
                    <a:lnTo>
                      <a:pt x="226" y="11"/>
                    </a:lnTo>
                    <a:lnTo>
                      <a:pt x="247" y="32"/>
                    </a:lnTo>
                    <a:lnTo>
                      <a:pt x="250" y="72"/>
                    </a:lnTo>
                    <a:lnTo>
                      <a:pt x="273" y="133"/>
                    </a:lnTo>
                    <a:lnTo>
                      <a:pt x="313" y="226"/>
                    </a:lnTo>
                    <a:lnTo>
                      <a:pt x="323" y="304"/>
                    </a:lnTo>
                    <a:lnTo>
                      <a:pt x="302" y="409"/>
                    </a:lnTo>
                    <a:lnTo>
                      <a:pt x="252" y="507"/>
                    </a:lnTo>
                    <a:lnTo>
                      <a:pt x="241" y="595"/>
                    </a:lnTo>
                    <a:lnTo>
                      <a:pt x="241" y="1443"/>
                    </a:lnTo>
                    <a:lnTo>
                      <a:pt x="201" y="1435"/>
                    </a:lnTo>
                    <a:lnTo>
                      <a:pt x="203" y="578"/>
                    </a:lnTo>
                    <a:lnTo>
                      <a:pt x="211" y="504"/>
                    </a:lnTo>
                    <a:lnTo>
                      <a:pt x="222" y="462"/>
                    </a:lnTo>
                    <a:lnTo>
                      <a:pt x="262" y="390"/>
                    </a:lnTo>
                    <a:lnTo>
                      <a:pt x="273" y="327"/>
                    </a:lnTo>
                    <a:lnTo>
                      <a:pt x="271" y="260"/>
                    </a:lnTo>
                    <a:lnTo>
                      <a:pt x="252" y="182"/>
                    </a:lnTo>
                    <a:lnTo>
                      <a:pt x="218" y="101"/>
                    </a:lnTo>
                    <a:lnTo>
                      <a:pt x="211" y="55"/>
                    </a:lnTo>
                    <a:lnTo>
                      <a:pt x="186" y="42"/>
                    </a:lnTo>
                    <a:lnTo>
                      <a:pt x="152" y="42"/>
                    </a:lnTo>
                    <a:lnTo>
                      <a:pt x="96" y="91"/>
                    </a:lnTo>
                    <a:lnTo>
                      <a:pt x="0" y="137"/>
                    </a:lnTo>
                    <a:lnTo>
                      <a:pt x="1" y="80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1" name="Freeform 183"/>
              <p:cNvSpPr>
                <a:spLocks/>
              </p:cNvSpPr>
              <p:nvPr/>
            </p:nvSpPr>
            <p:spPr bwMode="auto">
              <a:xfrm>
                <a:off x="769" y="2898"/>
                <a:ext cx="40" cy="144"/>
              </a:xfrm>
              <a:custGeom>
                <a:avLst/>
                <a:gdLst>
                  <a:gd name="T0" fmla="*/ 0 w 80"/>
                  <a:gd name="T1" fmla="*/ 276 h 288"/>
                  <a:gd name="T2" fmla="*/ 10 w 80"/>
                  <a:gd name="T3" fmla="*/ 215 h 288"/>
                  <a:gd name="T4" fmla="*/ 8 w 80"/>
                  <a:gd name="T5" fmla="*/ 115 h 288"/>
                  <a:gd name="T6" fmla="*/ 0 w 80"/>
                  <a:gd name="T7" fmla="*/ 31 h 288"/>
                  <a:gd name="T8" fmla="*/ 17 w 80"/>
                  <a:gd name="T9" fmla="*/ 0 h 288"/>
                  <a:gd name="T10" fmla="*/ 54 w 80"/>
                  <a:gd name="T11" fmla="*/ 12 h 288"/>
                  <a:gd name="T12" fmla="*/ 71 w 80"/>
                  <a:gd name="T13" fmla="*/ 52 h 288"/>
                  <a:gd name="T14" fmla="*/ 80 w 80"/>
                  <a:gd name="T15" fmla="*/ 143 h 288"/>
                  <a:gd name="T16" fmla="*/ 80 w 80"/>
                  <a:gd name="T17" fmla="*/ 204 h 288"/>
                  <a:gd name="T18" fmla="*/ 63 w 80"/>
                  <a:gd name="T19" fmla="*/ 284 h 288"/>
                  <a:gd name="T20" fmla="*/ 44 w 80"/>
                  <a:gd name="T21" fmla="*/ 282 h 288"/>
                  <a:gd name="T22" fmla="*/ 57 w 80"/>
                  <a:gd name="T23" fmla="*/ 200 h 288"/>
                  <a:gd name="T24" fmla="*/ 57 w 80"/>
                  <a:gd name="T25" fmla="*/ 116 h 288"/>
                  <a:gd name="T26" fmla="*/ 44 w 80"/>
                  <a:gd name="T27" fmla="*/ 48 h 288"/>
                  <a:gd name="T28" fmla="*/ 33 w 80"/>
                  <a:gd name="T29" fmla="*/ 33 h 288"/>
                  <a:gd name="T30" fmla="*/ 27 w 80"/>
                  <a:gd name="T31" fmla="*/ 63 h 288"/>
                  <a:gd name="T32" fmla="*/ 33 w 80"/>
                  <a:gd name="T33" fmla="*/ 139 h 288"/>
                  <a:gd name="T34" fmla="*/ 33 w 80"/>
                  <a:gd name="T35" fmla="*/ 210 h 288"/>
                  <a:gd name="T36" fmla="*/ 21 w 80"/>
                  <a:gd name="T37" fmla="*/ 288 h 288"/>
                  <a:gd name="T38" fmla="*/ 0 w 80"/>
                  <a:gd name="T39" fmla="*/ 276 h 288"/>
                  <a:gd name="T40" fmla="*/ 0 w 80"/>
                  <a:gd name="T41" fmla="*/ 27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288">
                    <a:moveTo>
                      <a:pt x="0" y="276"/>
                    </a:moveTo>
                    <a:lnTo>
                      <a:pt x="10" y="215"/>
                    </a:lnTo>
                    <a:lnTo>
                      <a:pt x="8" y="115"/>
                    </a:lnTo>
                    <a:lnTo>
                      <a:pt x="0" y="31"/>
                    </a:lnTo>
                    <a:lnTo>
                      <a:pt x="17" y="0"/>
                    </a:lnTo>
                    <a:lnTo>
                      <a:pt x="54" y="12"/>
                    </a:lnTo>
                    <a:lnTo>
                      <a:pt x="71" y="52"/>
                    </a:lnTo>
                    <a:lnTo>
                      <a:pt x="80" y="143"/>
                    </a:lnTo>
                    <a:lnTo>
                      <a:pt x="80" y="204"/>
                    </a:lnTo>
                    <a:lnTo>
                      <a:pt x="63" y="284"/>
                    </a:lnTo>
                    <a:lnTo>
                      <a:pt x="44" y="282"/>
                    </a:lnTo>
                    <a:lnTo>
                      <a:pt x="57" y="200"/>
                    </a:lnTo>
                    <a:lnTo>
                      <a:pt x="57" y="116"/>
                    </a:lnTo>
                    <a:lnTo>
                      <a:pt x="44" y="48"/>
                    </a:lnTo>
                    <a:lnTo>
                      <a:pt x="33" y="33"/>
                    </a:lnTo>
                    <a:lnTo>
                      <a:pt x="27" y="63"/>
                    </a:lnTo>
                    <a:lnTo>
                      <a:pt x="33" y="139"/>
                    </a:lnTo>
                    <a:lnTo>
                      <a:pt x="33" y="210"/>
                    </a:lnTo>
                    <a:lnTo>
                      <a:pt x="21" y="288"/>
                    </a:lnTo>
                    <a:lnTo>
                      <a:pt x="0" y="276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2" name="Freeform 184"/>
              <p:cNvSpPr>
                <a:spLocks/>
              </p:cNvSpPr>
              <p:nvPr/>
            </p:nvSpPr>
            <p:spPr bwMode="auto">
              <a:xfrm>
                <a:off x="692" y="3052"/>
                <a:ext cx="218" cy="619"/>
              </a:xfrm>
              <a:custGeom>
                <a:avLst/>
                <a:gdLst>
                  <a:gd name="T0" fmla="*/ 0 w 436"/>
                  <a:gd name="T1" fmla="*/ 4 h 1238"/>
                  <a:gd name="T2" fmla="*/ 107 w 436"/>
                  <a:gd name="T3" fmla="*/ 16 h 1238"/>
                  <a:gd name="T4" fmla="*/ 232 w 436"/>
                  <a:gd name="T5" fmla="*/ 56 h 1238"/>
                  <a:gd name="T6" fmla="*/ 314 w 436"/>
                  <a:gd name="T7" fmla="*/ 52 h 1238"/>
                  <a:gd name="T8" fmla="*/ 415 w 436"/>
                  <a:gd name="T9" fmla="*/ 0 h 1238"/>
                  <a:gd name="T10" fmla="*/ 436 w 436"/>
                  <a:gd name="T11" fmla="*/ 128 h 1238"/>
                  <a:gd name="T12" fmla="*/ 426 w 436"/>
                  <a:gd name="T13" fmla="*/ 213 h 1238"/>
                  <a:gd name="T14" fmla="*/ 390 w 436"/>
                  <a:gd name="T15" fmla="*/ 284 h 1238"/>
                  <a:gd name="T16" fmla="*/ 390 w 436"/>
                  <a:gd name="T17" fmla="*/ 386 h 1238"/>
                  <a:gd name="T18" fmla="*/ 384 w 436"/>
                  <a:gd name="T19" fmla="*/ 1234 h 1238"/>
                  <a:gd name="T20" fmla="*/ 293 w 436"/>
                  <a:gd name="T21" fmla="*/ 1238 h 1238"/>
                  <a:gd name="T22" fmla="*/ 293 w 436"/>
                  <a:gd name="T23" fmla="*/ 436 h 1238"/>
                  <a:gd name="T24" fmla="*/ 299 w 436"/>
                  <a:gd name="T25" fmla="*/ 234 h 1238"/>
                  <a:gd name="T26" fmla="*/ 263 w 436"/>
                  <a:gd name="T27" fmla="*/ 122 h 1238"/>
                  <a:gd name="T28" fmla="*/ 192 w 436"/>
                  <a:gd name="T29" fmla="*/ 86 h 1238"/>
                  <a:gd name="T30" fmla="*/ 111 w 436"/>
                  <a:gd name="T31" fmla="*/ 67 h 1238"/>
                  <a:gd name="T32" fmla="*/ 61 w 436"/>
                  <a:gd name="T33" fmla="*/ 40 h 1238"/>
                  <a:gd name="T34" fmla="*/ 0 w 436"/>
                  <a:gd name="T35" fmla="*/ 4 h 1238"/>
                  <a:gd name="T36" fmla="*/ 0 w 436"/>
                  <a:gd name="T37" fmla="*/ 4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1238">
                    <a:moveTo>
                      <a:pt x="0" y="4"/>
                    </a:moveTo>
                    <a:lnTo>
                      <a:pt x="107" y="16"/>
                    </a:lnTo>
                    <a:lnTo>
                      <a:pt x="232" y="56"/>
                    </a:lnTo>
                    <a:lnTo>
                      <a:pt x="314" y="52"/>
                    </a:lnTo>
                    <a:lnTo>
                      <a:pt x="415" y="0"/>
                    </a:lnTo>
                    <a:lnTo>
                      <a:pt x="436" y="128"/>
                    </a:lnTo>
                    <a:lnTo>
                      <a:pt x="426" y="213"/>
                    </a:lnTo>
                    <a:lnTo>
                      <a:pt x="390" y="284"/>
                    </a:lnTo>
                    <a:lnTo>
                      <a:pt x="390" y="386"/>
                    </a:lnTo>
                    <a:lnTo>
                      <a:pt x="384" y="1234"/>
                    </a:lnTo>
                    <a:lnTo>
                      <a:pt x="293" y="1238"/>
                    </a:lnTo>
                    <a:lnTo>
                      <a:pt x="293" y="436"/>
                    </a:lnTo>
                    <a:lnTo>
                      <a:pt x="299" y="234"/>
                    </a:lnTo>
                    <a:lnTo>
                      <a:pt x="263" y="122"/>
                    </a:lnTo>
                    <a:lnTo>
                      <a:pt x="192" y="86"/>
                    </a:lnTo>
                    <a:lnTo>
                      <a:pt x="111" y="67"/>
                    </a:lnTo>
                    <a:lnTo>
                      <a:pt x="61" y="4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193" name="Group 185"/>
            <p:cNvGrpSpPr>
              <a:grpSpLocks/>
            </p:cNvGrpSpPr>
            <p:nvPr/>
          </p:nvGrpSpPr>
          <p:grpSpPr bwMode="auto">
            <a:xfrm>
              <a:off x="3766" y="4184"/>
              <a:ext cx="468" cy="120"/>
              <a:chOff x="3362" y="3835"/>
              <a:chExt cx="484" cy="367"/>
            </a:xfrm>
          </p:grpSpPr>
          <p:sp>
            <p:nvSpPr>
              <p:cNvPr id="43194" name="Freeform 186"/>
              <p:cNvSpPr>
                <a:spLocks/>
              </p:cNvSpPr>
              <p:nvPr/>
            </p:nvSpPr>
            <p:spPr bwMode="auto">
              <a:xfrm>
                <a:off x="3385" y="3903"/>
                <a:ext cx="433" cy="253"/>
              </a:xfrm>
              <a:custGeom>
                <a:avLst/>
                <a:gdLst>
                  <a:gd name="T0" fmla="*/ 440 w 866"/>
                  <a:gd name="T1" fmla="*/ 506 h 507"/>
                  <a:gd name="T2" fmla="*/ 390 w 866"/>
                  <a:gd name="T3" fmla="*/ 504 h 507"/>
                  <a:gd name="T4" fmla="*/ 341 w 866"/>
                  <a:gd name="T5" fmla="*/ 500 h 507"/>
                  <a:gd name="T6" fmla="*/ 291 w 866"/>
                  <a:gd name="T7" fmla="*/ 494 h 507"/>
                  <a:gd name="T8" fmla="*/ 243 w 866"/>
                  <a:gd name="T9" fmla="*/ 484 h 507"/>
                  <a:gd name="T10" fmla="*/ 196 w 866"/>
                  <a:gd name="T11" fmla="*/ 472 h 507"/>
                  <a:gd name="T12" fmla="*/ 148 w 866"/>
                  <a:gd name="T13" fmla="*/ 456 h 507"/>
                  <a:gd name="T14" fmla="*/ 102 w 866"/>
                  <a:gd name="T15" fmla="*/ 436 h 507"/>
                  <a:gd name="T16" fmla="*/ 68 w 866"/>
                  <a:gd name="T17" fmla="*/ 376 h 507"/>
                  <a:gd name="T18" fmla="*/ 47 w 866"/>
                  <a:gd name="T19" fmla="*/ 272 h 507"/>
                  <a:gd name="T20" fmla="*/ 30 w 866"/>
                  <a:gd name="T21" fmla="*/ 165 h 507"/>
                  <a:gd name="T22" fmla="*/ 11 w 866"/>
                  <a:gd name="T23" fmla="*/ 59 h 507"/>
                  <a:gd name="T24" fmla="*/ 23 w 866"/>
                  <a:gd name="T25" fmla="*/ 14 h 507"/>
                  <a:gd name="T26" fmla="*/ 70 w 866"/>
                  <a:gd name="T27" fmla="*/ 26 h 507"/>
                  <a:gd name="T28" fmla="*/ 121 w 866"/>
                  <a:gd name="T29" fmla="*/ 34 h 507"/>
                  <a:gd name="T30" fmla="*/ 175 w 866"/>
                  <a:gd name="T31" fmla="*/ 41 h 507"/>
                  <a:gd name="T32" fmla="*/ 229 w 866"/>
                  <a:gd name="T33" fmla="*/ 46 h 507"/>
                  <a:gd name="T34" fmla="*/ 287 w 866"/>
                  <a:gd name="T35" fmla="*/ 49 h 507"/>
                  <a:gd name="T36" fmla="*/ 344 w 866"/>
                  <a:gd name="T37" fmla="*/ 51 h 507"/>
                  <a:gd name="T38" fmla="*/ 403 w 866"/>
                  <a:gd name="T39" fmla="*/ 51 h 507"/>
                  <a:gd name="T40" fmla="*/ 462 w 866"/>
                  <a:gd name="T41" fmla="*/ 50 h 507"/>
                  <a:gd name="T42" fmla="*/ 520 w 866"/>
                  <a:gd name="T43" fmla="*/ 46 h 507"/>
                  <a:gd name="T44" fmla="*/ 579 w 866"/>
                  <a:gd name="T45" fmla="*/ 43 h 507"/>
                  <a:gd name="T46" fmla="*/ 636 w 866"/>
                  <a:gd name="T47" fmla="*/ 37 h 507"/>
                  <a:gd name="T48" fmla="*/ 691 w 866"/>
                  <a:gd name="T49" fmla="*/ 31 h 507"/>
                  <a:gd name="T50" fmla="*/ 744 w 866"/>
                  <a:gd name="T51" fmla="*/ 23 h 507"/>
                  <a:gd name="T52" fmla="*/ 796 w 866"/>
                  <a:gd name="T53" fmla="*/ 15 h 507"/>
                  <a:gd name="T54" fmla="*/ 843 w 866"/>
                  <a:gd name="T55" fmla="*/ 5 h 507"/>
                  <a:gd name="T56" fmla="*/ 862 w 866"/>
                  <a:gd name="T57" fmla="*/ 64 h 507"/>
                  <a:gd name="T58" fmla="*/ 854 w 866"/>
                  <a:gd name="T59" fmla="*/ 177 h 507"/>
                  <a:gd name="T60" fmla="*/ 843 w 866"/>
                  <a:gd name="T61" fmla="*/ 272 h 507"/>
                  <a:gd name="T62" fmla="*/ 820 w 866"/>
                  <a:gd name="T63" fmla="*/ 351 h 507"/>
                  <a:gd name="T64" fmla="*/ 783 w 866"/>
                  <a:gd name="T65" fmla="*/ 412 h 507"/>
                  <a:gd name="T66" fmla="*/ 726 w 866"/>
                  <a:gd name="T67" fmla="*/ 458 h 507"/>
                  <a:gd name="T68" fmla="*/ 645 w 866"/>
                  <a:gd name="T69" fmla="*/ 489 h 507"/>
                  <a:gd name="T70" fmla="*/ 533 w 866"/>
                  <a:gd name="T71" fmla="*/ 50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66" h="507">
                    <a:moveTo>
                      <a:pt x="465" y="507"/>
                    </a:moveTo>
                    <a:lnTo>
                      <a:pt x="440" y="506"/>
                    </a:lnTo>
                    <a:lnTo>
                      <a:pt x="416" y="506"/>
                    </a:lnTo>
                    <a:lnTo>
                      <a:pt x="390" y="504"/>
                    </a:lnTo>
                    <a:lnTo>
                      <a:pt x="366" y="503"/>
                    </a:lnTo>
                    <a:lnTo>
                      <a:pt x="341" y="500"/>
                    </a:lnTo>
                    <a:lnTo>
                      <a:pt x="317" y="497"/>
                    </a:lnTo>
                    <a:lnTo>
                      <a:pt x="291" y="494"/>
                    </a:lnTo>
                    <a:lnTo>
                      <a:pt x="267" y="489"/>
                    </a:lnTo>
                    <a:lnTo>
                      <a:pt x="243" y="484"/>
                    </a:lnTo>
                    <a:lnTo>
                      <a:pt x="219" y="479"/>
                    </a:lnTo>
                    <a:lnTo>
                      <a:pt x="196" y="472"/>
                    </a:lnTo>
                    <a:lnTo>
                      <a:pt x="171" y="465"/>
                    </a:lnTo>
                    <a:lnTo>
                      <a:pt x="148" y="456"/>
                    </a:lnTo>
                    <a:lnTo>
                      <a:pt x="125" y="446"/>
                    </a:lnTo>
                    <a:lnTo>
                      <a:pt x="102" y="436"/>
                    </a:lnTo>
                    <a:lnTo>
                      <a:pt x="80" y="424"/>
                    </a:lnTo>
                    <a:lnTo>
                      <a:pt x="68" y="376"/>
                    </a:lnTo>
                    <a:lnTo>
                      <a:pt x="57" y="325"/>
                    </a:lnTo>
                    <a:lnTo>
                      <a:pt x="47" y="272"/>
                    </a:lnTo>
                    <a:lnTo>
                      <a:pt x="39" y="219"/>
                    </a:lnTo>
                    <a:lnTo>
                      <a:pt x="30" y="165"/>
                    </a:lnTo>
                    <a:lnTo>
                      <a:pt x="21" y="112"/>
                    </a:lnTo>
                    <a:lnTo>
                      <a:pt x="11" y="59"/>
                    </a:lnTo>
                    <a:lnTo>
                      <a:pt x="0" y="8"/>
                    </a:lnTo>
                    <a:lnTo>
                      <a:pt x="23" y="14"/>
                    </a:lnTo>
                    <a:lnTo>
                      <a:pt x="46" y="20"/>
                    </a:lnTo>
                    <a:lnTo>
                      <a:pt x="70" y="26"/>
                    </a:lnTo>
                    <a:lnTo>
                      <a:pt x="95" y="30"/>
                    </a:lnTo>
                    <a:lnTo>
                      <a:pt x="121" y="34"/>
                    </a:lnTo>
                    <a:lnTo>
                      <a:pt x="147" y="37"/>
                    </a:lnTo>
                    <a:lnTo>
                      <a:pt x="175" y="41"/>
                    </a:lnTo>
                    <a:lnTo>
                      <a:pt x="201" y="44"/>
                    </a:lnTo>
                    <a:lnTo>
                      <a:pt x="229" y="46"/>
                    </a:lnTo>
                    <a:lnTo>
                      <a:pt x="258" y="48"/>
                    </a:lnTo>
                    <a:lnTo>
                      <a:pt x="287" y="49"/>
                    </a:lnTo>
                    <a:lnTo>
                      <a:pt x="315" y="50"/>
                    </a:lnTo>
                    <a:lnTo>
                      <a:pt x="344" y="51"/>
                    </a:lnTo>
                    <a:lnTo>
                      <a:pt x="374" y="51"/>
                    </a:lnTo>
                    <a:lnTo>
                      <a:pt x="403" y="51"/>
                    </a:lnTo>
                    <a:lnTo>
                      <a:pt x="433" y="51"/>
                    </a:lnTo>
                    <a:lnTo>
                      <a:pt x="462" y="50"/>
                    </a:lnTo>
                    <a:lnTo>
                      <a:pt x="492" y="49"/>
                    </a:lnTo>
                    <a:lnTo>
                      <a:pt x="520" y="46"/>
                    </a:lnTo>
                    <a:lnTo>
                      <a:pt x="549" y="45"/>
                    </a:lnTo>
                    <a:lnTo>
                      <a:pt x="579" y="43"/>
                    </a:lnTo>
                    <a:lnTo>
                      <a:pt x="607" y="41"/>
                    </a:lnTo>
                    <a:lnTo>
                      <a:pt x="636" y="37"/>
                    </a:lnTo>
                    <a:lnTo>
                      <a:pt x="663" y="35"/>
                    </a:lnTo>
                    <a:lnTo>
                      <a:pt x="691" y="31"/>
                    </a:lnTo>
                    <a:lnTo>
                      <a:pt x="717" y="28"/>
                    </a:lnTo>
                    <a:lnTo>
                      <a:pt x="744" y="23"/>
                    </a:lnTo>
                    <a:lnTo>
                      <a:pt x="770" y="20"/>
                    </a:lnTo>
                    <a:lnTo>
                      <a:pt x="796" y="15"/>
                    </a:lnTo>
                    <a:lnTo>
                      <a:pt x="820" y="11"/>
                    </a:lnTo>
                    <a:lnTo>
                      <a:pt x="843" y="5"/>
                    </a:lnTo>
                    <a:lnTo>
                      <a:pt x="866" y="0"/>
                    </a:lnTo>
                    <a:lnTo>
                      <a:pt x="862" y="64"/>
                    </a:lnTo>
                    <a:lnTo>
                      <a:pt x="859" y="122"/>
                    </a:lnTo>
                    <a:lnTo>
                      <a:pt x="854" y="177"/>
                    </a:lnTo>
                    <a:lnTo>
                      <a:pt x="850" y="226"/>
                    </a:lnTo>
                    <a:lnTo>
                      <a:pt x="843" y="272"/>
                    </a:lnTo>
                    <a:lnTo>
                      <a:pt x="832" y="313"/>
                    </a:lnTo>
                    <a:lnTo>
                      <a:pt x="820" y="351"/>
                    </a:lnTo>
                    <a:lnTo>
                      <a:pt x="804" y="383"/>
                    </a:lnTo>
                    <a:lnTo>
                      <a:pt x="783" y="412"/>
                    </a:lnTo>
                    <a:lnTo>
                      <a:pt x="758" y="437"/>
                    </a:lnTo>
                    <a:lnTo>
                      <a:pt x="726" y="458"/>
                    </a:lnTo>
                    <a:lnTo>
                      <a:pt x="688" y="475"/>
                    </a:lnTo>
                    <a:lnTo>
                      <a:pt x="645" y="489"/>
                    </a:lnTo>
                    <a:lnTo>
                      <a:pt x="593" y="498"/>
                    </a:lnTo>
                    <a:lnTo>
                      <a:pt x="533" y="505"/>
                    </a:lnTo>
                    <a:lnTo>
                      <a:pt x="465" y="507"/>
                    </a:lnTo>
                    <a:close/>
                  </a:path>
                </a:pathLst>
              </a:custGeom>
              <a:solidFill>
                <a:srgbClr val="DB49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5" name="Freeform 187"/>
              <p:cNvSpPr>
                <a:spLocks/>
              </p:cNvSpPr>
              <p:nvPr/>
            </p:nvSpPr>
            <p:spPr bwMode="auto">
              <a:xfrm>
                <a:off x="3362" y="3835"/>
                <a:ext cx="484" cy="268"/>
              </a:xfrm>
              <a:custGeom>
                <a:avLst/>
                <a:gdLst>
                  <a:gd name="T0" fmla="*/ 962 w 966"/>
                  <a:gd name="T1" fmla="*/ 116 h 534"/>
                  <a:gd name="T2" fmla="*/ 913 w 966"/>
                  <a:gd name="T3" fmla="*/ 180 h 534"/>
                  <a:gd name="T4" fmla="*/ 892 w 966"/>
                  <a:gd name="T5" fmla="*/ 262 h 534"/>
                  <a:gd name="T6" fmla="*/ 889 w 966"/>
                  <a:gd name="T7" fmla="*/ 319 h 534"/>
                  <a:gd name="T8" fmla="*/ 897 w 966"/>
                  <a:gd name="T9" fmla="*/ 322 h 534"/>
                  <a:gd name="T10" fmla="*/ 872 w 966"/>
                  <a:gd name="T11" fmla="*/ 454 h 534"/>
                  <a:gd name="T12" fmla="*/ 859 w 966"/>
                  <a:gd name="T13" fmla="*/ 503 h 534"/>
                  <a:gd name="T14" fmla="*/ 857 w 966"/>
                  <a:gd name="T15" fmla="*/ 464 h 534"/>
                  <a:gd name="T16" fmla="*/ 875 w 966"/>
                  <a:gd name="T17" fmla="*/ 333 h 534"/>
                  <a:gd name="T18" fmla="*/ 895 w 966"/>
                  <a:gd name="T19" fmla="*/ 201 h 534"/>
                  <a:gd name="T20" fmla="*/ 853 w 966"/>
                  <a:gd name="T21" fmla="*/ 168 h 534"/>
                  <a:gd name="T22" fmla="*/ 778 w 966"/>
                  <a:gd name="T23" fmla="*/ 180 h 534"/>
                  <a:gd name="T24" fmla="*/ 701 w 966"/>
                  <a:gd name="T25" fmla="*/ 188 h 534"/>
                  <a:gd name="T26" fmla="*/ 621 w 966"/>
                  <a:gd name="T27" fmla="*/ 194 h 534"/>
                  <a:gd name="T28" fmla="*/ 540 w 966"/>
                  <a:gd name="T29" fmla="*/ 198 h 534"/>
                  <a:gd name="T30" fmla="*/ 458 w 966"/>
                  <a:gd name="T31" fmla="*/ 198 h 534"/>
                  <a:gd name="T32" fmla="*/ 376 w 966"/>
                  <a:gd name="T33" fmla="*/ 195 h 534"/>
                  <a:gd name="T34" fmla="*/ 295 w 966"/>
                  <a:gd name="T35" fmla="*/ 191 h 534"/>
                  <a:gd name="T36" fmla="*/ 216 w 966"/>
                  <a:gd name="T37" fmla="*/ 185 h 534"/>
                  <a:gd name="T38" fmla="*/ 138 w 966"/>
                  <a:gd name="T39" fmla="*/ 176 h 534"/>
                  <a:gd name="T40" fmla="*/ 64 w 966"/>
                  <a:gd name="T41" fmla="*/ 167 h 534"/>
                  <a:gd name="T42" fmla="*/ 83 w 966"/>
                  <a:gd name="T43" fmla="*/ 244 h 534"/>
                  <a:gd name="T44" fmla="*/ 83 w 966"/>
                  <a:gd name="T45" fmla="*/ 269 h 534"/>
                  <a:gd name="T46" fmla="*/ 81 w 966"/>
                  <a:gd name="T47" fmla="*/ 293 h 534"/>
                  <a:gd name="T48" fmla="*/ 97 w 966"/>
                  <a:gd name="T49" fmla="*/ 405 h 534"/>
                  <a:gd name="T50" fmla="*/ 115 w 966"/>
                  <a:gd name="T51" fmla="*/ 512 h 534"/>
                  <a:gd name="T52" fmla="*/ 116 w 966"/>
                  <a:gd name="T53" fmla="*/ 534 h 534"/>
                  <a:gd name="T54" fmla="*/ 105 w 966"/>
                  <a:gd name="T55" fmla="*/ 493 h 534"/>
                  <a:gd name="T56" fmla="*/ 85 w 966"/>
                  <a:gd name="T57" fmla="*/ 366 h 534"/>
                  <a:gd name="T58" fmla="*/ 66 w 966"/>
                  <a:gd name="T59" fmla="*/ 239 h 534"/>
                  <a:gd name="T60" fmla="*/ 38 w 966"/>
                  <a:gd name="T61" fmla="*/ 161 h 534"/>
                  <a:gd name="T62" fmla="*/ 5 w 966"/>
                  <a:gd name="T63" fmla="*/ 114 h 534"/>
                  <a:gd name="T64" fmla="*/ 8 w 966"/>
                  <a:gd name="T65" fmla="*/ 76 h 534"/>
                  <a:gd name="T66" fmla="*/ 24 w 966"/>
                  <a:gd name="T67" fmla="*/ 65 h 534"/>
                  <a:gd name="T68" fmla="*/ 49 w 966"/>
                  <a:gd name="T69" fmla="*/ 56 h 534"/>
                  <a:gd name="T70" fmla="*/ 76 w 966"/>
                  <a:gd name="T71" fmla="*/ 49 h 534"/>
                  <a:gd name="T72" fmla="*/ 97 w 966"/>
                  <a:gd name="T73" fmla="*/ 40 h 534"/>
                  <a:gd name="T74" fmla="*/ 116 w 966"/>
                  <a:gd name="T75" fmla="*/ 32 h 534"/>
                  <a:gd name="T76" fmla="*/ 166 w 966"/>
                  <a:gd name="T77" fmla="*/ 23 h 534"/>
                  <a:gd name="T78" fmla="*/ 243 w 966"/>
                  <a:gd name="T79" fmla="*/ 14 h 534"/>
                  <a:gd name="T80" fmla="*/ 325 w 966"/>
                  <a:gd name="T81" fmla="*/ 8 h 534"/>
                  <a:gd name="T82" fmla="*/ 410 w 966"/>
                  <a:gd name="T83" fmla="*/ 2 h 534"/>
                  <a:gd name="T84" fmla="*/ 497 w 966"/>
                  <a:gd name="T85" fmla="*/ 0 h 534"/>
                  <a:gd name="T86" fmla="*/ 584 w 966"/>
                  <a:gd name="T87" fmla="*/ 0 h 534"/>
                  <a:gd name="T88" fmla="*/ 669 w 966"/>
                  <a:gd name="T89" fmla="*/ 4 h 534"/>
                  <a:gd name="T90" fmla="*/ 752 w 966"/>
                  <a:gd name="T91" fmla="*/ 12 h 534"/>
                  <a:gd name="T92" fmla="*/ 829 w 966"/>
                  <a:gd name="T93" fmla="*/ 24 h 534"/>
                  <a:gd name="T94" fmla="*/ 899 w 966"/>
                  <a:gd name="T95" fmla="*/ 41 h 534"/>
                  <a:gd name="T96" fmla="*/ 962 w 966"/>
                  <a:gd name="T97" fmla="*/ 63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66" h="534">
                    <a:moveTo>
                      <a:pt x="962" y="63"/>
                    </a:moveTo>
                    <a:lnTo>
                      <a:pt x="966" y="70"/>
                    </a:lnTo>
                    <a:lnTo>
                      <a:pt x="962" y="116"/>
                    </a:lnTo>
                    <a:lnTo>
                      <a:pt x="941" y="134"/>
                    </a:lnTo>
                    <a:lnTo>
                      <a:pt x="925" y="155"/>
                    </a:lnTo>
                    <a:lnTo>
                      <a:pt x="913" y="180"/>
                    </a:lnTo>
                    <a:lnTo>
                      <a:pt x="904" y="206"/>
                    </a:lnTo>
                    <a:lnTo>
                      <a:pt x="897" y="235"/>
                    </a:lnTo>
                    <a:lnTo>
                      <a:pt x="892" y="262"/>
                    </a:lnTo>
                    <a:lnTo>
                      <a:pt x="889" y="290"/>
                    </a:lnTo>
                    <a:lnTo>
                      <a:pt x="888" y="318"/>
                    </a:lnTo>
                    <a:lnTo>
                      <a:pt x="889" y="319"/>
                    </a:lnTo>
                    <a:lnTo>
                      <a:pt x="891" y="320"/>
                    </a:lnTo>
                    <a:lnTo>
                      <a:pt x="894" y="321"/>
                    </a:lnTo>
                    <a:lnTo>
                      <a:pt x="897" y="322"/>
                    </a:lnTo>
                    <a:lnTo>
                      <a:pt x="886" y="365"/>
                    </a:lnTo>
                    <a:lnTo>
                      <a:pt x="879" y="410"/>
                    </a:lnTo>
                    <a:lnTo>
                      <a:pt x="872" y="454"/>
                    </a:lnTo>
                    <a:lnTo>
                      <a:pt x="867" y="497"/>
                    </a:lnTo>
                    <a:lnTo>
                      <a:pt x="862" y="500"/>
                    </a:lnTo>
                    <a:lnTo>
                      <a:pt x="859" y="503"/>
                    </a:lnTo>
                    <a:lnTo>
                      <a:pt x="854" y="505"/>
                    </a:lnTo>
                    <a:lnTo>
                      <a:pt x="851" y="507"/>
                    </a:lnTo>
                    <a:lnTo>
                      <a:pt x="857" y="464"/>
                    </a:lnTo>
                    <a:lnTo>
                      <a:pt x="862" y="420"/>
                    </a:lnTo>
                    <a:lnTo>
                      <a:pt x="868" y="376"/>
                    </a:lnTo>
                    <a:lnTo>
                      <a:pt x="875" y="333"/>
                    </a:lnTo>
                    <a:lnTo>
                      <a:pt x="881" y="289"/>
                    </a:lnTo>
                    <a:lnTo>
                      <a:pt x="888" y="245"/>
                    </a:lnTo>
                    <a:lnTo>
                      <a:pt x="895" y="201"/>
                    </a:lnTo>
                    <a:lnTo>
                      <a:pt x="902" y="157"/>
                    </a:lnTo>
                    <a:lnTo>
                      <a:pt x="877" y="163"/>
                    </a:lnTo>
                    <a:lnTo>
                      <a:pt x="853" y="168"/>
                    </a:lnTo>
                    <a:lnTo>
                      <a:pt x="829" y="172"/>
                    </a:lnTo>
                    <a:lnTo>
                      <a:pt x="804" y="176"/>
                    </a:lnTo>
                    <a:lnTo>
                      <a:pt x="778" y="180"/>
                    </a:lnTo>
                    <a:lnTo>
                      <a:pt x="753" y="183"/>
                    </a:lnTo>
                    <a:lnTo>
                      <a:pt x="727" y="186"/>
                    </a:lnTo>
                    <a:lnTo>
                      <a:pt x="701" y="188"/>
                    </a:lnTo>
                    <a:lnTo>
                      <a:pt x="675" y="191"/>
                    </a:lnTo>
                    <a:lnTo>
                      <a:pt x="647" y="193"/>
                    </a:lnTo>
                    <a:lnTo>
                      <a:pt x="621" y="194"/>
                    </a:lnTo>
                    <a:lnTo>
                      <a:pt x="594" y="195"/>
                    </a:lnTo>
                    <a:lnTo>
                      <a:pt x="567" y="197"/>
                    </a:lnTo>
                    <a:lnTo>
                      <a:pt x="540" y="198"/>
                    </a:lnTo>
                    <a:lnTo>
                      <a:pt x="512" y="198"/>
                    </a:lnTo>
                    <a:lnTo>
                      <a:pt x="485" y="198"/>
                    </a:lnTo>
                    <a:lnTo>
                      <a:pt x="458" y="198"/>
                    </a:lnTo>
                    <a:lnTo>
                      <a:pt x="431" y="198"/>
                    </a:lnTo>
                    <a:lnTo>
                      <a:pt x="403" y="197"/>
                    </a:lnTo>
                    <a:lnTo>
                      <a:pt x="376" y="195"/>
                    </a:lnTo>
                    <a:lnTo>
                      <a:pt x="349" y="194"/>
                    </a:lnTo>
                    <a:lnTo>
                      <a:pt x="322" y="193"/>
                    </a:lnTo>
                    <a:lnTo>
                      <a:pt x="295" y="191"/>
                    </a:lnTo>
                    <a:lnTo>
                      <a:pt x="268" y="188"/>
                    </a:lnTo>
                    <a:lnTo>
                      <a:pt x="242" y="187"/>
                    </a:lnTo>
                    <a:lnTo>
                      <a:pt x="216" y="185"/>
                    </a:lnTo>
                    <a:lnTo>
                      <a:pt x="190" y="182"/>
                    </a:lnTo>
                    <a:lnTo>
                      <a:pt x="165" y="179"/>
                    </a:lnTo>
                    <a:lnTo>
                      <a:pt x="138" y="176"/>
                    </a:lnTo>
                    <a:lnTo>
                      <a:pt x="114" y="174"/>
                    </a:lnTo>
                    <a:lnTo>
                      <a:pt x="89" y="170"/>
                    </a:lnTo>
                    <a:lnTo>
                      <a:pt x="64" y="167"/>
                    </a:lnTo>
                    <a:lnTo>
                      <a:pt x="69" y="192"/>
                    </a:lnTo>
                    <a:lnTo>
                      <a:pt x="75" y="217"/>
                    </a:lnTo>
                    <a:lnTo>
                      <a:pt x="83" y="244"/>
                    </a:lnTo>
                    <a:lnTo>
                      <a:pt x="89" y="269"/>
                    </a:lnTo>
                    <a:lnTo>
                      <a:pt x="86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7" y="269"/>
                    </a:lnTo>
                    <a:lnTo>
                      <a:pt x="81" y="293"/>
                    </a:lnTo>
                    <a:lnTo>
                      <a:pt x="85" y="327"/>
                    </a:lnTo>
                    <a:lnTo>
                      <a:pt x="91" y="365"/>
                    </a:lnTo>
                    <a:lnTo>
                      <a:pt x="97" y="405"/>
                    </a:lnTo>
                    <a:lnTo>
                      <a:pt x="102" y="444"/>
                    </a:lnTo>
                    <a:lnTo>
                      <a:pt x="108" y="481"/>
                    </a:lnTo>
                    <a:lnTo>
                      <a:pt x="115" y="512"/>
                    </a:lnTo>
                    <a:lnTo>
                      <a:pt x="122" y="534"/>
                    </a:lnTo>
                    <a:lnTo>
                      <a:pt x="120" y="534"/>
                    </a:lnTo>
                    <a:lnTo>
                      <a:pt x="116" y="534"/>
                    </a:lnTo>
                    <a:lnTo>
                      <a:pt x="113" y="534"/>
                    </a:lnTo>
                    <a:lnTo>
                      <a:pt x="110" y="534"/>
                    </a:lnTo>
                    <a:lnTo>
                      <a:pt x="105" y="493"/>
                    </a:lnTo>
                    <a:lnTo>
                      <a:pt x="99" y="450"/>
                    </a:lnTo>
                    <a:lnTo>
                      <a:pt x="92" y="409"/>
                    </a:lnTo>
                    <a:lnTo>
                      <a:pt x="85" y="366"/>
                    </a:lnTo>
                    <a:lnTo>
                      <a:pt x="78" y="323"/>
                    </a:lnTo>
                    <a:lnTo>
                      <a:pt x="72" y="282"/>
                    </a:lnTo>
                    <a:lnTo>
                      <a:pt x="66" y="239"/>
                    </a:lnTo>
                    <a:lnTo>
                      <a:pt x="59" y="198"/>
                    </a:lnTo>
                    <a:lnTo>
                      <a:pt x="49" y="179"/>
                    </a:lnTo>
                    <a:lnTo>
                      <a:pt x="38" y="161"/>
                    </a:lnTo>
                    <a:lnTo>
                      <a:pt x="25" y="145"/>
                    </a:lnTo>
                    <a:lnTo>
                      <a:pt x="14" y="129"/>
                    </a:lnTo>
                    <a:lnTo>
                      <a:pt x="5" y="114"/>
                    </a:lnTo>
                    <a:lnTo>
                      <a:pt x="0" y="100"/>
                    </a:lnTo>
                    <a:lnTo>
                      <a:pt x="0" y="87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9"/>
                    </a:lnTo>
                    <a:lnTo>
                      <a:pt x="24" y="65"/>
                    </a:lnTo>
                    <a:lnTo>
                      <a:pt x="31" y="62"/>
                    </a:lnTo>
                    <a:lnTo>
                      <a:pt x="40" y="58"/>
                    </a:lnTo>
                    <a:lnTo>
                      <a:pt x="49" y="56"/>
                    </a:lnTo>
                    <a:lnTo>
                      <a:pt x="61" y="53"/>
                    </a:lnTo>
                    <a:lnTo>
                      <a:pt x="74" y="50"/>
                    </a:lnTo>
                    <a:lnTo>
                      <a:pt x="76" y="49"/>
                    </a:lnTo>
                    <a:lnTo>
                      <a:pt x="81" y="46"/>
                    </a:lnTo>
                    <a:lnTo>
                      <a:pt x="87" y="43"/>
                    </a:lnTo>
                    <a:lnTo>
                      <a:pt x="97" y="40"/>
                    </a:lnTo>
                    <a:lnTo>
                      <a:pt x="105" y="38"/>
                    </a:lnTo>
                    <a:lnTo>
                      <a:pt x="112" y="34"/>
                    </a:lnTo>
                    <a:lnTo>
                      <a:pt x="116" y="32"/>
                    </a:lnTo>
                    <a:lnTo>
                      <a:pt x="119" y="29"/>
                    </a:lnTo>
                    <a:lnTo>
                      <a:pt x="142" y="26"/>
                    </a:lnTo>
                    <a:lnTo>
                      <a:pt x="166" y="23"/>
                    </a:lnTo>
                    <a:lnTo>
                      <a:pt x="191" y="20"/>
                    </a:lnTo>
                    <a:lnTo>
                      <a:pt x="216" y="17"/>
                    </a:lnTo>
                    <a:lnTo>
                      <a:pt x="243" y="14"/>
                    </a:lnTo>
                    <a:lnTo>
                      <a:pt x="269" y="12"/>
                    </a:lnTo>
                    <a:lnTo>
                      <a:pt x="297" y="10"/>
                    </a:lnTo>
                    <a:lnTo>
                      <a:pt x="325" y="8"/>
                    </a:lnTo>
                    <a:lnTo>
                      <a:pt x="353" y="5"/>
                    </a:lnTo>
                    <a:lnTo>
                      <a:pt x="381" y="3"/>
                    </a:lnTo>
                    <a:lnTo>
                      <a:pt x="410" y="2"/>
                    </a:lnTo>
                    <a:lnTo>
                      <a:pt x="439" y="1"/>
                    </a:lnTo>
                    <a:lnTo>
                      <a:pt x="467" y="1"/>
                    </a:lnTo>
                    <a:lnTo>
                      <a:pt x="497" y="0"/>
                    </a:lnTo>
                    <a:lnTo>
                      <a:pt x="526" y="0"/>
                    </a:lnTo>
                    <a:lnTo>
                      <a:pt x="555" y="0"/>
                    </a:lnTo>
                    <a:lnTo>
                      <a:pt x="584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7" y="6"/>
                    </a:lnTo>
                    <a:lnTo>
                      <a:pt x="724" y="9"/>
                    </a:lnTo>
                    <a:lnTo>
                      <a:pt x="752" y="12"/>
                    </a:lnTo>
                    <a:lnTo>
                      <a:pt x="777" y="16"/>
                    </a:lnTo>
                    <a:lnTo>
                      <a:pt x="804" y="19"/>
                    </a:lnTo>
                    <a:lnTo>
                      <a:pt x="829" y="24"/>
                    </a:lnTo>
                    <a:lnTo>
                      <a:pt x="853" y="28"/>
                    </a:lnTo>
                    <a:lnTo>
                      <a:pt x="876" y="34"/>
                    </a:lnTo>
                    <a:lnTo>
                      <a:pt x="899" y="41"/>
                    </a:lnTo>
                    <a:lnTo>
                      <a:pt x="921" y="48"/>
                    </a:lnTo>
                    <a:lnTo>
                      <a:pt x="942" y="55"/>
                    </a:lnTo>
                    <a:lnTo>
                      <a:pt x="962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6" name="Freeform 188"/>
              <p:cNvSpPr>
                <a:spLocks/>
              </p:cNvSpPr>
              <p:nvPr/>
            </p:nvSpPr>
            <p:spPr bwMode="auto">
              <a:xfrm>
                <a:off x="3364" y="4046"/>
                <a:ext cx="472" cy="156"/>
              </a:xfrm>
              <a:custGeom>
                <a:avLst/>
                <a:gdLst>
                  <a:gd name="T0" fmla="*/ 572 w 945"/>
                  <a:gd name="T1" fmla="*/ 304 h 314"/>
                  <a:gd name="T2" fmla="*/ 522 w 945"/>
                  <a:gd name="T3" fmla="*/ 310 h 314"/>
                  <a:gd name="T4" fmla="*/ 470 w 945"/>
                  <a:gd name="T5" fmla="*/ 312 h 314"/>
                  <a:gd name="T6" fmla="*/ 417 w 945"/>
                  <a:gd name="T7" fmla="*/ 314 h 314"/>
                  <a:gd name="T8" fmla="*/ 362 w 945"/>
                  <a:gd name="T9" fmla="*/ 311 h 314"/>
                  <a:gd name="T10" fmla="*/ 310 w 945"/>
                  <a:gd name="T11" fmla="*/ 307 h 314"/>
                  <a:gd name="T12" fmla="*/ 263 w 945"/>
                  <a:gd name="T13" fmla="*/ 300 h 314"/>
                  <a:gd name="T14" fmla="*/ 217 w 945"/>
                  <a:gd name="T15" fmla="*/ 290 h 314"/>
                  <a:gd name="T16" fmla="*/ 171 w 945"/>
                  <a:gd name="T17" fmla="*/ 279 h 314"/>
                  <a:gd name="T18" fmla="*/ 125 w 945"/>
                  <a:gd name="T19" fmla="*/ 263 h 314"/>
                  <a:gd name="T20" fmla="*/ 79 w 945"/>
                  <a:gd name="T21" fmla="*/ 244 h 314"/>
                  <a:gd name="T22" fmla="*/ 68 w 945"/>
                  <a:gd name="T23" fmla="*/ 235 h 314"/>
                  <a:gd name="T24" fmla="*/ 65 w 945"/>
                  <a:gd name="T25" fmla="*/ 224 h 314"/>
                  <a:gd name="T26" fmla="*/ 57 w 945"/>
                  <a:gd name="T27" fmla="*/ 205 h 314"/>
                  <a:gd name="T28" fmla="*/ 34 w 945"/>
                  <a:gd name="T29" fmla="*/ 173 h 314"/>
                  <a:gd name="T30" fmla="*/ 26 w 945"/>
                  <a:gd name="T31" fmla="*/ 161 h 314"/>
                  <a:gd name="T32" fmla="*/ 17 w 945"/>
                  <a:gd name="T33" fmla="*/ 131 h 314"/>
                  <a:gd name="T34" fmla="*/ 7 w 945"/>
                  <a:gd name="T35" fmla="*/ 103 h 314"/>
                  <a:gd name="T36" fmla="*/ 0 w 945"/>
                  <a:gd name="T37" fmla="*/ 96 h 314"/>
                  <a:gd name="T38" fmla="*/ 10 w 945"/>
                  <a:gd name="T39" fmla="*/ 91 h 314"/>
                  <a:gd name="T40" fmla="*/ 12 w 945"/>
                  <a:gd name="T41" fmla="*/ 83 h 314"/>
                  <a:gd name="T42" fmla="*/ 18 w 945"/>
                  <a:gd name="T43" fmla="*/ 70 h 314"/>
                  <a:gd name="T44" fmla="*/ 35 w 945"/>
                  <a:gd name="T45" fmla="*/ 55 h 314"/>
                  <a:gd name="T46" fmla="*/ 53 w 945"/>
                  <a:gd name="T47" fmla="*/ 44 h 314"/>
                  <a:gd name="T48" fmla="*/ 67 w 945"/>
                  <a:gd name="T49" fmla="*/ 38 h 314"/>
                  <a:gd name="T50" fmla="*/ 82 w 945"/>
                  <a:gd name="T51" fmla="*/ 30 h 314"/>
                  <a:gd name="T52" fmla="*/ 95 w 945"/>
                  <a:gd name="T53" fmla="*/ 25 h 314"/>
                  <a:gd name="T54" fmla="*/ 103 w 945"/>
                  <a:gd name="T55" fmla="*/ 49 h 314"/>
                  <a:gd name="T56" fmla="*/ 109 w 945"/>
                  <a:gd name="T57" fmla="*/ 66 h 314"/>
                  <a:gd name="T58" fmla="*/ 116 w 945"/>
                  <a:gd name="T59" fmla="*/ 90 h 314"/>
                  <a:gd name="T60" fmla="*/ 117 w 945"/>
                  <a:gd name="T61" fmla="*/ 114 h 314"/>
                  <a:gd name="T62" fmla="*/ 157 w 945"/>
                  <a:gd name="T63" fmla="*/ 130 h 314"/>
                  <a:gd name="T64" fmla="*/ 198 w 945"/>
                  <a:gd name="T65" fmla="*/ 142 h 314"/>
                  <a:gd name="T66" fmla="*/ 240 w 945"/>
                  <a:gd name="T67" fmla="*/ 150 h 314"/>
                  <a:gd name="T68" fmla="*/ 283 w 945"/>
                  <a:gd name="T69" fmla="*/ 157 h 314"/>
                  <a:gd name="T70" fmla="*/ 324 w 945"/>
                  <a:gd name="T71" fmla="*/ 164 h 314"/>
                  <a:gd name="T72" fmla="*/ 398 w 945"/>
                  <a:gd name="T73" fmla="*/ 170 h 314"/>
                  <a:gd name="T74" fmla="*/ 488 w 945"/>
                  <a:gd name="T75" fmla="*/ 171 h 314"/>
                  <a:gd name="T76" fmla="*/ 578 w 945"/>
                  <a:gd name="T77" fmla="*/ 165 h 314"/>
                  <a:gd name="T78" fmla="*/ 668 w 945"/>
                  <a:gd name="T79" fmla="*/ 151 h 314"/>
                  <a:gd name="T80" fmla="*/ 758 w 945"/>
                  <a:gd name="T81" fmla="*/ 129 h 314"/>
                  <a:gd name="T82" fmla="*/ 821 w 945"/>
                  <a:gd name="T83" fmla="*/ 107 h 314"/>
                  <a:gd name="T84" fmla="*/ 836 w 945"/>
                  <a:gd name="T85" fmla="*/ 96 h 314"/>
                  <a:gd name="T86" fmla="*/ 861 w 945"/>
                  <a:gd name="T87" fmla="*/ 24 h 314"/>
                  <a:gd name="T88" fmla="*/ 888 w 945"/>
                  <a:gd name="T89" fmla="*/ 10 h 314"/>
                  <a:gd name="T90" fmla="*/ 916 w 945"/>
                  <a:gd name="T91" fmla="*/ 25 h 314"/>
                  <a:gd name="T92" fmla="*/ 945 w 945"/>
                  <a:gd name="T93" fmla="*/ 43 h 314"/>
                  <a:gd name="T94" fmla="*/ 945 w 945"/>
                  <a:gd name="T95" fmla="*/ 63 h 314"/>
                  <a:gd name="T96" fmla="*/ 931 w 945"/>
                  <a:gd name="T97" fmla="*/ 98 h 314"/>
                  <a:gd name="T98" fmla="*/ 912 w 945"/>
                  <a:gd name="T99" fmla="*/ 142 h 314"/>
                  <a:gd name="T100" fmla="*/ 894 w 945"/>
                  <a:gd name="T101" fmla="*/ 182 h 314"/>
                  <a:gd name="T102" fmla="*/ 876 w 945"/>
                  <a:gd name="T103" fmla="*/ 202 h 314"/>
                  <a:gd name="T104" fmla="*/ 865 w 945"/>
                  <a:gd name="T105" fmla="*/ 213 h 314"/>
                  <a:gd name="T106" fmla="*/ 847 w 945"/>
                  <a:gd name="T107" fmla="*/ 226 h 314"/>
                  <a:gd name="T108" fmla="*/ 821 w 945"/>
                  <a:gd name="T109" fmla="*/ 237 h 314"/>
                  <a:gd name="T110" fmla="*/ 782 w 945"/>
                  <a:gd name="T111" fmla="*/ 252 h 314"/>
                  <a:gd name="T112" fmla="*/ 732 w 945"/>
                  <a:gd name="T113" fmla="*/ 269 h 314"/>
                  <a:gd name="T114" fmla="*/ 672 w 945"/>
                  <a:gd name="T115" fmla="*/ 286 h 314"/>
                  <a:gd name="T116" fmla="*/ 604 w 945"/>
                  <a:gd name="T117" fmla="*/ 30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5" h="314">
                    <a:moveTo>
                      <a:pt x="604" y="300"/>
                    </a:moveTo>
                    <a:lnTo>
                      <a:pt x="588" y="302"/>
                    </a:lnTo>
                    <a:lnTo>
                      <a:pt x="572" y="304"/>
                    </a:lnTo>
                    <a:lnTo>
                      <a:pt x="555" y="307"/>
                    </a:lnTo>
                    <a:lnTo>
                      <a:pt x="539" y="309"/>
                    </a:lnTo>
                    <a:lnTo>
                      <a:pt x="522" y="310"/>
                    </a:lnTo>
                    <a:lnTo>
                      <a:pt x="505" y="311"/>
                    </a:lnTo>
                    <a:lnTo>
                      <a:pt x="488" y="312"/>
                    </a:lnTo>
                    <a:lnTo>
                      <a:pt x="470" y="312"/>
                    </a:lnTo>
                    <a:lnTo>
                      <a:pt x="453" y="314"/>
                    </a:lnTo>
                    <a:lnTo>
                      <a:pt x="435" y="314"/>
                    </a:lnTo>
                    <a:lnTo>
                      <a:pt x="417" y="314"/>
                    </a:lnTo>
                    <a:lnTo>
                      <a:pt x="399" y="312"/>
                    </a:lnTo>
                    <a:lnTo>
                      <a:pt x="380" y="311"/>
                    </a:lnTo>
                    <a:lnTo>
                      <a:pt x="362" y="311"/>
                    </a:lnTo>
                    <a:lnTo>
                      <a:pt x="344" y="309"/>
                    </a:lnTo>
                    <a:lnTo>
                      <a:pt x="325" y="308"/>
                    </a:lnTo>
                    <a:lnTo>
                      <a:pt x="310" y="307"/>
                    </a:lnTo>
                    <a:lnTo>
                      <a:pt x="294" y="304"/>
                    </a:lnTo>
                    <a:lnTo>
                      <a:pt x="279" y="302"/>
                    </a:lnTo>
                    <a:lnTo>
                      <a:pt x="263" y="300"/>
                    </a:lnTo>
                    <a:lnTo>
                      <a:pt x="248" y="297"/>
                    </a:lnTo>
                    <a:lnTo>
                      <a:pt x="233" y="294"/>
                    </a:lnTo>
                    <a:lnTo>
                      <a:pt x="217" y="290"/>
                    </a:lnTo>
                    <a:lnTo>
                      <a:pt x="202" y="287"/>
                    </a:lnTo>
                    <a:lnTo>
                      <a:pt x="186" y="284"/>
                    </a:lnTo>
                    <a:lnTo>
                      <a:pt x="171" y="279"/>
                    </a:lnTo>
                    <a:lnTo>
                      <a:pt x="155" y="274"/>
                    </a:lnTo>
                    <a:lnTo>
                      <a:pt x="140" y="269"/>
                    </a:lnTo>
                    <a:lnTo>
                      <a:pt x="125" y="263"/>
                    </a:lnTo>
                    <a:lnTo>
                      <a:pt x="109" y="257"/>
                    </a:lnTo>
                    <a:lnTo>
                      <a:pt x="94" y="251"/>
                    </a:lnTo>
                    <a:lnTo>
                      <a:pt x="79" y="244"/>
                    </a:lnTo>
                    <a:lnTo>
                      <a:pt x="75" y="242"/>
                    </a:lnTo>
                    <a:lnTo>
                      <a:pt x="72" y="239"/>
                    </a:lnTo>
                    <a:lnTo>
                      <a:pt x="68" y="235"/>
                    </a:lnTo>
                    <a:lnTo>
                      <a:pt x="65" y="232"/>
                    </a:lnTo>
                    <a:lnTo>
                      <a:pt x="65" y="229"/>
                    </a:lnTo>
                    <a:lnTo>
                      <a:pt x="65" y="224"/>
                    </a:lnTo>
                    <a:lnTo>
                      <a:pt x="64" y="219"/>
                    </a:lnTo>
                    <a:lnTo>
                      <a:pt x="64" y="216"/>
                    </a:lnTo>
                    <a:lnTo>
                      <a:pt x="57" y="205"/>
                    </a:lnTo>
                    <a:lnTo>
                      <a:pt x="49" y="194"/>
                    </a:lnTo>
                    <a:lnTo>
                      <a:pt x="41" y="183"/>
                    </a:lnTo>
                    <a:lnTo>
                      <a:pt x="34" y="173"/>
                    </a:lnTo>
                    <a:lnTo>
                      <a:pt x="31" y="170"/>
                    </a:lnTo>
                    <a:lnTo>
                      <a:pt x="29" y="165"/>
                    </a:lnTo>
                    <a:lnTo>
                      <a:pt x="26" y="161"/>
                    </a:lnTo>
                    <a:lnTo>
                      <a:pt x="23" y="157"/>
                    </a:lnTo>
                    <a:lnTo>
                      <a:pt x="20" y="144"/>
                    </a:lnTo>
                    <a:lnTo>
                      <a:pt x="17" y="131"/>
                    </a:lnTo>
                    <a:lnTo>
                      <a:pt x="12" y="118"/>
                    </a:lnTo>
                    <a:lnTo>
                      <a:pt x="8" y="105"/>
                    </a:lnTo>
                    <a:lnTo>
                      <a:pt x="7" y="103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96"/>
                    </a:lnTo>
                    <a:lnTo>
                      <a:pt x="4" y="95"/>
                    </a:lnTo>
                    <a:lnTo>
                      <a:pt x="6" y="93"/>
                    </a:lnTo>
                    <a:lnTo>
                      <a:pt x="10" y="91"/>
                    </a:lnTo>
                    <a:lnTo>
                      <a:pt x="12" y="89"/>
                    </a:lnTo>
                    <a:lnTo>
                      <a:pt x="12" y="87"/>
                    </a:lnTo>
                    <a:lnTo>
                      <a:pt x="12" y="83"/>
                    </a:lnTo>
                    <a:lnTo>
                      <a:pt x="12" y="80"/>
                    </a:lnTo>
                    <a:lnTo>
                      <a:pt x="12" y="77"/>
                    </a:lnTo>
                    <a:lnTo>
                      <a:pt x="18" y="70"/>
                    </a:lnTo>
                    <a:lnTo>
                      <a:pt x="23" y="65"/>
                    </a:lnTo>
                    <a:lnTo>
                      <a:pt x="29" y="60"/>
                    </a:lnTo>
                    <a:lnTo>
                      <a:pt x="35" y="55"/>
                    </a:lnTo>
                    <a:lnTo>
                      <a:pt x="41" y="51"/>
                    </a:lnTo>
                    <a:lnTo>
                      <a:pt x="48" y="47"/>
                    </a:lnTo>
                    <a:lnTo>
                      <a:pt x="53" y="44"/>
                    </a:lnTo>
                    <a:lnTo>
                      <a:pt x="60" y="40"/>
                    </a:lnTo>
                    <a:lnTo>
                      <a:pt x="64" y="39"/>
                    </a:lnTo>
                    <a:lnTo>
                      <a:pt x="67" y="38"/>
                    </a:lnTo>
                    <a:lnTo>
                      <a:pt x="73" y="36"/>
                    </a:lnTo>
                    <a:lnTo>
                      <a:pt x="78" y="32"/>
                    </a:lnTo>
                    <a:lnTo>
                      <a:pt x="82" y="30"/>
                    </a:lnTo>
                    <a:lnTo>
                      <a:pt x="88" y="28"/>
                    </a:lnTo>
                    <a:lnTo>
                      <a:pt x="91" y="27"/>
                    </a:lnTo>
                    <a:lnTo>
                      <a:pt x="95" y="25"/>
                    </a:lnTo>
                    <a:lnTo>
                      <a:pt x="97" y="31"/>
                    </a:lnTo>
                    <a:lnTo>
                      <a:pt x="101" y="39"/>
                    </a:lnTo>
                    <a:lnTo>
                      <a:pt x="103" y="49"/>
                    </a:lnTo>
                    <a:lnTo>
                      <a:pt x="104" y="53"/>
                    </a:lnTo>
                    <a:lnTo>
                      <a:pt x="106" y="58"/>
                    </a:lnTo>
                    <a:lnTo>
                      <a:pt x="109" y="66"/>
                    </a:lnTo>
                    <a:lnTo>
                      <a:pt x="110" y="75"/>
                    </a:lnTo>
                    <a:lnTo>
                      <a:pt x="112" y="80"/>
                    </a:lnTo>
                    <a:lnTo>
                      <a:pt x="116" y="90"/>
                    </a:lnTo>
                    <a:lnTo>
                      <a:pt x="116" y="97"/>
                    </a:lnTo>
                    <a:lnTo>
                      <a:pt x="114" y="104"/>
                    </a:lnTo>
                    <a:lnTo>
                      <a:pt x="117" y="114"/>
                    </a:lnTo>
                    <a:lnTo>
                      <a:pt x="131" y="120"/>
                    </a:lnTo>
                    <a:lnTo>
                      <a:pt x="143" y="126"/>
                    </a:lnTo>
                    <a:lnTo>
                      <a:pt x="157" y="130"/>
                    </a:lnTo>
                    <a:lnTo>
                      <a:pt x="171" y="134"/>
                    </a:lnTo>
                    <a:lnTo>
                      <a:pt x="185" y="138"/>
                    </a:lnTo>
                    <a:lnTo>
                      <a:pt x="198" y="142"/>
                    </a:lnTo>
                    <a:lnTo>
                      <a:pt x="212" y="144"/>
                    </a:lnTo>
                    <a:lnTo>
                      <a:pt x="226" y="146"/>
                    </a:lnTo>
                    <a:lnTo>
                      <a:pt x="240" y="150"/>
                    </a:lnTo>
                    <a:lnTo>
                      <a:pt x="254" y="152"/>
                    </a:lnTo>
                    <a:lnTo>
                      <a:pt x="268" y="155"/>
                    </a:lnTo>
                    <a:lnTo>
                      <a:pt x="283" y="157"/>
                    </a:lnTo>
                    <a:lnTo>
                      <a:pt x="296" y="159"/>
                    </a:lnTo>
                    <a:lnTo>
                      <a:pt x="310" y="161"/>
                    </a:lnTo>
                    <a:lnTo>
                      <a:pt x="324" y="164"/>
                    </a:lnTo>
                    <a:lnTo>
                      <a:pt x="338" y="166"/>
                    </a:lnTo>
                    <a:lnTo>
                      <a:pt x="368" y="168"/>
                    </a:lnTo>
                    <a:lnTo>
                      <a:pt x="398" y="170"/>
                    </a:lnTo>
                    <a:lnTo>
                      <a:pt x="428" y="171"/>
                    </a:lnTo>
                    <a:lnTo>
                      <a:pt x="458" y="171"/>
                    </a:lnTo>
                    <a:lnTo>
                      <a:pt x="488" y="171"/>
                    </a:lnTo>
                    <a:lnTo>
                      <a:pt x="517" y="170"/>
                    </a:lnTo>
                    <a:lnTo>
                      <a:pt x="547" y="167"/>
                    </a:lnTo>
                    <a:lnTo>
                      <a:pt x="578" y="165"/>
                    </a:lnTo>
                    <a:lnTo>
                      <a:pt x="608" y="161"/>
                    </a:lnTo>
                    <a:lnTo>
                      <a:pt x="638" y="157"/>
                    </a:lnTo>
                    <a:lnTo>
                      <a:pt x="668" y="151"/>
                    </a:lnTo>
                    <a:lnTo>
                      <a:pt x="698" y="145"/>
                    </a:lnTo>
                    <a:lnTo>
                      <a:pt x="728" y="137"/>
                    </a:lnTo>
                    <a:lnTo>
                      <a:pt x="758" y="129"/>
                    </a:lnTo>
                    <a:lnTo>
                      <a:pt x="788" y="119"/>
                    </a:lnTo>
                    <a:lnTo>
                      <a:pt x="818" y="108"/>
                    </a:lnTo>
                    <a:lnTo>
                      <a:pt x="821" y="107"/>
                    </a:lnTo>
                    <a:lnTo>
                      <a:pt x="827" y="103"/>
                    </a:lnTo>
                    <a:lnTo>
                      <a:pt x="833" y="99"/>
                    </a:lnTo>
                    <a:lnTo>
                      <a:pt x="836" y="96"/>
                    </a:lnTo>
                    <a:lnTo>
                      <a:pt x="846" y="72"/>
                    </a:lnTo>
                    <a:lnTo>
                      <a:pt x="854" y="47"/>
                    </a:lnTo>
                    <a:lnTo>
                      <a:pt x="861" y="24"/>
                    </a:lnTo>
                    <a:lnTo>
                      <a:pt x="870" y="0"/>
                    </a:lnTo>
                    <a:lnTo>
                      <a:pt x="879" y="5"/>
                    </a:lnTo>
                    <a:lnTo>
                      <a:pt x="888" y="10"/>
                    </a:lnTo>
                    <a:lnTo>
                      <a:pt x="897" y="15"/>
                    </a:lnTo>
                    <a:lnTo>
                      <a:pt x="907" y="21"/>
                    </a:lnTo>
                    <a:lnTo>
                      <a:pt x="916" y="25"/>
                    </a:lnTo>
                    <a:lnTo>
                      <a:pt x="926" y="31"/>
                    </a:lnTo>
                    <a:lnTo>
                      <a:pt x="935" y="37"/>
                    </a:lnTo>
                    <a:lnTo>
                      <a:pt x="945" y="43"/>
                    </a:lnTo>
                    <a:lnTo>
                      <a:pt x="945" y="50"/>
                    </a:lnTo>
                    <a:lnTo>
                      <a:pt x="945" y="57"/>
                    </a:lnTo>
                    <a:lnTo>
                      <a:pt x="945" y="63"/>
                    </a:lnTo>
                    <a:lnTo>
                      <a:pt x="945" y="72"/>
                    </a:lnTo>
                    <a:lnTo>
                      <a:pt x="938" y="84"/>
                    </a:lnTo>
                    <a:lnTo>
                      <a:pt x="931" y="98"/>
                    </a:lnTo>
                    <a:lnTo>
                      <a:pt x="925" y="112"/>
                    </a:lnTo>
                    <a:lnTo>
                      <a:pt x="918" y="127"/>
                    </a:lnTo>
                    <a:lnTo>
                      <a:pt x="912" y="142"/>
                    </a:lnTo>
                    <a:lnTo>
                      <a:pt x="907" y="156"/>
                    </a:lnTo>
                    <a:lnTo>
                      <a:pt x="900" y="170"/>
                    </a:lnTo>
                    <a:lnTo>
                      <a:pt x="894" y="182"/>
                    </a:lnTo>
                    <a:lnTo>
                      <a:pt x="886" y="190"/>
                    </a:lnTo>
                    <a:lnTo>
                      <a:pt x="880" y="196"/>
                    </a:lnTo>
                    <a:lnTo>
                      <a:pt x="876" y="202"/>
                    </a:lnTo>
                    <a:lnTo>
                      <a:pt x="872" y="205"/>
                    </a:lnTo>
                    <a:lnTo>
                      <a:pt x="870" y="210"/>
                    </a:lnTo>
                    <a:lnTo>
                      <a:pt x="865" y="213"/>
                    </a:lnTo>
                    <a:lnTo>
                      <a:pt x="861" y="218"/>
                    </a:lnTo>
                    <a:lnTo>
                      <a:pt x="853" y="223"/>
                    </a:lnTo>
                    <a:lnTo>
                      <a:pt x="847" y="226"/>
                    </a:lnTo>
                    <a:lnTo>
                      <a:pt x="840" y="229"/>
                    </a:lnTo>
                    <a:lnTo>
                      <a:pt x="831" y="233"/>
                    </a:lnTo>
                    <a:lnTo>
                      <a:pt x="821" y="237"/>
                    </a:lnTo>
                    <a:lnTo>
                      <a:pt x="810" y="242"/>
                    </a:lnTo>
                    <a:lnTo>
                      <a:pt x="796" y="248"/>
                    </a:lnTo>
                    <a:lnTo>
                      <a:pt x="782" y="252"/>
                    </a:lnTo>
                    <a:lnTo>
                      <a:pt x="766" y="258"/>
                    </a:lnTo>
                    <a:lnTo>
                      <a:pt x="750" y="264"/>
                    </a:lnTo>
                    <a:lnTo>
                      <a:pt x="732" y="269"/>
                    </a:lnTo>
                    <a:lnTo>
                      <a:pt x="713" y="274"/>
                    </a:lnTo>
                    <a:lnTo>
                      <a:pt x="692" y="280"/>
                    </a:lnTo>
                    <a:lnTo>
                      <a:pt x="672" y="286"/>
                    </a:lnTo>
                    <a:lnTo>
                      <a:pt x="650" y="290"/>
                    </a:lnTo>
                    <a:lnTo>
                      <a:pt x="627" y="295"/>
                    </a:lnTo>
                    <a:lnTo>
                      <a:pt x="604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7" name="Freeform 189"/>
              <p:cNvSpPr>
                <a:spLocks/>
              </p:cNvSpPr>
              <p:nvPr/>
            </p:nvSpPr>
            <p:spPr bwMode="auto">
              <a:xfrm>
                <a:off x="3379" y="4081"/>
                <a:ext cx="446" cy="109"/>
              </a:xfrm>
              <a:custGeom>
                <a:avLst/>
                <a:gdLst>
                  <a:gd name="T0" fmla="*/ 820 w 893"/>
                  <a:gd name="T1" fmla="*/ 125 h 219"/>
                  <a:gd name="T2" fmla="*/ 803 w 893"/>
                  <a:gd name="T3" fmla="*/ 136 h 219"/>
                  <a:gd name="T4" fmla="*/ 785 w 893"/>
                  <a:gd name="T5" fmla="*/ 147 h 219"/>
                  <a:gd name="T6" fmla="*/ 763 w 893"/>
                  <a:gd name="T7" fmla="*/ 156 h 219"/>
                  <a:gd name="T8" fmla="*/ 732 w 893"/>
                  <a:gd name="T9" fmla="*/ 167 h 219"/>
                  <a:gd name="T10" fmla="*/ 690 w 893"/>
                  <a:gd name="T11" fmla="*/ 180 h 219"/>
                  <a:gd name="T12" fmla="*/ 646 w 893"/>
                  <a:gd name="T13" fmla="*/ 191 h 219"/>
                  <a:gd name="T14" fmla="*/ 601 w 893"/>
                  <a:gd name="T15" fmla="*/ 199 h 219"/>
                  <a:gd name="T16" fmla="*/ 557 w 893"/>
                  <a:gd name="T17" fmla="*/ 207 h 219"/>
                  <a:gd name="T18" fmla="*/ 514 w 893"/>
                  <a:gd name="T19" fmla="*/ 211 h 219"/>
                  <a:gd name="T20" fmla="*/ 474 w 893"/>
                  <a:gd name="T21" fmla="*/ 216 h 219"/>
                  <a:gd name="T22" fmla="*/ 436 w 893"/>
                  <a:gd name="T23" fmla="*/ 218 h 219"/>
                  <a:gd name="T24" fmla="*/ 402 w 893"/>
                  <a:gd name="T25" fmla="*/ 218 h 219"/>
                  <a:gd name="T26" fmla="*/ 362 w 893"/>
                  <a:gd name="T27" fmla="*/ 216 h 219"/>
                  <a:gd name="T28" fmla="*/ 316 w 893"/>
                  <a:gd name="T29" fmla="*/ 212 h 219"/>
                  <a:gd name="T30" fmla="*/ 265 w 893"/>
                  <a:gd name="T31" fmla="*/ 208 h 219"/>
                  <a:gd name="T32" fmla="*/ 213 w 893"/>
                  <a:gd name="T33" fmla="*/ 201 h 219"/>
                  <a:gd name="T34" fmla="*/ 162 w 893"/>
                  <a:gd name="T35" fmla="*/ 192 h 219"/>
                  <a:gd name="T36" fmla="*/ 112 w 893"/>
                  <a:gd name="T37" fmla="*/ 179 h 219"/>
                  <a:gd name="T38" fmla="*/ 68 w 893"/>
                  <a:gd name="T39" fmla="*/ 163 h 219"/>
                  <a:gd name="T40" fmla="*/ 50 w 893"/>
                  <a:gd name="T41" fmla="*/ 153 h 219"/>
                  <a:gd name="T42" fmla="*/ 52 w 893"/>
                  <a:gd name="T43" fmla="*/ 153 h 219"/>
                  <a:gd name="T44" fmla="*/ 46 w 893"/>
                  <a:gd name="T45" fmla="*/ 147 h 219"/>
                  <a:gd name="T46" fmla="*/ 35 w 893"/>
                  <a:gd name="T47" fmla="*/ 133 h 219"/>
                  <a:gd name="T48" fmla="*/ 30 w 893"/>
                  <a:gd name="T49" fmla="*/ 117 h 219"/>
                  <a:gd name="T50" fmla="*/ 22 w 893"/>
                  <a:gd name="T51" fmla="*/ 97 h 219"/>
                  <a:gd name="T52" fmla="*/ 10 w 893"/>
                  <a:gd name="T53" fmla="*/ 76 h 219"/>
                  <a:gd name="T54" fmla="*/ 0 w 893"/>
                  <a:gd name="T55" fmla="*/ 52 h 219"/>
                  <a:gd name="T56" fmla="*/ 26 w 893"/>
                  <a:gd name="T57" fmla="*/ 46 h 219"/>
                  <a:gd name="T58" fmla="*/ 77 w 893"/>
                  <a:gd name="T59" fmla="*/ 63 h 219"/>
                  <a:gd name="T60" fmla="*/ 132 w 893"/>
                  <a:gd name="T61" fmla="*/ 76 h 219"/>
                  <a:gd name="T62" fmla="*/ 187 w 893"/>
                  <a:gd name="T63" fmla="*/ 88 h 219"/>
                  <a:gd name="T64" fmla="*/ 244 w 893"/>
                  <a:gd name="T65" fmla="*/ 97 h 219"/>
                  <a:gd name="T66" fmla="*/ 303 w 893"/>
                  <a:gd name="T67" fmla="*/ 105 h 219"/>
                  <a:gd name="T68" fmla="*/ 362 w 893"/>
                  <a:gd name="T69" fmla="*/ 110 h 219"/>
                  <a:gd name="T70" fmla="*/ 421 w 893"/>
                  <a:gd name="T71" fmla="*/ 112 h 219"/>
                  <a:gd name="T72" fmla="*/ 479 w 893"/>
                  <a:gd name="T73" fmla="*/ 111 h 219"/>
                  <a:gd name="T74" fmla="*/ 538 w 893"/>
                  <a:gd name="T75" fmla="*/ 108 h 219"/>
                  <a:gd name="T76" fmla="*/ 597 w 893"/>
                  <a:gd name="T77" fmla="*/ 101 h 219"/>
                  <a:gd name="T78" fmla="*/ 653 w 893"/>
                  <a:gd name="T79" fmla="*/ 90 h 219"/>
                  <a:gd name="T80" fmla="*/ 709 w 893"/>
                  <a:gd name="T81" fmla="*/ 78 h 219"/>
                  <a:gd name="T82" fmla="*/ 763 w 893"/>
                  <a:gd name="T83" fmla="*/ 60 h 219"/>
                  <a:gd name="T84" fmla="*/ 815 w 893"/>
                  <a:gd name="T85" fmla="*/ 40 h 219"/>
                  <a:gd name="T86" fmla="*/ 864 w 893"/>
                  <a:gd name="T87" fmla="*/ 14 h 219"/>
                  <a:gd name="T88" fmla="*/ 888 w 893"/>
                  <a:gd name="T89" fmla="*/ 3 h 219"/>
                  <a:gd name="T90" fmla="*/ 892 w 893"/>
                  <a:gd name="T91" fmla="*/ 5 h 219"/>
                  <a:gd name="T92" fmla="*/ 885 w 893"/>
                  <a:gd name="T93" fmla="*/ 28 h 219"/>
                  <a:gd name="T94" fmla="*/ 867 w 893"/>
                  <a:gd name="T95" fmla="*/ 72 h 219"/>
                  <a:gd name="T96" fmla="*/ 857 w 893"/>
                  <a:gd name="T97" fmla="*/ 94 h 219"/>
                  <a:gd name="T98" fmla="*/ 854 w 893"/>
                  <a:gd name="T99" fmla="*/ 94 h 219"/>
                  <a:gd name="T100" fmla="*/ 846 w 893"/>
                  <a:gd name="T101" fmla="*/ 101 h 219"/>
                  <a:gd name="T102" fmla="*/ 835 w 893"/>
                  <a:gd name="T103" fmla="*/ 11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3" h="219">
                    <a:moveTo>
                      <a:pt x="828" y="119"/>
                    </a:moveTo>
                    <a:lnTo>
                      <a:pt x="820" y="125"/>
                    </a:lnTo>
                    <a:lnTo>
                      <a:pt x="812" y="131"/>
                    </a:lnTo>
                    <a:lnTo>
                      <a:pt x="803" y="136"/>
                    </a:lnTo>
                    <a:lnTo>
                      <a:pt x="794" y="141"/>
                    </a:lnTo>
                    <a:lnTo>
                      <a:pt x="785" y="147"/>
                    </a:lnTo>
                    <a:lnTo>
                      <a:pt x="773" y="151"/>
                    </a:lnTo>
                    <a:lnTo>
                      <a:pt x="763" y="156"/>
                    </a:lnTo>
                    <a:lnTo>
                      <a:pt x="751" y="161"/>
                    </a:lnTo>
                    <a:lnTo>
                      <a:pt x="732" y="167"/>
                    </a:lnTo>
                    <a:lnTo>
                      <a:pt x="711" y="174"/>
                    </a:lnTo>
                    <a:lnTo>
                      <a:pt x="690" y="180"/>
                    </a:lnTo>
                    <a:lnTo>
                      <a:pt x="668" y="185"/>
                    </a:lnTo>
                    <a:lnTo>
                      <a:pt x="646" y="191"/>
                    </a:lnTo>
                    <a:lnTo>
                      <a:pt x="624" y="195"/>
                    </a:lnTo>
                    <a:lnTo>
                      <a:pt x="601" y="199"/>
                    </a:lnTo>
                    <a:lnTo>
                      <a:pt x="580" y="203"/>
                    </a:lnTo>
                    <a:lnTo>
                      <a:pt x="557" y="207"/>
                    </a:lnTo>
                    <a:lnTo>
                      <a:pt x="535" y="209"/>
                    </a:lnTo>
                    <a:lnTo>
                      <a:pt x="514" y="211"/>
                    </a:lnTo>
                    <a:lnTo>
                      <a:pt x="493" y="214"/>
                    </a:lnTo>
                    <a:lnTo>
                      <a:pt x="474" y="216"/>
                    </a:lnTo>
                    <a:lnTo>
                      <a:pt x="454" y="217"/>
                    </a:lnTo>
                    <a:lnTo>
                      <a:pt x="436" y="218"/>
                    </a:lnTo>
                    <a:lnTo>
                      <a:pt x="420" y="219"/>
                    </a:lnTo>
                    <a:lnTo>
                      <a:pt x="402" y="218"/>
                    </a:lnTo>
                    <a:lnTo>
                      <a:pt x="384" y="217"/>
                    </a:lnTo>
                    <a:lnTo>
                      <a:pt x="362" y="216"/>
                    </a:lnTo>
                    <a:lnTo>
                      <a:pt x="340" y="215"/>
                    </a:lnTo>
                    <a:lnTo>
                      <a:pt x="316" y="212"/>
                    </a:lnTo>
                    <a:lnTo>
                      <a:pt x="291" y="210"/>
                    </a:lnTo>
                    <a:lnTo>
                      <a:pt x="265" y="208"/>
                    </a:lnTo>
                    <a:lnTo>
                      <a:pt x="240" y="204"/>
                    </a:lnTo>
                    <a:lnTo>
                      <a:pt x="213" y="201"/>
                    </a:lnTo>
                    <a:lnTo>
                      <a:pt x="187" y="197"/>
                    </a:lnTo>
                    <a:lnTo>
                      <a:pt x="162" y="192"/>
                    </a:lnTo>
                    <a:lnTo>
                      <a:pt x="136" y="186"/>
                    </a:lnTo>
                    <a:lnTo>
                      <a:pt x="112" y="179"/>
                    </a:lnTo>
                    <a:lnTo>
                      <a:pt x="89" y="171"/>
                    </a:lnTo>
                    <a:lnTo>
                      <a:pt x="68" y="163"/>
                    </a:lnTo>
                    <a:lnTo>
                      <a:pt x="49" y="153"/>
                    </a:lnTo>
                    <a:lnTo>
                      <a:pt x="50" y="153"/>
                    </a:lnTo>
                    <a:lnTo>
                      <a:pt x="51" y="153"/>
                    </a:lnTo>
                    <a:lnTo>
                      <a:pt x="52" y="153"/>
                    </a:lnTo>
                    <a:lnTo>
                      <a:pt x="52" y="153"/>
                    </a:lnTo>
                    <a:lnTo>
                      <a:pt x="46" y="147"/>
                    </a:lnTo>
                    <a:lnTo>
                      <a:pt x="41" y="140"/>
                    </a:lnTo>
                    <a:lnTo>
                      <a:pt x="35" y="133"/>
                    </a:lnTo>
                    <a:lnTo>
                      <a:pt x="28" y="126"/>
                    </a:lnTo>
                    <a:lnTo>
                      <a:pt x="30" y="117"/>
                    </a:lnTo>
                    <a:lnTo>
                      <a:pt x="28" y="108"/>
                    </a:lnTo>
                    <a:lnTo>
                      <a:pt x="22" y="97"/>
                    </a:lnTo>
                    <a:lnTo>
                      <a:pt x="16" y="87"/>
                    </a:lnTo>
                    <a:lnTo>
                      <a:pt x="10" y="76"/>
                    </a:lnTo>
                    <a:lnTo>
                      <a:pt x="4" y="64"/>
                    </a:lnTo>
                    <a:lnTo>
                      <a:pt x="0" y="52"/>
                    </a:lnTo>
                    <a:lnTo>
                      <a:pt x="0" y="38"/>
                    </a:lnTo>
                    <a:lnTo>
                      <a:pt x="26" y="46"/>
                    </a:lnTo>
                    <a:lnTo>
                      <a:pt x="51" y="55"/>
                    </a:lnTo>
                    <a:lnTo>
                      <a:pt x="77" y="63"/>
                    </a:lnTo>
                    <a:lnTo>
                      <a:pt x="104" y="70"/>
                    </a:lnTo>
                    <a:lnTo>
                      <a:pt x="132" y="76"/>
                    </a:lnTo>
                    <a:lnTo>
                      <a:pt x="159" y="82"/>
                    </a:lnTo>
                    <a:lnTo>
                      <a:pt x="187" y="88"/>
                    </a:lnTo>
                    <a:lnTo>
                      <a:pt x="216" y="93"/>
                    </a:lnTo>
                    <a:lnTo>
                      <a:pt x="244" y="97"/>
                    </a:lnTo>
                    <a:lnTo>
                      <a:pt x="273" y="102"/>
                    </a:lnTo>
                    <a:lnTo>
                      <a:pt x="303" y="105"/>
                    </a:lnTo>
                    <a:lnTo>
                      <a:pt x="332" y="108"/>
                    </a:lnTo>
                    <a:lnTo>
                      <a:pt x="362" y="110"/>
                    </a:lnTo>
                    <a:lnTo>
                      <a:pt x="391" y="111"/>
                    </a:lnTo>
                    <a:lnTo>
                      <a:pt x="421" y="112"/>
                    </a:lnTo>
                    <a:lnTo>
                      <a:pt x="451" y="112"/>
                    </a:lnTo>
                    <a:lnTo>
                      <a:pt x="479" y="111"/>
                    </a:lnTo>
                    <a:lnTo>
                      <a:pt x="509" y="110"/>
                    </a:lnTo>
                    <a:lnTo>
                      <a:pt x="538" y="108"/>
                    </a:lnTo>
                    <a:lnTo>
                      <a:pt x="568" y="104"/>
                    </a:lnTo>
                    <a:lnTo>
                      <a:pt x="597" y="101"/>
                    </a:lnTo>
                    <a:lnTo>
                      <a:pt x="624" y="96"/>
                    </a:lnTo>
                    <a:lnTo>
                      <a:pt x="653" y="90"/>
                    </a:lnTo>
                    <a:lnTo>
                      <a:pt x="681" y="85"/>
                    </a:lnTo>
                    <a:lnTo>
                      <a:pt x="709" y="78"/>
                    </a:lnTo>
                    <a:lnTo>
                      <a:pt x="736" y="70"/>
                    </a:lnTo>
                    <a:lnTo>
                      <a:pt x="763" y="60"/>
                    </a:lnTo>
                    <a:lnTo>
                      <a:pt x="789" y="50"/>
                    </a:lnTo>
                    <a:lnTo>
                      <a:pt x="815" y="40"/>
                    </a:lnTo>
                    <a:lnTo>
                      <a:pt x="839" y="27"/>
                    </a:lnTo>
                    <a:lnTo>
                      <a:pt x="864" y="14"/>
                    </a:lnTo>
                    <a:lnTo>
                      <a:pt x="887" y="0"/>
                    </a:lnTo>
                    <a:lnTo>
                      <a:pt x="888" y="3"/>
                    </a:lnTo>
                    <a:lnTo>
                      <a:pt x="891" y="4"/>
                    </a:lnTo>
                    <a:lnTo>
                      <a:pt x="892" y="5"/>
                    </a:lnTo>
                    <a:lnTo>
                      <a:pt x="893" y="6"/>
                    </a:lnTo>
                    <a:lnTo>
                      <a:pt x="885" y="28"/>
                    </a:lnTo>
                    <a:lnTo>
                      <a:pt x="876" y="50"/>
                    </a:lnTo>
                    <a:lnTo>
                      <a:pt x="867" y="72"/>
                    </a:lnTo>
                    <a:lnTo>
                      <a:pt x="859" y="94"/>
                    </a:lnTo>
                    <a:lnTo>
                      <a:pt x="857" y="94"/>
                    </a:lnTo>
                    <a:lnTo>
                      <a:pt x="855" y="94"/>
                    </a:lnTo>
                    <a:lnTo>
                      <a:pt x="854" y="94"/>
                    </a:lnTo>
                    <a:lnTo>
                      <a:pt x="850" y="94"/>
                    </a:lnTo>
                    <a:lnTo>
                      <a:pt x="846" y="101"/>
                    </a:lnTo>
                    <a:lnTo>
                      <a:pt x="841" y="106"/>
                    </a:lnTo>
                    <a:lnTo>
                      <a:pt x="835" y="113"/>
                    </a:lnTo>
                    <a:lnTo>
                      <a:pt x="828" y="1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198" name="Text Box 190"/>
          <p:cNvSpPr txBox="1">
            <a:spLocks noChangeArrowheads="1"/>
          </p:cNvSpPr>
          <p:nvPr/>
        </p:nvSpPr>
        <p:spPr bwMode="auto">
          <a:xfrm>
            <a:off x="2198688" y="5970588"/>
            <a:ext cx="274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Trebuchet MS" pitchFamily="34" charset="0"/>
              </a:rPr>
              <a:t>PENDINGINAN H</a:t>
            </a:r>
            <a:r>
              <a:rPr lang="en-US" b="1" baseline="-25000">
                <a:solidFill>
                  <a:schemeClr val="bg2"/>
                </a:solidFill>
                <a:latin typeface="Trebuchet MS" pitchFamily="34" charset="0"/>
              </a:rPr>
              <a:t>2</a:t>
            </a:r>
            <a:r>
              <a:rPr lang="en-US" b="1">
                <a:solidFill>
                  <a:schemeClr val="bg2"/>
                </a:solidFill>
                <a:latin typeface="Trebuchet MS" pitchFamily="34" charset="0"/>
              </a:rPr>
              <a:t>O</a:t>
            </a:r>
            <a:endParaRPr lang="en-GB" b="1" baseline="-2500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3199" name="Text Box 191"/>
          <p:cNvSpPr txBox="1">
            <a:spLocks noChangeArrowheads="1"/>
          </p:cNvSpPr>
          <p:nvPr/>
        </p:nvSpPr>
        <p:spPr bwMode="auto">
          <a:xfrm>
            <a:off x="446088" y="484188"/>
            <a:ext cx="861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bg2"/>
                </a:solidFill>
                <a:latin typeface="Stencil" pitchFamily="82" charset="0"/>
              </a:rPr>
              <a:t>ISOLASI, PENGURAIAN, PENDINGINAN</a:t>
            </a:r>
            <a:endParaRPr lang="en-GB" sz="2800">
              <a:solidFill>
                <a:schemeClr val="bg2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0" grpId="0" autoUpdateAnimBg="0"/>
      <p:bldP spid="43071" grpId="0" autoUpdateAnimBg="0"/>
      <p:bldP spid="43072" grpId="0" autoUpdateAnimBg="0"/>
      <p:bldP spid="43120" grpId="0" autoUpdateAnimBg="0"/>
      <p:bldP spid="43121" grpId="0" animBg="1"/>
      <p:bldP spid="43159" grpId="0" animBg="1"/>
      <p:bldP spid="43160" grpId="0" autoUpdateAnimBg="0"/>
      <p:bldP spid="43179" grpId="0" animBg="1"/>
      <p:bldP spid="431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WordArt 15"/>
          <p:cNvSpPr>
            <a:spLocks noChangeArrowheads="1" noChangeShapeType="1" noTextEdit="1"/>
          </p:cNvSpPr>
          <p:nvPr/>
        </p:nvSpPr>
        <p:spPr bwMode="auto">
          <a:xfrm>
            <a:off x="674688" y="1943100"/>
            <a:ext cx="566737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A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893888" y="1943100"/>
            <a:ext cx="6096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benda pada mudah terbakar yang menimbulkan arang/karbon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Kayu, kertas, karton/kardus, kain, kulit, plastik)</a:t>
            </a:r>
          </a:p>
        </p:txBody>
      </p:sp>
      <p:sp>
        <p:nvSpPr>
          <p:cNvPr id="16401" name="WordArt 17"/>
          <p:cNvSpPr>
            <a:spLocks noChangeArrowheads="1" noChangeShapeType="1" noTextEdit="1"/>
          </p:cNvSpPr>
          <p:nvPr/>
        </p:nvSpPr>
        <p:spPr bwMode="auto">
          <a:xfrm>
            <a:off x="750888" y="3133725"/>
            <a:ext cx="566737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B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828800" y="3090863"/>
            <a:ext cx="6096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benda cair dan gas yang mudah terbakar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bahan bakar, bensin, lilin, gemuk, minyak tanah, thinner)</a:t>
            </a:r>
          </a:p>
        </p:txBody>
      </p:sp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674688" y="4305300"/>
            <a:ext cx="566737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C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1817688" y="4294188"/>
            <a:ext cx="609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benda yang menghasilkan listrik atau yang mengandung unsur listrik</a:t>
            </a:r>
          </a:p>
        </p:txBody>
      </p:sp>
      <p:sp>
        <p:nvSpPr>
          <p:cNvPr id="16405" name="WordArt 21"/>
          <p:cNvSpPr>
            <a:spLocks noChangeArrowheads="1" noChangeShapeType="1" noTextEdit="1"/>
          </p:cNvSpPr>
          <p:nvPr/>
        </p:nvSpPr>
        <p:spPr bwMode="auto">
          <a:xfrm>
            <a:off x="750888" y="5295900"/>
            <a:ext cx="566737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D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817688" y="5278438"/>
            <a:ext cx="6096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logam mudah terbakar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Sodium, lithium, radium)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150938" y="266700"/>
            <a:ext cx="1482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Crackling" pitchFamily="2" charset="0"/>
              </a:rPr>
              <a:t>API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111500" y="81438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Berlin Sans FB Demi" pitchFamily="34" charset="0"/>
              </a:rPr>
              <a:t>DIBAGI MENURUT KELASNYA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94038" y="1168400"/>
            <a:ext cx="4681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/>
              <a:t>NFPA (National Fire Protection Association)</a:t>
            </a:r>
            <a:endParaRPr lang="en-GB" sz="1800" b="1" i="1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0" grpId="0" autoUpdateAnimBg="0"/>
      <p:bldP spid="16401" grpId="0" animBg="1"/>
      <p:bldP spid="16402" grpId="0" autoUpdateAnimBg="0"/>
      <p:bldP spid="16403" grpId="0" animBg="1"/>
      <p:bldP spid="16404" grpId="0" autoUpdateAnimBg="0"/>
      <p:bldP spid="16405" grpId="0" animBg="1"/>
      <p:bldP spid="1640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143000" y="1676400"/>
            <a:ext cx="566738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A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62200" y="1676400"/>
            <a:ext cx="60960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benda pada mudah terbakar yang menimbulkan arang/karbon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Kayu, kertas, karton/kardus, kain, kulit, plastik)</a:t>
            </a:r>
          </a:p>
        </p:txBody>
      </p:sp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>
            <a:off x="1219200" y="2867025"/>
            <a:ext cx="566738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B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297113" y="2824163"/>
            <a:ext cx="6096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benda cair mudah terbakar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bahan bakar, bensin, lilin, gemuk, minyak tanah, thinner)</a:t>
            </a:r>
          </a:p>
        </p:txBody>
      </p:sp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1143000" y="4038600"/>
            <a:ext cx="566738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C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286000" y="4027488"/>
            <a:ext cx="6096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benda gas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LPG, LNG, metan, dll)</a:t>
            </a:r>
          </a:p>
        </p:txBody>
      </p:sp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1219200" y="5029200"/>
            <a:ext cx="566738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D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286000" y="5011738"/>
            <a:ext cx="60960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logam mudah terbakar</a:t>
            </a:r>
          </a:p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(contoh : Sodium, lithium, radium)</a:t>
            </a: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1219200" y="6030913"/>
            <a:ext cx="566738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tencil"/>
              </a:rPr>
              <a:t>E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2238375" y="6000750"/>
            <a:ext cx="609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  <a:latin typeface="Berlin Sans FB" pitchFamily="34" charset="0"/>
              </a:rPr>
              <a:t>Kebakaran pada peralatan yang menggunakan tenaga listrik/menimbulkan tenaga listrik 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619250" y="0"/>
            <a:ext cx="14827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3300"/>
                </a:solidFill>
                <a:latin typeface="Crackling" pitchFamily="2" charset="0"/>
              </a:rPr>
              <a:t>API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3427413" y="560388"/>
            <a:ext cx="427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FF"/>
                </a:solidFill>
                <a:latin typeface="Berlin Sans FB Demi" pitchFamily="34" charset="0"/>
              </a:rPr>
              <a:t>DIBAGI MENURUT KELASNYA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3527425" y="914400"/>
            <a:ext cx="393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/>
              <a:t>SAA (Standard Australian Association)</a:t>
            </a:r>
            <a:endParaRPr lang="en-GB" sz="1800" b="1" i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utoUpdateAnimBg="0"/>
      <p:bldP spid="44038" grpId="0" animBg="1"/>
      <p:bldP spid="44039" grpId="0" autoUpdateAnimBg="0"/>
      <p:bldP spid="44040" grpId="0" animBg="1"/>
      <p:bldP spid="44041" grpId="0" autoUpdateAnimBg="0"/>
      <p:bldP spid="44042" grpId="0" animBg="1"/>
      <p:bldP spid="44043" grpId="0" autoUpdateAnimBg="0"/>
      <p:bldP spid="44044" grpId="0" animBg="1"/>
      <p:bldP spid="4404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595688" y="304800"/>
            <a:ext cx="195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Stencil" pitchFamily="82" charset="0"/>
              </a:rPr>
              <a:t>UNIT-2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3124200" y="5334000"/>
            <a:ext cx="28956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roadway"/>
              </a:rPr>
              <a:t>(APA)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619375" y="2012950"/>
            <a:ext cx="3897313" cy="141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MEMILIH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1047750" y="4114800"/>
            <a:ext cx="7048500" cy="933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ALAT PEMADAM API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219075" y="332657"/>
            <a:ext cx="3920877" cy="4007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ALAT PEMADAM API</a:t>
            </a: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 rot="5400000">
            <a:off x="-647700" y="3830638"/>
            <a:ext cx="22574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540000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 Black"/>
              </a:rPr>
              <a:t>A P A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52500" y="2514600"/>
            <a:ext cx="13954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FFFFFF"/>
                </a:solidFill>
                <a:latin typeface="Arial" pitchFamily="34" charset="0"/>
              </a:rPr>
              <a:t>I.</a:t>
            </a:r>
          </a:p>
          <a:p>
            <a:pPr algn="ctr"/>
            <a:r>
              <a:rPr lang="en-US" sz="2200" b="1">
                <a:solidFill>
                  <a:srgbClr val="FFFFFF"/>
                </a:solidFill>
                <a:latin typeface="Arial" pitchFamily="34" charset="0"/>
              </a:rPr>
              <a:t>MANUAL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55638" y="5407025"/>
            <a:ext cx="1660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FFFFFF"/>
                </a:solidFill>
                <a:latin typeface="Arial" pitchFamily="34" charset="0"/>
              </a:rPr>
              <a:t>II.</a:t>
            </a:r>
          </a:p>
          <a:p>
            <a:pPr algn="ctr"/>
            <a:r>
              <a:rPr lang="en-US" sz="2200" b="1">
                <a:solidFill>
                  <a:srgbClr val="FFFFFF"/>
                </a:solidFill>
                <a:latin typeface="Arial" pitchFamily="34" charset="0"/>
              </a:rPr>
              <a:t>OTOMATIS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457450" y="1949450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1. APAR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952875" y="1122363"/>
            <a:ext cx="4121150" cy="18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CARTRIDGE</a:t>
            </a:r>
          </a:p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(Busa, Air, DC)</a:t>
            </a: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STORED-PRESURE</a:t>
            </a:r>
          </a:p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(Busa, Air, DC, CO</a:t>
            </a:r>
            <a:r>
              <a:rPr lang="en-US" sz="1800" baseline="-25000">
                <a:solidFill>
                  <a:srgbClr val="FFFFFF"/>
                </a:solidFill>
                <a:latin typeface="Arial" pitchFamily="34" charset="0"/>
              </a:rPr>
              <a:t>2</a:t>
            </a: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)</a:t>
            </a:r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TURN OVER TWO-WAY CHEMICALS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419350" y="3463925"/>
            <a:ext cx="2863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2. MOBILE UNIT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    (KERETA DORONG)</a:t>
            </a:r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3. FIRE TRUCK</a:t>
            </a:r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4. FIRE PUMP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514600" y="5178425"/>
            <a:ext cx="2886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SISTEM PIPA</a:t>
            </a:r>
          </a:p>
          <a:p>
            <a:pPr>
              <a:buFontTx/>
              <a:buAutoNum type="arabicPeriod"/>
            </a:pPr>
            <a:endParaRPr lang="en-US" sz="2000">
              <a:solidFill>
                <a:srgbClr val="FFFFFF"/>
              </a:solidFill>
              <a:latin typeface="Arial" pitchFamily="34" charset="0"/>
            </a:endParaRPr>
          </a:p>
          <a:p>
            <a:pPr>
              <a:buFontTx/>
              <a:buAutoNum type="arabicPeriod"/>
            </a:pPr>
            <a:endParaRPr lang="en-US" sz="2000">
              <a:solidFill>
                <a:srgbClr val="FFFFFF"/>
              </a:solidFill>
              <a:latin typeface="Arial" pitchFamily="34" charset="0"/>
            </a:endParaRPr>
          </a:p>
          <a:p>
            <a:pPr>
              <a:buFontTx/>
              <a:buAutoNum type="arabicPeriod"/>
            </a:pPr>
            <a:r>
              <a:rPr lang="en-US" sz="2000">
                <a:solidFill>
                  <a:srgbClr val="FFFFFF"/>
                </a:solidFill>
                <a:latin typeface="Arial" pitchFamily="34" charset="0"/>
              </a:rPr>
              <a:t>SISTEM NON-PIPA</a:t>
            </a:r>
          </a:p>
        </p:txBody>
      </p:sp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2295525" y="2181225"/>
            <a:ext cx="161925" cy="2771775"/>
            <a:chOff x="1446" y="1374"/>
            <a:chExt cx="102" cy="1746"/>
          </a:xfrm>
        </p:grpSpPr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1446" y="1374"/>
              <a:ext cx="90" cy="1746"/>
            </a:xfrm>
            <a:custGeom>
              <a:avLst/>
              <a:gdLst>
                <a:gd name="T0" fmla="*/ 96 w 96"/>
                <a:gd name="T1" fmla="*/ 0 h 1440"/>
                <a:gd name="T2" fmla="*/ 0 w 96"/>
                <a:gd name="T3" fmla="*/ 0 h 1440"/>
                <a:gd name="T4" fmla="*/ 0 w 96"/>
                <a:gd name="T5" fmla="*/ 1440 h 1440"/>
                <a:gd name="T6" fmla="*/ 96 w 96"/>
                <a:gd name="T7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440">
                  <a:moveTo>
                    <a:pt x="96" y="0"/>
                  </a:moveTo>
                  <a:lnTo>
                    <a:pt x="0" y="0"/>
                  </a:lnTo>
                  <a:lnTo>
                    <a:pt x="0" y="1440"/>
                  </a:lnTo>
                  <a:lnTo>
                    <a:pt x="96" y="144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452" y="2298"/>
              <a:ext cx="9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452" y="2778"/>
              <a:ext cx="9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19" name="Freeform 15"/>
          <p:cNvSpPr>
            <a:spLocks/>
          </p:cNvSpPr>
          <p:nvPr/>
        </p:nvSpPr>
        <p:spPr bwMode="auto">
          <a:xfrm>
            <a:off x="2333625" y="5372100"/>
            <a:ext cx="190500" cy="942975"/>
          </a:xfrm>
          <a:custGeom>
            <a:avLst/>
            <a:gdLst>
              <a:gd name="T0" fmla="*/ 96 w 96"/>
              <a:gd name="T1" fmla="*/ 0 h 1440"/>
              <a:gd name="T2" fmla="*/ 0 w 96"/>
              <a:gd name="T3" fmla="*/ 0 h 1440"/>
              <a:gd name="T4" fmla="*/ 0 w 96"/>
              <a:gd name="T5" fmla="*/ 1440 h 1440"/>
              <a:gd name="T6" fmla="*/ 96 w 96"/>
              <a:gd name="T7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1440">
                <a:moveTo>
                  <a:pt x="96" y="0"/>
                </a:moveTo>
                <a:lnTo>
                  <a:pt x="0" y="0"/>
                </a:lnTo>
                <a:lnTo>
                  <a:pt x="0" y="1440"/>
                </a:lnTo>
                <a:lnTo>
                  <a:pt x="96" y="1440"/>
                </a:lnTo>
              </a:path>
            </a:pathLst>
          </a:cu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544" name="Group 40"/>
          <p:cNvGrpSpPr>
            <a:grpSpLocks/>
          </p:cNvGrpSpPr>
          <p:nvPr/>
        </p:nvGrpSpPr>
        <p:grpSpPr bwMode="auto">
          <a:xfrm>
            <a:off x="3810000" y="1295400"/>
            <a:ext cx="152400" cy="1524000"/>
            <a:chOff x="2400" y="816"/>
            <a:chExt cx="96" cy="960"/>
          </a:xfrm>
        </p:grpSpPr>
        <p:sp>
          <p:nvSpPr>
            <p:cNvPr id="21520" name="Freeform 16"/>
            <p:cNvSpPr>
              <a:spLocks/>
            </p:cNvSpPr>
            <p:nvPr/>
          </p:nvSpPr>
          <p:spPr bwMode="auto">
            <a:xfrm>
              <a:off x="2400" y="816"/>
              <a:ext cx="96" cy="960"/>
            </a:xfrm>
            <a:custGeom>
              <a:avLst/>
              <a:gdLst>
                <a:gd name="T0" fmla="*/ 96 w 96"/>
                <a:gd name="T1" fmla="*/ 0 h 960"/>
                <a:gd name="T2" fmla="*/ 0 w 96"/>
                <a:gd name="T3" fmla="*/ 0 h 960"/>
                <a:gd name="T4" fmla="*/ 0 w 96"/>
                <a:gd name="T5" fmla="*/ 960 h 960"/>
                <a:gd name="T6" fmla="*/ 96 w 96"/>
                <a:gd name="T7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60">
                  <a:moveTo>
                    <a:pt x="96" y="0"/>
                  </a:moveTo>
                  <a:lnTo>
                    <a:pt x="0" y="0"/>
                  </a:lnTo>
                  <a:lnTo>
                    <a:pt x="0" y="960"/>
                  </a:lnTo>
                  <a:lnTo>
                    <a:pt x="96" y="960"/>
                  </a:ln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2400" y="1296"/>
              <a:ext cx="96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734175" y="760413"/>
            <a:ext cx="21336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CARTRIDGE LUAR</a:t>
            </a: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CARTRIDGE DALAM</a:t>
            </a: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5572125" y="914400"/>
            <a:ext cx="1200150" cy="533400"/>
            <a:chOff x="3504" y="672"/>
            <a:chExt cx="582" cy="486"/>
          </a:xfrm>
        </p:grpSpPr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V="1">
              <a:off x="3504" y="672"/>
              <a:ext cx="57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3510" y="918"/>
              <a:ext cx="57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800850" y="1789113"/>
            <a:ext cx="19431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FRANGIBLE PLUG</a:t>
            </a: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VALVE SYSTEM</a:t>
            </a: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6105525" y="1895475"/>
            <a:ext cx="733425" cy="533400"/>
            <a:chOff x="3504" y="672"/>
            <a:chExt cx="582" cy="486"/>
          </a:xfrm>
        </p:grpSpPr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 flipV="1">
              <a:off x="3504" y="672"/>
              <a:ext cx="57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3510" y="918"/>
              <a:ext cx="57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5448300" y="3455988"/>
            <a:ext cx="2209800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CARTRIDGE</a:t>
            </a: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STORED-PRESSURE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181600" y="3581400"/>
            <a:ext cx="304800" cy="533400"/>
            <a:chOff x="3504" y="672"/>
            <a:chExt cx="582" cy="486"/>
          </a:xfrm>
        </p:grpSpPr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 flipV="1">
              <a:off x="3504" y="672"/>
              <a:ext cx="57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3510" y="918"/>
              <a:ext cx="576" cy="24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410200" y="4875213"/>
            <a:ext cx="1671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HYDRANT</a:t>
            </a: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SPRINKLER</a:t>
            </a:r>
          </a:p>
          <a:p>
            <a:endParaRPr lang="en-US" sz="120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FIXED SYSTEM</a:t>
            </a:r>
          </a:p>
        </p:txBody>
      </p:sp>
      <p:grpSp>
        <p:nvGrpSpPr>
          <p:cNvPr id="21545" name="Group 41"/>
          <p:cNvGrpSpPr>
            <a:grpSpLocks/>
          </p:cNvGrpSpPr>
          <p:nvPr/>
        </p:nvGrpSpPr>
        <p:grpSpPr bwMode="auto">
          <a:xfrm>
            <a:off x="4724400" y="5029200"/>
            <a:ext cx="685800" cy="914400"/>
            <a:chOff x="2976" y="3168"/>
            <a:chExt cx="432" cy="576"/>
          </a:xfrm>
        </p:grpSpPr>
        <p:grpSp>
          <p:nvGrpSpPr>
            <p:cNvPr id="21538" name="Group 34"/>
            <p:cNvGrpSpPr>
              <a:grpSpLocks/>
            </p:cNvGrpSpPr>
            <p:nvPr/>
          </p:nvGrpSpPr>
          <p:grpSpPr bwMode="auto">
            <a:xfrm>
              <a:off x="2976" y="3168"/>
              <a:ext cx="432" cy="576"/>
              <a:chOff x="3504" y="672"/>
              <a:chExt cx="582" cy="486"/>
            </a:xfrm>
          </p:grpSpPr>
          <p:sp>
            <p:nvSpPr>
              <p:cNvPr id="21539" name="Line 35"/>
              <p:cNvSpPr>
                <a:spLocks noChangeShapeType="1"/>
              </p:cNvSpPr>
              <p:nvPr/>
            </p:nvSpPr>
            <p:spPr bwMode="auto">
              <a:xfrm flipV="1">
                <a:off x="3504" y="672"/>
                <a:ext cx="576" cy="24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40" name="Line 36"/>
              <p:cNvSpPr>
                <a:spLocks noChangeShapeType="1"/>
              </p:cNvSpPr>
              <p:nvPr/>
            </p:nvSpPr>
            <p:spPr bwMode="auto">
              <a:xfrm>
                <a:off x="3510" y="918"/>
                <a:ext cx="576" cy="240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2976" y="3456"/>
              <a:ext cx="432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utoUpdateAnimBg="0"/>
      <p:bldP spid="21511" grpId="0" autoUpdateAnimBg="0"/>
      <p:bldP spid="21512" grpId="0" autoUpdateAnimBg="0"/>
      <p:bldP spid="21513" grpId="0" autoUpdateAnimBg="0"/>
      <p:bldP spid="21515" grpId="0" autoUpdateAnimBg="0"/>
      <p:bldP spid="21516" grpId="0" autoUpdateAnimBg="0"/>
      <p:bldP spid="21519" grpId="0" animBg="1"/>
      <p:bldP spid="21522" grpId="0" autoUpdateAnimBg="0"/>
      <p:bldP spid="21526" grpId="0" autoUpdateAnimBg="0"/>
      <p:bldP spid="21533" grpId="0" autoUpdateAnimBg="0"/>
      <p:bldP spid="2153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933450" y="781050"/>
            <a:ext cx="72771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ALAT PEMADAM API RINGAN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3754664" y="1857829"/>
            <a:ext cx="1776413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Stencil"/>
              </a:rPr>
              <a:t>(APAR)</a:t>
            </a:r>
          </a:p>
        </p:txBody>
      </p:sp>
      <p:pic>
        <p:nvPicPr>
          <p:cNvPr id="22533" name="Picture 5" descr="PRFFR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728064"/>
            <a:ext cx="2005013" cy="38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9" name="Freeform 11"/>
          <p:cNvSpPr>
            <a:spLocks/>
          </p:cNvSpPr>
          <p:nvPr/>
        </p:nvSpPr>
        <p:spPr bwMode="auto">
          <a:xfrm>
            <a:off x="4222750" y="2268538"/>
            <a:ext cx="409575" cy="777875"/>
          </a:xfrm>
          <a:custGeom>
            <a:avLst/>
            <a:gdLst>
              <a:gd name="T0" fmla="*/ 229 w 515"/>
              <a:gd name="T1" fmla="*/ 979 h 980"/>
              <a:gd name="T2" fmla="*/ 219 w 515"/>
              <a:gd name="T3" fmla="*/ 915 h 980"/>
              <a:gd name="T4" fmla="*/ 248 w 515"/>
              <a:gd name="T5" fmla="*/ 849 h 980"/>
              <a:gd name="T6" fmla="*/ 302 w 515"/>
              <a:gd name="T7" fmla="*/ 777 h 980"/>
              <a:gd name="T8" fmla="*/ 370 w 515"/>
              <a:gd name="T9" fmla="*/ 700 h 980"/>
              <a:gd name="T10" fmla="*/ 437 w 515"/>
              <a:gd name="T11" fmla="*/ 616 h 980"/>
              <a:gd name="T12" fmla="*/ 490 w 515"/>
              <a:gd name="T13" fmla="*/ 521 h 980"/>
              <a:gd name="T14" fmla="*/ 515 w 515"/>
              <a:gd name="T15" fmla="*/ 414 h 980"/>
              <a:gd name="T16" fmla="*/ 499 w 515"/>
              <a:gd name="T17" fmla="*/ 292 h 980"/>
              <a:gd name="T18" fmla="*/ 429 w 515"/>
              <a:gd name="T19" fmla="*/ 155 h 980"/>
              <a:gd name="T20" fmla="*/ 293 w 515"/>
              <a:gd name="T21" fmla="*/ 0 h 980"/>
              <a:gd name="T22" fmla="*/ 294 w 515"/>
              <a:gd name="T23" fmla="*/ 80 h 980"/>
              <a:gd name="T24" fmla="*/ 261 w 515"/>
              <a:gd name="T25" fmla="*/ 168 h 980"/>
              <a:gd name="T26" fmla="*/ 205 w 515"/>
              <a:gd name="T27" fmla="*/ 260 h 980"/>
              <a:gd name="T28" fmla="*/ 136 w 515"/>
              <a:gd name="T29" fmla="*/ 358 h 980"/>
              <a:gd name="T30" fmla="*/ 72 w 515"/>
              <a:gd name="T31" fmla="*/ 459 h 980"/>
              <a:gd name="T32" fmla="*/ 22 w 515"/>
              <a:gd name="T33" fmla="*/ 563 h 980"/>
              <a:gd name="T34" fmla="*/ 0 w 515"/>
              <a:gd name="T35" fmla="*/ 667 h 980"/>
              <a:gd name="T36" fmla="*/ 19 w 515"/>
              <a:gd name="T37" fmla="*/ 772 h 980"/>
              <a:gd name="T38" fmla="*/ 91 w 515"/>
              <a:gd name="T39" fmla="*/ 876 h 980"/>
              <a:gd name="T40" fmla="*/ 230 w 515"/>
              <a:gd name="T41" fmla="*/ 980 h 980"/>
              <a:gd name="T42" fmla="*/ 230 w 515"/>
              <a:gd name="T43" fmla="*/ 98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5" h="980">
                <a:moveTo>
                  <a:pt x="229" y="979"/>
                </a:moveTo>
                <a:lnTo>
                  <a:pt x="219" y="915"/>
                </a:lnTo>
                <a:lnTo>
                  <a:pt x="248" y="849"/>
                </a:lnTo>
                <a:lnTo>
                  <a:pt x="302" y="777"/>
                </a:lnTo>
                <a:lnTo>
                  <a:pt x="370" y="700"/>
                </a:lnTo>
                <a:lnTo>
                  <a:pt x="437" y="616"/>
                </a:lnTo>
                <a:lnTo>
                  <a:pt x="490" y="521"/>
                </a:lnTo>
                <a:lnTo>
                  <a:pt x="515" y="414"/>
                </a:lnTo>
                <a:lnTo>
                  <a:pt x="499" y="292"/>
                </a:lnTo>
                <a:lnTo>
                  <a:pt x="429" y="155"/>
                </a:lnTo>
                <a:lnTo>
                  <a:pt x="293" y="0"/>
                </a:lnTo>
                <a:lnTo>
                  <a:pt x="294" y="80"/>
                </a:lnTo>
                <a:lnTo>
                  <a:pt x="261" y="168"/>
                </a:lnTo>
                <a:lnTo>
                  <a:pt x="205" y="260"/>
                </a:lnTo>
                <a:lnTo>
                  <a:pt x="136" y="358"/>
                </a:lnTo>
                <a:lnTo>
                  <a:pt x="72" y="459"/>
                </a:lnTo>
                <a:lnTo>
                  <a:pt x="22" y="563"/>
                </a:lnTo>
                <a:lnTo>
                  <a:pt x="0" y="667"/>
                </a:lnTo>
                <a:lnTo>
                  <a:pt x="19" y="772"/>
                </a:lnTo>
                <a:lnTo>
                  <a:pt x="91" y="876"/>
                </a:lnTo>
                <a:lnTo>
                  <a:pt x="230" y="980"/>
                </a:lnTo>
                <a:lnTo>
                  <a:pt x="230" y="98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133475" y="330200"/>
            <a:ext cx="6877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CCFFCC"/>
                </a:solidFill>
              </a:rPr>
              <a:t>ALAT PEMADAM API RINGAN</a:t>
            </a:r>
          </a:p>
          <a:p>
            <a:pPr algn="ctr"/>
            <a:r>
              <a:rPr lang="en-US" sz="3600" b="1">
                <a:solidFill>
                  <a:srgbClr val="CCFFCC"/>
                </a:solidFill>
              </a:rPr>
              <a:t>(APAR)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33500" y="2209800"/>
            <a:ext cx="6477000" cy="37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b="1">
                <a:latin typeface="VAG Rounded Lt" pitchFamily="34" charset="0"/>
              </a:rPr>
              <a:t>Alat pemadam api berbentuk tabung yang mudah dioperasikan oleh satu orang dan mudah dijinjing. APAR ditujukan untuk memadamkan api awal kecil pada mula terjadinya.</a:t>
            </a:r>
          </a:p>
          <a:p>
            <a:pPr algn="just">
              <a:spcBef>
                <a:spcPct val="50000"/>
              </a:spcBef>
            </a:pPr>
            <a:endParaRPr lang="en-US" sz="1000" b="1">
              <a:latin typeface="VAG Rounded Lt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US" b="1">
                <a:latin typeface="VAG Rounded Lt" pitchFamily="34" charset="0"/>
              </a:rPr>
              <a:t>Berat APAR berkisar antara 1 kg – 16 kg. Alat pemadam lebih berat dari 16 kg disebut alat pemadam api Mobile Unit (kereta dorong)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WordArt 11"/>
          <p:cNvSpPr>
            <a:spLocks noChangeArrowheads="1" noChangeShapeType="1" noTextEdit="1"/>
          </p:cNvSpPr>
          <p:nvPr/>
        </p:nvSpPr>
        <p:spPr bwMode="auto">
          <a:xfrm>
            <a:off x="2271145" y="728700"/>
            <a:ext cx="4706711" cy="3735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taccato222 BT"/>
              </a:rPr>
              <a:t>JENIS / MEDIA APAR</a:t>
            </a: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9" y="728700"/>
            <a:ext cx="11017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84" y="1258887"/>
            <a:ext cx="1314571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" y="3477418"/>
            <a:ext cx="9493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5" y="2233385"/>
            <a:ext cx="1224137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65" y="4815567"/>
            <a:ext cx="584349" cy="13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41" y="4115480"/>
            <a:ext cx="986772" cy="230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874498" y="223338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408"/>
                </a:solidFill>
                <a:latin typeface="Arial" pitchFamily="34" charset="0"/>
              </a:rPr>
              <a:t>AIR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7042150" y="2597150"/>
            <a:ext cx="757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408"/>
                </a:solidFill>
                <a:latin typeface="Arial" pitchFamily="34" charset="0"/>
              </a:rPr>
              <a:t>BUSA</a:t>
            </a:r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1669483" y="4356780"/>
            <a:ext cx="601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408"/>
                </a:solidFill>
                <a:latin typeface="Arial" pitchFamily="34" charset="0"/>
              </a:rPr>
              <a:t>CO2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086099" y="351778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408"/>
                </a:solidFill>
                <a:latin typeface="Arial" pitchFamily="34" charset="0"/>
              </a:rPr>
              <a:t>KIMIA</a:t>
            </a:r>
          </a:p>
          <a:p>
            <a:pPr algn="ctr"/>
            <a:r>
              <a:rPr lang="en-US" sz="1600" b="1" dirty="0">
                <a:solidFill>
                  <a:srgbClr val="000408"/>
                </a:solidFill>
                <a:latin typeface="Arial" pitchFamily="34" charset="0"/>
              </a:rPr>
              <a:t>KERING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7047515" y="4525054"/>
            <a:ext cx="904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408"/>
                </a:solidFill>
                <a:latin typeface="Arial" pitchFamily="34" charset="0"/>
              </a:rPr>
              <a:t>HALON</a:t>
            </a:r>
          </a:p>
          <a:p>
            <a:pPr algn="ctr"/>
            <a:r>
              <a:rPr lang="en-US" sz="1600" b="1" dirty="0">
                <a:solidFill>
                  <a:srgbClr val="000408"/>
                </a:solidFill>
                <a:latin typeface="Arial" pitchFamily="34" charset="0"/>
              </a:rPr>
              <a:t>1211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22" grpId="0" autoUpdateAnimBg="0"/>
      <p:bldP spid="47123" grpId="0"/>
      <p:bldP spid="47124" grpId="0"/>
      <p:bldP spid="47125" grpId="0"/>
      <p:bldP spid="47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2273300"/>
            <a:ext cx="1868488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49" name="Line 21"/>
          <p:cNvSpPr>
            <a:spLocks noChangeShapeType="1"/>
          </p:cNvSpPr>
          <p:nvPr/>
        </p:nvSpPr>
        <p:spPr bwMode="auto">
          <a:xfrm flipH="1">
            <a:off x="2895600" y="5381625"/>
            <a:ext cx="990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96000" y="2333625"/>
            <a:ext cx="1744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408"/>
                </a:solidFill>
              </a:rPr>
              <a:t>LEVER (tuas)</a:t>
            </a: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5105400" y="2486025"/>
            <a:ext cx="990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1565275" y="5076825"/>
            <a:ext cx="124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408"/>
                </a:solidFill>
              </a:rPr>
              <a:t>NOZZLE</a:t>
            </a:r>
          </a:p>
          <a:p>
            <a:pPr algn="ctr"/>
            <a:r>
              <a:rPr lang="en-US" sz="2000" b="1">
                <a:solidFill>
                  <a:srgbClr val="000408"/>
                </a:solidFill>
              </a:rPr>
              <a:t>(corong)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5029200" y="3857625"/>
            <a:ext cx="1143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6248400" y="3629025"/>
            <a:ext cx="104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408"/>
                </a:solidFill>
              </a:rPr>
              <a:t>LABEL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4572000" y="2790825"/>
            <a:ext cx="990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Text Box 28"/>
          <p:cNvSpPr txBox="1">
            <a:spLocks noChangeArrowheads="1"/>
          </p:cNvSpPr>
          <p:nvPr/>
        </p:nvSpPr>
        <p:spPr bwMode="auto">
          <a:xfrm>
            <a:off x="5583238" y="2714625"/>
            <a:ext cx="2509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408"/>
                </a:solidFill>
              </a:rPr>
              <a:t>PRESSURE GAUGE</a:t>
            </a:r>
          </a:p>
          <a:p>
            <a:pPr algn="ctr"/>
            <a:r>
              <a:rPr lang="en-US" sz="2000" b="1">
                <a:solidFill>
                  <a:srgbClr val="000408"/>
                </a:solidFill>
              </a:rPr>
              <a:t>(indikator tekanan)</a:t>
            </a: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H="1">
            <a:off x="2819400" y="3400425"/>
            <a:ext cx="990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1585913" y="3095625"/>
            <a:ext cx="1028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408"/>
                </a:solidFill>
              </a:rPr>
              <a:t>HOSE</a:t>
            </a:r>
          </a:p>
          <a:p>
            <a:pPr algn="ctr"/>
            <a:r>
              <a:rPr lang="en-US" sz="2000" b="1">
                <a:solidFill>
                  <a:srgbClr val="000408"/>
                </a:solidFill>
              </a:rPr>
              <a:t>(selang)</a:t>
            </a: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4953000" y="5229225"/>
            <a:ext cx="1143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Text Box 32"/>
          <p:cNvSpPr txBox="1">
            <a:spLocks noChangeArrowheads="1"/>
          </p:cNvSpPr>
          <p:nvPr/>
        </p:nvSpPr>
        <p:spPr bwMode="auto">
          <a:xfrm>
            <a:off x="6061075" y="5000625"/>
            <a:ext cx="1543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408"/>
                </a:solidFill>
              </a:rPr>
              <a:t>CYLINDER</a:t>
            </a:r>
          </a:p>
          <a:p>
            <a:pPr algn="ctr"/>
            <a:r>
              <a:rPr lang="en-US" sz="2000" b="1">
                <a:solidFill>
                  <a:srgbClr val="000408"/>
                </a:solidFill>
              </a:rPr>
              <a:t>(tabung)</a:t>
            </a: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H="1">
            <a:off x="3457575" y="2616200"/>
            <a:ext cx="9906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1460500" y="2257425"/>
            <a:ext cx="2151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0408"/>
                </a:solidFill>
              </a:rPr>
              <a:t>SAFETY PIN</a:t>
            </a:r>
          </a:p>
          <a:p>
            <a:pPr algn="ctr"/>
            <a:r>
              <a:rPr lang="en-US" sz="2000" b="1">
                <a:solidFill>
                  <a:srgbClr val="000408"/>
                </a:solidFill>
              </a:rPr>
              <a:t>(kunci pengaman)</a:t>
            </a:r>
          </a:p>
        </p:txBody>
      </p:sp>
      <p:sp>
        <p:nvSpPr>
          <p:cNvPr id="48163" name="WordArt 35"/>
          <p:cNvSpPr>
            <a:spLocks noChangeArrowheads="1" noChangeShapeType="1" noTextEdit="1"/>
          </p:cNvSpPr>
          <p:nvPr/>
        </p:nvSpPr>
        <p:spPr bwMode="auto">
          <a:xfrm>
            <a:off x="2352675" y="381000"/>
            <a:ext cx="443865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APAR dan Bagiannya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9" grpId="0" animBg="1"/>
      <p:bldP spid="48150" grpId="0" autoUpdateAnimBg="0"/>
      <p:bldP spid="48151" grpId="0" animBg="1"/>
      <p:bldP spid="48152" grpId="0" autoUpdateAnimBg="0"/>
      <p:bldP spid="48153" grpId="0" animBg="1"/>
      <p:bldP spid="48154" grpId="0" autoUpdateAnimBg="0"/>
      <p:bldP spid="48155" grpId="0" animBg="1"/>
      <p:bldP spid="48156" grpId="0" autoUpdateAnimBg="0"/>
      <p:bldP spid="48157" grpId="0" animBg="1"/>
      <p:bldP spid="48158" grpId="0" autoUpdateAnimBg="0"/>
      <p:bldP spid="48159" grpId="0" animBg="1"/>
      <p:bldP spid="48160" grpId="0" autoUpdateAnimBg="0"/>
      <p:bldP spid="48161" grpId="0" animBg="1"/>
      <p:bldP spid="4816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354138"/>
            <a:ext cx="733425" cy="1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387475"/>
            <a:ext cx="7747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681038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7270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043113"/>
            <a:ext cx="414337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422400"/>
            <a:ext cx="712788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796925" y="111125"/>
            <a:ext cx="7519988" cy="400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vantGarde-Demi"/>
              </a:rPr>
              <a:t>APAR &amp; JENIS / MEDIA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819275" y="476250"/>
            <a:ext cx="550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w Cen MT" pitchFamily="34" charset="0"/>
              </a:rPr>
              <a:t>KENALILAH ALAT PEMADAM API RINGAN ANDA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131888"/>
            <a:ext cx="8839200" cy="55737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381250" y="952500"/>
            <a:ext cx="533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Stencil" pitchFamily="82" charset="0"/>
              </a:rPr>
              <a:t>AIR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3602038" y="982663"/>
            <a:ext cx="6985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Stencil" pitchFamily="82" charset="0"/>
              </a:rPr>
              <a:t>BUSA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272088" y="1008063"/>
            <a:ext cx="549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Stencil" pitchFamily="82" charset="0"/>
              </a:rPr>
              <a:t>CO2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6324600" y="928688"/>
            <a:ext cx="93821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Stencil" pitchFamily="82" charset="0"/>
              </a:rPr>
              <a:t>KIMIA</a:t>
            </a:r>
          </a:p>
          <a:p>
            <a:pPr algn="ctr"/>
            <a:r>
              <a:rPr lang="en-US" sz="1600">
                <a:latin typeface="Stencil" pitchFamily="82" charset="0"/>
              </a:rPr>
              <a:t>KERING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797800" y="868363"/>
            <a:ext cx="836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Stencil" pitchFamily="82" charset="0"/>
              </a:rPr>
              <a:t>HALON</a:t>
            </a:r>
          </a:p>
          <a:p>
            <a:pPr algn="ctr"/>
            <a:r>
              <a:rPr lang="en-US" sz="1600">
                <a:latin typeface="Stencil" pitchFamily="82" charset="0"/>
              </a:rPr>
              <a:t>1211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319088" y="1566863"/>
            <a:ext cx="16764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ALAT PEMADAM API</a:t>
            </a:r>
          </a:p>
          <a:p>
            <a:pPr algn="ctr"/>
            <a:r>
              <a:rPr lang="sv-S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YANG COCOK</a:t>
            </a:r>
          </a:p>
          <a:p>
            <a:pPr algn="ctr"/>
            <a:r>
              <a:rPr lang="sv-SE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UNTUK KEBAKARAN</a:t>
            </a:r>
            <a:endParaRPr lang="en-US" sz="2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2057400" y="12192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3311525" y="1146175"/>
            <a:ext cx="3175" cy="5559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4670425" y="1160463"/>
            <a:ext cx="0" cy="5545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6096000" y="1219200"/>
            <a:ext cx="0" cy="548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7543800" y="1196975"/>
            <a:ext cx="0" cy="550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166688" y="3160713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128588" y="3206750"/>
            <a:ext cx="1597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Kayu, kertas, kain, plastik, sampah, dll.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1690688" y="3176588"/>
            <a:ext cx="0" cy="3521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1674813" y="3205163"/>
            <a:ext cx="37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tencil" pitchFamily="82" charset="0"/>
              </a:rPr>
              <a:t>A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117475" y="3740150"/>
            <a:ext cx="165576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Bahan cair yang mudah terbakar yang tak larut</a:t>
            </a:r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152400" y="37338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1674813" y="3843338"/>
            <a:ext cx="388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tencil" pitchFamily="82" charset="0"/>
              </a:rPr>
              <a:t>B</a:t>
            </a: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166688" y="4473575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117475" y="4451350"/>
            <a:ext cx="16557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Bahan cair yang mudah terbakar yang larut di air : aceton, alkohol, dll.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1660525" y="4713288"/>
            <a:ext cx="388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tencil" pitchFamily="82" charset="0"/>
              </a:rPr>
              <a:t>B</a:t>
            </a:r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195263" y="5387975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07" name="Text Box 35"/>
          <p:cNvSpPr txBox="1">
            <a:spLocks noChangeArrowheads="1"/>
          </p:cNvSpPr>
          <p:nvPr/>
        </p:nvSpPr>
        <p:spPr bwMode="auto">
          <a:xfrm>
            <a:off x="117475" y="5394325"/>
            <a:ext cx="165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Bahan gas : LPG, LNG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689100" y="545306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tencil" pitchFamily="82" charset="0"/>
              </a:rPr>
              <a:t>C</a:t>
            </a:r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152400" y="58674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17475" y="5857875"/>
            <a:ext cx="165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Peralatan yang bermuatan listrik</a:t>
            </a:r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152400" y="6324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1689100" y="5859463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Stencil" pitchFamily="82" charset="0"/>
              </a:rPr>
              <a:t>E</a:t>
            </a:r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101600" y="6340475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Arial Narrow" pitchFamily="34" charset="0"/>
              </a:rPr>
              <a:t>Kendaraan bermotor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2079625" y="3495675"/>
            <a:ext cx="123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TEPAT SEKALI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2489200" y="31369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3813175" y="322262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19" name="Text Box 47"/>
          <p:cNvSpPr txBox="1">
            <a:spLocks noChangeArrowheads="1"/>
          </p:cNvSpPr>
          <p:nvPr/>
        </p:nvSpPr>
        <p:spPr bwMode="auto">
          <a:xfrm>
            <a:off x="3813175" y="38512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20" name="Text Box 48"/>
          <p:cNvSpPr txBox="1">
            <a:spLocks noChangeArrowheads="1"/>
          </p:cNvSpPr>
          <p:nvPr/>
        </p:nvSpPr>
        <p:spPr bwMode="auto">
          <a:xfrm>
            <a:off x="3822700" y="45847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21" name="Text Box 49"/>
          <p:cNvSpPr txBox="1">
            <a:spLocks noChangeArrowheads="1"/>
          </p:cNvSpPr>
          <p:nvPr/>
        </p:nvSpPr>
        <p:spPr bwMode="auto">
          <a:xfrm>
            <a:off x="3375025" y="5095875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Arial Narrow" pitchFamily="34" charset="0"/>
              </a:rPr>
              <a:t>BUSA KHUSUS</a:t>
            </a: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2438400" y="38862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2438400" y="47244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2438400" y="54102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2447925" y="5876925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2470150" y="62420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274888" y="6472238"/>
            <a:ext cx="782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 Narrow" pitchFamily="34" charset="0"/>
              </a:rPr>
              <a:t>INTERIOR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3306763" y="6477000"/>
            <a:ext cx="1341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 Narrow" pitchFamily="34" charset="0"/>
              </a:rPr>
              <a:t>INTERIOR &amp; MESIN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3832225" y="62420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3848100" y="586740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3819525" y="5391150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5191125" y="3209925"/>
            <a:ext cx="37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</a:t>
            </a:r>
            <a:endParaRPr lang="en-US"/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5184775" y="390842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6623050" y="32321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36" name="Text Box 64"/>
          <p:cNvSpPr txBox="1">
            <a:spLocks noChangeArrowheads="1"/>
          </p:cNvSpPr>
          <p:nvPr/>
        </p:nvSpPr>
        <p:spPr bwMode="auto">
          <a:xfrm>
            <a:off x="6642100" y="38989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37" name="Text Box 65"/>
          <p:cNvSpPr txBox="1">
            <a:spLocks noChangeArrowheads="1"/>
          </p:cNvSpPr>
          <p:nvPr/>
        </p:nvSpPr>
        <p:spPr bwMode="auto">
          <a:xfrm>
            <a:off x="8032750" y="38893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8089900" y="30988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39" name="Text Box 67"/>
          <p:cNvSpPr txBox="1">
            <a:spLocks noChangeArrowheads="1"/>
          </p:cNvSpPr>
          <p:nvPr/>
        </p:nvSpPr>
        <p:spPr bwMode="auto">
          <a:xfrm>
            <a:off x="7823200" y="3476625"/>
            <a:ext cx="904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latin typeface="Arial Narrow" pitchFamily="34" charset="0"/>
              </a:rPr>
              <a:t>API AWAL</a:t>
            </a: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8070850" y="47180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1" name="Text Box 69"/>
          <p:cNvSpPr txBox="1">
            <a:spLocks noChangeArrowheads="1"/>
          </p:cNvSpPr>
          <p:nvPr/>
        </p:nvSpPr>
        <p:spPr bwMode="auto">
          <a:xfrm>
            <a:off x="8089900" y="54133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8080375" y="58705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8070850" y="622300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7593013" y="6457950"/>
            <a:ext cx="1341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 Narrow" pitchFamily="34" charset="0"/>
              </a:rPr>
              <a:t>INTERIOR &amp; MESIN</a:t>
            </a:r>
          </a:p>
        </p:txBody>
      </p:sp>
      <p:sp>
        <p:nvSpPr>
          <p:cNvPr id="28745" name="Text Box 73"/>
          <p:cNvSpPr txBox="1">
            <a:spLocks noChangeArrowheads="1"/>
          </p:cNvSpPr>
          <p:nvPr/>
        </p:nvSpPr>
        <p:spPr bwMode="auto">
          <a:xfrm>
            <a:off x="6594475" y="46894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6" name="Text Box 74"/>
          <p:cNvSpPr txBox="1">
            <a:spLocks noChangeArrowheads="1"/>
          </p:cNvSpPr>
          <p:nvPr/>
        </p:nvSpPr>
        <p:spPr bwMode="auto">
          <a:xfrm>
            <a:off x="6604000" y="539432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7" name="Text Box 75"/>
          <p:cNvSpPr txBox="1">
            <a:spLocks noChangeArrowheads="1"/>
          </p:cNvSpPr>
          <p:nvPr/>
        </p:nvSpPr>
        <p:spPr bwMode="auto">
          <a:xfrm>
            <a:off x="6613525" y="58610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49" name="Text Box 77"/>
          <p:cNvSpPr txBox="1">
            <a:spLocks noChangeArrowheads="1"/>
          </p:cNvSpPr>
          <p:nvPr/>
        </p:nvSpPr>
        <p:spPr bwMode="auto">
          <a:xfrm>
            <a:off x="5165725" y="47180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5175250" y="539432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51" name="Text Box 79"/>
          <p:cNvSpPr txBox="1">
            <a:spLocks noChangeArrowheads="1"/>
          </p:cNvSpPr>
          <p:nvPr/>
        </p:nvSpPr>
        <p:spPr bwMode="auto">
          <a:xfrm>
            <a:off x="5165725" y="5861050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52" name="Text Box 80"/>
          <p:cNvSpPr txBox="1">
            <a:spLocks noChangeArrowheads="1"/>
          </p:cNvSpPr>
          <p:nvPr/>
        </p:nvSpPr>
        <p:spPr bwMode="auto">
          <a:xfrm>
            <a:off x="6623050" y="621347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53" name="Text Box 81"/>
          <p:cNvSpPr txBox="1">
            <a:spLocks noChangeArrowheads="1"/>
          </p:cNvSpPr>
          <p:nvPr/>
        </p:nvSpPr>
        <p:spPr bwMode="auto">
          <a:xfrm>
            <a:off x="6145213" y="6448425"/>
            <a:ext cx="1341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 Narrow" pitchFamily="34" charset="0"/>
              </a:rPr>
              <a:t>INTERIOR &amp; MESIN</a:t>
            </a:r>
          </a:p>
        </p:txBody>
      </p:sp>
      <p:sp>
        <p:nvSpPr>
          <p:cNvPr id="28754" name="Text Box 82"/>
          <p:cNvSpPr txBox="1">
            <a:spLocks noChangeArrowheads="1"/>
          </p:cNvSpPr>
          <p:nvPr/>
        </p:nvSpPr>
        <p:spPr bwMode="auto">
          <a:xfrm>
            <a:off x="5213350" y="6232525"/>
            <a:ext cx="423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ym typeface="Wingdings" pitchFamily="2" charset="2"/>
              </a:rPr>
              <a:t></a:t>
            </a:r>
            <a:endParaRPr lang="en-US"/>
          </a:p>
        </p:txBody>
      </p:sp>
      <p:sp>
        <p:nvSpPr>
          <p:cNvPr id="28755" name="Text Box 83"/>
          <p:cNvSpPr txBox="1">
            <a:spLocks noChangeArrowheads="1"/>
          </p:cNvSpPr>
          <p:nvPr/>
        </p:nvSpPr>
        <p:spPr bwMode="auto">
          <a:xfrm>
            <a:off x="4735513" y="6467475"/>
            <a:ext cx="1341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Arial Narrow" pitchFamily="34" charset="0"/>
              </a:rPr>
              <a:t>INTERIOR &amp; MESIN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358775" y="2492375"/>
            <a:ext cx="3678238" cy="1763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FIRE</a:t>
            </a:r>
          </a:p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PROTECTION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4535488" y="1233488"/>
            <a:ext cx="1584325" cy="4248150"/>
            <a:chOff x="2857" y="777"/>
            <a:chExt cx="998" cy="2676"/>
          </a:xfrm>
        </p:grpSpPr>
        <p:sp>
          <p:nvSpPr>
            <p:cNvPr id="41990" name="Freeform 6"/>
            <p:cNvSpPr>
              <a:spLocks/>
            </p:cNvSpPr>
            <p:nvPr/>
          </p:nvSpPr>
          <p:spPr bwMode="auto">
            <a:xfrm>
              <a:off x="2857" y="777"/>
              <a:ext cx="998" cy="2676"/>
            </a:xfrm>
            <a:custGeom>
              <a:avLst/>
              <a:gdLst>
                <a:gd name="T0" fmla="*/ 908 w 998"/>
                <a:gd name="T1" fmla="*/ 0 h 2676"/>
                <a:gd name="T2" fmla="*/ 0 w 998"/>
                <a:gd name="T3" fmla="*/ 0 h 2676"/>
                <a:gd name="T4" fmla="*/ 0 w 998"/>
                <a:gd name="T5" fmla="*/ 2676 h 2676"/>
                <a:gd name="T6" fmla="*/ 998 w 998"/>
                <a:gd name="T7" fmla="*/ 2676 h 2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8" h="2676">
                  <a:moveTo>
                    <a:pt x="908" y="0"/>
                  </a:moveTo>
                  <a:lnTo>
                    <a:pt x="0" y="0"/>
                  </a:lnTo>
                  <a:lnTo>
                    <a:pt x="0" y="2676"/>
                  </a:lnTo>
                  <a:lnTo>
                    <a:pt x="998" y="2676"/>
                  </a:lnTo>
                </a:path>
              </a:pathLst>
            </a:custGeom>
            <a:noFill/>
            <a:ln w="38100" cap="flat" cmpd="sng">
              <a:solidFill>
                <a:srgbClr val="F7E21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991" name="Line 7"/>
            <p:cNvSpPr>
              <a:spLocks noChangeShapeType="1"/>
            </p:cNvSpPr>
            <p:nvPr/>
          </p:nvSpPr>
          <p:spPr bwMode="auto">
            <a:xfrm>
              <a:off x="2880" y="2160"/>
              <a:ext cx="862" cy="0"/>
            </a:xfrm>
            <a:prstGeom prst="line">
              <a:avLst/>
            </a:prstGeom>
            <a:noFill/>
            <a:ln w="57150">
              <a:solidFill>
                <a:srgbClr val="F7E21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724525" y="728663"/>
            <a:ext cx="3059113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E21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7E217"/>
                </a:solidFill>
              </a:rPr>
              <a:t>Fire Prevention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7E217"/>
                </a:solidFill>
              </a:rPr>
              <a:t>(Pencegahan)</a:t>
            </a:r>
            <a:endParaRPr lang="id-ID" sz="2800" b="1">
              <a:solidFill>
                <a:srgbClr val="F7E217"/>
              </a:solidFill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688013" y="2954338"/>
            <a:ext cx="305911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E21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7E217"/>
                </a:solidFill>
              </a:rPr>
              <a:t>Fire Repression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7E217"/>
                </a:solidFill>
              </a:rPr>
              <a:t>(Pemadaman)</a:t>
            </a:r>
            <a:endParaRPr lang="id-ID" sz="2800" b="1">
              <a:solidFill>
                <a:srgbClr val="F7E217"/>
              </a:solidFill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795963" y="4941888"/>
            <a:ext cx="305911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7E21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7E217"/>
                </a:solidFill>
              </a:rPr>
              <a:t>Fire Evacuation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2800" b="1">
                <a:solidFill>
                  <a:srgbClr val="F7E217"/>
                </a:solidFill>
              </a:rPr>
              <a:t>(Evakuasi)</a:t>
            </a:r>
            <a:endParaRPr lang="id-ID" sz="2800" b="1">
              <a:solidFill>
                <a:srgbClr val="F7E2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2" grpId="0"/>
      <p:bldP spid="41993" grpId="0"/>
      <p:bldP spid="419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971800" y="1524000"/>
            <a:ext cx="53752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3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sz="3200" b="1">
                <a:solidFill>
                  <a:srgbClr val="003399"/>
                </a:solidFill>
                <a:latin typeface="Berlin Sans FB Demi" pitchFamily="34" charset="0"/>
              </a:rPr>
              <a:t> Mudah terlihat</a:t>
            </a:r>
          </a:p>
          <a:p>
            <a:pPr>
              <a:buFontTx/>
              <a:buChar char="•"/>
            </a:pPr>
            <a:endParaRPr lang="en-US" sz="3200" b="1">
              <a:solidFill>
                <a:srgbClr val="003399"/>
              </a:solidFill>
              <a:latin typeface="Berlin Sans FB Demi" pitchFamily="34" charset="0"/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rgbClr val="003399"/>
                </a:solidFill>
                <a:latin typeface="Berlin Sans FB Demi" pitchFamily="34" charset="0"/>
              </a:rPr>
              <a:t> Mudah terjangkau</a:t>
            </a:r>
          </a:p>
          <a:p>
            <a:pPr>
              <a:buFontTx/>
              <a:buChar char="•"/>
            </a:pPr>
            <a:endParaRPr lang="en-US" sz="3200" b="1">
              <a:solidFill>
                <a:srgbClr val="003399"/>
              </a:solidFill>
              <a:latin typeface="Berlin Sans FB Demi" pitchFamily="34" charset="0"/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rgbClr val="003399"/>
                </a:solidFill>
                <a:latin typeface="Berlin Sans FB Demi" pitchFamily="34" charset="0"/>
              </a:rPr>
              <a:t> Tersebar – tidak 	 		   terkumpul	</a:t>
            </a:r>
          </a:p>
          <a:p>
            <a:pPr>
              <a:buFontTx/>
              <a:buChar char="•"/>
            </a:pPr>
            <a:endParaRPr lang="en-US" sz="3200" b="1">
              <a:solidFill>
                <a:srgbClr val="003399"/>
              </a:solidFill>
              <a:latin typeface="Berlin Sans FB Demi" pitchFamily="34" charset="0"/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rgbClr val="003399"/>
                </a:solidFill>
                <a:latin typeface="Berlin Sans FB Demi" pitchFamily="34" charset="0"/>
              </a:rPr>
              <a:t>  Tidak terkunci</a:t>
            </a:r>
          </a:p>
          <a:p>
            <a:pPr>
              <a:buFontTx/>
              <a:buChar char="•"/>
            </a:pPr>
            <a:endParaRPr lang="en-US" sz="3200" b="1">
              <a:solidFill>
                <a:srgbClr val="003399"/>
              </a:solidFill>
              <a:latin typeface="Berlin Sans FB Demi" pitchFamily="34" charset="0"/>
            </a:endParaRPr>
          </a:p>
          <a:p>
            <a:pPr>
              <a:buFontTx/>
              <a:buChar char="•"/>
            </a:pPr>
            <a:r>
              <a:rPr lang="en-US" sz="3200" b="1">
                <a:solidFill>
                  <a:srgbClr val="003399"/>
                </a:solidFill>
                <a:latin typeface="Berlin Sans FB Demi" pitchFamily="34" charset="0"/>
              </a:rPr>
              <a:t>  Sesuai SIKON</a:t>
            </a:r>
          </a:p>
        </p:txBody>
      </p:sp>
      <p:pic>
        <p:nvPicPr>
          <p:cNvPr id="51205" name="Picture 5" descr="PRFFR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12963"/>
            <a:ext cx="23018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933450" y="457200"/>
            <a:ext cx="72771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gradFill rotWithShape="0">
                  <a:gsLst>
                    <a:gs pos="0">
                      <a:srgbClr val="33CCCC"/>
                    </a:gs>
                    <a:gs pos="100000">
                      <a:srgbClr val="33CC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PENEMPATAN APAR YANG YANG TEPAT GUNA</a:t>
            </a:r>
            <a:endParaRPr lang="en-US" sz="3600" kern="10">
              <a:gradFill rotWithShape="0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512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7" name="Group 7"/>
          <p:cNvGrpSpPr>
            <a:grpSpLocks/>
          </p:cNvGrpSpPr>
          <p:nvPr/>
        </p:nvGrpSpPr>
        <p:grpSpPr bwMode="auto">
          <a:xfrm>
            <a:off x="4572000" y="1736725"/>
            <a:ext cx="3930650" cy="4718050"/>
            <a:chOff x="1200" y="754"/>
            <a:chExt cx="3249" cy="3425"/>
          </a:xfrm>
        </p:grpSpPr>
        <p:pic>
          <p:nvPicPr>
            <p:cNvPr id="56324" name="Picture 4" descr="FI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754"/>
              <a:ext cx="1450" cy="3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25" name="Picture 5" descr="FIR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822"/>
              <a:ext cx="1388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87338" y="476250"/>
            <a:ext cx="6950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408"/>
                </a:solidFill>
                <a:latin typeface="Berlin Sans FB Demi" pitchFamily="34" charset="0"/>
              </a:rPr>
              <a:t>SYSTEM TURN OVER</a:t>
            </a:r>
            <a:endParaRPr lang="id-ID" sz="2800">
              <a:solidFill>
                <a:srgbClr val="000408"/>
              </a:solidFill>
              <a:latin typeface="Berlin Sans FB Demi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25438" y="1189038"/>
            <a:ext cx="396081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b="1">
                <a:solidFill>
                  <a:srgbClr val="0000FF"/>
                </a:solidFill>
              </a:rPr>
              <a:t>Sistem DUA BAHAN KIMIA (turn ove/dibalik) dimana bahan pemadamnya terdiri dari dua bahan kimia cair yang bila bercampur akan menghasilkan gas CO2 sebagai gas penekan yang akan mendorong busa sebagai hasil reaksi.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69875" y="320675"/>
            <a:ext cx="6950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408"/>
                </a:solidFill>
                <a:latin typeface="Berlin Sans FB Demi" pitchFamily="34" charset="0"/>
              </a:rPr>
              <a:t>SYSTEM CARTRIDGE</a:t>
            </a:r>
            <a:endParaRPr lang="id-ID" sz="2800">
              <a:solidFill>
                <a:srgbClr val="000408"/>
              </a:solidFill>
              <a:latin typeface="Berlin Sans FB Demi" pitchFamily="34" charset="0"/>
            </a:endParaRPr>
          </a:p>
        </p:txBody>
      </p:sp>
      <p:grpSp>
        <p:nvGrpSpPr>
          <p:cNvPr id="55331" name="Group 35"/>
          <p:cNvGrpSpPr>
            <a:grpSpLocks/>
          </p:cNvGrpSpPr>
          <p:nvPr/>
        </p:nvGrpSpPr>
        <p:grpSpPr bwMode="auto">
          <a:xfrm>
            <a:off x="3132138" y="1941513"/>
            <a:ext cx="5459412" cy="4916487"/>
            <a:chOff x="1224" y="913"/>
            <a:chExt cx="3621" cy="3261"/>
          </a:xfrm>
        </p:grpSpPr>
        <p:pic>
          <p:nvPicPr>
            <p:cNvPr id="55318" name="Picture 22" descr="FI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913"/>
              <a:ext cx="1889" cy="3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19" name="Text Box 23"/>
            <p:cNvSpPr txBox="1">
              <a:spLocks noChangeArrowheads="1"/>
            </p:cNvSpPr>
            <p:nvPr/>
          </p:nvSpPr>
          <p:spPr bwMode="auto">
            <a:xfrm>
              <a:off x="3093" y="1824"/>
              <a:ext cx="74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O</a:t>
              </a:r>
              <a:r>
                <a:rPr lang="en-US" baseline="-25000">
                  <a:solidFill>
                    <a:srgbClr val="000408"/>
                  </a:solidFill>
                </a:rPr>
                <a:t>2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0" name="Text Box 24"/>
            <p:cNvSpPr txBox="1">
              <a:spLocks noChangeArrowheads="1"/>
            </p:cNvSpPr>
            <p:nvPr/>
          </p:nvSpPr>
          <p:spPr bwMode="auto">
            <a:xfrm>
              <a:off x="3069" y="2238"/>
              <a:ext cx="14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Cartridge CO</a:t>
              </a:r>
              <a:r>
                <a:rPr lang="en-US" baseline="-25000">
                  <a:solidFill>
                    <a:srgbClr val="000408"/>
                  </a:solidFill>
                </a:rPr>
                <a:t>2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1" name="Text Box 25"/>
            <p:cNvSpPr txBox="1">
              <a:spLocks noChangeArrowheads="1"/>
            </p:cNvSpPr>
            <p:nvPr/>
          </p:nvSpPr>
          <p:spPr bwMode="auto">
            <a:xfrm>
              <a:off x="3061" y="1548"/>
              <a:ext cx="14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Per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2" name="Text Box 26"/>
            <p:cNvSpPr txBox="1">
              <a:spLocks noChangeArrowheads="1"/>
            </p:cNvSpPr>
            <p:nvPr/>
          </p:nvSpPr>
          <p:spPr bwMode="auto">
            <a:xfrm>
              <a:off x="3061" y="1314"/>
              <a:ext cx="14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Jarum Penusuk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3" name="Text Box 27"/>
            <p:cNvSpPr txBox="1">
              <a:spLocks noChangeArrowheads="1"/>
            </p:cNvSpPr>
            <p:nvPr/>
          </p:nvSpPr>
          <p:spPr bwMode="auto">
            <a:xfrm>
              <a:off x="3057" y="2622"/>
              <a:ext cx="1728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Pipa Outlet Serbuk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4" name="Text Box 28"/>
            <p:cNvSpPr txBox="1">
              <a:spLocks noChangeArrowheads="1"/>
            </p:cNvSpPr>
            <p:nvPr/>
          </p:nvSpPr>
          <p:spPr bwMode="auto">
            <a:xfrm>
              <a:off x="3057" y="2958"/>
              <a:ext cx="175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Serbuk DC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5" name="Text Box 29"/>
            <p:cNvSpPr txBox="1">
              <a:spLocks noChangeArrowheads="1"/>
            </p:cNvSpPr>
            <p:nvPr/>
          </p:nvSpPr>
          <p:spPr bwMode="auto">
            <a:xfrm>
              <a:off x="3094" y="3713"/>
              <a:ext cx="1751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Membran Timah 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6" name="Text Box 30"/>
            <p:cNvSpPr txBox="1">
              <a:spLocks noChangeArrowheads="1"/>
            </p:cNvSpPr>
            <p:nvPr/>
          </p:nvSpPr>
          <p:spPr bwMode="auto">
            <a:xfrm>
              <a:off x="3039" y="3250"/>
              <a:ext cx="1489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Pipa Outlet CO</a:t>
              </a:r>
              <a:r>
                <a:rPr lang="en-US" baseline="-25000">
                  <a:solidFill>
                    <a:srgbClr val="000408"/>
                  </a:solidFill>
                </a:rPr>
                <a:t>2</a:t>
              </a:r>
              <a:endParaRPr lang="id-ID" baseline="-25000">
                <a:solidFill>
                  <a:srgbClr val="000408"/>
                </a:solidFill>
              </a:endParaRPr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1905" y="2704"/>
              <a:ext cx="1156" cy="68"/>
            </a:xfrm>
            <a:prstGeom prst="line">
              <a:avLst/>
            </a:prstGeom>
            <a:noFill/>
            <a:ln w="38100">
              <a:solidFill>
                <a:srgbClr val="0004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7" name="Oval 31"/>
            <p:cNvSpPr>
              <a:spLocks noChangeArrowheads="1"/>
            </p:cNvSpPr>
            <p:nvPr/>
          </p:nvSpPr>
          <p:spPr bwMode="auto">
            <a:xfrm>
              <a:off x="1871" y="2664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Oval 34"/>
            <p:cNvSpPr>
              <a:spLocks noChangeArrowheads="1"/>
            </p:cNvSpPr>
            <p:nvPr/>
          </p:nvSpPr>
          <p:spPr bwMode="auto">
            <a:xfrm>
              <a:off x="2009" y="3576"/>
              <a:ext cx="68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32" name="Rectangle 36"/>
          <p:cNvSpPr>
            <a:spLocks noChangeArrowheads="1"/>
          </p:cNvSpPr>
          <p:nvPr/>
        </p:nvSpPr>
        <p:spPr bwMode="auto">
          <a:xfrm>
            <a:off x="358775" y="781050"/>
            <a:ext cx="3276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Sistem CARTRIDGE dimana bahan pemadamnya terpisah dengan gas penekan (cartridge). Gas penekannya adalah CO2</a:t>
            </a:r>
            <a:endParaRPr lang="id-ID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80" name="Group 32"/>
          <p:cNvGrpSpPr>
            <a:grpSpLocks/>
          </p:cNvGrpSpPr>
          <p:nvPr/>
        </p:nvGrpSpPr>
        <p:grpSpPr bwMode="auto">
          <a:xfrm>
            <a:off x="1439863" y="1857375"/>
            <a:ext cx="7362825" cy="5000625"/>
            <a:chOff x="385" y="459"/>
            <a:chExt cx="4966" cy="3373"/>
          </a:xfrm>
        </p:grpSpPr>
        <p:pic>
          <p:nvPicPr>
            <p:cNvPr id="53262" name="Picture 14" descr="FI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488"/>
              <a:ext cx="2096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 flipH="1">
              <a:off x="1111" y="1162"/>
              <a:ext cx="93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5" name="Text Box 17"/>
            <p:cNvSpPr txBox="1">
              <a:spLocks noChangeArrowheads="1"/>
            </p:cNvSpPr>
            <p:nvPr/>
          </p:nvSpPr>
          <p:spPr bwMode="auto">
            <a:xfrm>
              <a:off x="454" y="1003"/>
              <a:ext cx="770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Hose</a:t>
              </a:r>
              <a:endParaRPr lang="id-ID">
                <a:solidFill>
                  <a:srgbClr val="000408"/>
                </a:solidFill>
              </a:endParaRPr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 flipH="1">
              <a:off x="1111" y="3407"/>
              <a:ext cx="93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7" name="Text Box 19"/>
            <p:cNvSpPr txBox="1">
              <a:spLocks noChangeArrowheads="1"/>
            </p:cNvSpPr>
            <p:nvPr/>
          </p:nvSpPr>
          <p:spPr bwMode="auto">
            <a:xfrm>
              <a:off x="385" y="3294"/>
              <a:ext cx="771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Nozzle</a:t>
              </a:r>
              <a:endParaRPr lang="id-ID">
                <a:solidFill>
                  <a:srgbClr val="000408"/>
                </a:solidFill>
              </a:endParaRPr>
            </a:p>
          </p:txBody>
        </p:sp>
        <p:sp>
          <p:nvSpPr>
            <p:cNvPr id="53268" name="Line 20"/>
            <p:cNvSpPr>
              <a:spLocks noChangeShapeType="1"/>
            </p:cNvSpPr>
            <p:nvPr/>
          </p:nvSpPr>
          <p:spPr bwMode="auto">
            <a:xfrm>
              <a:off x="3447" y="595"/>
              <a:ext cx="9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69" name="Text Box 21"/>
            <p:cNvSpPr txBox="1">
              <a:spLocks noChangeArrowheads="1"/>
            </p:cNvSpPr>
            <p:nvPr/>
          </p:nvSpPr>
          <p:spPr bwMode="auto">
            <a:xfrm>
              <a:off x="4309" y="459"/>
              <a:ext cx="7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Lever</a:t>
              </a:r>
              <a:endParaRPr lang="id-ID">
                <a:solidFill>
                  <a:srgbClr val="000408"/>
                </a:solidFill>
              </a:endParaRPr>
            </a:p>
          </p:txBody>
        </p:sp>
        <p:sp>
          <p:nvSpPr>
            <p:cNvPr id="53270" name="Line 22"/>
            <p:cNvSpPr>
              <a:spLocks noChangeShapeType="1"/>
            </p:cNvSpPr>
            <p:nvPr/>
          </p:nvSpPr>
          <p:spPr bwMode="auto">
            <a:xfrm>
              <a:off x="3220" y="2546"/>
              <a:ext cx="9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1" name="Text Box 23"/>
            <p:cNvSpPr txBox="1">
              <a:spLocks noChangeArrowheads="1"/>
            </p:cNvSpPr>
            <p:nvPr/>
          </p:nvSpPr>
          <p:spPr bwMode="auto">
            <a:xfrm>
              <a:off x="4058" y="2384"/>
              <a:ext cx="108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Chemical</a:t>
              </a:r>
              <a:endParaRPr lang="id-ID">
                <a:solidFill>
                  <a:srgbClr val="000408"/>
                </a:solidFill>
              </a:endParaRPr>
            </a:p>
          </p:txBody>
        </p:sp>
        <p:sp>
          <p:nvSpPr>
            <p:cNvPr id="53272" name="Line 24"/>
            <p:cNvSpPr>
              <a:spLocks noChangeShapeType="1"/>
            </p:cNvSpPr>
            <p:nvPr/>
          </p:nvSpPr>
          <p:spPr bwMode="auto">
            <a:xfrm>
              <a:off x="3311" y="1457"/>
              <a:ext cx="953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3" name="Text Box 25"/>
            <p:cNvSpPr txBox="1">
              <a:spLocks noChangeArrowheads="1"/>
            </p:cNvSpPr>
            <p:nvPr/>
          </p:nvSpPr>
          <p:spPr bwMode="auto">
            <a:xfrm>
              <a:off x="4150" y="1299"/>
              <a:ext cx="1089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Dry N2</a:t>
              </a:r>
              <a:endParaRPr lang="id-ID">
                <a:solidFill>
                  <a:srgbClr val="000408"/>
                </a:solidFill>
              </a:endParaRPr>
            </a:p>
          </p:txBody>
        </p:sp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3012" y="1198"/>
              <a:ext cx="129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7" name="Text Box 29"/>
            <p:cNvSpPr txBox="1">
              <a:spLocks noChangeArrowheads="1"/>
            </p:cNvSpPr>
            <p:nvPr/>
          </p:nvSpPr>
          <p:spPr bwMode="auto">
            <a:xfrm>
              <a:off x="4262" y="1052"/>
              <a:ext cx="1089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Valve Stem</a:t>
              </a:r>
              <a:endParaRPr lang="id-ID">
                <a:solidFill>
                  <a:srgbClr val="000408"/>
                </a:solidFill>
              </a:endParaRPr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 flipH="1">
              <a:off x="1723" y="1502"/>
              <a:ext cx="129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279" name="Text Box 31"/>
            <p:cNvSpPr txBox="1">
              <a:spLocks noChangeArrowheads="1"/>
            </p:cNvSpPr>
            <p:nvPr/>
          </p:nvSpPr>
          <p:spPr bwMode="auto">
            <a:xfrm>
              <a:off x="791" y="1354"/>
              <a:ext cx="1089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408"/>
                  </a:solidFill>
                </a:rPr>
                <a:t>Spring</a:t>
              </a:r>
              <a:endParaRPr lang="id-ID">
                <a:solidFill>
                  <a:srgbClr val="000408"/>
                </a:solidFill>
              </a:endParaRPr>
            </a:p>
          </p:txBody>
        </p:sp>
      </p:grpSp>
      <p:sp>
        <p:nvSpPr>
          <p:cNvPr id="53281" name="Text Box 33"/>
          <p:cNvSpPr txBox="1">
            <a:spLocks noChangeArrowheads="1"/>
          </p:cNvSpPr>
          <p:nvPr/>
        </p:nvSpPr>
        <p:spPr bwMode="auto">
          <a:xfrm>
            <a:off x="250825" y="225425"/>
            <a:ext cx="6950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408"/>
                </a:solidFill>
                <a:latin typeface="Berlin Sans FB Demi" pitchFamily="34" charset="0"/>
              </a:rPr>
              <a:t>SYSTEM STORED PRESSURE / VALVE</a:t>
            </a:r>
            <a:endParaRPr lang="id-ID" sz="2800">
              <a:solidFill>
                <a:srgbClr val="000408"/>
              </a:solidFill>
              <a:latin typeface="Berlin Sans FB Demi" pitchFamily="34" charset="0"/>
            </a:endParaRP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358775" y="692150"/>
            <a:ext cx="4572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en-US" b="1">
                <a:solidFill>
                  <a:srgbClr val="0000FF"/>
                </a:solidFill>
              </a:rPr>
              <a:t>Sistem dimana gas penekannya dikempakan ke dalam tabung berisi bahan pemadam.</a:t>
            </a:r>
            <a:endParaRPr lang="id-ID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1211675" y="2312876"/>
            <a:ext cx="6132634" cy="9049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/>
                <a:cs typeface="Arial"/>
              </a:rPr>
              <a:t>PENGGUNAAN</a:t>
            </a:r>
          </a:p>
        </p:txBody>
      </p:sp>
      <p:sp>
        <p:nvSpPr>
          <p:cNvPr id="57350" name="WordArt 6"/>
          <p:cNvSpPr>
            <a:spLocks noChangeArrowheads="1" noChangeShapeType="1" noTextEdit="1"/>
          </p:cNvSpPr>
          <p:nvPr/>
        </p:nvSpPr>
        <p:spPr bwMode="auto">
          <a:xfrm>
            <a:off x="1511660" y="4257092"/>
            <a:ext cx="5148572" cy="79115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A P A R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375002" y="667657"/>
            <a:ext cx="195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latin typeface="Stencil" pitchFamily="82" charset="0"/>
              </a:rPr>
              <a:t>UNIT-4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91" name="Group 27"/>
          <p:cNvGrpSpPr>
            <a:grpSpLocks/>
          </p:cNvGrpSpPr>
          <p:nvPr/>
        </p:nvGrpSpPr>
        <p:grpSpPr bwMode="auto">
          <a:xfrm>
            <a:off x="152400" y="939800"/>
            <a:ext cx="2309813" cy="5384800"/>
            <a:chOff x="96" y="144"/>
            <a:chExt cx="1791" cy="4176"/>
          </a:xfrm>
        </p:grpSpPr>
        <p:pic>
          <p:nvPicPr>
            <p:cNvPr id="62492" name="Picture 2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1791" cy="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493" name="Rectangle 29"/>
            <p:cNvSpPr>
              <a:spLocks noChangeArrowheads="1"/>
            </p:cNvSpPr>
            <p:nvPr/>
          </p:nvSpPr>
          <p:spPr bwMode="auto">
            <a:xfrm>
              <a:off x="96" y="152"/>
              <a:ext cx="1760" cy="992"/>
            </a:xfrm>
            <a:prstGeom prst="rect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Rectangle 30"/>
            <p:cNvSpPr>
              <a:spLocks noChangeArrowheads="1"/>
            </p:cNvSpPr>
            <p:nvPr/>
          </p:nvSpPr>
          <p:spPr bwMode="auto">
            <a:xfrm>
              <a:off x="104" y="1216"/>
              <a:ext cx="1760" cy="976"/>
            </a:xfrm>
            <a:prstGeom prst="rect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5" name="Rectangle 31"/>
            <p:cNvSpPr>
              <a:spLocks noChangeArrowheads="1"/>
            </p:cNvSpPr>
            <p:nvPr/>
          </p:nvSpPr>
          <p:spPr bwMode="auto">
            <a:xfrm>
              <a:off x="112" y="2248"/>
              <a:ext cx="1760" cy="976"/>
            </a:xfrm>
            <a:prstGeom prst="rect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Rectangle 32"/>
            <p:cNvSpPr>
              <a:spLocks noChangeArrowheads="1"/>
            </p:cNvSpPr>
            <p:nvPr/>
          </p:nvSpPr>
          <p:spPr bwMode="auto">
            <a:xfrm>
              <a:off x="112" y="3296"/>
              <a:ext cx="1760" cy="984"/>
            </a:xfrm>
            <a:prstGeom prst="rect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97" name="WordArt 33"/>
          <p:cNvSpPr>
            <a:spLocks noChangeArrowheads="1" noChangeShapeType="1" noTextEdit="1"/>
          </p:cNvSpPr>
          <p:nvPr/>
        </p:nvSpPr>
        <p:spPr bwMode="auto">
          <a:xfrm>
            <a:off x="1712913" y="203200"/>
            <a:ext cx="5691187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CARA MENGGUNAKAN APAR</a:t>
            </a:r>
          </a:p>
        </p:txBody>
      </p:sp>
      <p:sp>
        <p:nvSpPr>
          <p:cNvPr id="62498" name="Text Box 34"/>
          <p:cNvSpPr txBox="1">
            <a:spLocks noChangeArrowheads="1"/>
          </p:cNvSpPr>
          <p:nvPr/>
        </p:nvSpPr>
        <p:spPr bwMode="auto">
          <a:xfrm>
            <a:off x="2667000" y="1295400"/>
            <a:ext cx="424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>
                <a:solidFill>
                  <a:srgbClr val="0000FF"/>
                </a:solidFill>
                <a:latin typeface="Bazooka" pitchFamily="2" charset="0"/>
              </a:rPr>
              <a:t> BUKA KUNCI PENGAMAN</a:t>
            </a:r>
          </a:p>
        </p:txBody>
      </p:sp>
      <p:sp>
        <p:nvSpPr>
          <p:cNvPr id="62499" name="Text Box 35"/>
          <p:cNvSpPr txBox="1">
            <a:spLocks noChangeArrowheads="1"/>
          </p:cNvSpPr>
          <p:nvPr/>
        </p:nvSpPr>
        <p:spPr bwMode="auto">
          <a:xfrm>
            <a:off x="2667000" y="2422525"/>
            <a:ext cx="6392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Bazooka" pitchFamily="2" charset="0"/>
              </a:rPr>
              <a:t> ARAHKAN SEMPROTAN KE DASAR SUMBER API</a:t>
            </a:r>
          </a:p>
          <a:p>
            <a:endParaRPr lang="en-US" sz="2000" b="1">
              <a:solidFill>
                <a:srgbClr val="0000FF"/>
              </a:solidFill>
              <a:latin typeface="Bazook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>
                <a:solidFill>
                  <a:srgbClr val="0000FF"/>
                </a:solidFill>
                <a:latin typeface="Bazooka" pitchFamily="2" charset="0"/>
              </a:rPr>
              <a:t> TEST</a:t>
            </a:r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2743200" y="4038600"/>
            <a:ext cx="376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>
                <a:solidFill>
                  <a:srgbClr val="0000FF"/>
                </a:solidFill>
                <a:latin typeface="Bazooka" pitchFamily="2" charset="0"/>
              </a:rPr>
              <a:t> PERGUNAKAN TEGAK</a:t>
            </a:r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2743200" y="5410200"/>
            <a:ext cx="3821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>
                <a:solidFill>
                  <a:srgbClr val="0000FF"/>
                </a:solidFill>
                <a:latin typeface="Bazooka" pitchFamily="2" charset="0"/>
              </a:rPr>
              <a:t> TEKAN GENGGAMAN !</a:t>
            </a:r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152400" y="64008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62503" name="Text Box 39"/>
          <p:cNvSpPr txBox="1">
            <a:spLocks noChangeArrowheads="1"/>
          </p:cNvSpPr>
          <p:nvPr/>
        </p:nvSpPr>
        <p:spPr bwMode="auto">
          <a:xfrm>
            <a:off x="161925" y="6372225"/>
            <a:ext cx="8832850" cy="406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Bazooka" pitchFamily="2" charset="0"/>
              </a:rPr>
              <a:t>DI UDARA TERBUKA JANGAN MELAWAN ARAH ANGIN!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7" grpId="0" animBg="1"/>
      <p:bldP spid="62498" grpId="0" autoUpdateAnimBg="0"/>
      <p:bldP spid="62499" grpId="0" autoUpdateAnimBg="0"/>
      <p:bldP spid="62500" grpId="0" autoUpdateAnimBg="0"/>
      <p:bldP spid="62501" grpId="0" autoUpdateAnimBg="0"/>
      <p:bldP spid="6250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866900" y="0"/>
            <a:ext cx="5408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Kabel" pitchFamily="34" charset="0"/>
              </a:rPr>
              <a:t>PENGGUNAAN APAR </a:t>
            </a:r>
          </a:p>
          <a:p>
            <a:pPr algn="ctr"/>
            <a:r>
              <a:rPr lang="en-US" b="1">
                <a:solidFill>
                  <a:schemeClr val="bg2"/>
                </a:solidFill>
                <a:latin typeface="Kabel" pitchFamily="34" charset="0"/>
              </a:rPr>
              <a:t>CEPAT, AMAN &amp; TEPAT (CAT)</a:t>
            </a:r>
            <a:endParaRPr lang="en-GB" b="1">
              <a:solidFill>
                <a:schemeClr val="bg2"/>
              </a:solidFill>
              <a:latin typeface="Kabel" pitchFamily="34" charset="0"/>
            </a:endParaRP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4775200" y="1219200"/>
            <a:ext cx="4191000" cy="1960563"/>
            <a:chOff x="3008" y="768"/>
            <a:chExt cx="2640" cy="1235"/>
          </a:xfrm>
        </p:grpSpPr>
        <p:pic>
          <p:nvPicPr>
            <p:cNvPr id="58374" name="Picture 6" descr="cat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660"/>
            <a:stretch>
              <a:fillRect/>
            </a:stretch>
          </p:blipFill>
          <p:spPr bwMode="auto">
            <a:xfrm>
              <a:off x="3008" y="928"/>
              <a:ext cx="2640" cy="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3792" y="768"/>
              <a:ext cx="121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ikuti arah angin</a:t>
              </a:r>
              <a:endParaRPr lang="en-GB" sz="20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4876800" y="3429000"/>
            <a:ext cx="4038600" cy="1889125"/>
            <a:chOff x="3072" y="2160"/>
            <a:chExt cx="2544" cy="1190"/>
          </a:xfrm>
        </p:grpSpPr>
        <p:pic>
          <p:nvPicPr>
            <p:cNvPr id="58377" name="Picture 9" descr="cat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74"/>
            <a:stretch>
              <a:fillRect/>
            </a:stretch>
          </p:blipFill>
          <p:spPr bwMode="auto">
            <a:xfrm>
              <a:off x="3072" y="2160"/>
              <a:ext cx="2544" cy="1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3936" y="2352"/>
              <a:ext cx="133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Sudut </a:t>
              </a:r>
              <a:r>
                <a:rPr lang="en-US" sz="2000" b="1" u="sng">
                  <a:solidFill>
                    <a:schemeClr val="accent2"/>
                  </a:solidFill>
                </a:rPr>
                <a:t>+</a:t>
              </a:r>
              <a:r>
                <a:rPr lang="en-US" sz="2000" b="1">
                  <a:solidFill>
                    <a:schemeClr val="accent2"/>
                  </a:solidFill>
                </a:rPr>
                <a:t> 30</a:t>
              </a:r>
              <a:r>
                <a:rPr lang="en-US" sz="2000" b="1" baseline="30000">
                  <a:solidFill>
                    <a:schemeClr val="accent2"/>
                  </a:solidFill>
                </a:rPr>
                <a:t>O</a:t>
              </a:r>
              <a:r>
                <a:rPr lang="en-US" sz="2000" b="1">
                  <a:solidFill>
                    <a:schemeClr val="accent2"/>
                  </a:solidFill>
                </a:rPr>
                <a:t> – 60</a:t>
              </a:r>
              <a:r>
                <a:rPr lang="en-US" sz="2000" b="1" baseline="30000">
                  <a:solidFill>
                    <a:schemeClr val="accent2"/>
                  </a:solidFill>
                </a:rPr>
                <a:t>O</a:t>
              </a:r>
              <a:endParaRPr lang="en-GB" sz="2000" b="1" baseline="300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4724400" y="5443538"/>
            <a:ext cx="4130675" cy="1414462"/>
            <a:chOff x="2976" y="3429"/>
            <a:chExt cx="2602" cy="891"/>
          </a:xfrm>
        </p:grpSpPr>
        <p:pic>
          <p:nvPicPr>
            <p:cNvPr id="58380" name="Picture 12" descr="cat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94"/>
            <a:stretch>
              <a:fillRect/>
            </a:stretch>
          </p:blipFill>
          <p:spPr bwMode="auto">
            <a:xfrm>
              <a:off x="2976" y="3429"/>
              <a:ext cx="2602" cy="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3648" y="3456"/>
              <a:ext cx="13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Sumber dasar api</a:t>
              </a:r>
              <a:endParaRPr lang="en-GB" sz="2000" b="1" baseline="300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533400" y="873125"/>
            <a:ext cx="3816350" cy="2555875"/>
            <a:chOff x="343" y="537"/>
            <a:chExt cx="2404" cy="1610"/>
          </a:xfrm>
        </p:grpSpPr>
        <p:pic>
          <p:nvPicPr>
            <p:cNvPr id="58383" name="Picture 15" descr="cat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28" b="20634"/>
            <a:stretch>
              <a:fillRect/>
            </a:stretch>
          </p:blipFill>
          <p:spPr bwMode="auto">
            <a:xfrm>
              <a:off x="343" y="704"/>
              <a:ext cx="2404" cy="1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4" name="Text Box 16"/>
            <p:cNvSpPr txBox="1">
              <a:spLocks noChangeArrowheads="1"/>
            </p:cNvSpPr>
            <p:nvPr/>
          </p:nvSpPr>
          <p:spPr bwMode="auto">
            <a:xfrm>
              <a:off x="1517" y="537"/>
              <a:ext cx="99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Jarak </a:t>
              </a:r>
            </a:p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terlalu dekat</a:t>
              </a:r>
              <a:endParaRPr lang="en-GB" sz="2000" b="1" baseline="300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85" name="Group 17"/>
          <p:cNvGrpSpPr>
            <a:grpSpLocks/>
          </p:cNvGrpSpPr>
          <p:nvPr/>
        </p:nvGrpSpPr>
        <p:grpSpPr bwMode="auto">
          <a:xfrm>
            <a:off x="125413" y="3349625"/>
            <a:ext cx="4414837" cy="1762125"/>
            <a:chOff x="79" y="2110"/>
            <a:chExt cx="2781" cy="1110"/>
          </a:xfrm>
        </p:grpSpPr>
        <p:pic>
          <p:nvPicPr>
            <p:cNvPr id="58386" name="Picture 18" descr="cat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96" y="2194"/>
              <a:ext cx="2764" cy="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87" name="Text Box 19"/>
            <p:cNvSpPr txBox="1">
              <a:spLocks noChangeArrowheads="1"/>
            </p:cNvSpPr>
            <p:nvPr/>
          </p:nvSpPr>
          <p:spPr bwMode="auto">
            <a:xfrm>
              <a:off x="79" y="211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Melawan arah angin</a:t>
              </a:r>
              <a:endParaRPr lang="en-GB" sz="2000" b="1" baseline="30000">
                <a:solidFill>
                  <a:schemeClr val="accent2"/>
                </a:solidFill>
              </a:endParaRPr>
            </a:p>
          </p:txBody>
        </p:sp>
      </p:grpSp>
      <p:grpSp>
        <p:nvGrpSpPr>
          <p:cNvPr id="58388" name="Group 20"/>
          <p:cNvGrpSpPr>
            <a:grpSpLocks/>
          </p:cNvGrpSpPr>
          <p:nvPr/>
        </p:nvGrpSpPr>
        <p:grpSpPr bwMode="auto">
          <a:xfrm>
            <a:off x="190500" y="5164138"/>
            <a:ext cx="4306888" cy="1598612"/>
            <a:chOff x="120" y="3253"/>
            <a:chExt cx="2713" cy="1007"/>
          </a:xfrm>
        </p:grpSpPr>
        <p:pic>
          <p:nvPicPr>
            <p:cNvPr id="58389" name="Picture 21" descr="cat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014"/>
            <a:stretch>
              <a:fillRect/>
            </a:stretch>
          </p:blipFill>
          <p:spPr bwMode="auto">
            <a:xfrm>
              <a:off x="120" y="3306"/>
              <a:ext cx="2713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90" name="Text Box 22"/>
            <p:cNvSpPr txBox="1">
              <a:spLocks noChangeArrowheads="1"/>
            </p:cNvSpPr>
            <p:nvPr/>
          </p:nvSpPr>
          <p:spPr bwMode="auto">
            <a:xfrm>
              <a:off x="1404" y="3253"/>
              <a:ext cx="9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</a:rPr>
                <a:t>Ke lidah api</a:t>
              </a:r>
              <a:endParaRPr lang="en-GB" sz="2000" b="1" baseline="300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1838325" y="1949450"/>
            <a:ext cx="5218113" cy="180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LANGKAH TINDAK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-26988"/>
            <a:ext cx="407035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latin typeface="Arial Narrow" pitchFamily="34" charset="0"/>
              </a:rPr>
              <a:t>PERAWATAN APAR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47650" y="1055688"/>
            <a:ext cx="3797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rgbClr val="FF0066"/>
                </a:solidFill>
                <a:latin typeface="Arial Narrow" pitchFamily="34" charset="0"/>
              </a:rPr>
              <a:t>PERAWATAN PEMERIKSAAN :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Membuka bagian APAR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Pemeriksaan bagian APAR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Pembersihan bagian yang kotor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Memasang kembali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Pengisian ulang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Penekanan ulang bila perlu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Hydrostatic-test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572000" y="1600200"/>
            <a:ext cx="4267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rgbClr val="FF0066"/>
                </a:solidFill>
                <a:latin typeface="Arial Narrow" pitchFamily="34" charset="0"/>
              </a:rPr>
              <a:t>PERAWATAN RUTIN :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Sebuah label dan catatan servis dipakai untuk mencatat tanggal dan paraf pemeriksa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Segel dan indikator pemutus dipakai dari bahan kawat halus atau plastik halus yang mudah putus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43000" y="4038600"/>
            <a:ext cx="8001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>
                <a:solidFill>
                  <a:srgbClr val="FF0066"/>
                </a:solidFill>
                <a:latin typeface="Arial Narrow" pitchFamily="34" charset="0"/>
              </a:rPr>
              <a:t>PEMERIKSAAN RUTIN :</a:t>
            </a:r>
          </a:p>
          <a:p>
            <a:pPr>
              <a:buClr>
                <a:srgbClr val="F7E217"/>
              </a:buClr>
              <a:buFontTx/>
              <a:buAutoNum type="arabicPeriod"/>
            </a:pPr>
            <a:r>
              <a:rPr lang="en-US" sz="2000" b="1">
                <a:latin typeface="Arial Narrow" pitchFamily="34" charset="0"/>
              </a:rPr>
              <a:t>Apakah kelengkapan pada APAR ada dan lengkap, </a:t>
            </a:r>
          </a:p>
          <a:p>
            <a:pPr>
              <a:buClr>
                <a:srgbClr val="F7E217"/>
              </a:buClr>
            </a:pPr>
            <a:r>
              <a:rPr lang="en-US" sz="2000" b="1">
                <a:latin typeface="Arial Narrow" pitchFamily="34" charset="0"/>
              </a:rPr>
              <a:t>       seperti : Kunci pengaman, indikator disk, label, penutup selang</a:t>
            </a:r>
          </a:p>
          <a:p>
            <a:pPr>
              <a:buClr>
                <a:srgbClr val="F7E217"/>
              </a:buClr>
              <a:buFontTx/>
              <a:buAutoNum type="arabicPeriod" startAt="2"/>
            </a:pPr>
            <a:r>
              <a:rPr lang="en-US" sz="2000" b="1">
                <a:latin typeface="Arial Narrow" pitchFamily="34" charset="0"/>
              </a:rPr>
              <a:t>Apakah penunjuk tekanan OK</a:t>
            </a:r>
          </a:p>
          <a:p>
            <a:pPr>
              <a:buClr>
                <a:srgbClr val="F7E217"/>
              </a:buClr>
              <a:buFontTx/>
              <a:buAutoNum type="arabicPeriod" startAt="2"/>
            </a:pPr>
            <a:r>
              <a:rPr lang="en-US" sz="2000" b="1">
                <a:latin typeface="Arial Narrow" pitchFamily="34" charset="0"/>
              </a:rPr>
              <a:t>Apakah tabung tidak korosi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38138" y="1393825"/>
            <a:ext cx="3505200" cy="0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678363" y="1916113"/>
            <a:ext cx="3627437" cy="0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219200" y="4343400"/>
            <a:ext cx="5684838" cy="0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4067175" y="512763"/>
            <a:ext cx="4343400" cy="0"/>
          </a:xfrm>
          <a:prstGeom prst="line">
            <a:avLst/>
          </a:prstGeom>
          <a:noFill/>
          <a:ln w="9525">
            <a:solidFill>
              <a:srgbClr val="66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  <p:bldP spid="33796" grpId="0" build="p" autoUpdateAnimBg="0"/>
      <p:bldP spid="33797" grpId="0" build="p" autoUpdateAnimBg="0"/>
      <p:bldP spid="33798" grpId="0" animBg="1"/>
      <p:bldP spid="33799" grpId="0" animBg="1"/>
      <p:bldP spid="33800" grpId="0" animBg="1"/>
      <p:bldP spid="3380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3657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KESIMPULAN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71550" y="1628775"/>
            <a:ext cx="7380288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latin typeface="Arial" pitchFamily="34" charset="0"/>
              </a:rPr>
              <a:t>Kebakaran tidak akan dihapus dari muka bumi karena api merupakan bagian dari kehidupan. Kebakaran dapat dicegah sekecil mungkin bila kita memahami penyebab kebakaran dan langkah tindak pencegahan.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latin typeface="Arial" pitchFamily="34" charset="0"/>
              </a:rPr>
              <a:t>Kebakaran dapat terjadi dimanapun, kapanpun pada siapapun.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latin typeface="Arial" pitchFamily="34" charset="0"/>
              </a:rPr>
              <a:t>Pencegahan kebakaran merupakan langkah yang paling efisien, efektif karena dilakukan SEBELUM kehadiran api kebakaran sehingga kerugian harga benda dan jiwa dapat dihindari.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latin typeface="Arial" pitchFamily="34" charset="0"/>
              </a:rPr>
              <a:t>Sarana Fire Protection (APAR, Hydrant, dll) yang tersedia akan tidak menghasilkan OPTIMAL bila tidak didukung OPERATOR yang trampil.</a:t>
            </a:r>
          </a:p>
          <a:p>
            <a:pPr algn="just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latin typeface="Arial" pitchFamily="34" charset="0"/>
              </a:rPr>
              <a:t>Ketrampilan apapun hanya diperoleh dengan berlatih secara tepat + Konsistent 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44500" y="14605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 Black" pitchFamily="34" charset="0"/>
              </a:rPr>
              <a:t>SISTEM PENGENDALIAN KEBAKARAN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68300" y="984250"/>
            <a:ext cx="1658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Helvetica-Black-SemiBold" pitchFamily="2" charset="0"/>
              </a:rPr>
              <a:t>SUMBER API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197100" y="10604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654300" y="98425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00"/>
                </a:solidFill>
                <a:latin typeface="Helvetica-Black-SemiBold" pitchFamily="2" charset="0"/>
              </a:rPr>
              <a:t>API TUMBUH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473575" y="106997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30775" y="869950"/>
            <a:ext cx="177958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Helvetica-Black-SemiBold" pitchFamily="2" charset="0"/>
              </a:rPr>
              <a:t>API</a:t>
            </a:r>
          </a:p>
          <a:p>
            <a:pPr algn="ctr"/>
            <a:r>
              <a:rPr lang="en-US" sz="1600">
                <a:solidFill>
                  <a:srgbClr val="FFFF00"/>
                </a:solidFill>
                <a:latin typeface="Arial Narrow" pitchFamily="34" charset="0"/>
              </a:rPr>
              <a:t>Tumbuh &amp; Membesar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7302500" y="879475"/>
            <a:ext cx="1636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Helvetica-Black-SemiBold" pitchFamily="2" charset="0"/>
              </a:rPr>
              <a:t>KONDISI</a:t>
            </a:r>
          </a:p>
          <a:p>
            <a:pPr algn="ctr"/>
            <a:r>
              <a:rPr lang="en-US" sz="1800">
                <a:solidFill>
                  <a:srgbClr val="FFFF00"/>
                </a:solidFill>
                <a:latin typeface="Helvetica-Black-SemiBold" pitchFamily="2" charset="0"/>
              </a:rPr>
              <a:t>BERBAHAYA</a:t>
            </a: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4940300" y="927100"/>
            <a:ext cx="17526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2644775" y="908050"/>
            <a:ext cx="17526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368300" y="908050"/>
            <a:ext cx="17526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7235825" y="946150"/>
            <a:ext cx="17526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6759575" y="10890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8" name="Group 14"/>
          <p:cNvGrpSpPr>
            <a:grpSpLocks/>
          </p:cNvGrpSpPr>
          <p:nvPr/>
        </p:nvGrpSpPr>
        <p:grpSpPr bwMode="auto">
          <a:xfrm>
            <a:off x="63500" y="2051050"/>
            <a:ext cx="1752600" cy="3530600"/>
            <a:chOff x="240" y="1392"/>
            <a:chExt cx="1104" cy="2272"/>
          </a:xfrm>
        </p:grpSpPr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288" y="1392"/>
              <a:ext cx="1056" cy="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latin typeface="Tahoma" pitchFamily="34" charset="0"/>
                </a:rPr>
                <a:t>MENCEGAH PENYALAAN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Peraturan</a:t>
              </a:r>
            </a:p>
            <a:p>
              <a:pPr>
                <a:spcBef>
                  <a:spcPct val="50000"/>
                </a:spcBef>
              </a:pPr>
              <a:endParaRPr lang="en-US" sz="1800"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Disiplin</a:t>
              </a:r>
            </a:p>
            <a:p>
              <a:pPr>
                <a:spcBef>
                  <a:spcPct val="50000"/>
                </a:spcBef>
              </a:pPr>
              <a:endParaRPr lang="en-US" sz="1800"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Organisasi</a:t>
              </a:r>
            </a:p>
            <a:p>
              <a:pPr>
                <a:spcBef>
                  <a:spcPct val="50000"/>
                </a:spcBef>
              </a:pPr>
              <a:endParaRPr lang="en-US" sz="1800"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dll.</a:t>
              </a: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240" y="1392"/>
              <a:ext cx="1092" cy="2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336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3727450" y="2041525"/>
            <a:ext cx="1733550" cy="3514725"/>
            <a:chOff x="1392" y="1392"/>
            <a:chExt cx="1092" cy="2268"/>
          </a:xfrm>
        </p:grpSpPr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1404" y="1392"/>
              <a:ext cx="1056" cy="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FFFF"/>
                  </a:solidFill>
                  <a:latin typeface="Tahoma" pitchFamily="34" charset="0"/>
                </a:rPr>
                <a:t>MENCEGAH API TUMBUH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</a:t>
              </a:r>
              <a:r>
                <a:rPr lang="en-US" sz="1600">
                  <a:latin typeface="Tahoma" pitchFamily="34" charset="0"/>
                </a:rPr>
                <a:t>Membatasi 	beban api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Bahan non-	combustible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Kompartemeni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	-sasi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Dinding 	penahan api</a:t>
              </a: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1392" y="1404"/>
              <a:ext cx="1092" cy="2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Line 21"/>
            <p:cNvSpPr>
              <a:spLocks noChangeShapeType="1"/>
            </p:cNvSpPr>
            <p:nvPr/>
          </p:nvSpPr>
          <p:spPr bwMode="auto">
            <a:xfrm>
              <a:off x="1482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766" name="Group 22"/>
          <p:cNvGrpSpPr>
            <a:grpSpLocks/>
          </p:cNvGrpSpPr>
          <p:nvPr/>
        </p:nvGrpSpPr>
        <p:grpSpPr bwMode="auto">
          <a:xfrm>
            <a:off x="1892300" y="2065338"/>
            <a:ext cx="1771650" cy="3498850"/>
            <a:chOff x="2550" y="1404"/>
            <a:chExt cx="1116" cy="2264"/>
          </a:xfrm>
        </p:grpSpPr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2610" y="1404"/>
              <a:ext cx="1056" cy="2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5888" indent="-115888"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FFFF"/>
                  </a:solidFill>
                  <a:latin typeface="Tahoma" pitchFamily="34" charset="0"/>
                </a:rPr>
                <a:t>PEMADAMAN TAHAP DINI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Pendeteksi</a:t>
              </a:r>
              <a:endParaRPr lang="en-US" sz="1600"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</a:t>
              </a:r>
              <a:r>
                <a:rPr lang="en-US" sz="1600">
                  <a:solidFill>
                    <a:srgbClr val="F7E217"/>
                  </a:solidFill>
                  <a:latin typeface="Tahoma" pitchFamily="34" charset="0"/>
                </a:rPr>
                <a:t>Sarana APA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solidFill>
                    <a:srgbClr val="F7E217"/>
                  </a:solidFill>
                  <a:latin typeface="Tahoma" pitchFamily="34" charset="0"/>
                </a:rPr>
                <a:t> Sarana APAR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solidFill>
                    <a:srgbClr val="F7E217"/>
                  </a:solidFill>
                  <a:latin typeface="Tahoma" pitchFamily="34" charset="0"/>
                </a:rPr>
                <a:t> System  Hydrant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solidFill>
                    <a:srgbClr val="F7E217"/>
                  </a:solidFill>
                  <a:latin typeface="Tahoma" pitchFamily="34" charset="0"/>
                </a:rPr>
                <a:t> Fixed System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dll         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 </a:t>
              </a:r>
            </a:p>
          </p:txBody>
        </p:sp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2658" y="18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2550" y="1404"/>
              <a:ext cx="1092" cy="2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0" name="Group 26"/>
          <p:cNvGrpSpPr>
            <a:grpSpLocks/>
          </p:cNvGrpSpPr>
          <p:nvPr/>
        </p:nvGrpSpPr>
        <p:grpSpPr bwMode="auto">
          <a:xfrm>
            <a:off x="5549900" y="2070100"/>
            <a:ext cx="1771650" cy="3486150"/>
            <a:chOff x="3696" y="1404"/>
            <a:chExt cx="1116" cy="2256"/>
          </a:xfrm>
        </p:grpSpPr>
        <p:sp>
          <p:nvSpPr>
            <p:cNvPr id="31771" name="Text Box 27"/>
            <p:cNvSpPr txBox="1">
              <a:spLocks noChangeArrowheads="1"/>
            </p:cNvSpPr>
            <p:nvPr/>
          </p:nvSpPr>
          <p:spPr bwMode="auto">
            <a:xfrm>
              <a:off x="3756" y="1404"/>
              <a:ext cx="1056" cy="1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FFFF"/>
                  </a:solidFill>
                  <a:latin typeface="Tahoma" pitchFamily="34" charset="0"/>
                </a:rPr>
                <a:t>KONTROL ASAP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Sarana     	Kontrol Asap</a:t>
              </a:r>
              <a:endParaRPr lang="en-US" sz="1600"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Smoke vents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Tata Udara         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 </a:t>
              </a:r>
            </a:p>
          </p:txBody>
        </p:sp>
        <p:sp>
          <p:nvSpPr>
            <p:cNvPr id="31772" name="Line 28"/>
            <p:cNvSpPr>
              <a:spLocks noChangeShapeType="1"/>
            </p:cNvSpPr>
            <p:nvPr/>
          </p:nvSpPr>
          <p:spPr bwMode="auto">
            <a:xfrm>
              <a:off x="3744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3696" y="1404"/>
              <a:ext cx="1092" cy="2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7388225" y="2060575"/>
            <a:ext cx="1771650" cy="3495675"/>
            <a:chOff x="4692" y="1404"/>
            <a:chExt cx="1116" cy="2256"/>
          </a:xfrm>
        </p:grpSpPr>
        <p:sp>
          <p:nvSpPr>
            <p:cNvPr id="31775" name="Text Box 31"/>
            <p:cNvSpPr txBox="1">
              <a:spLocks noChangeArrowheads="1"/>
            </p:cNvSpPr>
            <p:nvPr/>
          </p:nvSpPr>
          <p:spPr bwMode="auto">
            <a:xfrm>
              <a:off x="4752" y="1404"/>
              <a:ext cx="1056" cy="19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714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00FFFF"/>
                  </a:solidFill>
                  <a:latin typeface="Tahoma" pitchFamily="34" charset="0"/>
                </a:rPr>
                <a:t>EVAKUASI</a:t>
              </a:r>
            </a:p>
            <a:p>
              <a:pPr algn="ctr">
                <a:spcBef>
                  <a:spcPct val="50000"/>
                </a:spcBef>
              </a:pPr>
              <a:endParaRPr lang="en-US" sz="1800">
                <a:solidFill>
                  <a:srgbClr val="00FFFF"/>
                </a:solidFill>
                <a:latin typeface="Tahoma" pitchFamily="34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latin typeface="Tahoma" pitchFamily="34" charset="0"/>
                </a:rPr>
                <a:t> Organisai 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 SOP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 Latihan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 Sarana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600">
                  <a:latin typeface="Tahoma" pitchFamily="34" charset="0"/>
                </a:rPr>
                <a:t>  Dll.         </a:t>
              </a:r>
            </a:p>
            <a:p>
              <a:pPr>
                <a:spcBef>
                  <a:spcPct val="50000"/>
                </a:spcBef>
              </a:pPr>
              <a:r>
                <a:rPr lang="en-US" sz="1600">
                  <a:latin typeface="Tahoma" pitchFamily="34" charset="0"/>
                </a:rPr>
                <a:t> </a:t>
              </a:r>
            </a:p>
          </p:txBody>
        </p:sp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>
              <a:off x="4800" y="1836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>
              <a:off x="4692" y="1404"/>
              <a:ext cx="1092" cy="2256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6083300" y="1470025"/>
            <a:ext cx="0" cy="5715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79" name="Freeform 35"/>
          <p:cNvSpPr>
            <a:spLocks/>
          </p:cNvSpPr>
          <p:nvPr/>
        </p:nvSpPr>
        <p:spPr bwMode="auto">
          <a:xfrm>
            <a:off x="6083300" y="1822450"/>
            <a:ext cx="2209800" cy="228600"/>
          </a:xfrm>
          <a:custGeom>
            <a:avLst/>
            <a:gdLst>
              <a:gd name="T0" fmla="*/ 0 w 1392"/>
              <a:gd name="T1" fmla="*/ 0 h 144"/>
              <a:gd name="T2" fmla="*/ 1392 w 1392"/>
              <a:gd name="T3" fmla="*/ 0 h 144"/>
              <a:gd name="T4" fmla="*/ 1392 w 1392"/>
              <a:gd name="T5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144">
                <a:moveTo>
                  <a:pt x="0" y="0"/>
                </a:moveTo>
                <a:lnTo>
                  <a:pt x="1392" y="0"/>
                </a:lnTo>
                <a:lnTo>
                  <a:pt x="1392" y="144"/>
                </a:ln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0" name="Freeform 36"/>
          <p:cNvSpPr>
            <a:spLocks/>
          </p:cNvSpPr>
          <p:nvPr/>
        </p:nvSpPr>
        <p:spPr bwMode="auto">
          <a:xfrm>
            <a:off x="2654300" y="1822450"/>
            <a:ext cx="1905000" cy="228600"/>
          </a:xfrm>
          <a:custGeom>
            <a:avLst/>
            <a:gdLst>
              <a:gd name="T0" fmla="*/ 0 w 1200"/>
              <a:gd name="T1" fmla="*/ 144 h 144"/>
              <a:gd name="T2" fmla="*/ 0 w 1200"/>
              <a:gd name="T3" fmla="*/ 0 h 144"/>
              <a:gd name="T4" fmla="*/ 1200 w 1200"/>
              <a:gd name="T5" fmla="*/ 0 h 144"/>
              <a:gd name="T6" fmla="*/ 1200 w 1200"/>
              <a:gd name="T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144">
                <a:moveTo>
                  <a:pt x="0" y="144"/>
                </a:moveTo>
                <a:lnTo>
                  <a:pt x="0" y="0"/>
                </a:lnTo>
                <a:lnTo>
                  <a:pt x="1200" y="0"/>
                </a:lnTo>
                <a:lnTo>
                  <a:pt x="1200" y="144"/>
                </a:ln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>
            <a:off x="3568700" y="1441450"/>
            <a:ext cx="0" cy="3810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901700" y="1441450"/>
            <a:ext cx="0" cy="6096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3211513" y="5873750"/>
            <a:ext cx="2693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latin typeface="Helvetica-Black-SemiBold" pitchFamily="2" charset="0"/>
              </a:rPr>
              <a:t>KONDISI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Helvetica-Black-SemiBold" pitchFamily="2" charset="0"/>
              </a:rPr>
              <a:t>AMAN KEBAKARAN</a:t>
            </a:r>
          </a:p>
        </p:txBody>
      </p:sp>
      <p:sp>
        <p:nvSpPr>
          <p:cNvPr id="31784" name="Oval 40"/>
          <p:cNvSpPr>
            <a:spLocks noChangeArrowheads="1"/>
          </p:cNvSpPr>
          <p:nvPr/>
        </p:nvSpPr>
        <p:spPr bwMode="auto">
          <a:xfrm>
            <a:off x="3111500" y="5861050"/>
            <a:ext cx="2971800" cy="809625"/>
          </a:xfrm>
          <a:prstGeom prst="ellipse">
            <a:avLst/>
          </a:prstGeom>
          <a:noFill/>
          <a:ln w="12700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85" name="Freeform 41"/>
          <p:cNvSpPr>
            <a:spLocks/>
          </p:cNvSpPr>
          <p:nvPr/>
        </p:nvSpPr>
        <p:spPr bwMode="auto">
          <a:xfrm>
            <a:off x="901700" y="5556250"/>
            <a:ext cx="2057400" cy="609600"/>
          </a:xfrm>
          <a:custGeom>
            <a:avLst/>
            <a:gdLst>
              <a:gd name="T0" fmla="*/ 0 w 1296"/>
              <a:gd name="T1" fmla="*/ 0 h 384"/>
              <a:gd name="T2" fmla="*/ 0 w 1296"/>
              <a:gd name="T3" fmla="*/ 192 h 384"/>
              <a:gd name="T4" fmla="*/ 1296 w 1296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0" y="0"/>
                </a:moveTo>
                <a:lnTo>
                  <a:pt x="0" y="192"/>
                </a:lnTo>
                <a:lnTo>
                  <a:pt x="1296" y="384"/>
                </a:ln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6" name="Freeform 42"/>
          <p:cNvSpPr>
            <a:spLocks/>
          </p:cNvSpPr>
          <p:nvPr/>
        </p:nvSpPr>
        <p:spPr bwMode="auto">
          <a:xfrm>
            <a:off x="2806700" y="5556250"/>
            <a:ext cx="304800" cy="381000"/>
          </a:xfrm>
          <a:custGeom>
            <a:avLst/>
            <a:gdLst>
              <a:gd name="T0" fmla="*/ 0 w 192"/>
              <a:gd name="T1" fmla="*/ 0 h 240"/>
              <a:gd name="T2" fmla="*/ 0 w 192"/>
              <a:gd name="T3" fmla="*/ 144 h 240"/>
              <a:gd name="T4" fmla="*/ 192 w 192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40">
                <a:moveTo>
                  <a:pt x="0" y="0"/>
                </a:moveTo>
                <a:lnTo>
                  <a:pt x="0" y="144"/>
                </a:lnTo>
                <a:lnTo>
                  <a:pt x="192" y="240"/>
                </a:ln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H="1">
            <a:off x="5026025" y="5556250"/>
            <a:ext cx="142875" cy="2476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8" name="Freeform 44"/>
          <p:cNvSpPr>
            <a:spLocks/>
          </p:cNvSpPr>
          <p:nvPr/>
        </p:nvSpPr>
        <p:spPr bwMode="auto">
          <a:xfrm flipH="1">
            <a:off x="6197600" y="5575300"/>
            <a:ext cx="2057400" cy="609600"/>
          </a:xfrm>
          <a:custGeom>
            <a:avLst/>
            <a:gdLst>
              <a:gd name="T0" fmla="*/ 0 w 1296"/>
              <a:gd name="T1" fmla="*/ 0 h 384"/>
              <a:gd name="T2" fmla="*/ 0 w 1296"/>
              <a:gd name="T3" fmla="*/ 192 h 384"/>
              <a:gd name="T4" fmla="*/ 1296 w 1296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384">
                <a:moveTo>
                  <a:pt x="0" y="0"/>
                </a:moveTo>
                <a:lnTo>
                  <a:pt x="0" y="192"/>
                </a:lnTo>
                <a:lnTo>
                  <a:pt x="1296" y="384"/>
                </a:ln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89" name="Freeform 45"/>
          <p:cNvSpPr>
            <a:spLocks/>
          </p:cNvSpPr>
          <p:nvPr/>
        </p:nvSpPr>
        <p:spPr bwMode="auto">
          <a:xfrm flipH="1">
            <a:off x="5930900" y="5556250"/>
            <a:ext cx="304800" cy="381000"/>
          </a:xfrm>
          <a:custGeom>
            <a:avLst/>
            <a:gdLst>
              <a:gd name="T0" fmla="*/ 0 w 192"/>
              <a:gd name="T1" fmla="*/ 0 h 240"/>
              <a:gd name="T2" fmla="*/ 0 w 192"/>
              <a:gd name="T3" fmla="*/ 144 h 240"/>
              <a:gd name="T4" fmla="*/ 192 w 192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40">
                <a:moveTo>
                  <a:pt x="0" y="0"/>
                </a:moveTo>
                <a:lnTo>
                  <a:pt x="0" y="144"/>
                </a:lnTo>
                <a:lnTo>
                  <a:pt x="192" y="240"/>
                </a:lnTo>
              </a:path>
            </a:pathLst>
          </a:cu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25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25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25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25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25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25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25"/>
                            </p:stCondLst>
                            <p:childTnLst>
                              <p:par>
                                <p:cTn id="3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25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25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25"/>
                            </p:stCondLst>
                            <p:childTnLst>
                              <p:par>
                                <p:cTn id="5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25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25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25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025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525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25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525"/>
                            </p:stCondLst>
                            <p:childTnLst>
                              <p:par>
                                <p:cTn id="7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025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1525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025"/>
                            </p:stCondLst>
                            <p:childTnLst>
                              <p:par>
                                <p:cTn id="9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2525"/>
                            </p:stCondLst>
                            <p:childTnLst>
                              <p:par>
                                <p:cTn id="9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6" dur="500"/>
                                        <p:tgtEl>
                                          <p:spTgt spid="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3025"/>
                            </p:stCondLst>
                            <p:childTnLst>
                              <p:par>
                                <p:cTn id="9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500"/>
                                        <p:tgtEl>
                                          <p:spTgt spid="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3525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4025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525"/>
                            </p:stCondLst>
                            <p:childTnLst>
                              <p:par>
                                <p:cTn id="1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25"/>
                            </p:stCondLst>
                            <p:childTnLst>
                              <p:par>
                                <p:cTn id="1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525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  <p:bldP spid="31748" grpId="0" animBg="1"/>
      <p:bldP spid="31749" grpId="0" autoUpdateAnimBg="0"/>
      <p:bldP spid="31750" grpId="0" animBg="1"/>
      <p:bldP spid="31751" grpId="0" autoUpdateAnimBg="0"/>
      <p:bldP spid="31752" grpId="0" autoUpdateAnimBg="0"/>
      <p:bldP spid="31753" grpId="0" animBg="1" autoUpdateAnimBg="0"/>
      <p:bldP spid="31754" grpId="0" animBg="1" autoUpdateAnimBg="0"/>
      <p:bldP spid="31755" grpId="0" animBg="1" autoUpdateAnimBg="0"/>
      <p:bldP spid="31756" grpId="0" animBg="1" autoUpdateAnimBg="0"/>
      <p:bldP spid="31757" grpId="0" animBg="1"/>
      <p:bldP spid="31778" grpId="0" animBg="1"/>
      <p:bldP spid="31779" grpId="0" animBg="1"/>
      <p:bldP spid="31780" grpId="0" animBg="1"/>
      <p:bldP spid="31781" grpId="0" animBg="1"/>
      <p:bldP spid="31782" grpId="0" animBg="1"/>
      <p:bldP spid="31783" grpId="0" autoUpdateAnimBg="0"/>
      <p:bldP spid="31784" grpId="0" animBg="1"/>
      <p:bldP spid="31785" grpId="0" animBg="1"/>
      <p:bldP spid="31786" grpId="0" animBg="1"/>
      <p:bldP spid="31787" grpId="0" animBg="1"/>
      <p:bldP spid="31788" grpId="0" animBg="1"/>
      <p:bldP spid="317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2868613" y="2012950"/>
            <a:ext cx="3405187" cy="1416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FF0000">
                        <a:gamma/>
                        <a:shade val="46275"/>
                        <a:invGamma/>
                      </a:srgbClr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 Black"/>
              </a:rPr>
              <a:t>API</a:t>
            </a: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4233863" y="3200400"/>
            <a:ext cx="676275" cy="10763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&amp;</a:t>
            </a: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047750" y="4114800"/>
            <a:ext cx="7048500" cy="933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KELAS KEBAKARAN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727200" y="685800"/>
            <a:ext cx="568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APAKAH KEBAKARAN ?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23925" y="2820988"/>
            <a:ext cx="7296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Britannic Bold" pitchFamily="34" charset="0"/>
              </a:rPr>
              <a:t>KEBAKARAN </a:t>
            </a:r>
          </a:p>
          <a:p>
            <a:pPr algn="ctr"/>
            <a:r>
              <a:rPr lang="en-US" sz="3600">
                <a:latin typeface="Britannic Bold" pitchFamily="34" charset="0"/>
              </a:rPr>
              <a:t>adalah</a:t>
            </a:r>
          </a:p>
          <a:p>
            <a:pPr algn="ctr"/>
            <a:r>
              <a:rPr lang="en-US" sz="3600">
                <a:latin typeface="Britannic Bold" pitchFamily="34" charset="0"/>
              </a:rPr>
              <a:t>API YANG TAK TERKENDALIKAN</a:t>
            </a:r>
          </a:p>
        </p:txBody>
      </p:sp>
      <p:pic>
        <p:nvPicPr>
          <p:cNvPr id="18436" name="Picture 4" descr="j007614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5029200"/>
            <a:ext cx="5994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66863" y="1247775"/>
            <a:ext cx="6010275" cy="494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Hubungan api dengan bahan </a:t>
            </a:r>
          </a:p>
          <a:p>
            <a:endParaRPr lang="en-US" sz="1000">
              <a:solidFill>
                <a:srgbClr val="F8F812"/>
              </a:solidFill>
              <a:latin typeface="Bernard MT Condensed" pitchFamily="18" charset="0"/>
            </a:endParaRPr>
          </a:p>
          <a:p>
            <a:pPr lvl="2">
              <a:buFontTx/>
              <a:buBlip>
                <a:blip r:embed="rId5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Padat</a:t>
            </a:r>
          </a:p>
          <a:p>
            <a:pPr lvl="2">
              <a:buFontTx/>
              <a:buBlip>
                <a:blip r:embed="rId5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Cair</a:t>
            </a:r>
          </a:p>
          <a:p>
            <a:pPr lvl="2">
              <a:buFontTx/>
              <a:buBlip>
                <a:blip r:embed="rId5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Gas</a:t>
            </a:r>
          </a:p>
          <a:p>
            <a:pPr lvl="2"/>
            <a:endParaRPr lang="en-US" sz="2800">
              <a:solidFill>
                <a:srgbClr val="F8F812"/>
              </a:solidFill>
              <a:latin typeface="Bernard MT Condensed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Segi Tiga Api (Triangle of         	Combustion) + Fire Tetra Hedron</a:t>
            </a:r>
          </a:p>
          <a:p>
            <a:pPr>
              <a:buFontTx/>
              <a:buBlip>
                <a:blip r:embed="rId4"/>
              </a:buBlip>
            </a:pPr>
            <a:endParaRPr lang="en-US" sz="2800">
              <a:solidFill>
                <a:srgbClr val="F8F812"/>
              </a:solidFill>
              <a:latin typeface="Bernard MT Condensed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Hal yang mendukung penyebaran api</a:t>
            </a:r>
          </a:p>
          <a:p>
            <a:pPr>
              <a:buFontTx/>
              <a:buBlip>
                <a:blip r:embed="rId4"/>
              </a:buBlip>
            </a:pPr>
            <a:endParaRPr lang="en-US" sz="2800">
              <a:solidFill>
                <a:srgbClr val="F8F812"/>
              </a:solidFill>
              <a:latin typeface="Bernard MT Condensed" pitchFamily="18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sz="2800">
                <a:solidFill>
                  <a:srgbClr val="F8F812"/>
                </a:solidFill>
                <a:latin typeface="Bernard MT Condensed" pitchFamily="18" charset="0"/>
              </a:rPr>
              <a:t>  Jenis dan klasifikasi kebakaran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728913" y="228600"/>
            <a:ext cx="3684587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7E217"/>
                    </a:gs>
                    <a:gs pos="100000">
                      <a:srgbClr val="FF6600"/>
                    </a:gs>
                  </a:gsLst>
                  <a:lin ang="2700000" scaled="1"/>
                </a:gradFill>
                <a:latin typeface="Arial"/>
                <a:cs typeface="Arial"/>
              </a:rPr>
              <a:t>PENYEBAB </a:t>
            </a:r>
          </a:p>
          <a:p>
            <a:pPr algn="ctr"/>
            <a:r>
              <a:rPr lang="en-US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7E217"/>
                    </a:gs>
                    <a:gs pos="100000">
                      <a:srgbClr val="FF6600"/>
                    </a:gs>
                  </a:gsLst>
                  <a:lin ang="2700000" scaled="1"/>
                </a:gradFill>
                <a:latin typeface="Arial"/>
                <a:cs typeface="Arial"/>
              </a:rPr>
              <a:t>KEBAKARAN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87463" y="2276475"/>
            <a:ext cx="65690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  <a:latin typeface="Bernard MT Condensed" pitchFamily="18" charset="0"/>
              </a:rPr>
              <a:t>Terbatasnya keterangan dan pengetahuan tentang kebakaran</a:t>
            </a:r>
          </a:p>
          <a:p>
            <a:pPr>
              <a:lnSpc>
                <a:spcPct val="85000"/>
              </a:lnSpc>
              <a:buFontTx/>
              <a:buAutoNum type="arabicPeriod"/>
            </a:pPr>
            <a:endParaRPr lang="en-US" sz="3600" b="1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lnSpc>
                <a:spcPct val="85000"/>
              </a:lnSpc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  <a:latin typeface="Bernard MT Condensed" pitchFamily="18" charset="0"/>
              </a:rPr>
              <a:t> Kelalaian manusia</a:t>
            </a:r>
          </a:p>
          <a:p>
            <a:pPr>
              <a:lnSpc>
                <a:spcPct val="85000"/>
              </a:lnSpc>
              <a:buFontTx/>
              <a:buAutoNum type="arabicPeriod"/>
            </a:pPr>
            <a:endParaRPr lang="en-US" sz="3600" b="1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lnSpc>
                <a:spcPct val="85000"/>
              </a:lnSpc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  <a:latin typeface="Bernard MT Condensed" pitchFamily="18" charset="0"/>
              </a:rPr>
              <a:t> Kesengajaan</a:t>
            </a:r>
          </a:p>
          <a:p>
            <a:pPr>
              <a:lnSpc>
                <a:spcPct val="85000"/>
              </a:lnSpc>
              <a:buFontTx/>
              <a:buAutoNum type="arabicPeriod"/>
            </a:pPr>
            <a:endParaRPr lang="en-US" sz="3600" b="1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lnSpc>
                <a:spcPct val="85000"/>
              </a:lnSpc>
              <a:buFontTx/>
              <a:buAutoNum type="arabicPeriod"/>
            </a:pPr>
            <a:r>
              <a:rPr lang="en-US" sz="3600" b="1">
                <a:solidFill>
                  <a:schemeClr val="bg1"/>
                </a:solidFill>
                <a:latin typeface="Bernard MT Condensed" pitchFamily="18" charset="0"/>
              </a:rPr>
              <a:t> Alam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PRFFR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13422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3200" b="1">
                <a:latin typeface="AvantGarde-Demi" pitchFamily="2" charset="0"/>
              </a:rPr>
              <a:t> KERUGIAN HARTA BENDA</a:t>
            </a:r>
          </a:p>
          <a:p>
            <a:pPr>
              <a:buFontTx/>
              <a:buAutoNum type="arabicPeriod"/>
            </a:pPr>
            <a:endParaRPr lang="en-US" sz="3200" b="1">
              <a:latin typeface="AvantGarde-Demi" pitchFamily="2" charset="0"/>
            </a:endParaRPr>
          </a:p>
          <a:p>
            <a:pPr>
              <a:buFontTx/>
              <a:buAutoNum type="arabicPeriod"/>
            </a:pPr>
            <a:r>
              <a:rPr lang="en-US" sz="3200" b="1">
                <a:latin typeface="AvantGarde-Demi" pitchFamily="2" charset="0"/>
              </a:rPr>
              <a:t> KORBAN JIWA ATAU CACAT</a:t>
            </a:r>
          </a:p>
          <a:p>
            <a:pPr>
              <a:buFontTx/>
              <a:buAutoNum type="arabicPeriod"/>
            </a:pPr>
            <a:endParaRPr lang="en-US" sz="3200" b="1">
              <a:latin typeface="AvantGarde-Demi" pitchFamily="2" charset="0"/>
            </a:endParaRPr>
          </a:p>
          <a:p>
            <a:pPr>
              <a:buFontTx/>
              <a:buAutoNum type="arabicPeriod"/>
            </a:pPr>
            <a:r>
              <a:rPr lang="en-US" sz="3200" b="1">
                <a:latin typeface="AvantGarde-Demi" pitchFamily="2" charset="0"/>
              </a:rPr>
              <a:t> KERUGIAN /KEHILANGAN USAHA</a:t>
            </a:r>
          </a:p>
          <a:p>
            <a:pPr>
              <a:buFontTx/>
              <a:buAutoNum type="arabicPeriod"/>
            </a:pPr>
            <a:endParaRPr lang="en-US" sz="3200" b="1">
              <a:latin typeface="AvantGarde-Demi" pitchFamily="2" charset="0"/>
            </a:endParaRPr>
          </a:p>
          <a:p>
            <a:pPr>
              <a:buFontTx/>
              <a:buAutoNum type="arabicPeriod"/>
            </a:pPr>
            <a:r>
              <a:rPr lang="en-US" sz="3200" b="1">
                <a:latin typeface="AvantGarde-Demi" pitchFamily="2" charset="0"/>
              </a:rPr>
              <a:t> EKONOMI SOSIAL </a:t>
            </a:r>
          </a:p>
          <a:p>
            <a:pPr>
              <a:buFontTx/>
              <a:buAutoNum type="arabicPeriod"/>
            </a:pPr>
            <a:endParaRPr lang="en-US" sz="3200" b="1">
              <a:latin typeface="AvantGarde-Demi" pitchFamily="2" charset="0"/>
            </a:endParaRPr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286000" y="381000"/>
            <a:ext cx="4572000" cy="74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AKIBAT KEBAKARAN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4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1" name="AutoShape 21"/>
          <p:cNvSpPr>
            <a:spLocks noChangeArrowheads="1"/>
          </p:cNvSpPr>
          <p:nvPr/>
        </p:nvSpPr>
        <p:spPr bwMode="auto">
          <a:xfrm rot="10809463" flipH="1">
            <a:off x="1978025" y="5407025"/>
            <a:ext cx="5259388" cy="635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GB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 rot="3604923" flipH="1">
            <a:off x="2900363" y="3668713"/>
            <a:ext cx="5284787" cy="79533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GB"/>
          </a:p>
        </p:txBody>
      </p:sp>
      <p:sp>
        <p:nvSpPr>
          <p:cNvPr id="15383" name="AutoShape 23"/>
          <p:cNvSpPr>
            <a:spLocks noChangeArrowheads="1"/>
          </p:cNvSpPr>
          <p:nvPr/>
        </p:nvSpPr>
        <p:spPr bwMode="auto">
          <a:xfrm rot="-3609641">
            <a:off x="898526" y="3711575"/>
            <a:ext cx="5345112" cy="712787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GB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1882775" y="1524000"/>
            <a:ext cx="5378450" cy="4652963"/>
          </a:xfrm>
          <a:custGeom>
            <a:avLst/>
            <a:gdLst>
              <a:gd name="T0" fmla="*/ 1697 w 3388"/>
              <a:gd name="T1" fmla="*/ 177 h 2931"/>
              <a:gd name="T2" fmla="*/ 3241 w 3388"/>
              <a:gd name="T3" fmla="*/ 2846 h 2931"/>
              <a:gd name="T4" fmla="*/ 147 w 3388"/>
              <a:gd name="T5" fmla="*/ 2846 h 2931"/>
              <a:gd name="T6" fmla="*/ 1697 w 3388"/>
              <a:gd name="T7" fmla="*/ 177 h 2931"/>
              <a:gd name="T8" fmla="*/ 1697 w 3388"/>
              <a:gd name="T9" fmla="*/ 0 h 2931"/>
              <a:gd name="T10" fmla="*/ 0 w 3388"/>
              <a:gd name="T11" fmla="*/ 2931 h 2931"/>
              <a:gd name="T12" fmla="*/ 3388 w 3388"/>
              <a:gd name="T13" fmla="*/ 2931 h 2931"/>
              <a:gd name="T14" fmla="*/ 1697 w 3388"/>
              <a:gd name="T15" fmla="*/ 0 h 2931"/>
              <a:gd name="T16" fmla="*/ 1697 w 3388"/>
              <a:gd name="T17" fmla="*/ 177 h 2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2931">
                <a:moveTo>
                  <a:pt x="1697" y="177"/>
                </a:moveTo>
                <a:lnTo>
                  <a:pt x="3241" y="2846"/>
                </a:lnTo>
                <a:lnTo>
                  <a:pt x="147" y="2846"/>
                </a:lnTo>
                <a:lnTo>
                  <a:pt x="1697" y="177"/>
                </a:lnTo>
                <a:lnTo>
                  <a:pt x="1697" y="0"/>
                </a:lnTo>
                <a:lnTo>
                  <a:pt x="0" y="2931"/>
                </a:lnTo>
                <a:lnTo>
                  <a:pt x="3388" y="2931"/>
                </a:lnTo>
                <a:lnTo>
                  <a:pt x="1697" y="0"/>
                </a:lnTo>
                <a:lnTo>
                  <a:pt x="1697" y="177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3200400" y="3062288"/>
            <a:ext cx="2743200" cy="2370137"/>
          </a:xfrm>
          <a:custGeom>
            <a:avLst/>
            <a:gdLst>
              <a:gd name="T0" fmla="*/ 861 w 1728"/>
              <a:gd name="T1" fmla="*/ 177 h 1493"/>
              <a:gd name="T2" fmla="*/ 141 w 1728"/>
              <a:gd name="T3" fmla="*/ 1401 h 1493"/>
              <a:gd name="T4" fmla="*/ 1563 w 1728"/>
              <a:gd name="T5" fmla="*/ 1401 h 1493"/>
              <a:gd name="T6" fmla="*/ 861 w 1728"/>
              <a:gd name="T7" fmla="*/ 177 h 1493"/>
              <a:gd name="T8" fmla="*/ 867 w 1728"/>
              <a:gd name="T9" fmla="*/ 0 h 1493"/>
              <a:gd name="T10" fmla="*/ 1728 w 1728"/>
              <a:gd name="T11" fmla="*/ 1487 h 1493"/>
              <a:gd name="T12" fmla="*/ 0 w 1728"/>
              <a:gd name="T13" fmla="*/ 1493 h 1493"/>
              <a:gd name="T14" fmla="*/ 867 w 1728"/>
              <a:gd name="T15" fmla="*/ 0 h 1493"/>
              <a:gd name="T16" fmla="*/ 861 w 1728"/>
              <a:gd name="T17" fmla="*/ 17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8" h="1493">
                <a:moveTo>
                  <a:pt x="861" y="177"/>
                </a:moveTo>
                <a:lnTo>
                  <a:pt x="141" y="1401"/>
                </a:lnTo>
                <a:lnTo>
                  <a:pt x="1563" y="1401"/>
                </a:lnTo>
                <a:lnTo>
                  <a:pt x="861" y="177"/>
                </a:lnTo>
                <a:lnTo>
                  <a:pt x="867" y="0"/>
                </a:lnTo>
                <a:lnTo>
                  <a:pt x="1728" y="1487"/>
                </a:lnTo>
                <a:lnTo>
                  <a:pt x="0" y="1493"/>
                </a:lnTo>
                <a:lnTo>
                  <a:pt x="867" y="0"/>
                </a:lnTo>
                <a:lnTo>
                  <a:pt x="861" y="177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 rot="3602241">
            <a:off x="4839494" y="3971132"/>
            <a:ext cx="1506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vantGarde-Demi" pitchFamily="2" charset="0"/>
              </a:rPr>
              <a:t>P A N A S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379788" y="5492750"/>
            <a:ext cx="246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vantGarde-Demi" pitchFamily="2" charset="0"/>
              </a:rPr>
              <a:t>BAHAN BAKAR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09600" y="3200400"/>
            <a:ext cx="270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AvantGarde Md BT" pitchFamily="34" charset="0"/>
              </a:rPr>
              <a:t>PENGISOLASIAN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6172200" y="3200400"/>
            <a:ext cx="231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AvantGarde Md BT" pitchFamily="34" charset="0"/>
              </a:rPr>
              <a:t>PENDINGINAN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430588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AvantGarde Md BT" pitchFamily="34" charset="0"/>
              </a:rPr>
              <a:t>PENGURAIAN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275013" y="914400"/>
            <a:ext cx="2593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Tahoma" pitchFamily="34" charset="0"/>
              </a:rPr>
              <a:t>FIRE TRIANGLE</a:t>
            </a:r>
          </a:p>
        </p:txBody>
      </p:sp>
      <p:pic>
        <p:nvPicPr>
          <p:cNvPr id="15392" name="Picture 32" descr="ag0035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733800"/>
            <a:ext cx="80645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3335338" y="219075"/>
            <a:ext cx="2497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7E217"/>
                </a:solidFill>
                <a:latin typeface="Impact" pitchFamily="34" charset="0"/>
              </a:rPr>
              <a:t>SEGITIGA API</a:t>
            </a:r>
            <a:endParaRPr lang="en-GB" sz="3600">
              <a:solidFill>
                <a:srgbClr val="F7E217"/>
              </a:solidFill>
              <a:latin typeface="Impact" pitchFamily="34" charset="0"/>
            </a:endParaRP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 rot="-3734038">
            <a:off x="2728118" y="3971132"/>
            <a:ext cx="159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vantGarde-Demi" pitchFamily="2" charset="0"/>
              </a:rPr>
              <a:t>U D A R 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utoUpdateAnimBg="0"/>
      <p:bldP spid="15387" grpId="0" autoUpdateAnimBg="0"/>
      <p:bldP spid="15388" grpId="0" autoUpdateAnimBg="0"/>
      <p:bldP spid="15389" grpId="0" autoUpdateAnimBg="0"/>
      <p:bldP spid="15390" grpId="0" autoUpdateAnimBg="0"/>
      <p:bldP spid="15394" grpId="0" autoUpdateAnimBg="0"/>
    </p:bldLst>
  </p:timing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land design template">
  <a:themeElements>
    <a:clrScheme name="Office Theme 1">
      <a:dk1>
        <a:srgbClr val="000000"/>
      </a:dk1>
      <a:lt1>
        <a:srgbClr val="FFFFFF"/>
      </a:lt1>
      <a:dk2>
        <a:srgbClr val="660066"/>
      </a:dk2>
      <a:lt2>
        <a:srgbClr val="FF9933"/>
      </a:lt2>
      <a:accent1>
        <a:srgbClr val="CC0066"/>
      </a:accent1>
      <a:accent2>
        <a:srgbClr val="FFCC00"/>
      </a:accent2>
      <a:accent3>
        <a:srgbClr val="B8AAB8"/>
      </a:accent3>
      <a:accent4>
        <a:srgbClr val="DADADA"/>
      </a:accent4>
      <a:accent5>
        <a:srgbClr val="E2AAB8"/>
      </a:accent5>
      <a:accent6>
        <a:srgbClr val="E7B900"/>
      </a:accent6>
      <a:hlink>
        <a:srgbClr val="6600CC"/>
      </a:hlink>
      <a:folHlink>
        <a:srgbClr val="CC00C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60066"/>
        </a:dk2>
        <a:lt2>
          <a:srgbClr val="FF9933"/>
        </a:lt2>
        <a:accent1>
          <a:srgbClr val="CC0066"/>
        </a:accent1>
        <a:accent2>
          <a:srgbClr val="FFCC00"/>
        </a:accent2>
        <a:accent3>
          <a:srgbClr val="B8AAB8"/>
        </a:accent3>
        <a:accent4>
          <a:srgbClr val="DADADA"/>
        </a:accent4>
        <a:accent5>
          <a:srgbClr val="E2AAB8"/>
        </a:accent5>
        <a:accent6>
          <a:srgbClr val="E7B900"/>
        </a:accent6>
        <a:hlink>
          <a:srgbClr val="6600CC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FFCC99"/>
        </a:dk2>
        <a:lt2>
          <a:srgbClr val="FF9933"/>
        </a:lt2>
        <a:accent1>
          <a:srgbClr val="990066"/>
        </a:accent1>
        <a:accent2>
          <a:srgbClr val="FF6633"/>
        </a:accent2>
        <a:accent3>
          <a:srgbClr val="FFE2CA"/>
        </a:accent3>
        <a:accent4>
          <a:srgbClr val="DADADA"/>
        </a:accent4>
        <a:accent5>
          <a:srgbClr val="CAAAB8"/>
        </a:accent5>
        <a:accent6>
          <a:srgbClr val="E75C2D"/>
        </a:accent6>
        <a:hlink>
          <a:srgbClr val="FF00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292929"/>
        </a:dk1>
        <a:lt1>
          <a:srgbClr val="FFFFFF"/>
        </a:lt1>
        <a:dk2>
          <a:srgbClr val="969696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C9C9C9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po 4">
    <a:dk1>
      <a:srgbClr val="333333"/>
    </a:dk1>
    <a:lt1>
      <a:srgbClr val="C0D7D8"/>
    </a:lt1>
    <a:dk2>
      <a:srgbClr val="223C3E"/>
    </a:dk2>
    <a:lt2>
      <a:srgbClr val="809EA2"/>
    </a:lt2>
    <a:accent1>
      <a:srgbClr val="FFFFCC"/>
    </a:accent1>
    <a:accent2>
      <a:srgbClr val="E3ECED"/>
    </a:accent2>
    <a:accent3>
      <a:srgbClr val="DCE8E9"/>
    </a:accent3>
    <a:accent4>
      <a:srgbClr val="2A2A2A"/>
    </a:accent4>
    <a:accent5>
      <a:srgbClr val="FFFFE2"/>
    </a:accent5>
    <a:accent6>
      <a:srgbClr val="CED6D7"/>
    </a:accent6>
    <a:hlink>
      <a:srgbClr val="660066"/>
    </a:hlink>
    <a:folHlink>
      <a:srgbClr val="A98FA9"/>
    </a:folHlink>
  </a:clrScheme>
</a:themeOverride>
</file>

<file path=ppt/theme/themeOverride2.xml><?xml version="1.0" encoding="utf-8"?>
<a:themeOverride xmlns:a="http://schemas.openxmlformats.org/drawingml/2006/main">
  <a:clrScheme name="Topo 2">
    <a:dk1>
      <a:srgbClr val="00172E"/>
    </a:dk1>
    <a:lt1>
      <a:srgbClr val="FFFFFF"/>
    </a:lt1>
    <a:dk2>
      <a:srgbClr val="003366"/>
    </a:dk2>
    <a:lt2>
      <a:srgbClr val="B2B2B2"/>
    </a:lt2>
    <a:accent1>
      <a:srgbClr val="91C6D1"/>
    </a:accent1>
    <a:accent2>
      <a:srgbClr val="D6E9EE"/>
    </a:accent2>
    <a:accent3>
      <a:srgbClr val="FFFFFF"/>
    </a:accent3>
    <a:accent4>
      <a:srgbClr val="001226"/>
    </a:accent4>
    <a:accent5>
      <a:srgbClr val="C7DFE5"/>
    </a:accent5>
    <a:accent6>
      <a:srgbClr val="C2D3D8"/>
    </a:accent6>
    <a:hlink>
      <a:srgbClr val="666699"/>
    </a:hlink>
    <a:folHlink>
      <a:srgbClr val="6699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EAEAEA"/>
    </a:lt1>
    <a:dk2>
      <a:srgbClr val="020202"/>
    </a:dk2>
    <a:lt2>
      <a:srgbClr val="FFFFCC"/>
    </a:lt2>
    <a:accent1>
      <a:srgbClr val="499EAF"/>
    </a:accent1>
    <a:accent2>
      <a:srgbClr val="376D6C"/>
    </a:accent2>
    <a:accent3>
      <a:srgbClr val="AAAAAA"/>
    </a:accent3>
    <a:accent4>
      <a:srgbClr val="C8C8C8"/>
    </a:accent4>
    <a:accent5>
      <a:srgbClr val="B1CCD4"/>
    </a:accent5>
    <a:accent6>
      <a:srgbClr val="316261"/>
    </a:accent6>
    <a:hlink>
      <a:srgbClr val="CCFFCC"/>
    </a:hlink>
    <a:folHlink>
      <a:srgbClr val="CC99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172E"/>
    </a:dk1>
    <a:lt1>
      <a:srgbClr val="CCFFCC"/>
    </a:lt1>
    <a:dk2>
      <a:srgbClr val="003366"/>
    </a:dk2>
    <a:lt2>
      <a:srgbClr val="B2B2B2"/>
    </a:lt2>
    <a:accent1>
      <a:srgbClr val="91C6D1"/>
    </a:accent1>
    <a:accent2>
      <a:srgbClr val="D6E9EE"/>
    </a:accent2>
    <a:accent3>
      <a:srgbClr val="E2FFE2"/>
    </a:accent3>
    <a:accent4>
      <a:srgbClr val="001226"/>
    </a:accent4>
    <a:accent5>
      <a:srgbClr val="C7DFE5"/>
    </a:accent5>
    <a:accent6>
      <a:srgbClr val="C2D3D8"/>
    </a:accent6>
    <a:hlink>
      <a:srgbClr val="666699"/>
    </a:hlink>
    <a:folHlink>
      <a:srgbClr val="6699FF"/>
    </a:folHlink>
  </a:clrScheme>
</a:themeOverride>
</file>

<file path=ppt/theme/themeOverride5.xml><?xml version="1.0" encoding="utf-8"?>
<a:themeOverride xmlns:a="http://schemas.openxmlformats.org/drawingml/2006/main">
  <a:clrScheme name="Topo 2">
    <a:dk1>
      <a:srgbClr val="00172E"/>
    </a:dk1>
    <a:lt1>
      <a:srgbClr val="FFFFFF"/>
    </a:lt1>
    <a:dk2>
      <a:srgbClr val="003366"/>
    </a:dk2>
    <a:lt2>
      <a:srgbClr val="B2B2B2"/>
    </a:lt2>
    <a:accent1>
      <a:srgbClr val="91C6D1"/>
    </a:accent1>
    <a:accent2>
      <a:srgbClr val="D6E9EE"/>
    </a:accent2>
    <a:accent3>
      <a:srgbClr val="FFFFFF"/>
    </a:accent3>
    <a:accent4>
      <a:srgbClr val="001226"/>
    </a:accent4>
    <a:accent5>
      <a:srgbClr val="C7DFE5"/>
    </a:accent5>
    <a:accent6>
      <a:srgbClr val="C2D3D8"/>
    </a:accent6>
    <a:hlink>
      <a:srgbClr val="666699"/>
    </a:hlink>
    <a:folHlink>
      <a:srgbClr val="6699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172E"/>
    </a:dk1>
    <a:lt1>
      <a:srgbClr val="CCECFF"/>
    </a:lt1>
    <a:dk2>
      <a:srgbClr val="003366"/>
    </a:dk2>
    <a:lt2>
      <a:srgbClr val="33CCFF"/>
    </a:lt2>
    <a:accent1>
      <a:srgbClr val="91C6D1"/>
    </a:accent1>
    <a:accent2>
      <a:srgbClr val="D6E9EE"/>
    </a:accent2>
    <a:accent3>
      <a:srgbClr val="E2F4FF"/>
    </a:accent3>
    <a:accent4>
      <a:srgbClr val="001226"/>
    </a:accent4>
    <a:accent5>
      <a:srgbClr val="C7DFE5"/>
    </a:accent5>
    <a:accent6>
      <a:srgbClr val="C2D3D8"/>
    </a:accent6>
    <a:hlink>
      <a:srgbClr val="666699"/>
    </a:hlink>
    <a:folHlink>
      <a:srgbClr val="6699FF"/>
    </a:folHlink>
  </a:clrScheme>
</a:themeOverride>
</file>

<file path=ppt/theme/themeOverride7.xml><?xml version="1.0" encoding="utf-8"?>
<a:themeOverride xmlns:a="http://schemas.openxmlformats.org/drawingml/2006/main">
  <a:clrScheme name="Topo 3">
    <a:dk1>
      <a:srgbClr val="000000"/>
    </a:dk1>
    <a:lt1>
      <a:srgbClr val="FFFFFF"/>
    </a:lt1>
    <a:dk2>
      <a:srgbClr val="333333"/>
    </a:dk2>
    <a:lt2>
      <a:srgbClr val="FFFFFF"/>
    </a:lt2>
    <a:accent1>
      <a:srgbClr val="B2B2B2"/>
    </a:accent1>
    <a:accent2>
      <a:srgbClr val="DDDDDD"/>
    </a:accent2>
    <a:accent3>
      <a:srgbClr val="FFFFFF"/>
    </a:accent3>
    <a:accent4>
      <a:srgbClr val="000000"/>
    </a:accent4>
    <a:accent5>
      <a:srgbClr val="D5D5D5"/>
    </a:accent5>
    <a:accent6>
      <a:srgbClr val="C8C8C8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Designs\Topo.pot</Template>
  <TotalTime>1371</TotalTime>
  <Words>1091</Words>
  <Application>Microsoft Office PowerPoint</Application>
  <PresentationFormat>On-screen Show (4:3)</PresentationFormat>
  <Paragraphs>370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54" baseType="lpstr">
      <vt:lpstr>Arial</vt:lpstr>
      <vt:lpstr>Bernard MT Condensed</vt:lpstr>
      <vt:lpstr>Britannic Bold</vt:lpstr>
      <vt:lpstr>AvantGarde Md BT</vt:lpstr>
      <vt:lpstr>Trebuchet MS</vt:lpstr>
      <vt:lpstr>Crackling</vt:lpstr>
      <vt:lpstr>Berlin Sans FB Demi</vt:lpstr>
      <vt:lpstr>Bazooka</vt:lpstr>
      <vt:lpstr>Tw Cen MT</vt:lpstr>
      <vt:lpstr>Helvetica-Black-SemiBold</vt:lpstr>
      <vt:lpstr>VAG Rounded Lt</vt:lpstr>
      <vt:lpstr>Arial Narrow</vt:lpstr>
      <vt:lpstr>Stencil</vt:lpstr>
      <vt:lpstr>Berlin Sans FB</vt:lpstr>
      <vt:lpstr>Times New Roman</vt:lpstr>
      <vt:lpstr>Staccato222 BT</vt:lpstr>
      <vt:lpstr>Wingdings</vt:lpstr>
      <vt:lpstr>Impact</vt:lpstr>
      <vt:lpstr>Kabel</vt:lpstr>
      <vt:lpstr>Arial Black</vt:lpstr>
      <vt:lpstr>Tahoma</vt:lpstr>
      <vt:lpstr>Broadway</vt:lpstr>
      <vt:lpstr>AvantGarde-Demi</vt:lpstr>
      <vt:lpstr>Topo</vt:lpstr>
      <vt:lpstr>Island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DENY.COM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octal</dc:creator>
  <cp:lastModifiedBy>May</cp:lastModifiedBy>
  <cp:revision>50</cp:revision>
  <dcterms:created xsi:type="dcterms:W3CDTF">2001-03-01T15:12:43Z</dcterms:created>
  <dcterms:modified xsi:type="dcterms:W3CDTF">2015-03-07T07:19:22Z</dcterms:modified>
</cp:coreProperties>
</file>