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sldIdLst>
    <p:sldId id="447" r:id="rId2"/>
    <p:sldId id="296" r:id="rId3"/>
    <p:sldId id="297" r:id="rId4"/>
    <p:sldId id="298" r:id="rId5"/>
    <p:sldId id="300" r:id="rId6"/>
    <p:sldId id="307" r:id="rId7"/>
    <p:sldId id="299" r:id="rId8"/>
    <p:sldId id="308" r:id="rId9"/>
    <p:sldId id="311" r:id="rId10"/>
    <p:sldId id="312" r:id="rId11"/>
    <p:sldId id="313" r:id="rId12"/>
    <p:sldId id="314" r:id="rId13"/>
    <p:sldId id="316" r:id="rId14"/>
    <p:sldId id="318" r:id="rId15"/>
    <p:sldId id="319" r:id="rId16"/>
    <p:sldId id="44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6600"/>
    <a:srgbClr val="CCFF99"/>
    <a:srgbClr val="008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1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55BF1F-D5B3-497C-B536-47DD3189C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14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1E9504-F1A0-4229-BF6E-F65740ECC87B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Api dapat terjadi sewaktu-waktu dan dapat berasal dari berbagai kemungkinan </a:t>
            </a:r>
          </a:p>
          <a:p>
            <a:pPr eaLnBrk="1" hangingPunct="1"/>
            <a:r>
              <a:rPr lang="en-US" smtClean="0"/>
              <a:t>Bila api/kebakaran telah terjadi maka akan berkembang secara bertahap </a:t>
            </a:r>
          </a:p>
          <a:p>
            <a:pPr eaLnBrk="1" hangingPunct="1"/>
            <a:r>
              <a:rPr lang="en-US" smtClean="0"/>
              <a:t>pereode mula  sumber pencetusnya</a:t>
            </a:r>
          </a:p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73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7339A-B008-4DBA-929F-620788AE5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A3F06-CD36-4E96-8629-19876CCD2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3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E83FB-1B5C-44EF-9A9E-F4618310E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17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D5EE-9F5D-4157-A9B9-9892B8E37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14DE-7A82-419D-9F2C-D8A1E2C93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62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5CC76-96C9-4DE9-8ECD-6EF070DA9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4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39984-C1DA-45A7-B332-07DFC15F4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5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6317E-D6EE-40AB-9F26-75C4296D4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07B7-5B5D-4D3C-8F56-569FC2FE0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4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5B3EB-D87D-4F01-8F85-5813C9CFD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6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D2013-32B8-4469-92E0-D98B114A8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2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648CE-75A0-44D1-97A5-8230B80A8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5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74696-26E6-4B91-A372-0C845C881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7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D8C94-D098-41E3-8EA6-2B0FED4B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1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63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63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AFAF2CE9-5449-4E61-BA20-19B718C32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5.wmf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image" Target="../media/image12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emf"/><Relationship Id="rId17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emf"/><Relationship Id="rId19" Type="http://schemas.openxmlformats.org/officeDocument/2006/relationships/image" Target="../media/image11.wmf"/><Relationship Id="rId4" Type="http://schemas.openxmlformats.org/officeDocument/2006/relationships/image" Target="../media/image3.gi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3.w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571625" y="715963"/>
            <a:ext cx="5357813" cy="5741987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rect">
              <a:fillToRect l="100000" b="10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lIns="78437" tIns="39219" rIns="78437" bIns="39219">
            <a:spAutoFit/>
            <a:flatTx/>
          </a:bodyPr>
          <a:lstStyle>
            <a:lvl1pPr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en-US" sz="3800" b="1">
                <a:latin typeface="Times New Roman" pitchFamily="18" charset="0"/>
              </a:rPr>
              <a:t>Fire safety </a:t>
            </a:r>
          </a:p>
          <a:p>
            <a:pPr algn="ctr"/>
            <a:r>
              <a:rPr lang="en-US" sz="3800" b="1">
                <a:latin typeface="Times New Roman" pitchFamily="18" charset="0"/>
              </a:rPr>
              <a:t>management</a:t>
            </a:r>
            <a:r>
              <a:rPr lang="en-US" sz="2300" b="1">
                <a:solidFill>
                  <a:srgbClr val="FFFF00"/>
                </a:solidFill>
                <a:latin typeface="Tahoma" pitchFamily="34" charset="0"/>
              </a:rPr>
              <a:t> </a:t>
            </a:r>
          </a:p>
          <a:p>
            <a:pPr algn="ctr"/>
            <a:endParaRPr lang="en-US" sz="23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en-US" sz="2700" b="1">
                <a:solidFill>
                  <a:srgbClr val="FFFF00"/>
                </a:solidFill>
                <a:latin typeface="Tahoma" pitchFamily="34" charset="0"/>
              </a:rPr>
              <a:t>MANAJEMEN</a:t>
            </a:r>
          </a:p>
          <a:p>
            <a:pPr algn="ctr"/>
            <a:r>
              <a:rPr lang="en-US" sz="2300" b="1">
                <a:solidFill>
                  <a:srgbClr val="FFFF00"/>
                </a:solidFill>
                <a:latin typeface="Tahoma" pitchFamily="34" charset="0"/>
              </a:rPr>
              <a:t>PENANGGULANGAN </a:t>
            </a:r>
          </a:p>
          <a:p>
            <a:pPr algn="ctr"/>
            <a:r>
              <a:rPr lang="en-US" sz="2300" b="1">
                <a:solidFill>
                  <a:srgbClr val="FFFF00"/>
                </a:solidFill>
                <a:latin typeface="Tahoma" pitchFamily="34" charset="0"/>
              </a:rPr>
              <a:t>KEBAKARAN</a:t>
            </a:r>
          </a:p>
          <a:p>
            <a:endParaRPr lang="en-US" sz="3400" b="1">
              <a:latin typeface="Times New Roman" pitchFamily="18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910013" y="644525"/>
            <a:ext cx="4838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437" tIns="39219" rIns="78437" bIns="39219">
            <a:spAutoFit/>
          </a:bodyPr>
          <a:lstStyle>
            <a:lvl1pPr marL="514350" indent="-51435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CCFF99"/>
                </a:solidFill>
                <a:latin typeface="Tahoma" pitchFamily="34" charset="0"/>
              </a:rPr>
              <a:t>	</a:t>
            </a:r>
            <a:endParaRPr lang="en-US" sz="2000" b="1">
              <a:solidFill>
                <a:srgbClr val="FFFF00"/>
              </a:solidFill>
              <a:latin typeface="Tahoma" pitchFamily="34" charset="0"/>
            </a:endParaRPr>
          </a:p>
        </p:txBody>
      </p:sp>
      <p:graphicFrame>
        <p:nvGraphicFramePr>
          <p:cNvPr id="74756" name="Object 2"/>
          <p:cNvGraphicFramePr>
            <a:graphicFrameLocks noChangeAspect="1"/>
          </p:cNvGraphicFramePr>
          <p:nvPr/>
        </p:nvGraphicFramePr>
        <p:xfrm>
          <a:off x="3000375" y="2590800"/>
          <a:ext cx="3071813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4" imgW="2231679" imgH="3468986" progId="MS_ClipArt_Gallery.2">
                  <p:embed/>
                </p:oleObj>
              </mc:Choice>
              <mc:Fallback>
                <p:oleObj name="Clip" r:id="rId4" imgW="2231679" imgH="3468986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590800"/>
                        <a:ext cx="3071813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 autoUpdateAnimBg="0"/>
      <p:bldP spid="747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600200" y="304800"/>
            <a:ext cx="8382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676400" y="2438400"/>
            <a:ext cx="8382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4572000" y="1143000"/>
            <a:ext cx="8382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828800" y="4495800"/>
            <a:ext cx="4572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057400" y="1447800"/>
            <a:ext cx="0" cy="838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057400" y="3581400"/>
            <a:ext cx="0" cy="838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057400" y="1828800"/>
            <a:ext cx="2286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810000" y="39624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239000" y="39624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5715000" y="39624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057400" y="3962400"/>
            <a:ext cx="5181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12301" name="Picture 13" descr="bd0672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14800"/>
            <a:ext cx="10668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5651500" y="1125538"/>
          <a:ext cx="17526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2" name="Clip" r:id="rId4" imgW="4582562" imgH="2847315" progId="MS_ClipArt_Gallery.2">
                  <p:embed/>
                </p:oleObj>
              </mc:Choice>
              <mc:Fallback>
                <p:oleObj name="Clip" r:id="rId4" imgW="4582562" imgH="2847315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125538"/>
                        <a:ext cx="17526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03" name="Picture 15" descr="bd0712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149725"/>
            <a:ext cx="9779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6" descr="bd07168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1849438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WordArt 17"/>
          <p:cNvSpPr>
            <a:spLocks noChangeArrowheads="1" noChangeShapeType="1" noTextEdit="1"/>
          </p:cNvSpPr>
          <p:nvPr/>
        </p:nvSpPr>
        <p:spPr bwMode="auto">
          <a:xfrm>
            <a:off x="3657600" y="4495800"/>
            <a:ext cx="4572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</a:t>
            </a:r>
          </a:p>
        </p:txBody>
      </p:sp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5562600" y="4419600"/>
            <a:ext cx="4572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</a:t>
            </a:r>
          </a:p>
        </p:txBody>
      </p:sp>
      <p:sp>
        <p:nvSpPr>
          <p:cNvPr id="12307" name="WordArt 19"/>
          <p:cNvSpPr>
            <a:spLocks noChangeArrowheads="1" noChangeShapeType="1" noTextEdit="1"/>
          </p:cNvSpPr>
          <p:nvPr/>
        </p:nvSpPr>
        <p:spPr bwMode="auto">
          <a:xfrm>
            <a:off x="7086600" y="4419600"/>
            <a:ext cx="4572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</a:t>
            </a:r>
          </a:p>
        </p:txBody>
      </p:sp>
      <p:pic>
        <p:nvPicPr>
          <p:cNvPr id="12308" name="Picture 20" descr="pe01027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581400"/>
            <a:ext cx="86518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bd06985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91000"/>
            <a:ext cx="12350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22" descr="in00385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343400"/>
            <a:ext cx="14192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11" name="Group 23"/>
          <p:cNvGrpSpPr>
            <a:grpSpLocks/>
          </p:cNvGrpSpPr>
          <p:nvPr/>
        </p:nvGrpSpPr>
        <p:grpSpPr bwMode="auto">
          <a:xfrm>
            <a:off x="228600" y="304800"/>
            <a:ext cx="1406525" cy="1295400"/>
            <a:chOff x="747" y="1394"/>
            <a:chExt cx="1795" cy="1713"/>
          </a:xfrm>
        </p:grpSpPr>
        <p:sp>
          <p:nvSpPr>
            <p:cNvPr id="12313" name="Freeform 24"/>
            <p:cNvSpPr>
              <a:spLocks/>
            </p:cNvSpPr>
            <p:nvPr/>
          </p:nvSpPr>
          <p:spPr bwMode="auto">
            <a:xfrm>
              <a:off x="760" y="1822"/>
              <a:ext cx="1441" cy="1003"/>
            </a:xfrm>
            <a:custGeom>
              <a:avLst/>
              <a:gdLst>
                <a:gd name="T0" fmla="*/ 600 w 2883"/>
                <a:gd name="T1" fmla="*/ 33 h 2006"/>
                <a:gd name="T2" fmla="*/ 556 w 2883"/>
                <a:gd name="T3" fmla="*/ 91 h 2006"/>
                <a:gd name="T4" fmla="*/ 448 w 2883"/>
                <a:gd name="T5" fmla="*/ 158 h 2006"/>
                <a:gd name="T6" fmla="*/ 349 w 2883"/>
                <a:gd name="T7" fmla="*/ 198 h 2006"/>
                <a:gd name="T8" fmla="*/ 291 w 2883"/>
                <a:gd name="T9" fmla="*/ 236 h 2006"/>
                <a:gd name="T10" fmla="*/ 265 w 2883"/>
                <a:gd name="T11" fmla="*/ 263 h 2006"/>
                <a:gd name="T12" fmla="*/ 224 w 2883"/>
                <a:gd name="T13" fmla="*/ 307 h 2006"/>
                <a:gd name="T14" fmla="*/ 157 w 2883"/>
                <a:gd name="T15" fmla="*/ 382 h 2006"/>
                <a:gd name="T16" fmla="*/ 92 w 2883"/>
                <a:gd name="T17" fmla="*/ 470 h 2006"/>
                <a:gd name="T18" fmla="*/ 58 w 2883"/>
                <a:gd name="T19" fmla="*/ 499 h 2006"/>
                <a:gd name="T20" fmla="*/ 31 w 2883"/>
                <a:gd name="T21" fmla="*/ 551 h 2006"/>
                <a:gd name="T22" fmla="*/ 12 w 2883"/>
                <a:gd name="T23" fmla="*/ 598 h 2006"/>
                <a:gd name="T24" fmla="*/ 12 w 2883"/>
                <a:gd name="T25" fmla="*/ 675 h 2006"/>
                <a:gd name="T26" fmla="*/ 20 w 2883"/>
                <a:gd name="T27" fmla="*/ 737 h 2006"/>
                <a:gd name="T28" fmla="*/ 142 w 2883"/>
                <a:gd name="T29" fmla="*/ 843 h 2006"/>
                <a:gd name="T30" fmla="*/ 282 w 2883"/>
                <a:gd name="T31" fmla="*/ 825 h 2006"/>
                <a:gd name="T32" fmla="*/ 247 w 2883"/>
                <a:gd name="T33" fmla="*/ 732 h 2006"/>
                <a:gd name="T34" fmla="*/ 232 w 2883"/>
                <a:gd name="T35" fmla="*/ 709 h 2006"/>
                <a:gd name="T36" fmla="*/ 317 w 2883"/>
                <a:gd name="T37" fmla="*/ 675 h 2006"/>
                <a:gd name="T38" fmla="*/ 343 w 2883"/>
                <a:gd name="T39" fmla="*/ 601 h 2006"/>
                <a:gd name="T40" fmla="*/ 436 w 2883"/>
                <a:gd name="T41" fmla="*/ 607 h 2006"/>
                <a:gd name="T42" fmla="*/ 436 w 2883"/>
                <a:gd name="T43" fmla="*/ 685 h 2006"/>
                <a:gd name="T44" fmla="*/ 436 w 2883"/>
                <a:gd name="T45" fmla="*/ 822 h 2006"/>
                <a:gd name="T46" fmla="*/ 448 w 2883"/>
                <a:gd name="T47" fmla="*/ 872 h 2006"/>
                <a:gd name="T48" fmla="*/ 451 w 2883"/>
                <a:gd name="T49" fmla="*/ 936 h 2006"/>
                <a:gd name="T50" fmla="*/ 1022 w 2883"/>
                <a:gd name="T51" fmla="*/ 974 h 2006"/>
                <a:gd name="T52" fmla="*/ 1153 w 2883"/>
                <a:gd name="T53" fmla="*/ 692 h 2006"/>
                <a:gd name="T54" fmla="*/ 1279 w 2883"/>
                <a:gd name="T55" fmla="*/ 837 h 2006"/>
                <a:gd name="T56" fmla="*/ 1430 w 2883"/>
                <a:gd name="T57" fmla="*/ 721 h 2006"/>
                <a:gd name="T58" fmla="*/ 1441 w 2883"/>
                <a:gd name="T59" fmla="*/ 662 h 2006"/>
                <a:gd name="T60" fmla="*/ 1363 w 2883"/>
                <a:gd name="T61" fmla="*/ 642 h 2006"/>
                <a:gd name="T62" fmla="*/ 1342 w 2883"/>
                <a:gd name="T63" fmla="*/ 557 h 2006"/>
                <a:gd name="T64" fmla="*/ 1313 w 2883"/>
                <a:gd name="T65" fmla="*/ 493 h 2006"/>
                <a:gd name="T66" fmla="*/ 1269 w 2883"/>
                <a:gd name="T67" fmla="*/ 414 h 2006"/>
                <a:gd name="T68" fmla="*/ 1214 w 2883"/>
                <a:gd name="T69" fmla="*/ 309 h 2006"/>
                <a:gd name="T70" fmla="*/ 1144 w 2883"/>
                <a:gd name="T71" fmla="*/ 225 h 2006"/>
                <a:gd name="T72" fmla="*/ 1089 w 2883"/>
                <a:gd name="T73" fmla="*/ 149 h 2006"/>
                <a:gd name="T74" fmla="*/ 993 w 2883"/>
                <a:gd name="T75" fmla="*/ 114 h 2006"/>
                <a:gd name="T76" fmla="*/ 917 w 2883"/>
                <a:gd name="T77" fmla="*/ 76 h 2006"/>
                <a:gd name="T78" fmla="*/ 815 w 2883"/>
                <a:gd name="T79" fmla="*/ 0 h 2006"/>
                <a:gd name="T80" fmla="*/ 635 w 2883"/>
                <a:gd name="T81" fmla="*/ 9 h 20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83"/>
                <a:gd name="T124" fmla="*/ 0 h 2006"/>
                <a:gd name="T125" fmla="*/ 2883 w 2883"/>
                <a:gd name="T126" fmla="*/ 2006 h 20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83" h="2006">
                  <a:moveTo>
                    <a:pt x="1270" y="17"/>
                  </a:moveTo>
                  <a:lnTo>
                    <a:pt x="1200" y="65"/>
                  </a:lnTo>
                  <a:lnTo>
                    <a:pt x="1166" y="151"/>
                  </a:lnTo>
                  <a:lnTo>
                    <a:pt x="1113" y="182"/>
                  </a:lnTo>
                  <a:lnTo>
                    <a:pt x="1096" y="233"/>
                  </a:lnTo>
                  <a:lnTo>
                    <a:pt x="897" y="315"/>
                  </a:lnTo>
                  <a:lnTo>
                    <a:pt x="797" y="350"/>
                  </a:lnTo>
                  <a:lnTo>
                    <a:pt x="699" y="395"/>
                  </a:lnTo>
                  <a:lnTo>
                    <a:pt x="611" y="443"/>
                  </a:lnTo>
                  <a:lnTo>
                    <a:pt x="583" y="472"/>
                  </a:lnTo>
                  <a:lnTo>
                    <a:pt x="564" y="503"/>
                  </a:lnTo>
                  <a:lnTo>
                    <a:pt x="530" y="525"/>
                  </a:lnTo>
                  <a:lnTo>
                    <a:pt x="489" y="578"/>
                  </a:lnTo>
                  <a:lnTo>
                    <a:pt x="448" y="613"/>
                  </a:lnTo>
                  <a:lnTo>
                    <a:pt x="385" y="672"/>
                  </a:lnTo>
                  <a:lnTo>
                    <a:pt x="314" y="763"/>
                  </a:lnTo>
                  <a:lnTo>
                    <a:pt x="244" y="857"/>
                  </a:lnTo>
                  <a:lnTo>
                    <a:pt x="185" y="940"/>
                  </a:lnTo>
                  <a:lnTo>
                    <a:pt x="163" y="975"/>
                  </a:lnTo>
                  <a:lnTo>
                    <a:pt x="116" y="998"/>
                  </a:lnTo>
                  <a:lnTo>
                    <a:pt x="99" y="1061"/>
                  </a:lnTo>
                  <a:lnTo>
                    <a:pt x="63" y="1102"/>
                  </a:lnTo>
                  <a:lnTo>
                    <a:pt x="30" y="1149"/>
                  </a:lnTo>
                  <a:lnTo>
                    <a:pt x="24" y="1196"/>
                  </a:lnTo>
                  <a:lnTo>
                    <a:pt x="0" y="1255"/>
                  </a:lnTo>
                  <a:lnTo>
                    <a:pt x="24" y="1349"/>
                  </a:lnTo>
                  <a:lnTo>
                    <a:pt x="0" y="1405"/>
                  </a:lnTo>
                  <a:lnTo>
                    <a:pt x="40" y="1474"/>
                  </a:lnTo>
                  <a:lnTo>
                    <a:pt x="75" y="1552"/>
                  </a:lnTo>
                  <a:lnTo>
                    <a:pt x="285" y="1686"/>
                  </a:lnTo>
                  <a:lnTo>
                    <a:pt x="530" y="1709"/>
                  </a:lnTo>
                  <a:lnTo>
                    <a:pt x="564" y="1650"/>
                  </a:lnTo>
                  <a:lnTo>
                    <a:pt x="513" y="1558"/>
                  </a:lnTo>
                  <a:lnTo>
                    <a:pt x="495" y="1464"/>
                  </a:lnTo>
                  <a:lnTo>
                    <a:pt x="489" y="1435"/>
                  </a:lnTo>
                  <a:lnTo>
                    <a:pt x="465" y="1418"/>
                  </a:lnTo>
                  <a:lnTo>
                    <a:pt x="472" y="1377"/>
                  </a:lnTo>
                  <a:lnTo>
                    <a:pt x="634" y="1349"/>
                  </a:lnTo>
                  <a:lnTo>
                    <a:pt x="652" y="1318"/>
                  </a:lnTo>
                  <a:lnTo>
                    <a:pt x="687" y="1202"/>
                  </a:lnTo>
                  <a:lnTo>
                    <a:pt x="844" y="1067"/>
                  </a:lnTo>
                  <a:lnTo>
                    <a:pt x="873" y="1214"/>
                  </a:lnTo>
                  <a:lnTo>
                    <a:pt x="851" y="1294"/>
                  </a:lnTo>
                  <a:lnTo>
                    <a:pt x="873" y="1370"/>
                  </a:lnTo>
                  <a:lnTo>
                    <a:pt x="892" y="1533"/>
                  </a:lnTo>
                  <a:lnTo>
                    <a:pt x="873" y="1644"/>
                  </a:lnTo>
                  <a:lnTo>
                    <a:pt x="868" y="1674"/>
                  </a:lnTo>
                  <a:lnTo>
                    <a:pt x="897" y="1744"/>
                  </a:lnTo>
                  <a:lnTo>
                    <a:pt x="879" y="1819"/>
                  </a:lnTo>
                  <a:lnTo>
                    <a:pt x="903" y="1872"/>
                  </a:lnTo>
                  <a:lnTo>
                    <a:pt x="990" y="2006"/>
                  </a:lnTo>
                  <a:lnTo>
                    <a:pt x="2045" y="1948"/>
                  </a:lnTo>
                  <a:lnTo>
                    <a:pt x="2271" y="1255"/>
                  </a:lnTo>
                  <a:lnTo>
                    <a:pt x="2306" y="1383"/>
                  </a:lnTo>
                  <a:lnTo>
                    <a:pt x="2399" y="1418"/>
                  </a:lnTo>
                  <a:lnTo>
                    <a:pt x="2558" y="1674"/>
                  </a:lnTo>
                  <a:lnTo>
                    <a:pt x="2824" y="1545"/>
                  </a:lnTo>
                  <a:lnTo>
                    <a:pt x="2860" y="1441"/>
                  </a:lnTo>
                  <a:lnTo>
                    <a:pt x="2877" y="1359"/>
                  </a:lnTo>
                  <a:lnTo>
                    <a:pt x="2883" y="1324"/>
                  </a:lnTo>
                  <a:lnTo>
                    <a:pt x="2854" y="1290"/>
                  </a:lnTo>
                  <a:lnTo>
                    <a:pt x="2726" y="1284"/>
                  </a:lnTo>
                  <a:lnTo>
                    <a:pt x="2738" y="1214"/>
                  </a:lnTo>
                  <a:lnTo>
                    <a:pt x="2685" y="1114"/>
                  </a:lnTo>
                  <a:lnTo>
                    <a:pt x="2662" y="1040"/>
                  </a:lnTo>
                  <a:lnTo>
                    <a:pt x="2627" y="985"/>
                  </a:lnTo>
                  <a:lnTo>
                    <a:pt x="2579" y="922"/>
                  </a:lnTo>
                  <a:lnTo>
                    <a:pt x="2538" y="828"/>
                  </a:lnTo>
                  <a:lnTo>
                    <a:pt x="2498" y="734"/>
                  </a:lnTo>
                  <a:lnTo>
                    <a:pt x="2428" y="618"/>
                  </a:lnTo>
                  <a:lnTo>
                    <a:pt x="2371" y="537"/>
                  </a:lnTo>
                  <a:lnTo>
                    <a:pt x="2289" y="450"/>
                  </a:lnTo>
                  <a:lnTo>
                    <a:pt x="2220" y="321"/>
                  </a:lnTo>
                  <a:lnTo>
                    <a:pt x="2179" y="298"/>
                  </a:lnTo>
                  <a:lnTo>
                    <a:pt x="2079" y="263"/>
                  </a:lnTo>
                  <a:lnTo>
                    <a:pt x="1986" y="227"/>
                  </a:lnTo>
                  <a:lnTo>
                    <a:pt x="1900" y="170"/>
                  </a:lnTo>
                  <a:lnTo>
                    <a:pt x="1835" y="151"/>
                  </a:lnTo>
                  <a:lnTo>
                    <a:pt x="1806" y="86"/>
                  </a:lnTo>
                  <a:lnTo>
                    <a:pt x="1631" y="0"/>
                  </a:lnTo>
                  <a:lnTo>
                    <a:pt x="1270" y="17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14" name="Freeform 25"/>
            <p:cNvSpPr>
              <a:spLocks/>
            </p:cNvSpPr>
            <p:nvPr/>
          </p:nvSpPr>
          <p:spPr bwMode="auto">
            <a:xfrm>
              <a:off x="2021" y="2476"/>
              <a:ext cx="166" cy="137"/>
            </a:xfrm>
            <a:custGeom>
              <a:avLst/>
              <a:gdLst>
                <a:gd name="T0" fmla="*/ 154 w 332"/>
                <a:gd name="T1" fmla="*/ 0 h 274"/>
                <a:gd name="T2" fmla="*/ 113 w 332"/>
                <a:gd name="T3" fmla="*/ 6 h 274"/>
                <a:gd name="T4" fmla="*/ 46 w 332"/>
                <a:gd name="T5" fmla="*/ 30 h 274"/>
                <a:gd name="T6" fmla="*/ 0 w 332"/>
                <a:gd name="T7" fmla="*/ 67 h 274"/>
                <a:gd name="T8" fmla="*/ 18 w 332"/>
                <a:gd name="T9" fmla="*/ 79 h 274"/>
                <a:gd name="T10" fmla="*/ 18 w 332"/>
                <a:gd name="T11" fmla="*/ 97 h 274"/>
                <a:gd name="T12" fmla="*/ 38 w 332"/>
                <a:gd name="T13" fmla="*/ 114 h 274"/>
                <a:gd name="T14" fmla="*/ 41 w 332"/>
                <a:gd name="T15" fmla="*/ 137 h 274"/>
                <a:gd name="T16" fmla="*/ 96 w 332"/>
                <a:gd name="T17" fmla="*/ 100 h 274"/>
                <a:gd name="T18" fmla="*/ 146 w 332"/>
                <a:gd name="T19" fmla="*/ 91 h 274"/>
                <a:gd name="T20" fmla="*/ 166 w 332"/>
                <a:gd name="T21" fmla="*/ 27 h 274"/>
                <a:gd name="T22" fmla="*/ 154 w 332"/>
                <a:gd name="T23" fmla="*/ 0 h 274"/>
                <a:gd name="T24" fmla="*/ 154 w 332"/>
                <a:gd name="T25" fmla="*/ 0 h 274"/>
                <a:gd name="T26" fmla="*/ 154 w 332"/>
                <a:gd name="T27" fmla="*/ 0 h 2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2"/>
                <a:gd name="T43" fmla="*/ 0 h 274"/>
                <a:gd name="T44" fmla="*/ 332 w 332"/>
                <a:gd name="T45" fmla="*/ 274 h 2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2" h="274">
                  <a:moveTo>
                    <a:pt x="308" y="0"/>
                  </a:moveTo>
                  <a:lnTo>
                    <a:pt x="226" y="12"/>
                  </a:lnTo>
                  <a:lnTo>
                    <a:pt x="92" y="59"/>
                  </a:lnTo>
                  <a:lnTo>
                    <a:pt x="0" y="134"/>
                  </a:lnTo>
                  <a:lnTo>
                    <a:pt x="36" y="158"/>
                  </a:lnTo>
                  <a:lnTo>
                    <a:pt x="36" y="193"/>
                  </a:lnTo>
                  <a:lnTo>
                    <a:pt x="75" y="227"/>
                  </a:lnTo>
                  <a:lnTo>
                    <a:pt x="81" y="274"/>
                  </a:lnTo>
                  <a:lnTo>
                    <a:pt x="192" y="199"/>
                  </a:lnTo>
                  <a:lnTo>
                    <a:pt x="291" y="182"/>
                  </a:lnTo>
                  <a:lnTo>
                    <a:pt x="332" y="53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15" name="Freeform 26"/>
            <p:cNvSpPr>
              <a:spLocks/>
            </p:cNvSpPr>
            <p:nvPr/>
          </p:nvSpPr>
          <p:spPr bwMode="auto">
            <a:xfrm>
              <a:off x="2027" y="2452"/>
              <a:ext cx="52" cy="30"/>
            </a:xfrm>
            <a:custGeom>
              <a:avLst/>
              <a:gdLst>
                <a:gd name="T0" fmla="*/ 52 w 104"/>
                <a:gd name="T1" fmla="*/ 0 h 59"/>
                <a:gd name="T2" fmla="*/ 21 w 104"/>
                <a:gd name="T3" fmla="*/ 6 h 59"/>
                <a:gd name="T4" fmla="*/ 0 w 104"/>
                <a:gd name="T5" fmla="*/ 30 h 59"/>
                <a:gd name="T6" fmla="*/ 40 w 104"/>
                <a:gd name="T7" fmla="*/ 18 h 59"/>
                <a:gd name="T8" fmla="*/ 52 w 104"/>
                <a:gd name="T9" fmla="*/ 0 h 59"/>
                <a:gd name="T10" fmla="*/ 52 w 104"/>
                <a:gd name="T11" fmla="*/ 0 h 59"/>
                <a:gd name="T12" fmla="*/ 52 w 10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4"/>
                <a:gd name="T22" fmla="*/ 0 h 59"/>
                <a:gd name="T23" fmla="*/ 104 w 104"/>
                <a:gd name="T24" fmla="*/ 59 h 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4" h="59">
                  <a:moveTo>
                    <a:pt x="104" y="0"/>
                  </a:moveTo>
                  <a:lnTo>
                    <a:pt x="41" y="12"/>
                  </a:lnTo>
                  <a:lnTo>
                    <a:pt x="0" y="59"/>
                  </a:lnTo>
                  <a:lnTo>
                    <a:pt x="80" y="35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16" name="Freeform 27"/>
            <p:cNvSpPr>
              <a:spLocks/>
            </p:cNvSpPr>
            <p:nvPr/>
          </p:nvSpPr>
          <p:spPr bwMode="auto">
            <a:xfrm>
              <a:off x="2000" y="2380"/>
              <a:ext cx="102" cy="87"/>
            </a:xfrm>
            <a:custGeom>
              <a:avLst/>
              <a:gdLst>
                <a:gd name="T0" fmla="*/ 84 w 204"/>
                <a:gd name="T1" fmla="*/ 0 h 176"/>
                <a:gd name="T2" fmla="*/ 64 w 204"/>
                <a:gd name="T3" fmla="*/ 32 h 176"/>
                <a:gd name="T4" fmla="*/ 0 w 204"/>
                <a:gd name="T5" fmla="*/ 87 h 176"/>
                <a:gd name="T6" fmla="*/ 70 w 204"/>
                <a:gd name="T7" fmla="*/ 52 h 176"/>
                <a:gd name="T8" fmla="*/ 96 w 204"/>
                <a:gd name="T9" fmla="*/ 46 h 176"/>
                <a:gd name="T10" fmla="*/ 102 w 204"/>
                <a:gd name="T11" fmla="*/ 26 h 176"/>
                <a:gd name="T12" fmla="*/ 94 w 204"/>
                <a:gd name="T13" fmla="*/ 6 h 176"/>
                <a:gd name="T14" fmla="*/ 84 w 204"/>
                <a:gd name="T15" fmla="*/ 0 h 176"/>
                <a:gd name="T16" fmla="*/ 84 w 204"/>
                <a:gd name="T17" fmla="*/ 0 h 176"/>
                <a:gd name="T18" fmla="*/ 84 w 204"/>
                <a:gd name="T19" fmla="*/ 0 h 1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4"/>
                <a:gd name="T31" fmla="*/ 0 h 176"/>
                <a:gd name="T32" fmla="*/ 204 w 204"/>
                <a:gd name="T33" fmla="*/ 176 h 1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4" h="176">
                  <a:moveTo>
                    <a:pt x="168" y="0"/>
                  </a:moveTo>
                  <a:lnTo>
                    <a:pt x="128" y="65"/>
                  </a:lnTo>
                  <a:lnTo>
                    <a:pt x="0" y="176"/>
                  </a:lnTo>
                  <a:lnTo>
                    <a:pt x="139" y="106"/>
                  </a:lnTo>
                  <a:lnTo>
                    <a:pt x="192" y="94"/>
                  </a:lnTo>
                  <a:lnTo>
                    <a:pt x="204" y="52"/>
                  </a:lnTo>
                  <a:lnTo>
                    <a:pt x="187" y="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17" name="Freeform 28"/>
            <p:cNvSpPr>
              <a:spLocks/>
            </p:cNvSpPr>
            <p:nvPr/>
          </p:nvSpPr>
          <p:spPr bwMode="auto">
            <a:xfrm>
              <a:off x="2021" y="2261"/>
              <a:ext cx="61" cy="116"/>
            </a:xfrm>
            <a:custGeom>
              <a:avLst/>
              <a:gdLst>
                <a:gd name="T0" fmla="*/ 0 w 122"/>
                <a:gd name="T1" fmla="*/ 0 h 234"/>
                <a:gd name="T2" fmla="*/ 21 w 122"/>
                <a:gd name="T3" fmla="*/ 54 h 234"/>
                <a:gd name="T4" fmla="*/ 21 w 122"/>
                <a:gd name="T5" fmla="*/ 116 h 234"/>
                <a:gd name="T6" fmla="*/ 61 w 122"/>
                <a:gd name="T7" fmla="*/ 92 h 234"/>
                <a:gd name="T8" fmla="*/ 44 w 122"/>
                <a:gd name="T9" fmla="*/ 57 h 234"/>
                <a:gd name="T10" fmla="*/ 24 w 122"/>
                <a:gd name="T11" fmla="*/ 40 h 234"/>
                <a:gd name="T12" fmla="*/ 0 w 122"/>
                <a:gd name="T13" fmla="*/ 0 h 234"/>
                <a:gd name="T14" fmla="*/ 0 w 122"/>
                <a:gd name="T15" fmla="*/ 0 h 234"/>
                <a:gd name="T16" fmla="*/ 0 w 122"/>
                <a:gd name="T17" fmla="*/ 0 h 2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"/>
                <a:gd name="T28" fmla="*/ 0 h 234"/>
                <a:gd name="T29" fmla="*/ 122 w 122"/>
                <a:gd name="T30" fmla="*/ 234 h 2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" h="234">
                  <a:moveTo>
                    <a:pt x="0" y="0"/>
                  </a:moveTo>
                  <a:lnTo>
                    <a:pt x="41" y="109"/>
                  </a:lnTo>
                  <a:lnTo>
                    <a:pt x="41" y="234"/>
                  </a:lnTo>
                  <a:lnTo>
                    <a:pt x="122" y="185"/>
                  </a:lnTo>
                  <a:lnTo>
                    <a:pt x="87" y="115"/>
                  </a:lnTo>
                  <a:lnTo>
                    <a:pt x="47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18" name="Freeform 29"/>
            <p:cNvSpPr>
              <a:spLocks/>
            </p:cNvSpPr>
            <p:nvPr/>
          </p:nvSpPr>
          <p:spPr bwMode="auto">
            <a:xfrm>
              <a:off x="1765" y="1954"/>
              <a:ext cx="239" cy="463"/>
            </a:xfrm>
            <a:custGeom>
              <a:avLst/>
              <a:gdLst>
                <a:gd name="T0" fmla="*/ 8 w 477"/>
                <a:gd name="T1" fmla="*/ 11 h 927"/>
                <a:gd name="T2" fmla="*/ 23 w 477"/>
                <a:gd name="T3" fmla="*/ 78 h 927"/>
                <a:gd name="T4" fmla="*/ 21 w 477"/>
                <a:gd name="T5" fmla="*/ 166 h 927"/>
                <a:gd name="T6" fmla="*/ 32 w 477"/>
                <a:gd name="T7" fmla="*/ 219 h 927"/>
                <a:gd name="T8" fmla="*/ 14 w 477"/>
                <a:gd name="T9" fmla="*/ 268 h 927"/>
                <a:gd name="T10" fmla="*/ 50 w 477"/>
                <a:gd name="T11" fmla="*/ 326 h 927"/>
                <a:gd name="T12" fmla="*/ 87 w 477"/>
                <a:gd name="T13" fmla="*/ 463 h 927"/>
                <a:gd name="T14" fmla="*/ 93 w 477"/>
                <a:gd name="T15" fmla="*/ 390 h 927"/>
                <a:gd name="T16" fmla="*/ 85 w 477"/>
                <a:gd name="T17" fmla="*/ 352 h 927"/>
                <a:gd name="T18" fmla="*/ 98 w 477"/>
                <a:gd name="T19" fmla="*/ 312 h 927"/>
                <a:gd name="T20" fmla="*/ 93 w 477"/>
                <a:gd name="T21" fmla="*/ 259 h 927"/>
                <a:gd name="T22" fmla="*/ 107 w 477"/>
                <a:gd name="T23" fmla="*/ 180 h 927"/>
                <a:gd name="T24" fmla="*/ 98 w 477"/>
                <a:gd name="T25" fmla="*/ 142 h 927"/>
                <a:gd name="T26" fmla="*/ 116 w 477"/>
                <a:gd name="T27" fmla="*/ 85 h 927"/>
                <a:gd name="T28" fmla="*/ 137 w 477"/>
                <a:gd name="T29" fmla="*/ 183 h 927"/>
                <a:gd name="T30" fmla="*/ 137 w 477"/>
                <a:gd name="T31" fmla="*/ 210 h 927"/>
                <a:gd name="T32" fmla="*/ 148 w 477"/>
                <a:gd name="T33" fmla="*/ 163 h 927"/>
                <a:gd name="T34" fmla="*/ 157 w 477"/>
                <a:gd name="T35" fmla="*/ 215 h 927"/>
                <a:gd name="T36" fmla="*/ 152 w 477"/>
                <a:gd name="T37" fmla="*/ 259 h 927"/>
                <a:gd name="T38" fmla="*/ 181 w 477"/>
                <a:gd name="T39" fmla="*/ 215 h 927"/>
                <a:gd name="T40" fmla="*/ 187 w 477"/>
                <a:gd name="T41" fmla="*/ 291 h 927"/>
                <a:gd name="T42" fmla="*/ 172 w 477"/>
                <a:gd name="T43" fmla="*/ 406 h 927"/>
                <a:gd name="T44" fmla="*/ 224 w 477"/>
                <a:gd name="T45" fmla="*/ 369 h 927"/>
                <a:gd name="T46" fmla="*/ 215 w 477"/>
                <a:gd name="T47" fmla="*/ 423 h 927"/>
                <a:gd name="T48" fmla="*/ 200 w 477"/>
                <a:gd name="T49" fmla="*/ 451 h 927"/>
                <a:gd name="T50" fmla="*/ 239 w 477"/>
                <a:gd name="T51" fmla="*/ 428 h 927"/>
                <a:gd name="T52" fmla="*/ 233 w 477"/>
                <a:gd name="T53" fmla="*/ 341 h 927"/>
                <a:gd name="T54" fmla="*/ 239 w 477"/>
                <a:gd name="T55" fmla="*/ 259 h 927"/>
                <a:gd name="T56" fmla="*/ 198 w 477"/>
                <a:gd name="T57" fmla="*/ 180 h 927"/>
                <a:gd name="T58" fmla="*/ 142 w 477"/>
                <a:gd name="T59" fmla="*/ 120 h 927"/>
                <a:gd name="T60" fmla="*/ 107 w 477"/>
                <a:gd name="T61" fmla="*/ 55 h 927"/>
                <a:gd name="T62" fmla="*/ 70 w 477"/>
                <a:gd name="T63" fmla="*/ 23 h 927"/>
                <a:gd name="T64" fmla="*/ 0 w 477"/>
                <a:gd name="T65" fmla="*/ 0 h 927"/>
                <a:gd name="T66" fmla="*/ 8 w 477"/>
                <a:gd name="T67" fmla="*/ 11 h 927"/>
                <a:gd name="T68" fmla="*/ 8 w 477"/>
                <a:gd name="T69" fmla="*/ 11 h 927"/>
                <a:gd name="T70" fmla="*/ 8 w 477"/>
                <a:gd name="T71" fmla="*/ 11 h 9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7"/>
                <a:gd name="T109" fmla="*/ 0 h 927"/>
                <a:gd name="T110" fmla="*/ 477 w 477"/>
                <a:gd name="T111" fmla="*/ 927 h 92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7" h="927">
                  <a:moveTo>
                    <a:pt x="16" y="23"/>
                  </a:moveTo>
                  <a:lnTo>
                    <a:pt x="45" y="156"/>
                  </a:lnTo>
                  <a:lnTo>
                    <a:pt x="41" y="332"/>
                  </a:lnTo>
                  <a:lnTo>
                    <a:pt x="63" y="438"/>
                  </a:lnTo>
                  <a:lnTo>
                    <a:pt x="28" y="536"/>
                  </a:lnTo>
                  <a:lnTo>
                    <a:pt x="99" y="653"/>
                  </a:lnTo>
                  <a:lnTo>
                    <a:pt x="173" y="927"/>
                  </a:lnTo>
                  <a:lnTo>
                    <a:pt x="186" y="781"/>
                  </a:lnTo>
                  <a:lnTo>
                    <a:pt x="169" y="704"/>
                  </a:lnTo>
                  <a:lnTo>
                    <a:pt x="196" y="624"/>
                  </a:lnTo>
                  <a:lnTo>
                    <a:pt x="186" y="518"/>
                  </a:lnTo>
                  <a:lnTo>
                    <a:pt x="214" y="361"/>
                  </a:lnTo>
                  <a:lnTo>
                    <a:pt x="196" y="285"/>
                  </a:lnTo>
                  <a:lnTo>
                    <a:pt x="232" y="170"/>
                  </a:lnTo>
                  <a:lnTo>
                    <a:pt x="273" y="367"/>
                  </a:lnTo>
                  <a:lnTo>
                    <a:pt x="273" y="420"/>
                  </a:lnTo>
                  <a:lnTo>
                    <a:pt x="296" y="326"/>
                  </a:lnTo>
                  <a:lnTo>
                    <a:pt x="314" y="430"/>
                  </a:lnTo>
                  <a:lnTo>
                    <a:pt x="303" y="518"/>
                  </a:lnTo>
                  <a:lnTo>
                    <a:pt x="361" y="430"/>
                  </a:lnTo>
                  <a:lnTo>
                    <a:pt x="373" y="583"/>
                  </a:lnTo>
                  <a:lnTo>
                    <a:pt x="344" y="812"/>
                  </a:lnTo>
                  <a:lnTo>
                    <a:pt x="448" y="739"/>
                  </a:lnTo>
                  <a:lnTo>
                    <a:pt x="430" y="847"/>
                  </a:lnTo>
                  <a:lnTo>
                    <a:pt x="400" y="903"/>
                  </a:lnTo>
                  <a:lnTo>
                    <a:pt x="477" y="857"/>
                  </a:lnTo>
                  <a:lnTo>
                    <a:pt x="465" y="683"/>
                  </a:lnTo>
                  <a:lnTo>
                    <a:pt x="477" y="518"/>
                  </a:lnTo>
                  <a:lnTo>
                    <a:pt x="395" y="361"/>
                  </a:lnTo>
                  <a:lnTo>
                    <a:pt x="284" y="240"/>
                  </a:lnTo>
                  <a:lnTo>
                    <a:pt x="214" y="111"/>
                  </a:lnTo>
                  <a:lnTo>
                    <a:pt x="139" y="46"/>
                  </a:lnTo>
                  <a:lnTo>
                    <a:pt x="0" y="0"/>
                  </a:lnTo>
                  <a:lnTo>
                    <a:pt x="16" y="23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19" name="Freeform 30"/>
            <p:cNvSpPr>
              <a:spLocks/>
            </p:cNvSpPr>
            <p:nvPr/>
          </p:nvSpPr>
          <p:spPr bwMode="auto">
            <a:xfrm>
              <a:off x="1596" y="2074"/>
              <a:ext cx="124" cy="227"/>
            </a:xfrm>
            <a:custGeom>
              <a:avLst/>
              <a:gdLst>
                <a:gd name="T0" fmla="*/ 93 w 250"/>
                <a:gd name="T1" fmla="*/ 0 h 454"/>
                <a:gd name="T2" fmla="*/ 78 w 250"/>
                <a:gd name="T3" fmla="*/ 14 h 454"/>
                <a:gd name="T4" fmla="*/ 61 w 250"/>
                <a:gd name="T5" fmla="*/ 23 h 454"/>
                <a:gd name="T6" fmla="*/ 61 w 250"/>
                <a:gd name="T7" fmla="*/ 52 h 454"/>
                <a:gd name="T8" fmla="*/ 78 w 250"/>
                <a:gd name="T9" fmla="*/ 70 h 454"/>
                <a:gd name="T10" fmla="*/ 35 w 250"/>
                <a:gd name="T11" fmla="*/ 78 h 454"/>
                <a:gd name="T12" fmla="*/ 9 w 250"/>
                <a:gd name="T13" fmla="*/ 137 h 454"/>
                <a:gd name="T14" fmla="*/ 0 w 250"/>
                <a:gd name="T15" fmla="*/ 227 h 454"/>
                <a:gd name="T16" fmla="*/ 78 w 250"/>
                <a:gd name="T17" fmla="*/ 204 h 454"/>
                <a:gd name="T18" fmla="*/ 119 w 250"/>
                <a:gd name="T19" fmla="*/ 166 h 454"/>
                <a:gd name="T20" fmla="*/ 124 w 250"/>
                <a:gd name="T21" fmla="*/ 137 h 454"/>
                <a:gd name="T22" fmla="*/ 98 w 250"/>
                <a:gd name="T23" fmla="*/ 114 h 454"/>
                <a:gd name="T24" fmla="*/ 87 w 250"/>
                <a:gd name="T25" fmla="*/ 73 h 454"/>
                <a:gd name="T26" fmla="*/ 104 w 250"/>
                <a:gd name="T27" fmla="*/ 35 h 454"/>
                <a:gd name="T28" fmla="*/ 104 w 250"/>
                <a:gd name="T29" fmla="*/ 11 h 454"/>
                <a:gd name="T30" fmla="*/ 93 w 250"/>
                <a:gd name="T31" fmla="*/ 0 h 454"/>
                <a:gd name="T32" fmla="*/ 93 w 250"/>
                <a:gd name="T33" fmla="*/ 0 h 454"/>
                <a:gd name="T34" fmla="*/ 93 w 250"/>
                <a:gd name="T35" fmla="*/ 0 h 4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0"/>
                <a:gd name="T55" fmla="*/ 0 h 454"/>
                <a:gd name="T56" fmla="*/ 250 w 250"/>
                <a:gd name="T57" fmla="*/ 454 h 4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0" h="454">
                  <a:moveTo>
                    <a:pt x="188" y="0"/>
                  </a:moveTo>
                  <a:lnTo>
                    <a:pt x="158" y="28"/>
                  </a:lnTo>
                  <a:lnTo>
                    <a:pt x="123" y="45"/>
                  </a:lnTo>
                  <a:lnTo>
                    <a:pt x="123" y="104"/>
                  </a:lnTo>
                  <a:lnTo>
                    <a:pt x="158" y="139"/>
                  </a:lnTo>
                  <a:lnTo>
                    <a:pt x="70" y="155"/>
                  </a:lnTo>
                  <a:lnTo>
                    <a:pt x="19" y="274"/>
                  </a:lnTo>
                  <a:lnTo>
                    <a:pt x="0" y="454"/>
                  </a:lnTo>
                  <a:lnTo>
                    <a:pt x="158" y="407"/>
                  </a:lnTo>
                  <a:lnTo>
                    <a:pt x="239" y="331"/>
                  </a:lnTo>
                  <a:lnTo>
                    <a:pt x="250" y="274"/>
                  </a:lnTo>
                  <a:lnTo>
                    <a:pt x="198" y="227"/>
                  </a:lnTo>
                  <a:lnTo>
                    <a:pt x="176" y="145"/>
                  </a:lnTo>
                  <a:lnTo>
                    <a:pt x="210" y="69"/>
                  </a:lnTo>
                  <a:lnTo>
                    <a:pt x="210" y="2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0" name="Freeform 31"/>
            <p:cNvSpPr>
              <a:spLocks/>
            </p:cNvSpPr>
            <p:nvPr/>
          </p:nvSpPr>
          <p:spPr bwMode="auto">
            <a:xfrm>
              <a:off x="1630" y="1904"/>
              <a:ext cx="59" cy="175"/>
            </a:xfrm>
            <a:custGeom>
              <a:avLst/>
              <a:gdLst>
                <a:gd name="T0" fmla="*/ 35 w 118"/>
                <a:gd name="T1" fmla="*/ 0 h 350"/>
                <a:gd name="T2" fmla="*/ 33 w 118"/>
                <a:gd name="T3" fmla="*/ 71 h 350"/>
                <a:gd name="T4" fmla="*/ 0 w 118"/>
                <a:gd name="T5" fmla="*/ 175 h 350"/>
                <a:gd name="T6" fmla="*/ 59 w 118"/>
                <a:gd name="T7" fmla="*/ 91 h 350"/>
                <a:gd name="T8" fmla="*/ 53 w 118"/>
                <a:gd name="T9" fmla="*/ 15 h 350"/>
                <a:gd name="T10" fmla="*/ 35 w 118"/>
                <a:gd name="T11" fmla="*/ 0 h 350"/>
                <a:gd name="T12" fmla="*/ 35 w 118"/>
                <a:gd name="T13" fmla="*/ 0 h 350"/>
                <a:gd name="T14" fmla="*/ 35 w 118"/>
                <a:gd name="T15" fmla="*/ 0 h 3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8"/>
                <a:gd name="T25" fmla="*/ 0 h 350"/>
                <a:gd name="T26" fmla="*/ 118 w 118"/>
                <a:gd name="T27" fmla="*/ 350 h 3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8" h="350">
                  <a:moveTo>
                    <a:pt x="69" y="0"/>
                  </a:moveTo>
                  <a:lnTo>
                    <a:pt x="65" y="141"/>
                  </a:lnTo>
                  <a:lnTo>
                    <a:pt x="0" y="350"/>
                  </a:lnTo>
                  <a:lnTo>
                    <a:pt x="118" y="182"/>
                  </a:lnTo>
                  <a:lnTo>
                    <a:pt x="106" y="2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1" name="Freeform 32"/>
            <p:cNvSpPr>
              <a:spLocks/>
            </p:cNvSpPr>
            <p:nvPr/>
          </p:nvSpPr>
          <p:spPr bwMode="auto">
            <a:xfrm>
              <a:off x="1436" y="2041"/>
              <a:ext cx="67" cy="132"/>
            </a:xfrm>
            <a:custGeom>
              <a:avLst/>
              <a:gdLst>
                <a:gd name="T0" fmla="*/ 0 w 135"/>
                <a:gd name="T1" fmla="*/ 0 h 264"/>
                <a:gd name="T2" fmla="*/ 3 w 135"/>
                <a:gd name="T3" fmla="*/ 29 h 264"/>
                <a:gd name="T4" fmla="*/ 32 w 135"/>
                <a:gd name="T5" fmla="*/ 65 h 264"/>
                <a:gd name="T6" fmla="*/ 67 w 135"/>
                <a:gd name="T7" fmla="*/ 132 h 264"/>
                <a:gd name="T8" fmla="*/ 58 w 135"/>
                <a:gd name="T9" fmla="*/ 85 h 264"/>
                <a:gd name="T10" fmla="*/ 17 w 135"/>
                <a:gd name="T11" fmla="*/ 24 h 264"/>
                <a:gd name="T12" fmla="*/ 0 w 135"/>
                <a:gd name="T13" fmla="*/ 0 h 264"/>
                <a:gd name="T14" fmla="*/ 0 w 135"/>
                <a:gd name="T15" fmla="*/ 0 h 264"/>
                <a:gd name="T16" fmla="*/ 0 w 135"/>
                <a:gd name="T17" fmla="*/ 0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"/>
                <a:gd name="T28" fmla="*/ 0 h 264"/>
                <a:gd name="T29" fmla="*/ 135 w 135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" h="264">
                  <a:moveTo>
                    <a:pt x="0" y="0"/>
                  </a:moveTo>
                  <a:lnTo>
                    <a:pt x="6" y="58"/>
                  </a:lnTo>
                  <a:lnTo>
                    <a:pt x="64" y="129"/>
                  </a:lnTo>
                  <a:lnTo>
                    <a:pt x="135" y="264"/>
                  </a:lnTo>
                  <a:lnTo>
                    <a:pt x="117" y="170"/>
                  </a:lnTo>
                  <a:lnTo>
                    <a:pt x="3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2" name="Freeform 33"/>
            <p:cNvSpPr>
              <a:spLocks/>
            </p:cNvSpPr>
            <p:nvPr/>
          </p:nvSpPr>
          <p:spPr bwMode="auto">
            <a:xfrm>
              <a:off x="1284" y="1831"/>
              <a:ext cx="119" cy="251"/>
            </a:xfrm>
            <a:custGeom>
              <a:avLst/>
              <a:gdLst>
                <a:gd name="T0" fmla="*/ 111 w 238"/>
                <a:gd name="T1" fmla="*/ 0 h 502"/>
                <a:gd name="T2" fmla="*/ 82 w 238"/>
                <a:gd name="T3" fmla="*/ 15 h 502"/>
                <a:gd name="T4" fmla="*/ 76 w 238"/>
                <a:gd name="T5" fmla="*/ 85 h 502"/>
                <a:gd name="T6" fmla="*/ 59 w 238"/>
                <a:gd name="T7" fmla="*/ 137 h 502"/>
                <a:gd name="T8" fmla="*/ 44 w 238"/>
                <a:gd name="T9" fmla="*/ 85 h 502"/>
                <a:gd name="T10" fmla="*/ 35 w 238"/>
                <a:gd name="T11" fmla="*/ 99 h 502"/>
                <a:gd name="T12" fmla="*/ 12 w 238"/>
                <a:gd name="T13" fmla="*/ 184 h 502"/>
                <a:gd name="T14" fmla="*/ 0 w 238"/>
                <a:gd name="T15" fmla="*/ 251 h 502"/>
                <a:gd name="T16" fmla="*/ 67 w 238"/>
                <a:gd name="T17" fmla="*/ 237 h 502"/>
                <a:gd name="T18" fmla="*/ 119 w 238"/>
                <a:gd name="T19" fmla="*/ 172 h 502"/>
                <a:gd name="T20" fmla="*/ 100 w 238"/>
                <a:gd name="T21" fmla="*/ 83 h 502"/>
                <a:gd name="T22" fmla="*/ 119 w 238"/>
                <a:gd name="T23" fmla="*/ 3 h 502"/>
                <a:gd name="T24" fmla="*/ 111 w 238"/>
                <a:gd name="T25" fmla="*/ 0 h 502"/>
                <a:gd name="T26" fmla="*/ 111 w 238"/>
                <a:gd name="T27" fmla="*/ 0 h 502"/>
                <a:gd name="T28" fmla="*/ 111 w 238"/>
                <a:gd name="T29" fmla="*/ 0 h 5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8"/>
                <a:gd name="T46" fmla="*/ 0 h 502"/>
                <a:gd name="T47" fmla="*/ 238 w 238"/>
                <a:gd name="T48" fmla="*/ 502 h 5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8" h="502">
                  <a:moveTo>
                    <a:pt x="222" y="0"/>
                  </a:moveTo>
                  <a:lnTo>
                    <a:pt x="163" y="30"/>
                  </a:lnTo>
                  <a:lnTo>
                    <a:pt x="152" y="169"/>
                  </a:lnTo>
                  <a:lnTo>
                    <a:pt x="118" y="274"/>
                  </a:lnTo>
                  <a:lnTo>
                    <a:pt x="87" y="169"/>
                  </a:lnTo>
                  <a:lnTo>
                    <a:pt x="69" y="198"/>
                  </a:lnTo>
                  <a:lnTo>
                    <a:pt x="24" y="367"/>
                  </a:lnTo>
                  <a:lnTo>
                    <a:pt x="0" y="502"/>
                  </a:lnTo>
                  <a:lnTo>
                    <a:pt x="134" y="473"/>
                  </a:lnTo>
                  <a:lnTo>
                    <a:pt x="238" y="343"/>
                  </a:lnTo>
                  <a:lnTo>
                    <a:pt x="199" y="165"/>
                  </a:lnTo>
                  <a:lnTo>
                    <a:pt x="238" y="6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3" name="Freeform 34"/>
            <p:cNvSpPr>
              <a:spLocks/>
            </p:cNvSpPr>
            <p:nvPr/>
          </p:nvSpPr>
          <p:spPr bwMode="auto">
            <a:xfrm>
              <a:off x="1378" y="2114"/>
              <a:ext cx="98" cy="67"/>
            </a:xfrm>
            <a:custGeom>
              <a:avLst/>
              <a:gdLst>
                <a:gd name="T0" fmla="*/ 0 w 196"/>
                <a:gd name="T1" fmla="*/ 0 h 134"/>
                <a:gd name="T2" fmla="*/ 61 w 196"/>
                <a:gd name="T3" fmla="*/ 41 h 134"/>
                <a:gd name="T4" fmla="*/ 98 w 196"/>
                <a:gd name="T5" fmla="*/ 67 h 134"/>
                <a:gd name="T6" fmla="*/ 41 w 196"/>
                <a:gd name="T7" fmla="*/ 38 h 134"/>
                <a:gd name="T8" fmla="*/ 0 w 196"/>
                <a:gd name="T9" fmla="*/ 6 h 134"/>
                <a:gd name="T10" fmla="*/ 0 w 196"/>
                <a:gd name="T11" fmla="*/ 0 h 134"/>
                <a:gd name="T12" fmla="*/ 0 w 196"/>
                <a:gd name="T13" fmla="*/ 0 h 134"/>
                <a:gd name="T14" fmla="*/ 0 w 196"/>
                <a:gd name="T15" fmla="*/ 0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"/>
                <a:gd name="T25" fmla="*/ 0 h 134"/>
                <a:gd name="T26" fmla="*/ 196 w 196"/>
                <a:gd name="T27" fmla="*/ 134 h 1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" h="134">
                  <a:moveTo>
                    <a:pt x="0" y="0"/>
                  </a:moveTo>
                  <a:lnTo>
                    <a:pt x="122" y="81"/>
                  </a:lnTo>
                  <a:lnTo>
                    <a:pt x="196" y="134"/>
                  </a:lnTo>
                  <a:lnTo>
                    <a:pt x="82" y="75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4" name="Freeform 35"/>
            <p:cNvSpPr>
              <a:spLocks/>
            </p:cNvSpPr>
            <p:nvPr/>
          </p:nvSpPr>
          <p:spPr bwMode="auto">
            <a:xfrm>
              <a:off x="1453" y="2228"/>
              <a:ext cx="122" cy="85"/>
            </a:xfrm>
            <a:custGeom>
              <a:avLst/>
              <a:gdLst>
                <a:gd name="T0" fmla="*/ 122 w 245"/>
                <a:gd name="T1" fmla="*/ 68 h 170"/>
                <a:gd name="T2" fmla="*/ 64 w 245"/>
                <a:gd name="T3" fmla="*/ 38 h 170"/>
                <a:gd name="T4" fmla="*/ 0 w 245"/>
                <a:gd name="T5" fmla="*/ 0 h 170"/>
                <a:gd name="T6" fmla="*/ 69 w 245"/>
                <a:gd name="T7" fmla="*/ 56 h 170"/>
                <a:gd name="T8" fmla="*/ 119 w 245"/>
                <a:gd name="T9" fmla="*/ 85 h 170"/>
                <a:gd name="T10" fmla="*/ 122 w 245"/>
                <a:gd name="T11" fmla="*/ 68 h 170"/>
                <a:gd name="T12" fmla="*/ 122 w 245"/>
                <a:gd name="T13" fmla="*/ 68 h 170"/>
                <a:gd name="T14" fmla="*/ 122 w 245"/>
                <a:gd name="T15" fmla="*/ 68 h 1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5"/>
                <a:gd name="T25" fmla="*/ 0 h 170"/>
                <a:gd name="T26" fmla="*/ 245 w 245"/>
                <a:gd name="T27" fmla="*/ 170 h 1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5" h="170">
                  <a:moveTo>
                    <a:pt x="245" y="135"/>
                  </a:moveTo>
                  <a:lnTo>
                    <a:pt x="128" y="76"/>
                  </a:lnTo>
                  <a:lnTo>
                    <a:pt x="0" y="0"/>
                  </a:lnTo>
                  <a:lnTo>
                    <a:pt x="139" y="111"/>
                  </a:lnTo>
                  <a:lnTo>
                    <a:pt x="239" y="170"/>
                  </a:lnTo>
                  <a:lnTo>
                    <a:pt x="245" y="135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5" name="Freeform 36"/>
            <p:cNvSpPr>
              <a:spLocks/>
            </p:cNvSpPr>
            <p:nvPr/>
          </p:nvSpPr>
          <p:spPr bwMode="auto">
            <a:xfrm>
              <a:off x="1279" y="2622"/>
              <a:ext cx="37" cy="32"/>
            </a:xfrm>
            <a:custGeom>
              <a:avLst/>
              <a:gdLst>
                <a:gd name="T0" fmla="*/ 31 w 76"/>
                <a:gd name="T1" fmla="*/ 0 h 64"/>
                <a:gd name="T2" fmla="*/ 0 w 76"/>
                <a:gd name="T3" fmla="*/ 6 h 64"/>
                <a:gd name="T4" fmla="*/ 17 w 76"/>
                <a:gd name="T5" fmla="*/ 32 h 64"/>
                <a:gd name="T6" fmla="*/ 37 w 76"/>
                <a:gd name="T7" fmla="*/ 30 h 64"/>
                <a:gd name="T8" fmla="*/ 31 w 76"/>
                <a:gd name="T9" fmla="*/ 0 h 64"/>
                <a:gd name="T10" fmla="*/ 31 w 76"/>
                <a:gd name="T11" fmla="*/ 0 h 64"/>
                <a:gd name="T12" fmla="*/ 31 w 76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64"/>
                <a:gd name="T23" fmla="*/ 76 w 7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64">
                  <a:moveTo>
                    <a:pt x="64" y="0"/>
                  </a:moveTo>
                  <a:lnTo>
                    <a:pt x="0" y="11"/>
                  </a:lnTo>
                  <a:lnTo>
                    <a:pt x="35" y="64"/>
                  </a:lnTo>
                  <a:lnTo>
                    <a:pt x="76" y="5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6" name="Freeform 37"/>
            <p:cNvSpPr>
              <a:spLocks/>
            </p:cNvSpPr>
            <p:nvPr/>
          </p:nvSpPr>
          <p:spPr bwMode="auto">
            <a:xfrm>
              <a:off x="1246" y="2532"/>
              <a:ext cx="82" cy="49"/>
            </a:xfrm>
            <a:custGeom>
              <a:avLst/>
              <a:gdLst>
                <a:gd name="T0" fmla="*/ 82 w 163"/>
                <a:gd name="T1" fmla="*/ 14 h 99"/>
                <a:gd name="T2" fmla="*/ 35 w 163"/>
                <a:gd name="T3" fmla="*/ 8 h 99"/>
                <a:gd name="T4" fmla="*/ 0 w 163"/>
                <a:gd name="T5" fmla="*/ 0 h 99"/>
                <a:gd name="T6" fmla="*/ 44 w 163"/>
                <a:gd name="T7" fmla="*/ 32 h 99"/>
                <a:gd name="T8" fmla="*/ 82 w 163"/>
                <a:gd name="T9" fmla="*/ 49 h 99"/>
                <a:gd name="T10" fmla="*/ 82 w 163"/>
                <a:gd name="T11" fmla="*/ 14 h 99"/>
                <a:gd name="T12" fmla="*/ 82 w 163"/>
                <a:gd name="T13" fmla="*/ 14 h 99"/>
                <a:gd name="T14" fmla="*/ 82 w 163"/>
                <a:gd name="T15" fmla="*/ 14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3"/>
                <a:gd name="T25" fmla="*/ 0 h 99"/>
                <a:gd name="T26" fmla="*/ 163 w 163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3" h="99">
                  <a:moveTo>
                    <a:pt x="163" y="29"/>
                  </a:moveTo>
                  <a:lnTo>
                    <a:pt x="70" y="17"/>
                  </a:lnTo>
                  <a:lnTo>
                    <a:pt x="0" y="0"/>
                  </a:lnTo>
                  <a:lnTo>
                    <a:pt x="88" y="64"/>
                  </a:lnTo>
                  <a:lnTo>
                    <a:pt x="163" y="9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7" name="Freeform 38"/>
            <p:cNvSpPr>
              <a:spLocks/>
            </p:cNvSpPr>
            <p:nvPr/>
          </p:nvSpPr>
          <p:spPr bwMode="auto">
            <a:xfrm>
              <a:off x="1251" y="2324"/>
              <a:ext cx="114" cy="196"/>
            </a:xfrm>
            <a:custGeom>
              <a:avLst/>
              <a:gdLst>
                <a:gd name="T0" fmla="*/ 53 w 228"/>
                <a:gd name="T1" fmla="*/ 0 h 392"/>
                <a:gd name="T2" fmla="*/ 30 w 228"/>
                <a:gd name="T3" fmla="*/ 0 h 392"/>
                <a:gd name="T4" fmla="*/ 76 w 228"/>
                <a:gd name="T5" fmla="*/ 21 h 392"/>
                <a:gd name="T6" fmla="*/ 33 w 228"/>
                <a:gd name="T7" fmla="*/ 39 h 392"/>
                <a:gd name="T8" fmla="*/ 0 w 228"/>
                <a:gd name="T9" fmla="*/ 44 h 392"/>
                <a:gd name="T10" fmla="*/ 53 w 228"/>
                <a:gd name="T11" fmla="*/ 59 h 392"/>
                <a:gd name="T12" fmla="*/ 79 w 228"/>
                <a:gd name="T13" fmla="*/ 71 h 392"/>
                <a:gd name="T14" fmla="*/ 33 w 228"/>
                <a:gd name="T15" fmla="*/ 92 h 392"/>
                <a:gd name="T16" fmla="*/ 39 w 228"/>
                <a:gd name="T17" fmla="*/ 132 h 392"/>
                <a:gd name="T18" fmla="*/ 70 w 228"/>
                <a:gd name="T19" fmla="*/ 170 h 392"/>
                <a:gd name="T20" fmla="*/ 30 w 228"/>
                <a:gd name="T21" fmla="*/ 170 h 392"/>
                <a:gd name="T22" fmla="*/ 62 w 228"/>
                <a:gd name="T23" fmla="*/ 193 h 392"/>
                <a:gd name="T24" fmla="*/ 88 w 228"/>
                <a:gd name="T25" fmla="*/ 196 h 392"/>
                <a:gd name="T26" fmla="*/ 114 w 228"/>
                <a:gd name="T27" fmla="*/ 59 h 392"/>
                <a:gd name="T28" fmla="*/ 114 w 228"/>
                <a:gd name="T29" fmla="*/ 12 h 392"/>
                <a:gd name="T30" fmla="*/ 53 w 228"/>
                <a:gd name="T31" fmla="*/ 0 h 392"/>
                <a:gd name="T32" fmla="*/ 53 w 228"/>
                <a:gd name="T33" fmla="*/ 0 h 392"/>
                <a:gd name="T34" fmla="*/ 53 w 228"/>
                <a:gd name="T35" fmla="*/ 0 h 3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8"/>
                <a:gd name="T55" fmla="*/ 0 h 392"/>
                <a:gd name="T56" fmla="*/ 228 w 228"/>
                <a:gd name="T57" fmla="*/ 392 h 3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8" h="392">
                  <a:moveTo>
                    <a:pt x="106" y="0"/>
                  </a:moveTo>
                  <a:lnTo>
                    <a:pt x="59" y="0"/>
                  </a:lnTo>
                  <a:lnTo>
                    <a:pt x="152" y="42"/>
                  </a:lnTo>
                  <a:lnTo>
                    <a:pt x="65" y="77"/>
                  </a:lnTo>
                  <a:lnTo>
                    <a:pt x="0" y="88"/>
                  </a:lnTo>
                  <a:lnTo>
                    <a:pt x="106" y="118"/>
                  </a:lnTo>
                  <a:lnTo>
                    <a:pt x="158" y="142"/>
                  </a:lnTo>
                  <a:lnTo>
                    <a:pt x="65" y="183"/>
                  </a:lnTo>
                  <a:lnTo>
                    <a:pt x="77" y="263"/>
                  </a:lnTo>
                  <a:lnTo>
                    <a:pt x="140" y="339"/>
                  </a:lnTo>
                  <a:lnTo>
                    <a:pt x="59" y="339"/>
                  </a:lnTo>
                  <a:lnTo>
                    <a:pt x="124" y="386"/>
                  </a:lnTo>
                  <a:lnTo>
                    <a:pt x="175" y="392"/>
                  </a:lnTo>
                  <a:lnTo>
                    <a:pt x="228" y="118"/>
                  </a:lnTo>
                  <a:lnTo>
                    <a:pt x="228" y="2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8" name="Freeform 39"/>
            <p:cNvSpPr>
              <a:spLocks/>
            </p:cNvSpPr>
            <p:nvPr/>
          </p:nvSpPr>
          <p:spPr bwMode="auto">
            <a:xfrm>
              <a:off x="782" y="2444"/>
              <a:ext cx="240" cy="207"/>
            </a:xfrm>
            <a:custGeom>
              <a:avLst/>
              <a:gdLst>
                <a:gd name="T0" fmla="*/ 15 w 479"/>
                <a:gd name="T1" fmla="*/ 0 h 414"/>
                <a:gd name="T2" fmla="*/ 12 w 479"/>
                <a:gd name="T3" fmla="*/ 14 h 414"/>
                <a:gd name="T4" fmla="*/ 39 w 479"/>
                <a:gd name="T5" fmla="*/ 44 h 414"/>
                <a:gd name="T6" fmla="*/ 109 w 479"/>
                <a:gd name="T7" fmla="*/ 64 h 414"/>
                <a:gd name="T8" fmla="*/ 161 w 479"/>
                <a:gd name="T9" fmla="*/ 70 h 414"/>
                <a:gd name="T10" fmla="*/ 112 w 479"/>
                <a:gd name="T11" fmla="*/ 78 h 414"/>
                <a:gd name="T12" fmla="*/ 129 w 479"/>
                <a:gd name="T13" fmla="*/ 88 h 414"/>
                <a:gd name="T14" fmla="*/ 120 w 479"/>
                <a:gd name="T15" fmla="*/ 102 h 414"/>
                <a:gd name="T16" fmla="*/ 170 w 479"/>
                <a:gd name="T17" fmla="*/ 114 h 414"/>
                <a:gd name="T18" fmla="*/ 210 w 479"/>
                <a:gd name="T19" fmla="*/ 120 h 414"/>
                <a:gd name="T20" fmla="*/ 199 w 479"/>
                <a:gd name="T21" fmla="*/ 143 h 414"/>
                <a:gd name="T22" fmla="*/ 240 w 479"/>
                <a:gd name="T23" fmla="*/ 198 h 414"/>
                <a:gd name="T24" fmla="*/ 202 w 479"/>
                <a:gd name="T25" fmla="*/ 207 h 414"/>
                <a:gd name="T26" fmla="*/ 159 w 479"/>
                <a:gd name="T27" fmla="*/ 201 h 414"/>
                <a:gd name="T28" fmla="*/ 184 w 479"/>
                <a:gd name="T29" fmla="*/ 189 h 414"/>
                <a:gd name="T30" fmla="*/ 120 w 479"/>
                <a:gd name="T31" fmla="*/ 163 h 414"/>
                <a:gd name="T32" fmla="*/ 124 w 479"/>
                <a:gd name="T33" fmla="*/ 155 h 414"/>
                <a:gd name="T34" fmla="*/ 179 w 479"/>
                <a:gd name="T35" fmla="*/ 131 h 414"/>
                <a:gd name="T36" fmla="*/ 117 w 479"/>
                <a:gd name="T37" fmla="*/ 116 h 414"/>
                <a:gd name="T38" fmla="*/ 80 w 479"/>
                <a:gd name="T39" fmla="*/ 126 h 414"/>
                <a:gd name="T40" fmla="*/ 67 w 479"/>
                <a:gd name="T41" fmla="*/ 116 h 414"/>
                <a:gd name="T42" fmla="*/ 33 w 479"/>
                <a:gd name="T43" fmla="*/ 134 h 414"/>
                <a:gd name="T44" fmla="*/ 7 w 479"/>
                <a:gd name="T45" fmla="*/ 99 h 414"/>
                <a:gd name="T46" fmla="*/ 89 w 479"/>
                <a:gd name="T47" fmla="*/ 111 h 414"/>
                <a:gd name="T48" fmla="*/ 85 w 479"/>
                <a:gd name="T49" fmla="*/ 91 h 414"/>
                <a:gd name="T50" fmla="*/ 21 w 479"/>
                <a:gd name="T51" fmla="*/ 49 h 414"/>
                <a:gd name="T52" fmla="*/ 0 w 479"/>
                <a:gd name="T53" fmla="*/ 3 h 414"/>
                <a:gd name="T54" fmla="*/ 15 w 479"/>
                <a:gd name="T55" fmla="*/ 0 h 414"/>
                <a:gd name="T56" fmla="*/ 15 w 479"/>
                <a:gd name="T57" fmla="*/ 0 h 414"/>
                <a:gd name="T58" fmla="*/ 15 w 479"/>
                <a:gd name="T59" fmla="*/ 0 h 4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79"/>
                <a:gd name="T91" fmla="*/ 0 h 414"/>
                <a:gd name="T92" fmla="*/ 479 w 479"/>
                <a:gd name="T93" fmla="*/ 414 h 41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79" h="414">
                  <a:moveTo>
                    <a:pt x="30" y="0"/>
                  </a:moveTo>
                  <a:lnTo>
                    <a:pt x="24" y="28"/>
                  </a:lnTo>
                  <a:lnTo>
                    <a:pt x="77" y="88"/>
                  </a:lnTo>
                  <a:lnTo>
                    <a:pt x="217" y="127"/>
                  </a:lnTo>
                  <a:lnTo>
                    <a:pt x="322" y="140"/>
                  </a:lnTo>
                  <a:lnTo>
                    <a:pt x="223" y="156"/>
                  </a:lnTo>
                  <a:lnTo>
                    <a:pt x="258" y="175"/>
                  </a:lnTo>
                  <a:lnTo>
                    <a:pt x="240" y="204"/>
                  </a:lnTo>
                  <a:lnTo>
                    <a:pt x="340" y="227"/>
                  </a:lnTo>
                  <a:lnTo>
                    <a:pt x="420" y="239"/>
                  </a:lnTo>
                  <a:lnTo>
                    <a:pt x="397" y="286"/>
                  </a:lnTo>
                  <a:lnTo>
                    <a:pt x="479" y="396"/>
                  </a:lnTo>
                  <a:lnTo>
                    <a:pt x="403" y="414"/>
                  </a:lnTo>
                  <a:lnTo>
                    <a:pt x="317" y="401"/>
                  </a:lnTo>
                  <a:lnTo>
                    <a:pt x="368" y="378"/>
                  </a:lnTo>
                  <a:lnTo>
                    <a:pt x="240" y="325"/>
                  </a:lnTo>
                  <a:lnTo>
                    <a:pt x="248" y="309"/>
                  </a:lnTo>
                  <a:lnTo>
                    <a:pt x="358" y="262"/>
                  </a:lnTo>
                  <a:lnTo>
                    <a:pt x="234" y="231"/>
                  </a:lnTo>
                  <a:lnTo>
                    <a:pt x="159" y="251"/>
                  </a:lnTo>
                  <a:lnTo>
                    <a:pt x="134" y="231"/>
                  </a:lnTo>
                  <a:lnTo>
                    <a:pt x="65" y="268"/>
                  </a:lnTo>
                  <a:lnTo>
                    <a:pt x="14" y="197"/>
                  </a:lnTo>
                  <a:lnTo>
                    <a:pt x="177" y="221"/>
                  </a:lnTo>
                  <a:lnTo>
                    <a:pt x="169" y="181"/>
                  </a:lnTo>
                  <a:lnTo>
                    <a:pt x="42" y="98"/>
                  </a:lnTo>
                  <a:lnTo>
                    <a:pt x="0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9" name="Freeform 40"/>
            <p:cNvSpPr>
              <a:spLocks/>
            </p:cNvSpPr>
            <p:nvPr/>
          </p:nvSpPr>
          <p:spPr bwMode="auto">
            <a:xfrm>
              <a:off x="786" y="2403"/>
              <a:ext cx="96" cy="55"/>
            </a:xfrm>
            <a:custGeom>
              <a:avLst/>
              <a:gdLst>
                <a:gd name="T0" fmla="*/ 3 w 191"/>
                <a:gd name="T1" fmla="*/ 0 h 110"/>
                <a:gd name="T2" fmla="*/ 8 w 191"/>
                <a:gd name="T3" fmla="*/ 15 h 110"/>
                <a:gd name="T4" fmla="*/ 66 w 191"/>
                <a:gd name="T5" fmla="*/ 35 h 110"/>
                <a:gd name="T6" fmla="*/ 96 w 191"/>
                <a:gd name="T7" fmla="*/ 55 h 110"/>
                <a:gd name="T8" fmla="*/ 66 w 191"/>
                <a:gd name="T9" fmla="*/ 47 h 110"/>
                <a:gd name="T10" fmla="*/ 44 w 191"/>
                <a:gd name="T11" fmla="*/ 44 h 110"/>
                <a:gd name="T12" fmla="*/ 5 w 191"/>
                <a:gd name="T13" fmla="*/ 27 h 110"/>
                <a:gd name="T14" fmla="*/ 0 w 191"/>
                <a:gd name="T15" fmla="*/ 12 h 110"/>
                <a:gd name="T16" fmla="*/ 3 w 191"/>
                <a:gd name="T17" fmla="*/ 0 h 110"/>
                <a:gd name="T18" fmla="*/ 3 w 191"/>
                <a:gd name="T19" fmla="*/ 0 h 110"/>
                <a:gd name="T20" fmla="*/ 3 w 1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1"/>
                <a:gd name="T34" fmla="*/ 0 h 110"/>
                <a:gd name="T35" fmla="*/ 191 w 191"/>
                <a:gd name="T36" fmla="*/ 110 h 1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1" h="110">
                  <a:moveTo>
                    <a:pt x="6" y="0"/>
                  </a:moveTo>
                  <a:lnTo>
                    <a:pt x="16" y="29"/>
                  </a:lnTo>
                  <a:lnTo>
                    <a:pt x="132" y="70"/>
                  </a:lnTo>
                  <a:lnTo>
                    <a:pt x="191" y="110"/>
                  </a:lnTo>
                  <a:lnTo>
                    <a:pt x="132" y="94"/>
                  </a:lnTo>
                  <a:lnTo>
                    <a:pt x="87" y="88"/>
                  </a:lnTo>
                  <a:lnTo>
                    <a:pt x="10" y="5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0" name="Freeform 41"/>
            <p:cNvSpPr>
              <a:spLocks/>
            </p:cNvSpPr>
            <p:nvPr/>
          </p:nvSpPr>
          <p:spPr bwMode="auto">
            <a:xfrm>
              <a:off x="804" y="1986"/>
              <a:ext cx="530" cy="414"/>
            </a:xfrm>
            <a:custGeom>
              <a:avLst/>
              <a:gdLst>
                <a:gd name="T0" fmla="*/ 413 w 1060"/>
                <a:gd name="T1" fmla="*/ 0 h 828"/>
                <a:gd name="T2" fmla="*/ 443 w 1060"/>
                <a:gd name="T3" fmla="*/ 27 h 828"/>
                <a:gd name="T4" fmla="*/ 472 w 1060"/>
                <a:gd name="T5" fmla="*/ 91 h 828"/>
                <a:gd name="T6" fmla="*/ 426 w 1060"/>
                <a:gd name="T7" fmla="*/ 71 h 828"/>
                <a:gd name="T8" fmla="*/ 370 w 1060"/>
                <a:gd name="T9" fmla="*/ 46 h 828"/>
                <a:gd name="T10" fmla="*/ 403 w 1060"/>
                <a:gd name="T11" fmla="*/ 102 h 828"/>
                <a:gd name="T12" fmla="*/ 438 w 1060"/>
                <a:gd name="T13" fmla="*/ 120 h 828"/>
                <a:gd name="T14" fmla="*/ 460 w 1060"/>
                <a:gd name="T15" fmla="*/ 131 h 828"/>
                <a:gd name="T16" fmla="*/ 484 w 1060"/>
                <a:gd name="T17" fmla="*/ 164 h 828"/>
                <a:gd name="T18" fmla="*/ 513 w 1060"/>
                <a:gd name="T19" fmla="*/ 187 h 828"/>
                <a:gd name="T20" fmla="*/ 530 w 1060"/>
                <a:gd name="T21" fmla="*/ 248 h 828"/>
                <a:gd name="T22" fmla="*/ 493 w 1060"/>
                <a:gd name="T23" fmla="*/ 218 h 828"/>
                <a:gd name="T24" fmla="*/ 466 w 1060"/>
                <a:gd name="T25" fmla="*/ 178 h 828"/>
                <a:gd name="T26" fmla="*/ 403 w 1060"/>
                <a:gd name="T27" fmla="*/ 137 h 828"/>
                <a:gd name="T28" fmla="*/ 440 w 1060"/>
                <a:gd name="T29" fmla="*/ 192 h 828"/>
                <a:gd name="T30" fmla="*/ 455 w 1060"/>
                <a:gd name="T31" fmla="*/ 242 h 828"/>
                <a:gd name="T32" fmla="*/ 487 w 1060"/>
                <a:gd name="T33" fmla="*/ 265 h 828"/>
                <a:gd name="T34" fmla="*/ 481 w 1060"/>
                <a:gd name="T35" fmla="*/ 275 h 828"/>
                <a:gd name="T36" fmla="*/ 463 w 1060"/>
                <a:gd name="T37" fmla="*/ 272 h 828"/>
                <a:gd name="T38" fmla="*/ 438 w 1060"/>
                <a:gd name="T39" fmla="*/ 239 h 828"/>
                <a:gd name="T40" fmla="*/ 408 w 1060"/>
                <a:gd name="T41" fmla="*/ 164 h 828"/>
                <a:gd name="T42" fmla="*/ 367 w 1060"/>
                <a:gd name="T43" fmla="*/ 120 h 828"/>
                <a:gd name="T44" fmla="*/ 379 w 1060"/>
                <a:gd name="T45" fmla="*/ 183 h 828"/>
                <a:gd name="T46" fmla="*/ 345 w 1060"/>
                <a:gd name="T47" fmla="*/ 99 h 828"/>
                <a:gd name="T48" fmla="*/ 336 w 1060"/>
                <a:gd name="T49" fmla="*/ 158 h 828"/>
                <a:gd name="T50" fmla="*/ 308 w 1060"/>
                <a:gd name="T51" fmla="*/ 213 h 828"/>
                <a:gd name="T52" fmla="*/ 298 w 1060"/>
                <a:gd name="T53" fmla="*/ 275 h 828"/>
                <a:gd name="T54" fmla="*/ 280 w 1060"/>
                <a:gd name="T55" fmla="*/ 310 h 828"/>
                <a:gd name="T56" fmla="*/ 271 w 1060"/>
                <a:gd name="T57" fmla="*/ 336 h 828"/>
                <a:gd name="T58" fmla="*/ 274 w 1060"/>
                <a:gd name="T59" fmla="*/ 192 h 828"/>
                <a:gd name="T60" fmla="*/ 251 w 1060"/>
                <a:gd name="T61" fmla="*/ 233 h 828"/>
                <a:gd name="T62" fmla="*/ 224 w 1060"/>
                <a:gd name="T63" fmla="*/ 236 h 828"/>
                <a:gd name="T64" fmla="*/ 195 w 1060"/>
                <a:gd name="T65" fmla="*/ 265 h 828"/>
                <a:gd name="T66" fmla="*/ 166 w 1060"/>
                <a:gd name="T67" fmla="*/ 359 h 828"/>
                <a:gd name="T68" fmla="*/ 216 w 1060"/>
                <a:gd name="T69" fmla="*/ 158 h 828"/>
                <a:gd name="T70" fmla="*/ 166 w 1060"/>
                <a:gd name="T71" fmla="*/ 204 h 828"/>
                <a:gd name="T72" fmla="*/ 126 w 1060"/>
                <a:gd name="T73" fmla="*/ 307 h 828"/>
                <a:gd name="T74" fmla="*/ 119 w 1060"/>
                <a:gd name="T75" fmla="*/ 376 h 828"/>
                <a:gd name="T76" fmla="*/ 114 w 1060"/>
                <a:gd name="T77" fmla="*/ 307 h 828"/>
                <a:gd name="T78" fmla="*/ 93 w 1060"/>
                <a:gd name="T79" fmla="*/ 348 h 828"/>
                <a:gd name="T80" fmla="*/ 93 w 1060"/>
                <a:gd name="T81" fmla="*/ 411 h 828"/>
                <a:gd name="T82" fmla="*/ 59 w 1060"/>
                <a:gd name="T83" fmla="*/ 400 h 828"/>
                <a:gd name="T84" fmla="*/ 46 w 1060"/>
                <a:gd name="T85" fmla="*/ 414 h 828"/>
                <a:gd name="T86" fmla="*/ 0 w 1060"/>
                <a:gd name="T87" fmla="*/ 397 h 828"/>
                <a:gd name="T88" fmla="*/ 27 w 1060"/>
                <a:gd name="T89" fmla="*/ 367 h 828"/>
                <a:gd name="T90" fmla="*/ 29 w 1060"/>
                <a:gd name="T91" fmla="*/ 342 h 828"/>
                <a:gd name="T92" fmla="*/ 56 w 1060"/>
                <a:gd name="T93" fmla="*/ 318 h 828"/>
                <a:gd name="T94" fmla="*/ 129 w 1060"/>
                <a:gd name="T95" fmla="*/ 216 h 828"/>
                <a:gd name="T96" fmla="*/ 195 w 1060"/>
                <a:gd name="T97" fmla="*/ 146 h 828"/>
                <a:gd name="T98" fmla="*/ 239 w 1060"/>
                <a:gd name="T99" fmla="*/ 111 h 828"/>
                <a:gd name="T100" fmla="*/ 268 w 1060"/>
                <a:gd name="T101" fmla="*/ 76 h 828"/>
                <a:gd name="T102" fmla="*/ 321 w 1060"/>
                <a:gd name="T103" fmla="*/ 91 h 828"/>
                <a:gd name="T104" fmla="*/ 315 w 1060"/>
                <a:gd name="T105" fmla="*/ 53 h 828"/>
                <a:gd name="T106" fmla="*/ 355 w 1060"/>
                <a:gd name="T107" fmla="*/ 21 h 828"/>
                <a:gd name="T108" fmla="*/ 413 w 1060"/>
                <a:gd name="T109" fmla="*/ 0 h 828"/>
                <a:gd name="T110" fmla="*/ 413 w 1060"/>
                <a:gd name="T111" fmla="*/ 0 h 828"/>
                <a:gd name="T112" fmla="*/ 413 w 1060"/>
                <a:gd name="T113" fmla="*/ 0 h 8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60"/>
                <a:gd name="T172" fmla="*/ 0 h 828"/>
                <a:gd name="T173" fmla="*/ 1060 w 1060"/>
                <a:gd name="T174" fmla="*/ 828 h 8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60" h="828">
                  <a:moveTo>
                    <a:pt x="826" y="0"/>
                  </a:moveTo>
                  <a:lnTo>
                    <a:pt x="885" y="53"/>
                  </a:lnTo>
                  <a:lnTo>
                    <a:pt x="944" y="182"/>
                  </a:lnTo>
                  <a:lnTo>
                    <a:pt x="851" y="141"/>
                  </a:lnTo>
                  <a:lnTo>
                    <a:pt x="740" y="92"/>
                  </a:lnTo>
                  <a:lnTo>
                    <a:pt x="805" y="204"/>
                  </a:lnTo>
                  <a:lnTo>
                    <a:pt x="875" y="239"/>
                  </a:lnTo>
                  <a:lnTo>
                    <a:pt x="920" y="262"/>
                  </a:lnTo>
                  <a:lnTo>
                    <a:pt x="967" y="327"/>
                  </a:lnTo>
                  <a:lnTo>
                    <a:pt x="1026" y="374"/>
                  </a:lnTo>
                  <a:lnTo>
                    <a:pt x="1060" y="495"/>
                  </a:lnTo>
                  <a:lnTo>
                    <a:pt x="985" y="436"/>
                  </a:lnTo>
                  <a:lnTo>
                    <a:pt x="931" y="356"/>
                  </a:lnTo>
                  <a:lnTo>
                    <a:pt x="805" y="274"/>
                  </a:lnTo>
                  <a:lnTo>
                    <a:pt x="879" y="384"/>
                  </a:lnTo>
                  <a:lnTo>
                    <a:pt x="909" y="484"/>
                  </a:lnTo>
                  <a:lnTo>
                    <a:pt x="973" y="530"/>
                  </a:lnTo>
                  <a:lnTo>
                    <a:pt x="961" y="549"/>
                  </a:lnTo>
                  <a:lnTo>
                    <a:pt x="926" y="543"/>
                  </a:lnTo>
                  <a:lnTo>
                    <a:pt x="875" y="478"/>
                  </a:lnTo>
                  <a:lnTo>
                    <a:pt x="816" y="327"/>
                  </a:lnTo>
                  <a:lnTo>
                    <a:pt x="734" y="239"/>
                  </a:lnTo>
                  <a:lnTo>
                    <a:pt x="757" y="366"/>
                  </a:lnTo>
                  <a:lnTo>
                    <a:pt x="689" y="198"/>
                  </a:lnTo>
                  <a:lnTo>
                    <a:pt x="671" y="315"/>
                  </a:lnTo>
                  <a:lnTo>
                    <a:pt x="616" y="425"/>
                  </a:lnTo>
                  <a:lnTo>
                    <a:pt x="595" y="549"/>
                  </a:lnTo>
                  <a:lnTo>
                    <a:pt x="559" y="619"/>
                  </a:lnTo>
                  <a:lnTo>
                    <a:pt x="541" y="671"/>
                  </a:lnTo>
                  <a:lnTo>
                    <a:pt x="547" y="384"/>
                  </a:lnTo>
                  <a:lnTo>
                    <a:pt x="502" y="466"/>
                  </a:lnTo>
                  <a:lnTo>
                    <a:pt x="447" y="472"/>
                  </a:lnTo>
                  <a:lnTo>
                    <a:pt x="390" y="530"/>
                  </a:lnTo>
                  <a:lnTo>
                    <a:pt x="331" y="717"/>
                  </a:lnTo>
                  <a:lnTo>
                    <a:pt x="431" y="315"/>
                  </a:lnTo>
                  <a:lnTo>
                    <a:pt x="331" y="407"/>
                  </a:lnTo>
                  <a:lnTo>
                    <a:pt x="251" y="613"/>
                  </a:lnTo>
                  <a:lnTo>
                    <a:pt x="237" y="752"/>
                  </a:lnTo>
                  <a:lnTo>
                    <a:pt x="227" y="613"/>
                  </a:lnTo>
                  <a:lnTo>
                    <a:pt x="186" y="695"/>
                  </a:lnTo>
                  <a:lnTo>
                    <a:pt x="186" y="822"/>
                  </a:lnTo>
                  <a:lnTo>
                    <a:pt x="117" y="799"/>
                  </a:lnTo>
                  <a:lnTo>
                    <a:pt x="92" y="828"/>
                  </a:lnTo>
                  <a:lnTo>
                    <a:pt x="0" y="793"/>
                  </a:lnTo>
                  <a:lnTo>
                    <a:pt x="53" y="734"/>
                  </a:lnTo>
                  <a:lnTo>
                    <a:pt x="58" y="683"/>
                  </a:lnTo>
                  <a:lnTo>
                    <a:pt x="111" y="636"/>
                  </a:lnTo>
                  <a:lnTo>
                    <a:pt x="257" y="431"/>
                  </a:lnTo>
                  <a:lnTo>
                    <a:pt x="390" y="291"/>
                  </a:lnTo>
                  <a:lnTo>
                    <a:pt x="477" y="221"/>
                  </a:lnTo>
                  <a:lnTo>
                    <a:pt x="536" y="151"/>
                  </a:lnTo>
                  <a:lnTo>
                    <a:pt x="641" y="182"/>
                  </a:lnTo>
                  <a:lnTo>
                    <a:pt x="630" y="106"/>
                  </a:lnTo>
                  <a:lnTo>
                    <a:pt x="710" y="41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1" name="Freeform 42"/>
            <p:cNvSpPr>
              <a:spLocks/>
            </p:cNvSpPr>
            <p:nvPr/>
          </p:nvSpPr>
          <p:spPr bwMode="auto">
            <a:xfrm>
              <a:off x="1235" y="2750"/>
              <a:ext cx="1293" cy="355"/>
            </a:xfrm>
            <a:custGeom>
              <a:avLst/>
              <a:gdLst>
                <a:gd name="T0" fmla="*/ 0 w 2585"/>
                <a:gd name="T1" fmla="*/ 355 h 710"/>
                <a:gd name="T2" fmla="*/ 1293 w 2585"/>
                <a:gd name="T3" fmla="*/ 355 h 710"/>
                <a:gd name="T4" fmla="*/ 1266 w 2585"/>
                <a:gd name="T5" fmla="*/ 298 h 710"/>
                <a:gd name="T6" fmla="*/ 1203 w 2585"/>
                <a:gd name="T7" fmla="*/ 246 h 710"/>
                <a:gd name="T8" fmla="*/ 992 w 2585"/>
                <a:gd name="T9" fmla="*/ 175 h 710"/>
                <a:gd name="T10" fmla="*/ 850 w 2585"/>
                <a:gd name="T11" fmla="*/ 115 h 710"/>
                <a:gd name="T12" fmla="*/ 728 w 2585"/>
                <a:gd name="T13" fmla="*/ 68 h 710"/>
                <a:gd name="T14" fmla="*/ 698 w 2585"/>
                <a:gd name="T15" fmla="*/ 63 h 710"/>
                <a:gd name="T16" fmla="*/ 671 w 2585"/>
                <a:gd name="T17" fmla="*/ 33 h 710"/>
                <a:gd name="T18" fmla="*/ 622 w 2585"/>
                <a:gd name="T19" fmla="*/ 0 h 710"/>
                <a:gd name="T20" fmla="*/ 98 w 2585"/>
                <a:gd name="T21" fmla="*/ 96 h 710"/>
                <a:gd name="T22" fmla="*/ 6 w 2585"/>
                <a:gd name="T23" fmla="*/ 290 h 710"/>
                <a:gd name="T24" fmla="*/ 0 w 2585"/>
                <a:gd name="T25" fmla="*/ 355 h 710"/>
                <a:gd name="T26" fmla="*/ 0 w 2585"/>
                <a:gd name="T27" fmla="*/ 355 h 710"/>
                <a:gd name="T28" fmla="*/ 0 w 2585"/>
                <a:gd name="T29" fmla="*/ 355 h 7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85"/>
                <a:gd name="T46" fmla="*/ 0 h 710"/>
                <a:gd name="T47" fmla="*/ 2585 w 2585"/>
                <a:gd name="T48" fmla="*/ 710 h 7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85" h="710">
                  <a:moveTo>
                    <a:pt x="0" y="710"/>
                  </a:moveTo>
                  <a:lnTo>
                    <a:pt x="2585" y="710"/>
                  </a:lnTo>
                  <a:lnTo>
                    <a:pt x="2531" y="595"/>
                  </a:lnTo>
                  <a:lnTo>
                    <a:pt x="2405" y="491"/>
                  </a:lnTo>
                  <a:lnTo>
                    <a:pt x="1984" y="350"/>
                  </a:lnTo>
                  <a:lnTo>
                    <a:pt x="1700" y="229"/>
                  </a:lnTo>
                  <a:lnTo>
                    <a:pt x="1455" y="136"/>
                  </a:lnTo>
                  <a:lnTo>
                    <a:pt x="1395" y="126"/>
                  </a:lnTo>
                  <a:lnTo>
                    <a:pt x="1342" y="65"/>
                  </a:lnTo>
                  <a:lnTo>
                    <a:pt x="1243" y="0"/>
                  </a:lnTo>
                  <a:lnTo>
                    <a:pt x="196" y="191"/>
                  </a:lnTo>
                  <a:lnTo>
                    <a:pt x="12" y="580"/>
                  </a:lnTo>
                  <a:lnTo>
                    <a:pt x="0" y="710"/>
                  </a:lnTo>
                  <a:close/>
                </a:path>
              </a:pathLst>
            </a:custGeom>
            <a:solidFill>
              <a:srgbClr val="948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2" name="Freeform 43"/>
            <p:cNvSpPr>
              <a:spLocks/>
            </p:cNvSpPr>
            <p:nvPr/>
          </p:nvSpPr>
          <p:spPr bwMode="auto">
            <a:xfrm>
              <a:off x="1678" y="1895"/>
              <a:ext cx="97" cy="327"/>
            </a:xfrm>
            <a:custGeom>
              <a:avLst/>
              <a:gdLst>
                <a:gd name="T0" fmla="*/ 0 w 195"/>
                <a:gd name="T1" fmla="*/ 0 h 654"/>
                <a:gd name="T2" fmla="*/ 16 w 195"/>
                <a:gd name="T3" fmla="*/ 39 h 654"/>
                <a:gd name="T4" fmla="*/ 20 w 195"/>
                <a:gd name="T5" fmla="*/ 98 h 654"/>
                <a:gd name="T6" fmla="*/ 38 w 195"/>
                <a:gd name="T7" fmla="*/ 167 h 654"/>
                <a:gd name="T8" fmla="*/ 31 w 195"/>
                <a:gd name="T9" fmla="*/ 243 h 654"/>
                <a:gd name="T10" fmla="*/ 41 w 195"/>
                <a:gd name="T11" fmla="*/ 292 h 654"/>
                <a:gd name="T12" fmla="*/ 69 w 195"/>
                <a:gd name="T13" fmla="*/ 327 h 654"/>
                <a:gd name="T14" fmla="*/ 97 w 195"/>
                <a:gd name="T15" fmla="*/ 294 h 654"/>
                <a:gd name="T16" fmla="*/ 97 w 195"/>
                <a:gd name="T17" fmla="*/ 241 h 654"/>
                <a:gd name="T18" fmla="*/ 91 w 195"/>
                <a:gd name="T19" fmla="*/ 207 h 654"/>
                <a:gd name="T20" fmla="*/ 94 w 195"/>
                <a:gd name="T21" fmla="*/ 156 h 654"/>
                <a:gd name="T22" fmla="*/ 91 w 195"/>
                <a:gd name="T23" fmla="*/ 105 h 654"/>
                <a:gd name="T24" fmla="*/ 84 w 195"/>
                <a:gd name="T25" fmla="*/ 72 h 654"/>
                <a:gd name="T26" fmla="*/ 69 w 195"/>
                <a:gd name="T27" fmla="*/ 37 h 654"/>
                <a:gd name="T28" fmla="*/ 35 w 195"/>
                <a:gd name="T29" fmla="*/ 19 h 654"/>
                <a:gd name="T30" fmla="*/ 0 w 195"/>
                <a:gd name="T31" fmla="*/ 0 h 654"/>
                <a:gd name="T32" fmla="*/ 0 w 195"/>
                <a:gd name="T33" fmla="*/ 0 h 654"/>
                <a:gd name="T34" fmla="*/ 0 w 195"/>
                <a:gd name="T35" fmla="*/ 0 h 6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"/>
                <a:gd name="T55" fmla="*/ 0 h 654"/>
                <a:gd name="T56" fmla="*/ 195 w 195"/>
                <a:gd name="T57" fmla="*/ 654 h 6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" h="654">
                  <a:moveTo>
                    <a:pt x="0" y="0"/>
                  </a:moveTo>
                  <a:lnTo>
                    <a:pt x="32" y="77"/>
                  </a:lnTo>
                  <a:lnTo>
                    <a:pt x="41" y="196"/>
                  </a:lnTo>
                  <a:lnTo>
                    <a:pt x="76" y="333"/>
                  </a:lnTo>
                  <a:lnTo>
                    <a:pt x="62" y="486"/>
                  </a:lnTo>
                  <a:lnTo>
                    <a:pt x="82" y="583"/>
                  </a:lnTo>
                  <a:lnTo>
                    <a:pt x="138" y="654"/>
                  </a:lnTo>
                  <a:lnTo>
                    <a:pt x="195" y="588"/>
                  </a:lnTo>
                  <a:lnTo>
                    <a:pt x="195" y="482"/>
                  </a:lnTo>
                  <a:lnTo>
                    <a:pt x="183" y="414"/>
                  </a:lnTo>
                  <a:lnTo>
                    <a:pt x="189" y="312"/>
                  </a:lnTo>
                  <a:lnTo>
                    <a:pt x="183" y="209"/>
                  </a:lnTo>
                  <a:lnTo>
                    <a:pt x="169" y="144"/>
                  </a:lnTo>
                  <a:lnTo>
                    <a:pt x="138" y="73"/>
                  </a:lnTo>
                  <a:lnTo>
                    <a:pt x="71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3" name="Freeform 44"/>
            <p:cNvSpPr>
              <a:spLocks/>
            </p:cNvSpPr>
            <p:nvPr/>
          </p:nvSpPr>
          <p:spPr bwMode="auto">
            <a:xfrm>
              <a:off x="1260" y="2071"/>
              <a:ext cx="666" cy="862"/>
            </a:xfrm>
            <a:custGeom>
              <a:avLst/>
              <a:gdLst>
                <a:gd name="T0" fmla="*/ 40 w 1332"/>
                <a:gd name="T1" fmla="*/ 13 h 1723"/>
                <a:gd name="T2" fmla="*/ 56 w 1332"/>
                <a:gd name="T3" fmla="*/ 77 h 1723"/>
                <a:gd name="T4" fmla="*/ 74 w 1332"/>
                <a:gd name="T5" fmla="*/ 130 h 1723"/>
                <a:gd name="T6" fmla="*/ 94 w 1332"/>
                <a:gd name="T7" fmla="*/ 174 h 1723"/>
                <a:gd name="T8" fmla="*/ 133 w 1332"/>
                <a:gd name="T9" fmla="*/ 184 h 1723"/>
                <a:gd name="T10" fmla="*/ 115 w 1332"/>
                <a:gd name="T11" fmla="*/ 208 h 1723"/>
                <a:gd name="T12" fmla="*/ 105 w 1332"/>
                <a:gd name="T13" fmla="*/ 253 h 1723"/>
                <a:gd name="T14" fmla="*/ 97 w 1332"/>
                <a:gd name="T15" fmla="*/ 320 h 1723"/>
                <a:gd name="T16" fmla="*/ 71 w 1332"/>
                <a:gd name="T17" fmla="*/ 499 h 1723"/>
                <a:gd name="T18" fmla="*/ 54 w 1332"/>
                <a:gd name="T19" fmla="*/ 597 h 1723"/>
                <a:gd name="T20" fmla="*/ 36 w 1332"/>
                <a:gd name="T21" fmla="*/ 672 h 1723"/>
                <a:gd name="T22" fmla="*/ 0 w 1332"/>
                <a:gd name="T23" fmla="*/ 790 h 1723"/>
                <a:gd name="T24" fmla="*/ 102 w 1332"/>
                <a:gd name="T25" fmla="*/ 806 h 1723"/>
                <a:gd name="T26" fmla="*/ 184 w 1332"/>
                <a:gd name="T27" fmla="*/ 852 h 1723"/>
                <a:gd name="T28" fmla="*/ 299 w 1332"/>
                <a:gd name="T29" fmla="*/ 862 h 1723"/>
                <a:gd name="T30" fmla="*/ 408 w 1332"/>
                <a:gd name="T31" fmla="*/ 837 h 1723"/>
                <a:gd name="T32" fmla="*/ 477 w 1332"/>
                <a:gd name="T33" fmla="*/ 790 h 1723"/>
                <a:gd name="T34" fmla="*/ 526 w 1332"/>
                <a:gd name="T35" fmla="*/ 780 h 1723"/>
                <a:gd name="T36" fmla="*/ 557 w 1332"/>
                <a:gd name="T37" fmla="*/ 729 h 1723"/>
                <a:gd name="T38" fmla="*/ 577 w 1332"/>
                <a:gd name="T39" fmla="*/ 696 h 1723"/>
                <a:gd name="T40" fmla="*/ 611 w 1332"/>
                <a:gd name="T41" fmla="*/ 672 h 1723"/>
                <a:gd name="T42" fmla="*/ 633 w 1332"/>
                <a:gd name="T43" fmla="*/ 597 h 1723"/>
                <a:gd name="T44" fmla="*/ 666 w 1332"/>
                <a:gd name="T45" fmla="*/ 539 h 1723"/>
                <a:gd name="T46" fmla="*/ 661 w 1332"/>
                <a:gd name="T47" fmla="*/ 499 h 1723"/>
                <a:gd name="T48" fmla="*/ 641 w 1332"/>
                <a:gd name="T49" fmla="*/ 430 h 1723"/>
                <a:gd name="T50" fmla="*/ 608 w 1332"/>
                <a:gd name="T51" fmla="*/ 359 h 1723"/>
                <a:gd name="T52" fmla="*/ 577 w 1332"/>
                <a:gd name="T53" fmla="*/ 317 h 1723"/>
                <a:gd name="T54" fmla="*/ 544 w 1332"/>
                <a:gd name="T55" fmla="*/ 233 h 1723"/>
                <a:gd name="T56" fmla="*/ 534 w 1332"/>
                <a:gd name="T57" fmla="*/ 190 h 1723"/>
                <a:gd name="T58" fmla="*/ 510 w 1332"/>
                <a:gd name="T59" fmla="*/ 164 h 1723"/>
                <a:gd name="T60" fmla="*/ 497 w 1332"/>
                <a:gd name="T61" fmla="*/ 159 h 1723"/>
                <a:gd name="T62" fmla="*/ 483 w 1332"/>
                <a:gd name="T63" fmla="*/ 154 h 1723"/>
                <a:gd name="T64" fmla="*/ 462 w 1332"/>
                <a:gd name="T65" fmla="*/ 172 h 1723"/>
                <a:gd name="T66" fmla="*/ 426 w 1332"/>
                <a:gd name="T67" fmla="*/ 192 h 1723"/>
                <a:gd name="T68" fmla="*/ 370 w 1332"/>
                <a:gd name="T69" fmla="*/ 230 h 1723"/>
                <a:gd name="T70" fmla="*/ 309 w 1332"/>
                <a:gd name="T71" fmla="*/ 239 h 1723"/>
                <a:gd name="T72" fmla="*/ 266 w 1332"/>
                <a:gd name="T73" fmla="*/ 230 h 1723"/>
                <a:gd name="T74" fmla="*/ 176 w 1332"/>
                <a:gd name="T75" fmla="*/ 184 h 1723"/>
                <a:gd name="T76" fmla="*/ 156 w 1332"/>
                <a:gd name="T77" fmla="*/ 159 h 1723"/>
                <a:gd name="T78" fmla="*/ 143 w 1332"/>
                <a:gd name="T79" fmla="*/ 124 h 1723"/>
                <a:gd name="T80" fmla="*/ 115 w 1332"/>
                <a:gd name="T81" fmla="*/ 52 h 1723"/>
                <a:gd name="T82" fmla="*/ 97 w 1332"/>
                <a:gd name="T83" fmla="*/ 0 h 1723"/>
                <a:gd name="T84" fmla="*/ 40 w 1332"/>
                <a:gd name="T85" fmla="*/ 13 h 1723"/>
                <a:gd name="T86" fmla="*/ 40 w 1332"/>
                <a:gd name="T87" fmla="*/ 13 h 1723"/>
                <a:gd name="T88" fmla="*/ 40 w 1332"/>
                <a:gd name="T89" fmla="*/ 13 h 17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32"/>
                <a:gd name="T136" fmla="*/ 0 h 1723"/>
                <a:gd name="T137" fmla="*/ 1332 w 1332"/>
                <a:gd name="T138" fmla="*/ 1723 h 172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32" h="1723">
                  <a:moveTo>
                    <a:pt x="80" y="26"/>
                  </a:moveTo>
                  <a:lnTo>
                    <a:pt x="112" y="154"/>
                  </a:lnTo>
                  <a:lnTo>
                    <a:pt x="148" y="260"/>
                  </a:lnTo>
                  <a:lnTo>
                    <a:pt x="188" y="348"/>
                  </a:lnTo>
                  <a:lnTo>
                    <a:pt x="265" y="368"/>
                  </a:lnTo>
                  <a:lnTo>
                    <a:pt x="230" y="415"/>
                  </a:lnTo>
                  <a:lnTo>
                    <a:pt x="209" y="506"/>
                  </a:lnTo>
                  <a:lnTo>
                    <a:pt x="194" y="639"/>
                  </a:lnTo>
                  <a:lnTo>
                    <a:pt x="142" y="998"/>
                  </a:lnTo>
                  <a:lnTo>
                    <a:pt x="108" y="1193"/>
                  </a:lnTo>
                  <a:lnTo>
                    <a:pt x="71" y="1344"/>
                  </a:lnTo>
                  <a:lnTo>
                    <a:pt x="0" y="1580"/>
                  </a:lnTo>
                  <a:lnTo>
                    <a:pt x="204" y="1611"/>
                  </a:lnTo>
                  <a:lnTo>
                    <a:pt x="367" y="1703"/>
                  </a:lnTo>
                  <a:lnTo>
                    <a:pt x="597" y="1723"/>
                  </a:lnTo>
                  <a:lnTo>
                    <a:pt x="816" y="1673"/>
                  </a:lnTo>
                  <a:lnTo>
                    <a:pt x="953" y="1580"/>
                  </a:lnTo>
                  <a:lnTo>
                    <a:pt x="1052" y="1559"/>
                  </a:lnTo>
                  <a:lnTo>
                    <a:pt x="1113" y="1458"/>
                  </a:lnTo>
                  <a:lnTo>
                    <a:pt x="1153" y="1391"/>
                  </a:lnTo>
                  <a:lnTo>
                    <a:pt x="1221" y="1344"/>
                  </a:lnTo>
                  <a:lnTo>
                    <a:pt x="1266" y="1193"/>
                  </a:lnTo>
                  <a:lnTo>
                    <a:pt x="1332" y="1078"/>
                  </a:lnTo>
                  <a:lnTo>
                    <a:pt x="1322" y="998"/>
                  </a:lnTo>
                  <a:lnTo>
                    <a:pt x="1281" y="860"/>
                  </a:lnTo>
                  <a:lnTo>
                    <a:pt x="1215" y="717"/>
                  </a:lnTo>
                  <a:lnTo>
                    <a:pt x="1153" y="634"/>
                  </a:lnTo>
                  <a:lnTo>
                    <a:pt x="1088" y="465"/>
                  </a:lnTo>
                  <a:lnTo>
                    <a:pt x="1067" y="380"/>
                  </a:lnTo>
                  <a:lnTo>
                    <a:pt x="1020" y="327"/>
                  </a:lnTo>
                  <a:lnTo>
                    <a:pt x="994" y="318"/>
                  </a:lnTo>
                  <a:lnTo>
                    <a:pt x="965" y="307"/>
                  </a:lnTo>
                  <a:lnTo>
                    <a:pt x="923" y="344"/>
                  </a:lnTo>
                  <a:lnTo>
                    <a:pt x="852" y="384"/>
                  </a:lnTo>
                  <a:lnTo>
                    <a:pt x="740" y="460"/>
                  </a:lnTo>
                  <a:lnTo>
                    <a:pt x="618" y="477"/>
                  </a:lnTo>
                  <a:lnTo>
                    <a:pt x="531" y="460"/>
                  </a:lnTo>
                  <a:lnTo>
                    <a:pt x="352" y="368"/>
                  </a:lnTo>
                  <a:lnTo>
                    <a:pt x="312" y="318"/>
                  </a:lnTo>
                  <a:lnTo>
                    <a:pt x="286" y="247"/>
                  </a:lnTo>
                  <a:lnTo>
                    <a:pt x="230" y="103"/>
                  </a:lnTo>
                  <a:lnTo>
                    <a:pt x="194" y="0"/>
                  </a:lnTo>
                  <a:lnTo>
                    <a:pt x="80" y="26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4" name="Freeform 45"/>
            <p:cNvSpPr>
              <a:spLocks/>
            </p:cNvSpPr>
            <p:nvPr/>
          </p:nvSpPr>
          <p:spPr bwMode="auto">
            <a:xfrm>
              <a:off x="1213" y="1936"/>
              <a:ext cx="93" cy="118"/>
            </a:xfrm>
            <a:custGeom>
              <a:avLst/>
              <a:gdLst>
                <a:gd name="T0" fmla="*/ 0 w 186"/>
                <a:gd name="T1" fmla="*/ 37 h 236"/>
                <a:gd name="T2" fmla="*/ 27 w 186"/>
                <a:gd name="T3" fmla="*/ 39 h 236"/>
                <a:gd name="T4" fmla="*/ 60 w 186"/>
                <a:gd name="T5" fmla="*/ 84 h 236"/>
                <a:gd name="T6" fmla="*/ 72 w 186"/>
                <a:gd name="T7" fmla="*/ 118 h 236"/>
                <a:gd name="T8" fmla="*/ 74 w 186"/>
                <a:gd name="T9" fmla="*/ 77 h 236"/>
                <a:gd name="T10" fmla="*/ 85 w 186"/>
                <a:gd name="T11" fmla="*/ 39 h 236"/>
                <a:gd name="T12" fmla="*/ 93 w 186"/>
                <a:gd name="T13" fmla="*/ 0 h 236"/>
                <a:gd name="T14" fmla="*/ 55 w 186"/>
                <a:gd name="T15" fmla="*/ 18 h 236"/>
                <a:gd name="T16" fmla="*/ 8 w 186"/>
                <a:gd name="T17" fmla="*/ 26 h 236"/>
                <a:gd name="T18" fmla="*/ 0 w 186"/>
                <a:gd name="T19" fmla="*/ 37 h 236"/>
                <a:gd name="T20" fmla="*/ 0 w 186"/>
                <a:gd name="T21" fmla="*/ 37 h 236"/>
                <a:gd name="T22" fmla="*/ 0 w 186"/>
                <a:gd name="T23" fmla="*/ 37 h 2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6"/>
                <a:gd name="T37" fmla="*/ 0 h 236"/>
                <a:gd name="T38" fmla="*/ 186 w 186"/>
                <a:gd name="T39" fmla="*/ 236 h 2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6" h="236">
                  <a:moveTo>
                    <a:pt x="0" y="73"/>
                  </a:moveTo>
                  <a:lnTo>
                    <a:pt x="53" y="77"/>
                  </a:lnTo>
                  <a:lnTo>
                    <a:pt x="119" y="168"/>
                  </a:lnTo>
                  <a:lnTo>
                    <a:pt x="143" y="236"/>
                  </a:lnTo>
                  <a:lnTo>
                    <a:pt x="148" y="154"/>
                  </a:lnTo>
                  <a:lnTo>
                    <a:pt x="169" y="77"/>
                  </a:lnTo>
                  <a:lnTo>
                    <a:pt x="186" y="0"/>
                  </a:lnTo>
                  <a:lnTo>
                    <a:pt x="109" y="36"/>
                  </a:lnTo>
                  <a:lnTo>
                    <a:pt x="16" y="51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948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5" name="Freeform 46"/>
            <p:cNvSpPr>
              <a:spLocks/>
            </p:cNvSpPr>
            <p:nvPr/>
          </p:nvSpPr>
          <p:spPr bwMode="auto">
            <a:xfrm>
              <a:off x="1695" y="2128"/>
              <a:ext cx="98" cy="61"/>
            </a:xfrm>
            <a:custGeom>
              <a:avLst/>
              <a:gdLst>
                <a:gd name="T0" fmla="*/ 11 w 195"/>
                <a:gd name="T1" fmla="*/ 0 h 121"/>
                <a:gd name="T2" fmla="*/ 0 w 195"/>
                <a:gd name="T3" fmla="*/ 5 h 121"/>
                <a:gd name="T4" fmla="*/ 8 w 195"/>
                <a:gd name="T5" fmla="*/ 56 h 121"/>
                <a:gd name="T6" fmla="*/ 98 w 195"/>
                <a:gd name="T7" fmla="*/ 61 h 121"/>
                <a:gd name="T8" fmla="*/ 98 w 195"/>
                <a:gd name="T9" fmla="*/ 48 h 121"/>
                <a:gd name="T10" fmla="*/ 98 w 195"/>
                <a:gd name="T11" fmla="*/ 20 h 121"/>
                <a:gd name="T12" fmla="*/ 88 w 195"/>
                <a:gd name="T13" fmla="*/ 13 h 121"/>
                <a:gd name="T14" fmla="*/ 28 w 195"/>
                <a:gd name="T15" fmla="*/ 0 h 121"/>
                <a:gd name="T16" fmla="*/ 11 w 195"/>
                <a:gd name="T17" fmla="*/ 0 h 121"/>
                <a:gd name="T18" fmla="*/ 11 w 195"/>
                <a:gd name="T19" fmla="*/ 0 h 121"/>
                <a:gd name="T20" fmla="*/ 11 w 195"/>
                <a:gd name="T21" fmla="*/ 0 h 1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5"/>
                <a:gd name="T34" fmla="*/ 0 h 121"/>
                <a:gd name="T35" fmla="*/ 195 w 195"/>
                <a:gd name="T36" fmla="*/ 121 h 1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5" h="121">
                  <a:moveTo>
                    <a:pt x="21" y="0"/>
                  </a:moveTo>
                  <a:lnTo>
                    <a:pt x="0" y="9"/>
                  </a:lnTo>
                  <a:lnTo>
                    <a:pt x="15" y="112"/>
                  </a:lnTo>
                  <a:lnTo>
                    <a:pt x="195" y="121"/>
                  </a:lnTo>
                  <a:lnTo>
                    <a:pt x="195" y="96"/>
                  </a:lnTo>
                  <a:lnTo>
                    <a:pt x="195" y="40"/>
                  </a:lnTo>
                  <a:lnTo>
                    <a:pt x="175" y="25"/>
                  </a:lnTo>
                  <a:lnTo>
                    <a:pt x="5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6" name="Freeform 47"/>
            <p:cNvSpPr>
              <a:spLocks/>
            </p:cNvSpPr>
            <p:nvPr/>
          </p:nvSpPr>
          <p:spPr bwMode="auto">
            <a:xfrm>
              <a:off x="1328" y="2136"/>
              <a:ext cx="85" cy="113"/>
            </a:xfrm>
            <a:custGeom>
              <a:avLst/>
              <a:gdLst>
                <a:gd name="T0" fmla="*/ 56 w 169"/>
                <a:gd name="T1" fmla="*/ 0 h 225"/>
                <a:gd name="T2" fmla="*/ 2 w 169"/>
                <a:gd name="T3" fmla="*/ 64 h 225"/>
                <a:gd name="T4" fmla="*/ 0 w 169"/>
                <a:gd name="T5" fmla="*/ 79 h 225"/>
                <a:gd name="T6" fmla="*/ 2 w 169"/>
                <a:gd name="T7" fmla="*/ 92 h 225"/>
                <a:gd name="T8" fmla="*/ 21 w 169"/>
                <a:gd name="T9" fmla="*/ 113 h 225"/>
                <a:gd name="T10" fmla="*/ 33 w 169"/>
                <a:gd name="T11" fmla="*/ 113 h 225"/>
                <a:gd name="T12" fmla="*/ 49 w 169"/>
                <a:gd name="T13" fmla="*/ 97 h 225"/>
                <a:gd name="T14" fmla="*/ 85 w 169"/>
                <a:gd name="T15" fmla="*/ 45 h 225"/>
                <a:gd name="T16" fmla="*/ 79 w 169"/>
                <a:gd name="T17" fmla="*/ 24 h 225"/>
                <a:gd name="T18" fmla="*/ 67 w 169"/>
                <a:gd name="T19" fmla="*/ 2 h 225"/>
                <a:gd name="T20" fmla="*/ 56 w 169"/>
                <a:gd name="T21" fmla="*/ 0 h 225"/>
                <a:gd name="T22" fmla="*/ 56 w 169"/>
                <a:gd name="T23" fmla="*/ 0 h 225"/>
                <a:gd name="T24" fmla="*/ 56 w 169"/>
                <a:gd name="T25" fmla="*/ 0 h 2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9"/>
                <a:gd name="T40" fmla="*/ 0 h 225"/>
                <a:gd name="T41" fmla="*/ 169 w 169"/>
                <a:gd name="T42" fmla="*/ 225 h 2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9" h="225">
                  <a:moveTo>
                    <a:pt x="112" y="0"/>
                  </a:moveTo>
                  <a:lnTo>
                    <a:pt x="4" y="127"/>
                  </a:lnTo>
                  <a:lnTo>
                    <a:pt x="0" y="157"/>
                  </a:lnTo>
                  <a:lnTo>
                    <a:pt x="4" y="184"/>
                  </a:lnTo>
                  <a:lnTo>
                    <a:pt x="41" y="225"/>
                  </a:lnTo>
                  <a:lnTo>
                    <a:pt x="66" y="225"/>
                  </a:lnTo>
                  <a:lnTo>
                    <a:pt x="98" y="193"/>
                  </a:lnTo>
                  <a:lnTo>
                    <a:pt x="169" y="90"/>
                  </a:lnTo>
                  <a:lnTo>
                    <a:pt x="157" y="47"/>
                  </a:lnTo>
                  <a:lnTo>
                    <a:pt x="133" y="4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7" name="Freeform 48"/>
            <p:cNvSpPr>
              <a:spLocks/>
            </p:cNvSpPr>
            <p:nvPr/>
          </p:nvSpPr>
          <p:spPr bwMode="auto">
            <a:xfrm>
              <a:off x="1709" y="2138"/>
              <a:ext cx="76" cy="28"/>
            </a:xfrm>
            <a:custGeom>
              <a:avLst/>
              <a:gdLst>
                <a:gd name="T0" fmla="*/ 7 w 153"/>
                <a:gd name="T1" fmla="*/ 0 h 56"/>
                <a:gd name="T2" fmla="*/ 0 w 153"/>
                <a:gd name="T3" fmla="*/ 8 h 56"/>
                <a:gd name="T4" fmla="*/ 7 w 153"/>
                <a:gd name="T5" fmla="*/ 26 h 56"/>
                <a:gd name="T6" fmla="*/ 74 w 153"/>
                <a:gd name="T7" fmla="*/ 28 h 56"/>
                <a:gd name="T8" fmla="*/ 76 w 153"/>
                <a:gd name="T9" fmla="*/ 24 h 56"/>
                <a:gd name="T10" fmla="*/ 74 w 153"/>
                <a:gd name="T11" fmla="*/ 13 h 56"/>
                <a:gd name="T12" fmla="*/ 68 w 153"/>
                <a:gd name="T13" fmla="*/ 11 h 56"/>
                <a:gd name="T14" fmla="*/ 7 w 153"/>
                <a:gd name="T15" fmla="*/ 0 h 56"/>
                <a:gd name="T16" fmla="*/ 7 w 153"/>
                <a:gd name="T17" fmla="*/ 0 h 56"/>
                <a:gd name="T18" fmla="*/ 7 w 153"/>
                <a:gd name="T19" fmla="*/ 0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"/>
                <a:gd name="T31" fmla="*/ 0 h 56"/>
                <a:gd name="T32" fmla="*/ 153 w 153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" h="56">
                  <a:moveTo>
                    <a:pt x="14" y="0"/>
                  </a:moveTo>
                  <a:lnTo>
                    <a:pt x="0" y="15"/>
                  </a:lnTo>
                  <a:lnTo>
                    <a:pt x="14" y="52"/>
                  </a:lnTo>
                  <a:lnTo>
                    <a:pt x="148" y="56"/>
                  </a:lnTo>
                  <a:lnTo>
                    <a:pt x="153" y="47"/>
                  </a:lnTo>
                  <a:lnTo>
                    <a:pt x="148" y="26"/>
                  </a:lnTo>
                  <a:lnTo>
                    <a:pt x="137" y="2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8" name="Freeform 49"/>
            <p:cNvSpPr>
              <a:spLocks/>
            </p:cNvSpPr>
            <p:nvPr/>
          </p:nvSpPr>
          <p:spPr bwMode="auto">
            <a:xfrm>
              <a:off x="1341" y="2156"/>
              <a:ext cx="58" cy="74"/>
            </a:xfrm>
            <a:custGeom>
              <a:avLst/>
              <a:gdLst>
                <a:gd name="T0" fmla="*/ 43 w 116"/>
                <a:gd name="T1" fmla="*/ 0 h 150"/>
                <a:gd name="T2" fmla="*/ 2 w 116"/>
                <a:gd name="T3" fmla="*/ 45 h 150"/>
                <a:gd name="T4" fmla="*/ 0 w 116"/>
                <a:gd name="T5" fmla="*/ 61 h 150"/>
                <a:gd name="T6" fmla="*/ 10 w 116"/>
                <a:gd name="T7" fmla="*/ 74 h 150"/>
                <a:gd name="T8" fmla="*/ 58 w 116"/>
                <a:gd name="T9" fmla="*/ 16 h 150"/>
                <a:gd name="T10" fmla="*/ 54 w 116"/>
                <a:gd name="T11" fmla="*/ 4 h 150"/>
                <a:gd name="T12" fmla="*/ 43 w 116"/>
                <a:gd name="T13" fmla="*/ 0 h 150"/>
                <a:gd name="T14" fmla="*/ 43 w 116"/>
                <a:gd name="T15" fmla="*/ 0 h 150"/>
                <a:gd name="T16" fmla="*/ 43 w 116"/>
                <a:gd name="T17" fmla="*/ 0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50"/>
                <a:gd name="T29" fmla="*/ 116 w 116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50">
                  <a:moveTo>
                    <a:pt x="86" y="0"/>
                  </a:moveTo>
                  <a:lnTo>
                    <a:pt x="4" y="92"/>
                  </a:lnTo>
                  <a:lnTo>
                    <a:pt x="0" y="124"/>
                  </a:lnTo>
                  <a:lnTo>
                    <a:pt x="19" y="150"/>
                  </a:lnTo>
                  <a:lnTo>
                    <a:pt x="116" y="32"/>
                  </a:lnTo>
                  <a:lnTo>
                    <a:pt x="107" y="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39" name="Freeform 50"/>
            <p:cNvSpPr>
              <a:spLocks/>
            </p:cNvSpPr>
            <p:nvPr/>
          </p:nvSpPr>
          <p:spPr bwMode="auto">
            <a:xfrm>
              <a:off x="2052" y="2584"/>
              <a:ext cx="268" cy="364"/>
            </a:xfrm>
            <a:custGeom>
              <a:avLst/>
              <a:gdLst>
                <a:gd name="T0" fmla="*/ 0 w 536"/>
                <a:gd name="T1" fmla="*/ 64 h 728"/>
                <a:gd name="T2" fmla="*/ 33 w 536"/>
                <a:gd name="T3" fmla="*/ 26 h 728"/>
                <a:gd name="T4" fmla="*/ 85 w 536"/>
                <a:gd name="T5" fmla="*/ 1 h 728"/>
                <a:gd name="T6" fmla="*/ 125 w 536"/>
                <a:gd name="T7" fmla="*/ 0 h 728"/>
                <a:gd name="T8" fmla="*/ 151 w 536"/>
                <a:gd name="T9" fmla="*/ 66 h 728"/>
                <a:gd name="T10" fmla="*/ 177 w 536"/>
                <a:gd name="T11" fmla="*/ 176 h 728"/>
                <a:gd name="T12" fmla="*/ 220 w 536"/>
                <a:gd name="T13" fmla="*/ 229 h 728"/>
                <a:gd name="T14" fmla="*/ 255 w 536"/>
                <a:gd name="T15" fmla="*/ 285 h 728"/>
                <a:gd name="T16" fmla="*/ 268 w 536"/>
                <a:gd name="T17" fmla="*/ 310 h 728"/>
                <a:gd name="T18" fmla="*/ 267 w 536"/>
                <a:gd name="T19" fmla="*/ 331 h 728"/>
                <a:gd name="T20" fmla="*/ 254 w 536"/>
                <a:gd name="T21" fmla="*/ 364 h 728"/>
                <a:gd name="T22" fmla="*/ 107 w 536"/>
                <a:gd name="T23" fmla="*/ 311 h 728"/>
                <a:gd name="T24" fmla="*/ 94 w 536"/>
                <a:gd name="T25" fmla="*/ 281 h 728"/>
                <a:gd name="T26" fmla="*/ 88 w 536"/>
                <a:gd name="T27" fmla="*/ 220 h 728"/>
                <a:gd name="T28" fmla="*/ 79 w 536"/>
                <a:gd name="T29" fmla="*/ 198 h 728"/>
                <a:gd name="T30" fmla="*/ 48 w 536"/>
                <a:gd name="T31" fmla="*/ 144 h 728"/>
                <a:gd name="T32" fmla="*/ 6 w 536"/>
                <a:gd name="T33" fmla="*/ 77 h 728"/>
                <a:gd name="T34" fmla="*/ 0 w 536"/>
                <a:gd name="T35" fmla="*/ 64 h 728"/>
                <a:gd name="T36" fmla="*/ 0 w 536"/>
                <a:gd name="T37" fmla="*/ 64 h 728"/>
                <a:gd name="T38" fmla="*/ 0 w 536"/>
                <a:gd name="T39" fmla="*/ 64 h 7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6"/>
                <a:gd name="T61" fmla="*/ 0 h 728"/>
                <a:gd name="T62" fmla="*/ 536 w 536"/>
                <a:gd name="T63" fmla="*/ 728 h 7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6" h="728">
                  <a:moveTo>
                    <a:pt x="0" y="128"/>
                  </a:moveTo>
                  <a:lnTo>
                    <a:pt x="65" y="51"/>
                  </a:lnTo>
                  <a:lnTo>
                    <a:pt x="170" y="1"/>
                  </a:lnTo>
                  <a:lnTo>
                    <a:pt x="249" y="0"/>
                  </a:lnTo>
                  <a:lnTo>
                    <a:pt x="302" y="131"/>
                  </a:lnTo>
                  <a:lnTo>
                    <a:pt x="353" y="352"/>
                  </a:lnTo>
                  <a:lnTo>
                    <a:pt x="439" y="458"/>
                  </a:lnTo>
                  <a:lnTo>
                    <a:pt x="510" y="569"/>
                  </a:lnTo>
                  <a:lnTo>
                    <a:pt x="536" y="620"/>
                  </a:lnTo>
                  <a:lnTo>
                    <a:pt x="533" y="661"/>
                  </a:lnTo>
                  <a:lnTo>
                    <a:pt x="507" y="728"/>
                  </a:lnTo>
                  <a:lnTo>
                    <a:pt x="213" y="622"/>
                  </a:lnTo>
                  <a:lnTo>
                    <a:pt x="188" y="561"/>
                  </a:lnTo>
                  <a:lnTo>
                    <a:pt x="176" y="439"/>
                  </a:lnTo>
                  <a:lnTo>
                    <a:pt x="158" y="395"/>
                  </a:lnTo>
                  <a:lnTo>
                    <a:pt x="96" y="287"/>
                  </a:lnTo>
                  <a:lnTo>
                    <a:pt x="12" y="154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0" name="Freeform 51"/>
            <p:cNvSpPr>
              <a:spLocks/>
            </p:cNvSpPr>
            <p:nvPr/>
          </p:nvSpPr>
          <p:spPr bwMode="auto">
            <a:xfrm>
              <a:off x="2198" y="2842"/>
              <a:ext cx="64" cy="56"/>
            </a:xfrm>
            <a:custGeom>
              <a:avLst/>
              <a:gdLst>
                <a:gd name="T0" fmla="*/ 1 w 129"/>
                <a:gd name="T1" fmla="*/ 0 h 112"/>
                <a:gd name="T2" fmla="*/ 38 w 129"/>
                <a:gd name="T3" fmla="*/ 32 h 112"/>
                <a:gd name="T4" fmla="*/ 64 w 129"/>
                <a:gd name="T5" fmla="*/ 54 h 112"/>
                <a:gd name="T6" fmla="*/ 41 w 129"/>
                <a:gd name="T7" fmla="*/ 49 h 112"/>
                <a:gd name="T8" fmla="*/ 32 w 129"/>
                <a:gd name="T9" fmla="*/ 48 h 112"/>
                <a:gd name="T10" fmla="*/ 26 w 129"/>
                <a:gd name="T11" fmla="*/ 51 h 112"/>
                <a:gd name="T12" fmla="*/ 21 w 129"/>
                <a:gd name="T13" fmla="*/ 56 h 112"/>
                <a:gd name="T14" fmla="*/ 5 w 129"/>
                <a:gd name="T15" fmla="*/ 29 h 112"/>
                <a:gd name="T16" fmla="*/ 0 w 129"/>
                <a:gd name="T17" fmla="*/ 9 h 112"/>
                <a:gd name="T18" fmla="*/ 1 w 129"/>
                <a:gd name="T19" fmla="*/ 0 h 112"/>
                <a:gd name="T20" fmla="*/ 1 w 129"/>
                <a:gd name="T21" fmla="*/ 0 h 112"/>
                <a:gd name="T22" fmla="*/ 1 w 129"/>
                <a:gd name="T23" fmla="*/ 0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"/>
                <a:gd name="T37" fmla="*/ 0 h 112"/>
                <a:gd name="T38" fmla="*/ 129 w 129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" h="112">
                  <a:moveTo>
                    <a:pt x="2" y="0"/>
                  </a:moveTo>
                  <a:lnTo>
                    <a:pt x="77" y="64"/>
                  </a:lnTo>
                  <a:lnTo>
                    <a:pt x="129" y="107"/>
                  </a:lnTo>
                  <a:lnTo>
                    <a:pt x="82" y="97"/>
                  </a:lnTo>
                  <a:lnTo>
                    <a:pt x="65" y="95"/>
                  </a:lnTo>
                  <a:lnTo>
                    <a:pt x="53" y="101"/>
                  </a:lnTo>
                  <a:lnTo>
                    <a:pt x="42" y="112"/>
                  </a:lnTo>
                  <a:lnTo>
                    <a:pt x="11" y="57"/>
                  </a:lnTo>
                  <a:lnTo>
                    <a:pt x="0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1" name="Freeform 52"/>
            <p:cNvSpPr>
              <a:spLocks/>
            </p:cNvSpPr>
            <p:nvPr/>
          </p:nvSpPr>
          <p:spPr bwMode="auto">
            <a:xfrm>
              <a:off x="2159" y="2582"/>
              <a:ext cx="145" cy="286"/>
            </a:xfrm>
            <a:custGeom>
              <a:avLst/>
              <a:gdLst>
                <a:gd name="T0" fmla="*/ 0 w 290"/>
                <a:gd name="T1" fmla="*/ 3 h 574"/>
                <a:gd name="T2" fmla="*/ 23 w 290"/>
                <a:gd name="T3" fmla="*/ 59 h 574"/>
                <a:gd name="T4" fmla="*/ 65 w 290"/>
                <a:gd name="T5" fmla="*/ 189 h 574"/>
                <a:gd name="T6" fmla="*/ 97 w 290"/>
                <a:gd name="T7" fmla="*/ 223 h 574"/>
                <a:gd name="T8" fmla="*/ 122 w 290"/>
                <a:gd name="T9" fmla="*/ 255 h 574"/>
                <a:gd name="T10" fmla="*/ 145 w 290"/>
                <a:gd name="T11" fmla="*/ 286 h 574"/>
                <a:gd name="T12" fmla="*/ 117 w 290"/>
                <a:gd name="T13" fmla="*/ 242 h 574"/>
                <a:gd name="T14" fmla="*/ 89 w 290"/>
                <a:gd name="T15" fmla="*/ 205 h 574"/>
                <a:gd name="T16" fmla="*/ 72 w 290"/>
                <a:gd name="T17" fmla="*/ 181 h 574"/>
                <a:gd name="T18" fmla="*/ 53 w 290"/>
                <a:gd name="T19" fmla="*/ 107 h 574"/>
                <a:gd name="T20" fmla="*/ 35 w 290"/>
                <a:gd name="T21" fmla="*/ 51 h 574"/>
                <a:gd name="T22" fmla="*/ 15 w 290"/>
                <a:gd name="T23" fmla="*/ 0 h 574"/>
                <a:gd name="T24" fmla="*/ 0 w 290"/>
                <a:gd name="T25" fmla="*/ 3 h 574"/>
                <a:gd name="T26" fmla="*/ 0 w 290"/>
                <a:gd name="T27" fmla="*/ 3 h 574"/>
                <a:gd name="T28" fmla="*/ 0 w 290"/>
                <a:gd name="T29" fmla="*/ 3 h 5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0"/>
                <a:gd name="T46" fmla="*/ 0 h 574"/>
                <a:gd name="T47" fmla="*/ 290 w 290"/>
                <a:gd name="T48" fmla="*/ 574 h 57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0" h="574">
                  <a:moveTo>
                    <a:pt x="0" y="6"/>
                  </a:moveTo>
                  <a:lnTo>
                    <a:pt x="45" y="118"/>
                  </a:lnTo>
                  <a:lnTo>
                    <a:pt x="130" y="380"/>
                  </a:lnTo>
                  <a:lnTo>
                    <a:pt x="193" y="448"/>
                  </a:lnTo>
                  <a:lnTo>
                    <a:pt x="243" y="512"/>
                  </a:lnTo>
                  <a:lnTo>
                    <a:pt x="290" y="574"/>
                  </a:lnTo>
                  <a:lnTo>
                    <a:pt x="234" y="485"/>
                  </a:lnTo>
                  <a:lnTo>
                    <a:pt x="178" y="412"/>
                  </a:lnTo>
                  <a:lnTo>
                    <a:pt x="144" y="364"/>
                  </a:lnTo>
                  <a:lnTo>
                    <a:pt x="106" y="215"/>
                  </a:lnTo>
                  <a:lnTo>
                    <a:pt x="70" y="102"/>
                  </a:lnTo>
                  <a:lnTo>
                    <a:pt x="29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2" name="Freeform 53"/>
            <p:cNvSpPr>
              <a:spLocks/>
            </p:cNvSpPr>
            <p:nvPr/>
          </p:nvSpPr>
          <p:spPr bwMode="auto">
            <a:xfrm>
              <a:off x="2052" y="2621"/>
              <a:ext cx="121" cy="277"/>
            </a:xfrm>
            <a:custGeom>
              <a:avLst/>
              <a:gdLst>
                <a:gd name="T0" fmla="*/ 28 w 241"/>
                <a:gd name="T1" fmla="*/ 0 h 554"/>
                <a:gd name="T2" fmla="*/ 30 w 241"/>
                <a:gd name="T3" fmla="*/ 21 h 554"/>
                <a:gd name="T4" fmla="*/ 39 w 241"/>
                <a:gd name="T5" fmla="*/ 32 h 554"/>
                <a:gd name="T6" fmla="*/ 45 w 241"/>
                <a:gd name="T7" fmla="*/ 55 h 554"/>
                <a:gd name="T8" fmla="*/ 73 w 241"/>
                <a:gd name="T9" fmla="*/ 102 h 554"/>
                <a:gd name="T10" fmla="*/ 107 w 241"/>
                <a:gd name="T11" fmla="*/ 167 h 554"/>
                <a:gd name="T12" fmla="*/ 110 w 241"/>
                <a:gd name="T13" fmla="*/ 218 h 554"/>
                <a:gd name="T14" fmla="*/ 113 w 241"/>
                <a:gd name="T15" fmla="*/ 253 h 554"/>
                <a:gd name="T16" fmla="*/ 121 w 241"/>
                <a:gd name="T17" fmla="*/ 277 h 554"/>
                <a:gd name="T18" fmla="*/ 101 w 241"/>
                <a:gd name="T19" fmla="*/ 270 h 554"/>
                <a:gd name="T20" fmla="*/ 93 w 241"/>
                <a:gd name="T21" fmla="*/ 241 h 554"/>
                <a:gd name="T22" fmla="*/ 94 w 241"/>
                <a:gd name="T23" fmla="*/ 202 h 554"/>
                <a:gd name="T24" fmla="*/ 90 w 241"/>
                <a:gd name="T25" fmla="*/ 184 h 554"/>
                <a:gd name="T26" fmla="*/ 79 w 241"/>
                <a:gd name="T27" fmla="*/ 160 h 554"/>
                <a:gd name="T28" fmla="*/ 40 w 241"/>
                <a:gd name="T29" fmla="*/ 92 h 554"/>
                <a:gd name="T30" fmla="*/ 0 w 241"/>
                <a:gd name="T31" fmla="*/ 30 h 554"/>
                <a:gd name="T32" fmla="*/ 11 w 241"/>
                <a:gd name="T33" fmla="*/ 12 h 554"/>
                <a:gd name="T34" fmla="*/ 28 w 241"/>
                <a:gd name="T35" fmla="*/ 0 h 554"/>
                <a:gd name="T36" fmla="*/ 28 w 241"/>
                <a:gd name="T37" fmla="*/ 0 h 554"/>
                <a:gd name="T38" fmla="*/ 28 w 241"/>
                <a:gd name="T39" fmla="*/ 0 h 5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1"/>
                <a:gd name="T61" fmla="*/ 0 h 554"/>
                <a:gd name="T62" fmla="*/ 241 w 241"/>
                <a:gd name="T63" fmla="*/ 554 h 5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1" h="554">
                  <a:moveTo>
                    <a:pt x="56" y="0"/>
                  </a:moveTo>
                  <a:lnTo>
                    <a:pt x="60" y="41"/>
                  </a:lnTo>
                  <a:lnTo>
                    <a:pt x="78" y="64"/>
                  </a:lnTo>
                  <a:lnTo>
                    <a:pt x="90" y="110"/>
                  </a:lnTo>
                  <a:lnTo>
                    <a:pt x="145" y="203"/>
                  </a:lnTo>
                  <a:lnTo>
                    <a:pt x="213" y="334"/>
                  </a:lnTo>
                  <a:lnTo>
                    <a:pt x="219" y="436"/>
                  </a:lnTo>
                  <a:lnTo>
                    <a:pt x="225" y="506"/>
                  </a:lnTo>
                  <a:lnTo>
                    <a:pt x="241" y="554"/>
                  </a:lnTo>
                  <a:lnTo>
                    <a:pt x="202" y="539"/>
                  </a:lnTo>
                  <a:lnTo>
                    <a:pt x="185" y="481"/>
                  </a:lnTo>
                  <a:lnTo>
                    <a:pt x="188" y="404"/>
                  </a:lnTo>
                  <a:lnTo>
                    <a:pt x="179" y="368"/>
                  </a:lnTo>
                  <a:lnTo>
                    <a:pt x="158" y="319"/>
                  </a:lnTo>
                  <a:lnTo>
                    <a:pt x="80" y="183"/>
                  </a:lnTo>
                  <a:lnTo>
                    <a:pt x="0" y="59"/>
                  </a:lnTo>
                  <a:lnTo>
                    <a:pt x="22" y="23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3" name="Freeform 54"/>
            <p:cNvSpPr>
              <a:spLocks/>
            </p:cNvSpPr>
            <p:nvPr/>
          </p:nvSpPr>
          <p:spPr bwMode="auto">
            <a:xfrm>
              <a:off x="884" y="2660"/>
              <a:ext cx="517" cy="376"/>
            </a:xfrm>
            <a:custGeom>
              <a:avLst/>
              <a:gdLst>
                <a:gd name="T0" fmla="*/ 0 w 1033"/>
                <a:gd name="T1" fmla="*/ 0 h 750"/>
                <a:gd name="T2" fmla="*/ 68 w 1033"/>
                <a:gd name="T3" fmla="*/ 10 h 750"/>
                <a:gd name="T4" fmla="*/ 144 w 1033"/>
                <a:gd name="T5" fmla="*/ 8 h 750"/>
                <a:gd name="T6" fmla="*/ 194 w 1033"/>
                <a:gd name="T7" fmla="*/ 78 h 750"/>
                <a:gd name="T8" fmla="*/ 223 w 1033"/>
                <a:gd name="T9" fmla="*/ 114 h 750"/>
                <a:gd name="T10" fmla="*/ 239 w 1033"/>
                <a:gd name="T11" fmla="*/ 127 h 750"/>
                <a:gd name="T12" fmla="*/ 274 w 1033"/>
                <a:gd name="T13" fmla="*/ 127 h 750"/>
                <a:gd name="T14" fmla="*/ 311 w 1033"/>
                <a:gd name="T15" fmla="*/ 121 h 750"/>
                <a:gd name="T16" fmla="*/ 335 w 1033"/>
                <a:gd name="T17" fmla="*/ 114 h 750"/>
                <a:gd name="T18" fmla="*/ 357 w 1033"/>
                <a:gd name="T19" fmla="*/ 147 h 750"/>
                <a:gd name="T20" fmla="*/ 385 w 1033"/>
                <a:gd name="T21" fmla="*/ 191 h 750"/>
                <a:gd name="T22" fmla="*/ 482 w 1033"/>
                <a:gd name="T23" fmla="*/ 237 h 750"/>
                <a:gd name="T24" fmla="*/ 517 w 1033"/>
                <a:gd name="T25" fmla="*/ 260 h 750"/>
                <a:gd name="T26" fmla="*/ 514 w 1033"/>
                <a:gd name="T27" fmla="*/ 284 h 750"/>
                <a:gd name="T28" fmla="*/ 490 w 1033"/>
                <a:gd name="T29" fmla="*/ 287 h 750"/>
                <a:gd name="T30" fmla="*/ 449 w 1033"/>
                <a:gd name="T31" fmla="*/ 287 h 750"/>
                <a:gd name="T32" fmla="*/ 435 w 1033"/>
                <a:gd name="T33" fmla="*/ 328 h 750"/>
                <a:gd name="T34" fmla="*/ 406 w 1033"/>
                <a:gd name="T35" fmla="*/ 336 h 750"/>
                <a:gd name="T36" fmla="*/ 388 w 1033"/>
                <a:gd name="T37" fmla="*/ 361 h 750"/>
                <a:gd name="T38" fmla="*/ 341 w 1033"/>
                <a:gd name="T39" fmla="*/ 376 h 750"/>
                <a:gd name="T40" fmla="*/ 326 w 1033"/>
                <a:gd name="T41" fmla="*/ 373 h 750"/>
                <a:gd name="T42" fmla="*/ 306 w 1033"/>
                <a:gd name="T43" fmla="*/ 353 h 750"/>
                <a:gd name="T44" fmla="*/ 283 w 1033"/>
                <a:gd name="T45" fmla="*/ 331 h 750"/>
                <a:gd name="T46" fmla="*/ 268 w 1033"/>
                <a:gd name="T47" fmla="*/ 312 h 750"/>
                <a:gd name="T48" fmla="*/ 229 w 1033"/>
                <a:gd name="T49" fmla="*/ 289 h 750"/>
                <a:gd name="T50" fmla="*/ 206 w 1033"/>
                <a:gd name="T51" fmla="*/ 273 h 750"/>
                <a:gd name="T52" fmla="*/ 177 w 1033"/>
                <a:gd name="T53" fmla="*/ 244 h 750"/>
                <a:gd name="T54" fmla="*/ 160 w 1033"/>
                <a:gd name="T55" fmla="*/ 213 h 750"/>
                <a:gd name="T56" fmla="*/ 134 w 1033"/>
                <a:gd name="T57" fmla="*/ 187 h 750"/>
                <a:gd name="T58" fmla="*/ 107 w 1033"/>
                <a:gd name="T59" fmla="*/ 151 h 750"/>
                <a:gd name="T60" fmla="*/ 58 w 1033"/>
                <a:gd name="T61" fmla="*/ 94 h 750"/>
                <a:gd name="T62" fmla="*/ 12 w 1033"/>
                <a:gd name="T63" fmla="*/ 31 h 750"/>
                <a:gd name="T64" fmla="*/ 0 w 1033"/>
                <a:gd name="T65" fmla="*/ 0 h 750"/>
                <a:gd name="T66" fmla="*/ 0 w 1033"/>
                <a:gd name="T67" fmla="*/ 0 h 750"/>
                <a:gd name="T68" fmla="*/ 0 w 1033"/>
                <a:gd name="T69" fmla="*/ 0 h 7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33"/>
                <a:gd name="T106" fmla="*/ 0 h 750"/>
                <a:gd name="T107" fmla="*/ 1033 w 1033"/>
                <a:gd name="T108" fmla="*/ 750 h 7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33" h="750">
                  <a:moveTo>
                    <a:pt x="0" y="0"/>
                  </a:moveTo>
                  <a:lnTo>
                    <a:pt x="136" y="19"/>
                  </a:lnTo>
                  <a:lnTo>
                    <a:pt x="288" y="16"/>
                  </a:lnTo>
                  <a:lnTo>
                    <a:pt x="388" y="156"/>
                  </a:lnTo>
                  <a:lnTo>
                    <a:pt x="445" y="227"/>
                  </a:lnTo>
                  <a:lnTo>
                    <a:pt x="477" y="254"/>
                  </a:lnTo>
                  <a:lnTo>
                    <a:pt x="547" y="254"/>
                  </a:lnTo>
                  <a:lnTo>
                    <a:pt x="621" y="242"/>
                  </a:lnTo>
                  <a:lnTo>
                    <a:pt x="670" y="227"/>
                  </a:lnTo>
                  <a:lnTo>
                    <a:pt x="713" y="293"/>
                  </a:lnTo>
                  <a:lnTo>
                    <a:pt x="770" y="380"/>
                  </a:lnTo>
                  <a:lnTo>
                    <a:pt x="963" y="472"/>
                  </a:lnTo>
                  <a:lnTo>
                    <a:pt x="1033" y="519"/>
                  </a:lnTo>
                  <a:lnTo>
                    <a:pt x="1027" y="567"/>
                  </a:lnTo>
                  <a:lnTo>
                    <a:pt x="980" y="572"/>
                  </a:lnTo>
                  <a:lnTo>
                    <a:pt x="898" y="572"/>
                  </a:lnTo>
                  <a:lnTo>
                    <a:pt x="870" y="655"/>
                  </a:lnTo>
                  <a:lnTo>
                    <a:pt x="811" y="670"/>
                  </a:lnTo>
                  <a:lnTo>
                    <a:pt x="775" y="720"/>
                  </a:lnTo>
                  <a:lnTo>
                    <a:pt x="682" y="750"/>
                  </a:lnTo>
                  <a:lnTo>
                    <a:pt x="652" y="744"/>
                  </a:lnTo>
                  <a:lnTo>
                    <a:pt x="611" y="705"/>
                  </a:lnTo>
                  <a:lnTo>
                    <a:pt x="566" y="660"/>
                  </a:lnTo>
                  <a:lnTo>
                    <a:pt x="536" y="623"/>
                  </a:lnTo>
                  <a:lnTo>
                    <a:pt x="457" y="576"/>
                  </a:lnTo>
                  <a:lnTo>
                    <a:pt x="411" y="545"/>
                  </a:lnTo>
                  <a:lnTo>
                    <a:pt x="353" y="487"/>
                  </a:lnTo>
                  <a:lnTo>
                    <a:pt x="320" y="425"/>
                  </a:lnTo>
                  <a:lnTo>
                    <a:pt x="267" y="374"/>
                  </a:lnTo>
                  <a:lnTo>
                    <a:pt x="213" y="301"/>
                  </a:lnTo>
                  <a:lnTo>
                    <a:pt x="115" y="187"/>
                  </a:lnTo>
                  <a:lnTo>
                    <a:pt x="24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4" name="Freeform 55"/>
            <p:cNvSpPr>
              <a:spLocks/>
            </p:cNvSpPr>
            <p:nvPr/>
          </p:nvSpPr>
          <p:spPr bwMode="auto">
            <a:xfrm>
              <a:off x="1186" y="2892"/>
              <a:ext cx="47" cy="35"/>
            </a:xfrm>
            <a:custGeom>
              <a:avLst/>
              <a:gdLst>
                <a:gd name="T0" fmla="*/ 0 w 94"/>
                <a:gd name="T1" fmla="*/ 0 h 69"/>
                <a:gd name="T2" fmla="*/ 21 w 94"/>
                <a:gd name="T3" fmla="*/ 25 h 69"/>
                <a:gd name="T4" fmla="*/ 41 w 94"/>
                <a:gd name="T5" fmla="*/ 35 h 69"/>
                <a:gd name="T6" fmla="*/ 47 w 94"/>
                <a:gd name="T7" fmla="*/ 33 h 69"/>
                <a:gd name="T8" fmla="*/ 41 w 94"/>
                <a:gd name="T9" fmla="*/ 18 h 69"/>
                <a:gd name="T10" fmla="*/ 24 w 94"/>
                <a:gd name="T11" fmla="*/ 6 h 69"/>
                <a:gd name="T12" fmla="*/ 0 w 94"/>
                <a:gd name="T13" fmla="*/ 0 h 69"/>
                <a:gd name="T14" fmla="*/ 0 w 94"/>
                <a:gd name="T15" fmla="*/ 0 h 69"/>
                <a:gd name="T16" fmla="*/ 0 w 94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4"/>
                <a:gd name="T28" fmla="*/ 0 h 69"/>
                <a:gd name="T29" fmla="*/ 94 w 94"/>
                <a:gd name="T30" fmla="*/ 69 h 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4" h="69">
                  <a:moveTo>
                    <a:pt x="0" y="0"/>
                  </a:moveTo>
                  <a:lnTo>
                    <a:pt x="41" y="50"/>
                  </a:lnTo>
                  <a:lnTo>
                    <a:pt x="82" y="69"/>
                  </a:lnTo>
                  <a:lnTo>
                    <a:pt x="94" y="66"/>
                  </a:lnTo>
                  <a:lnTo>
                    <a:pt x="82" y="36"/>
                  </a:lnTo>
                  <a:lnTo>
                    <a:pt x="4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5" name="Freeform 56"/>
            <p:cNvSpPr>
              <a:spLocks/>
            </p:cNvSpPr>
            <p:nvPr/>
          </p:nvSpPr>
          <p:spPr bwMode="auto">
            <a:xfrm>
              <a:off x="1171" y="2847"/>
              <a:ext cx="79" cy="51"/>
            </a:xfrm>
            <a:custGeom>
              <a:avLst/>
              <a:gdLst>
                <a:gd name="T0" fmla="*/ 0 w 157"/>
                <a:gd name="T1" fmla="*/ 0 h 101"/>
                <a:gd name="T2" fmla="*/ 39 w 157"/>
                <a:gd name="T3" fmla="*/ 28 h 101"/>
                <a:gd name="T4" fmla="*/ 61 w 157"/>
                <a:gd name="T5" fmla="*/ 38 h 101"/>
                <a:gd name="T6" fmla="*/ 79 w 157"/>
                <a:gd name="T7" fmla="*/ 51 h 101"/>
                <a:gd name="T8" fmla="*/ 79 w 157"/>
                <a:gd name="T9" fmla="*/ 35 h 101"/>
                <a:gd name="T10" fmla="*/ 64 w 157"/>
                <a:gd name="T11" fmla="*/ 22 h 101"/>
                <a:gd name="T12" fmla="*/ 33 w 157"/>
                <a:gd name="T13" fmla="*/ 15 h 101"/>
                <a:gd name="T14" fmla="*/ 0 w 157"/>
                <a:gd name="T15" fmla="*/ 0 h 101"/>
                <a:gd name="T16" fmla="*/ 0 w 157"/>
                <a:gd name="T17" fmla="*/ 0 h 101"/>
                <a:gd name="T18" fmla="*/ 0 w 157"/>
                <a:gd name="T19" fmla="*/ 0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7"/>
                <a:gd name="T31" fmla="*/ 0 h 101"/>
                <a:gd name="T32" fmla="*/ 157 w 157"/>
                <a:gd name="T33" fmla="*/ 101 h 10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7" h="101">
                  <a:moveTo>
                    <a:pt x="0" y="0"/>
                  </a:moveTo>
                  <a:lnTo>
                    <a:pt x="78" y="56"/>
                  </a:lnTo>
                  <a:lnTo>
                    <a:pt x="122" y="75"/>
                  </a:lnTo>
                  <a:lnTo>
                    <a:pt x="157" y="101"/>
                  </a:lnTo>
                  <a:lnTo>
                    <a:pt x="157" y="69"/>
                  </a:lnTo>
                  <a:lnTo>
                    <a:pt x="127" y="43"/>
                  </a:lnTo>
                  <a:lnTo>
                    <a:pt x="66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6" name="Freeform 57"/>
            <p:cNvSpPr>
              <a:spLocks/>
            </p:cNvSpPr>
            <p:nvPr/>
          </p:nvSpPr>
          <p:spPr bwMode="auto">
            <a:xfrm>
              <a:off x="1260" y="2889"/>
              <a:ext cx="138" cy="60"/>
            </a:xfrm>
            <a:custGeom>
              <a:avLst/>
              <a:gdLst>
                <a:gd name="T0" fmla="*/ 0 w 277"/>
                <a:gd name="T1" fmla="*/ 0 h 119"/>
                <a:gd name="T2" fmla="*/ 74 w 277"/>
                <a:gd name="T3" fmla="*/ 28 h 119"/>
                <a:gd name="T4" fmla="*/ 122 w 277"/>
                <a:gd name="T5" fmla="*/ 46 h 119"/>
                <a:gd name="T6" fmla="*/ 128 w 277"/>
                <a:gd name="T7" fmla="*/ 43 h 119"/>
                <a:gd name="T8" fmla="*/ 132 w 277"/>
                <a:gd name="T9" fmla="*/ 27 h 119"/>
                <a:gd name="T10" fmla="*/ 138 w 277"/>
                <a:gd name="T11" fmla="*/ 50 h 119"/>
                <a:gd name="T12" fmla="*/ 122 w 277"/>
                <a:gd name="T13" fmla="*/ 60 h 119"/>
                <a:gd name="T14" fmla="*/ 35 w 277"/>
                <a:gd name="T15" fmla="*/ 24 h 119"/>
                <a:gd name="T16" fmla="*/ 0 w 277"/>
                <a:gd name="T17" fmla="*/ 0 h 119"/>
                <a:gd name="T18" fmla="*/ 0 w 277"/>
                <a:gd name="T19" fmla="*/ 0 h 119"/>
                <a:gd name="T20" fmla="*/ 0 w 277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7"/>
                <a:gd name="T34" fmla="*/ 0 h 119"/>
                <a:gd name="T35" fmla="*/ 277 w 277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7" h="119">
                  <a:moveTo>
                    <a:pt x="0" y="0"/>
                  </a:moveTo>
                  <a:lnTo>
                    <a:pt x="148" y="56"/>
                  </a:lnTo>
                  <a:lnTo>
                    <a:pt x="245" y="91"/>
                  </a:lnTo>
                  <a:lnTo>
                    <a:pt x="256" y="85"/>
                  </a:lnTo>
                  <a:lnTo>
                    <a:pt x="265" y="53"/>
                  </a:lnTo>
                  <a:lnTo>
                    <a:pt x="277" y="100"/>
                  </a:lnTo>
                  <a:lnTo>
                    <a:pt x="245" y="119"/>
                  </a:lnTo>
                  <a:lnTo>
                    <a:pt x="7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7" name="Freeform 58"/>
            <p:cNvSpPr>
              <a:spLocks/>
            </p:cNvSpPr>
            <p:nvPr/>
          </p:nvSpPr>
          <p:spPr bwMode="auto">
            <a:xfrm>
              <a:off x="1239" y="2931"/>
              <a:ext cx="87" cy="52"/>
            </a:xfrm>
            <a:custGeom>
              <a:avLst/>
              <a:gdLst>
                <a:gd name="T0" fmla="*/ 0 w 173"/>
                <a:gd name="T1" fmla="*/ 0 h 104"/>
                <a:gd name="T2" fmla="*/ 54 w 173"/>
                <a:gd name="T3" fmla="*/ 29 h 104"/>
                <a:gd name="T4" fmla="*/ 75 w 173"/>
                <a:gd name="T5" fmla="*/ 41 h 104"/>
                <a:gd name="T6" fmla="*/ 87 w 173"/>
                <a:gd name="T7" fmla="*/ 30 h 104"/>
                <a:gd name="T8" fmla="*/ 87 w 173"/>
                <a:gd name="T9" fmla="*/ 43 h 104"/>
                <a:gd name="T10" fmla="*/ 77 w 173"/>
                <a:gd name="T11" fmla="*/ 52 h 104"/>
                <a:gd name="T12" fmla="*/ 57 w 173"/>
                <a:gd name="T13" fmla="*/ 45 h 104"/>
                <a:gd name="T14" fmla="*/ 19 w 173"/>
                <a:gd name="T15" fmla="*/ 22 h 104"/>
                <a:gd name="T16" fmla="*/ 0 w 173"/>
                <a:gd name="T17" fmla="*/ 0 h 104"/>
                <a:gd name="T18" fmla="*/ 0 w 173"/>
                <a:gd name="T19" fmla="*/ 0 h 104"/>
                <a:gd name="T20" fmla="*/ 0 w 173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3"/>
                <a:gd name="T34" fmla="*/ 0 h 104"/>
                <a:gd name="T35" fmla="*/ 173 w 173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3" h="104">
                  <a:moveTo>
                    <a:pt x="0" y="0"/>
                  </a:moveTo>
                  <a:lnTo>
                    <a:pt x="107" y="57"/>
                  </a:lnTo>
                  <a:lnTo>
                    <a:pt x="149" y="81"/>
                  </a:lnTo>
                  <a:lnTo>
                    <a:pt x="173" y="59"/>
                  </a:lnTo>
                  <a:lnTo>
                    <a:pt x="173" y="86"/>
                  </a:lnTo>
                  <a:lnTo>
                    <a:pt x="154" y="104"/>
                  </a:lnTo>
                  <a:lnTo>
                    <a:pt x="114" y="90"/>
                  </a:lnTo>
                  <a:lnTo>
                    <a:pt x="37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8" name="Freeform 59"/>
            <p:cNvSpPr>
              <a:spLocks/>
            </p:cNvSpPr>
            <p:nvPr/>
          </p:nvSpPr>
          <p:spPr bwMode="auto">
            <a:xfrm>
              <a:off x="1204" y="2957"/>
              <a:ext cx="75" cy="58"/>
            </a:xfrm>
            <a:custGeom>
              <a:avLst/>
              <a:gdLst>
                <a:gd name="T0" fmla="*/ 0 w 151"/>
                <a:gd name="T1" fmla="*/ 0 h 115"/>
                <a:gd name="T2" fmla="*/ 40 w 151"/>
                <a:gd name="T3" fmla="*/ 34 h 115"/>
                <a:gd name="T4" fmla="*/ 63 w 151"/>
                <a:gd name="T5" fmla="*/ 47 h 115"/>
                <a:gd name="T6" fmla="*/ 75 w 151"/>
                <a:gd name="T7" fmla="*/ 49 h 115"/>
                <a:gd name="T8" fmla="*/ 65 w 151"/>
                <a:gd name="T9" fmla="*/ 58 h 115"/>
                <a:gd name="T10" fmla="*/ 52 w 151"/>
                <a:gd name="T11" fmla="*/ 50 h 115"/>
                <a:gd name="T12" fmla="*/ 14 w 151"/>
                <a:gd name="T13" fmla="*/ 21 h 115"/>
                <a:gd name="T14" fmla="*/ 0 w 151"/>
                <a:gd name="T15" fmla="*/ 0 h 115"/>
                <a:gd name="T16" fmla="*/ 0 w 151"/>
                <a:gd name="T17" fmla="*/ 0 h 115"/>
                <a:gd name="T18" fmla="*/ 0 w 151"/>
                <a:gd name="T19" fmla="*/ 0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1"/>
                <a:gd name="T31" fmla="*/ 0 h 115"/>
                <a:gd name="T32" fmla="*/ 151 w 151"/>
                <a:gd name="T33" fmla="*/ 115 h 1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1" h="115">
                  <a:moveTo>
                    <a:pt x="0" y="0"/>
                  </a:moveTo>
                  <a:lnTo>
                    <a:pt x="81" y="67"/>
                  </a:lnTo>
                  <a:lnTo>
                    <a:pt x="127" y="94"/>
                  </a:lnTo>
                  <a:lnTo>
                    <a:pt x="151" y="97"/>
                  </a:lnTo>
                  <a:lnTo>
                    <a:pt x="131" y="115"/>
                  </a:lnTo>
                  <a:lnTo>
                    <a:pt x="104" y="100"/>
                  </a:lnTo>
                  <a:lnTo>
                    <a:pt x="28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49" name="Freeform 60"/>
            <p:cNvSpPr>
              <a:spLocks/>
            </p:cNvSpPr>
            <p:nvPr/>
          </p:nvSpPr>
          <p:spPr bwMode="auto">
            <a:xfrm>
              <a:off x="881" y="2651"/>
              <a:ext cx="352" cy="385"/>
            </a:xfrm>
            <a:custGeom>
              <a:avLst/>
              <a:gdLst>
                <a:gd name="T0" fmla="*/ 145 w 706"/>
                <a:gd name="T1" fmla="*/ 20 h 769"/>
                <a:gd name="T2" fmla="*/ 103 w 706"/>
                <a:gd name="T3" fmla="*/ 35 h 769"/>
                <a:gd name="T4" fmla="*/ 69 w 706"/>
                <a:gd name="T5" fmla="*/ 39 h 769"/>
                <a:gd name="T6" fmla="*/ 38 w 706"/>
                <a:gd name="T7" fmla="*/ 41 h 769"/>
                <a:gd name="T8" fmla="*/ 81 w 706"/>
                <a:gd name="T9" fmla="*/ 86 h 769"/>
                <a:gd name="T10" fmla="*/ 140 w 706"/>
                <a:gd name="T11" fmla="*/ 156 h 769"/>
                <a:gd name="T12" fmla="*/ 163 w 706"/>
                <a:gd name="T13" fmla="*/ 193 h 769"/>
                <a:gd name="T14" fmla="*/ 187 w 706"/>
                <a:gd name="T15" fmla="*/ 216 h 769"/>
                <a:gd name="T16" fmla="*/ 200 w 706"/>
                <a:gd name="T17" fmla="*/ 249 h 769"/>
                <a:gd name="T18" fmla="*/ 228 w 706"/>
                <a:gd name="T19" fmla="*/ 280 h 769"/>
                <a:gd name="T20" fmla="*/ 259 w 706"/>
                <a:gd name="T21" fmla="*/ 299 h 769"/>
                <a:gd name="T22" fmla="*/ 283 w 706"/>
                <a:gd name="T23" fmla="*/ 312 h 769"/>
                <a:gd name="T24" fmla="*/ 298 w 706"/>
                <a:gd name="T25" fmla="*/ 330 h 769"/>
                <a:gd name="T26" fmla="*/ 319 w 706"/>
                <a:gd name="T27" fmla="*/ 356 h 769"/>
                <a:gd name="T28" fmla="*/ 339 w 706"/>
                <a:gd name="T29" fmla="*/ 374 h 769"/>
                <a:gd name="T30" fmla="*/ 352 w 706"/>
                <a:gd name="T31" fmla="*/ 380 h 769"/>
                <a:gd name="T32" fmla="*/ 338 w 706"/>
                <a:gd name="T33" fmla="*/ 385 h 769"/>
                <a:gd name="T34" fmla="*/ 319 w 706"/>
                <a:gd name="T35" fmla="*/ 374 h 769"/>
                <a:gd name="T36" fmla="*/ 301 w 706"/>
                <a:gd name="T37" fmla="*/ 358 h 769"/>
                <a:gd name="T38" fmla="*/ 286 w 706"/>
                <a:gd name="T39" fmla="*/ 340 h 769"/>
                <a:gd name="T40" fmla="*/ 273 w 706"/>
                <a:gd name="T41" fmla="*/ 322 h 769"/>
                <a:gd name="T42" fmla="*/ 230 w 706"/>
                <a:gd name="T43" fmla="*/ 297 h 769"/>
                <a:gd name="T44" fmla="*/ 209 w 706"/>
                <a:gd name="T45" fmla="*/ 281 h 769"/>
                <a:gd name="T46" fmla="*/ 184 w 706"/>
                <a:gd name="T47" fmla="*/ 256 h 769"/>
                <a:gd name="T48" fmla="*/ 169 w 706"/>
                <a:gd name="T49" fmla="*/ 230 h 769"/>
                <a:gd name="T50" fmla="*/ 159 w 706"/>
                <a:gd name="T51" fmla="*/ 215 h 769"/>
                <a:gd name="T52" fmla="*/ 137 w 706"/>
                <a:gd name="T53" fmla="*/ 197 h 769"/>
                <a:gd name="T54" fmla="*/ 105 w 706"/>
                <a:gd name="T55" fmla="*/ 156 h 769"/>
                <a:gd name="T56" fmla="*/ 51 w 706"/>
                <a:gd name="T57" fmla="*/ 90 h 769"/>
                <a:gd name="T58" fmla="*/ 13 w 706"/>
                <a:gd name="T59" fmla="*/ 32 h 769"/>
                <a:gd name="T60" fmla="*/ 0 w 706"/>
                <a:gd name="T61" fmla="*/ 0 h 769"/>
                <a:gd name="T62" fmla="*/ 65 w 706"/>
                <a:gd name="T63" fmla="*/ 13 h 769"/>
                <a:gd name="T64" fmla="*/ 145 w 706"/>
                <a:gd name="T65" fmla="*/ 16 h 769"/>
                <a:gd name="T66" fmla="*/ 145 w 706"/>
                <a:gd name="T67" fmla="*/ 20 h 769"/>
                <a:gd name="T68" fmla="*/ 145 w 706"/>
                <a:gd name="T69" fmla="*/ 20 h 769"/>
                <a:gd name="T70" fmla="*/ 145 w 706"/>
                <a:gd name="T71" fmla="*/ 20 h 7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06"/>
                <a:gd name="T109" fmla="*/ 0 h 769"/>
                <a:gd name="T110" fmla="*/ 706 w 706"/>
                <a:gd name="T111" fmla="*/ 769 h 7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06" h="769">
                  <a:moveTo>
                    <a:pt x="290" y="40"/>
                  </a:moveTo>
                  <a:lnTo>
                    <a:pt x="206" y="70"/>
                  </a:lnTo>
                  <a:lnTo>
                    <a:pt x="138" y="78"/>
                  </a:lnTo>
                  <a:lnTo>
                    <a:pt x="76" y="81"/>
                  </a:lnTo>
                  <a:lnTo>
                    <a:pt x="163" y="172"/>
                  </a:lnTo>
                  <a:lnTo>
                    <a:pt x="280" y="311"/>
                  </a:lnTo>
                  <a:lnTo>
                    <a:pt x="327" y="385"/>
                  </a:lnTo>
                  <a:lnTo>
                    <a:pt x="376" y="432"/>
                  </a:lnTo>
                  <a:lnTo>
                    <a:pt x="401" y="497"/>
                  </a:lnTo>
                  <a:lnTo>
                    <a:pt x="458" y="559"/>
                  </a:lnTo>
                  <a:lnTo>
                    <a:pt x="520" y="598"/>
                  </a:lnTo>
                  <a:lnTo>
                    <a:pt x="567" y="623"/>
                  </a:lnTo>
                  <a:lnTo>
                    <a:pt x="597" y="660"/>
                  </a:lnTo>
                  <a:lnTo>
                    <a:pt x="639" y="712"/>
                  </a:lnTo>
                  <a:lnTo>
                    <a:pt x="680" y="748"/>
                  </a:lnTo>
                  <a:lnTo>
                    <a:pt x="706" y="759"/>
                  </a:lnTo>
                  <a:lnTo>
                    <a:pt x="678" y="769"/>
                  </a:lnTo>
                  <a:lnTo>
                    <a:pt x="639" y="747"/>
                  </a:lnTo>
                  <a:lnTo>
                    <a:pt x="604" y="716"/>
                  </a:lnTo>
                  <a:lnTo>
                    <a:pt x="574" y="679"/>
                  </a:lnTo>
                  <a:lnTo>
                    <a:pt x="547" y="644"/>
                  </a:lnTo>
                  <a:lnTo>
                    <a:pt x="461" y="594"/>
                  </a:lnTo>
                  <a:lnTo>
                    <a:pt x="419" y="561"/>
                  </a:lnTo>
                  <a:lnTo>
                    <a:pt x="369" y="511"/>
                  </a:lnTo>
                  <a:lnTo>
                    <a:pt x="339" y="459"/>
                  </a:lnTo>
                  <a:lnTo>
                    <a:pt x="319" y="429"/>
                  </a:lnTo>
                  <a:lnTo>
                    <a:pt x="275" y="393"/>
                  </a:lnTo>
                  <a:lnTo>
                    <a:pt x="210" y="311"/>
                  </a:lnTo>
                  <a:lnTo>
                    <a:pt x="103" y="179"/>
                  </a:lnTo>
                  <a:lnTo>
                    <a:pt x="27" y="63"/>
                  </a:lnTo>
                  <a:lnTo>
                    <a:pt x="0" y="0"/>
                  </a:lnTo>
                  <a:lnTo>
                    <a:pt x="130" y="26"/>
                  </a:lnTo>
                  <a:lnTo>
                    <a:pt x="290" y="31"/>
                  </a:lnTo>
                  <a:lnTo>
                    <a:pt x="290" y="4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0" name="Freeform 61"/>
            <p:cNvSpPr>
              <a:spLocks/>
            </p:cNvSpPr>
            <p:nvPr/>
          </p:nvSpPr>
          <p:spPr bwMode="auto">
            <a:xfrm>
              <a:off x="1482" y="2064"/>
              <a:ext cx="141" cy="152"/>
            </a:xfrm>
            <a:custGeom>
              <a:avLst/>
              <a:gdLst>
                <a:gd name="T0" fmla="*/ 0 w 283"/>
                <a:gd name="T1" fmla="*/ 18 h 304"/>
                <a:gd name="T2" fmla="*/ 48 w 283"/>
                <a:gd name="T3" fmla="*/ 23 h 304"/>
                <a:gd name="T4" fmla="*/ 106 w 283"/>
                <a:gd name="T5" fmla="*/ 17 h 304"/>
                <a:gd name="T6" fmla="*/ 141 w 283"/>
                <a:gd name="T7" fmla="*/ 0 h 304"/>
                <a:gd name="T8" fmla="*/ 133 w 283"/>
                <a:gd name="T9" fmla="*/ 23 h 304"/>
                <a:gd name="T10" fmla="*/ 102 w 283"/>
                <a:gd name="T11" fmla="*/ 152 h 304"/>
                <a:gd name="T12" fmla="*/ 94 w 283"/>
                <a:gd name="T13" fmla="*/ 149 h 304"/>
                <a:gd name="T14" fmla="*/ 67 w 283"/>
                <a:gd name="T15" fmla="*/ 126 h 304"/>
                <a:gd name="T16" fmla="*/ 42 w 283"/>
                <a:gd name="T17" fmla="*/ 103 h 304"/>
                <a:gd name="T18" fmla="*/ 10 w 283"/>
                <a:gd name="T19" fmla="*/ 40 h 304"/>
                <a:gd name="T20" fmla="*/ 0 w 283"/>
                <a:gd name="T21" fmla="*/ 18 h 304"/>
                <a:gd name="T22" fmla="*/ 0 w 283"/>
                <a:gd name="T23" fmla="*/ 18 h 304"/>
                <a:gd name="T24" fmla="*/ 0 w 283"/>
                <a:gd name="T25" fmla="*/ 18 h 3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3"/>
                <a:gd name="T40" fmla="*/ 0 h 304"/>
                <a:gd name="T41" fmla="*/ 283 w 283"/>
                <a:gd name="T42" fmla="*/ 304 h 30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3" h="304">
                  <a:moveTo>
                    <a:pt x="0" y="36"/>
                  </a:moveTo>
                  <a:lnTo>
                    <a:pt x="97" y="45"/>
                  </a:lnTo>
                  <a:lnTo>
                    <a:pt x="212" y="33"/>
                  </a:lnTo>
                  <a:lnTo>
                    <a:pt x="283" y="0"/>
                  </a:lnTo>
                  <a:lnTo>
                    <a:pt x="266" y="45"/>
                  </a:lnTo>
                  <a:lnTo>
                    <a:pt x="204" y="304"/>
                  </a:lnTo>
                  <a:lnTo>
                    <a:pt x="188" y="298"/>
                  </a:lnTo>
                  <a:lnTo>
                    <a:pt x="135" y="251"/>
                  </a:lnTo>
                  <a:lnTo>
                    <a:pt x="85" y="206"/>
                  </a:lnTo>
                  <a:lnTo>
                    <a:pt x="20" y="7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1" name="Freeform 62"/>
            <p:cNvSpPr>
              <a:spLocks/>
            </p:cNvSpPr>
            <p:nvPr/>
          </p:nvSpPr>
          <p:spPr bwMode="auto">
            <a:xfrm>
              <a:off x="1356" y="1648"/>
              <a:ext cx="348" cy="439"/>
            </a:xfrm>
            <a:custGeom>
              <a:avLst/>
              <a:gdLst>
                <a:gd name="T0" fmla="*/ 17 w 694"/>
                <a:gd name="T1" fmla="*/ 61 h 876"/>
                <a:gd name="T2" fmla="*/ 5 w 694"/>
                <a:gd name="T3" fmla="*/ 75 h 876"/>
                <a:gd name="T4" fmla="*/ 0 w 694"/>
                <a:gd name="T5" fmla="*/ 96 h 876"/>
                <a:gd name="T6" fmla="*/ 12 w 694"/>
                <a:gd name="T7" fmla="*/ 133 h 876"/>
                <a:gd name="T8" fmla="*/ 22 w 694"/>
                <a:gd name="T9" fmla="*/ 146 h 876"/>
                <a:gd name="T10" fmla="*/ 28 w 694"/>
                <a:gd name="T11" fmla="*/ 173 h 876"/>
                <a:gd name="T12" fmla="*/ 48 w 694"/>
                <a:gd name="T13" fmla="*/ 179 h 876"/>
                <a:gd name="T14" fmla="*/ 46 w 694"/>
                <a:gd name="T15" fmla="*/ 214 h 876"/>
                <a:gd name="T16" fmla="*/ 28 w 694"/>
                <a:gd name="T17" fmla="*/ 241 h 876"/>
                <a:gd name="T18" fmla="*/ 31 w 694"/>
                <a:gd name="T19" fmla="*/ 288 h 876"/>
                <a:gd name="T20" fmla="*/ 42 w 694"/>
                <a:gd name="T21" fmla="*/ 327 h 876"/>
                <a:gd name="T22" fmla="*/ 52 w 694"/>
                <a:gd name="T23" fmla="*/ 356 h 876"/>
                <a:gd name="T24" fmla="*/ 76 w 694"/>
                <a:gd name="T25" fmla="*/ 376 h 876"/>
                <a:gd name="T26" fmla="*/ 104 w 694"/>
                <a:gd name="T27" fmla="*/ 400 h 876"/>
                <a:gd name="T28" fmla="*/ 125 w 694"/>
                <a:gd name="T29" fmla="*/ 434 h 876"/>
                <a:gd name="T30" fmla="*/ 183 w 694"/>
                <a:gd name="T31" fmla="*/ 439 h 876"/>
                <a:gd name="T32" fmla="*/ 225 w 694"/>
                <a:gd name="T33" fmla="*/ 434 h 876"/>
                <a:gd name="T34" fmla="*/ 251 w 694"/>
                <a:gd name="T35" fmla="*/ 428 h 876"/>
                <a:gd name="T36" fmla="*/ 266 w 694"/>
                <a:gd name="T37" fmla="*/ 418 h 876"/>
                <a:gd name="T38" fmla="*/ 276 w 694"/>
                <a:gd name="T39" fmla="*/ 378 h 876"/>
                <a:gd name="T40" fmla="*/ 290 w 694"/>
                <a:gd name="T41" fmla="*/ 327 h 876"/>
                <a:gd name="T42" fmla="*/ 296 w 694"/>
                <a:gd name="T43" fmla="*/ 239 h 876"/>
                <a:gd name="T44" fmla="*/ 322 w 694"/>
                <a:gd name="T45" fmla="*/ 180 h 876"/>
                <a:gd name="T46" fmla="*/ 327 w 694"/>
                <a:gd name="T47" fmla="*/ 148 h 876"/>
                <a:gd name="T48" fmla="*/ 341 w 694"/>
                <a:gd name="T49" fmla="*/ 139 h 876"/>
                <a:gd name="T50" fmla="*/ 343 w 694"/>
                <a:gd name="T51" fmla="*/ 114 h 876"/>
                <a:gd name="T52" fmla="*/ 348 w 694"/>
                <a:gd name="T53" fmla="*/ 81 h 876"/>
                <a:gd name="T54" fmla="*/ 348 w 694"/>
                <a:gd name="T55" fmla="*/ 65 h 876"/>
                <a:gd name="T56" fmla="*/ 346 w 694"/>
                <a:gd name="T57" fmla="*/ 52 h 876"/>
                <a:gd name="T58" fmla="*/ 340 w 694"/>
                <a:gd name="T59" fmla="*/ 44 h 876"/>
                <a:gd name="T60" fmla="*/ 328 w 694"/>
                <a:gd name="T61" fmla="*/ 8 h 876"/>
                <a:gd name="T62" fmla="*/ 238 w 694"/>
                <a:gd name="T63" fmla="*/ 0 h 876"/>
                <a:gd name="T64" fmla="*/ 70 w 694"/>
                <a:gd name="T65" fmla="*/ 34 h 876"/>
                <a:gd name="T66" fmla="*/ 17 w 694"/>
                <a:gd name="T67" fmla="*/ 61 h 876"/>
                <a:gd name="T68" fmla="*/ 17 w 694"/>
                <a:gd name="T69" fmla="*/ 61 h 876"/>
                <a:gd name="T70" fmla="*/ 17 w 694"/>
                <a:gd name="T71" fmla="*/ 61 h 8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94"/>
                <a:gd name="T109" fmla="*/ 0 h 876"/>
                <a:gd name="T110" fmla="*/ 694 w 694"/>
                <a:gd name="T111" fmla="*/ 876 h 8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94" h="876">
                  <a:moveTo>
                    <a:pt x="33" y="122"/>
                  </a:moveTo>
                  <a:lnTo>
                    <a:pt x="10" y="150"/>
                  </a:lnTo>
                  <a:lnTo>
                    <a:pt x="0" y="192"/>
                  </a:lnTo>
                  <a:lnTo>
                    <a:pt x="24" y="266"/>
                  </a:lnTo>
                  <a:lnTo>
                    <a:pt x="44" y="292"/>
                  </a:lnTo>
                  <a:lnTo>
                    <a:pt x="56" y="345"/>
                  </a:lnTo>
                  <a:lnTo>
                    <a:pt x="95" y="357"/>
                  </a:lnTo>
                  <a:lnTo>
                    <a:pt x="92" y="427"/>
                  </a:lnTo>
                  <a:lnTo>
                    <a:pt x="56" y="480"/>
                  </a:lnTo>
                  <a:lnTo>
                    <a:pt x="62" y="574"/>
                  </a:lnTo>
                  <a:lnTo>
                    <a:pt x="84" y="652"/>
                  </a:lnTo>
                  <a:lnTo>
                    <a:pt x="104" y="711"/>
                  </a:lnTo>
                  <a:lnTo>
                    <a:pt x="151" y="751"/>
                  </a:lnTo>
                  <a:lnTo>
                    <a:pt x="208" y="799"/>
                  </a:lnTo>
                  <a:lnTo>
                    <a:pt x="250" y="867"/>
                  </a:lnTo>
                  <a:lnTo>
                    <a:pt x="364" y="876"/>
                  </a:lnTo>
                  <a:lnTo>
                    <a:pt x="448" y="867"/>
                  </a:lnTo>
                  <a:lnTo>
                    <a:pt x="501" y="854"/>
                  </a:lnTo>
                  <a:lnTo>
                    <a:pt x="530" y="834"/>
                  </a:lnTo>
                  <a:lnTo>
                    <a:pt x="551" y="754"/>
                  </a:lnTo>
                  <a:lnTo>
                    <a:pt x="578" y="652"/>
                  </a:lnTo>
                  <a:lnTo>
                    <a:pt x="590" y="477"/>
                  </a:lnTo>
                  <a:lnTo>
                    <a:pt x="643" y="359"/>
                  </a:lnTo>
                  <a:lnTo>
                    <a:pt x="652" y="295"/>
                  </a:lnTo>
                  <a:lnTo>
                    <a:pt x="681" y="277"/>
                  </a:lnTo>
                  <a:lnTo>
                    <a:pt x="684" y="227"/>
                  </a:lnTo>
                  <a:lnTo>
                    <a:pt x="694" y="162"/>
                  </a:lnTo>
                  <a:lnTo>
                    <a:pt x="694" y="130"/>
                  </a:lnTo>
                  <a:lnTo>
                    <a:pt x="690" y="104"/>
                  </a:lnTo>
                  <a:lnTo>
                    <a:pt x="678" y="88"/>
                  </a:lnTo>
                  <a:lnTo>
                    <a:pt x="655" y="15"/>
                  </a:lnTo>
                  <a:lnTo>
                    <a:pt x="474" y="0"/>
                  </a:lnTo>
                  <a:lnTo>
                    <a:pt x="140" y="68"/>
                  </a:lnTo>
                  <a:lnTo>
                    <a:pt x="33" y="122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2" name="Freeform 63"/>
            <p:cNvSpPr>
              <a:spLocks/>
            </p:cNvSpPr>
            <p:nvPr/>
          </p:nvSpPr>
          <p:spPr bwMode="auto">
            <a:xfrm>
              <a:off x="1501" y="1836"/>
              <a:ext cx="120" cy="73"/>
            </a:xfrm>
            <a:custGeom>
              <a:avLst/>
              <a:gdLst>
                <a:gd name="T0" fmla="*/ 15 w 240"/>
                <a:gd name="T1" fmla="*/ 11 h 146"/>
                <a:gd name="T2" fmla="*/ 33 w 240"/>
                <a:gd name="T3" fmla="*/ 12 h 146"/>
                <a:gd name="T4" fmla="*/ 54 w 240"/>
                <a:gd name="T5" fmla="*/ 6 h 146"/>
                <a:gd name="T6" fmla="*/ 95 w 240"/>
                <a:gd name="T7" fmla="*/ 8 h 146"/>
                <a:gd name="T8" fmla="*/ 110 w 240"/>
                <a:gd name="T9" fmla="*/ 0 h 146"/>
                <a:gd name="T10" fmla="*/ 120 w 240"/>
                <a:gd name="T11" fmla="*/ 9 h 146"/>
                <a:gd name="T12" fmla="*/ 100 w 240"/>
                <a:gd name="T13" fmla="*/ 31 h 146"/>
                <a:gd name="T14" fmla="*/ 89 w 240"/>
                <a:gd name="T15" fmla="*/ 40 h 146"/>
                <a:gd name="T16" fmla="*/ 76 w 240"/>
                <a:gd name="T17" fmla="*/ 40 h 146"/>
                <a:gd name="T18" fmla="*/ 89 w 240"/>
                <a:gd name="T19" fmla="*/ 70 h 146"/>
                <a:gd name="T20" fmla="*/ 34 w 240"/>
                <a:gd name="T21" fmla="*/ 73 h 146"/>
                <a:gd name="T22" fmla="*/ 48 w 240"/>
                <a:gd name="T23" fmla="*/ 46 h 146"/>
                <a:gd name="T24" fmla="*/ 29 w 240"/>
                <a:gd name="T25" fmla="*/ 42 h 146"/>
                <a:gd name="T26" fmla="*/ 8 w 240"/>
                <a:gd name="T27" fmla="*/ 29 h 146"/>
                <a:gd name="T28" fmla="*/ 0 w 240"/>
                <a:gd name="T29" fmla="*/ 17 h 146"/>
                <a:gd name="T30" fmla="*/ 15 w 240"/>
                <a:gd name="T31" fmla="*/ 11 h 146"/>
                <a:gd name="T32" fmla="*/ 15 w 240"/>
                <a:gd name="T33" fmla="*/ 11 h 146"/>
                <a:gd name="T34" fmla="*/ 15 w 240"/>
                <a:gd name="T35" fmla="*/ 11 h 1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0"/>
                <a:gd name="T55" fmla="*/ 0 h 146"/>
                <a:gd name="T56" fmla="*/ 240 w 240"/>
                <a:gd name="T57" fmla="*/ 146 h 1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0" h="146">
                  <a:moveTo>
                    <a:pt x="30" y="21"/>
                  </a:moveTo>
                  <a:lnTo>
                    <a:pt x="65" y="24"/>
                  </a:lnTo>
                  <a:lnTo>
                    <a:pt x="107" y="12"/>
                  </a:lnTo>
                  <a:lnTo>
                    <a:pt x="190" y="15"/>
                  </a:lnTo>
                  <a:lnTo>
                    <a:pt x="220" y="0"/>
                  </a:lnTo>
                  <a:lnTo>
                    <a:pt x="240" y="18"/>
                  </a:lnTo>
                  <a:lnTo>
                    <a:pt x="199" y="61"/>
                  </a:lnTo>
                  <a:lnTo>
                    <a:pt x="178" y="80"/>
                  </a:lnTo>
                  <a:lnTo>
                    <a:pt x="151" y="80"/>
                  </a:lnTo>
                  <a:lnTo>
                    <a:pt x="178" y="139"/>
                  </a:lnTo>
                  <a:lnTo>
                    <a:pt x="68" y="146"/>
                  </a:lnTo>
                  <a:lnTo>
                    <a:pt x="95" y="91"/>
                  </a:lnTo>
                  <a:lnTo>
                    <a:pt x="57" y="83"/>
                  </a:lnTo>
                  <a:lnTo>
                    <a:pt x="16" y="58"/>
                  </a:lnTo>
                  <a:lnTo>
                    <a:pt x="0" y="34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3" name="Freeform 64"/>
            <p:cNvSpPr>
              <a:spLocks/>
            </p:cNvSpPr>
            <p:nvPr/>
          </p:nvSpPr>
          <p:spPr bwMode="auto">
            <a:xfrm>
              <a:off x="1527" y="1776"/>
              <a:ext cx="76" cy="37"/>
            </a:xfrm>
            <a:custGeom>
              <a:avLst/>
              <a:gdLst>
                <a:gd name="T0" fmla="*/ 0 w 153"/>
                <a:gd name="T1" fmla="*/ 12 h 74"/>
                <a:gd name="T2" fmla="*/ 0 w 153"/>
                <a:gd name="T3" fmla="*/ 21 h 74"/>
                <a:gd name="T4" fmla="*/ 10 w 153"/>
                <a:gd name="T5" fmla="*/ 28 h 74"/>
                <a:gd name="T6" fmla="*/ 25 w 153"/>
                <a:gd name="T7" fmla="*/ 27 h 74"/>
                <a:gd name="T8" fmla="*/ 41 w 153"/>
                <a:gd name="T9" fmla="*/ 37 h 74"/>
                <a:gd name="T10" fmla="*/ 63 w 153"/>
                <a:gd name="T11" fmla="*/ 31 h 74"/>
                <a:gd name="T12" fmla="*/ 76 w 153"/>
                <a:gd name="T13" fmla="*/ 15 h 74"/>
                <a:gd name="T14" fmla="*/ 66 w 153"/>
                <a:gd name="T15" fmla="*/ 3 h 74"/>
                <a:gd name="T16" fmla="*/ 52 w 153"/>
                <a:gd name="T17" fmla="*/ 18 h 74"/>
                <a:gd name="T18" fmla="*/ 37 w 153"/>
                <a:gd name="T19" fmla="*/ 13 h 74"/>
                <a:gd name="T20" fmla="*/ 25 w 153"/>
                <a:gd name="T21" fmla="*/ 5 h 74"/>
                <a:gd name="T22" fmla="*/ 13 w 153"/>
                <a:gd name="T23" fmla="*/ 6 h 74"/>
                <a:gd name="T24" fmla="*/ 7 w 153"/>
                <a:gd name="T25" fmla="*/ 0 h 74"/>
                <a:gd name="T26" fmla="*/ 0 w 153"/>
                <a:gd name="T27" fmla="*/ 12 h 74"/>
                <a:gd name="T28" fmla="*/ 0 w 153"/>
                <a:gd name="T29" fmla="*/ 12 h 74"/>
                <a:gd name="T30" fmla="*/ 0 w 153"/>
                <a:gd name="T31" fmla="*/ 12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3"/>
                <a:gd name="T49" fmla="*/ 0 h 74"/>
                <a:gd name="T50" fmla="*/ 153 w 153"/>
                <a:gd name="T51" fmla="*/ 74 h 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3" h="74">
                  <a:moveTo>
                    <a:pt x="0" y="23"/>
                  </a:moveTo>
                  <a:lnTo>
                    <a:pt x="0" y="41"/>
                  </a:lnTo>
                  <a:lnTo>
                    <a:pt x="20" y="56"/>
                  </a:lnTo>
                  <a:lnTo>
                    <a:pt x="50" y="53"/>
                  </a:lnTo>
                  <a:lnTo>
                    <a:pt x="82" y="74"/>
                  </a:lnTo>
                  <a:lnTo>
                    <a:pt x="127" y="62"/>
                  </a:lnTo>
                  <a:lnTo>
                    <a:pt x="153" y="29"/>
                  </a:lnTo>
                  <a:lnTo>
                    <a:pt x="133" y="6"/>
                  </a:lnTo>
                  <a:lnTo>
                    <a:pt x="104" y="35"/>
                  </a:lnTo>
                  <a:lnTo>
                    <a:pt x="74" y="26"/>
                  </a:lnTo>
                  <a:lnTo>
                    <a:pt x="50" y="9"/>
                  </a:lnTo>
                  <a:lnTo>
                    <a:pt x="26" y="12"/>
                  </a:lnTo>
                  <a:lnTo>
                    <a:pt x="1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4" name="Freeform 65"/>
            <p:cNvSpPr>
              <a:spLocks/>
            </p:cNvSpPr>
            <p:nvPr/>
          </p:nvSpPr>
          <p:spPr bwMode="auto">
            <a:xfrm>
              <a:off x="1637" y="1648"/>
              <a:ext cx="55" cy="49"/>
            </a:xfrm>
            <a:custGeom>
              <a:avLst/>
              <a:gdLst>
                <a:gd name="T0" fmla="*/ 45 w 110"/>
                <a:gd name="T1" fmla="*/ 34 h 97"/>
                <a:gd name="T2" fmla="*/ 28 w 110"/>
                <a:gd name="T3" fmla="*/ 16 h 97"/>
                <a:gd name="T4" fmla="*/ 26 w 110"/>
                <a:gd name="T5" fmla="*/ 24 h 97"/>
                <a:gd name="T6" fmla="*/ 35 w 110"/>
                <a:gd name="T7" fmla="*/ 49 h 97"/>
                <a:gd name="T8" fmla="*/ 4 w 110"/>
                <a:gd name="T9" fmla="*/ 23 h 97"/>
                <a:gd name="T10" fmla="*/ 0 w 110"/>
                <a:gd name="T11" fmla="*/ 8 h 97"/>
                <a:gd name="T12" fmla="*/ 11 w 110"/>
                <a:gd name="T13" fmla="*/ 0 h 97"/>
                <a:gd name="T14" fmla="*/ 55 w 110"/>
                <a:gd name="T15" fmla="*/ 6 h 97"/>
                <a:gd name="T16" fmla="*/ 45 w 110"/>
                <a:gd name="T17" fmla="*/ 34 h 97"/>
                <a:gd name="T18" fmla="*/ 45 w 110"/>
                <a:gd name="T19" fmla="*/ 34 h 97"/>
                <a:gd name="T20" fmla="*/ 45 w 110"/>
                <a:gd name="T21" fmla="*/ 34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0"/>
                <a:gd name="T34" fmla="*/ 0 h 97"/>
                <a:gd name="T35" fmla="*/ 110 w 110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0" h="97">
                  <a:moveTo>
                    <a:pt x="90" y="68"/>
                  </a:moveTo>
                  <a:lnTo>
                    <a:pt x="55" y="32"/>
                  </a:lnTo>
                  <a:lnTo>
                    <a:pt x="51" y="48"/>
                  </a:lnTo>
                  <a:lnTo>
                    <a:pt x="69" y="97"/>
                  </a:lnTo>
                  <a:lnTo>
                    <a:pt x="7" y="45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110" y="12"/>
                  </a:lnTo>
                  <a:lnTo>
                    <a:pt x="90" y="68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5" name="Freeform 66"/>
            <p:cNvSpPr>
              <a:spLocks/>
            </p:cNvSpPr>
            <p:nvPr/>
          </p:nvSpPr>
          <p:spPr bwMode="auto">
            <a:xfrm>
              <a:off x="1545" y="1722"/>
              <a:ext cx="51" cy="48"/>
            </a:xfrm>
            <a:custGeom>
              <a:avLst/>
              <a:gdLst>
                <a:gd name="T0" fmla="*/ 0 w 103"/>
                <a:gd name="T1" fmla="*/ 48 h 95"/>
                <a:gd name="T2" fmla="*/ 13 w 103"/>
                <a:gd name="T3" fmla="*/ 33 h 95"/>
                <a:gd name="T4" fmla="*/ 23 w 103"/>
                <a:gd name="T5" fmla="*/ 26 h 95"/>
                <a:gd name="T6" fmla="*/ 35 w 103"/>
                <a:gd name="T7" fmla="*/ 30 h 95"/>
                <a:gd name="T8" fmla="*/ 51 w 103"/>
                <a:gd name="T9" fmla="*/ 43 h 95"/>
                <a:gd name="T10" fmla="*/ 41 w 103"/>
                <a:gd name="T11" fmla="*/ 19 h 95"/>
                <a:gd name="T12" fmla="*/ 33 w 103"/>
                <a:gd name="T13" fmla="*/ 0 h 95"/>
                <a:gd name="T14" fmla="*/ 17 w 103"/>
                <a:gd name="T15" fmla="*/ 2 h 95"/>
                <a:gd name="T16" fmla="*/ 5 w 103"/>
                <a:gd name="T17" fmla="*/ 31 h 95"/>
                <a:gd name="T18" fmla="*/ 0 w 103"/>
                <a:gd name="T19" fmla="*/ 48 h 95"/>
                <a:gd name="T20" fmla="*/ 0 w 103"/>
                <a:gd name="T21" fmla="*/ 48 h 95"/>
                <a:gd name="T22" fmla="*/ 0 w 103"/>
                <a:gd name="T23" fmla="*/ 48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3"/>
                <a:gd name="T37" fmla="*/ 0 h 95"/>
                <a:gd name="T38" fmla="*/ 103 w 103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3" h="95">
                  <a:moveTo>
                    <a:pt x="0" y="95"/>
                  </a:moveTo>
                  <a:lnTo>
                    <a:pt x="26" y="65"/>
                  </a:lnTo>
                  <a:lnTo>
                    <a:pt x="46" y="51"/>
                  </a:lnTo>
                  <a:lnTo>
                    <a:pt x="71" y="59"/>
                  </a:lnTo>
                  <a:lnTo>
                    <a:pt x="103" y="86"/>
                  </a:lnTo>
                  <a:lnTo>
                    <a:pt x="82" y="37"/>
                  </a:lnTo>
                  <a:lnTo>
                    <a:pt x="67" y="0"/>
                  </a:lnTo>
                  <a:lnTo>
                    <a:pt x="35" y="3"/>
                  </a:lnTo>
                  <a:lnTo>
                    <a:pt x="11" y="62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6" name="Freeform 67"/>
            <p:cNvSpPr>
              <a:spLocks/>
            </p:cNvSpPr>
            <p:nvPr/>
          </p:nvSpPr>
          <p:spPr bwMode="auto">
            <a:xfrm>
              <a:off x="1399" y="1691"/>
              <a:ext cx="43" cy="131"/>
            </a:xfrm>
            <a:custGeom>
              <a:avLst/>
              <a:gdLst>
                <a:gd name="T0" fmla="*/ 43 w 86"/>
                <a:gd name="T1" fmla="*/ 21 h 263"/>
                <a:gd name="T2" fmla="*/ 42 w 86"/>
                <a:gd name="T3" fmla="*/ 49 h 263"/>
                <a:gd name="T4" fmla="*/ 18 w 86"/>
                <a:gd name="T5" fmla="*/ 49 h 263"/>
                <a:gd name="T6" fmla="*/ 24 w 86"/>
                <a:gd name="T7" fmla="*/ 72 h 263"/>
                <a:gd name="T8" fmla="*/ 24 w 86"/>
                <a:gd name="T9" fmla="*/ 96 h 263"/>
                <a:gd name="T10" fmla="*/ 27 w 86"/>
                <a:gd name="T11" fmla="*/ 115 h 263"/>
                <a:gd name="T12" fmla="*/ 36 w 86"/>
                <a:gd name="T13" fmla="*/ 131 h 263"/>
                <a:gd name="T14" fmla="*/ 8 w 86"/>
                <a:gd name="T15" fmla="*/ 94 h 263"/>
                <a:gd name="T16" fmla="*/ 0 w 86"/>
                <a:gd name="T17" fmla="*/ 35 h 263"/>
                <a:gd name="T18" fmla="*/ 18 w 86"/>
                <a:gd name="T19" fmla="*/ 0 h 263"/>
                <a:gd name="T20" fmla="*/ 40 w 86"/>
                <a:gd name="T21" fmla="*/ 0 h 263"/>
                <a:gd name="T22" fmla="*/ 43 w 86"/>
                <a:gd name="T23" fmla="*/ 21 h 263"/>
                <a:gd name="T24" fmla="*/ 43 w 86"/>
                <a:gd name="T25" fmla="*/ 21 h 263"/>
                <a:gd name="T26" fmla="*/ 43 w 86"/>
                <a:gd name="T27" fmla="*/ 21 h 2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"/>
                <a:gd name="T43" fmla="*/ 0 h 263"/>
                <a:gd name="T44" fmla="*/ 86 w 86"/>
                <a:gd name="T45" fmla="*/ 263 h 2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" h="263">
                  <a:moveTo>
                    <a:pt x="86" y="43"/>
                  </a:moveTo>
                  <a:lnTo>
                    <a:pt x="83" y="99"/>
                  </a:lnTo>
                  <a:lnTo>
                    <a:pt x="35" y="99"/>
                  </a:lnTo>
                  <a:lnTo>
                    <a:pt x="47" y="145"/>
                  </a:lnTo>
                  <a:lnTo>
                    <a:pt x="48" y="192"/>
                  </a:lnTo>
                  <a:lnTo>
                    <a:pt x="54" y="231"/>
                  </a:lnTo>
                  <a:lnTo>
                    <a:pt x="71" y="263"/>
                  </a:lnTo>
                  <a:lnTo>
                    <a:pt x="15" y="189"/>
                  </a:lnTo>
                  <a:lnTo>
                    <a:pt x="0" y="71"/>
                  </a:lnTo>
                  <a:lnTo>
                    <a:pt x="35" y="0"/>
                  </a:lnTo>
                  <a:lnTo>
                    <a:pt x="80" y="0"/>
                  </a:lnTo>
                  <a:lnTo>
                    <a:pt x="86" y="4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7" name="Freeform 68"/>
            <p:cNvSpPr>
              <a:spLocks/>
            </p:cNvSpPr>
            <p:nvPr/>
          </p:nvSpPr>
          <p:spPr bwMode="auto">
            <a:xfrm>
              <a:off x="1405" y="1685"/>
              <a:ext cx="275" cy="95"/>
            </a:xfrm>
            <a:custGeom>
              <a:avLst/>
              <a:gdLst>
                <a:gd name="T0" fmla="*/ 7 w 548"/>
                <a:gd name="T1" fmla="*/ 29 h 191"/>
                <a:gd name="T2" fmla="*/ 31 w 548"/>
                <a:gd name="T3" fmla="*/ 33 h 191"/>
                <a:gd name="T4" fmla="*/ 49 w 548"/>
                <a:gd name="T5" fmla="*/ 12 h 191"/>
                <a:gd name="T6" fmla="*/ 83 w 548"/>
                <a:gd name="T7" fmla="*/ 0 h 191"/>
                <a:gd name="T8" fmla="*/ 250 w 548"/>
                <a:gd name="T9" fmla="*/ 0 h 191"/>
                <a:gd name="T10" fmla="*/ 265 w 548"/>
                <a:gd name="T11" fmla="*/ 6 h 191"/>
                <a:gd name="T12" fmla="*/ 275 w 548"/>
                <a:gd name="T13" fmla="*/ 29 h 191"/>
                <a:gd name="T14" fmla="*/ 272 w 548"/>
                <a:gd name="T15" fmla="*/ 63 h 191"/>
                <a:gd name="T16" fmla="*/ 262 w 548"/>
                <a:gd name="T17" fmla="*/ 80 h 191"/>
                <a:gd name="T18" fmla="*/ 241 w 548"/>
                <a:gd name="T19" fmla="*/ 89 h 191"/>
                <a:gd name="T20" fmla="*/ 213 w 548"/>
                <a:gd name="T21" fmla="*/ 88 h 191"/>
                <a:gd name="T22" fmla="*/ 193 w 548"/>
                <a:gd name="T23" fmla="*/ 74 h 191"/>
                <a:gd name="T24" fmla="*/ 177 w 548"/>
                <a:gd name="T25" fmla="*/ 48 h 191"/>
                <a:gd name="T26" fmla="*/ 174 w 548"/>
                <a:gd name="T27" fmla="*/ 42 h 191"/>
                <a:gd name="T28" fmla="*/ 156 w 548"/>
                <a:gd name="T29" fmla="*/ 42 h 191"/>
                <a:gd name="T30" fmla="*/ 152 w 548"/>
                <a:gd name="T31" fmla="*/ 61 h 191"/>
                <a:gd name="T32" fmla="*/ 140 w 548"/>
                <a:gd name="T33" fmla="*/ 77 h 191"/>
                <a:gd name="T34" fmla="*/ 113 w 548"/>
                <a:gd name="T35" fmla="*/ 91 h 191"/>
                <a:gd name="T36" fmla="*/ 83 w 548"/>
                <a:gd name="T37" fmla="*/ 95 h 191"/>
                <a:gd name="T38" fmla="*/ 61 w 548"/>
                <a:gd name="T39" fmla="*/ 91 h 191"/>
                <a:gd name="T40" fmla="*/ 46 w 548"/>
                <a:gd name="T41" fmla="*/ 79 h 191"/>
                <a:gd name="T42" fmla="*/ 34 w 548"/>
                <a:gd name="T43" fmla="*/ 50 h 191"/>
                <a:gd name="T44" fmla="*/ 18 w 548"/>
                <a:gd name="T45" fmla="*/ 39 h 191"/>
                <a:gd name="T46" fmla="*/ 0 w 548"/>
                <a:gd name="T47" fmla="*/ 36 h 191"/>
                <a:gd name="T48" fmla="*/ 7 w 548"/>
                <a:gd name="T49" fmla="*/ 29 h 191"/>
                <a:gd name="T50" fmla="*/ 7 w 548"/>
                <a:gd name="T51" fmla="*/ 29 h 191"/>
                <a:gd name="T52" fmla="*/ 7 w 548"/>
                <a:gd name="T53" fmla="*/ 29 h 19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48"/>
                <a:gd name="T82" fmla="*/ 0 h 191"/>
                <a:gd name="T83" fmla="*/ 548 w 548"/>
                <a:gd name="T84" fmla="*/ 191 h 19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48" h="191">
                  <a:moveTo>
                    <a:pt x="14" y="58"/>
                  </a:moveTo>
                  <a:lnTo>
                    <a:pt x="62" y="66"/>
                  </a:lnTo>
                  <a:lnTo>
                    <a:pt x="97" y="25"/>
                  </a:lnTo>
                  <a:lnTo>
                    <a:pt x="166" y="0"/>
                  </a:lnTo>
                  <a:lnTo>
                    <a:pt x="498" y="0"/>
                  </a:lnTo>
                  <a:lnTo>
                    <a:pt x="528" y="13"/>
                  </a:lnTo>
                  <a:lnTo>
                    <a:pt x="548" y="58"/>
                  </a:lnTo>
                  <a:lnTo>
                    <a:pt x="542" y="126"/>
                  </a:lnTo>
                  <a:lnTo>
                    <a:pt x="522" y="161"/>
                  </a:lnTo>
                  <a:lnTo>
                    <a:pt x="480" y="179"/>
                  </a:lnTo>
                  <a:lnTo>
                    <a:pt x="424" y="176"/>
                  </a:lnTo>
                  <a:lnTo>
                    <a:pt x="385" y="149"/>
                  </a:lnTo>
                  <a:lnTo>
                    <a:pt x="353" y="96"/>
                  </a:lnTo>
                  <a:lnTo>
                    <a:pt x="347" y="84"/>
                  </a:lnTo>
                  <a:lnTo>
                    <a:pt x="311" y="84"/>
                  </a:lnTo>
                  <a:lnTo>
                    <a:pt x="302" y="123"/>
                  </a:lnTo>
                  <a:lnTo>
                    <a:pt x="279" y="155"/>
                  </a:lnTo>
                  <a:lnTo>
                    <a:pt x="226" y="182"/>
                  </a:lnTo>
                  <a:lnTo>
                    <a:pt x="166" y="191"/>
                  </a:lnTo>
                  <a:lnTo>
                    <a:pt x="121" y="182"/>
                  </a:lnTo>
                  <a:lnTo>
                    <a:pt x="91" y="158"/>
                  </a:lnTo>
                  <a:lnTo>
                    <a:pt x="68" y="100"/>
                  </a:lnTo>
                  <a:lnTo>
                    <a:pt x="36" y="78"/>
                  </a:lnTo>
                  <a:lnTo>
                    <a:pt x="0" y="72"/>
                  </a:lnTo>
                  <a:lnTo>
                    <a:pt x="14" y="58"/>
                  </a:lnTo>
                  <a:close/>
                </a:path>
              </a:pathLst>
            </a:custGeom>
            <a:solidFill>
              <a:srgbClr val="898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8" name="Freeform 69"/>
            <p:cNvSpPr>
              <a:spLocks/>
            </p:cNvSpPr>
            <p:nvPr/>
          </p:nvSpPr>
          <p:spPr bwMode="auto">
            <a:xfrm>
              <a:off x="1589" y="1695"/>
              <a:ext cx="81" cy="67"/>
            </a:xfrm>
            <a:custGeom>
              <a:avLst/>
              <a:gdLst>
                <a:gd name="T0" fmla="*/ 5 w 161"/>
                <a:gd name="T1" fmla="*/ 11 h 133"/>
                <a:gd name="T2" fmla="*/ 0 w 161"/>
                <a:gd name="T3" fmla="*/ 39 h 133"/>
                <a:gd name="T4" fmla="*/ 20 w 161"/>
                <a:gd name="T5" fmla="*/ 61 h 133"/>
                <a:gd name="T6" fmla="*/ 46 w 161"/>
                <a:gd name="T7" fmla="*/ 67 h 133"/>
                <a:gd name="T8" fmla="*/ 70 w 161"/>
                <a:gd name="T9" fmla="*/ 61 h 133"/>
                <a:gd name="T10" fmla="*/ 79 w 161"/>
                <a:gd name="T11" fmla="*/ 47 h 133"/>
                <a:gd name="T12" fmla="*/ 81 w 161"/>
                <a:gd name="T13" fmla="*/ 24 h 133"/>
                <a:gd name="T14" fmla="*/ 78 w 161"/>
                <a:gd name="T15" fmla="*/ 8 h 133"/>
                <a:gd name="T16" fmla="*/ 68 w 161"/>
                <a:gd name="T17" fmla="*/ 0 h 133"/>
                <a:gd name="T18" fmla="*/ 52 w 161"/>
                <a:gd name="T19" fmla="*/ 0 h 133"/>
                <a:gd name="T20" fmla="*/ 23 w 161"/>
                <a:gd name="T21" fmla="*/ 5 h 133"/>
                <a:gd name="T22" fmla="*/ 5 w 161"/>
                <a:gd name="T23" fmla="*/ 11 h 133"/>
                <a:gd name="T24" fmla="*/ 5 w 161"/>
                <a:gd name="T25" fmla="*/ 11 h 133"/>
                <a:gd name="T26" fmla="*/ 5 w 161"/>
                <a:gd name="T27" fmla="*/ 11 h 1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1"/>
                <a:gd name="T43" fmla="*/ 0 h 133"/>
                <a:gd name="T44" fmla="*/ 161 w 161"/>
                <a:gd name="T45" fmla="*/ 133 h 13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1" h="133">
                  <a:moveTo>
                    <a:pt x="9" y="22"/>
                  </a:moveTo>
                  <a:lnTo>
                    <a:pt x="0" y="78"/>
                  </a:lnTo>
                  <a:lnTo>
                    <a:pt x="39" y="121"/>
                  </a:lnTo>
                  <a:lnTo>
                    <a:pt x="92" y="133"/>
                  </a:lnTo>
                  <a:lnTo>
                    <a:pt x="139" y="121"/>
                  </a:lnTo>
                  <a:lnTo>
                    <a:pt x="158" y="94"/>
                  </a:lnTo>
                  <a:lnTo>
                    <a:pt x="161" y="47"/>
                  </a:lnTo>
                  <a:lnTo>
                    <a:pt x="155" y="16"/>
                  </a:lnTo>
                  <a:lnTo>
                    <a:pt x="136" y="0"/>
                  </a:lnTo>
                  <a:lnTo>
                    <a:pt x="104" y="0"/>
                  </a:lnTo>
                  <a:lnTo>
                    <a:pt x="45" y="10"/>
                  </a:lnTo>
                  <a:lnTo>
                    <a:pt x="9" y="22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59" name="Freeform 70"/>
            <p:cNvSpPr>
              <a:spLocks/>
            </p:cNvSpPr>
            <p:nvPr/>
          </p:nvSpPr>
          <p:spPr bwMode="auto">
            <a:xfrm>
              <a:off x="1452" y="1705"/>
              <a:ext cx="103" cy="71"/>
            </a:xfrm>
            <a:custGeom>
              <a:avLst/>
              <a:gdLst>
                <a:gd name="T0" fmla="*/ 16 w 207"/>
                <a:gd name="T1" fmla="*/ 0 h 141"/>
                <a:gd name="T2" fmla="*/ 0 w 207"/>
                <a:gd name="T3" fmla="*/ 31 h 141"/>
                <a:gd name="T4" fmla="*/ 7 w 207"/>
                <a:gd name="T5" fmla="*/ 59 h 141"/>
                <a:gd name="T6" fmla="*/ 31 w 207"/>
                <a:gd name="T7" fmla="*/ 71 h 141"/>
                <a:gd name="T8" fmla="*/ 53 w 207"/>
                <a:gd name="T9" fmla="*/ 71 h 141"/>
                <a:gd name="T10" fmla="*/ 78 w 207"/>
                <a:gd name="T11" fmla="*/ 63 h 141"/>
                <a:gd name="T12" fmla="*/ 95 w 207"/>
                <a:gd name="T13" fmla="*/ 53 h 141"/>
                <a:gd name="T14" fmla="*/ 102 w 207"/>
                <a:gd name="T15" fmla="*/ 40 h 141"/>
                <a:gd name="T16" fmla="*/ 103 w 207"/>
                <a:gd name="T17" fmla="*/ 19 h 141"/>
                <a:gd name="T18" fmla="*/ 80 w 207"/>
                <a:gd name="T19" fmla="*/ 0 h 141"/>
                <a:gd name="T20" fmla="*/ 16 w 207"/>
                <a:gd name="T21" fmla="*/ 0 h 141"/>
                <a:gd name="T22" fmla="*/ 16 w 207"/>
                <a:gd name="T23" fmla="*/ 0 h 141"/>
                <a:gd name="T24" fmla="*/ 16 w 207"/>
                <a:gd name="T25" fmla="*/ 0 h 1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7"/>
                <a:gd name="T40" fmla="*/ 0 h 141"/>
                <a:gd name="T41" fmla="*/ 207 w 207"/>
                <a:gd name="T42" fmla="*/ 141 h 14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7" h="141">
                  <a:moveTo>
                    <a:pt x="32" y="0"/>
                  </a:moveTo>
                  <a:lnTo>
                    <a:pt x="0" y="62"/>
                  </a:lnTo>
                  <a:lnTo>
                    <a:pt x="15" y="117"/>
                  </a:lnTo>
                  <a:lnTo>
                    <a:pt x="63" y="141"/>
                  </a:lnTo>
                  <a:lnTo>
                    <a:pt x="106" y="141"/>
                  </a:lnTo>
                  <a:lnTo>
                    <a:pt x="157" y="126"/>
                  </a:lnTo>
                  <a:lnTo>
                    <a:pt x="190" y="105"/>
                  </a:lnTo>
                  <a:lnTo>
                    <a:pt x="204" y="79"/>
                  </a:lnTo>
                  <a:lnTo>
                    <a:pt x="207" y="37"/>
                  </a:lnTo>
                  <a:lnTo>
                    <a:pt x="16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0" name="Freeform 71"/>
            <p:cNvSpPr>
              <a:spLocks/>
            </p:cNvSpPr>
            <p:nvPr/>
          </p:nvSpPr>
          <p:spPr bwMode="auto">
            <a:xfrm>
              <a:off x="1596" y="1741"/>
              <a:ext cx="51" cy="18"/>
            </a:xfrm>
            <a:custGeom>
              <a:avLst/>
              <a:gdLst>
                <a:gd name="T0" fmla="*/ 0 w 101"/>
                <a:gd name="T1" fmla="*/ 0 h 37"/>
                <a:gd name="T2" fmla="*/ 15 w 101"/>
                <a:gd name="T3" fmla="*/ 17 h 37"/>
                <a:gd name="T4" fmla="*/ 39 w 101"/>
                <a:gd name="T5" fmla="*/ 18 h 37"/>
                <a:gd name="T6" fmla="*/ 51 w 101"/>
                <a:gd name="T7" fmla="*/ 7 h 37"/>
                <a:gd name="T8" fmla="*/ 33 w 101"/>
                <a:gd name="T9" fmla="*/ 4 h 37"/>
                <a:gd name="T10" fmla="*/ 12 w 101"/>
                <a:gd name="T11" fmla="*/ 4 h 37"/>
                <a:gd name="T12" fmla="*/ 0 w 101"/>
                <a:gd name="T13" fmla="*/ 0 h 37"/>
                <a:gd name="T14" fmla="*/ 0 w 101"/>
                <a:gd name="T15" fmla="*/ 0 h 37"/>
                <a:gd name="T16" fmla="*/ 0 w 101"/>
                <a:gd name="T17" fmla="*/ 0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7"/>
                <a:gd name="T29" fmla="*/ 101 w 101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7">
                  <a:moveTo>
                    <a:pt x="0" y="0"/>
                  </a:moveTo>
                  <a:lnTo>
                    <a:pt x="30" y="34"/>
                  </a:lnTo>
                  <a:lnTo>
                    <a:pt x="77" y="37"/>
                  </a:lnTo>
                  <a:lnTo>
                    <a:pt x="101" y="14"/>
                  </a:lnTo>
                  <a:lnTo>
                    <a:pt x="65" y="8"/>
                  </a:lnTo>
                  <a:lnTo>
                    <a:pt x="2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1" name="Freeform 72"/>
            <p:cNvSpPr>
              <a:spLocks/>
            </p:cNvSpPr>
            <p:nvPr/>
          </p:nvSpPr>
          <p:spPr bwMode="auto">
            <a:xfrm>
              <a:off x="1462" y="1731"/>
              <a:ext cx="51" cy="42"/>
            </a:xfrm>
            <a:custGeom>
              <a:avLst/>
              <a:gdLst>
                <a:gd name="T0" fmla="*/ 9 w 101"/>
                <a:gd name="T1" fmla="*/ 0 h 83"/>
                <a:gd name="T2" fmla="*/ 20 w 101"/>
                <a:gd name="T3" fmla="*/ 22 h 83"/>
                <a:gd name="T4" fmla="*/ 31 w 101"/>
                <a:gd name="T5" fmla="*/ 28 h 83"/>
                <a:gd name="T6" fmla="*/ 30 w 101"/>
                <a:gd name="T7" fmla="*/ 37 h 83"/>
                <a:gd name="T8" fmla="*/ 51 w 101"/>
                <a:gd name="T9" fmla="*/ 37 h 83"/>
                <a:gd name="T10" fmla="*/ 28 w 101"/>
                <a:gd name="T11" fmla="*/ 42 h 83"/>
                <a:gd name="T12" fmla="*/ 10 w 101"/>
                <a:gd name="T13" fmla="*/ 37 h 83"/>
                <a:gd name="T14" fmla="*/ 3 w 101"/>
                <a:gd name="T15" fmla="*/ 25 h 83"/>
                <a:gd name="T16" fmla="*/ 0 w 101"/>
                <a:gd name="T17" fmla="*/ 7 h 83"/>
                <a:gd name="T18" fmla="*/ 9 w 101"/>
                <a:gd name="T19" fmla="*/ 0 h 83"/>
                <a:gd name="T20" fmla="*/ 9 w 101"/>
                <a:gd name="T21" fmla="*/ 0 h 83"/>
                <a:gd name="T22" fmla="*/ 9 w 101"/>
                <a:gd name="T23" fmla="*/ 0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"/>
                <a:gd name="T37" fmla="*/ 0 h 83"/>
                <a:gd name="T38" fmla="*/ 101 w 101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" h="83">
                  <a:moveTo>
                    <a:pt x="17" y="0"/>
                  </a:moveTo>
                  <a:lnTo>
                    <a:pt x="39" y="44"/>
                  </a:lnTo>
                  <a:lnTo>
                    <a:pt x="62" y="56"/>
                  </a:lnTo>
                  <a:lnTo>
                    <a:pt x="59" y="74"/>
                  </a:lnTo>
                  <a:lnTo>
                    <a:pt x="101" y="74"/>
                  </a:lnTo>
                  <a:lnTo>
                    <a:pt x="56" y="83"/>
                  </a:lnTo>
                  <a:lnTo>
                    <a:pt x="20" y="74"/>
                  </a:lnTo>
                  <a:lnTo>
                    <a:pt x="5" y="50"/>
                  </a:lnTo>
                  <a:lnTo>
                    <a:pt x="0" y="1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2" name="Freeform 73"/>
            <p:cNvSpPr>
              <a:spLocks/>
            </p:cNvSpPr>
            <p:nvPr/>
          </p:nvSpPr>
          <p:spPr bwMode="auto">
            <a:xfrm>
              <a:off x="1593" y="1760"/>
              <a:ext cx="79" cy="47"/>
            </a:xfrm>
            <a:custGeom>
              <a:avLst/>
              <a:gdLst>
                <a:gd name="T0" fmla="*/ 0 w 157"/>
                <a:gd name="T1" fmla="*/ 26 h 92"/>
                <a:gd name="T2" fmla="*/ 24 w 157"/>
                <a:gd name="T3" fmla="*/ 47 h 92"/>
                <a:gd name="T4" fmla="*/ 39 w 157"/>
                <a:gd name="T5" fmla="*/ 42 h 92"/>
                <a:gd name="T6" fmla="*/ 31 w 157"/>
                <a:gd name="T7" fmla="*/ 21 h 92"/>
                <a:gd name="T8" fmla="*/ 57 w 157"/>
                <a:gd name="T9" fmla="*/ 26 h 92"/>
                <a:gd name="T10" fmla="*/ 76 w 157"/>
                <a:gd name="T11" fmla="*/ 9 h 92"/>
                <a:gd name="T12" fmla="*/ 79 w 157"/>
                <a:gd name="T13" fmla="*/ 0 h 92"/>
                <a:gd name="T14" fmla="*/ 58 w 157"/>
                <a:gd name="T15" fmla="*/ 14 h 92"/>
                <a:gd name="T16" fmla="*/ 34 w 157"/>
                <a:gd name="T17" fmla="*/ 14 h 92"/>
                <a:gd name="T18" fmla="*/ 15 w 157"/>
                <a:gd name="T19" fmla="*/ 6 h 92"/>
                <a:gd name="T20" fmla="*/ 10 w 157"/>
                <a:gd name="T21" fmla="*/ 18 h 92"/>
                <a:gd name="T22" fmla="*/ 2 w 157"/>
                <a:gd name="T23" fmla="*/ 18 h 92"/>
                <a:gd name="T24" fmla="*/ 0 w 157"/>
                <a:gd name="T25" fmla="*/ 26 h 92"/>
                <a:gd name="T26" fmla="*/ 0 w 157"/>
                <a:gd name="T27" fmla="*/ 26 h 92"/>
                <a:gd name="T28" fmla="*/ 0 w 157"/>
                <a:gd name="T29" fmla="*/ 26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7"/>
                <a:gd name="T46" fmla="*/ 0 h 92"/>
                <a:gd name="T47" fmla="*/ 157 w 157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7" h="92">
                  <a:moveTo>
                    <a:pt x="0" y="50"/>
                  </a:moveTo>
                  <a:lnTo>
                    <a:pt x="48" y="92"/>
                  </a:lnTo>
                  <a:lnTo>
                    <a:pt x="77" y="83"/>
                  </a:lnTo>
                  <a:lnTo>
                    <a:pt x="62" y="42"/>
                  </a:lnTo>
                  <a:lnTo>
                    <a:pt x="113" y="50"/>
                  </a:lnTo>
                  <a:lnTo>
                    <a:pt x="152" y="18"/>
                  </a:lnTo>
                  <a:lnTo>
                    <a:pt x="157" y="0"/>
                  </a:lnTo>
                  <a:lnTo>
                    <a:pt x="116" y="27"/>
                  </a:lnTo>
                  <a:lnTo>
                    <a:pt x="68" y="27"/>
                  </a:lnTo>
                  <a:lnTo>
                    <a:pt x="30" y="12"/>
                  </a:lnTo>
                  <a:lnTo>
                    <a:pt x="20" y="36"/>
                  </a:lnTo>
                  <a:lnTo>
                    <a:pt x="3" y="36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3" name="Freeform 74"/>
            <p:cNvSpPr>
              <a:spLocks/>
            </p:cNvSpPr>
            <p:nvPr/>
          </p:nvSpPr>
          <p:spPr bwMode="auto">
            <a:xfrm>
              <a:off x="1439" y="1741"/>
              <a:ext cx="102" cy="67"/>
            </a:xfrm>
            <a:custGeom>
              <a:avLst/>
              <a:gdLst>
                <a:gd name="T0" fmla="*/ 0 w 204"/>
                <a:gd name="T1" fmla="*/ 0 h 135"/>
                <a:gd name="T2" fmla="*/ 8 w 204"/>
                <a:gd name="T3" fmla="*/ 36 h 135"/>
                <a:gd name="T4" fmla="*/ 28 w 204"/>
                <a:gd name="T5" fmla="*/ 61 h 135"/>
                <a:gd name="T6" fmla="*/ 46 w 204"/>
                <a:gd name="T7" fmla="*/ 67 h 135"/>
                <a:gd name="T8" fmla="*/ 79 w 204"/>
                <a:gd name="T9" fmla="*/ 51 h 135"/>
                <a:gd name="T10" fmla="*/ 98 w 204"/>
                <a:gd name="T11" fmla="*/ 38 h 135"/>
                <a:gd name="T12" fmla="*/ 102 w 204"/>
                <a:gd name="T13" fmla="*/ 27 h 135"/>
                <a:gd name="T14" fmla="*/ 73 w 204"/>
                <a:gd name="T15" fmla="*/ 39 h 135"/>
                <a:gd name="T16" fmla="*/ 40 w 204"/>
                <a:gd name="T17" fmla="*/ 39 h 135"/>
                <a:gd name="T18" fmla="*/ 23 w 204"/>
                <a:gd name="T19" fmla="*/ 35 h 135"/>
                <a:gd name="T20" fmla="*/ 12 w 204"/>
                <a:gd name="T21" fmla="*/ 21 h 135"/>
                <a:gd name="T22" fmla="*/ 8 w 204"/>
                <a:gd name="T23" fmla="*/ 0 h 135"/>
                <a:gd name="T24" fmla="*/ 0 w 204"/>
                <a:gd name="T25" fmla="*/ 0 h 135"/>
                <a:gd name="T26" fmla="*/ 0 w 204"/>
                <a:gd name="T27" fmla="*/ 0 h 135"/>
                <a:gd name="T28" fmla="*/ 0 w 204"/>
                <a:gd name="T29" fmla="*/ 0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4"/>
                <a:gd name="T46" fmla="*/ 0 h 135"/>
                <a:gd name="T47" fmla="*/ 204 w 204"/>
                <a:gd name="T48" fmla="*/ 135 h 1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4" h="135">
                  <a:moveTo>
                    <a:pt x="0" y="0"/>
                  </a:moveTo>
                  <a:lnTo>
                    <a:pt x="16" y="73"/>
                  </a:lnTo>
                  <a:lnTo>
                    <a:pt x="56" y="123"/>
                  </a:lnTo>
                  <a:lnTo>
                    <a:pt x="92" y="135"/>
                  </a:lnTo>
                  <a:lnTo>
                    <a:pt x="158" y="102"/>
                  </a:lnTo>
                  <a:lnTo>
                    <a:pt x="195" y="76"/>
                  </a:lnTo>
                  <a:lnTo>
                    <a:pt x="204" y="55"/>
                  </a:lnTo>
                  <a:lnTo>
                    <a:pt x="145" y="79"/>
                  </a:lnTo>
                  <a:lnTo>
                    <a:pt x="80" y="79"/>
                  </a:lnTo>
                  <a:lnTo>
                    <a:pt x="45" y="70"/>
                  </a:lnTo>
                  <a:lnTo>
                    <a:pt x="23" y="43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4" name="Freeform 75"/>
            <p:cNvSpPr>
              <a:spLocks/>
            </p:cNvSpPr>
            <p:nvPr/>
          </p:nvSpPr>
          <p:spPr bwMode="auto">
            <a:xfrm>
              <a:off x="1404" y="1827"/>
              <a:ext cx="246" cy="232"/>
            </a:xfrm>
            <a:custGeom>
              <a:avLst/>
              <a:gdLst>
                <a:gd name="T0" fmla="*/ 0 w 492"/>
                <a:gd name="T1" fmla="*/ 19 h 465"/>
                <a:gd name="T2" fmla="*/ 12 w 492"/>
                <a:gd name="T3" fmla="*/ 58 h 465"/>
                <a:gd name="T4" fmla="*/ 20 w 492"/>
                <a:gd name="T5" fmla="*/ 69 h 465"/>
                <a:gd name="T6" fmla="*/ 25 w 492"/>
                <a:gd name="T7" fmla="*/ 90 h 465"/>
                <a:gd name="T8" fmla="*/ 54 w 492"/>
                <a:gd name="T9" fmla="*/ 116 h 465"/>
                <a:gd name="T10" fmla="*/ 92 w 492"/>
                <a:gd name="T11" fmla="*/ 141 h 465"/>
                <a:gd name="T12" fmla="*/ 116 w 492"/>
                <a:gd name="T13" fmla="*/ 147 h 465"/>
                <a:gd name="T14" fmla="*/ 109 w 492"/>
                <a:gd name="T15" fmla="*/ 158 h 465"/>
                <a:gd name="T16" fmla="*/ 133 w 492"/>
                <a:gd name="T17" fmla="*/ 166 h 465"/>
                <a:gd name="T18" fmla="*/ 133 w 492"/>
                <a:gd name="T19" fmla="*/ 184 h 465"/>
                <a:gd name="T20" fmla="*/ 151 w 492"/>
                <a:gd name="T21" fmla="*/ 178 h 465"/>
                <a:gd name="T22" fmla="*/ 143 w 492"/>
                <a:gd name="T23" fmla="*/ 207 h 465"/>
                <a:gd name="T24" fmla="*/ 135 w 492"/>
                <a:gd name="T25" fmla="*/ 228 h 465"/>
                <a:gd name="T26" fmla="*/ 141 w 492"/>
                <a:gd name="T27" fmla="*/ 232 h 465"/>
                <a:gd name="T28" fmla="*/ 175 w 492"/>
                <a:gd name="T29" fmla="*/ 206 h 465"/>
                <a:gd name="T30" fmla="*/ 203 w 492"/>
                <a:gd name="T31" fmla="*/ 159 h 465"/>
                <a:gd name="T32" fmla="*/ 216 w 492"/>
                <a:gd name="T33" fmla="*/ 125 h 465"/>
                <a:gd name="T34" fmla="*/ 230 w 492"/>
                <a:gd name="T35" fmla="*/ 156 h 465"/>
                <a:gd name="T36" fmla="*/ 230 w 492"/>
                <a:gd name="T37" fmla="*/ 193 h 465"/>
                <a:gd name="T38" fmla="*/ 245 w 492"/>
                <a:gd name="T39" fmla="*/ 141 h 465"/>
                <a:gd name="T40" fmla="*/ 246 w 492"/>
                <a:gd name="T41" fmla="*/ 69 h 465"/>
                <a:gd name="T42" fmla="*/ 177 w 492"/>
                <a:gd name="T43" fmla="*/ 98 h 465"/>
                <a:gd name="T44" fmla="*/ 82 w 492"/>
                <a:gd name="T45" fmla="*/ 73 h 465"/>
                <a:gd name="T46" fmla="*/ 0 w 492"/>
                <a:gd name="T47" fmla="*/ 0 h 465"/>
                <a:gd name="T48" fmla="*/ 0 w 492"/>
                <a:gd name="T49" fmla="*/ 19 h 465"/>
                <a:gd name="T50" fmla="*/ 0 w 492"/>
                <a:gd name="T51" fmla="*/ 19 h 465"/>
                <a:gd name="T52" fmla="*/ 0 w 492"/>
                <a:gd name="T53" fmla="*/ 19 h 46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92"/>
                <a:gd name="T82" fmla="*/ 0 h 465"/>
                <a:gd name="T83" fmla="*/ 492 w 492"/>
                <a:gd name="T84" fmla="*/ 465 h 46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92" h="465">
                  <a:moveTo>
                    <a:pt x="0" y="39"/>
                  </a:moveTo>
                  <a:lnTo>
                    <a:pt x="23" y="117"/>
                  </a:lnTo>
                  <a:lnTo>
                    <a:pt x="39" y="138"/>
                  </a:lnTo>
                  <a:lnTo>
                    <a:pt x="50" y="180"/>
                  </a:lnTo>
                  <a:lnTo>
                    <a:pt x="107" y="233"/>
                  </a:lnTo>
                  <a:lnTo>
                    <a:pt x="184" y="282"/>
                  </a:lnTo>
                  <a:lnTo>
                    <a:pt x="231" y="295"/>
                  </a:lnTo>
                  <a:lnTo>
                    <a:pt x="217" y="316"/>
                  </a:lnTo>
                  <a:lnTo>
                    <a:pt x="266" y="333"/>
                  </a:lnTo>
                  <a:lnTo>
                    <a:pt x="266" y="369"/>
                  </a:lnTo>
                  <a:lnTo>
                    <a:pt x="302" y="357"/>
                  </a:lnTo>
                  <a:lnTo>
                    <a:pt x="285" y="415"/>
                  </a:lnTo>
                  <a:lnTo>
                    <a:pt x="269" y="456"/>
                  </a:lnTo>
                  <a:lnTo>
                    <a:pt x="282" y="465"/>
                  </a:lnTo>
                  <a:lnTo>
                    <a:pt x="349" y="412"/>
                  </a:lnTo>
                  <a:lnTo>
                    <a:pt x="406" y="319"/>
                  </a:lnTo>
                  <a:lnTo>
                    <a:pt x="432" y="251"/>
                  </a:lnTo>
                  <a:lnTo>
                    <a:pt x="459" y="313"/>
                  </a:lnTo>
                  <a:lnTo>
                    <a:pt x="459" y="386"/>
                  </a:lnTo>
                  <a:lnTo>
                    <a:pt x="489" y="282"/>
                  </a:lnTo>
                  <a:lnTo>
                    <a:pt x="492" y="138"/>
                  </a:lnTo>
                  <a:lnTo>
                    <a:pt x="353" y="197"/>
                  </a:lnTo>
                  <a:lnTo>
                    <a:pt x="163" y="147"/>
                  </a:lnTo>
                  <a:lnTo>
                    <a:pt x="0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5" name="Freeform 76"/>
            <p:cNvSpPr>
              <a:spLocks/>
            </p:cNvSpPr>
            <p:nvPr/>
          </p:nvSpPr>
          <p:spPr bwMode="auto">
            <a:xfrm>
              <a:off x="1346" y="1395"/>
              <a:ext cx="374" cy="289"/>
            </a:xfrm>
            <a:custGeom>
              <a:avLst/>
              <a:gdLst>
                <a:gd name="T0" fmla="*/ 0 w 747"/>
                <a:gd name="T1" fmla="*/ 220 h 578"/>
                <a:gd name="T2" fmla="*/ 7 w 747"/>
                <a:gd name="T3" fmla="*/ 235 h 578"/>
                <a:gd name="T4" fmla="*/ 5 w 747"/>
                <a:gd name="T5" fmla="*/ 253 h 578"/>
                <a:gd name="T6" fmla="*/ 8 w 747"/>
                <a:gd name="T7" fmla="*/ 267 h 578"/>
                <a:gd name="T8" fmla="*/ 4 w 747"/>
                <a:gd name="T9" fmla="*/ 288 h 578"/>
                <a:gd name="T10" fmla="*/ 20 w 747"/>
                <a:gd name="T11" fmla="*/ 288 h 578"/>
                <a:gd name="T12" fmla="*/ 97 w 747"/>
                <a:gd name="T13" fmla="*/ 289 h 578"/>
                <a:gd name="T14" fmla="*/ 156 w 747"/>
                <a:gd name="T15" fmla="*/ 285 h 578"/>
                <a:gd name="T16" fmla="*/ 225 w 747"/>
                <a:gd name="T17" fmla="*/ 274 h 578"/>
                <a:gd name="T18" fmla="*/ 280 w 747"/>
                <a:gd name="T19" fmla="*/ 260 h 578"/>
                <a:gd name="T20" fmla="*/ 346 w 747"/>
                <a:gd name="T21" fmla="*/ 235 h 578"/>
                <a:gd name="T22" fmla="*/ 374 w 747"/>
                <a:gd name="T23" fmla="*/ 224 h 578"/>
                <a:gd name="T24" fmla="*/ 356 w 747"/>
                <a:gd name="T25" fmla="*/ 196 h 578"/>
                <a:gd name="T26" fmla="*/ 353 w 747"/>
                <a:gd name="T27" fmla="*/ 186 h 578"/>
                <a:gd name="T28" fmla="*/ 347 w 747"/>
                <a:gd name="T29" fmla="*/ 149 h 578"/>
                <a:gd name="T30" fmla="*/ 338 w 747"/>
                <a:gd name="T31" fmla="*/ 117 h 578"/>
                <a:gd name="T32" fmla="*/ 319 w 747"/>
                <a:gd name="T33" fmla="*/ 79 h 578"/>
                <a:gd name="T34" fmla="*/ 295 w 747"/>
                <a:gd name="T35" fmla="*/ 48 h 578"/>
                <a:gd name="T36" fmla="*/ 261 w 747"/>
                <a:gd name="T37" fmla="*/ 22 h 578"/>
                <a:gd name="T38" fmla="*/ 229 w 747"/>
                <a:gd name="T39" fmla="*/ 8 h 578"/>
                <a:gd name="T40" fmla="*/ 194 w 747"/>
                <a:gd name="T41" fmla="*/ 0 h 578"/>
                <a:gd name="T42" fmla="*/ 153 w 747"/>
                <a:gd name="T43" fmla="*/ 2 h 578"/>
                <a:gd name="T44" fmla="*/ 115 w 747"/>
                <a:gd name="T45" fmla="*/ 8 h 578"/>
                <a:gd name="T46" fmla="*/ 97 w 747"/>
                <a:gd name="T47" fmla="*/ 7 h 578"/>
                <a:gd name="T48" fmla="*/ 86 w 747"/>
                <a:gd name="T49" fmla="*/ 8 h 578"/>
                <a:gd name="T50" fmla="*/ 78 w 747"/>
                <a:gd name="T51" fmla="*/ 11 h 578"/>
                <a:gd name="T52" fmla="*/ 74 w 747"/>
                <a:gd name="T53" fmla="*/ 21 h 578"/>
                <a:gd name="T54" fmla="*/ 74 w 747"/>
                <a:gd name="T55" fmla="*/ 25 h 578"/>
                <a:gd name="T56" fmla="*/ 55 w 747"/>
                <a:gd name="T57" fmla="*/ 38 h 578"/>
                <a:gd name="T58" fmla="*/ 32 w 747"/>
                <a:gd name="T59" fmla="*/ 65 h 578"/>
                <a:gd name="T60" fmla="*/ 14 w 747"/>
                <a:gd name="T61" fmla="*/ 96 h 578"/>
                <a:gd name="T62" fmla="*/ 3 w 747"/>
                <a:gd name="T63" fmla="*/ 127 h 578"/>
                <a:gd name="T64" fmla="*/ 0 w 747"/>
                <a:gd name="T65" fmla="*/ 158 h 578"/>
                <a:gd name="T66" fmla="*/ 1 w 747"/>
                <a:gd name="T67" fmla="*/ 190 h 578"/>
                <a:gd name="T68" fmla="*/ 1 w 747"/>
                <a:gd name="T69" fmla="*/ 209 h 578"/>
                <a:gd name="T70" fmla="*/ 0 w 747"/>
                <a:gd name="T71" fmla="*/ 220 h 578"/>
                <a:gd name="T72" fmla="*/ 0 w 747"/>
                <a:gd name="T73" fmla="*/ 220 h 578"/>
                <a:gd name="T74" fmla="*/ 0 w 747"/>
                <a:gd name="T75" fmla="*/ 220 h 5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7"/>
                <a:gd name="T115" fmla="*/ 0 h 578"/>
                <a:gd name="T116" fmla="*/ 747 w 747"/>
                <a:gd name="T117" fmla="*/ 578 h 5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7" h="578">
                  <a:moveTo>
                    <a:pt x="0" y="439"/>
                  </a:moveTo>
                  <a:lnTo>
                    <a:pt x="13" y="470"/>
                  </a:lnTo>
                  <a:lnTo>
                    <a:pt x="9" y="505"/>
                  </a:lnTo>
                  <a:lnTo>
                    <a:pt x="16" y="534"/>
                  </a:lnTo>
                  <a:lnTo>
                    <a:pt x="7" y="576"/>
                  </a:lnTo>
                  <a:lnTo>
                    <a:pt x="40" y="575"/>
                  </a:lnTo>
                  <a:lnTo>
                    <a:pt x="193" y="578"/>
                  </a:lnTo>
                  <a:lnTo>
                    <a:pt x="312" y="569"/>
                  </a:lnTo>
                  <a:lnTo>
                    <a:pt x="450" y="548"/>
                  </a:lnTo>
                  <a:lnTo>
                    <a:pt x="560" y="519"/>
                  </a:lnTo>
                  <a:lnTo>
                    <a:pt x="691" y="470"/>
                  </a:lnTo>
                  <a:lnTo>
                    <a:pt x="747" y="448"/>
                  </a:lnTo>
                  <a:lnTo>
                    <a:pt x="712" y="392"/>
                  </a:lnTo>
                  <a:lnTo>
                    <a:pt x="705" y="371"/>
                  </a:lnTo>
                  <a:lnTo>
                    <a:pt x="693" y="298"/>
                  </a:lnTo>
                  <a:lnTo>
                    <a:pt x="675" y="234"/>
                  </a:lnTo>
                  <a:lnTo>
                    <a:pt x="638" y="157"/>
                  </a:lnTo>
                  <a:lnTo>
                    <a:pt x="590" y="95"/>
                  </a:lnTo>
                  <a:lnTo>
                    <a:pt x="522" y="44"/>
                  </a:lnTo>
                  <a:lnTo>
                    <a:pt x="457" y="15"/>
                  </a:lnTo>
                  <a:lnTo>
                    <a:pt x="388" y="0"/>
                  </a:lnTo>
                  <a:lnTo>
                    <a:pt x="305" y="3"/>
                  </a:lnTo>
                  <a:lnTo>
                    <a:pt x="229" y="16"/>
                  </a:lnTo>
                  <a:lnTo>
                    <a:pt x="194" y="13"/>
                  </a:lnTo>
                  <a:lnTo>
                    <a:pt x="172" y="15"/>
                  </a:lnTo>
                  <a:lnTo>
                    <a:pt x="155" y="21"/>
                  </a:lnTo>
                  <a:lnTo>
                    <a:pt x="148" y="42"/>
                  </a:lnTo>
                  <a:lnTo>
                    <a:pt x="148" y="50"/>
                  </a:lnTo>
                  <a:lnTo>
                    <a:pt x="110" y="75"/>
                  </a:lnTo>
                  <a:lnTo>
                    <a:pt x="63" y="130"/>
                  </a:lnTo>
                  <a:lnTo>
                    <a:pt x="27" y="192"/>
                  </a:lnTo>
                  <a:lnTo>
                    <a:pt x="6" y="254"/>
                  </a:lnTo>
                  <a:lnTo>
                    <a:pt x="0" y="315"/>
                  </a:lnTo>
                  <a:lnTo>
                    <a:pt x="1" y="380"/>
                  </a:lnTo>
                  <a:lnTo>
                    <a:pt x="1" y="418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6" name="Freeform 77"/>
            <p:cNvSpPr>
              <a:spLocks/>
            </p:cNvSpPr>
            <p:nvPr/>
          </p:nvSpPr>
          <p:spPr bwMode="auto">
            <a:xfrm>
              <a:off x="1424" y="1416"/>
              <a:ext cx="91" cy="89"/>
            </a:xfrm>
            <a:custGeom>
              <a:avLst/>
              <a:gdLst>
                <a:gd name="T0" fmla="*/ 0 w 181"/>
                <a:gd name="T1" fmla="*/ 7 h 177"/>
                <a:gd name="T2" fmla="*/ 36 w 181"/>
                <a:gd name="T3" fmla="*/ 16 h 177"/>
                <a:gd name="T4" fmla="*/ 64 w 181"/>
                <a:gd name="T5" fmla="*/ 32 h 177"/>
                <a:gd name="T6" fmla="*/ 79 w 181"/>
                <a:gd name="T7" fmla="*/ 56 h 177"/>
                <a:gd name="T8" fmla="*/ 66 w 181"/>
                <a:gd name="T9" fmla="*/ 78 h 177"/>
                <a:gd name="T10" fmla="*/ 60 w 181"/>
                <a:gd name="T11" fmla="*/ 89 h 177"/>
                <a:gd name="T12" fmla="*/ 86 w 181"/>
                <a:gd name="T13" fmla="*/ 65 h 177"/>
                <a:gd name="T14" fmla="*/ 91 w 181"/>
                <a:gd name="T15" fmla="*/ 62 h 177"/>
                <a:gd name="T16" fmla="*/ 76 w 181"/>
                <a:gd name="T17" fmla="*/ 32 h 177"/>
                <a:gd name="T18" fmla="*/ 53 w 181"/>
                <a:gd name="T19" fmla="*/ 13 h 177"/>
                <a:gd name="T20" fmla="*/ 28 w 181"/>
                <a:gd name="T21" fmla="*/ 4 h 177"/>
                <a:gd name="T22" fmla="*/ 8 w 181"/>
                <a:gd name="T23" fmla="*/ 0 h 177"/>
                <a:gd name="T24" fmla="*/ 0 w 181"/>
                <a:gd name="T25" fmla="*/ 7 h 177"/>
                <a:gd name="T26" fmla="*/ 0 w 181"/>
                <a:gd name="T27" fmla="*/ 7 h 177"/>
                <a:gd name="T28" fmla="*/ 0 w 181"/>
                <a:gd name="T29" fmla="*/ 7 h 1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1"/>
                <a:gd name="T46" fmla="*/ 0 h 177"/>
                <a:gd name="T47" fmla="*/ 181 w 181"/>
                <a:gd name="T48" fmla="*/ 177 h 17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1" h="177">
                  <a:moveTo>
                    <a:pt x="0" y="14"/>
                  </a:moveTo>
                  <a:lnTo>
                    <a:pt x="72" y="32"/>
                  </a:lnTo>
                  <a:lnTo>
                    <a:pt x="128" y="64"/>
                  </a:lnTo>
                  <a:lnTo>
                    <a:pt x="158" y="112"/>
                  </a:lnTo>
                  <a:lnTo>
                    <a:pt x="131" y="155"/>
                  </a:lnTo>
                  <a:lnTo>
                    <a:pt x="120" y="177"/>
                  </a:lnTo>
                  <a:lnTo>
                    <a:pt x="172" y="130"/>
                  </a:lnTo>
                  <a:lnTo>
                    <a:pt x="181" y="123"/>
                  </a:lnTo>
                  <a:lnTo>
                    <a:pt x="152" y="64"/>
                  </a:lnTo>
                  <a:lnTo>
                    <a:pt x="105" y="26"/>
                  </a:lnTo>
                  <a:lnTo>
                    <a:pt x="56" y="8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7" name="Freeform 78"/>
            <p:cNvSpPr>
              <a:spLocks/>
            </p:cNvSpPr>
            <p:nvPr/>
          </p:nvSpPr>
          <p:spPr bwMode="auto">
            <a:xfrm>
              <a:off x="1365" y="1542"/>
              <a:ext cx="157" cy="140"/>
            </a:xfrm>
            <a:custGeom>
              <a:avLst/>
              <a:gdLst>
                <a:gd name="T0" fmla="*/ 116 w 314"/>
                <a:gd name="T1" fmla="*/ 43 h 280"/>
                <a:gd name="T2" fmla="*/ 106 w 314"/>
                <a:gd name="T3" fmla="*/ 49 h 280"/>
                <a:gd name="T4" fmla="*/ 96 w 314"/>
                <a:gd name="T5" fmla="*/ 17 h 280"/>
                <a:gd name="T6" fmla="*/ 92 w 314"/>
                <a:gd name="T7" fmla="*/ 0 h 280"/>
                <a:gd name="T8" fmla="*/ 75 w 314"/>
                <a:gd name="T9" fmla="*/ 34 h 280"/>
                <a:gd name="T10" fmla="*/ 79 w 314"/>
                <a:gd name="T11" fmla="*/ 49 h 280"/>
                <a:gd name="T12" fmla="*/ 67 w 314"/>
                <a:gd name="T13" fmla="*/ 43 h 280"/>
                <a:gd name="T14" fmla="*/ 70 w 314"/>
                <a:gd name="T15" fmla="*/ 77 h 280"/>
                <a:gd name="T16" fmla="*/ 56 w 314"/>
                <a:gd name="T17" fmla="*/ 78 h 280"/>
                <a:gd name="T18" fmla="*/ 65 w 314"/>
                <a:gd name="T19" fmla="*/ 108 h 280"/>
                <a:gd name="T20" fmla="*/ 48 w 314"/>
                <a:gd name="T21" fmla="*/ 113 h 280"/>
                <a:gd name="T22" fmla="*/ 29 w 314"/>
                <a:gd name="T23" fmla="*/ 113 h 280"/>
                <a:gd name="T24" fmla="*/ 16 w 314"/>
                <a:gd name="T25" fmla="*/ 105 h 280"/>
                <a:gd name="T26" fmla="*/ 12 w 314"/>
                <a:gd name="T27" fmla="*/ 88 h 280"/>
                <a:gd name="T28" fmla="*/ 10 w 314"/>
                <a:gd name="T29" fmla="*/ 77 h 280"/>
                <a:gd name="T30" fmla="*/ 1 w 314"/>
                <a:gd name="T31" fmla="*/ 88 h 280"/>
                <a:gd name="T32" fmla="*/ 4 w 314"/>
                <a:gd name="T33" fmla="*/ 108 h 280"/>
                <a:gd name="T34" fmla="*/ 14 w 314"/>
                <a:gd name="T35" fmla="*/ 122 h 280"/>
                <a:gd name="T36" fmla="*/ 0 w 314"/>
                <a:gd name="T37" fmla="*/ 140 h 280"/>
                <a:gd name="T38" fmla="*/ 52 w 314"/>
                <a:gd name="T39" fmla="*/ 124 h 280"/>
                <a:gd name="T40" fmla="*/ 80 w 314"/>
                <a:gd name="T41" fmla="*/ 115 h 280"/>
                <a:gd name="T42" fmla="*/ 108 w 314"/>
                <a:gd name="T43" fmla="*/ 103 h 280"/>
                <a:gd name="T44" fmla="*/ 157 w 314"/>
                <a:gd name="T45" fmla="*/ 92 h 280"/>
                <a:gd name="T46" fmla="*/ 141 w 314"/>
                <a:gd name="T47" fmla="*/ 54 h 280"/>
                <a:gd name="T48" fmla="*/ 116 w 314"/>
                <a:gd name="T49" fmla="*/ 43 h 280"/>
                <a:gd name="T50" fmla="*/ 116 w 314"/>
                <a:gd name="T51" fmla="*/ 43 h 280"/>
                <a:gd name="T52" fmla="*/ 116 w 314"/>
                <a:gd name="T53" fmla="*/ 43 h 2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14"/>
                <a:gd name="T82" fmla="*/ 0 h 280"/>
                <a:gd name="T83" fmla="*/ 314 w 314"/>
                <a:gd name="T84" fmla="*/ 280 h 28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14" h="280">
                  <a:moveTo>
                    <a:pt x="232" y="85"/>
                  </a:moveTo>
                  <a:lnTo>
                    <a:pt x="211" y="98"/>
                  </a:lnTo>
                  <a:lnTo>
                    <a:pt x="192" y="33"/>
                  </a:lnTo>
                  <a:lnTo>
                    <a:pt x="183" y="0"/>
                  </a:lnTo>
                  <a:lnTo>
                    <a:pt x="149" y="67"/>
                  </a:lnTo>
                  <a:lnTo>
                    <a:pt x="158" y="98"/>
                  </a:lnTo>
                  <a:lnTo>
                    <a:pt x="134" y="85"/>
                  </a:lnTo>
                  <a:lnTo>
                    <a:pt x="139" y="154"/>
                  </a:lnTo>
                  <a:lnTo>
                    <a:pt x="112" y="156"/>
                  </a:lnTo>
                  <a:lnTo>
                    <a:pt x="130" y="216"/>
                  </a:lnTo>
                  <a:lnTo>
                    <a:pt x="95" y="225"/>
                  </a:lnTo>
                  <a:lnTo>
                    <a:pt x="57" y="225"/>
                  </a:lnTo>
                  <a:lnTo>
                    <a:pt x="32" y="210"/>
                  </a:lnTo>
                  <a:lnTo>
                    <a:pt x="24" y="175"/>
                  </a:lnTo>
                  <a:lnTo>
                    <a:pt x="20" y="154"/>
                  </a:lnTo>
                  <a:lnTo>
                    <a:pt x="1" y="175"/>
                  </a:lnTo>
                  <a:lnTo>
                    <a:pt x="7" y="216"/>
                  </a:lnTo>
                  <a:lnTo>
                    <a:pt x="27" y="244"/>
                  </a:lnTo>
                  <a:lnTo>
                    <a:pt x="0" y="280"/>
                  </a:lnTo>
                  <a:lnTo>
                    <a:pt x="103" y="247"/>
                  </a:lnTo>
                  <a:lnTo>
                    <a:pt x="160" y="230"/>
                  </a:lnTo>
                  <a:lnTo>
                    <a:pt x="216" y="206"/>
                  </a:lnTo>
                  <a:lnTo>
                    <a:pt x="314" y="183"/>
                  </a:lnTo>
                  <a:lnTo>
                    <a:pt x="282" y="107"/>
                  </a:lnTo>
                  <a:lnTo>
                    <a:pt x="232" y="85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8" name="Freeform 79"/>
            <p:cNvSpPr>
              <a:spLocks/>
            </p:cNvSpPr>
            <p:nvPr/>
          </p:nvSpPr>
          <p:spPr bwMode="auto">
            <a:xfrm>
              <a:off x="1353" y="1479"/>
              <a:ext cx="34" cy="109"/>
            </a:xfrm>
            <a:custGeom>
              <a:avLst/>
              <a:gdLst>
                <a:gd name="T0" fmla="*/ 24 w 68"/>
                <a:gd name="T1" fmla="*/ 16 h 218"/>
                <a:gd name="T2" fmla="*/ 10 w 68"/>
                <a:gd name="T3" fmla="*/ 39 h 218"/>
                <a:gd name="T4" fmla="*/ 4 w 68"/>
                <a:gd name="T5" fmla="*/ 79 h 218"/>
                <a:gd name="T6" fmla="*/ 5 w 68"/>
                <a:gd name="T7" fmla="*/ 99 h 218"/>
                <a:gd name="T8" fmla="*/ 0 w 68"/>
                <a:gd name="T9" fmla="*/ 109 h 218"/>
                <a:gd name="T10" fmla="*/ 28 w 68"/>
                <a:gd name="T11" fmla="*/ 106 h 218"/>
                <a:gd name="T12" fmla="*/ 24 w 68"/>
                <a:gd name="T13" fmla="*/ 68 h 218"/>
                <a:gd name="T14" fmla="*/ 34 w 68"/>
                <a:gd name="T15" fmla="*/ 24 h 218"/>
                <a:gd name="T16" fmla="*/ 30 w 68"/>
                <a:gd name="T17" fmla="*/ 17 h 218"/>
                <a:gd name="T18" fmla="*/ 33 w 68"/>
                <a:gd name="T19" fmla="*/ 0 h 218"/>
                <a:gd name="T20" fmla="*/ 24 w 68"/>
                <a:gd name="T21" fmla="*/ 16 h 218"/>
                <a:gd name="T22" fmla="*/ 24 w 68"/>
                <a:gd name="T23" fmla="*/ 16 h 218"/>
                <a:gd name="T24" fmla="*/ 24 w 68"/>
                <a:gd name="T25" fmla="*/ 16 h 2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218"/>
                <a:gd name="T41" fmla="*/ 68 w 68"/>
                <a:gd name="T42" fmla="*/ 218 h 2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218">
                  <a:moveTo>
                    <a:pt x="47" y="32"/>
                  </a:moveTo>
                  <a:lnTo>
                    <a:pt x="19" y="78"/>
                  </a:lnTo>
                  <a:lnTo>
                    <a:pt x="7" y="157"/>
                  </a:lnTo>
                  <a:lnTo>
                    <a:pt x="9" y="198"/>
                  </a:lnTo>
                  <a:lnTo>
                    <a:pt x="0" y="218"/>
                  </a:lnTo>
                  <a:lnTo>
                    <a:pt x="56" y="212"/>
                  </a:lnTo>
                  <a:lnTo>
                    <a:pt x="48" y="136"/>
                  </a:lnTo>
                  <a:lnTo>
                    <a:pt x="68" y="48"/>
                  </a:lnTo>
                  <a:lnTo>
                    <a:pt x="60" y="33"/>
                  </a:lnTo>
                  <a:lnTo>
                    <a:pt x="65" y="0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69" name="Freeform 80"/>
            <p:cNvSpPr>
              <a:spLocks/>
            </p:cNvSpPr>
            <p:nvPr/>
          </p:nvSpPr>
          <p:spPr bwMode="auto">
            <a:xfrm>
              <a:off x="1477" y="1493"/>
              <a:ext cx="131" cy="130"/>
            </a:xfrm>
            <a:custGeom>
              <a:avLst/>
              <a:gdLst>
                <a:gd name="T0" fmla="*/ 131 w 262"/>
                <a:gd name="T1" fmla="*/ 65 h 260"/>
                <a:gd name="T2" fmla="*/ 130 w 262"/>
                <a:gd name="T3" fmla="*/ 58 h 260"/>
                <a:gd name="T4" fmla="*/ 129 w 262"/>
                <a:gd name="T5" fmla="*/ 50 h 260"/>
                <a:gd name="T6" fmla="*/ 127 w 262"/>
                <a:gd name="T7" fmla="*/ 43 h 260"/>
                <a:gd name="T8" fmla="*/ 124 w 262"/>
                <a:gd name="T9" fmla="*/ 36 h 260"/>
                <a:gd name="T10" fmla="*/ 121 w 262"/>
                <a:gd name="T11" fmla="*/ 30 h 260"/>
                <a:gd name="T12" fmla="*/ 116 w 262"/>
                <a:gd name="T13" fmla="*/ 24 h 260"/>
                <a:gd name="T14" fmla="*/ 111 w 262"/>
                <a:gd name="T15" fmla="*/ 19 h 260"/>
                <a:gd name="T16" fmla="*/ 105 w 262"/>
                <a:gd name="T17" fmla="*/ 14 h 260"/>
                <a:gd name="T18" fmla="*/ 99 w 262"/>
                <a:gd name="T19" fmla="*/ 9 h 260"/>
                <a:gd name="T20" fmla="*/ 93 w 262"/>
                <a:gd name="T21" fmla="*/ 6 h 260"/>
                <a:gd name="T22" fmla="*/ 86 w 262"/>
                <a:gd name="T23" fmla="*/ 4 h 260"/>
                <a:gd name="T24" fmla="*/ 79 w 262"/>
                <a:gd name="T25" fmla="*/ 1 h 260"/>
                <a:gd name="T26" fmla="*/ 72 w 262"/>
                <a:gd name="T27" fmla="*/ 0 h 260"/>
                <a:gd name="T28" fmla="*/ 65 w 262"/>
                <a:gd name="T29" fmla="*/ 0 h 260"/>
                <a:gd name="T30" fmla="*/ 57 w 262"/>
                <a:gd name="T31" fmla="*/ 0 h 260"/>
                <a:gd name="T32" fmla="*/ 50 w 262"/>
                <a:gd name="T33" fmla="*/ 2 h 260"/>
                <a:gd name="T34" fmla="*/ 43 w 262"/>
                <a:gd name="T35" fmla="*/ 5 h 260"/>
                <a:gd name="T36" fmla="*/ 36 w 262"/>
                <a:gd name="T37" fmla="*/ 7 h 260"/>
                <a:gd name="T38" fmla="*/ 30 w 262"/>
                <a:gd name="T39" fmla="*/ 11 h 260"/>
                <a:gd name="T40" fmla="*/ 24 w 262"/>
                <a:gd name="T41" fmla="*/ 15 h 260"/>
                <a:gd name="T42" fmla="*/ 19 w 262"/>
                <a:gd name="T43" fmla="*/ 20 h 260"/>
                <a:gd name="T44" fmla="*/ 13 w 262"/>
                <a:gd name="T45" fmla="*/ 26 h 260"/>
                <a:gd name="T46" fmla="*/ 10 w 262"/>
                <a:gd name="T47" fmla="*/ 32 h 260"/>
                <a:gd name="T48" fmla="*/ 6 w 262"/>
                <a:gd name="T49" fmla="*/ 39 h 260"/>
                <a:gd name="T50" fmla="*/ 3 w 262"/>
                <a:gd name="T51" fmla="*/ 45 h 260"/>
                <a:gd name="T52" fmla="*/ 1 w 262"/>
                <a:gd name="T53" fmla="*/ 54 h 260"/>
                <a:gd name="T54" fmla="*/ 0 w 262"/>
                <a:gd name="T55" fmla="*/ 61 h 260"/>
                <a:gd name="T56" fmla="*/ 0 w 262"/>
                <a:gd name="T57" fmla="*/ 67 h 260"/>
                <a:gd name="T58" fmla="*/ 1 w 262"/>
                <a:gd name="T59" fmla="*/ 76 h 260"/>
                <a:gd name="T60" fmla="*/ 3 w 262"/>
                <a:gd name="T61" fmla="*/ 82 h 260"/>
                <a:gd name="T62" fmla="*/ 6 w 262"/>
                <a:gd name="T63" fmla="*/ 89 h 260"/>
                <a:gd name="T64" fmla="*/ 9 w 262"/>
                <a:gd name="T65" fmla="*/ 96 h 260"/>
                <a:gd name="T66" fmla="*/ 13 w 262"/>
                <a:gd name="T67" fmla="*/ 102 h 260"/>
                <a:gd name="T68" fmla="*/ 17 w 262"/>
                <a:gd name="T69" fmla="*/ 108 h 260"/>
                <a:gd name="T70" fmla="*/ 22 w 262"/>
                <a:gd name="T71" fmla="*/ 114 h 260"/>
                <a:gd name="T72" fmla="*/ 28 w 262"/>
                <a:gd name="T73" fmla="*/ 118 h 260"/>
                <a:gd name="T74" fmla="*/ 34 w 262"/>
                <a:gd name="T75" fmla="*/ 123 h 260"/>
                <a:gd name="T76" fmla="*/ 41 w 262"/>
                <a:gd name="T77" fmla="*/ 126 h 260"/>
                <a:gd name="T78" fmla="*/ 47 w 262"/>
                <a:gd name="T79" fmla="*/ 128 h 260"/>
                <a:gd name="T80" fmla="*/ 55 w 262"/>
                <a:gd name="T81" fmla="*/ 129 h 260"/>
                <a:gd name="T82" fmla="*/ 62 w 262"/>
                <a:gd name="T83" fmla="*/ 130 h 260"/>
                <a:gd name="T84" fmla="*/ 69 w 262"/>
                <a:gd name="T85" fmla="*/ 130 h 260"/>
                <a:gd name="T86" fmla="*/ 77 w 262"/>
                <a:gd name="T87" fmla="*/ 129 h 260"/>
                <a:gd name="T88" fmla="*/ 84 w 262"/>
                <a:gd name="T89" fmla="*/ 128 h 260"/>
                <a:gd name="T90" fmla="*/ 92 w 262"/>
                <a:gd name="T91" fmla="*/ 126 h 260"/>
                <a:gd name="T92" fmla="*/ 98 w 262"/>
                <a:gd name="T93" fmla="*/ 121 h 260"/>
                <a:gd name="T94" fmla="*/ 104 w 262"/>
                <a:gd name="T95" fmla="*/ 117 h 260"/>
                <a:gd name="T96" fmla="*/ 110 w 262"/>
                <a:gd name="T97" fmla="*/ 113 h 260"/>
                <a:gd name="T98" fmla="*/ 114 w 262"/>
                <a:gd name="T99" fmla="*/ 108 h 260"/>
                <a:gd name="T100" fmla="*/ 119 w 262"/>
                <a:gd name="T101" fmla="*/ 101 h 260"/>
                <a:gd name="T102" fmla="*/ 123 w 262"/>
                <a:gd name="T103" fmla="*/ 95 h 260"/>
                <a:gd name="T104" fmla="*/ 127 w 262"/>
                <a:gd name="T105" fmla="*/ 89 h 260"/>
                <a:gd name="T106" fmla="*/ 129 w 262"/>
                <a:gd name="T107" fmla="*/ 82 h 260"/>
                <a:gd name="T108" fmla="*/ 130 w 262"/>
                <a:gd name="T109" fmla="*/ 75 h 260"/>
                <a:gd name="T110" fmla="*/ 131 w 262"/>
                <a:gd name="T111" fmla="*/ 67 h 260"/>
                <a:gd name="T112" fmla="*/ 131 w 262"/>
                <a:gd name="T113" fmla="*/ 65 h 260"/>
                <a:gd name="T114" fmla="*/ 131 w 262"/>
                <a:gd name="T115" fmla="*/ 65 h 260"/>
                <a:gd name="T116" fmla="*/ 131 w 262"/>
                <a:gd name="T117" fmla="*/ 65 h 26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2"/>
                <a:gd name="T178" fmla="*/ 0 h 260"/>
                <a:gd name="T179" fmla="*/ 262 w 262"/>
                <a:gd name="T180" fmla="*/ 260 h 26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2" h="260">
                  <a:moveTo>
                    <a:pt x="262" y="130"/>
                  </a:moveTo>
                  <a:lnTo>
                    <a:pt x="260" y="116"/>
                  </a:lnTo>
                  <a:lnTo>
                    <a:pt x="257" y="99"/>
                  </a:lnTo>
                  <a:lnTo>
                    <a:pt x="254" y="86"/>
                  </a:lnTo>
                  <a:lnTo>
                    <a:pt x="247" y="72"/>
                  </a:lnTo>
                  <a:lnTo>
                    <a:pt x="241" y="59"/>
                  </a:lnTo>
                  <a:lnTo>
                    <a:pt x="231" y="48"/>
                  </a:lnTo>
                  <a:lnTo>
                    <a:pt x="222" y="37"/>
                  </a:lnTo>
                  <a:lnTo>
                    <a:pt x="210" y="27"/>
                  </a:lnTo>
                  <a:lnTo>
                    <a:pt x="198" y="18"/>
                  </a:lnTo>
                  <a:lnTo>
                    <a:pt x="186" y="12"/>
                  </a:lnTo>
                  <a:lnTo>
                    <a:pt x="171" y="7"/>
                  </a:lnTo>
                  <a:lnTo>
                    <a:pt x="157" y="1"/>
                  </a:lnTo>
                  <a:lnTo>
                    <a:pt x="144" y="0"/>
                  </a:lnTo>
                  <a:lnTo>
                    <a:pt x="129" y="0"/>
                  </a:lnTo>
                  <a:lnTo>
                    <a:pt x="114" y="0"/>
                  </a:lnTo>
                  <a:lnTo>
                    <a:pt x="99" y="3"/>
                  </a:lnTo>
                  <a:lnTo>
                    <a:pt x="85" y="9"/>
                  </a:lnTo>
                  <a:lnTo>
                    <a:pt x="71" y="13"/>
                  </a:lnTo>
                  <a:lnTo>
                    <a:pt x="59" y="21"/>
                  </a:lnTo>
                  <a:lnTo>
                    <a:pt x="47" y="30"/>
                  </a:lnTo>
                  <a:lnTo>
                    <a:pt x="37" y="40"/>
                  </a:lnTo>
                  <a:lnTo>
                    <a:pt x="26" y="51"/>
                  </a:lnTo>
                  <a:lnTo>
                    <a:pt x="19" y="63"/>
                  </a:lnTo>
                  <a:lnTo>
                    <a:pt x="12" y="78"/>
                  </a:lnTo>
                  <a:lnTo>
                    <a:pt x="6" y="90"/>
                  </a:lnTo>
                  <a:lnTo>
                    <a:pt x="2" y="107"/>
                  </a:lnTo>
                  <a:lnTo>
                    <a:pt x="0" y="121"/>
                  </a:lnTo>
                  <a:lnTo>
                    <a:pt x="0" y="134"/>
                  </a:lnTo>
                  <a:lnTo>
                    <a:pt x="2" y="151"/>
                  </a:lnTo>
                  <a:lnTo>
                    <a:pt x="5" y="163"/>
                  </a:lnTo>
                  <a:lnTo>
                    <a:pt x="11" y="178"/>
                  </a:lnTo>
                  <a:lnTo>
                    <a:pt x="17" y="192"/>
                  </a:lnTo>
                  <a:lnTo>
                    <a:pt x="25" y="204"/>
                  </a:lnTo>
                  <a:lnTo>
                    <a:pt x="34" y="216"/>
                  </a:lnTo>
                  <a:lnTo>
                    <a:pt x="44" y="227"/>
                  </a:lnTo>
                  <a:lnTo>
                    <a:pt x="56" y="236"/>
                  </a:lnTo>
                  <a:lnTo>
                    <a:pt x="68" y="245"/>
                  </a:lnTo>
                  <a:lnTo>
                    <a:pt x="82" y="251"/>
                  </a:lnTo>
                  <a:lnTo>
                    <a:pt x="94" y="255"/>
                  </a:lnTo>
                  <a:lnTo>
                    <a:pt x="109" y="258"/>
                  </a:lnTo>
                  <a:lnTo>
                    <a:pt x="124" y="260"/>
                  </a:lnTo>
                  <a:lnTo>
                    <a:pt x="138" y="260"/>
                  </a:lnTo>
                  <a:lnTo>
                    <a:pt x="154" y="258"/>
                  </a:lnTo>
                  <a:lnTo>
                    <a:pt x="168" y="255"/>
                  </a:lnTo>
                  <a:lnTo>
                    <a:pt x="183" y="251"/>
                  </a:lnTo>
                  <a:lnTo>
                    <a:pt x="195" y="242"/>
                  </a:lnTo>
                  <a:lnTo>
                    <a:pt x="207" y="234"/>
                  </a:lnTo>
                  <a:lnTo>
                    <a:pt x="219" y="225"/>
                  </a:lnTo>
                  <a:lnTo>
                    <a:pt x="228" y="216"/>
                  </a:lnTo>
                  <a:lnTo>
                    <a:pt x="237" y="202"/>
                  </a:lnTo>
                  <a:lnTo>
                    <a:pt x="245" y="190"/>
                  </a:lnTo>
                  <a:lnTo>
                    <a:pt x="253" y="178"/>
                  </a:lnTo>
                  <a:lnTo>
                    <a:pt x="257" y="163"/>
                  </a:lnTo>
                  <a:lnTo>
                    <a:pt x="260" y="149"/>
                  </a:lnTo>
                  <a:lnTo>
                    <a:pt x="262" y="134"/>
                  </a:lnTo>
                  <a:lnTo>
                    <a:pt x="262" y="130"/>
                  </a:lnTo>
                  <a:close/>
                </a:path>
              </a:pathLst>
            </a:custGeom>
            <a:solidFill>
              <a:srgbClr val="FFF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0" name="Freeform 81"/>
            <p:cNvSpPr>
              <a:spLocks/>
            </p:cNvSpPr>
            <p:nvPr/>
          </p:nvSpPr>
          <p:spPr bwMode="auto">
            <a:xfrm>
              <a:off x="1549" y="1756"/>
              <a:ext cx="41" cy="26"/>
            </a:xfrm>
            <a:custGeom>
              <a:avLst/>
              <a:gdLst>
                <a:gd name="T0" fmla="*/ 22 w 83"/>
                <a:gd name="T1" fmla="*/ 0 h 53"/>
                <a:gd name="T2" fmla="*/ 9 w 83"/>
                <a:gd name="T3" fmla="*/ 13 h 53"/>
                <a:gd name="T4" fmla="*/ 0 w 83"/>
                <a:gd name="T5" fmla="*/ 13 h 53"/>
                <a:gd name="T6" fmla="*/ 1 w 83"/>
                <a:gd name="T7" fmla="*/ 18 h 53"/>
                <a:gd name="T8" fmla="*/ 11 w 83"/>
                <a:gd name="T9" fmla="*/ 19 h 53"/>
                <a:gd name="T10" fmla="*/ 23 w 83"/>
                <a:gd name="T11" fmla="*/ 26 h 53"/>
                <a:gd name="T12" fmla="*/ 34 w 83"/>
                <a:gd name="T13" fmla="*/ 25 h 53"/>
                <a:gd name="T14" fmla="*/ 41 w 83"/>
                <a:gd name="T15" fmla="*/ 15 h 53"/>
                <a:gd name="T16" fmla="*/ 32 w 83"/>
                <a:gd name="T17" fmla="*/ 1 h 53"/>
                <a:gd name="T18" fmla="*/ 22 w 83"/>
                <a:gd name="T19" fmla="*/ 0 h 53"/>
                <a:gd name="T20" fmla="*/ 22 w 83"/>
                <a:gd name="T21" fmla="*/ 0 h 53"/>
                <a:gd name="T22" fmla="*/ 22 w 83"/>
                <a:gd name="T23" fmla="*/ 0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3"/>
                <a:gd name="T37" fmla="*/ 0 h 53"/>
                <a:gd name="T38" fmla="*/ 83 w 83"/>
                <a:gd name="T39" fmla="*/ 53 h 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3" h="53">
                  <a:moveTo>
                    <a:pt x="44" y="0"/>
                  </a:moveTo>
                  <a:lnTo>
                    <a:pt x="19" y="27"/>
                  </a:lnTo>
                  <a:lnTo>
                    <a:pt x="0" y="27"/>
                  </a:lnTo>
                  <a:lnTo>
                    <a:pt x="3" y="36"/>
                  </a:lnTo>
                  <a:lnTo>
                    <a:pt x="23" y="39"/>
                  </a:lnTo>
                  <a:lnTo>
                    <a:pt x="47" y="53"/>
                  </a:lnTo>
                  <a:lnTo>
                    <a:pt x="69" y="50"/>
                  </a:lnTo>
                  <a:lnTo>
                    <a:pt x="83" y="30"/>
                  </a:lnTo>
                  <a:lnTo>
                    <a:pt x="65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1" name="Freeform 82"/>
            <p:cNvSpPr>
              <a:spLocks/>
            </p:cNvSpPr>
            <p:nvPr/>
          </p:nvSpPr>
          <p:spPr bwMode="auto">
            <a:xfrm>
              <a:off x="1432" y="1770"/>
              <a:ext cx="41" cy="70"/>
            </a:xfrm>
            <a:custGeom>
              <a:avLst/>
              <a:gdLst>
                <a:gd name="T0" fmla="*/ 0 w 83"/>
                <a:gd name="T1" fmla="*/ 0 h 141"/>
                <a:gd name="T2" fmla="*/ 6 w 83"/>
                <a:gd name="T3" fmla="*/ 33 h 141"/>
                <a:gd name="T4" fmla="*/ 26 w 83"/>
                <a:gd name="T5" fmla="*/ 60 h 141"/>
                <a:gd name="T6" fmla="*/ 40 w 83"/>
                <a:gd name="T7" fmla="*/ 70 h 141"/>
                <a:gd name="T8" fmla="*/ 41 w 83"/>
                <a:gd name="T9" fmla="*/ 50 h 141"/>
                <a:gd name="T10" fmla="*/ 22 w 83"/>
                <a:gd name="T11" fmla="*/ 35 h 141"/>
                <a:gd name="T12" fmla="*/ 11 w 83"/>
                <a:gd name="T13" fmla="*/ 21 h 141"/>
                <a:gd name="T14" fmla="*/ 0 w 83"/>
                <a:gd name="T15" fmla="*/ 0 h 141"/>
                <a:gd name="T16" fmla="*/ 0 w 83"/>
                <a:gd name="T17" fmla="*/ 0 h 141"/>
                <a:gd name="T18" fmla="*/ 0 w 83"/>
                <a:gd name="T19" fmla="*/ 0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"/>
                <a:gd name="T31" fmla="*/ 0 h 141"/>
                <a:gd name="T32" fmla="*/ 83 w 83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" h="141">
                  <a:moveTo>
                    <a:pt x="0" y="0"/>
                  </a:moveTo>
                  <a:lnTo>
                    <a:pt x="12" y="67"/>
                  </a:lnTo>
                  <a:lnTo>
                    <a:pt x="53" y="120"/>
                  </a:lnTo>
                  <a:lnTo>
                    <a:pt x="80" y="141"/>
                  </a:lnTo>
                  <a:lnTo>
                    <a:pt x="83" y="100"/>
                  </a:lnTo>
                  <a:lnTo>
                    <a:pt x="44" y="70"/>
                  </a:lnTo>
                  <a:lnTo>
                    <a:pt x="22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2" name="Freeform 83"/>
            <p:cNvSpPr>
              <a:spLocks/>
            </p:cNvSpPr>
            <p:nvPr/>
          </p:nvSpPr>
          <p:spPr bwMode="auto">
            <a:xfrm>
              <a:off x="1630" y="1785"/>
              <a:ext cx="37" cy="53"/>
            </a:xfrm>
            <a:custGeom>
              <a:avLst/>
              <a:gdLst>
                <a:gd name="T0" fmla="*/ 37 w 74"/>
                <a:gd name="T1" fmla="*/ 0 h 106"/>
                <a:gd name="T2" fmla="*/ 27 w 74"/>
                <a:gd name="T3" fmla="*/ 13 h 106"/>
                <a:gd name="T4" fmla="*/ 15 w 74"/>
                <a:gd name="T5" fmla="*/ 17 h 106"/>
                <a:gd name="T6" fmla="*/ 12 w 74"/>
                <a:gd name="T7" fmla="*/ 31 h 106"/>
                <a:gd name="T8" fmla="*/ 0 w 74"/>
                <a:gd name="T9" fmla="*/ 37 h 106"/>
                <a:gd name="T10" fmla="*/ 11 w 74"/>
                <a:gd name="T11" fmla="*/ 53 h 106"/>
                <a:gd name="T12" fmla="*/ 27 w 74"/>
                <a:gd name="T13" fmla="*/ 42 h 106"/>
                <a:gd name="T14" fmla="*/ 36 w 74"/>
                <a:gd name="T15" fmla="*/ 20 h 106"/>
                <a:gd name="T16" fmla="*/ 37 w 74"/>
                <a:gd name="T17" fmla="*/ 0 h 106"/>
                <a:gd name="T18" fmla="*/ 37 w 74"/>
                <a:gd name="T19" fmla="*/ 0 h 106"/>
                <a:gd name="T20" fmla="*/ 37 w 74"/>
                <a:gd name="T21" fmla="*/ 0 h 1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"/>
                <a:gd name="T34" fmla="*/ 0 h 106"/>
                <a:gd name="T35" fmla="*/ 74 w 74"/>
                <a:gd name="T36" fmla="*/ 106 h 1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" h="106">
                  <a:moveTo>
                    <a:pt x="74" y="0"/>
                  </a:moveTo>
                  <a:lnTo>
                    <a:pt x="54" y="26"/>
                  </a:lnTo>
                  <a:lnTo>
                    <a:pt x="30" y="34"/>
                  </a:lnTo>
                  <a:lnTo>
                    <a:pt x="24" y="62"/>
                  </a:lnTo>
                  <a:lnTo>
                    <a:pt x="0" y="74"/>
                  </a:lnTo>
                  <a:lnTo>
                    <a:pt x="21" y="106"/>
                  </a:lnTo>
                  <a:lnTo>
                    <a:pt x="54" y="84"/>
                  </a:lnTo>
                  <a:lnTo>
                    <a:pt x="71" y="4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3" name="Freeform 84"/>
            <p:cNvSpPr>
              <a:spLocks/>
            </p:cNvSpPr>
            <p:nvPr/>
          </p:nvSpPr>
          <p:spPr bwMode="auto">
            <a:xfrm>
              <a:off x="1510" y="1801"/>
              <a:ext cx="25" cy="21"/>
            </a:xfrm>
            <a:custGeom>
              <a:avLst/>
              <a:gdLst>
                <a:gd name="T0" fmla="*/ 15 w 52"/>
                <a:gd name="T1" fmla="*/ 0 h 40"/>
                <a:gd name="T2" fmla="*/ 6 w 52"/>
                <a:gd name="T3" fmla="*/ 10 h 40"/>
                <a:gd name="T4" fmla="*/ 0 w 52"/>
                <a:gd name="T5" fmla="*/ 21 h 40"/>
                <a:gd name="T6" fmla="*/ 15 w 52"/>
                <a:gd name="T7" fmla="*/ 12 h 40"/>
                <a:gd name="T8" fmla="*/ 25 w 52"/>
                <a:gd name="T9" fmla="*/ 8 h 40"/>
                <a:gd name="T10" fmla="*/ 15 w 52"/>
                <a:gd name="T11" fmla="*/ 0 h 40"/>
                <a:gd name="T12" fmla="*/ 15 w 52"/>
                <a:gd name="T13" fmla="*/ 0 h 40"/>
                <a:gd name="T14" fmla="*/ 15 w 52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40"/>
                <a:gd name="T26" fmla="*/ 52 w 52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40">
                  <a:moveTo>
                    <a:pt x="31" y="0"/>
                  </a:moveTo>
                  <a:lnTo>
                    <a:pt x="12" y="19"/>
                  </a:lnTo>
                  <a:lnTo>
                    <a:pt x="0" y="40"/>
                  </a:lnTo>
                  <a:lnTo>
                    <a:pt x="31" y="22"/>
                  </a:lnTo>
                  <a:lnTo>
                    <a:pt x="52" y="1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4" name="Freeform 85"/>
            <p:cNvSpPr>
              <a:spLocks/>
            </p:cNvSpPr>
            <p:nvPr/>
          </p:nvSpPr>
          <p:spPr bwMode="auto">
            <a:xfrm>
              <a:off x="1604" y="1801"/>
              <a:ext cx="20" cy="13"/>
            </a:xfrm>
            <a:custGeom>
              <a:avLst/>
              <a:gdLst>
                <a:gd name="T0" fmla="*/ 0 w 41"/>
                <a:gd name="T1" fmla="*/ 0 h 25"/>
                <a:gd name="T2" fmla="*/ 0 w 41"/>
                <a:gd name="T3" fmla="*/ 7 h 25"/>
                <a:gd name="T4" fmla="*/ 20 w 41"/>
                <a:gd name="T5" fmla="*/ 13 h 25"/>
                <a:gd name="T6" fmla="*/ 8 w 41"/>
                <a:gd name="T7" fmla="*/ 2 h 25"/>
                <a:gd name="T8" fmla="*/ 0 w 41"/>
                <a:gd name="T9" fmla="*/ 0 h 25"/>
                <a:gd name="T10" fmla="*/ 0 w 41"/>
                <a:gd name="T11" fmla="*/ 0 h 25"/>
                <a:gd name="T12" fmla="*/ 0 w 41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5"/>
                <a:gd name="T23" fmla="*/ 41 w 41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5">
                  <a:moveTo>
                    <a:pt x="0" y="0"/>
                  </a:moveTo>
                  <a:lnTo>
                    <a:pt x="0" y="13"/>
                  </a:lnTo>
                  <a:lnTo>
                    <a:pt x="41" y="25"/>
                  </a:lnTo>
                  <a:lnTo>
                    <a:pt x="1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5" name="Freeform 86"/>
            <p:cNvSpPr>
              <a:spLocks/>
            </p:cNvSpPr>
            <p:nvPr/>
          </p:nvSpPr>
          <p:spPr bwMode="auto">
            <a:xfrm>
              <a:off x="1452" y="1962"/>
              <a:ext cx="83" cy="97"/>
            </a:xfrm>
            <a:custGeom>
              <a:avLst/>
              <a:gdLst>
                <a:gd name="T0" fmla="*/ 0 w 168"/>
                <a:gd name="T1" fmla="*/ 0 h 196"/>
                <a:gd name="T2" fmla="*/ 68 w 168"/>
                <a:gd name="T3" fmla="*/ 97 h 196"/>
                <a:gd name="T4" fmla="*/ 83 w 168"/>
                <a:gd name="T5" fmla="*/ 68 h 196"/>
                <a:gd name="T6" fmla="*/ 69 w 168"/>
                <a:gd name="T7" fmla="*/ 53 h 196"/>
                <a:gd name="T8" fmla="*/ 65 w 168"/>
                <a:gd name="T9" fmla="*/ 38 h 196"/>
                <a:gd name="T10" fmla="*/ 48 w 168"/>
                <a:gd name="T11" fmla="*/ 29 h 196"/>
                <a:gd name="T12" fmla="*/ 32 w 168"/>
                <a:gd name="T13" fmla="*/ 18 h 196"/>
                <a:gd name="T14" fmla="*/ 0 w 168"/>
                <a:gd name="T15" fmla="*/ 0 h 196"/>
                <a:gd name="T16" fmla="*/ 0 w 168"/>
                <a:gd name="T17" fmla="*/ 0 h 196"/>
                <a:gd name="T18" fmla="*/ 0 w 168"/>
                <a:gd name="T19" fmla="*/ 0 h 1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8"/>
                <a:gd name="T31" fmla="*/ 0 h 196"/>
                <a:gd name="T32" fmla="*/ 168 w 168"/>
                <a:gd name="T33" fmla="*/ 196 h 1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8" h="196">
                  <a:moveTo>
                    <a:pt x="0" y="0"/>
                  </a:moveTo>
                  <a:lnTo>
                    <a:pt x="137" y="196"/>
                  </a:lnTo>
                  <a:lnTo>
                    <a:pt x="168" y="138"/>
                  </a:lnTo>
                  <a:lnTo>
                    <a:pt x="140" y="108"/>
                  </a:lnTo>
                  <a:lnTo>
                    <a:pt x="131" y="76"/>
                  </a:lnTo>
                  <a:lnTo>
                    <a:pt x="98" y="58"/>
                  </a:lnTo>
                  <a:lnTo>
                    <a:pt x="65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6" name="Freeform 87"/>
            <p:cNvSpPr>
              <a:spLocks/>
            </p:cNvSpPr>
            <p:nvPr/>
          </p:nvSpPr>
          <p:spPr bwMode="auto">
            <a:xfrm>
              <a:off x="983" y="2690"/>
              <a:ext cx="263" cy="244"/>
            </a:xfrm>
            <a:custGeom>
              <a:avLst/>
              <a:gdLst>
                <a:gd name="T0" fmla="*/ 22 w 525"/>
                <a:gd name="T1" fmla="*/ 16 h 487"/>
                <a:gd name="T2" fmla="*/ 67 w 525"/>
                <a:gd name="T3" fmla="*/ 67 h 487"/>
                <a:gd name="T4" fmla="*/ 98 w 525"/>
                <a:gd name="T5" fmla="*/ 117 h 487"/>
                <a:gd name="T6" fmla="*/ 104 w 525"/>
                <a:gd name="T7" fmla="*/ 170 h 487"/>
                <a:gd name="T8" fmla="*/ 150 w 525"/>
                <a:gd name="T9" fmla="*/ 230 h 487"/>
                <a:gd name="T10" fmla="*/ 194 w 525"/>
                <a:gd name="T11" fmla="*/ 244 h 487"/>
                <a:gd name="T12" fmla="*/ 199 w 525"/>
                <a:gd name="T13" fmla="*/ 224 h 487"/>
                <a:gd name="T14" fmla="*/ 190 w 525"/>
                <a:gd name="T15" fmla="*/ 200 h 487"/>
                <a:gd name="T16" fmla="*/ 207 w 525"/>
                <a:gd name="T17" fmla="*/ 195 h 487"/>
                <a:gd name="T18" fmla="*/ 180 w 525"/>
                <a:gd name="T19" fmla="*/ 161 h 487"/>
                <a:gd name="T20" fmla="*/ 173 w 525"/>
                <a:gd name="T21" fmla="*/ 142 h 487"/>
                <a:gd name="T22" fmla="*/ 223 w 525"/>
                <a:gd name="T23" fmla="*/ 161 h 487"/>
                <a:gd name="T24" fmla="*/ 263 w 525"/>
                <a:gd name="T25" fmla="*/ 173 h 487"/>
                <a:gd name="T26" fmla="*/ 233 w 525"/>
                <a:gd name="T27" fmla="*/ 148 h 487"/>
                <a:gd name="T28" fmla="*/ 194 w 525"/>
                <a:gd name="T29" fmla="*/ 131 h 487"/>
                <a:gd name="T30" fmla="*/ 203 w 525"/>
                <a:gd name="T31" fmla="*/ 111 h 487"/>
                <a:gd name="T32" fmla="*/ 144 w 525"/>
                <a:gd name="T33" fmla="*/ 105 h 487"/>
                <a:gd name="T34" fmla="*/ 122 w 525"/>
                <a:gd name="T35" fmla="*/ 99 h 487"/>
                <a:gd name="T36" fmla="*/ 84 w 525"/>
                <a:gd name="T37" fmla="*/ 56 h 487"/>
                <a:gd name="T38" fmla="*/ 46 w 525"/>
                <a:gd name="T39" fmla="*/ 0 h 487"/>
                <a:gd name="T40" fmla="*/ 30 w 525"/>
                <a:gd name="T41" fmla="*/ 4 h 487"/>
                <a:gd name="T42" fmla="*/ 0 w 525"/>
                <a:gd name="T43" fmla="*/ 6 h 487"/>
                <a:gd name="T44" fmla="*/ 22 w 525"/>
                <a:gd name="T45" fmla="*/ 16 h 487"/>
                <a:gd name="T46" fmla="*/ 22 w 525"/>
                <a:gd name="T47" fmla="*/ 16 h 487"/>
                <a:gd name="T48" fmla="*/ 22 w 525"/>
                <a:gd name="T49" fmla="*/ 16 h 4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5"/>
                <a:gd name="T76" fmla="*/ 0 h 487"/>
                <a:gd name="T77" fmla="*/ 525 w 525"/>
                <a:gd name="T78" fmla="*/ 487 h 4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5" h="487">
                  <a:moveTo>
                    <a:pt x="43" y="31"/>
                  </a:moveTo>
                  <a:lnTo>
                    <a:pt x="133" y="133"/>
                  </a:lnTo>
                  <a:lnTo>
                    <a:pt x="196" y="234"/>
                  </a:lnTo>
                  <a:lnTo>
                    <a:pt x="208" y="339"/>
                  </a:lnTo>
                  <a:lnTo>
                    <a:pt x="300" y="460"/>
                  </a:lnTo>
                  <a:lnTo>
                    <a:pt x="388" y="487"/>
                  </a:lnTo>
                  <a:lnTo>
                    <a:pt x="397" y="448"/>
                  </a:lnTo>
                  <a:lnTo>
                    <a:pt x="380" y="399"/>
                  </a:lnTo>
                  <a:lnTo>
                    <a:pt x="413" y="389"/>
                  </a:lnTo>
                  <a:lnTo>
                    <a:pt x="359" y="322"/>
                  </a:lnTo>
                  <a:lnTo>
                    <a:pt x="346" y="283"/>
                  </a:lnTo>
                  <a:lnTo>
                    <a:pt x="445" y="322"/>
                  </a:lnTo>
                  <a:lnTo>
                    <a:pt x="525" y="346"/>
                  </a:lnTo>
                  <a:lnTo>
                    <a:pt x="465" y="295"/>
                  </a:lnTo>
                  <a:lnTo>
                    <a:pt x="388" y="262"/>
                  </a:lnTo>
                  <a:lnTo>
                    <a:pt x="406" y="222"/>
                  </a:lnTo>
                  <a:lnTo>
                    <a:pt x="287" y="210"/>
                  </a:lnTo>
                  <a:lnTo>
                    <a:pt x="244" y="198"/>
                  </a:lnTo>
                  <a:lnTo>
                    <a:pt x="167" y="112"/>
                  </a:lnTo>
                  <a:lnTo>
                    <a:pt x="92" y="0"/>
                  </a:lnTo>
                  <a:lnTo>
                    <a:pt x="60" y="7"/>
                  </a:lnTo>
                  <a:lnTo>
                    <a:pt x="0" y="12"/>
                  </a:lnTo>
                  <a:lnTo>
                    <a:pt x="43" y="31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7" name="Freeform 88"/>
            <p:cNvSpPr>
              <a:spLocks/>
            </p:cNvSpPr>
            <p:nvPr/>
          </p:nvSpPr>
          <p:spPr bwMode="auto">
            <a:xfrm>
              <a:off x="2098" y="2608"/>
              <a:ext cx="185" cy="263"/>
            </a:xfrm>
            <a:custGeom>
              <a:avLst/>
              <a:gdLst>
                <a:gd name="T0" fmla="*/ 0 w 370"/>
                <a:gd name="T1" fmla="*/ 23 h 527"/>
                <a:gd name="T2" fmla="*/ 79 w 370"/>
                <a:gd name="T3" fmla="*/ 162 h 527"/>
                <a:gd name="T4" fmla="*/ 88 w 370"/>
                <a:gd name="T5" fmla="*/ 231 h 527"/>
                <a:gd name="T6" fmla="*/ 125 w 370"/>
                <a:gd name="T7" fmla="*/ 221 h 527"/>
                <a:gd name="T8" fmla="*/ 185 w 370"/>
                <a:gd name="T9" fmla="*/ 263 h 527"/>
                <a:gd name="T10" fmla="*/ 116 w 370"/>
                <a:gd name="T11" fmla="*/ 170 h 527"/>
                <a:gd name="T12" fmla="*/ 65 w 370"/>
                <a:gd name="T13" fmla="*/ 54 h 527"/>
                <a:gd name="T14" fmla="*/ 42 w 370"/>
                <a:gd name="T15" fmla="*/ 0 h 527"/>
                <a:gd name="T16" fmla="*/ 14 w 370"/>
                <a:gd name="T17" fmla="*/ 9 h 527"/>
                <a:gd name="T18" fmla="*/ 0 w 370"/>
                <a:gd name="T19" fmla="*/ 23 h 527"/>
                <a:gd name="T20" fmla="*/ 0 w 370"/>
                <a:gd name="T21" fmla="*/ 23 h 527"/>
                <a:gd name="T22" fmla="*/ 0 w 370"/>
                <a:gd name="T23" fmla="*/ 23 h 5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0"/>
                <a:gd name="T37" fmla="*/ 0 h 527"/>
                <a:gd name="T38" fmla="*/ 370 w 370"/>
                <a:gd name="T39" fmla="*/ 527 h 5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0" h="527">
                  <a:moveTo>
                    <a:pt x="0" y="46"/>
                  </a:moveTo>
                  <a:lnTo>
                    <a:pt x="158" y="324"/>
                  </a:lnTo>
                  <a:lnTo>
                    <a:pt x="175" y="462"/>
                  </a:lnTo>
                  <a:lnTo>
                    <a:pt x="249" y="442"/>
                  </a:lnTo>
                  <a:lnTo>
                    <a:pt x="370" y="527"/>
                  </a:lnTo>
                  <a:lnTo>
                    <a:pt x="231" y="341"/>
                  </a:lnTo>
                  <a:lnTo>
                    <a:pt x="130" y="109"/>
                  </a:lnTo>
                  <a:lnTo>
                    <a:pt x="83" y="0"/>
                  </a:lnTo>
                  <a:lnTo>
                    <a:pt x="28" y="18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8" name="Freeform 89"/>
            <p:cNvSpPr>
              <a:spLocks/>
            </p:cNvSpPr>
            <p:nvPr/>
          </p:nvSpPr>
          <p:spPr bwMode="auto">
            <a:xfrm>
              <a:off x="1364" y="1617"/>
              <a:ext cx="356" cy="146"/>
            </a:xfrm>
            <a:custGeom>
              <a:avLst/>
              <a:gdLst>
                <a:gd name="T0" fmla="*/ 1 w 713"/>
                <a:gd name="T1" fmla="*/ 67 h 290"/>
                <a:gd name="T2" fmla="*/ 10 w 713"/>
                <a:gd name="T3" fmla="*/ 61 h 290"/>
                <a:gd name="T4" fmla="*/ 23 w 713"/>
                <a:gd name="T5" fmla="*/ 55 h 290"/>
                <a:gd name="T6" fmla="*/ 40 w 713"/>
                <a:gd name="T7" fmla="*/ 52 h 290"/>
                <a:gd name="T8" fmla="*/ 56 w 713"/>
                <a:gd name="T9" fmla="*/ 49 h 290"/>
                <a:gd name="T10" fmla="*/ 49 w 713"/>
                <a:gd name="T11" fmla="*/ 58 h 290"/>
                <a:gd name="T12" fmla="*/ 69 w 713"/>
                <a:gd name="T13" fmla="*/ 63 h 290"/>
                <a:gd name="T14" fmla="*/ 97 w 713"/>
                <a:gd name="T15" fmla="*/ 65 h 290"/>
                <a:gd name="T16" fmla="*/ 130 w 713"/>
                <a:gd name="T17" fmla="*/ 62 h 290"/>
                <a:gd name="T18" fmla="*/ 182 w 713"/>
                <a:gd name="T19" fmla="*/ 55 h 290"/>
                <a:gd name="T20" fmla="*/ 247 w 713"/>
                <a:gd name="T21" fmla="*/ 39 h 290"/>
                <a:gd name="T22" fmla="*/ 293 w 713"/>
                <a:gd name="T23" fmla="*/ 25 h 290"/>
                <a:gd name="T24" fmla="*/ 316 w 713"/>
                <a:gd name="T25" fmla="*/ 18 h 290"/>
                <a:gd name="T26" fmla="*/ 322 w 713"/>
                <a:gd name="T27" fmla="*/ 11 h 290"/>
                <a:gd name="T28" fmla="*/ 325 w 713"/>
                <a:gd name="T29" fmla="*/ 8 h 290"/>
                <a:gd name="T30" fmla="*/ 327 w 713"/>
                <a:gd name="T31" fmla="*/ 2 h 290"/>
                <a:gd name="T32" fmla="*/ 339 w 713"/>
                <a:gd name="T33" fmla="*/ 0 h 290"/>
                <a:gd name="T34" fmla="*/ 356 w 713"/>
                <a:gd name="T35" fmla="*/ 2 h 290"/>
                <a:gd name="T36" fmla="*/ 345 w 713"/>
                <a:gd name="T37" fmla="*/ 8 h 290"/>
                <a:gd name="T38" fmla="*/ 344 w 713"/>
                <a:gd name="T39" fmla="*/ 31 h 290"/>
                <a:gd name="T40" fmla="*/ 336 w 713"/>
                <a:gd name="T41" fmla="*/ 47 h 290"/>
                <a:gd name="T42" fmla="*/ 335 w 713"/>
                <a:gd name="T43" fmla="*/ 69 h 290"/>
                <a:gd name="T44" fmla="*/ 328 w 713"/>
                <a:gd name="T45" fmla="*/ 95 h 290"/>
                <a:gd name="T46" fmla="*/ 321 w 713"/>
                <a:gd name="T47" fmla="*/ 91 h 290"/>
                <a:gd name="T48" fmla="*/ 321 w 713"/>
                <a:gd name="T49" fmla="*/ 76 h 290"/>
                <a:gd name="T50" fmla="*/ 315 w 713"/>
                <a:gd name="T51" fmla="*/ 62 h 290"/>
                <a:gd name="T52" fmla="*/ 314 w 713"/>
                <a:gd name="T53" fmla="*/ 45 h 290"/>
                <a:gd name="T54" fmla="*/ 299 w 713"/>
                <a:gd name="T55" fmla="*/ 38 h 290"/>
                <a:gd name="T56" fmla="*/ 279 w 713"/>
                <a:gd name="T57" fmla="*/ 39 h 290"/>
                <a:gd name="T58" fmla="*/ 280 w 713"/>
                <a:gd name="T59" fmla="*/ 44 h 290"/>
                <a:gd name="T60" fmla="*/ 304 w 713"/>
                <a:gd name="T61" fmla="*/ 71 h 290"/>
                <a:gd name="T62" fmla="*/ 293 w 713"/>
                <a:gd name="T63" fmla="*/ 70 h 290"/>
                <a:gd name="T64" fmla="*/ 266 w 713"/>
                <a:gd name="T65" fmla="*/ 70 h 290"/>
                <a:gd name="T66" fmla="*/ 222 w 713"/>
                <a:gd name="T67" fmla="*/ 72 h 290"/>
                <a:gd name="T68" fmla="*/ 194 w 713"/>
                <a:gd name="T69" fmla="*/ 75 h 290"/>
                <a:gd name="T70" fmla="*/ 148 w 713"/>
                <a:gd name="T71" fmla="*/ 74 h 290"/>
                <a:gd name="T72" fmla="*/ 119 w 713"/>
                <a:gd name="T73" fmla="*/ 74 h 290"/>
                <a:gd name="T74" fmla="*/ 98 w 713"/>
                <a:gd name="T75" fmla="*/ 79 h 290"/>
                <a:gd name="T76" fmla="*/ 86 w 713"/>
                <a:gd name="T77" fmla="*/ 90 h 290"/>
                <a:gd name="T78" fmla="*/ 80 w 713"/>
                <a:gd name="T79" fmla="*/ 96 h 290"/>
                <a:gd name="T80" fmla="*/ 65 w 713"/>
                <a:gd name="T81" fmla="*/ 85 h 290"/>
                <a:gd name="T82" fmla="*/ 52 w 713"/>
                <a:gd name="T83" fmla="*/ 91 h 290"/>
                <a:gd name="T84" fmla="*/ 40 w 713"/>
                <a:gd name="T85" fmla="*/ 146 h 290"/>
                <a:gd name="T86" fmla="*/ 28 w 713"/>
                <a:gd name="T87" fmla="*/ 141 h 290"/>
                <a:gd name="T88" fmla="*/ 20 w 713"/>
                <a:gd name="T89" fmla="*/ 106 h 290"/>
                <a:gd name="T90" fmla="*/ 10 w 713"/>
                <a:gd name="T91" fmla="*/ 99 h 290"/>
                <a:gd name="T92" fmla="*/ 0 w 713"/>
                <a:gd name="T93" fmla="*/ 104 h 290"/>
                <a:gd name="T94" fmla="*/ 5 w 713"/>
                <a:gd name="T95" fmla="*/ 94 h 290"/>
                <a:gd name="T96" fmla="*/ 1 w 713"/>
                <a:gd name="T97" fmla="*/ 81 h 290"/>
                <a:gd name="T98" fmla="*/ 1 w 713"/>
                <a:gd name="T99" fmla="*/ 74 h 290"/>
                <a:gd name="T100" fmla="*/ 1 w 713"/>
                <a:gd name="T101" fmla="*/ 67 h 290"/>
                <a:gd name="T102" fmla="*/ 1 w 713"/>
                <a:gd name="T103" fmla="*/ 67 h 290"/>
                <a:gd name="T104" fmla="*/ 1 w 713"/>
                <a:gd name="T105" fmla="*/ 67 h 2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13"/>
                <a:gd name="T160" fmla="*/ 0 h 290"/>
                <a:gd name="T161" fmla="*/ 713 w 713"/>
                <a:gd name="T162" fmla="*/ 290 h 29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13" h="290">
                  <a:moveTo>
                    <a:pt x="3" y="134"/>
                  </a:moveTo>
                  <a:lnTo>
                    <a:pt x="21" y="121"/>
                  </a:lnTo>
                  <a:lnTo>
                    <a:pt x="47" y="110"/>
                  </a:lnTo>
                  <a:lnTo>
                    <a:pt x="80" y="103"/>
                  </a:lnTo>
                  <a:lnTo>
                    <a:pt x="113" y="98"/>
                  </a:lnTo>
                  <a:lnTo>
                    <a:pt x="98" y="115"/>
                  </a:lnTo>
                  <a:lnTo>
                    <a:pt x="139" y="125"/>
                  </a:lnTo>
                  <a:lnTo>
                    <a:pt x="195" y="130"/>
                  </a:lnTo>
                  <a:lnTo>
                    <a:pt x="260" y="124"/>
                  </a:lnTo>
                  <a:lnTo>
                    <a:pt x="364" y="109"/>
                  </a:lnTo>
                  <a:lnTo>
                    <a:pt x="495" y="77"/>
                  </a:lnTo>
                  <a:lnTo>
                    <a:pt x="587" y="50"/>
                  </a:lnTo>
                  <a:lnTo>
                    <a:pt x="633" y="35"/>
                  </a:lnTo>
                  <a:lnTo>
                    <a:pt x="645" y="22"/>
                  </a:lnTo>
                  <a:lnTo>
                    <a:pt x="651" y="16"/>
                  </a:lnTo>
                  <a:lnTo>
                    <a:pt x="654" y="4"/>
                  </a:lnTo>
                  <a:lnTo>
                    <a:pt x="679" y="0"/>
                  </a:lnTo>
                  <a:lnTo>
                    <a:pt x="713" y="4"/>
                  </a:lnTo>
                  <a:lnTo>
                    <a:pt x="690" y="16"/>
                  </a:lnTo>
                  <a:lnTo>
                    <a:pt x="689" y="62"/>
                  </a:lnTo>
                  <a:lnTo>
                    <a:pt x="672" y="94"/>
                  </a:lnTo>
                  <a:lnTo>
                    <a:pt x="670" y="138"/>
                  </a:lnTo>
                  <a:lnTo>
                    <a:pt x="657" y="189"/>
                  </a:lnTo>
                  <a:lnTo>
                    <a:pt x="643" y="180"/>
                  </a:lnTo>
                  <a:lnTo>
                    <a:pt x="642" y="150"/>
                  </a:lnTo>
                  <a:lnTo>
                    <a:pt x="630" y="124"/>
                  </a:lnTo>
                  <a:lnTo>
                    <a:pt x="628" y="89"/>
                  </a:lnTo>
                  <a:lnTo>
                    <a:pt x="599" y="75"/>
                  </a:lnTo>
                  <a:lnTo>
                    <a:pt x="559" y="77"/>
                  </a:lnTo>
                  <a:lnTo>
                    <a:pt x="560" y="88"/>
                  </a:lnTo>
                  <a:lnTo>
                    <a:pt x="608" y="142"/>
                  </a:lnTo>
                  <a:lnTo>
                    <a:pt x="587" y="139"/>
                  </a:lnTo>
                  <a:lnTo>
                    <a:pt x="533" y="139"/>
                  </a:lnTo>
                  <a:lnTo>
                    <a:pt x="444" y="144"/>
                  </a:lnTo>
                  <a:lnTo>
                    <a:pt x="388" y="148"/>
                  </a:lnTo>
                  <a:lnTo>
                    <a:pt x="297" y="147"/>
                  </a:lnTo>
                  <a:lnTo>
                    <a:pt x="238" y="147"/>
                  </a:lnTo>
                  <a:lnTo>
                    <a:pt x="196" y="156"/>
                  </a:lnTo>
                  <a:lnTo>
                    <a:pt x="172" y="178"/>
                  </a:lnTo>
                  <a:lnTo>
                    <a:pt x="161" y="190"/>
                  </a:lnTo>
                  <a:lnTo>
                    <a:pt x="130" y="169"/>
                  </a:lnTo>
                  <a:lnTo>
                    <a:pt x="104" y="180"/>
                  </a:lnTo>
                  <a:lnTo>
                    <a:pt x="80" y="290"/>
                  </a:lnTo>
                  <a:lnTo>
                    <a:pt x="56" y="280"/>
                  </a:lnTo>
                  <a:lnTo>
                    <a:pt x="41" y="210"/>
                  </a:lnTo>
                  <a:lnTo>
                    <a:pt x="21" y="197"/>
                  </a:lnTo>
                  <a:lnTo>
                    <a:pt x="0" y="206"/>
                  </a:lnTo>
                  <a:lnTo>
                    <a:pt x="10" y="186"/>
                  </a:lnTo>
                  <a:lnTo>
                    <a:pt x="3" y="160"/>
                  </a:lnTo>
                  <a:lnTo>
                    <a:pt x="3" y="147"/>
                  </a:lnTo>
                  <a:lnTo>
                    <a:pt x="3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79" name="Freeform 90"/>
            <p:cNvSpPr>
              <a:spLocks/>
            </p:cNvSpPr>
            <p:nvPr/>
          </p:nvSpPr>
          <p:spPr bwMode="auto">
            <a:xfrm>
              <a:off x="1423" y="1698"/>
              <a:ext cx="136" cy="65"/>
            </a:xfrm>
            <a:custGeom>
              <a:avLst/>
              <a:gdLst>
                <a:gd name="T0" fmla="*/ 127 w 271"/>
                <a:gd name="T1" fmla="*/ 60 h 128"/>
                <a:gd name="T2" fmla="*/ 134 w 271"/>
                <a:gd name="T3" fmla="*/ 48 h 128"/>
                <a:gd name="T4" fmla="*/ 136 w 271"/>
                <a:gd name="T5" fmla="*/ 32 h 128"/>
                <a:gd name="T6" fmla="*/ 132 w 271"/>
                <a:gd name="T7" fmla="*/ 16 h 128"/>
                <a:gd name="T8" fmla="*/ 123 w 271"/>
                <a:gd name="T9" fmla="*/ 5 h 128"/>
                <a:gd name="T10" fmla="*/ 110 w 271"/>
                <a:gd name="T11" fmla="*/ 0 h 128"/>
                <a:gd name="T12" fmla="*/ 51 w 271"/>
                <a:gd name="T13" fmla="*/ 2 h 128"/>
                <a:gd name="T14" fmla="*/ 37 w 271"/>
                <a:gd name="T15" fmla="*/ 10 h 128"/>
                <a:gd name="T16" fmla="*/ 28 w 271"/>
                <a:gd name="T17" fmla="*/ 23 h 128"/>
                <a:gd name="T18" fmla="*/ 26 w 271"/>
                <a:gd name="T19" fmla="*/ 30 h 128"/>
                <a:gd name="T20" fmla="*/ 17 w 271"/>
                <a:gd name="T21" fmla="*/ 31 h 128"/>
                <a:gd name="T22" fmla="*/ 0 w 271"/>
                <a:gd name="T23" fmla="*/ 27 h 128"/>
                <a:gd name="T24" fmla="*/ 9 w 271"/>
                <a:gd name="T25" fmla="*/ 38 h 128"/>
                <a:gd name="T26" fmla="*/ 26 w 271"/>
                <a:gd name="T27" fmla="*/ 45 h 128"/>
                <a:gd name="T28" fmla="*/ 29 w 271"/>
                <a:gd name="T29" fmla="*/ 63 h 128"/>
                <a:gd name="T30" fmla="*/ 38 w 271"/>
                <a:gd name="T31" fmla="*/ 62 h 128"/>
                <a:gd name="T32" fmla="*/ 35 w 271"/>
                <a:gd name="T33" fmla="*/ 43 h 128"/>
                <a:gd name="T34" fmla="*/ 42 w 271"/>
                <a:gd name="T35" fmla="*/ 28 h 128"/>
                <a:gd name="T36" fmla="*/ 57 w 271"/>
                <a:gd name="T37" fmla="*/ 24 h 128"/>
                <a:gd name="T38" fmla="*/ 77 w 271"/>
                <a:gd name="T39" fmla="*/ 30 h 128"/>
                <a:gd name="T40" fmla="*/ 54 w 271"/>
                <a:gd name="T41" fmla="*/ 41 h 128"/>
                <a:gd name="T42" fmla="*/ 65 w 271"/>
                <a:gd name="T43" fmla="*/ 55 h 128"/>
                <a:gd name="T44" fmla="*/ 78 w 271"/>
                <a:gd name="T45" fmla="*/ 57 h 128"/>
                <a:gd name="T46" fmla="*/ 76 w 271"/>
                <a:gd name="T47" fmla="*/ 65 h 128"/>
                <a:gd name="T48" fmla="*/ 101 w 271"/>
                <a:gd name="T49" fmla="*/ 62 h 128"/>
                <a:gd name="T50" fmla="*/ 116 w 271"/>
                <a:gd name="T51" fmla="*/ 57 h 128"/>
                <a:gd name="T52" fmla="*/ 128 w 271"/>
                <a:gd name="T53" fmla="*/ 51 h 128"/>
                <a:gd name="T54" fmla="*/ 127 w 271"/>
                <a:gd name="T55" fmla="*/ 60 h 128"/>
                <a:gd name="T56" fmla="*/ 127 w 271"/>
                <a:gd name="T57" fmla="*/ 60 h 128"/>
                <a:gd name="T58" fmla="*/ 127 w 271"/>
                <a:gd name="T59" fmla="*/ 60 h 1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1"/>
                <a:gd name="T91" fmla="*/ 0 h 128"/>
                <a:gd name="T92" fmla="*/ 271 w 271"/>
                <a:gd name="T93" fmla="*/ 128 h 12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1" h="128">
                  <a:moveTo>
                    <a:pt x="253" y="118"/>
                  </a:moveTo>
                  <a:lnTo>
                    <a:pt x="267" y="95"/>
                  </a:lnTo>
                  <a:lnTo>
                    <a:pt x="271" y="63"/>
                  </a:lnTo>
                  <a:lnTo>
                    <a:pt x="264" y="32"/>
                  </a:lnTo>
                  <a:lnTo>
                    <a:pt x="246" y="9"/>
                  </a:lnTo>
                  <a:lnTo>
                    <a:pt x="220" y="0"/>
                  </a:lnTo>
                  <a:lnTo>
                    <a:pt x="102" y="3"/>
                  </a:lnTo>
                  <a:lnTo>
                    <a:pt x="74" y="19"/>
                  </a:lnTo>
                  <a:lnTo>
                    <a:pt x="56" y="45"/>
                  </a:lnTo>
                  <a:lnTo>
                    <a:pt x="51" y="60"/>
                  </a:lnTo>
                  <a:lnTo>
                    <a:pt x="34" y="62"/>
                  </a:lnTo>
                  <a:lnTo>
                    <a:pt x="0" y="53"/>
                  </a:lnTo>
                  <a:lnTo>
                    <a:pt x="18" y="74"/>
                  </a:lnTo>
                  <a:lnTo>
                    <a:pt x="51" y="89"/>
                  </a:lnTo>
                  <a:lnTo>
                    <a:pt x="57" y="124"/>
                  </a:lnTo>
                  <a:lnTo>
                    <a:pt x="75" y="122"/>
                  </a:lnTo>
                  <a:lnTo>
                    <a:pt x="69" y="84"/>
                  </a:lnTo>
                  <a:lnTo>
                    <a:pt x="84" y="56"/>
                  </a:lnTo>
                  <a:lnTo>
                    <a:pt x="113" y="47"/>
                  </a:lnTo>
                  <a:lnTo>
                    <a:pt x="154" y="59"/>
                  </a:lnTo>
                  <a:lnTo>
                    <a:pt x="108" y="81"/>
                  </a:lnTo>
                  <a:lnTo>
                    <a:pt x="130" y="109"/>
                  </a:lnTo>
                  <a:lnTo>
                    <a:pt x="155" y="112"/>
                  </a:lnTo>
                  <a:lnTo>
                    <a:pt x="151" y="128"/>
                  </a:lnTo>
                  <a:lnTo>
                    <a:pt x="202" y="122"/>
                  </a:lnTo>
                  <a:lnTo>
                    <a:pt x="231" y="113"/>
                  </a:lnTo>
                  <a:lnTo>
                    <a:pt x="255" y="101"/>
                  </a:lnTo>
                  <a:lnTo>
                    <a:pt x="253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0" name="Freeform 91"/>
            <p:cNvSpPr>
              <a:spLocks/>
            </p:cNvSpPr>
            <p:nvPr/>
          </p:nvSpPr>
          <p:spPr bwMode="auto">
            <a:xfrm>
              <a:off x="1457" y="1762"/>
              <a:ext cx="87" cy="34"/>
            </a:xfrm>
            <a:custGeom>
              <a:avLst/>
              <a:gdLst>
                <a:gd name="T0" fmla="*/ 87 w 173"/>
                <a:gd name="T1" fmla="*/ 0 h 68"/>
                <a:gd name="T2" fmla="*/ 73 w 173"/>
                <a:gd name="T3" fmla="*/ 9 h 68"/>
                <a:gd name="T4" fmla="*/ 55 w 173"/>
                <a:gd name="T5" fmla="*/ 15 h 68"/>
                <a:gd name="T6" fmla="*/ 37 w 173"/>
                <a:gd name="T7" fmla="*/ 18 h 68"/>
                <a:gd name="T8" fmla="*/ 17 w 173"/>
                <a:gd name="T9" fmla="*/ 14 h 68"/>
                <a:gd name="T10" fmla="*/ 9 w 173"/>
                <a:gd name="T11" fmla="*/ 9 h 68"/>
                <a:gd name="T12" fmla="*/ 17 w 173"/>
                <a:gd name="T13" fmla="*/ 19 h 68"/>
                <a:gd name="T14" fmla="*/ 8 w 173"/>
                <a:gd name="T15" fmla="*/ 15 h 68"/>
                <a:gd name="T16" fmla="*/ 0 w 173"/>
                <a:gd name="T17" fmla="*/ 8 h 68"/>
                <a:gd name="T18" fmla="*/ 1 w 173"/>
                <a:gd name="T19" fmla="*/ 19 h 68"/>
                <a:gd name="T20" fmla="*/ 12 w 173"/>
                <a:gd name="T21" fmla="*/ 31 h 68"/>
                <a:gd name="T22" fmla="*/ 36 w 173"/>
                <a:gd name="T23" fmla="*/ 34 h 68"/>
                <a:gd name="T24" fmla="*/ 31 w 173"/>
                <a:gd name="T25" fmla="*/ 25 h 68"/>
                <a:gd name="T26" fmla="*/ 53 w 173"/>
                <a:gd name="T27" fmla="*/ 21 h 68"/>
                <a:gd name="T28" fmla="*/ 74 w 173"/>
                <a:gd name="T29" fmla="*/ 12 h 68"/>
                <a:gd name="T30" fmla="*/ 87 w 173"/>
                <a:gd name="T31" fmla="*/ 0 h 68"/>
                <a:gd name="T32" fmla="*/ 87 w 173"/>
                <a:gd name="T33" fmla="*/ 0 h 68"/>
                <a:gd name="T34" fmla="*/ 87 w 173"/>
                <a:gd name="T35" fmla="*/ 0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68"/>
                <a:gd name="T56" fmla="*/ 173 w 173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68">
                  <a:moveTo>
                    <a:pt x="173" y="0"/>
                  </a:moveTo>
                  <a:lnTo>
                    <a:pt x="145" y="17"/>
                  </a:lnTo>
                  <a:lnTo>
                    <a:pt x="110" y="29"/>
                  </a:lnTo>
                  <a:lnTo>
                    <a:pt x="74" y="35"/>
                  </a:lnTo>
                  <a:lnTo>
                    <a:pt x="34" y="27"/>
                  </a:lnTo>
                  <a:lnTo>
                    <a:pt x="18" y="17"/>
                  </a:lnTo>
                  <a:lnTo>
                    <a:pt x="34" y="38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" y="38"/>
                  </a:lnTo>
                  <a:lnTo>
                    <a:pt x="24" y="62"/>
                  </a:lnTo>
                  <a:lnTo>
                    <a:pt x="72" y="68"/>
                  </a:lnTo>
                  <a:lnTo>
                    <a:pt x="62" y="50"/>
                  </a:lnTo>
                  <a:lnTo>
                    <a:pt x="105" y="41"/>
                  </a:lnTo>
                  <a:lnTo>
                    <a:pt x="148" y="2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1" name="Freeform 92"/>
            <p:cNvSpPr>
              <a:spLocks/>
            </p:cNvSpPr>
            <p:nvPr/>
          </p:nvSpPr>
          <p:spPr bwMode="auto">
            <a:xfrm>
              <a:off x="1560" y="1702"/>
              <a:ext cx="19" cy="20"/>
            </a:xfrm>
            <a:custGeom>
              <a:avLst/>
              <a:gdLst>
                <a:gd name="T0" fmla="*/ 17 w 37"/>
                <a:gd name="T1" fmla="*/ 20 h 40"/>
                <a:gd name="T2" fmla="*/ 1 w 37"/>
                <a:gd name="T3" fmla="*/ 18 h 40"/>
                <a:gd name="T4" fmla="*/ 0 w 37"/>
                <a:gd name="T5" fmla="*/ 6 h 40"/>
                <a:gd name="T6" fmla="*/ 5 w 37"/>
                <a:gd name="T7" fmla="*/ 0 h 40"/>
                <a:gd name="T8" fmla="*/ 18 w 37"/>
                <a:gd name="T9" fmla="*/ 1 h 40"/>
                <a:gd name="T10" fmla="*/ 19 w 37"/>
                <a:gd name="T11" fmla="*/ 10 h 40"/>
                <a:gd name="T12" fmla="*/ 5 w 37"/>
                <a:gd name="T13" fmla="*/ 9 h 40"/>
                <a:gd name="T14" fmla="*/ 5 w 37"/>
                <a:gd name="T15" fmla="*/ 17 h 40"/>
                <a:gd name="T16" fmla="*/ 17 w 37"/>
                <a:gd name="T17" fmla="*/ 20 h 40"/>
                <a:gd name="T18" fmla="*/ 17 w 37"/>
                <a:gd name="T19" fmla="*/ 20 h 40"/>
                <a:gd name="T20" fmla="*/ 17 w 37"/>
                <a:gd name="T21" fmla="*/ 20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40"/>
                <a:gd name="T35" fmla="*/ 37 w 37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40">
                  <a:moveTo>
                    <a:pt x="33" y="40"/>
                  </a:moveTo>
                  <a:lnTo>
                    <a:pt x="1" y="35"/>
                  </a:lnTo>
                  <a:lnTo>
                    <a:pt x="0" y="11"/>
                  </a:lnTo>
                  <a:lnTo>
                    <a:pt x="9" y="0"/>
                  </a:lnTo>
                  <a:lnTo>
                    <a:pt x="36" y="2"/>
                  </a:lnTo>
                  <a:lnTo>
                    <a:pt x="37" y="20"/>
                  </a:lnTo>
                  <a:lnTo>
                    <a:pt x="9" y="18"/>
                  </a:lnTo>
                  <a:lnTo>
                    <a:pt x="10" y="34"/>
                  </a:lnTo>
                  <a:lnTo>
                    <a:pt x="3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2" name="Freeform 93"/>
            <p:cNvSpPr>
              <a:spLocks/>
            </p:cNvSpPr>
            <p:nvPr/>
          </p:nvSpPr>
          <p:spPr bwMode="auto">
            <a:xfrm>
              <a:off x="1558" y="1726"/>
              <a:ext cx="19" cy="25"/>
            </a:xfrm>
            <a:custGeom>
              <a:avLst/>
              <a:gdLst>
                <a:gd name="T0" fmla="*/ 19 w 38"/>
                <a:gd name="T1" fmla="*/ 0 h 50"/>
                <a:gd name="T2" fmla="*/ 6 w 38"/>
                <a:gd name="T3" fmla="*/ 0 h 50"/>
                <a:gd name="T4" fmla="*/ 5 w 38"/>
                <a:gd name="T5" fmla="*/ 9 h 50"/>
                <a:gd name="T6" fmla="*/ 0 w 38"/>
                <a:gd name="T7" fmla="*/ 25 h 50"/>
                <a:gd name="T8" fmla="*/ 6 w 38"/>
                <a:gd name="T9" fmla="*/ 11 h 50"/>
                <a:gd name="T10" fmla="*/ 14 w 38"/>
                <a:gd name="T11" fmla="*/ 8 h 50"/>
                <a:gd name="T12" fmla="*/ 14 w 38"/>
                <a:gd name="T13" fmla="*/ 3 h 50"/>
                <a:gd name="T14" fmla="*/ 19 w 38"/>
                <a:gd name="T15" fmla="*/ 0 h 50"/>
                <a:gd name="T16" fmla="*/ 19 w 38"/>
                <a:gd name="T17" fmla="*/ 0 h 50"/>
                <a:gd name="T18" fmla="*/ 19 w 38"/>
                <a:gd name="T19" fmla="*/ 0 h 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50"/>
                <a:gd name="T32" fmla="*/ 38 w 38"/>
                <a:gd name="T33" fmla="*/ 50 h 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50">
                  <a:moveTo>
                    <a:pt x="38" y="0"/>
                  </a:moveTo>
                  <a:lnTo>
                    <a:pt x="11" y="0"/>
                  </a:lnTo>
                  <a:lnTo>
                    <a:pt x="9" y="18"/>
                  </a:lnTo>
                  <a:lnTo>
                    <a:pt x="0" y="50"/>
                  </a:lnTo>
                  <a:lnTo>
                    <a:pt x="12" y="22"/>
                  </a:lnTo>
                  <a:lnTo>
                    <a:pt x="27" y="16"/>
                  </a:lnTo>
                  <a:lnTo>
                    <a:pt x="27" y="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3" name="Freeform 94"/>
            <p:cNvSpPr>
              <a:spLocks/>
            </p:cNvSpPr>
            <p:nvPr/>
          </p:nvSpPr>
          <p:spPr bwMode="auto">
            <a:xfrm>
              <a:off x="1409" y="1714"/>
              <a:ext cx="33" cy="11"/>
            </a:xfrm>
            <a:custGeom>
              <a:avLst/>
              <a:gdLst>
                <a:gd name="T0" fmla="*/ 33 w 67"/>
                <a:gd name="T1" fmla="*/ 3 h 21"/>
                <a:gd name="T2" fmla="*/ 30 w 67"/>
                <a:gd name="T3" fmla="*/ 11 h 21"/>
                <a:gd name="T4" fmla="*/ 0 w 67"/>
                <a:gd name="T5" fmla="*/ 5 h 21"/>
                <a:gd name="T6" fmla="*/ 0 w 67"/>
                <a:gd name="T7" fmla="*/ 0 h 21"/>
                <a:gd name="T8" fmla="*/ 29 w 67"/>
                <a:gd name="T9" fmla="*/ 7 h 21"/>
                <a:gd name="T10" fmla="*/ 33 w 67"/>
                <a:gd name="T11" fmla="*/ 3 h 21"/>
                <a:gd name="T12" fmla="*/ 33 w 67"/>
                <a:gd name="T13" fmla="*/ 3 h 21"/>
                <a:gd name="T14" fmla="*/ 33 w 67"/>
                <a:gd name="T15" fmla="*/ 3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21"/>
                <a:gd name="T26" fmla="*/ 67 w 67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21">
                  <a:moveTo>
                    <a:pt x="67" y="6"/>
                  </a:moveTo>
                  <a:lnTo>
                    <a:pt x="61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59" y="13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4" name="Freeform 95"/>
            <p:cNvSpPr>
              <a:spLocks/>
            </p:cNvSpPr>
            <p:nvPr/>
          </p:nvSpPr>
          <p:spPr bwMode="auto">
            <a:xfrm>
              <a:off x="1579" y="1695"/>
              <a:ext cx="77" cy="77"/>
            </a:xfrm>
            <a:custGeom>
              <a:avLst/>
              <a:gdLst>
                <a:gd name="T0" fmla="*/ 4 w 154"/>
                <a:gd name="T1" fmla="*/ 15 h 153"/>
                <a:gd name="T2" fmla="*/ 12 w 154"/>
                <a:gd name="T3" fmla="*/ 5 h 153"/>
                <a:gd name="T4" fmla="*/ 20 w 154"/>
                <a:gd name="T5" fmla="*/ 2 h 153"/>
                <a:gd name="T6" fmla="*/ 66 w 154"/>
                <a:gd name="T7" fmla="*/ 0 h 153"/>
                <a:gd name="T8" fmla="*/ 77 w 154"/>
                <a:gd name="T9" fmla="*/ 6 h 153"/>
                <a:gd name="T10" fmla="*/ 77 w 154"/>
                <a:gd name="T11" fmla="*/ 27 h 153"/>
                <a:gd name="T12" fmla="*/ 72 w 154"/>
                <a:gd name="T13" fmla="*/ 14 h 153"/>
                <a:gd name="T14" fmla="*/ 61 w 154"/>
                <a:gd name="T15" fmla="*/ 8 h 153"/>
                <a:gd name="T16" fmla="*/ 52 w 154"/>
                <a:gd name="T17" fmla="*/ 7 h 153"/>
                <a:gd name="T18" fmla="*/ 47 w 154"/>
                <a:gd name="T19" fmla="*/ 16 h 153"/>
                <a:gd name="T20" fmla="*/ 43 w 154"/>
                <a:gd name="T21" fmla="*/ 18 h 153"/>
                <a:gd name="T22" fmla="*/ 34 w 154"/>
                <a:gd name="T23" fmla="*/ 19 h 153"/>
                <a:gd name="T24" fmla="*/ 67 w 154"/>
                <a:gd name="T25" fmla="*/ 30 h 153"/>
                <a:gd name="T26" fmla="*/ 68 w 154"/>
                <a:gd name="T27" fmla="*/ 38 h 153"/>
                <a:gd name="T28" fmla="*/ 56 w 154"/>
                <a:gd name="T29" fmla="*/ 38 h 153"/>
                <a:gd name="T30" fmla="*/ 47 w 154"/>
                <a:gd name="T31" fmla="*/ 31 h 153"/>
                <a:gd name="T32" fmla="*/ 31 w 154"/>
                <a:gd name="T33" fmla="*/ 31 h 153"/>
                <a:gd name="T34" fmla="*/ 43 w 154"/>
                <a:gd name="T35" fmla="*/ 42 h 153"/>
                <a:gd name="T36" fmla="*/ 55 w 154"/>
                <a:gd name="T37" fmla="*/ 48 h 153"/>
                <a:gd name="T38" fmla="*/ 31 w 154"/>
                <a:gd name="T39" fmla="*/ 47 h 153"/>
                <a:gd name="T40" fmla="*/ 11 w 154"/>
                <a:gd name="T41" fmla="*/ 36 h 153"/>
                <a:gd name="T42" fmla="*/ 24 w 154"/>
                <a:gd name="T43" fmla="*/ 60 h 153"/>
                <a:gd name="T44" fmla="*/ 38 w 154"/>
                <a:gd name="T45" fmla="*/ 77 h 153"/>
                <a:gd name="T46" fmla="*/ 20 w 154"/>
                <a:gd name="T47" fmla="*/ 74 h 153"/>
                <a:gd name="T48" fmla="*/ 7 w 154"/>
                <a:gd name="T49" fmla="*/ 56 h 153"/>
                <a:gd name="T50" fmla="*/ 0 w 154"/>
                <a:gd name="T51" fmla="*/ 41 h 153"/>
                <a:gd name="T52" fmla="*/ 2 w 154"/>
                <a:gd name="T53" fmla="*/ 29 h 153"/>
                <a:gd name="T54" fmla="*/ 4 w 154"/>
                <a:gd name="T55" fmla="*/ 15 h 153"/>
                <a:gd name="T56" fmla="*/ 4 w 154"/>
                <a:gd name="T57" fmla="*/ 15 h 153"/>
                <a:gd name="T58" fmla="*/ 4 w 154"/>
                <a:gd name="T59" fmla="*/ 15 h 1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4"/>
                <a:gd name="T91" fmla="*/ 0 h 153"/>
                <a:gd name="T92" fmla="*/ 154 w 154"/>
                <a:gd name="T93" fmla="*/ 153 h 1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4" h="153">
                  <a:moveTo>
                    <a:pt x="8" y="30"/>
                  </a:moveTo>
                  <a:lnTo>
                    <a:pt x="23" y="10"/>
                  </a:lnTo>
                  <a:lnTo>
                    <a:pt x="40" y="3"/>
                  </a:lnTo>
                  <a:lnTo>
                    <a:pt x="132" y="0"/>
                  </a:lnTo>
                  <a:lnTo>
                    <a:pt x="154" y="12"/>
                  </a:lnTo>
                  <a:lnTo>
                    <a:pt x="154" y="54"/>
                  </a:lnTo>
                  <a:lnTo>
                    <a:pt x="144" y="27"/>
                  </a:lnTo>
                  <a:lnTo>
                    <a:pt x="121" y="15"/>
                  </a:lnTo>
                  <a:lnTo>
                    <a:pt x="103" y="13"/>
                  </a:lnTo>
                  <a:lnTo>
                    <a:pt x="94" y="31"/>
                  </a:lnTo>
                  <a:lnTo>
                    <a:pt x="85" y="36"/>
                  </a:lnTo>
                  <a:lnTo>
                    <a:pt x="67" y="38"/>
                  </a:lnTo>
                  <a:lnTo>
                    <a:pt x="133" y="60"/>
                  </a:lnTo>
                  <a:lnTo>
                    <a:pt x="136" y="75"/>
                  </a:lnTo>
                  <a:lnTo>
                    <a:pt x="112" y="75"/>
                  </a:lnTo>
                  <a:lnTo>
                    <a:pt x="94" y="62"/>
                  </a:lnTo>
                  <a:lnTo>
                    <a:pt x="61" y="62"/>
                  </a:lnTo>
                  <a:lnTo>
                    <a:pt x="85" y="84"/>
                  </a:lnTo>
                  <a:lnTo>
                    <a:pt x="109" y="95"/>
                  </a:lnTo>
                  <a:lnTo>
                    <a:pt x="62" y="94"/>
                  </a:lnTo>
                  <a:lnTo>
                    <a:pt x="21" y="72"/>
                  </a:lnTo>
                  <a:lnTo>
                    <a:pt x="47" y="119"/>
                  </a:lnTo>
                  <a:lnTo>
                    <a:pt x="76" y="153"/>
                  </a:lnTo>
                  <a:lnTo>
                    <a:pt x="40" y="147"/>
                  </a:lnTo>
                  <a:lnTo>
                    <a:pt x="14" y="112"/>
                  </a:lnTo>
                  <a:lnTo>
                    <a:pt x="0" y="81"/>
                  </a:lnTo>
                  <a:lnTo>
                    <a:pt x="3" y="57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5" name="Freeform 96"/>
            <p:cNvSpPr>
              <a:spLocks/>
            </p:cNvSpPr>
            <p:nvPr/>
          </p:nvSpPr>
          <p:spPr bwMode="auto">
            <a:xfrm>
              <a:off x="1614" y="1745"/>
              <a:ext cx="54" cy="23"/>
            </a:xfrm>
            <a:custGeom>
              <a:avLst/>
              <a:gdLst>
                <a:gd name="T0" fmla="*/ 0 w 108"/>
                <a:gd name="T1" fmla="*/ 16 h 45"/>
                <a:gd name="T2" fmla="*/ 24 w 108"/>
                <a:gd name="T3" fmla="*/ 17 h 45"/>
                <a:gd name="T4" fmla="*/ 45 w 108"/>
                <a:gd name="T5" fmla="*/ 9 h 45"/>
                <a:gd name="T6" fmla="*/ 54 w 108"/>
                <a:gd name="T7" fmla="*/ 0 h 45"/>
                <a:gd name="T8" fmla="*/ 46 w 108"/>
                <a:gd name="T9" fmla="*/ 13 h 45"/>
                <a:gd name="T10" fmla="*/ 30 w 108"/>
                <a:gd name="T11" fmla="*/ 23 h 45"/>
                <a:gd name="T12" fmla="*/ 9 w 108"/>
                <a:gd name="T13" fmla="*/ 22 h 45"/>
                <a:gd name="T14" fmla="*/ 0 w 108"/>
                <a:gd name="T15" fmla="*/ 16 h 45"/>
                <a:gd name="T16" fmla="*/ 0 w 108"/>
                <a:gd name="T17" fmla="*/ 16 h 45"/>
                <a:gd name="T18" fmla="*/ 0 w 108"/>
                <a:gd name="T19" fmla="*/ 1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45"/>
                <a:gd name="T32" fmla="*/ 108 w 108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45">
                  <a:moveTo>
                    <a:pt x="0" y="31"/>
                  </a:moveTo>
                  <a:lnTo>
                    <a:pt x="48" y="33"/>
                  </a:lnTo>
                  <a:lnTo>
                    <a:pt x="90" y="18"/>
                  </a:lnTo>
                  <a:lnTo>
                    <a:pt x="108" y="0"/>
                  </a:lnTo>
                  <a:lnTo>
                    <a:pt x="92" y="25"/>
                  </a:lnTo>
                  <a:lnTo>
                    <a:pt x="59" y="45"/>
                  </a:lnTo>
                  <a:lnTo>
                    <a:pt x="18" y="4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6" name="Freeform 97"/>
            <p:cNvSpPr>
              <a:spLocks/>
            </p:cNvSpPr>
            <p:nvPr/>
          </p:nvSpPr>
          <p:spPr bwMode="auto">
            <a:xfrm>
              <a:off x="1621" y="1714"/>
              <a:ext cx="59" cy="65"/>
            </a:xfrm>
            <a:custGeom>
              <a:avLst/>
              <a:gdLst>
                <a:gd name="T0" fmla="*/ 53 w 118"/>
                <a:gd name="T1" fmla="*/ 0 h 132"/>
                <a:gd name="T2" fmla="*/ 55 w 118"/>
                <a:gd name="T3" fmla="*/ 19 h 132"/>
                <a:gd name="T4" fmla="*/ 58 w 118"/>
                <a:gd name="T5" fmla="*/ 26 h 132"/>
                <a:gd name="T6" fmla="*/ 53 w 118"/>
                <a:gd name="T7" fmla="*/ 39 h 132"/>
                <a:gd name="T8" fmla="*/ 42 w 118"/>
                <a:gd name="T9" fmla="*/ 51 h 132"/>
                <a:gd name="T10" fmla="*/ 27 w 118"/>
                <a:gd name="T11" fmla="*/ 58 h 132"/>
                <a:gd name="T12" fmla="*/ 11 w 118"/>
                <a:gd name="T13" fmla="*/ 61 h 132"/>
                <a:gd name="T14" fmla="*/ 0 w 118"/>
                <a:gd name="T15" fmla="*/ 61 h 132"/>
                <a:gd name="T16" fmla="*/ 17 w 118"/>
                <a:gd name="T17" fmla="*/ 65 h 132"/>
                <a:gd name="T18" fmla="*/ 39 w 118"/>
                <a:gd name="T19" fmla="*/ 61 h 132"/>
                <a:gd name="T20" fmla="*/ 51 w 118"/>
                <a:gd name="T21" fmla="*/ 53 h 132"/>
                <a:gd name="T22" fmla="*/ 59 w 118"/>
                <a:gd name="T23" fmla="*/ 34 h 132"/>
                <a:gd name="T24" fmla="*/ 59 w 118"/>
                <a:gd name="T25" fmla="*/ 19 h 132"/>
                <a:gd name="T26" fmla="*/ 58 w 118"/>
                <a:gd name="T27" fmla="*/ 2 h 132"/>
                <a:gd name="T28" fmla="*/ 53 w 118"/>
                <a:gd name="T29" fmla="*/ 0 h 132"/>
                <a:gd name="T30" fmla="*/ 53 w 118"/>
                <a:gd name="T31" fmla="*/ 0 h 132"/>
                <a:gd name="T32" fmla="*/ 53 w 118"/>
                <a:gd name="T33" fmla="*/ 0 h 1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8"/>
                <a:gd name="T52" fmla="*/ 0 h 132"/>
                <a:gd name="T53" fmla="*/ 118 w 118"/>
                <a:gd name="T54" fmla="*/ 132 h 1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8" h="132">
                  <a:moveTo>
                    <a:pt x="106" y="0"/>
                  </a:moveTo>
                  <a:lnTo>
                    <a:pt x="109" y="39"/>
                  </a:lnTo>
                  <a:lnTo>
                    <a:pt x="115" y="53"/>
                  </a:lnTo>
                  <a:lnTo>
                    <a:pt x="106" y="80"/>
                  </a:lnTo>
                  <a:lnTo>
                    <a:pt x="84" y="103"/>
                  </a:lnTo>
                  <a:lnTo>
                    <a:pt x="53" y="118"/>
                  </a:lnTo>
                  <a:lnTo>
                    <a:pt x="22" y="123"/>
                  </a:lnTo>
                  <a:lnTo>
                    <a:pt x="0" y="124"/>
                  </a:lnTo>
                  <a:lnTo>
                    <a:pt x="33" y="132"/>
                  </a:lnTo>
                  <a:lnTo>
                    <a:pt x="78" y="124"/>
                  </a:lnTo>
                  <a:lnTo>
                    <a:pt x="101" y="107"/>
                  </a:lnTo>
                  <a:lnTo>
                    <a:pt x="118" y="70"/>
                  </a:lnTo>
                  <a:lnTo>
                    <a:pt x="118" y="38"/>
                  </a:lnTo>
                  <a:lnTo>
                    <a:pt x="116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7" name="Freeform 98"/>
            <p:cNvSpPr>
              <a:spLocks/>
            </p:cNvSpPr>
            <p:nvPr/>
          </p:nvSpPr>
          <p:spPr bwMode="auto">
            <a:xfrm>
              <a:off x="1531" y="1764"/>
              <a:ext cx="78" cy="37"/>
            </a:xfrm>
            <a:custGeom>
              <a:avLst/>
              <a:gdLst>
                <a:gd name="T0" fmla="*/ 18 w 155"/>
                <a:gd name="T1" fmla="*/ 0 h 75"/>
                <a:gd name="T2" fmla="*/ 11 w 155"/>
                <a:gd name="T3" fmla="*/ 11 h 75"/>
                <a:gd name="T4" fmla="*/ 13 w 155"/>
                <a:gd name="T5" fmla="*/ 17 h 75"/>
                <a:gd name="T6" fmla="*/ 23 w 155"/>
                <a:gd name="T7" fmla="*/ 15 h 75"/>
                <a:gd name="T8" fmla="*/ 42 w 155"/>
                <a:gd name="T9" fmla="*/ 26 h 75"/>
                <a:gd name="T10" fmla="*/ 53 w 155"/>
                <a:gd name="T11" fmla="*/ 26 h 75"/>
                <a:gd name="T12" fmla="*/ 60 w 155"/>
                <a:gd name="T13" fmla="*/ 14 h 75"/>
                <a:gd name="T14" fmla="*/ 63 w 155"/>
                <a:gd name="T15" fmla="*/ 7 h 75"/>
                <a:gd name="T16" fmla="*/ 66 w 155"/>
                <a:gd name="T17" fmla="*/ 17 h 75"/>
                <a:gd name="T18" fmla="*/ 72 w 155"/>
                <a:gd name="T19" fmla="*/ 14 h 75"/>
                <a:gd name="T20" fmla="*/ 73 w 155"/>
                <a:gd name="T21" fmla="*/ 5 h 75"/>
                <a:gd name="T22" fmla="*/ 78 w 155"/>
                <a:gd name="T23" fmla="*/ 5 h 75"/>
                <a:gd name="T24" fmla="*/ 78 w 155"/>
                <a:gd name="T25" fmla="*/ 15 h 75"/>
                <a:gd name="T26" fmla="*/ 70 w 155"/>
                <a:gd name="T27" fmla="*/ 23 h 75"/>
                <a:gd name="T28" fmla="*/ 65 w 155"/>
                <a:gd name="T29" fmla="*/ 23 h 75"/>
                <a:gd name="T30" fmla="*/ 53 w 155"/>
                <a:gd name="T31" fmla="*/ 37 h 75"/>
                <a:gd name="T32" fmla="*/ 37 w 155"/>
                <a:gd name="T33" fmla="*/ 36 h 75"/>
                <a:gd name="T34" fmla="*/ 30 w 155"/>
                <a:gd name="T35" fmla="*/ 30 h 75"/>
                <a:gd name="T36" fmla="*/ 6 w 155"/>
                <a:gd name="T37" fmla="*/ 26 h 75"/>
                <a:gd name="T38" fmla="*/ 0 w 155"/>
                <a:gd name="T39" fmla="*/ 19 h 75"/>
                <a:gd name="T40" fmla="*/ 7 w 155"/>
                <a:gd name="T41" fmla="*/ 4 h 75"/>
                <a:gd name="T42" fmla="*/ 18 w 155"/>
                <a:gd name="T43" fmla="*/ 0 h 75"/>
                <a:gd name="T44" fmla="*/ 18 w 155"/>
                <a:gd name="T45" fmla="*/ 0 h 75"/>
                <a:gd name="T46" fmla="*/ 18 w 155"/>
                <a:gd name="T47" fmla="*/ 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5"/>
                <a:gd name="T73" fmla="*/ 0 h 75"/>
                <a:gd name="T74" fmla="*/ 155 w 155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5" h="75">
                  <a:moveTo>
                    <a:pt x="36" y="0"/>
                  </a:moveTo>
                  <a:lnTo>
                    <a:pt x="22" y="22"/>
                  </a:lnTo>
                  <a:lnTo>
                    <a:pt x="25" y="35"/>
                  </a:lnTo>
                  <a:lnTo>
                    <a:pt x="45" y="31"/>
                  </a:lnTo>
                  <a:lnTo>
                    <a:pt x="84" y="52"/>
                  </a:lnTo>
                  <a:lnTo>
                    <a:pt x="105" y="52"/>
                  </a:lnTo>
                  <a:lnTo>
                    <a:pt x="120" y="28"/>
                  </a:lnTo>
                  <a:lnTo>
                    <a:pt x="125" y="14"/>
                  </a:lnTo>
                  <a:lnTo>
                    <a:pt x="131" y="34"/>
                  </a:lnTo>
                  <a:lnTo>
                    <a:pt x="143" y="28"/>
                  </a:lnTo>
                  <a:lnTo>
                    <a:pt x="145" y="11"/>
                  </a:lnTo>
                  <a:lnTo>
                    <a:pt x="155" y="10"/>
                  </a:lnTo>
                  <a:lnTo>
                    <a:pt x="155" y="31"/>
                  </a:lnTo>
                  <a:lnTo>
                    <a:pt x="140" y="46"/>
                  </a:lnTo>
                  <a:lnTo>
                    <a:pt x="129" y="46"/>
                  </a:lnTo>
                  <a:lnTo>
                    <a:pt x="105" y="75"/>
                  </a:lnTo>
                  <a:lnTo>
                    <a:pt x="74" y="72"/>
                  </a:lnTo>
                  <a:lnTo>
                    <a:pt x="60" y="61"/>
                  </a:lnTo>
                  <a:lnTo>
                    <a:pt x="12" y="53"/>
                  </a:lnTo>
                  <a:lnTo>
                    <a:pt x="0" y="38"/>
                  </a:lnTo>
                  <a:lnTo>
                    <a:pt x="1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8" name="Freeform 99"/>
            <p:cNvSpPr>
              <a:spLocks/>
            </p:cNvSpPr>
            <p:nvPr/>
          </p:nvSpPr>
          <p:spPr bwMode="auto">
            <a:xfrm>
              <a:off x="1382" y="1724"/>
              <a:ext cx="310" cy="243"/>
            </a:xfrm>
            <a:custGeom>
              <a:avLst/>
              <a:gdLst>
                <a:gd name="T0" fmla="*/ 0 w 621"/>
                <a:gd name="T1" fmla="*/ 37 h 486"/>
                <a:gd name="T2" fmla="*/ 8 w 621"/>
                <a:gd name="T3" fmla="*/ 54 h 486"/>
                <a:gd name="T4" fmla="*/ 19 w 621"/>
                <a:gd name="T5" fmla="*/ 95 h 486"/>
                <a:gd name="T6" fmla="*/ 32 w 621"/>
                <a:gd name="T7" fmla="*/ 137 h 486"/>
                <a:gd name="T8" fmla="*/ 37 w 621"/>
                <a:gd name="T9" fmla="*/ 151 h 486"/>
                <a:gd name="T10" fmla="*/ 44 w 621"/>
                <a:gd name="T11" fmla="*/ 169 h 486"/>
                <a:gd name="T12" fmla="*/ 63 w 621"/>
                <a:gd name="T13" fmla="*/ 189 h 486"/>
                <a:gd name="T14" fmla="*/ 71 w 621"/>
                <a:gd name="T15" fmla="*/ 193 h 486"/>
                <a:gd name="T16" fmla="*/ 98 w 621"/>
                <a:gd name="T17" fmla="*/ 224 h 486"/>
                <a:gd name="T18" fmla="*/ 118 w 621"/>
                <a:gd name="T19" fmla="*/ 231 h 486"/>
                <a:gd name="T20" fmla="*/ 133 w 621"/>
                <a:gd name="T21" fmla="*/ 238 h 486"/>
                <a:gd name="T22" fmla="*/ 151 w 621"/>
                <a:gd name="T23" fmla="*/ 242 h 486"/>
                <a:gd name="T24" fmla="*/ 167 w 621"/>
                <a:gd name="T25" fmla="*/ 243 h 486"/>
                <a:gd name="T26" fmla="*/ 188 w 621"/>
                <a:gd name="T27" fmla="*/ 240 h 486"/>
                <a:gd name="T28" fmla="*/ 223 w 621"/>
                <a:gd name="T29" fmla="*/ 227 h 486"/>
                <a:gd name="T30" fmla="*/ 239 w 621"/>
                <a:gd name="T31" fmla="*/ 218 h 486"/>
                <a:gd name="T32" fmla="*/ 249 w 621"/>
                <a:gd name="T33" fmla="*/ 208 h 486"/>
                <a:gd name="T34" fmla="*/ 266 w 621"/>
                <a:gd name="T35" fmla="*/ 189 h 486"/>
                <a:gd name="T36" fmla="*/ 299 w 621"/>
                <a:gd name="T37" fmla="*/ 123 h 486"/>
                <a:gd name="T38" fmla="*/ 310 w 621"/>
                <a:gd name="T39" fmla="*/ 30 h 486"/>
                <a:gd name="T40" fmla="*/ 304 w 621"/>
                <a:gd name="T41" fmla="*/ 30 h 486"/>
                <a:gd name="T42" fmla="*/ 297 w 621"/>
                <a:gd name="T43" fmla="*/ 69 h 486"/>
                <a:gd name="T44" fmla="*/ 294 w 621"/>
                <a:gd name="T45" fmla="*/ 91 h 486"/>
                <a:gd name="T46" fmla="*/ 286 w 621"/>
                <a:gd name="T47" fmla="*/ 106 h 486"/>
                <a:gd name="T48" fmla="*/ 274 w 621"/>
                <a:gd name="T49" fmla="*/ 119 h 486"/>
                <a:gd name="T50" fmla="*/ 256 w 621"/>
                <a:gd name="T51" fmla="*/ 128 h 486"/>
                <a:gd name="T52" fmla="*/ 216 w 621"/>
                <a:gd name="T53" fmla="*/ 86 h 486"/>
                <a:gd name="T54" fmla="*/ 196 w 621"/>
                <a:gd name="T55" fmla="*/ 75 h 486"/>
                <a:gd name="T56" fmla="*/ 215 w 621"/>
                <a:gd name="T57" fmla="*/ 109 h 486"/>
                <a:gd name="T58" fmla="*/ 242 w 621"/>
                <a:gd name="T59" fmla="*/ 142 h 486"/>
                <a:gd name="T60" fmla="*/ 224 w 621"/>
                <a:gd name="T61" fmla="*/ 156 h 486"/>
                <a:gd name="T62" fmla="*/ 217 w 621"/>
                <a:gd name="T63" fmla="*/ 177 h 486"/>
                <a:gd name="T64" fmla="*/ 195 w 621"/>
                <a:gd name="T65" fmla="*/ 163 h 486"/>
                <a:gd name="T66" fmla="*/ 174 w 621"/>
                <a:gd name="T67" fmla="*/ 149 h 486"/>
                <a:gd name="T68" fmla="*/ 168 w 621"/>
                <a:gd name="T69" fmla="*/ 177 h 486"/>
                <a:gd name="T70" fmla="*/ 155 w 621"/>
                <a:gd name="T71" fmla="*/ 176 h 486"/>
                <a:gd name="T72" fmla="*/ 139 w 621"/>
                <a:gd name="T73" fmla="*/ 172 h 486"/>
                <a:gd name="T74" fmla="*/ 121 w 621"/>
                <a:gd name="T75" fmla="*/ 156 h 486"/>
                <a:gd name="T76" fmla="*/ 133 w 621"/>
                <a:gd name="T77" fmla="*/ 124 h 486"/>
                <a:gd name="T78" fmla="*/ 173 w 621"/>
                <a:gd name="T79" fmla="*/ 102 h 486"/>
                <a:gd name="T80" fmla="*/ 193 w 621"/>
                <a:gd name="T81" fmla="*/ 73 h 486"/>
                <a:gd name="T82" fmla="*/ 165 w 621"/>
                <a:gd name="T83" fmla="*/ 90 h 486"/>
                <a:gd name="T84" fmla="*/ 119 w 621"/>
                <a:gd name="T85" fmla="*/ 110 h 486"/>
                <a:gd name="T86" fmla="*/ 128 w 621"/>
                <a:gd name="T87" fmla="*/ 85 h 486"/>
                <a:gd name="T88" fmla="*/ 152 w 621"/>
                <a:gd name="T89" fmla="*/ 57 h 486"/>
                <a:gd name="T90" fmla="*/ 130 w 621"/>
                <a:gd name="T91" fmla="*/ 64 h 486"/>
                <a:gd name="T92" fmla="*/ 97 w 621"/>
                <a:gd name="T93" fmla="*/ 101 h 486"/>
                <a:gd name="T94" fmla="*/ 83 w 621"/>
                <a:gd name="T95" fmla="*/ 129 h 486"/>
                <a:gd name="T96" fmla="*/ 72 w 621"/>
                <a:gd name="T97" fmla="*/ 120 h 486"/>
                <a:gd name="T98" fmla="*/ 60 w 621"/>
                <a:gd name="T99" fmla="*/ 108 h 486"/>
                <a:gd name="T100" fmla="*/ 51 w 621"/>
                <a:gd name="T101" fmla="*/ 98 h 486"/>
                <a:gd name="T102" fmla="*/ 44 w 621"/>
                <a:gd name="T103" fmla="*/ 84 h 486"/>
                <a:gd name="T104" fmla="*/ 35 w 621"/>
                <a:gd name="T105" fmla="*/ 34 h 486"/>
                <a:gd name="T106" fmla="*/ 9 w 621"/>
                <a:gd name="T107" fmla="*/ 19 h 486"/>
                <a:gd name="T108" fmla="*/ 9 w 621"/>
                <a:gd name="T109" fmla="*/ 19 h 4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21"/>
                <a:gd name="T166" fmla="*/ 0 h 486"/>
                <a:gd name="T167" fmla="*/ 621 w 621"/>
                <a:gd name="T168" fmla="*/ 486 h 48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21" h="486">
                  <a:moveTo>
                    <a:pt x="18" y="38"/>
                  </a:moveTo>
                  <a:lnTo>
                    <a:pt x="0" y="74"/>
                  </a:lnTo>
                  <a:lnTo>
                    <a:pt x="2" y="103"/>
                  </a:lnTo>
                  <a:lnTo>
                    <a:pt x="17" y="108"/>
                  </a:lnTo>
                  <a:lnTo>
                    <a:pt x="35" y="186"/>
                  </a:lnTo>
                  <a:lnTo>
                    <a:pt x="39" y="189"/>
                  </a:lnTo>
                  <a:lnTo>
                    <a:pt x="51" y="235"/>
                  </a:lnTo>
                  <a:lnTo>
                    <a:pt x="65" y="273"/>
                  </a:lnTo>
                  <a:lnTo>
                    <a:pt x="76" y="274"/>
                  </a:lnTo>
                  <a:lnTo>
                    <a:pt x="74" y="301"/>
                  </a:lnTo>
                  <a:lnTo>
                    <a:pt x="86" y="304"/>
                  </a:lnTo>
                  <a:lnTo>
                    <a:pt x="89" y="338"/>
                  </a:lnTo>
                  <a:lnTo>
                    <a:pt x="115" y="379"/>
                  </a:lnTo>
                  <a:lnTo>
                    <a:pt x="127" y="377"/>
                  </a:lnTo>
                  <a:lnTo>
                    <a:pt x="133" y="394"/>
                  </a:lnTo>
                  <a:lnTo>
                    <a:pt x="142" y="385"/>
                  </a:lnTo>
                  <a:lnTo>
                    <a:pt x="150" y="409"/>
                  </a:lnTo>
                  <a:lnTo>
                    <a:pt x="196" y="447"/>
                  </a:lnTo>
                  <a:lnTo>
                    <a:pt x="215" y="450"/>
                  </a:lnTo>
                  <a:lnTo>
                    <a:pt x="236" y="462"/>
                  </a:lnTo>
                  <a:lnTo>
                    <a:pt x="252" y="462"/>
                  </a:lnTo>
                  <a:lnTo>
                    <a:pt x="266" y="475"/>
                  </a:lnTo>
                  <a:lnTo>
                    <a:pt x="281" y="477"/>
                  </a:lnTo>
                  <a:lnTo>
                    <a:pt x="302" y="483"/>
                  </a:lnTo>
                  <a:lnTo>
                    <a:pt x="316" y="477"/>
                  </a:lnTo>
                  <a:lnTo>
                    <a:pt x="335" y="486"/>
                  </a:lnTo>
                  <a:lnTo>
                    <a:pt x="349" y="480"/>
                  </a:lnTo>
                  <a:lnTo>
                    <a:pt x="376" y="479"/>
                  </a:lnTo>
                  <a:lnTo>
                    <a:pt x="426" y="465"/>
                  </a:lnTo>
                  <a:lnTo>
                    <a:pt x="447" y="454"/>
                  </a:lnTo>
                  <a:lnTo>
                    <a:pt x="459" y="441"/>
                  </a:lnTo>
                  <a:lnTo>
                    <a:pt x="479" y="435"/>
                  </a:lnTo>
                  <a:lnTo>
                    <a:pt x="486" y="418"/>
                  </a:lnTo>
                  <a:lnTo>
                    <a:pt x="498" y="415"/>
                  </a:lnTo>
                  <a:lnTo>
                    <a:pt x="514" y="404"/>
                  </a:lnTo>
                  <a:lnTo>
                    <a:pt x="533" y="377"/>
                  </a:lnTo>
                  <a:lnTo>
                    <a:pt x="556" y="323"/>
                  </a:lnTo>
                  <a:lnTo>
                    <a:pt x="598" y="245"/>
                  </a:lnTo>
                  <a:lnTo>
                    <a:pt x="612" y="109"/>
                  </a:lnTo>
                  <a:lnTo>
                    <a:pt x="621" y="59"/>
                  </a:lnTo>
                  <a:lnTo>
                    <a:pt x="621" y="0"/>
                  </a:lnTo>
                  <a:lnTo>
                    <a:pt x="609" y="59"/>
                  </a:lnTo>
                  <a:lnTo>
                    <a:pt x="597" y="96"/>
                  </a:lnTo>
                  <a:lnTo>
                    <a:pt x="595" y="138"/>
                  </a:lnTo>
                  <a:lnTo>
                    <a:pt x="583" y="164"/>
                  </a:lnTo>
                  <a:lnTo>
                    <a:pt x="589" y="182"/>
                  </a:lnTo>
                  <a:lnTo>
                    <a:pt x="577" y="195"/>
                  </a:lnTo>
                  <a:lnTo>
                    <a:pt x="572" y="212"/>
                  </a:lnTo>
                  <a:lnTo>
                    <a:pt x="554" y="217"/>
                  </a:lnTo>
                  <a:lnTo>
                    <a:pt x="548" y="238"/>
                  </a:lnTo>
                  <a:lnTo>
                    <a:pt x="527" y="235"/>
                  </a:lnTo>
                  <a:lnTo>
                    <a:pt x="512" y="256"/>
                  </a:lnTo>
                  <a:lnTo>
                    <a:pt x="479" y="205"/>
                  </a:lnTo>
                  <a:lnTo>
                    <a:pt x="432" y="171"/>
                  </a:lnTo>
                  <a:lnTo>
                    <a:pt x="402" y="144"/>
                  </a:lnTo>
                  <a:lnTo>
                    <a:pt x="393" y="149"/>
                  </a:lnTo>
                  <a:lnTo>
                    <a:pt x="412" y="192"/>
                  </a:lnTo>
                  <a:lnTo>
                    <a:pt x="431" y="217"/>
                  </a:lnTo>
                  <a:lnTo>
                    <a:pt x="471" y="244"/>
                  </a:lnTo>
                  <a:lnTo>
                    <a:pt x="485" y="283"/>
                  </a:lnTo>
                  <a:lnTo>
                    <a:pt x="483" y="311"/>
                  </a:lnTo>
                  <a:lnTo>
                    <a:pt x="449" y="312"/>
                  </a:lnTo>
                  <a:lnTo>
                    <a:pt x="455" y="354"/>
                  </a:lnTo>
                  <a:lnTo>
                    <a:pt x="435" y="353"/>
                  </a:lnTo>
                  <a:lnTo>
                    <a:pt x="421" y="368"/>
                  </a:lnTo>
                  <a:lnTo>
                    <a:pt x="391" y="326"/>
                  </a:lnTo>
                  <a:lnTo>
                    <a:pt x="388" y="285"/>
                  </a:lnTo>
                  <a:lnTo>
                    <a:pt x="349" y="297"/>
                  </a:lnTo>
                  <a:lnTo>
                    <a:pt x="358" y="326"/>
                  </a:lnTo>
                  <a:lnTo>
                    <a:pt x="337" y="354"/>
                  </a:lnTo>
                  <a:lnTo>
                    <a:pt x="320" y="370"/>
                  </a:lnTo>
                  <a:lnTo>
                    <a:pt x="310" y="351"/>
                  </a:lnTo>
                  <a:lnTo>
                    <a:pt x="287" y="360"/>
                  </a:lnTo>
                  <a:lnTo>
                    <a:pt x="279" y="344"/>
                  </a:lnTo>
                  <a:lnTo>
                    <a:pt x="249" y="341"/>
                  </a:lnTo>
                  <a:lnTo>
                    <a:pt x="243" y="311"/>
                  </a:lnTo>
                  <a:lnTo>
                    <a:pt x="222" y="304"/>
                  </a:lnTo>
                  <a:lnTo>
                    <a:pt x="267" y="247"/>
                  </a:lnTo>
                  <a:lnTo>
                    <a:pt x="302" y="233"/>
                  </a:lnTo>
                  <a:lnTo>
                    <a:pt x="346" y="203"/>
                  </a:lnTo>
                  <a:lnTo>
                    <a:pt x="373" y="182"/>
                  </a:lnTo>
                  <a:lnTo>
                    <a:pt x="387" y="146"/>
                  </a:lnTo>
                  <a:lnTo>
                    <a:pt x="366" y="144"/>
                  </a:lnTo>
                  <a:lnTo>
                    <a:pt x="331" y="179"/>
                  </a:lnTo>
                  <a:lnTo>
                    <a:pt x="275" y="191"/>
                  </a:lnTo>
                  <a:lnTo>
                    <a:pt x="239" y="220"/>
                  </a:lnTo>
                  <a:lnTo>
                    <a:pt x="242" y="195"/>
                  </a:lnTo>
                  <a:lnTo>
                    <a:pt x="257" y="170"/>
                  </a:lnTo>
                  <a:lnTo>
                    <a:pt x="296" y="130"/>
                  </a:lnTo>
                  <a:lnTo>
                    <a:pt x="305" y="114"/>
                  </a:lnTo>
                  <a:lnTo>
                    <a:pt x="283" y="127"/>
                  </a:lnTo>
                  <a:lnTo>
                    <a:pt x="261" y="127"/>
                  </a:lnTo>
                  <a:lnTo>
                    <a:pt x="212" y="162"/>
                  </a:lnTo>
                  <a:lnTo>
                    <a:pt x="195" y="202"/>
                  </a:lnTo>
                  <a:lnTo>
                    <a:pt x="190" y="245"/>
                  </a:lnTo>
                  <a:lnTo>
                    <a:pt x="166" y="258"/>
                  </a:lnTo>
                  <a:lnTo>
                    <a:pt x="163" y="241"/>
                  </a:lnTo>
                  <a:lnTo>
                    <a:pt x="144" y="239"/>
                  </a:lnTo>
                  <a:lnTo>
                    <a:pt x="138" y="220"/>
                  </a:lnTo>
                  <a:lnTo>
                    <a:pt x="121" y="215"/>
                  </a:lnTo>
                  <a:lnTo>
                    <a:pt x="121" y="203"/>
                  </a:lnTo>
                  <a:lnTo>
                    <a:pt x="103" y="195"/>
                  </a:lnTo>
                  <a:lnTo>
                    <a:pt x="103" y="176"/>
                  </a:lnTo>
                  <a:lnTo>
                    <a:pt x="88" y="168"/>
                  </a:lnTo>
                  <a:lnTo>
                    <a:pt x="74" y="108"/>
                  </a:lnTo>
                  <a:lnTo>
                    <a:pt x="71" y="68"/>
                  </a:lnTo>
                  <a:lnTo>
                    <a:pt x="51" y="35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89" name="Freeform 100"/>
            <p:cNvSpPr>
              <a:spLocks/>
            </p:cNvSpPr>
            <p:nvPr/>
          </p:nvSpPr>
          <p:spPr bwMode="auto">
            <a:xfrm>
              <a:off x="1538" y="1819"/>
              <a:ext cx="70" cy="15"/>
            </a:xfrm>
            <a:custGeom>
              <a:avLst/>
              <a:gdLst>
                <a:gd name="T0" fmla="*/ 15 w 139"/>
                <a:gd name="T1" fmla="*/ 5 h 31"/>
                <a:gd name="T2" fmla="*/ 25 w 139"/>
                <a:gd name="T3" fmla="*/ 8 h 31"/>
                <a:gd name="T4" fmla="*/ 36 w 139"/>
                <a:gd name="T5" fmla="*/ 6 h 31"/>
                <a:gd name="T6" fmla="*/ 45 w 139"/>
                <a:gd name="T7" fmla="*/ 0 h 31"/>
                <a:gd name="T8" fmla="*/ 54 w 139"/>
                <a:gd name="T9" fmla="*/ 1 h 31"/>
                <a:gd name="T10" fmla="*/ 70 w 139"/>
                <a:gd name="T11" fmla="*/ 15 h 31"/>
                <a:gd name="T12" fmla="*/ 51 w 139"/>
                <a:gd name="T13" fmla="*/ 12 h 31"/>
                <a:gd name="T14" fmla="*/ 40 w 139"/>
                <a:gd name="T15" fmla="*/ 12 h 31"/>
                <a:gd name="T16" fmla="*/ 31 w 139"/>
                <a:gd name="T17" fmla="*/ 14 h 31"/>
                <a:gd name="T18" fmla="*/ 22 w 139"/>
                <a:gd name="T19" fmla="*/ 13 h 31"/>
                <a:gd name="T20" fmla="*/ 0 w 139"/>
                <a:gd name="T21" fmla="*/ 15 h 31"/>
                <a:gd name="T22" fmla="*/ 15 w 139"/>
                <a:gd name="T23" fmla="*/ 5 h 31"/>
                <a:gd name="T24" fmla="*/ 15 w 139"/>
                <a:gd name="T25" fmla="*/ 5 h 31"/>
                <a:gd name="T26" fmla="*/ 15 w 139"/>
                <a:gd name="T27" fmla="*/ 5 h 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9"/>
                <a:gd name="T43" fmla="*/ 0 h 31"/>
                <a:gd name="T44" fmla="*/ 139 w 139"/>
                <a:gd name="T45" fmla="*/ 31 h 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9" h="31">
                  <a:moveTo>
                    <a:pt x="30" y="11"/>
                  </a:moveTo>
                  <a:lnTo>
                    <a:pt x="50" y="16"/>
                  </a:lnTo>
                  <a:lnTo>
                    <a:pt x="72" y="13"/>
                  </a:lnTo>
                  <a:lnTo>
                    <a:pt x="89" y="0"/>
                  </a:lnTo>
                  <a:lnTo>
                    <a:pt x="108" y="2"/>
                  </a:lnTo>
                  <a:lnTo>
                    <a:pt x="139" y="31"/>
                  </a:lnTo>
                  <a:lnTo>
                    <a:pt x="101" y="25"/>
                  </a:lnTo>
                  <a:lnTo>
                    <a:pt x="80" y="25"/>
                  </a:lnTo>
                  <a:lnTo>
                    <a:pt x="62" y="28"/>
                  </a:lnTo>
                  <a:lnTo>
                    <a:pt x="44" y="26"/>
                  </a:lnTo>
                  <a:lnTo>
                    <a:pt x="0" y="31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0" name="Freeform 101"/>
            <p:cNvSpPr>
              <a:spLocks/>
            </p:cNvSpPr>
            <p:nvPr/>
          </p:nvSpPr>
          <p:spPr bwMode="auto">
            <a:xfrm>
              <a:off x="1603" y="1781"/>
              <a:ext cx="20" cy="23"/>
            </a:xfrm>
            <a:custGeom>
              <a:avLst/>
              <a:gdLst>
                <a:gd name="T0" fmla="*/ 0 w 41"/>
                <a:gd name="T1" fmla="*/ 4 h 47"/>
                <a:gd name="T2" fmla="*/ 16 w 41"/>
                <a:gd name="T3" fmla="*/ 23 h 47"/>
                <a:gd name="T4" fmla="*/ 20 w 41"/>
                <a:gd name="T5" fmla="*/ 15 h 47"/>
                <a:gd name="T6" fmla="*/ 11 w 41"/>
                <a:gd name="T7" fmla="*/ 0 h 47"/>
                <a:gd name="T8" fmla="*/ 0 w 41"/>
                <a:gd name="T9" fmla="*/ 4 h 47"/>
                <a:gd name="T10" fmla="*/ 0 w 41"/>
                <a:gd name="T11" fmla="*/ 4 h 47"/>
                <a:gd name="T12" fmla="*/ 0 w 41"/>
                <a:gd name="T13" fmla="*/ 4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47"/>
                <a:gd name="T23" fmla="*/ 41 w 41"/>
                <a:gd name="T24" fmla="*/ 47 h 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47">
                  <a:moveTo>
                    <a:pt x="0" y="9"/>
                  </a:moveTo>
                  <a:lnTo>
                    <a:pt x="33" y="47"/>
                  </a:lnTo>
                  <a:lnTo>
                    <a:pt x="41" y="30"/>
                  </a:lnTo>
                  <a:lnTo>
                    <a:pt x="2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1" name="Freeform 102"/>
            <p:cNvSpPr>
              <a:spLocks/>
            </p:cNvSpPr>
            <p:nvPr/>
          </p:nvSpPr>
          <p:spPr bwMode="auto">
            <a:xfrm>
              <a:off x="1513" y="1843"/>
              <a:ext cx="102" cy="32"/>
            </a:xfrm>
            <a:custGeom>
              <a:avLst/>
              <a:gdLst>
                <a:gd name="T0" fmla="*/ 4 w 206"/>
                <a:gd name="T1" fmla="*/ 11 h 63"/>
                <a:gd name="T2" fmla="*/ 14 w 206"/>
                <a:gd name="T3" fmla="*/ 15 h 63"/>
                <a:gd name="T4" fmla="*/ 31 w 206"/>
                <a:gd name="T5" fmla="*/ 8 h 63"/>
                <a:gd name="T6" fmla="*/ 75 w 206"/>
                <a:gd name="T7" fmla="*/ 8 h 63"/>
                <a:gd name="T8" fmla="*/ 96 w 206"/>
                <a:gd name="T9" fmla="*/ 0 h 63"/>
                <a:gd name="T10" fmla="*/ 93 w 206"/>
                <a:gd name="T11" fmla="*/ 5 h 63"/>
                <a:gd name="T12" fmla="*/ 102 w 206"/>
                <a:gd name="T13" fmla="*/ 8 h 63"/>
                <a:gd name="T14" fmla="*/ 77 w 206"/>
                <a:gd name="T15" fmla="*/ 27 h 63"/>
                <a:gd name="T16" fmla="*/ 60 w 206"/>
                <a:gd name="T17" fmla="*/ 27 h 63"/>
                <a:gd name="T18" fmla="*/ 26 w 206"/>
                <a:gd name="T19" fmla="*/ 32 h 63"/>
                <a:gd name="T20" fmla="*/ 5 w 206"/>
                <a:gd name="T21" fmla="*/ 22 h 63"/>
                <a:gd name="T22" fmla="*/ 0 w 206"/>
                <a:gd name="T23" fmla="*/ 13 h 63"/>
                <a:gd name="T24" fmla="*/ 4 w 206"/>
                <a:gd name="T25" fmla="*/ 11 h 63"/>
                <a:gd name="T26" fmla="*/ 4 w 206"/>
                <a:gd name="T27" fmla="*/ 11 h 63"/>
                <a:gd name="T28" fmla="*/ 4 w 206"/>
                <a:gd name="T29" fmla="*/ 11 h 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6"/>
                <a:gd name="T46" fmla="*/ 0 h 63"/>
                <a:gd name="T47" fmla="*/ 206 w 206"/>
                <a:gd name="T48" fmla="*/ 63 h 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6" h="63">
                  <a:moveTo>
                    <a:pt x="8" y="21"/>
                  </a:moveTo>
                  <a:lnTo>
                    <a:pt x="29" y="30"/>
                  </a:lnTo>
                  <a:lnTo>
                    <a:pt x="62" y="16"/>
                  </a:lnTo>
                  <a:lnTo>
                    <a:pt x="151" y="16"/>
                  </a:lnTo>
                  <a:lnTo>
                    <a:pt x="194" y="0"/>
                  </a:lnTo>
                  <a:lnTo>
                    <a:pt x="188" y="10"/>
                  </a:lnTo>
                  <a:lnTo>
                    <a:pt x="206" y="16"/>
                  </a:lnTo>
                  <a:lnTo>
                    <a:pt x="156" y="54"/>
                  </a:lnTo>
                  <a:lnTo>
                    <a:pt x="121" y="53"/>
                  </a:lnTo>
                  <a:lnTo>
                    <a:pt x="52" y="63"/>
                  </a:lnTo>
                  <a:lnTo>
                    <a:pt x="11" y="44"/>
                  </a:lnTo>
                  <a:lnTo>
                    <a:pt x="0" y="26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2" name="Freeform 103"/>
            <p:cNvSpPr>
              <a:spLocks/>
            </p:cNvSpPr>
            <p:nvPr/>
          </p:nvSpPr>
          <p:spPr bwMode="auto">
            <a:xfrm>
              <a:off x="1355" y="1724"/>
              <a:ext cx="52" cy="108"/>
            </a:xfrm>
            <a:custGeom>
              <a:avLst/>
              <a:gdLst>
                <a:gd name="T0" fmla="*/ 8 w 104"/>
                <a:gd name="T1" fmla="*/ 0 h 215"/>
                <a:gd name="T2" fmla="*/ 0 w 104"/>
                <a:gd name="T3" fmla="*/ 23 h 215"/>
                <a:gd name="T4" fmla="*/ 11 w 104"/>
                <a:gd name="T5" fmla="*/ 63 h 215"/>
                <a:gd name="T6" fmla="*/ 22 w 104"/>
                <a:gd name="T7" fmla="*/ 78 h 215"/>
                <a:gd name="T8" fmla="*/ 31 w 104"/>
                <a:gd name="T9" fmla="*/ 103 h 215"/>
                <a:gd name="T10" fmla="*/ 47 w 104"/>
                <a:gd name="T11" fmla="*/ 108 h 215"/>
                <a:gd name="T12" fmla="*/ 52 w 104"/>
                <a:gd name="T13" fmla="*/ 106 h 215"/>
                <a:gd name="T14" fmla="*/ 48 w 104"/>
                <a:gd name="T15" fmla="*/ 96 h 215"/>
                <a:gd name="T16" fmla="*/ 40 w 104"/>
                <a:gd name="T17" fmla="*/ 99 h 215"/>
                <a:gd name="T18" fmla="*/ 30 w 104"/>
                <a:gd name="T19" fmla="*/ 93 h 215"/>
                <a:gd name="T20" fmla="*/ 21 w 104"/>
                <a:gd name="T21" fmla="*/ 63 h 215"/>
                <a:gd name="T22" fmla="*/ 10 w 104"/>
                <a:gd name="T23" fmla="*/ 45 h 215"/>
                <a:gd name="T24" fmla="*/ 3 w 104"/>
                <a:gd name="T25" fmla="*/ 23 h 215"/>
                <a:gd name="T26" fmla="*/ 8 w 104"/>
                <a:gd name="T27" fmla="*/ 0 h 215"/>
                <a:gd name="T28" fmla="*/ 8 w 104"/>
                <a:gd name="T29" fmla="*/ 0 h 215"/>
                <a:gd name="T30" fmla="*/ 8 w 104"/>
                <a:gd name="T31" fmla="*/ 0 h 2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215"/>
                <a:gd name="T50" fmla="*/ 104 w 104"/>
                <a:gd name="T51" fmla="*/ 215 h 2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215">
                  <a:moveTo>
                    <a:pt x="15" y="0"/>
                  </a:moveTo>
                  <a:lnTo>
                    <a:pt x="0" y="46"/>
                  </a:lnTo>
                  <a:lnTo>
                    <a:pt x="22" y="126"/>
                  </a:lnTo>
                  <a:lnTo>
                    <a:pt x="44" y="155"/>
                  </a:lnTo>
                  <a:lnTo>
                    <a:pt x="62" y="205"/>
                  </a:lnTo>
                  <a:lnTo>
                    <a:pt x="93" y="215"/>
                  </a:lnTo>
                  <a:lnTo>
                    <a:pt x="104" y="211"/>
                  </a:lnTo>
                  <a:lnTo>
                    <a:pt x="96" y="192"/>
                  </a:lnTo>
                  <a:lnTo>
                    <a:pt x="80" y="198"/>
                  </a:lnTo>
                  <a:lnTo>
                    <a:pt x="60" y="185"/>
                  </a:lnTo>
                  <a:lnTo>
                    <a:pt x="41" y="126"/>
                  </a:lnTo>
                  <a:lnTo>
                    <a:pt x="19" y="90"/>
                  </a:lnTo>
                  <a:lnTo>
                    <a:pt x="6" y="4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3" name="Freeform 104"/>
            <p:cNvSpPr>
              <a:spLocks/>
            </p:cNvSpPr>
            <p:nvPr/>
          </p:nvSpPr>
          <p:spPr bwMode="auto">
            <a:xfrm>
              <a:off x="1365" y="1726"/>
              <a:ext cx="22" cy="52"/>
            </a:xfrm>
            <a:custGeom>
              <a:avLst/>
              <a:gdLst>
                <a:gd name="T0" fmla="*/ 22 w 44"/>
                <a:gd name="T1" fmla="*/ 7 h 105"/>
                <a:gd name="T2" fmla="*/ 16 w 44"/>
                <a:gd name="T3" fmla="*/ 9 h 105"/>
                <a:gd name="T4" fmla="*/ 4 w 44"/>
                <a:gd name="T5" fmla="*/ 0 h 105"/>
                <a:gd name="T6" fmla="*/ 2 w 44"/>
                <a:gd name="T7" fmla="*/ 4 h 105"/>
                <a:gd name="T8" fmla="*/ 5 w 44"/>
                <a:gd name="T9" fmla="*/ 10 h 105"/>
                <a:gd name="T10" fmla="*/ 0 w 44"/>
                <a:gd name="T11" fmla="*/ 25 h 105"/>
                <a:gd name="T12" fmla="*/ 10 w 44"/>
                <a:gd name="T13" fmla="*/ 52 h 105"/>
                <a:gd name="T14" fmla="*/ 8 w 44"/>
                <a:gd name="T15" fmla="*/ 25 h 105"/>
                <a:gd name="T16" fmla="*/ 15 w 44"/>
                <a:gd name="T17" fmla="*/ 13 h 105"/>
                <a:gd name="T18" fmla="*/ 22 w 44"/>
                <a:gd name="T19" fmla="*/ 7 h 105"/>
                <a:gd name="T20" fmla="*/ 22 w 44"/>
                <a:gd name="T21" fmla="*/ 7 h 105"/>
                <a:gd name="T22" fmla="*/ 22 w 44"/>
                <a:gd name="T23" fmla="*/ 7 h 10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4"/>
                <a:gd name="T37" fmla="*/ 0 h 105"/>
                <a:gd name="T38" fmla="*/ 44 w 44"/>
                <a:gd name="T39" fmla="*/ 105 h 10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4" h="105">
                  <a:moveTo>
                    <a:pt x="44" y="15"/>
                  </a:moveTo>
                  <a:lnTo>
                    <a:pt x="32" y="18"/>
                  </a:lnTo>
                  <a:lnTo>
                    <a:pt x="7" y="0"/>
                  </a:lnTo>
                  <a:lnTo>
                    <a:pt x="4" y="9"/>
                  </a:lnTo>
                  <a:lnTo>
                    <a:pt x="9" y="21"/>
                  </a:lnTo>
                  <a:lnTo>
                    <a:pt x="0" y="50"/>
                  </a:lnTo>
                  <a:lnTo>
                    <a:pt x="20" y="105"/>
                  </a:lnTo>
                  <a:lnTo>
                    <a:pt x="15" y="50"/>
                  </a:lnTo>
                  <a:lnTo>
                    <a:pt x="30" y="26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4" name="Freeform 105"/>
            <p:cNvSpPr>
              <a:spLocks/>
            </p:cNvSpPr>
            <p:nvPr/>
          </p:nvSpPr>
          <p:spPr bwMode="auto">
            <a:xfrm>
              <a:off x="1683" y="1698"/>
              <a:ext cx="25" cy="103"/>
            </a:xfrm>
            <a:custGeom>
              <a:avLst/>
              <a:gdLst>
                <a:gd name="T0" fmla="*/ 15 w 50"/>
                <a:gd name="T1" fmla="*/ 0 h 208"/>
                <a:gd name="T2" fmla="*/ 23 w 50"/>
                <a:gd name="T3" fmla="*/ 3 h 208"/>
                <a:gd name="T4" fmla="*/ 25 w 50"/>
                <a:gd name="T5" fmla="*/ 25 h 208"/>
                <a:gd name="T6" fmla="*/ 17 w 50"/>
                <a:gd name="T7" fmla="*/ 65 h 208"/>
                <a:gd name="T8" fmla="*/ 16 w 50"/>
                <a:gd name="T9" fmla="*/ 92 h 208"/>
                <a:gd name="T10" fmla="*/ 9 w 50"/>
                <a:gd name="T11" fmla="*/ 97 h 208"/>
                <a:gd name="T12" fmla="*/ 0 w 50"/>
                <a:gd name="T13" fmla="*/ 103 h 208"/>
                <a:gd name="T14" fmla="*/ 2 w 50"/>
                <a:gd name="T15" fmla="*/ 94 h 208"/>
                <a:gd name="T16" fmla="*/ 12 w 50"/>
                <a:gd name="T17" fmla="*/ 90 h 208"/>
                <a:gd name="T18" fmla="*/ 14 w 50"/>
                <a:gd name="T19" fmla="*/ 59 h 208"/>
                <a:gd name="T20" fmla="*/ 20 w 50"/>
                <a:gd name="T21" fmla="*/ 29 h 208"/>
                <a:gd name="T22" fmla="*/ 18 w 50"/>
                <a:gd name="T23" fmla="*/ 6 h 208"/>
                <a:gd name="T24" fmla="*/ 15 w 50"/>
                <a:gd name="T25" fmla="*/ 0 h 208"/>
                <a:gd name="T26" fmla="*/ 15 w 50"/>
                <a:gd name="T27" fmla="*/ 0 h 208"/>
                <a:gd name="T28" fmla="*/ 15 w 50"/>
                <a:gd name="T29" fmla="*/ 0 h 2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"/>
                <a:gd name="T46" fmla="*/ 0 h 208"/>
                <a:gd name="T47" fmla="*/ 50 w 50"/>
                <a:gd name="T48" fmla="*/ 208 h 2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0" h="208">
                  <a:moveTo>
                    <a:pt x="30" y="0"/>
                  </a:moveTo>
                  <a:lnTo>
                    <a:pt x="46" y="6"/>
                  </a:lnTo>
                  <a:lnTo>
                    <a:pt x="50" y="50"/>
                  </a:lnTo>
                  <a:lnTo>
                    <a:pt x="33" y="132"/>
                  </a:lnTo>
                  <a:lnTo>
                    <a:pt x="31" y="185"/>
                  </a:lnTo>
                  <a:lnTo>
                    <a:pt x="18" y="195"/>
                  </a:lnTo>
                  <a:lnTo>
                    <a:pt x="0" y="208"/>
                  </a:lnTo>
                  <a:lnTo>
                    <a:pt x="3" y="189"/>
                  </a:lnTo>
                  <a:lnTo>
                    <a:pt x="24" y="182"/>
                  </a:lnTo>
                  <a:lnTo>
                    <a:pt x="28" y="120"/>
                  </a:lnTo>
                  <a:lnTo>
                    <a:pt x="40" y="58"/>
                  </a:lnTo>
                  <a:lnTo>
                    <a:pt x="36" y="1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5" name="Freeform 106"/>
            <p:cNvSpPr>
              <a:spLocks/>
            </p:cNvSpPr>
            <p:nvPr/>
          </p:nvSpPr>
          <p:spPr bwMode="auto">
            <a:xfrm>
              <a:off x="1393" y="1828"/>
              <a:ext cx="12" cy="87"/>
            </a:xfrm>
            <a:custGeom>
              <a:avLst/>
              <a:gdLst>
                <a:gd name="T0" fmla="*/ 8 w 26"/>
                <a:gd name="T1" fmla="*/ 3 h 174"/>
                <a:gd name="T2" fmla="*/ 8 w 26"/>
                <a:gd name="T3" fmla="*/ 50 h 174"/>
                <a:gd name="T4" fmla="*/ 6 w 26"/>
                <a:gd name="T5" fmla="*/ 64 h 174"/>
                <a:gd name="T6" fmla="*/ 0 w 26"/>
                <a:gd name="T7" fmla="*/ 87 h 174"/>
                <a:gd name="T8" fmla="*/ 11 w 26"/>
                <a:gd name="T9" fmla="*/ 60 h 174"/>
                <a:gd name="T10" fmla="*/ 12 w 26"/>
                <a:gd name="T11" fmla="*/ 0 h 174"/>
                <a:gd name="T12" fmla="*/ 8 w 26"/>
                <a:gd name="T13" fmla="*/ 3 h 174"/>
                <a:gd name="T14" fmla="*/ 8 w 26"/>
                <a:gd name="T15" fmla="*/ 3 h 174"/>
                <a:gd name="T16" fmla="*/ 8 w 26"/>
                <a:gd name="T17" fmla="*/ 3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174"/>
                <a:gd name="T29" fmla="*/ 26 w 26"/>
                <a:gd name="T30" fmla="*/ 174 h 1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174">
                  <a:moveTo>
                    <a:pt x="17" y="6"/>
                  </a:moveTo>
                  <a:lnTo>
                    <a:pt x="17" y="99"/>
                  </a:lnTo>
                  <a:lnTo>
                    <a:pt x="14" y="127"/>
                  </a:lnTo>
                  <a:lnTo>
                    <a:pt x="0" y="174"/>
                  </a:lnTo>
                  <a:lnTo>
                    <a:pt x="23" y="119"/>
                  </a:lnTo>
                  <a:lnTo>
                    <a:pt x="26" y="0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6" name="Freeform 107"/>
            <p:cNvSpPr>
              <a:spLocks/>
            </p:cNvSpPr>
            <p:nvPr/>
          </p:nvSpPr>
          <p:spPr bwMode="auto">
            <a:xfrm>
              <a:off x="1433" y="1554"/>
              <a:ext cx="209" cy="109"/>
            </a:xfrm>
            <a:custGeom>
              <a:avLst/>
              <a:gdLst>
                <a:gd name="T0" fmla="*/ 54 w 419"/>
                <a:gd name="T1" fmla="*/ 38 h 218"/>
                <a:gd name="T2" fmla="*/ 61 w 419"/>
                <a:gd name="T3" fmla="*/ 53 h 218"/>
                <a:gd name="T4" fmla="*/ 47 w 419"/>
                <a:gd name="T5" fmla="*/ 47 h 218"/>
                <a:gd name="T6" fmla="*/ 40 w 419"/>
                <a:gd name="T7" fmla="*/ 33 h 218"/>
                <a:gd name="T8" fmla="*/ 35 w 419"/>
                <a:gd name="T9" fmla="*/ 15 h 218"/>
                <a:gd name="T10" fmla="*/ 32 w 419"/>
                <a:gd name="T11" fmla="*/ 0 h 218"/>
                <a:gd name="T12" fmla="*/ 17 w 419"/>
                <a:gd name="T13" fmla="*/ 26 h 218"/>
                <a:gd name="T14" fmla="*/ 23 w 419"/>
                <a:gd name="T15" fmla="*/ 58 h 218"/>
                <a:gd name="T16" fmla="*/ 10 w 419"/>
                <a:gd name="T17" fmla="*/ 38 h 218"/>
                <a:gd name="T18" fmla="*/ 14 w 419"/>
                <a:gd name="T19" fmla="*/ 62 h 218"/>
                <a:gd name="T20" fmla="*/ 22 w 419"/>
                <a:gd name="T21" fmla="*/ 76 h 218"/>
                <a:gd name="T22" fmla="*/ 5 w 419"/>
                <a:gd name="T23" fmla="*/ 55 h 218"/>
                <a:gd name="T24" fmla="*/ 12 w 419"/>
                <a:gd name="T25" fmla="*/ 78 h 218"/>
                <a:gd name="T26" fmla="*/ 0 w 419"/>
                <a:gd name="T27" fmla="*/ 71 h 218"/>
                <a:gd name="T28" fmla="*/ 12 w 419"/>
                <a:gd name="T29" fmla="*/ 89 h 218"/>
                <a:gd name="T30" fmla="*/ 20 w 419"/>
                <a:gd name="T31" fmla="*/ 98 h 218"/>
                <a:gd name="T32" fmla="*/ 0 w 419"/>
                <a:gd name="T33" fmla="*/ 109 h 218"/>
                <a:gd name="T34" fmla="*/ 68 w 419"/>
                <a:gd name="T35" fmla="*/ 98 h 218"/>
                <a:gd name="T36" fmla="*/ 127 w 419"/>
                <a:gd name="T37" fmla="*/ 86 h 218"/>
                <a:gd name="T38" fmla="*/ 209 w 419"/>
                <a:gd name="T39" fmla="*/ 70 h 218"/>
                <a:gd name="T40" fmla="*/ 155 w 419"/>
                <a:gd name="T41" fmla="*/ 74 h 218"/>
                <a:gd name="T42" fmla="*/ 173 w 419"/>
                <a:gd name="T43" fmla="*/ 52 h 218"/>
                <a:gd name="T44" fmla="*/ 165 w 419"/>
                <a:gd name="T45" fmla="*/ 52 h 218"/>
                <a:gd name="T46" fmla="*/ 165 w 419"/>
                <a:gd name="T47" fmla="*/ 40 h 218"/>
                <a:gd name="T48" fmla="*/ 154 w 419"/>
                <a:gd name="T49" fmla="*/ 55 h 218"/>
                <a:gd name="T50" fmla="*/ 140 w 419"/>
                <a:gd name="T51" fmla="*/ 64 h 218"/>
                <a:gd name="T52" fmla="*/ 122 w 419"/>
                <a:gd name="T53" fmla="*/ 67 h 218"/>
                <a:gd name="T54" fmla="*/ 109 w 419"/>
                <a:gd name="T55" fmla="*/ 69 h 218"/>
                <a:gd name="T56" fmla="*/ 91 w 419"/>
                <a:gd name="T57" fmla="*/ 67 h 218"/>
                <a:gd name="T58" fmla="*/ 78 w 419"/>
                <a:gd name="T59" fmla="*/ 61 h 218"/>
                <a:gd name="T60" fmla="*/ 64 w 419"/>
                <a:gd name="T61" fmla="*/ 50 h 218"/>
                <a:gd name="T62" fmla="*/ 54 w 419"/>
                <a:gd name="T63" fmla="*/ 38 h 218"/>
                <a:gd name="T64" fmla="*/ 54 w 419"/>
                <a:gd name="T65" fmla="*/ 38 h 218"/>
                <a:gd name="T66" fmla="*/ 54 w 419"/>
                <a:gd name="T67" fmla="*/ 38 h 2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19"/>
                <a:gd name="T103" fmla="*/ 0 h 218"/>
                <a:gd name="T104" fmla="*/ 419 w 419"/>
                <a:gd name="T105" fmla="*/ 218 h 21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19" h="218">
                  <a:moveTo>
                    <a:pt x="109" y="75"/>
                  </a:moveTo>
                  <a:lnTo>
                    <a:pt x="123" y="106"/>
                  </a:lnTo>
                  <a:lnTo>
                    <a:pt x="94" y="93"/>
                  </a:lnTo>
                  <a:lnTo>
                    <a:pt x="80" y="66"/>
                  </a:lnTo>
                  <a:lnTo>
                    <a:pt x="70" y="30"/>
                  </a:lnTo>
                  <a:lnTo>
                    <a:pt x="65" y="0"/>
                  </a:lnTo>
                  <a:lnTo>
                    <a:pt x="34" y="51"/>
                  </a:lnTo>
                  <a:lnTo>
                    <a:pt x="46" y="116"/>
                  </a:lnTo>
                  <a:lnTo>
                    <a:pt x="20" y="75"/>
                  </a:lnTo>
                  <a:lnTo>
                    <a:pt x="29" y="124"/>
                  </a:lnTo>
                  <a:lnTo>
                    <a:pt x="44" y="151"/>
                  </a:lnTo>
                  <a:lnTo>
                    <a:pt x="11" y="109"/>
                  </a:lnTo>
                  <a:lnTo>
                    <a:pt x="24" y="156"/>
                  </a:lnTo>
                  <a:lnTo>
                    <a:pt x="0" y="142"/>
                  </a:lnTo>
                  <a:lnTo>
                    <a:pt x="24" y="178"/>
                  </a:lnTo>
                  <a:lnTo>
                    <a:pt x="40" y="195"/>
                  </a:lnTo>
                  <a:lnTo>
                    <a:pt x="0" y="218"/>
                  </a:lnTo>
                  <a:lnTo>
                    <a:pt x="136" y="195"/>
                  </a:lnTo>
                  <a:lnTo>
                    <a:pt x="254" y="172"/>
                  </a:lnTo>
                  <a:lnTo>
                    <a:pt x="419" y="139"/>
                  </a:lnTo>
                  <a:lnTo>
                    <a:pt x="311" y="148"/>
                  </a:lnTo>
                  <a:lnTo>
                    <a:pt x="346" y="104"/>
                  </a:lnTo>
                  <a:lnTo>
                    <a:pt x="330" y="104"/>
                  </a:lnTo>
                  <a:lnTo>
                    <a:pt x="330" y="80"/>
                  </a:lnTo>
                  <a:lnTo>
                    <a:pt x="308" y="109"/>
                  </a:lnTo>
                  <a:lnTo>
                    <a:pt x="281" y="127"/>
                  </a:lnTo>
                  <a:lnTo>
                    <a:pt x="245" y="134"/>
                  </a:lnTo>
                  <a:lnTo>
                    <a:pt x="219" y="137"/>
                  </a:lnTo>
                  <a:lnTo>
                    <a:pt x="183" y="133"/>
                  </a:lnTo>
                  <a:lnTo>
                    <a:pt x="157" y="121"/>
                  </a:lnTo>
                  <a:lnTo>
                    <a:pt x="129" y="100"/>
                  </a:lnTo>
                  <a:lnTo>
                    <a:pt x="109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7" name="Freeform 108"/>
            <p:cNvSpPr>
              <a:spLocks/>
            </p:cNvSpPr>
            <p:nvPr/>
          </p:nvSpPr>
          <p:spPr bwMode="auto">
            <a:xfrm>
              <a:off x="1500" y="1493"/>
              <a:ext cx="109" cy="75"/>
            </a:xfrm>
            <a:custGeom>
              <a:avLst/>
              <a:gdLst>
                <a:gd name="T0" fmla="*/ 0 w 217"/>
                <a:gd name="T1" fmla="*/ 16 h 151"/>
                <a:gd name="T2" fmla="*/ 21 w 217"/>
                <a:gd name="T3" fmla="*/ 6 h 151"/>
                <a:gd name="T4" fmla="*/ 49 w 217"/>
                <a:gd name="T5" fmla="*/ 6 h 151"/>
                <a:gd name="T6" fmla="*/ 75 w 217"/>
                <a:gd name="T7" fmla="*/ 12 h 151"/>
                <a:gd name="T8" fmla="*/ 93 w 217"/>
                <a:gd name="T9" fmla="*/ 26 h 151"/>
                <a:gd name="T10" fmla="*/ 101 w 217"/>
                <a:gd name="T11" fmla="*/ 41 h 151"/>
                <a:gd name="T12" fmla="*/ 106 w 217"/>
                <a:gd name="T13" fmla="*/ 57 h 151"/>
                <a:gd name="T14" fmla="*/ 108 w 217"/>
                <a:gd name="T15" fmla="*/ 75 h 151"/>
                <a:gd name="T16" fmla="*/ 109 w 217"/>
                <a:gd name="T17" fmla="*/ 57 h 151"/>
                <a:gd name="T18" fmla="*/ 104 w 217"/>
                <a:gd name="T19" fmla="*/ 39 h 151"/>
                <a:gd name="T20" fmla="*/ 94 w 217"/>
                <a:gd name="T21" fmla="*/ 23 h 151"/>
                <a:gd name="T22" fmla="*/ 79 w 217"/>
                <a:gd name="T23" fmla="*/ 10 h 151"/>
                <a:gd name="T24" fmla="*/ 62 w 217"/>
                <a:gd name="T25" fmla="*/ 1 h 151"/>
                <a:gd name="T26" fmla="*/ 37 w 217"/>
                <a:gd name="T27" fmla="*/ 0 h 151"/>
                <a:gd name="T28" fmla="*/ 17 w 217"/>
                <a:gd name="T29" fmla="*/ 5 h 151"/>
                <a:gd name="T30" fmla="*/ 0 w 217"/>
                <a:gd name="T31" fmla="*/ 16 h 151"/>
                <a:gd name="T32" fmla="*/ 0 w 217"/>
                <a:gd name="T33" fmla="*/ 16 h 151"/>
                <a:gd name="T34" fmla="*/ 0 w 217"/>
                <a:gd name="T35" fmla="*/ 16 h 1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151"/>
                <a:gd name="T56" fmla="*/ 217 w 217"/>
                <a:gd name="T57" fmla="*/ 151 h 1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151">
                  <a:moveTo>
                    <a:pt x="0" y="33"/>
                  </a:moveTo>
                  <a:lnTo>
                    <a:pt x="42" y="12"/>
                  </a:lnTo>
                  <a:lnTo>
                    <a:pt x="98" y="12"/>
                  </a:lnTo>
                  <a:lnTo>
                    <a:pt x="149" y="24"/>
                  </a:lnTo>
                  <a:lnTo>
                    <a:pt x="185" y="53"/>
                  </a:lnTo>
                  <a:lnTo>
                    <a:pt x="202" y="83"/>
                  </a:lnTo>
                  <a:lnTo>
                    <a:pt x="211" y="114"/>
                  </a:lnTo>
                  <a:lnTo>
                    <a:pt x="216" y="151"/>
                  </a:lnTo>
                  <a:lnTo>
                    <a:pt x="217" y="115"/>
                  </a:lnTo>
                  <a:lnTo>
                    <a:pt x="207" y="79"/>
                  </a:lnTo>
                  <a:lnTo>
                    <a:pt x="188" y="47"/>
                  </a:lnTo>
                  <a:lnTo>
                    <a:pt x="158" y="21"/>
                  </a:lnTo>
                  <a:lnTo>
                    <a:pt x="124" y="3"/>
                  </a:lnTo>
                  <a:lnTo>
                    <a:pt x="74" y="0"/>
                  </a:lnTo>
                  <a:lnTo>
                    <a:pt x="34" y="1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8" name="Freeform 109"/>
            <p:cNvSpPr>
              <a:spLocks/>
            </p:cNvSpPr>
            <p:nvPr/>
          </p:nvSpPr>
          <p:spPr bwMode="auto">
            <a:xfrm>
              <a:off x="1616" y="1533"/>
              <a:ext cx="7" cy="56"/>
            </a:xfrm>
            <a:custGeom>
              <a:avLst/>
              <a:gdLst>
                <a:gd name="T0" fmla="*/ 1 w 14"/>
                <a:gd name="T1" fmla="*/ 0 h 114"/>
                <a:gd name="T2" fmla="*/ 6 w 14"/>
                <a:gd name="T3" fmla="*/ 17 h 114"/>
                <a:gd name="T4" fmla="*/ 4 w 14"/>
                <a:gd name="T5" fmla="*/ 33 h 114"/>
                <a:gd name="T6" fmla="*/ 0 w 14"/>
                <a:gd name="T7" fmla="*/ 56 h 114"/>
                <a:gd name="T8" fmla="*/ 6 w 14"/>
                <a:gd name="T9" fmla="*/ 36 h 114"/>
                <a:gd name="T10" fmla="*/ 7 w 14"/>
                <a:gd name="T11" fmla="*/ 21 h 114"/>
                <a:gd name="T12" fmla="*/ 6 w 14"/>
                <a:gd name="T13" fmla="*/ 10 h 114"/>
                <a:gd name="T14" fmla="*/ 1 w 14"/>
                <a:gd name="T15" fmla="*/ 0 h 114"/>
                <a:gd name="T16" fmla="*/ 1 w 14"/>
                <a:gd name="T17" fmla="*/ 0 h 114"/>
                <a:gd name="T18" fmla="*/ 1 w 14"/>
                <a:gd name="T19" fmla="*/ 0 h 1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14"/>
                <a:gd name="T32" fmla="*/ 14 w 14"/>
                <a:gd name="T33" fmla="*/ 114 h 1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14">
                  <a:moveTo>
                    <a:pt x="2" y="0"/>
                  </a:moveTo>
                  <a:lnTo>
                    <a:pt x="11" y="35"/>
                  </a:lnTo>
                  <a:lnTo>
                    <a:pt x="8" y="68"/>
                  </a:lnTo>
                  <a:lnTo>
                    <a:pt x="0" y="114"/>
                  </a:lnTo>
                  <a:lnTo>
                    <a:pt x="12" y="74"/>
                  </a:lnTo>
                  <a:lnTo>
                    <a:pt x="14" y="43"/>
                  </a:lnTo>
                  <a:lnTo>
                    <a:pt x="12" y="2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99" name="Freeform 110"/>
            <p:cNvSpPr>
              <a:spLocks/>
            </p:cNvSpPr>
            <p:nvPr/>
          </p:nvSpPr>
          <p:spPr bwMode="auto">
            <a:xfrm>
              <a:off x="1373" y="1621"/>
              <a:ext cx="24" cy="38"/>
            </a:xfrm>
            <a:custGeom>
              <a:avLst/>
              <a:gdLst>
                <a:gd name="T0" fmla="*/ 4 w 48"/>
                <a:gd name="T1" fmla="*/ 2 h 76"/>
                <a:gd name="T2" fmla="*/ 0 w 48"/>
                <a:gd name="T3" fmla="*/ 6 h 76"/>
                <a:gd name="T4" fmla="*/ 0 w 48"/>
                <a:gd name="T5" fmla="*/ 17 h 76"/>
                <a:gd name="T6" fmla="*/ 8 w 48"/>
                <a:gd name="T7" fmla="*/ 32 h 76"/>
                <a:gd name="T8" fmla="*/ 15 w 48"/>
                <a:gd name="T9" fmla="*/ 38 h 76"/>
                <a:gd name="T10" fmla="*/ 24 w 48"/>
                <a:gd name="T11" fmla="*/ 35 h 76"/>
                <a:gd name="T12" fmla="*/ 15 w 48"/>
                <a:gd name="T13" fmla="*/ 31 h 76"/>
                <a:gd name="T14" fmla="*/ 9 w 48"/>
                <a:gd name="T15" fmla="*/ 19 h 76"/>
                <a:gd name="T16" fmla="*/ 6 w 48"/>
                <a:gd name="T17" fmla="*/ 7 h 76"/>
                <a:gd name="T18" fmla="*/ 9 w 48"/>
                <a:gd name="T19" fmla="*/ 0 h 76"/>
                <a:gd name="T20" fmla="*/ 4 w 48"/>
                <a:gd name="T21" fmla="*/ 2 h 76"/>
                <a:gd name="T22" fmla="*/ 4 w 48"/>
                <a:gd name="T23" fmla="*/ 2 h 76"/>
                <a:gd name="T24" fmla="*/ 4 w 48"/>
                <a:gd name="T25" fmla="*/ 2 h 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"/>
                <a:gd name="T40" fmla="*/ 0 h 76"/>
                <a:gd name="T41" fmla="*/ 48 w 48"/>
                <a:gd name="T42" fmla="*/ 76 h 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" h="76">
                  <a:moveTo>
                    <a:pt x="8" y="3"/>
                  </a:moveTo>
                  <a:lnTo>
                    <a:pt x="0" y="11"/>
                  </a:lnTo>
                  <a:lnTo>
                    <a:pt x="0" y="34"/>
                  </a:lnTo>
                  <a:lnTo>
                    <a:pt x="15" y="64"/>
                  </a:lnTo>
                  <a:lnTo>
                    <a:pt x="30" y="76"/>
                  </a:lnTo>
                  <a:lnTo>
                    <a:pt x="48" y="70"/>
                  </a:lnTo>
                  <a:lnTo>
                    <a:pt x="29" y="62"/>
                  </a:lnTo>
                  <a:lnTo>
                    <a:pt x="17" y="38"/>
                  </a:lnTo>
                  <a:lnTo>
                    <a:pt x="12" y="14"/>
                  </a:lnTo>
                  <a:lnTo>
                    <a:pt x="17" y="0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0" name="Freeform 111"/>
            <p:cNvSpPr>
              <a:spLocks/>
            </p:cNvSpPr>
            <p:nvPr/>
          </p:nvSpPr>
          <p:spPr bwMode="auto">
            <a:xfrm>
              <a:off x="1390" y="1633"/>
              <a:ext cx="6" cy="10"/>
            </a:xfrm>
            <a:custGeom>
              <a:avLst/>
              <a:gdLst>
                <a:gd name="T0" fmla="*/ 0 w 14"/>
                <a:gd name="T1" fmla="*/ 1 h 21"/>
                <a:gd name="T2" fmla="*/ 2 w 14"/>
                <a:gd name="T3" fmla="*/ 8 h 21"/>
                <a:gd name="T4" fmla="*/ 6 w 14"/>
                <a:gd name="T5" fmla="*/ 10 h 21"/>
                <a:gd name="T6" fmla="*/ 6 w 14"/>
                <a:gd name="T7" fmla="*/ 5 h 21"/>
                <a:gd name="T8" fmla="*/ 3 w 14"/>
                <a:gd name="T9" fmla="*/ 0 h 21"/>
                <a:gd name="T10" fmla="*/ 0 w 14"/>
                <a:gd name="T11" fmla="*/ 1 h 21"/>
                <a:gd name="T12" fmla="*/ 0 w 14"/>
                <a:gd name="T13" fmla="*/ 1 h 21"/>
                <a:gd name="T14" fmla="*/ 0 w 14"/>
                <a:gd name="T15" fmla="*/ 1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1"/>
                <a:gd name="T26" fmla="*/ 14 w 14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1">
                  <a:moveTo>
                    <a:pt x="0" y="3"/>
                  </a:moveTo>
                  <a:lnTo>
                    <a:pt x="5" y="17"/>
                  </a:lnTo>
                  <a:lnTo>
                    <a:pt x="14" y="21"/>
                  </a:lnTo>
                  <a:lnTo>
                    <a:pt x="14" y="11"/>
                  </a:lnTo>
                  <a:lnTo>
                    <a:pt x="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1" name="Freeform 112"/>
            <p:cNvSpPr>
              <a:spLocks/>
            </p:cNvSpPr>
            <p:nvPr/>
          </p:nvSpPr>
          <p:spPr bwMode="auto">
            <a:xfrm>
              <a:off x="1365" y="1502"/>
              <a:ext cx="20" cy="83"/>
            </a:xfrm>
            <a:custGeom>
              <a:avLst/>
              <a:gdLst>
                <a:gd name="T0" fmla="*/ 20 w 41"/>
                <a:gd name="T1" fmla="*/ 4 h 167"/>
                <a:gd name="T2" fmla="*/ 14 w 41"/>
                <a:gd name="T3" fmla="*/ 19 h 167"/>
                <a:gd name="T4" fmla="*/ 11 w 41"/>
                <a:gd name="T5" fmla="*/ 35 h 167"/>
                <a:gd name="T6" fmla="*/ 8 w 41"/>
                <a:gd name="T7" fmla="*/ 51 h 167"/>
                <a:gd name="T8" fmla="*/ 8 w 41"/>
                <a:gd name="T9" fmla="*/ 65 h 167"/>
                <a:gd name="T10" fmla="*/ 10 w 41"/>
                <a:gd name="T11" fmla="*/ 82 h 167"/>
                <a:gd name="T12" fmla="*/ 1 w 41"/>
                <a:gd name="T13" fmla="*/ 83 h 167"/>
                <a:gd name="T14" fmla="*/ 0 w 41"/>
                <a:gd name="T15" fmla="*/ 60 h 167"/>
                <a:gd name="T16" fmla="*/ 0 w 41"/>
                <a:gd name="T17" fmla="*/ 39 h 167"/>
                <a:gd name="T18" fmla="*/ 2 w 41"/>
                <a:gd name="T19" fmla="*/ 25 h 167"/>
                <a:gd name="T20" fmla="*/ 5 w 41"/>
                <a:gd name="T21" fmla="*/ 16 h 167"/>
                <a:gd name="T22" fmla="*/ 11 w 41"/>
                <a:gd name="T23" fmla="*/ 3 h 167"/>
                <a:gd name="T24" fmla="*/ 16 w 41"/>
                <a:gd name="T25" fmla="*/ 0 h 167"/>
                <a:gd name="T26" fmla="*/ 20 w 41"/>
                <a:gd name="T27" fmla="*/ 4 h 167"/>
                <a:gd name="T28" fmla="*/ 20 w 41"/>
                <a:gd name="T29" fmla="*/ 4 h 167"/>
                <a:gd name="T30" fmla="*/ 20 w 41"/>
                <a:gd name="T31" fmla="*/ 4 h 1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"/>
                <a:gd name="T49" fmla="*/ 0 h 167"/>
                <a:gd name="T50" fmla="*/ 41 w 41"/>
                <a:gd name="T51" fmla="*/ 167 h 1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" h="167">
                  <a:moveTo>
                    <a:pt x="41" y="9"/>
                  </a:moveTo>
                  <a:lnTo>
                    <a:pt x="29" y="38"/>
                  </a:lnTo>
                  <a:lnTo>
                    <a:pt x="23" y="71"/>
                  </a:lnTo>
                  <a:lnTo>
                    <a:pt x="17" y="102"/>
                  </a:lnTo>
                  <a:lnTo>
                    <a:pt x="17" y="130"/>
                  </a:lnTo>
                  <a:lnTo>
                    <a:pt x="20" y="165"/>
                  </a:lnTo>
                  <a:lnTo>
                    <a:pt x="2" y="167"/>
                  </a:lnTo>
                  <a:lnTo>
                    <a:pt x="0" y="121"/>
                  </a:lnTo>
                  <a:lnTo>
                    <a:pt x="0" y="79"/>
                  </a:lnTo>
                  <a:lnTo>
                    <a:pt x="5" y="50"/>
                  </a:lnTo>
                  <a:lnTo>
                    <a:pt x="11" y="32"/>
                  </a:lnTo>
                  <a:lnTo>
                    <a:pt x="23" y="6"/>
                  </a:lnTo>
                  <a:lnTo>
                    <a:pt x="32" y="0"/>
                  </a:lnTo>
                  <a:lnTo>
                    <a:pt x="4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2" name="Freeform 113"/>
            <p:cNvSpPr>
              <a:spLocks/>
            </p:cNvSpPr>
            <p:nvPr/>
          </p:nvSpPr>
          <p:spPr bwMode="auto">
            <a:xfrm>
              <a:off x="1418" y="1413"/>
              <a:ext cx="162" cy="103"/>
            </a:xfrm>
            <a:custGeom>
              <a:avLst/>
              <a:gdLst>
                <a:gd name="T0" fmla="*/ 61 w 323"/>
                <a:gd name="T1" fmla="*/ 103 h 206"/>
                <a:gd name="T2" fmla="*/ 76 w 323"/>
                <a:gd name="T3" fmla="*/ 85 h 206"/>
                <a:gd name="T4" fmla="*/ 99 w 323"/>
                <a:gd name="T5" fmla="*/ 71 h 206"/>
                <a:gd name="T6" fmla="*/ 119 w 323"/>
                <a:gd name="T7" fmla="*/ 68 h 206"/>
                <a:gd name="T8" fmla="*/ 141 w 323"/>
                <a:gd name="T9" fmla="*/ 68 h 206"/>
                <a:gd name="T10" fmla="*/ 162 w 323"/>
                <a:gd name="T11" fmla="*/ 76 h 206"/>
                <a:gd name="T12" fmla="*/ 146 w 323"/>
                <a:gd name="T13" fmla="*/ 65 h 206"/>
                <a:gd name="T14" fmla="*/ 125 w 323"/>
                <a:gd name="T15" fmla="*/ 62 h 206"/>
                <a:gd name="T16" fmla="*/ 98 w 323"/>
                <a:gd name="T17" fmla="*/ 65 h 206"/>
                <a:gd name="T18" fmla="*/ 91 w 323"/>
                <a:gd name="T19" fmla="*/ 44 h 206"/>
                <a:gd name="T20" fmla="*/ 74 w 323"/>
                <a:gd name="T21" fmla="*/ 25 h 206"/>
                <a:gd name="T22" fmla="*/ 52 w 323"/>
                <a:gd name="T23" fmla="*/ 11 h 206"/>
                <a:gd name="T24" fmla="*/ 22 w 323"/>
                <a:gd name="T25" fmla="*/ 1 h 206"/>
                <a:gd name="T26" fmla="*/ 4 w 323"/>
                <a:gd name="T27" fmla="*/ 0 h 206"/>
                <a:gd name="T28" fmla="*/ 0 w 323"/>
                <a:gd name="T29" fmla="*/ 6 h 206"/>
                <a:gd name="T30" fmla="*/ 22 w 323"/>
                <a:gd name="T31" fmla="*/ 8 h 206"/>
                <a:gd name="T32" fmla="*/ 51 w 323"/>
                <a:gd name="T33" fmla="*/ 15 h 206"/>
                <a:gd name="T34" fmla="*/ 76 w 323"/>
                <a:gd name="T35" fmla="*/ 34 h 206"/>
                <a:gd name="T36" fmla="*/ 90 w 323"/>
                <a:gd name="T37" fmla="*/ 56 h 206"/>
                <a:gd name="T38" fmla="*/ 93 w 323"/>
                <a:gd name="T39" fmla="*/ 65 h 206"/>
                <a:gd name="T40" fmla="*/ 74 w 323"/>
                <a:gd name="T41" fmla="*/ 81 h 206"/>
                <a:gd name="T42" fmla="*/ 61 w 323"/>
                <a:gd name="T43" fmla="*/ 103 h 206"/>
                <a:gd name="T44" fmla="*/ 61 w 323"/>
                <a:gd name="T45" fmla="*/ 103 h 206"/>
                <a:gd name="T46" fmla="*/ 61 w 323"/>
                <a:gd name="T47" fmla="*/ 103 h 20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3"/>
                <a:gd name="T73" fmla="*/ 0 h 206"/>
                <a:gd name="T74" fmla="*/ 323 w 323"/>
                <a:gd name="T75" fmla="*/ 206 h 20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3" h="206">
                  <a:moveTo>
                    <a:pt x="122" y="206"/>
                  </a:moveTo>
                  <a:lnTo>
                    <a:pt x="152" y="170"/>
                  </a:lnTo>
                  <a:lnTo>
                    <a:pt x="197" y="142"/>
                  </a:lnTo>
                  <a:lnTo>
                    <a:pt x="238" y="135"/>
                  </a:lnTo>
                  <a:lnTo>
                    <a:pt x="282" y="136"/>
                  </a:lnTo>
                  <a:lnTo>
                    <a:pt x="323" y="151"/>
                  </a:lnTo>
                  <a:lnTo>
                    <a:pt x="291" y="130"/>
                  </a:lnTo>
                  <a:lnTo>
                    <a:pt x="249" y="123"/>
                  </a:lnTo>
                  <a:lnTo>
                    <a:pt x="196" y="129"/>
                  </a:lnTo>
                  <a:lnTo>
                    <a:pt x="181" y="88"/>
                  </a:lnTo>
                  <a:lnTo>
                    <a:pt x="148" y="49"/>
                  </a:lnTo>
                  <a:lnTo>
                    <a:pt x="104" y="21"/>
                  </a:lnTo>
                  <a:lnTo>
                    <a:pt x="43" y="2"/>
                  </a:lnTo>
                  <a:lnTo>
                    <a:pt x="7" y="0"/>
                  </a:lnTo>
                  <a:lnTo>
                    <a:pt x="0" y="12"/>
                  </a:lnTo>
                  <a:lnTo>
                    <a:pt x="43" y="15"/>
                  </a:lnTo>
                  <a:lnTo>
                    <a:pt x="101" y="30"/>
                  </a:lnTo>
                  <a:lnTo>
                    <a:pt x="152" y="68"/>
                  </a:lnTo>
                  <a:lnTo>
                    <a:pt x="179" y="111"/>
                  </a:lnTo>
                  <a:lnTo>
                    <a:pt x="185" y="130"/>
                  </a:lnTo>
                  <a:lnTo>
                    <a:pt x="148" y="162"/>
                  </a:lnTo>
                  <a:lnTo>
                    <a:pt x="122" y="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3" name="Freeform 114"/>
            <p:cNvSpPr>
              <a:spLocks/>
            </p:cNvSpPr>
            <p:nvPr/>
          </p:nvSpPr>
          <p:spPr bwMode="auto">
            <a:xfrm>
              <a:off x="1422" y="1400"/>
              <a:ext cx="111" cy="67"/>
            </a:xfrm>
            <a:custGeom>
              <a:avLst/>
              <a:gdLst>
                <a:gd name="T0" fmla="*/ 0 w 222"/>
                <a:gd name="T1" fmla="*/ 7 h 134"/>
                <a:gd name="T2" fmla="*/ 8 w 222"/>
                <a:gd name="T3" fmla="*/ 1 h 134"/>
                <a:gd name="T4" fmla="*/ 18 w 222"/>
                <a:gd name="T5" fmla="*/ 0 h 134"/>
                <a:gd name="T6" fmla="*/ 49 w 222"/>
                <a:gd name="T7" fmla="*/ 9 h 134"/>
                <a:gd name="T8" fmla="*/ 77 w 222"/>
                <a:gd name="T9" fmla="*/ 24 h 134"/>
                <a:gd name="T10" fmla="*/ 99 w 222"/>
                <a:gd name="T11" fmla="*/ 46 h 134"/>
                <a:gd name="T12" fmla="*/ 111 w 222"/>
                <a:gd name="T13" fmla="*/ 67 h 134"/>
                <a:gd name="T14" fmla="*/ 91 w 222"/>
                <a:gd name="T15" fmla="*/ 43 h 134"/>
                <a:gd name="T16" fmla="*/ 61 w 222"/>
                <a:gd name="T17" fmla="*/ 19 h 134"/>
                <a:gd name="T18" fmla="*/ 30 w 222"/>
                <a:gd name="T19" fmla="*/ 6 h 134"/>
                <a:gd name="T20" fmla="*/ 11 w 222"/>
                <a:gd name="T21" fmla="*/ 6 h 134"/>
                <a:gd name="T22" fmla="*/ 0 w 222"/>
                <a:gd name="T23" fmla="*/ 7 h 134"/>
                <a:gd name="T24" fmla="*/ 0 w 222"/>
                <a:gd name="T25" fmla="*/ 7 h 134"/>
                <a:gd name="T26" fmla="*/ 0 w 222"/>
                <a:gd name="T27" fmla="*/ 7 h 1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2"/>
                <a:gd name="T43" fmla="*/ 0 h 134"/>
                <a:gd name="T44" fmla="*/ 222 w 222"/>
                <a:gd name="T45" fmla="*/ 134 h 1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2" h="134">
                  <a:moveTo>
                    <a:pt x="0" y="14"/>
                  </a:moveTo>
                  <a:lnTo>
                    <a:pt x="15" y="2"/>
                  </a:lnTo>
                  <a:lnTo>
                    <a:pt x="36" y="0"/>
                  </a:lnTo>
                  <a:lnTo>
                    <a:pt x="97" y="17"/>
                  </a:lnTo>
                  <a:lnTo>
                    <a:pt x="153" y="47"/>
                  </a:lnTo>
                  <a:lnTo>
                    <a:pt x="198" y="91"/>
                  </a:lnTo>
                  <a:lnTo>
                    <a:pt x="222" y="134"/>
                  </a:lnTo>
                  <a:lnTo>
                    <a:pt x="181" y="85"/>
                  </a:lnTo>
                  <a:lnTo>
                    <a:pt x="122" y="37"/>
                  </a:lnTo>
                  <a:lnTo>
                    <a:pt x="59" y="12"/>
                  </a:lnTo>
                  <a:lnTo>
                    <a:pt x="21" y="1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4" name="Freeform 115"/>
            <p:cNvSpPr>
              <a:spLocks/>
            </p:cNvSpPr>
            <p:nvPr/>
          </p:nvSpPr>
          <p:spPr bwMode="auto">
            <a:xfrm>
              <a:off x="1343" y="1418"/>
              <a:ext cx="92" cy="266"/>
            </a:xfrm>
            <a:custGeom>
              <a:avLst/>
              <a:gdLst>
                <a:gd name="T0" fmla="*/ 82 w 184"/>
                <a:gd name="T1" fmla="*/ 0 h 531"/>
                <a:gd name="T2" fmla="*/ 57 w 184"/>
                <a:gd name="T3" fmla="*/ 14 h 531"/>
                <a:gd name="T4" fmla="*/ 25 w 184"/>
                <a:gd name="T5" fmla="*/ 52 h 531"/>
                <a:gd name="T6" fmla="*/ 11 w 184"/>
                <a:gd name="T7" fmla="*/ 80 h 531"/>
                <a:gd name="T8" fmla="*/ 1 w 184"/>
                <a:gd name="T9" fmla="*/ 108 h 531"/>
                <a:gd name="T10" fmla="*/ 0 w 184"/>
                <a:gd name="T11" fmla="*/ 136 h 531"/>
                <a:gd name="T12" fmla="*/ 2 w 184"/>
                <a:gd name="T13" fmla="*/ 168 h 531"/>
                <a:gd name="T14" fmla="*/ 1 w 184"/>
                <a:gd name="T15" fmla="*/ 200 h 531"/>
                <a:gd name="T16" fmla="*/ 8 w 184"/>
                <a:gd name="T17" fmla="*/ 216 h 531"/>
                <a:gd name="T18" fmla="*/ 5 w 184"/>
                <a:gd name="T19" fmla="*/ 232 h 531"/>
                <a:gd name="T20" fmla="*/ 11 w 184"/>
                <a:gd name="T21" fmla="*/ 244 h 531"/>
                <a:gd name="T22" fmla="*/ 8 w 184"/>
                <a:gd name="T23" fmla="*/ 266 h 531"/>
                <a:gd name="T24" fmla="*/ 15 w 184"/>
                <a:gd name="T25" fmla="*/ 245 h 531"/>
                <a:gd name="T26" fmla="*/ 11 w 184"/>
                <a:gd name="T27" fmla="*/ 230 h 531"/>
                <a:gd name="T28" fmla="*/ 13 w 184"/>
                <a:gd name="T29" fmla="*/ 211 h 531"/>
                <a:gd name="T30" fmla="*/ 8 w 184"/>
                <a:gd name="T31" fmla="*/ 198 h 531"/>
                <a:gd name="T32" fmla="*/ 8 w 184"/>
                <a:gd name="T33" fmla="*/ 176 h 531"/>
                <a:gd name="T34" fmla="*/ 15 w 184"/>
                <a:gd name="T35" fmla="*/ 170 h 531"/>
                <a:gd name="T36" fmla="*/ 8 w 184"/>
                <a:gd name="T37" fmla="*/ 169 h 531"/>
                <a:gd name="T38" fmla="*/ 5 w 184"/>
                <a:gd name="T39" fmla="*/ 130 h 531"/>
                <a:gd name="T40" fmla="*/ 11 w 184"/>
                <a:gd name="T41" fmla="*/ 92 h 531"/>
                <a:gd name="T42" fmla="*/ 27 w 184"/>
                <a:gd name="T43" fmla="*/ 59 h 531"/>
                <a:gd name="T44" fmla="*/ 49 w 184"/>
                <a:gd name="T45" fmla="*/ 31 h 531"/>
                <a:gd name="T46" fmla="*/ 67 w 184"/>
                <a:gd name="T47" fmla="*/ 14 h 531"/>
                <a:gd name="T48" fmla="*/ 92 w 184"/>
                <a:gd name="T49" fmla="*/ 0 h 531"/>
                <a:gd name="T50" fmla="*/ 82 w 184"/>
                <a:gd name="T51" fmla="*/ 0 h 531"/>
                <a:gd name="T52" fmla="*/ 82 w 184"/>
                <a:gd name="T53" fmla="*/ 0 h 531"/>
                <a:gd name="T54" fmla="*/ 82 w 184"/>
                <a:gd name="T55" fmla="*/ 0 h 53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4"/>
                <a:gd name="T85" fmla="*/ 0 h 531"/>
                <a:gd name="T86" fmla="*/ 184 w 184"/>
                <a:gd name="T87" fmla="*/ 531 h 53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4" h="531">
                  <a:moveTo>
                    <a:pt x="163" y="0"/>
                  </a:moveTo>
                  <a:lnTo>
                    <a:pt x="113" y="28"/>
                  </a:lnTo>
                  <a:lnTo>
                    <a:pt x="49" y="103"/>
                  </a:lnTo>
                  <a:lnTo>
                    <a:pt x="21" y="159"/>
                  </a:lnTo>
                  <a:lnTo>
                    <a:pt x="1" y="215"/>
                  </a:lnTo>
                  <a:lnTo>
                    <a:pt x="0" y="271"/>
                  </a:lnTo>
                  <a:lnTo>
                    <a:pt x="4" y="336"/>
                  </a:lnTo>
                  <a:lnTo>
                    <a:pt x="1" y="399"/>
                  </a:lnTo>
                  <a:lnTo>
                    <a:pt x="15" y="431"/>
                  </a:lnTo>
                  <a:lnTo>
                    <a:pt x="9" y="463"/>
                  </a:lnTo>
                  <a:lnTo>
                    <a:pt x="21" y="487"/>
                  </a:lnTo>
                  <a:lnTo>
                    <a:pt x="15" y="531"/>
                  </a:lnTo>
                  <a:lnTo>
                    <a:pt x="30" y="489"/>
                  </a:lnTo>
                  <a:lnTo>
                    <a:pt x="21" y="460"/>
                  </a:lnTo>
                  <a:lnTo>
                    <a:pt x="25" y="422"/>
                  </a:lnTo>
                  <a:lnTo>
                    <a:pt x="15" y="395"/>
                  </a:lnTo>
                  <a:lnTo>
                    <a:pt x="15" y="352"/>
                  </a:lnTo>
                  <a:lnTo>
                    <a:pt x="30" y="340"/>
                  </a:lnTo>
                  <a:lnTo>
                    <a:pt x="15" y="337"/>
                  </a:lnTo>
                  <a:lnTo>
                    <a:pt x="10" y="260"/>
                  </a:lnTo>
                  <a:lnTo>
                    <a:pt x="22" y="184"/>
                  </a:lnTo>
                  <a:lnTo>
                    <a:pt x="54" y="118"/>
                  </a:lnTo>
                  <a:lnTo>
                    <a:pt x="98" y="62"/>
                  </a:lnTo>
                  <a:lnTo>
                    <a:pt x="134" y="27"/>
                  </a:lnTo>
                  <a:lnTo>
                    <a:pt x="184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5" name="Freeform 116"/>
            <p:cNvSpPr>
              <a:spLocks/>
            </p:cNvSpPr>
            <p:nvPr/>
          </p:nvSpPr>
          <p:spPr bwMode="auto">
            <a:xfrm>
              <a:off x="1457" y="1394"/>
              <a:ext cx="261" cy="220"/>
            </a:xfrm>
            <a:custGeom>
              <a:avLst/>
              <a:gdLst>
                <a:gd name="T0" fmla="*/ 0 w 522"/>
                <a:gd name="T1" fmla="*/ 11 h 441"/>
                <a:gd name="T2" fmla="*/ 36 w 522"/>
                <a:gd name="T3" fmla="*/ 3 h 441"/>
                <a:gd name="T4" fmla="*/ 88 w 522"/>
                <a:gd name="T5" fmla="*/ 0 h 441"/>
                <a:gd name="T6" fmla="*/ 137 w 522"/>
                <a:gd name="T7" fmla="*/ 12 h 441"/>
                <a:gd name="T8" fmla="*/ 168 w 522"/>
                <a:gd name="T9" fmla="*/ 30 h 441"/>
                <a:gd name="T10" fmla="*/ 196 w 522"/>
                <a:gd name="T11" fmla="*/ 57 h 441"/>
                <a:gd name="T12" fmla="*/ 219 w 522"/>
                <a:gd name="T13" fmla="*/ 92 h 441"/>
                <a:gd name="T14" fmla="*/ 233 w 522"/>
                <a:gd name="T15" fmla="*/ 125 h 441"/>
                <a:gd name="T16" fmla="*/ 242 w 522"/>
                <a:gd name="T17" fmla="*/ 170 h 441"/>
                <a:gd name="T18" fmla="*/ 247 w 522"/>
                <a:gd name="T19" fmla="*/ 197 h 441"/>
                <a:gd name="T20" fmla="*/ 261 w 522"/>
                <a:gd name="T21" fmla="*/ 220 h 441"/>
                <a:gd name="T22" fmla="*/ 242 w 522"/>
                <a:gd name="T23" fmla="*/ 195 h 441"/>
                <a:gd name="T24" fmla="*/ 233 w 522"/>
                <a:gd name="T25" fmla="*/ 143 h 441"/>
                <a:gd name="T26" fmla="*/ 213 w 522"/>
                <a:gd name="T27" fmla="*/ 93 h 441"/>
                <a:gd name="T28" fmla="*/ 186 w 522"/>
                <a:gd name="T29" fmla="*/ 55 h 441"/>
                <a:gd name="T30" fmla="*/ 154 w 522"/>
                <a:gd name="T31" fmla="*/ 29 h 441"/>
                <a:gd name="T32" fmla="*/ 120 w 522"/>
                <a:gd name="T33" fmla="*/ 11 h 441"/>
                <a:gd name="T34" fmla="*/ 79 w 522"/>
                <a:gd name="T35" fmla="*/ 4 h 441"/>
                <a:gd name="T36" fmla="*/ 34 w 522"/>
                <a:gd name="T37" fmla="*/ 7 h 441"/>
                <a:gd name="T38" fmla="*/ 8 w 522"/>
                <a:gd name="T39" fmla="*/ 14 h 441"/>
                <a:gd name="T40" fmla="*/ 0 w 522"/>
                <a:gd name="T41" fmla="*/ 11 h 441"/>
                <a:gd name="T42" fmla="*/ 0 w 522"/>
                <a:gd name="T43" fmla="*/ 11 h 441"/>
                <a:gd name="T44" fmla="*/ 0 w 522"/>
                <a:gd name="T45" fmla="*/ 11 h 4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2"/>
                <a:gd name="T70" fmla="*/ 0 h 441"/>
                <a:gd name="T71" fmla="*/ 522 w 522"/>
                <a:gd name="T72" fmla="*/ 441 h 4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2" h="441">
                  <a:moveTo>
                    <a:pt x="0" y="23"/>
                  </a:moveTo>
                  <a:lnTo>
                    <a:pt x="71" y="6"/>
                  </a:lnTo>
                  <a:lnTo>
                    <a:pt x="175" y="0"/>
                  </a:lnTo>
                  <a:lnTo>
                    <a:pt x="273" y="24"/>
                  </a:lnTo>
                  <a:lnTo>
                    <a:pt x="335" y="61"/>
                  </a:lnTo>
                  <a:lnTo>
                    <a:pt x="391" y="115"/>
                  </a:lnTo>
                  <a:lnTo>
                    <a:pt x="438" y="185"/>
                  </a:lnTo>
                  <a:lnTo>
                    <a:pt x="465" y="250"/>
                  </a:lnTo>
                  <a:lnTo>
                    <a:pt x="484" y="341"/>
                  </a:lnTo>
                  <a:lnTo>
                    <a:pt x="493" y="395"/>
                  </a:lnTo>
                  <a:lnTo>
                    <a:pt x="522" y="441"/>
                  </a:lnTo>
                  <a:lnTo>
                    <a:pt x="483" y="391"/>
                  </a:lnTo>
                  <a:lnTo>
                    <a:pt x="465" y="286"/>
                  </a:lnTo>
                  <a:lnTo>
                    <a:pt x="425" y="186"/>
                  </a:lnTo>
                  <a:lnTo>
                    <a:pt x="371" y="111"/>
                  </a:lnTo>
                  <a:lnTo>
                    <a:pt x="308" y="59"/>
                  </a:lnTo>
                  <a:lnTo>
                    <a:pt x="240" y="23"/>
                  </a:lnTo>
                  <a:lnTo>
                    <a:pt x="157" y="9"/>
                  </a:lnTo>
                  <a:lnTo>
                    <a:pt x="68" y="14"/>
                  </a:lnTo>
                  <a:lnTo>
                    <a:pt x="16" y="2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6" name="Freeform 117"/>
            <p:cNvSpPr>
              <a:spLocks/>
            </p:cNvSpPr>
            <p:nvPr/>
          </p:nvSpPr>
          <p:spPr bwMode="auto">
            <a:xfrm>
              <a:off x="1286" y="1841"/>
              <a:ext cx="423" cy="465"/>
            </a:xfrm>
            <a:custGeom>
              <a:avLst/>
              <a:gdLst>
                <a:gd name="T0" fmla="*/ 95 w 846"/>
                <a:gd name="T1" fmla="*/ 5 h 929"/>
                <a:gd name="T2" fmla="*/ 93 w 846"/>
                <a:gd name="T3" fmla="*/ 46 h 929"/>
                <a:gd name="T4" fmla="*/ 119 w 846"/>
                <a:gd name="T5" fmla="*/ 167 h 929"/>
                <a:gd name="T6" fmla="*/ 85 w 846"/>
                <a:gd name="T7" fmla="*/ 187 h 929"/>
                <a:gd name="T8" fmla="*/ 51 w 846"/>
                <a:gd name="T9" fmla="*/ 229 h 929"/>
                <a:gd name="T10" fmla="*/ 8 w 846"/>
                <a:gd name="T11" fmla="*/ 239 h 929"/>
                <a:gd name="T12" fmla="*/ 25 w 846"/>
                <a:gd name="T13" fmla="*/ 301 h 929"/>
                <a:gd name="T14" fmla="*/ 28 w 846"/>
                <a:gd name="T15" fmla="*/ 300 h 929"/>
                <a:gd name="T16" fmla="*/ 17 w 846"/>
                <a:gd name="T17" fmla="*/ 255 h 929"/>
                <a:gd name="T18" fmla="*/ 68 w 846"/>
                <a:gd name="T19" fmla="*/ 240 h 929"/>
                <a:gd name="T20" fmla="*/ 95 w 846"/>
                <a:gd name="T21" fmla="*/ 294 h 929"/>
                <a:gd name="T22" fmla="*/ 130 w 846"/>
                <a:gd name="T23" fmla="*/ 292 h 929"/>
                <a:gd name="T24" fmla="*/ 228 w 846"/>
                <a:gd name="T25" fmla="*/ 365 h 929"/>
                <a:gd name="T26" fmla="*/ 295 w 846"/>
                <a:gd name="T27" fmla="*/ 439 h 929"/>
                <a:gd name="T28" fmla="*/ 227 w 846"/>
                <a:gd name="T29" fmla="*/ 378 h 929"/>
                <a:gd name="T30" fmla="*/ 123 w 846"/>
                <a:gd name="T31" fmla="*/ 317 h 929"/>
                <a:gd name="T32" fmla="*/ 102 w 846"/>
                <a:gd name="T33" fmla="*/ 294 h 929"/>
                <a:gd name="T34" fmla="*/ 102 w 846"/>
                <a:gd name="T35" fmla="*/ 300 h 929"/>
                <a:gd name="T36" fmla="*/ 127 w 846"/>
                <a:gd name="T37" fmla="*/ 337 h 929"/>
                <a:gd name="T38" fmla="*/ 123 w 846"/>
                <a:gd name="T39" fmla="*/ 348 h 929"/>
                <a:gd name="T40" fmla="*/ 65 w 846"/>
                <a:gd name="T41" fmla="*/ 409 h 929"/>
                <a:gd name="T42" fmla="*/ 44 w 846"/>
                <a:gd name="T43" fmla="*/ 373 h 929"/>
                <a:gd name="T44" fmla="*/ 63 w 846"/>
                <a:gd name="T45" fmla="*/ 411 h 929"/>
                <a:gd name="T46" fmla="*/ 78 w 846"/>
                <a:gd name="T47" fmla="*/ 412 h 929"/>
                <a:gd name="T48" fmla="*/ 131 w 846"/>
                <a:gd name="T49" fmla="*/ 337 h 929"/>
                <a:gd name="T50" fmla="*/ 293 w 846"/>
                <a:gd name="T51" fmla="*/ 447 h 929"/>
                <a:gd name="T52" fmla="*/ 303 w 846"/>
                <a:gd name="T53" fmla="*/ 463 h 929"/>
                <a:gd name="T54" fmla="*/ 324 w 846"/>
                <a:gd name="T55" fmla="*/ 321 h 929"/>
                <a:gd name="T56" fmla="*/ 371 w 846"/>
                <a:gd name="T57" fmla="*/ 299 h 929"/>
                <a:gd name="T58" fmla="*/ 359 w 846"/>
                <a:gd name="T59" fmla="*/ 249 h 929"/>
                <a:gd name="T60" fmla="*/ 402 w 846"/>
                <a:gd name="T61" fmla="*/ 209 h 929"/>
                <a:gd name="T62" fmla="*/ 402 w 846"/>
                <a:gd name="T63" fmla="*/ 168 h 929"/>
                <a:gd name="T64" fmla="*/ 341 w 846"/>
                <a:gd name="T65" fmla="*/ 254 h 929"/>
                <a:gd name="T66" fmla="*/ 331 w 846"/>
                <a:gd name="T67" fmla="*/ 239 h 929"/>
                <a:gd name="T68" fmla="*/ 288 w 846"/>
                <a:gd name="T69" fmla="*/ 370 h 929"/>
                <a:gd name="T70" fmla="*/ 301 w 846"/>
                <a:gd name="T71" fmla="*/ 407 h 929"/>
                <a:gd name="T72" fmla="*/ 245 w 846"/>
                <a:gd name="T73" fmla="*/ 343 h 929"/>
                <a:gd name="T74" fmla="*/ 199 w 846"/>
                <a:gd name="T75" fmla="*/ 290 h 929"/>
                <a:gd name="T76" fmla="*/ 146 w 846"/>
                <a:gd name="T77" fmla="*/ 192 h 929"/>
                <a:gd name="T78" fmla="*/ 110 w 846"/>
                <a:gd name="T79" fmla="*/ 121 h 929"/>
                <a:gd name="T80" fmla="*/ 103 w 846"/>
                <a:gd name="T81" fmla="*/ 53 h 929"/>
                <a:gd name="T82" fmla="*/ 117 w 846"/>
                <a:gd name="T83" fmla="*/ 46 h 929"/>
                <a:gd name="T84" fmla="*/ 115 w 846"/>
                <a:gd name="T85" fmla="*/ 0 h 92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46"/>
                <a:gd name="T130" fmla="*/ 0 h 929"/>
                <a:gd name="T131" fmla="*/ 846 w 846"/>
                <a:gd name="T132" fmla="*/ 929 h 92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46" h="929">
                  <a:moveTo>
                    <a:pt x="230" y="0"/>
                  </a:moveTo>
                  <a:lnTo>
                    <a:pt x="189" y="9"/>
                  </a:lnTo>
                  <a:lnTo>
                    <a:pt x="185" y="19"/>
                  </a:lnTo>
                  <a:lnTo>
                    <a:pt x="185" y="91"/>
                  </a:lnTo>
                  <a:lnTo>
                    <a:pt x="198" y="204"/>
                  </a:lnTo>
                  <a:lnTo>
                    <a:pt x="237" y="334"/>
                  </a:lnTo>
                  <a:lnTo>
                    <a:pt x="218" y="334"/>
                  </a:lnTo>
                  <a:lnTo>
                    <a:pt x="169" y="374"/>
                  </a:lnTo>
                  <a:lnTo>
                    <a:pt x="151" y="433"/>
                  </a:lnTo>
                  <a:lnTo>
                    <a:pt x="101" y="457"/>
                  </a:lnTo>
                  <a:lnTo>
                    <a:pt x="0" y="472"/>
                  </a:lnTo>
                  <a:lnTo>
                    <a:pt x="15" y="477"/>
                  </a:lnTo>
                  <a:lnTo>
                    <a:pt x="24" y="524"/>
                  </a:lnTo>
                  <a:lnTo>
                    <a:pt x="50" y="602"/>
                  </a:lnTo>
                  <a:lnTo>
                    <a:pt x="83" y="676"/>
                  </a:lnTo>
                  <a:lnTo>
                    <a:pt x="55" y="599"/>
                  </a:lnTo>
                  <a:lnTo>
                    <a:pt x="40" y="536"/>
                  </a:lnTo>
                  <a:lnTo>
                    <a:pt x="34" y="510"/>
                  </a:lnTo>
                  <a:lnTo>
                    <a:pt x="98" y="493"/>
                  </a:lnTo>
                  <a:lnTo>
                    <a:pt x="136" y="480"/>
                  </a:lnTo>
                  <a:lnTo>
                    <a:pt x="162" y="545"/>
                  </a:lnTo>
                  <a:lnTo>
                    <a:pt x="189" y="587"/>
                  </a:lnTo>
                  <a:lnTo>
                    <a:pt x="160" y="505"/>
                  </a:lnTo>
                  <a:lnTo>
                    <a:pt x="259" y="583"/>
                  </a:lnTo>
                  <a:lnTo>
                    <a:pt x="373" y="648"/>
                  </a:lnTo>
                  <a:lnTo>
                    <a:pt x="455" y="729"/>
                  </a:lnTo>
                  <a:lnTo>
                    <a:pt x="561" y="798"/>
                  </a:lnTo>
                  <a:lnTo>
                    <a:pt x="589" y="878"/>
                  </a:lnTo>
                  <a:lnTo>
                    <a:pt x="538" y="834"/>
                  </a:lnTo>
                  <a:lnTo>
                    <a:pt x="453" y="755"/>
                  </a:lnTo>
                  <a:lnTo>
                    <a:pt x="313" y="684"/>
                  </a:lnTo>
                  <a:lnTo>
                    <a:pt x="246" y="634"/>
                  </a:lnTo>
                  <a:lnTo>
                    <a:pt x="224" y="592"/>
                  </a:lnTo>
                  <a:lnTo>
                    <a:pt x="204" y="587"/>
                  </a:lnTo>
                  <a:lnTo>
                    <a:pt x="165" y="633"/>
                  </a:lnTo>
                  <a:lnTo>
                    <a:pt x="204" y="599"/>
                  </a:lnTo>
                  <a:lnTo>
                    <a:pt x="218" y="602"/>
                  </a:lnTo>
                  <a:lnTo>
                    <a:pt x="254" y="673"/>
                  </a:lnTo>
                  <a:lnTo>
                    <a:pt x="254" y="684"/>
                  </a:lnTo>
                  <a:lnTo>
                    <a:pt x="246" y="696"/>
                  </a:lnTo>
                  <a:lnTo>
                    <a:pt x="148" y="820"/>
                  </a:lnTo>
                  <a:lnTo>
                    <a:pt x="129" y="817"/>
                  </a:lnTo>
                  <a:lnTo>
                    <a:pt x="89" y="769"/>
                  </a:lnTo>
                  <a:lnTo>
                    <a:pt x="88" y="746"/>
                  </a:lnTo>
                  <a:lnTo>
                    <a:pt x="86" y="766"/>
                  </a:lnTo>
                  <a:lnTo>
                    <a:pt x="126" y="822"/>
                  </a:lnTo>
                  <a:lnTo>
                    <a:pt x="141" y="823"/>
                  </a:lnTo>
                  <a:lnTo>
                    <a:pt x="156" y="823"/>
                  </a:lnTo>
                  <a:lnTo>
                    <a:pt x="259" y="692"/>
                  </a:lnTo>
                  <a:lnTo>
                    <a:pt x="262" y="673"/>
                  </a:lnTo>
                  <a:lnTo>
                    <a:pt x="404" y="793"/>
                  </a:lnTo>
                  <a:lnTo>
                    <a:pt x="586" y="894"/>
                  </a:lnTo>
                  <a:lnTo>
                    <a:pt x="586" y="929"/>
                  </a:lnTo>
                  <a:lnTo>
                    <a:pt x="606" y="925"/>
                  </a:lnTo>
                  <a:lnTo>
                    <a:pt x="613" y="778"/>
                  </a:lnTo>
                  <a:lnTo>
                    <a:pt x="648" y="642"/>
                  </a:lnTo>
                  <a:lnTo>
                    <a:pt x="692" y="589"/>
                  </a:lnTo>
                  <a:lnTo>
                    <a:pt x="742" y="598"/>
                  </a:lnTo>
                  <a:lnTo>
                    <a:pt x="718" y="555"/>
                  </a:lnTo>
                  <a:lnTo>
                    <a:pt x="718" y="498"/>
                  </a:lnTo>
                  <a:lnTo>
                    <a:pt x="780" y="468"/>
                  </a:lnTo>
                  <a:lnTo>
                    <a:pt x="804" y="418"/>
                  </a:lnTo>
                  <a:lnTo>
                    <a:pt x="846" y="466"/>
                  </a:lnTo>
                  <a:lnTo>
                    <a:pt x="804" y="336"/>
                  </a:lnTo>
                  <a:lnTo>
                    <a:pt x="725" y="463"/>
                  </a:lnTo>
                  <a:lnTo>
                    <a:pt x="681" y="507"/>
                  </a:lnTo>
                  <a:lnTo>
                    <a:pt x="645" y="604"/>
                  </a:lnTo>
                  <a:lnTo>
                    <a:pt x="662" y="477"/>
                  </a:lnTo>
                  <a:lnTo>
                    <a:pt x="595" y="746"/>
                  </a:lnTo>
                  <a:lnTo>
                    <a:pt x="576" y="740"/>
                  </a:lnTo>
                  <a:lnTo>
                    <a:pt x="598" y="773"/>
                  </a:lnTo>
                  <a:lnTo>
                    <a:pt x="601" y="813"/>
                  </a:lnTo>
                  <a:lnTo>
                    <a:pt x="580" y="766"/>
                  </a:lnTo>
                  <a:lnTo>
                    <a:pt x="490" y="686"/>
                  </a:lnTo>
                  <a:lnTo>
                    <a:pt x="431" y="651"/>
                  </a:lnTo>
                  <a:lnTo>
                    <a:pt x="397" y="580"/>
                  </a:lnTo>
                  <a:lnTo>
                    <a:pt x="292" y="457"/>
                  </a:lnTo>
                  <a:lnTo>
                    <a:pt x="292" y="384"/>
                  </a:lnTo>
                  <a:lnTo>
                    <a:pt x="253" y="334"/>
                  </a:lnTo>
                  <a:lnTo>
                    <a:pt x="219" y="242"/>
                  </a:lnTo>
                  <a:lnTo>
                    <a:pt x="203" y="125"/>
                  </a:lnTo>
                  <a:lnTo>
                    <a:pt x="206" y="106"/>
                  </a:lnTo>
                  <a:lnTo>
                    <a:pt x="213" y="97"/>
                  </a:lnTo>
                  <a:lnTo>
                    <a:pt x="233" y="91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7" name="Freeform 118"/>
            <p:cNvSpPr>
              <a:spLocks/>
            </p:cNvSpPr>
            <p:nvPr/>
          </p:nvSpPr>
          <p:spPr bwMode="auto">
            <a:xfrm>
              <a:off x="1526" y="1948"/>
              <a:ext cx="77" cy="92"/>
            </a:xfrm>
            <a:custGeom>
              <a:avLst/>
              <a:gdLst>
                <a:gd name="T0" fmla="*/ 48 w 156"/>
                <a:gd name="T1" fmla="*/ 12 h 185"/>
                <a:gd name="T2" fmla="*/ 24 w 156"/>
                <a:gd name="T3" fmla="*/ 24 h 185"/>
                <a:gd name="T4" fmla="*/ 0 w 156"/>
                <a:gd name="T5" fmla="*/ 25 h 185"/>
                <a:gd name="T6" fmla="*/ 29 w 156"/>
                <a:gd name="T7" fmla="*/ 29 h 185"/>
                <a:gd name="T8" fmla="*/ 10 w 156"/>
                <a:gd name="T9" fmla="*/ 34 h 185"/>
                <a:gd name="T10" fmla="*/ 36 w 156"/>
                <a:gd name="T11" fmla="*/ 38 h 185"/>
                <a:gd name="T12" fmla="*/ 25 w 156"/>
                <a:gd name="T13" fmla="*/ 51 h 185"/>
                <a:gd name="T14" fmla="*/ 51 w 156"/>
                <a:gd name="T15" fmla="*/ 38 h 185"/>
                <a:gd name="T16" fmla="*/ 38 w 156"/>
                <a:gd name="T17" fmla="*/ 70 h 185"/>
                <a:gd name="T18" fmla="*/ 26 w 156"/>
                <a:gd name="T19" fmla="*/ 90 h 185"/>
                <a:gd name="T20" fmla="*/ 29 w 156"/>
                <a:gd name="T21" fmla="*/ 92 h 185"/>
                <a:gd name="T22" fmla="*/ 53 w 156"/>
                <a:gd name="T23" fmla="*/ 66 h 185"/>
                <a:gd name="T24" fmla="*/ 77 w 156"/>
                <a:gd name="T25" fmla="*/ 14 h 185"/>
                <a:gd name="T26" fmla="*/ 69 w 156"/>
                <a:gd name="T27" fmla="*/ 15 h 185"/>
                <a:gd name="T28" fmla="*/ 77 w 156"/>
                <a:gd name="T29" fmla="*/ 0 h 185"/>
                <a:gd name="T30" fmla="*/ 48 w 156"/>
                <a:gd name="T31" fmla="*/ 12 h 185"/>
                <a:gd name="T32" fmla="*/ 48 w 156"/>
                <a:gd name="T33" fmla="*/ 12 h 185"/>
                <a:gd name="T34" fmla="*/ 48 w 156"/>
                <a:gd name="T35" fmla="*/ 12 h 1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6"/>
                <a:gd name="T55" fmla="*/ 0 h 185"/>
                <a:gd name="T56" fmla="*/ 156 w 156"/>
                <a:gd name="T57" fmla="*/ 185 h 18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6" h="185">
                  <a:moveTo>
                    <a:pt x="98" y="24"/>
                  </a:moveTo>
                  <a:lnTo>
                    <a:pt x="48" y="49"/>
                  </a:lnTo>
                  <a:lnTo>
                    <a:pt x="0" y="50"/>
                  </a:lnTo>
                  <a:lnTo>
                    <a:pt x="59" y="58"/>
                  </a:lnTo>
                  <a:lnTo>
                    <a:pt x="21" y="68"/>
                  </a:lnTo>
                  <a:lnTo>
                    <a:pt x="73" y="76"/>
                  </a:lnTo>
                  <a:lnTo>
                    <a:pt x="50" y="102"/>
                  </a:lnTo>
                  <a:lnTo>
                    <a:pt x="103" y="77"/>
                  </a:lnTo>
                  <a:lnTo>
                    <a:pt x="76" y="141"/>
                  </a:lnTo>
                  <a:lnTo>
                    <a:pt x="53" y="180"/>
                  </a:lnTo>
                  <a:lnTo>
                    <a:pt x="59" y="185"/>
                  </a:lnTo>
                  <a:lnTo>
                    <a:pt x="107" y="132"/>
                  </a:lnTo>
                  <a:lnTo>
                    <a:pt x="156" y="29"/>
                  </a:lnTo>
                  <a:lnTo>
                    <a:pt x="140" y="31"/>
                  </a:lnTo>
                  <a:lnTo>
                    <a:pt x="156" y="0"/>
                  </a:lnTo>
                  <a:lnTo>
                    <a:pt x="98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8" name="Freeform 119"/>
            <p:cNvSpPr>
              <a:spLocks/>
            </p:cNvSpPr>
            <p:nvPr/>
          </p:nvSpPr>
          <p:spPr bwMode="auto">
            <a:xfrm>
              <a:off x="1409" y="2006"/>
              <a:ext cx="163" cy="204"/>
            </a:xfrm>
            <a:custGeom>
              <a:avLst/>
              <a:gdLst>
                <a:gd name="T0" fmla="*/ 0 w 325"/>
                <a:gd name="T1" fmla="*/ 0 h 407"/>
                <a:gd name="T2" fmla="*/ 32 w 325"/>
                <a:gd name="T3" fmla="*/ 23 h 407"/>
                <a:gd name="T4" fmla="*/ 61 w 325"/>
                <a:gd name="T5" fmla="*/ 48 h 407"/>
                <a:gd name="T6" fmla="*/ 124 w 325"/>
                <a:gd name="T7" fmla="*/ 167 h 407"/>
                <a:gd name="T8" fmla="*/ 163 w 325"/>
                <a:gd name="T9" fmla="*/ 204 h 407"/>
                <a:gd name="T10" fmla="*/ 112 w 325"/>
                <a:gd name="T11" fmla="*/ 161 h 407"/>
                <a:gd name="T12" fmla="*/ 88 w 325"/>
                <a:gd name="T13" fmla="*/ 113 h 407"/>
                <a:gd name="T14" fmla="*/ 34 w 325"/>
                <a:gd name="T15" fmla="*/ 32 h 407"/>
                <a:gd name="T16" fmla="*/ 0 w 325"/>
                <a:gd name="T17" fmla="*/ 0 h 407"/>
                <a:gd name="T18" fmla="*/ 0 w 325"/>
                <a:gd name="T19" fmla="*/ 0 h 407"/>
                <a:gd name="T20" fmla="*/ 0 w 325"/>
                <a:gd name="T21" fmla="*/ 0 h 4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5"/>
                <a:gd name="T34" fmla="*/ 0 h 407"/>
                <a:gd name="T35" fmla="*/ 325 w 325"/>
                <a:gd name="T36" fmla="*/ 407 h 40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5" h="407">
                  <a:moveTo>
                    <a:pt x="0" y="0"/>
                  </a:moveTo>
                  <a:lnTo>
                    <a:pt x="64" y="45"/>
                  </a:lnTo>
                  <a:lnTo>
                    <a:pt x="121" y="95"/>
                  </a:lnTo>
                  <a:lnTo>
                    <a:pt x="248" y="333"/>
                  </a:lnTo>
                  <a:lnTo>
                    <a:pt x="325" y="407"/>
                  </a:lnTo>
                  <a:lnTo>
                    <a:pt x="224" y="322"/>
                  </a:lnTo>
                  <a:lnTo>
                    <a:pt x="176" y="225"/>
                  </a:lnTo>
                  <a:lnTo>
                    <a:pt x="68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09" name="Freeform 120"/>
            <p:cNvSpPr>
              <a:spLocks/>
            </p:cNvSpPr>
            <p:nvPr/>
          </p:nvSpPr>
          <p:spPr bwMode="auto">
            <a:xfrm>
              <a:off x="1482" y="2065"/>
              <a:ext cx="140" cy="25"/>
            </a:xfrm>
            <a:custGeom>
              <a:avLst/>
              <a:gdLst>
                <a:gd name="T0" fmla="*/ 0 w 279"/>
                <a:gd name="T1" fmla="*/ 17 h 50"/>
                <a:gd name="T2" fmla="*/ 34 w 279"/>
                <a:gd name="T3" fmla="*/ 21 h 50"/>
                <a:gd name="T4" fmla="*/ 76 w 279"/>
                <a:gd name="T5" fmla="*/ 19 h 50"/>
                <a:gd name="T6" fmla="*/ 113 w 279"/>
                <a:gd name="T7" fmla="*/ 12 h 50"/>
                <a:gd name="T8" fmla="*/ 140 w 279"/>
                <a:gd name="T9" fmla="*/ 0 h 50"/>
                <a:gd name="T10" fmla="*/ 135 w 279"/>
                <a:gd name="T11" fmla="*/ 6 h 50"/>
                <a:gd name="T12" fmla="*/ 104 w 279"/>
                <a:gd name="T13" fmla="*/ 19 h 50"/>
                <a:gd name="T14" fmla="*/ 56 w 279"/>
                <a:gd name="T15" fmla="*/ 25 h 50"/>
                <a:gd name="T16" fmla="*/ 3 w 279"/>
                <a:gd name="T17" fmla="*/ 23 h 50"/>
                <a:gd name="T18" fmla="*/ 0 w 279"/>
                <a:gd name="T19" fmla="*/ 17 h 50"/>
                <a:gd name="T20" fmla="*/ 0 w 279"/>
                <a:gd name="T21" fmla="*/ 17 h 50"/>
                <a:gd name="T22" fmla="*/ 0 w 279"/>
                <a:gd name="T23" fmla="*/ 17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9"/>
                <a:gd name="T37" fmla="*/ 0 h 50"/>
                <a:gd name="T38" fmla="*/ 279 w 279"/>
                <a:gd name="T39" fmla="*/ 50 h 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9" h="50">
                  <a:moveTo>
                    <a:pt x="0" y="33"/>
                  </a:moveTo>
                  <a:lnTo>
                    <a:pt x="68" y="41"/>
                  </a:lnTo>
                  <a:lnTo>
                    <a:pt x="152" y="38"/>
                  </a:lnTo>
                  <a:lnTo>
                    <a:pt x="226" y="24"/>
                  </a:lnTo>
                  <a:lnTo>
                    <a:pt x="279" y="0"/>
                  </a:lnTo>
                  <a:lnTo>
                    <a:pt x="270" y="12"/>
                  </a:lnTo>
                  <a:lnTo>
                    <a:pt x="208" y="38"/>
                  </a:lnTo>
                  <a:lnTo>
                    <a:pt x="112" y="50"/>
                  </a:lnTo>
                  <a:lnTo>
                    <a:pt x="6" y="4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0" name="Freeform 121"/>
            <p:cNvSpPr>
              <a:spLocks/>
            </p:cNvSpPr>
            <p:nvPr/>
          </p:nvSpPr>
          <p:spPr bwMode="auto">
            <a:xfrm>
              <a:off x="1496" y="2107"/>
              <a:ext cx="88" cy="8"/>
            </a:xfrm>
            <a:custGeom>
              <a:avLst/>
              <a:gdLst>
                <a:gd name="T0" fmla="*/ 0 w 175"/>
                <a:gd name="T1" fmla="*/ 2 h 15"/>
                <a:gd name="T2" fmla="*/ 31 w 175"/>
                <a:gd name="T3" fmla="*/ 5 h 15"/>
                <a:gd name="T4" fmla="*/ 64 w 175"/>
                <a:gd name="T5" fmla="*/ 3 h 15"/>
                <a:gd name="T6" fmla="*/ 88 w 175"/>
                <a:gd name="T7" fmla="*/ 0 h 15"/>
                <a:gd name="T8" fmla="*/ 55 w 175"/>
                <a:gd name="T9" fmla="*/ 6 h 15"/>
                <a:gd name="T10" fmla="*/ 24 w 175"/>
                <a:gd name="T11" fmla="*/ 8 h 15"/>
                <a:gd name="T12" fmla="*/ 4 w 175"/>
                <a:gd name="T13" fmla="*/ 7 h 15"/>
                <a:gd name="T14" fmla="*/ 0 w 175"/>
                <a:gd name="T15" fmla="*/ 2 h 15"/>
                <a:gd name="T16" fmla="*/ 0 w 175"/>
                <a:gd name="T17" fmla="*/ 2 h 15"/>
                <a:gd name="T18" fmla="*/ 0 w 175"/>
                <a:gd name="T19" fmla="*/ 2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5"/>
                <a:gd name="T31" fmla="*/ 0 h 15"/>
                <a:gd name="T32" fmla="*/ 175 w 175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5" h="15">
                  <a:moveTo>
                    <a:pt x="0" y="3"/>
                  </a:moveTo>
                  <a:lnTo>
                    <a:pt x="61" y="9"/>
                  </a:lnTo>
                  <a:lnTo>
                    <a:pt x="127" y="5"/>
                  </a:lnTo>
                  <a:lnTo>
                    <a:pt x="175" y="0"/>
                  </a:lnTo>
                  <a:lnTo>
                    <a:pt x="109" y="12"/>
                  </a:lnTo>
                  <a:lnTo>
                    <a:pt x="47" y="15"/>
                  </a:lnTo>
                  <a:lnTo>
                    <a:pt x="8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1" name="Freeform 122"/>
            <p:cNvSpPr>
              <a:spLocks/>
            </p:cNvSpPr>
            <p:nvPr/>
          </p:nvSpPr>
          <p:spPr bwMode="auto">
            <a:xfrm>
              <a:off x="1292" y="1854"/>
              <a:ext cx="72" cy="143"/>
            </a:xfrm>
            <a:custGeom>
              <a:avLst/>
              <a:gdLst>
                <a:gd name="T0" fmla="*/ 72 w 144"/>
                <a:gd name="T1" fmla="*/ 0 h 284"/>
                <a:gd name="T2" fmla="*/ 63 w 144"/>
                <a:gd name="T3" fmla="*/ 41 h 284"/>
                <a:gd name="T4" fmla="*/ 53 w 144"/>
                <a:gd name="T5" fmla="*/ 82 h 284"/>
                <a:gd name="T6" fmla="*/ 49 w 144"/>
                <a:gd name="T7" fmla="*/ 45 h 284"/>
                <a:gd name="T8" fmla="*/ 22 w 144"/>
                <a:gd name="T9" fmla="*/ 68 h 284"/>
                <a:gd name="T10" fmla="*/ 0 w 144"/>
                <a:gd name="T11" fmla="*/ 143 h 284"/>
                <a:gd name="T12" fmla="*/ 17 w 144"/>
                <a:gd name="T13" fmla="*/ 70 h 284"/>
                <a:gd name="T14" fmla="*/ 24 w 144"/>
                <a:gd name="T15" fmla="*/ 55 h 284"/>
                <a:gd name="T16" fmla="*/ 53 w 144"/>
                <a:gd name="T17" fmla="*/ 38 h 284"/>
                <a:gd name="T18" fmla="*/ 66 w 144"/>
                <a:gd name="T19" fmla="*/ 11 h 284"/>
                <a:gd name="T20" fmla="*/ 72 w 144"/>
                <a:gd name="T21" fmla="*/ 0 h 284"/>
                <a:gd name="T22" fmla="*/ 72 w 144"/>
                <a:gd name="T23" fmla="*/ 0 h 284"/>
                <a:gd name="T24" fmla="*/ 72 w 144"/>
                <a:gd name="T25" fmla="*/ 0 h 2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4"/>
                <a:gd name="T40" fmla="*/ 0 h 284"/>
                <a:gd name="T41" fmla="*/ 144 w 144"/>
                <a:gd name="T42" fmla="*/ 284 h 2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4" h="284">
                  <a:moveTo>
                    <a:pt x="144" y="0"/>
                  </a:moveTo>
                  <a:lnTo>
                    <a:pt x="126" y="81"/>
                  </a:lnTo>
                  <a:lnTo>
                    <a:pt x="105" y="162"/>
                  </a:lnTo>
                  <a:lnTo>
                    <a:pt x="97" y="90"/>
                  </a:lnTo>
                  <a:lnTo>
                    <a:pt x="43" y="136"/>
                  </a:lnTo>
                  <a:lnTo>
                    <a:pt x="0" y="284"/>
                  </a:lnTo>
                  <a:lnTo>
                    <a:pt x="34" y="139"/>
                  </a:lnTo>
                  <a:lnTo>
                    <a:pt x="47" y="109"/>
                  </a:lnTo>
                  <a:lnTo>
                    <a:pt x="105" y="75"/>
                  </a:lnTo>
                  <a:lnTo>
                    <a:pt x="132" y="2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2" name="Freeform 123"/>
            <p:cNvSpPr>
              <a:spLocks/>
            </p:cNvSpPr>
            <p:nvPr/>
          </p:nvSpPr>
          <p:spPr bwMode="auto">
            <a:xfrm>
              <a:off x="1622" y="1893"/>
              <a:ext cx="35" cy="176"/>
            </a:xfrm>
            <a:custGeom>
              <a:avLst/>
              <a:gdLst>
                <a:gd name="T0" fmla="*/ 27 w 70"/>
                <a:gd name="T1" fmla="*/ 18 h 352"/>
                <a:gd name="T2" fmla="*/ 20 w 70"/>
                <a:gd name="T3" fmla="*/ 94 h 352"/>
                <a:gd name="T4" fmla="*/ 0 w 70"/>
                <a:gd name="T5" fmla="*/ 176 h 352"/>
                <a:gd name="T6" fmla="*/ 30 w 70"/>
                <a:gd name="T7" fmla="*/ 77 h 352"/>
                <a:gd name="T8" fmla="*/ 35 w 70"/>
                <a:gd name="T9" fmla="*/ 0 h 352"/>
                <a:gd name="T10" fmla="*/ 27 w 70"/>
                <a:gd name="T11" fmla="*/ 18 h 352"/>
                <a:gd name="T12" fmla="*/ 27 w 70"/>
                <a:gd name="T13" fmla="*/ 18 h 352"/>
                <a:gd name="T14" fmla="*/ 27 w 70"/>
                <a:gd name="T15" fmla="*/ 18 h 3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352"/>
                <a:gd name="T26" fmla="*/ 70 w 70"/>
                <a:gd name="T27" fmla="*/ 352 h 3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352">
                  <a:moveTo>
                    <a:pt x="53" y="36"/>
                  </a:moveTo>
                  <a:lnTo>
                    <a:pt x="40" y="187"/>
                  </a:lnTo>
                  <a:lnTo>
                    <a:pt x="0" y="352"/>
                  </a:lnTo>
                  <a:lnTo>
                    <a:pt x="59" y="154"/>
                  </a:lnTo>
                  <a:lnTo>
                    <a:pt x="70" y="0"/>
                  </a:lnTo>
                  <a:lnTo>
                    <a:pt x="5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3" name="Freeform 124"/>
            <p:cNvSpPr>
              <a:spLocks/>
            </p:cNvSpPr>
            <p:nvPr/>
          </p:nvSpPr>
          <p:spPr bwMode="auto">
            <a:xfrm>
              <a:off x="1666" y="1877"/>
              <a:ext cx="55" cy="259"/>
            </a:xfrm>
            <a:custGeom>
              <a:avLst/>
              <a:gdLst>
                <a:gd name="T0" fmla="*/ 0 w 110"/>
                <a:gd name="T1" fmla="*/ 0 h 518"/>
                <a:gd name="T2" fmla="*/ 34 w 110"/>
                <a:gd name="T3" fmla="*/ 56 h 518"/>
                <a:gd name="T4" fmla="*/ 34 w 110"/>
                <a:gd name="T5" fmla="*/ 111 h 518"/>
                <a:gd name="T6" fmla="*/ 55 w 110"/>
                <a:gd name="T7" fmla="*/ 200 h 518"/>
                <a:gd name="T8" fmla="*/ 44 w 110"/>
                <a:gd name="T9" fmla="*/ 259 h 518"/>
                <a:gd name="T10" fmla="*/ 45 w 110"/>
                <a:gd name="T11" fmla="*/ 186 h 518"/>
                <a:gd name="T12" fmla="*/ 31 w 110"/>
                <a:gd name="T13" fmla="*/ 110 h 518"/>
                <a:gd name="T14" fmla="*/ 29 w 110"/>
                <a:gd name="T15" fmla="*/ 56 h 518"/>
                <a:gd name="T16" fmla="*/ 22 w 110"/>
                <a:gd name="T17" fmla="*/ 46 h 518"/>
                <a:gd name="T18" fmla="*/ 20 w 110"/>
                <a:gd name="T19" fmla="*/ 83 h 518"/>
                <a:gd name="T20" fmla="*/ 17 w 110"/>
                <a:gd name="T21" fmla="*/ 37 h 518"/>
                <a:gd name="T22" fmla="*/ 0 w 110"/>
                <a:gd name="T23" fmla="*/ 0 h 518"/>
                <a:gd name="T24" fmla="*/ 0 w 110"/>
                <a:gd name="T25" fmla="*/ 0 h 518"/>
                <a:gd name="T26" fmla="*/ 0 w 110"/>
                <a:gd name="T27" fmla="*/ 0 h 5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0"/>
                <a:gd name="T43" fmla="*/ 0 h 518"/>
                <a:gd name="T44" fmla="*/ 110 w 110"/>
                <a:gd name="T45" fmla="*/ 518 h 51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0" h="518">
                  <a:moveTo>
                    <a:pt x="0" y="0"/>
                  </a:moveTo>
                  <a:lnTo>
                    <a:pt x="68" y="112"/>
                  </a:lnTo>
                  <a:lnTo>
                    <a:pt x="68" y="222"/>
                  </a:lnTo>
                  <a:lnTo>
                    <a:pt x="110" y="400"/>
                  </a:lnTo>
                  <a:lnTo>
                    <a:pt x="88" y="518"/>
                  </a:lnTo>
                  <a:lnTo>
                    <a:pt x="89" y="371"/>
                  </a:lnTo>
                  <a:lnTo>
                    <a:pt x="62" y="219"/>
                  </a:lnTo>
                  <a:lnTo>
                    <a:pt x="57" y="112"/>
                  </a:lnTo>
                  <a:lnTo>
                    <a:pt x="44" y="91"/>
                  </a:lnTo>
                  <a:lnTo>
                    <a:pt x="39" y="166"/>
                  </a:lnTo>
                  <a:lnTo>
                    <a:pt x="33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4" name="Freeform 125"/>
            <p:cNvSpPr>
              <a:spLocks/>
            </p:cNvSpPr>
            <p:nvPr/>
          </p:nvSpPr>
          <p:spPr bwMode="auto">
            <a:xfrm>
              <a:off x="1403" y="2194"/>
              <a:ext cx="297" cy="120"/>
            </a:xfrm>
            <a:custGeom>
              <a:avLst/>
              <a:gdLst>
                <a:gd name="T0" fmla="*/ 0 w 594"/>
                <a:gd name="T1" fmla="*/ 59 h 239"/>
                <a:gd name="T2" fmla="*/ 0 w 594"/>
                <a:gd name="T3" fmla="*/ 39 h 239"/>
                <a:gd name="T4" fmla="*/ 5 w 594"/>
                <a:gd name="T5" fmla="*/ 0 h 239"/>
                <a:gd name="T6" fmla="*/ 38 w 594"/>
                <a:gd name="T7" fmla="*/ 41 h 239"/>
                <a:gd name="T8" fmla="*/ 91 w 594"/>
                <a:gd name="T9" fmla="*/ 81 h 239"/>
                <a:gd name="T10" fmla="*/ 145 w 594"/>
                <a:gd name="T11" fmla="*/ 110 h 239"/>
                <a:gd name="T12" fmla="*/ 188 w 594"/>
                <a:gd name="T13" fmla="*/ 109 h 239"/>
                <a:gd name="T14" fmla="*/ 241 w 594"/>
                <a:gd name="T15" fmla="*/ 95 h 239"/>
                <a:gd name="T16" fmla="*/ 297 w 594"/>
                <a:gd name="T17" fmla="*/ 64 h 239"/>
                <a:gd name="T18" fmla="*/ 240 w 594"/>
                <a:gd name="T19" fmla="*/ 105 h 239"/>
                <a:gd name="T20" fmla="*/ 172 w 594"/>
                <a:gd name="T21" fmla="*/ 120 h 239"/>
                <a:gd name="T22" fmla="*/ 125 w 594"/>
                <a:gd name="T23" fmla="*/ 112 h 239"/>
                <a:gd name="T24" fmla="*/ 46 w 594"/>
                <a:gd name="T25" fmla="*/ 76 h 239"/>
                <a:gd name="T26" fmla="*/ 10 w 594"/>
                <a:gd name="T27" fmla="*/ 64 h 239"/>
                <a:gd name="T28" fmla="*/ 2 w 594"/>
                <a:gd name="T29" fmla="*/ 65 h 239"/>
                <a:gd name="T30" fmla="*/ 0 w 594"/>
                <a:gd name="T31" fmla="*/ 59 h 239"/>
                <a:gd name="T32" fmla="*/ 0 w 594"/>
                <a:gd name="T33" fmla="*/ 59 h 239"/>
                <a:gd name="T34" fmla="*/ 0 w 594"/>
                <a:gd name="T35" fmla="*/ 59 h 2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94"/>
                <a:gd name="T55" fmla="*/ 0 h 239"/>
                <a:gd name="T56" fmla="*/ 594 w 594"/>
                <a:gd name="T57" fmla="*/ 239 h 23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94" h="239">
                  <a:moveTo>
                    <a:pt x="0" y="118"/>
                  </a:moveTo>
                  <a:lnTo>
                    <a:pt x="0" y="77"/>
                  </a:lnTo>
                  <a:lnTo>
                    <a:pt x="9" y="0"/>
                  </a:lnTo>
                  <a:lnTo>
                    <a:pt x="76" y="82"/>
                  </a:lnTo>
                  <a:lnTo>
                    <a:pt x="182" y="162"/>
                  </a:lnTo>
                  <a:lnTo>
                    <a:pt x="289" y="220"/>
                  </a:lnTo>
                  <a:lnTo>
                    <a:pt x="376" y="218"/>
                  </a:lnTo>
                  <a:lnTo>
                    <a:pt x="482" y="189"/>
                  </a:lnTo>
                  <a:lnTo>
                    <a:pt x="594" y="127"/>
                  </a:lnTo>
                  <a:lnTo>
                    <a:pt x="479" y="209"/>
                  </a:lnTo>
                  <a:lnTo>
                    <a:pt x="343" y="239"/>
                  </a:lnTo>
                  <a:lnTo>
                    <a:pt x="250" y="223"/>
                  </a:lnTo>
                  <a:lnTo>
                    <a:pt x="91" y="152"/>
                  </a:lnTo>
                  <a:lnTo>
                    <a:pt x="19" y="127"/>
                  </a:lnTo>
                  <a:lnTo>
                    <a:pt x="3" y="129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5" name="Freeform 126"/>
            <p:cNvSpPr>
              <a:spLocks/>
            </p:cNvSpPr>
            <p:nvPr/>
          </p:nvSpPr>
          <p:spPr bwMode="auto">
            <a:xfrm>
              <a:off x="1347" y="2158"/>
              <a:ext cx="55" cy="77"/>
            </a:xfrm>
            <a:custGeom>
              <a:avLst/>
              <a:gdLst>
                <a:gd name="T0" fmla="*/ 7 w 112"/>
                <a:gd name="T1" fmla="*/ 35 h 154"/>
                <a:gd name="T2" fmla="*/ 38 w 112"/>
                <a:gd name="T3" fmla="*/ 2 h 154"/>
                <a:gd name="T4" fmla="*/ 41 w 112"/>
                <a:gd name="T5" fmla="*/ 0 h 154"/>
                <a:gd name="T6" fmla="*/ 45 w 112"/>
                <a:gd name="T7" fmla="*/ 2 h 154"/>
                <a:gd name="T8" fmla="*/ 51 w 112"/>
                <a:gd name="T9" fmla="*/ 8 h 154"/>
                <a:gd name="T10" fmla="*/ 55 w 112"/>
                <a:gd name="T11" fmla="*/ 14 h 154"/>
                <a:gd name="T12" fmla="*/ 55 w 112"/>
                <a:gd name="T13" fmla="*/ 20 h 154"/>
                <a:gd name="T14" fmla="*/ 54 w 112"/>
                <a:gd name="T15" fmla="*/ 24 h 154"/>
                <a:gd name="T16" fmla="*/ 10 w 112"/>
                <a:gd name="T17" fmla="*/ 77 h 154"/>
                <a:gd name="T18" fmla="*/ 10 w 112"/>
                <a:gd name="T19" fmla="*/ 71 h 154"/>
                <a:gd name="T20" fmla="*/ 0 w 112"/>
                <a:gd name="T21" fmla="*/ 70 h 154"/>
                <a:gd name="T22" fmla="*/ 48 w 112"/>
                <a:gd name="T23" fmla="*/ 14 h 154"/>
                <a:gd name="T24" fmla="*/ 49 w 112"/>
                <a:gd name="T25" fmla="*/ 9 h 154"/>
                <a:gd name="T26" fmla="*/ 45 w 112"/>
                <a:gd name="T27" fmla="*/ 5 h 154"/>
                <a:gd name="T28" fmla="*/ 40 w 112"/>
                <a:gd name="T29" fmla="*/ 5 h 154"/>
                <a:gd name="T30" fmla="*/ 7 w 112"/>
                <a:gd name="T31" fmla="*/ 35 h 154"/>
                <a:gd name="T32" fmla="*/ 7 w 112"/>
                <a:gd name="T33" fmla="*/ 35 h 154"/>
                <a:gd name="T34" fmla="*/ 7 w 112"/>
                <a:gd name="T35" fmla="*/ 35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4"/>
                <a:gd name="T56" fmla="*/ 112 w 112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4">
                  <a:moveTo>
                    <a:pt x="14" y="69"/>
                  </a:moveTo>
                  <a:lnTo>
                    <a:pt x="77" y="4"/>
                  </a:lnTo>
                  <a:lnTo>
                    <a:pt x="83" y="0"/>
                  </a:lnTo>
                  <a:lnTo>
                    <a:pt x="92" y="4"/>
                  </a:lnTo>
                  <a:lnTo>
                    <a:pt x="104" y="15"/>
                  </a:lnTo>
                  <a:lnTo>
                    <a:pt x="112" y="27"/>
                  </a:lnTo>
                  <a:lnTo>
                    <a:pt x="112" y="39"/>
                  </a:lnTo>
                  <a:lnTo>
                    <a:pt x="109" y="48"/>
                  </a:lnTo>
                  <a:lnTo>
                    <a:pt x="20" y="154"/>
                  </a:lnTo>
                  <a:lnTo>
                    <a:pt x="20" y="142"/>
                  </a:lnTo>
                  <a:lnTo>
                    <a:pt x="0" y="140"/>
                  </a:lnTo>
                  <a:lnTo>
                    <a:pt x="98" y="27"/>
                  </a:lnTo>
                  <a:lnTo>
                    <a:pt x="100" y="18"/>
                  </a:lnTo>
                  <a:lnTo>
                    <a:pt x="91" y="9"/>
                  </a:lnTo>
                  <a:lnTo>
                    <a:pt x="82" y="9"/>
                  </a:lnTo>
                  <a:lnTo>
                    <a:pt x="14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6" name="Freeform 127"/>
            <p:cNvSpPr>
              <a:spLocks/>
            </p:cNvSpPr>
            <p:nvPr/>
          </p:nvSpPr>
          <p:spPr bwMode="auto">
            <a:xfrm>
              <a:off x="1280" y="2247"/>
              <a:ext cx="116" cy="83"/>
            </a:xfrm>
            <a:custGeom>
              <a:avLst/>
              <a:gdLst>
                <a:gd name="T0" fmla="*/ 89 w 231"/>
                <a:gd name="T1" fmla="*/ 0 h 167"/>
                <a:gd name="T2" fmla="*/ 116 w 231"/>
                <a:gd name="T3" fmla="*/ 11 h 167"/>
                <a:gd name="T4" fmla="*/ 109 w 231"/>
                <a:gd name="T5" fmla="*/ 18 h 167"/>
                <a:gd name="T6" fmla="*/ 102 w 231"/>
                <a:gd name="T7" fmla="*/ 28 h 167"/>
                <a:gd name="T8" fmla="*/ 85 w 231"/>
                <a:gd name="T9" fmla="*/ 83 h 167"/>
                <a:gd name="T10" fmla="*/ 80 w 231"/>
                <a:gd name="T11" fmla="*/ 66 h 167"/>
                <a:gd name="T12" fmla="*/ 40 w 231"/>
                <a:gd name="T13" fmla="*/ 52 h 167"/>
                <a:gd name="T14" fmla="*/ 24 w 231"/>
                <a:gd name="T15" fmla="*/ 37 h 167"/>
                <a:gd name="T16" fmla="*/ 0 w 231"/>
                <a:gd name="T17" fmla="*/ 25 h 167"/>
                <a:gd name="T18" fmla="*/ 31 w 231"/>
                <a:gd name="T19" fmla="*/ 22 h 167"/>
                <a:gd name="T20" fmla="*/ 68 w 231"/>
                <a:gd name="T21" fmla="*/ 4 h 167"/>
                <a:gd name="T22" fmla="*/ 75 w 231"/>
                <a:gd name="T23" fmla="*/ 7 h 167"/>
                <a:gd name="T24" fmla="*/ 89 w 231"/>
                <a:gd name="T25" fmla="*/ 35 h 167"/>
                <a:gd name="T26" fmla="*/ 106 w 231"/>
                <a:gd name="T27" fmla="*/ 13 h 167"/>
                <a:gd name="T28" fmla="*/ 86 w 231"/>
                <a:gd name="T29" fmla="*/ 1 h 167"/>
                <a:gd name="T30" fmla="*/ 89 w 231"/>
                <a:gd name="T31" fmla="*/ 0 h 167"/>
                <a:gd name="T32" fmla="*/ 89 w 231"/>
                <a:gd name="T33" fmla="*/ 0 h 167"/>
                <a:gd name="T34" fmla="*/ 89 w 231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1"/>
                <a:gd name="T55" fmla="*/ 0 h 167"/>
                <a:gd name="T56" fmla="*/ 231 w 231"/>
                <a:gd name="T57" fmla="*/ 167 h 1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1" h="167">
                  <a:moveTo>
                    <a:pt x="177" y="0"/>
                  </a:moveTo>
                  <a:lnTo>
                    <a:pt x="231" y="23"/>
                  </a:lnTo>
                  <a:lnTo>
                    <a:pt x="218" y="36"/>
                  </a:lnTo>
                  <a:lnTo>
                    <a:pt x="203" y="56"/>
                  </a:lnTo>
                  <a:lnTo>
                    <a:pt x="169" y="167"/>
                  </a:lnTo>
                  <a:lnTo>
                    <a:pt x="159" y="132"/>
                  </a:lnTo>
                  <a:lnTo>
                    <a:pt x="79" y="105"/>
                  </a:lnTo>
                  <a:lnTo>
                    <a:pt x="47" y="74"/>
                  </a:lnTo>
                  <a:lnTo>
                    <a:pt x="0" y="50"/>
                  </a:lnTo>
                  <a:lnTo>
                    <a:pt x="62" y="44"/>
                  </a:lnTo>
                  <a:lnTo>
                    <a:pt x="135" y="9"/>
                  </a:lnTo>
                  <a:lnTo>
                    <a:pt x="150" y="15"/>
                  </a:lnTo>
                  <a:lnTo>
                    <a:pt x="177" y="71"/>
                  </a:lnTo>
                  <a:lnTo>
                    <a:pt x="212" y="26"/>
                  </a:lnTo>
                  <a:lnTo>
                    <a:pt x="172" y="3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7" name="Freeform 128"/>
            <p:cNvSpPr>
              <a:spLocks/>
            </p:cNvSpPr>
            <p:nvPr/>
          </p:nvSpPr>
          <p:spPr bwMode="auto">
            <a:xfrm>
              <a:off x="1695" y="2131"/>
              <a:ext cx="99" cy="60"/>
            </a:xfrm>
            <a:custGeom>
              <a:avLst/>
              <a:gdLst>
                <a:gd name="T0" fmla="*/ 7 w 200"/>
                <a:gd name="T1" fmla="*/ 0 h 121"/>
                <a:gd name="T2" fmla="*/ 0 w 200"/>
                <a:gd name="T3" fmla="*/ 5 h 121"/>
                <a:gd name="T4" fmla="*/ 4 w 200"/>
                <a:gd name="T5" fmla="*/ 53 h 121"/>
                <a:gd name="T6" fmla="*/ 7 w 200"/>
                <a:gd name="T7" fmla="*/ 57 h 121"/>
                <a:gd name="T8" fmla="*/ 95 w 200"/>
                <a:gd name="T9" fmla="*/ 60 h 121"/>
                <a:gd name="T10" fmla="*/ 99 w 200"/>
                <a:gd name="T11" fmla="*/ 56 h 121"/>
                <a:gd name="T12" fmla="*/ 93 w 200"/>
                <a:gd name="T13" fmla="*/ 57 h 121"/>
                <a:gd name="T14" fmla="*/ 9 w 200"/>
                <a:gd name="T15" fmla="*/ 54 h 121"/>
                <a:gd name="T16" fmla="*/ 7 w 200"/>
                <a:gd name="T17" fmla="*/ 49 h 121"/>
                <a:gd name="T18" fmla="*/ 3 w 200"/>
                <a:gd name="T19" fmla="*/ 10 h 121"/>
                <a:gd name="T20" fmla="*/ 4 w 200"/>
                <a:gd name="T21" fmla="*/ 4 h 121"/>
                <a:gd name="T22" fmla="*/ 7 w 200"/>
                <a:gd name="T23" fmla="*/ 0 h 121"/>
                <a:gd name="T24" fmla="*/ 7 w 200"/>
                <a:gd name="T25" fmla="*/ 0 h 121"/>
                <a:gd name="T26" fmla="*/ 7 w 200"/>
                <a:gd name="T27" fmla="*/ 0 h 1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21"/>
                <a:gd name="T44" fmla="*/ 200 w 200"/>
                <a:gd name="T45" fmla="*/ 121 h 1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21">
                  <a:moveTo>
                    <a:pt x="14" y="0"/>
                  </a:moveTo>
                  <a:lnTo>
                    <a:pt x="0" y="11"/>
                  </a:lnTo>
                  <a:lnTo>
                    <a:pt x="9" y="106"/>
                  </a:lnTo>
                  <a:lnTo>
                    <a:pt x="15" y="114"/>
                  </a:lnTo>
                  <a:lnTo>
                    <a:pt x="192" y="121"/>
                  </a:lnTo>
                  <a:lnTo>
                    <a:pt x="200" y="112"/>
                  </a:lnTo>
                  <a:lnTo>
                    <a:pt x="188" y="114"/>
                  </a:lnTo>
                  <a:lnTo>
                    <a:pt x="18" y="108"/>
                  </a:lnTo>
                  <a:lnTo>
                    <a:pt x="14" y="98"/>
                  </a:lnTo>
                  <a:lnTo>
                    <a:pt x="6" y="20"/>
                  </a:lnTo>
                  <a:lnTo>
                    <a:pt x="9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8" name="Freeform 129"/>
            <p:cNvSpPr>
              <a:spLocks/>
            </p:cNvSpPr>
            <p:nvPr/>
          </p:nvSpPr>
          <p:spPr bwMode="auto">
            <a:xfrm>
              <a:off x="1709" y="2131"/>
              <a:ext cx="85" cy="36"/>
            </a:xfrm>
            <a:custGeom>
              <a:avLst/>
              <a:gdLst>
                <a:gd name="T0" fmla="*/ 0 w 171"/>
                <a:gd name="T1" fmla="*/ 0 h 73"/>
                <a:gd name="T2" fmla="*/ 80 w 171"/>
                <a:gd name="T3" fmla="*/ 10 h 73"/>
                <a:gd name="T4" fmla="*/ 84 w 171"/>
                <a:gd name="T5" fmla="*/ 13 h 73"/>
                <a:gd name="T6" fmla="*/ 85 w 171"/>
                <a:gd name="T7" fmla="*/ 36 h 73"/>
                <a:gd name="T8" fmla="*/ 81 w 171"/>
                <a:gd name="T9" fmla="*/ 16 h 73"/>
                <a:gd name="T10" fmla="*/ 77 w 171"/>
                <a:gd name="T11" fmla="*/ 12 h 73"/>
                <a:gd name="T12" fmla="*/ 0 w 171"/>
                <a:gd name="T13" fmla="*/ 0 h 73"/>
                <a:gd name="T14" fmla="*/ 0 w 171"/>
                <a:gd name="T15" fmla="*/ 0 h 73"/>
                <a:gd name="T16" fmla="*/ 0 w 171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1"/>
                <a:gd name="T28" fmla="*/ 0 h 73"/>
                <a:gd name="T29" fmla="*/ 171 w 171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1" h="73">
                  <a:moveTo>
                    <a:pt x="0" y="0"/>
                  </a:moveTo>
                  <a:lnTo>
                    <a:pt x="160" y="20"/>
                  </a:lnTo>
                  <a:lnTo>
                    <a:pt x="168" y="27"/>
                  </a:lnTo>
                  <a:lnTo>
                    <a:pt x="171" y="73"/>
                  </a:lnTo>
                  <a:lnTo>
                    <a:pt x="163" y="33"/>
                  </a:lnTo>
                  <a:lnTo>
                    <a:pt x="15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19" name="Freeform 130"/>
            <p:cNvSpPr>
              <a:spLocks/>
            </p:cNvSpPr>
            <p:nvPr/>
          </p:nvSpPr>
          <p:spPr bwMode="auto">
            <a:xfrm>
              <a:off x="1709" y="2147"/>
              <a:ext cx="80" cy="30"/>
            </a:xfrm>
            <a:custGeom>
              <a:avLst/>
              <a:gdLst>
                <a:gd name="T0" fmla="*/ 0 w 160"/>
                <a:gd name="T1" fmla="*/ 0 h 59"/>
                <a:gd name="T2" fmla="*/ 2 w 160"/>
                <a:gd name="T3" fmla="*/ 25 h 59"/>
                <a:gd name="T4" fmla="*/ 77 w 160"/>
                <a:gd name="T5" fmla="*/ 30 h 59"/>
                <a:gd name="T6" fmla="*/ 80 w 160"/>
                <a:gd name="T7" fmla="*/ 25 h 59"/>
                <a:gd name="T8" fmla="*/ 80 w 160"/>
                <a:gd name="T9" fmla="*/ 16 h 59"/>
                <a:gd name="T10" fmla="*/ 77 w 160"/>
                <a:gd name="T11" fmla="*/ 9 h 59"/>
                <a:gd name="T12" fmla="*/ 77 w 160"/>
                <a:gd name="T13" fmla="*/ 19 h 59"/>
                <a:gd name="T14" fmla="*/ 8 w 160"/>
                <a:gd name="T15" fmla="*/ 16 h 59"/>
                <a:gd name="T16" fmla="*/ 6 w 160"/>
                <a:gd name="T17" fmla="*/ 8 h 59"/>
                <a:gd name="T18" fmla="*/ 3 w 160"/>
                <a:gd name="T19" fmla="*/ 2 h 59"/>
                <a:gd name="T20" fmla="*/ 0 w 160"/>
                <a:gd name="T21" fmla="*/ 0 h 59"/>
                <a:gd name="T22" fmla="*/ 0 w 160"/>
                <a:gd name="T23" fmla="*/ 0 h 59"/>
                <a:gd name="T24" fmla="*/ 0 w 160"/>
                <a:gd name="T25" fmla="*/ 0 h 5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0"/>
                <a:gd name="T40" fmla="*/ 0 h 59"/>
                <a:gd name="T41" fmla="*/ 160 w 160"/>
                <a:gd name="T42" fmla="*/ 59 h 5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0" h="59">
                  <a:moveTo>
                    <a:pt x="0" y="0"/>
                  </a:moveTo>
                  <a:lnTo>
                    <a:pt x="3" y="49"/>
                  </a:lnTo>
                  <a:lnTo>
                    <a:pt x="154" y="59"/>
                  </a:lnTo>
                  <a:lnTo>
                    <a:pt x="160" y="49"/>
                  </a:lnTo>
                  <a:lnTo>
                    <a:pt x="160" y="32"/>
                  </a:lnTo>
                  <a:lnTo>
                    <a:pt x="154" y="17"/>
                  </a:lnTo>
                  <a:lnTo>
                    <a:pt x="154" y="37"/>
                  </a:lnTo>
                  <a:lnTo>
                    <a:pt x="15" y="31"/>
                  </a:lnTo>
                  <a:lnTo>
                    <a:pt x="12" y="15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0" name="Freeform 131"/>
            <p:cNvSpPr>
              <a:spLocks/>
            </p:cNvSpPr>
            <p:nvPr/>
          </p:nvSpPr>
          <p:spPr bwMode="auto">
            <a:xfrm>
              <a:off x="1711" y="2140"/>
              <a:ext cx="61" cy="7"/>
            </a:xfrm>
            <a:custGeom>
              <a:avLst/>
              <a:gdLst>
                <a:gd name="T0" fmla="*/ 4 w 124"/>
                <a:gd name="T1" fmla="*/ 0 h 13"/>
                <a:gd name="T2" fmla="*/ 61 w 124"/>
                <a:gd name="T3" fmla="*/ 7 h 13"/>
                <a:gd name="T4" fmla="*/ 0 w 124"/>
                <a:gd name="T5" fmla="*/ 2 h 13"/>
                <a:gd name="T6" fmla="*/ 4 w 124"/>
                <a:gd name="T7" fmla="*/ 0 h 13"/>
                <a:gd name="T8" fmla="*/ 4 w 124"/>
                <a:gd name="T9" fmla="*/ 0 h 13"/>
                <a:gd name="T10" fmla="*/ 4 w 124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13"/>
                <a:gd name="T20" fmla="*/ 124 w 124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13">
                  <a:moveTo>
                    <a:pt x="8" y="0"/>
                  </a:moveTo>
                  <a:lnTo>
                    <a:pt x="124" y="13"/>
                  </a:lnTo>
                  <a:lnTo>
                    <a:pt x="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1" name="Freeform 132"/>
            <p:cNvSpPr>
              <a:spLocks/>
            </p:cNvSpPr>
            <p:nvPr/>
          </p:nvSpPr>
          <p:spPr bwMode="auto">
            <a:xfrm>
              <a:off x="1715" y="2189"/>
              <a:ext cx="57" cy="86"/>
            </a:xfrm>
            <a:custGeom>
              <a:avLst/>
              <a:gdLst>
                <a:gd name="T0" fmla="*/ 2 w 113"/>
                <a:gd name="T1" fmla="*/ 1 h 172"/>
                <a:gd name="T2" fmla="*/ 25 w 113"/>
                <a:gd name="T3" fmla="*/ 30 h 172"/>
                <a:gd name="T4" fmla="*/ 27 w 113"/>
                <a:gd name="T5" fmla="*/ 38 h 172"/>
                <a:gd name="T6" fmla="*/ 9 w 113"/>
                <a:gd name="T7" fmla="*/ 42 h 172"/>
                <a:gd name="T8" fmla="*/ 0 w 113"/>
                <a:gd name="T9" fmla="*/ 57 h 172"/>
                <a:gd name="T10" fmla="*/ 9 w 113"/>
                <a:gd name="T11" fmla="*/ 51 h 172"/>
                <a:gd name="T12" fmla="*/ 6 w 113"/>
                <a:gd name="T13" fmla="*/ 66 h 172"/>
                <a:gd name="T14" fmla="*/ 9 w 113"/>
                <a:gd name="T15" fmla="*/ 79 h 172"/>
                <a:gd name="T16" fmla="*/ 23 w 113"/>
                <a:gd name="T17" fmla="*/ 86 h 172"/>
                <a:gd name="T18" fmla="*/ 40 w 113"/>
                <a:gd name="T19" fmla="*/ 84 h 172"/>
                <a:gd name="T20" fmla="*/ 46 w 113"/>
                <a:gd name="T21" fmla="*/ 71 h 172"/>
                <a:gd name="T22" fmla="*/ 33 w 113"/>
                <a:gd name="T23" fmla="*/ 76 h 172"/>
                <a:gd name="T24" fmla="*/ 19 w 113"/>
                <a:gd name="T25" fmla="*/ 71 h 172"/>
                <a:gd name="T26" fmla="*/ 16 w 113"/>
                <a:gd name="T27" fmla="*/ 59 h 172"/>
                <a:gd name="T28" fmla="*/ 18 w 113"/>
                <a:gd name="T29" fmla="*/ 52 h 172"/>
                <a:gd name="T30" fmla="*/ 24 w 113"/>
                <a:gd name="T31" fmla="*/ 46 h 172"/>
                <a:gd name="T32" fmla="*/ 31 w 113"/>
                <a:gd name="T33" fmla="*/ 42 h 172"/>
                <a:gd name="T34" fmla="*/ 36 w 113"/>
                <a:gd name="T35" fmla="*/ 44 h 172"/>
                <a:gd name="T36" fmla="*/ 31 w 113"/>
                <a:gd name="T37" fmla="*/ 35 h 172"/>
                <a:gd name="T38" fmla="*/ 50 w 113"/>
                <a:gd name="T39" fmla="*/ 17 h 172"/>
                <a:gd name="T40" fmla="*/ 57 w 113"/>
                <a:gd name="T41" fmla="*/ 8 h 172"/>
                <a:gd name="T42" fmla="*/ 40 w 113"/>
                <a:gd name="T43" fmla="*/ 23 h 172"/>
                <a:gd name="T44" fmla="*/ 33 w 113"/>
                <a:gd name="T45" fmla="*/ 27 h 172"/>
                <a:gd name="T46" fmla="*/ 19 w 113"/>
                <a:gd name="T47" fmla="*/ 13 h 172"/>
                <a:gd name="T48" fmla="*/ 6 w 113"/>
                <a:gd name="T49" fmla="*/ 0 h 172"/>
                <a:gd name="T50" fmla="*/ 2 w 113"/>
                <a:gd name="T51" fmla="*/ 1 h 172"/>
                <a:gd name="T52" fmla="*/ 2 w 113"/>
                <a:gd name="T53" fmla="*/ 1 h 172"/>
                <a:gd name="T54" fmla="*/ 2 w 113"/>
                <a:gd name="T55" fmla="*/ 1 h 1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3"/>
                <a:gd name="T85" fmla="*/ 0 h 172"/>
                <a:gd name="T86" fmla="*/ 113 w 113"/>
                <a:gd name="T87" fmla="*/ 172 h 1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3" h="172">
                  <a:moveTo>
                    <a:pt x="3" y="1"/>
                  </a:moveTo>
                  <a:lnTo>
                    <a:pt x="50" y="59"/>
                  </a:lnTo>
                  <a:lnTo>
                    <a:pt x="53" y="75"/>
                  </a:lnTo>
                  <a:lnTo>
                    <a:pt x="18" y="84"/>
                  </a:lnTo>
                  <a:lnTo>
                    <a:pt x="0" y="113"/>
                  </a:lnTo>
                  <a:lnTo>
                    <a:pt x="18" y="101"/>
                  </a:lnTo>
                  <a:lnTo>
                    <a:pt x="12" y="131"/>
                  </a:lnTo>
                  <a:lnTo>
                    <a:pt x="18" y="157"/>
                  </a:lnTo>
                  <a:lnTo>
                    <a:pt x="45" y="172"/>
                  </a:lnTo>
                  <a:lnTo>
                    <a:pt x="80" y="168"/>
                  </a:lnTo>
                  <a:lnTo>
                    <a:pt x="92" y="142"/>
                  </a:lnTo>
                  <a:lnTo>
                    <a:pt x="65" y="151"/>
                  </a:lnTo>
                  <a:lnTo>
                    <a:pt x="38" y="142"/>
                  </a:lnTo>
                  <a:lnTo>
                    <a:pt x="32" y="118"/>
                  </a:lnTo>
                  <a:lnTo>
                    <a:pt x="36" y="103"/>
                  </a:lnTo>
                  <a:lnTo>
                    <a:pt x="47" y="92"/>
                  </a:lnTo>
                  <a:lnTo>
                    <a:pt x="62" y="84"/>
                  </a:lnTo>
                  <a:lnTo>
                    <a:pt x="71" y="87"/>
                  </a:lnTo>
                  <a:lnTo>
                    <a:pt x="62" y="69"/>
                  </a:lnTo>
                  <a:lnTo>
                    <a:pt x="100" y="33"/>
                  </a:lnTo>
                  <a:lnTo>
                    <a:pt x="113" y="15"/>
                  </a:lnTo>
                  <a:lnTo>
                    <a:pt x="80" y="45"/>
                  </a:lnTo>
                  <a:lnTo>
                    <a:pt x="65" y="54"/>
                  </a:lnTo>
                  <a:lnTo>
                    <a:pt x="38" y="25"/>
                  </a:lnTo>
                  <a:lnTo>
                    <a:pt x="1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2" name="Freeform 133"/>
            <p:cNvSpPr>
              <a:spLocks/>
            </p:cNvSpPr>
            <p:nvPr/>
          </p:nvSpPr>
          <p:spPr bwMode="auto">
            <a:xfrm>
              <a:off x="1750" y="1938"/>
              <a:ext cx="28" cy="201"/>
            </a:xfrm>
            <a:custGeom>
              <a:avLst/>
              <a:gdLst>
                <a:gd name="T0" fmla="*/ 0 w 55"/>
                <a:gd name="T1" fmla="*/ 0 h 401"/>
                <a:gd name="T2" fmla="*/ 16 w 55"/>
                <a:gd name="T3" fmla="*/ 43 h 401"/>
                <a:gd name="T4" fmla="*/ 23 w 55"/>
                <a:gd name="T5" fmla="*/ 111 h 401"/>
                <a:gd name="T6" fmla="*/ 21 w 55"/>
                <a:gd name="T7" fmla="*/ 176 h 401"/>
                <a:gd name="T8" fmla="*/ 23 w 55"/>
                <a:gd name="T9" fmla="*/ 201 h 401"/>
                <a:gd name="T10" fmla="*/ 28 w 55"/>
                <a:gd name="T11" fmla="*/ 200 h 401"/>
                <a:gd name="T12" fmla="*/ 26 w 55"/>
                <a:gd name="T13" fmla="*/ 179 h 401"/>
                <a:gd name="T14" fmla="*/ 28 w 55"/>
                <a:gd name="T15" fmla="*/ 125 h 401"/>
                <a:gd name="T16" fmla="*/ 27 w 55"/>
                <a:gd name="T17" fmla="*/ 91 h 401"/>
                <a:gd name="T18" fmla="*/ 18 w 55"/>
                <a:gd name="T19" fmla="*/ 40 h 401"/>
                <a:gd name="T20" fmla="*/ 0 w 55"/>
                <a:gd name="T21" fmla="*/ 0 h 401"/>
                <a:gd name="T22" fmla="*/ 0 w 55"/>
                <a:gd name="T23" fmla="*/ 0 h 401"/>
                <a:gd name="T24" fmla="*/ 0 w 55"/>
                <a:gd name="T25" fmla="*/ 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401"/>
                <a:gd name="T41" fmla="*/ 55 w 55"/>
                <a:gd name="T42" fmla="*/ 401 h 40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401">
                  <a:moveTo>
                    <a:pt x="0" y="0"/>
                  </a:moveTo>
                  <a:lnTo>
                    <a:pt x="31" y="86"/>
                  </a:lnTo>
                  <a:lnTo>
                    <a:pt x="45" y="222"/>
                  </a:lnTo>
                  <a:lnTo>
                    <a:pt x="42" y="351"/>
                  </a:lnTo>
                  <a:lnTo>
                    <a:pt x="45" y="401"/>
                  </a:lnTo>
                  <a:lnTo>
                    <a:pt x="55" y="399"/>
                  </a:lnTo>
                  <a:lnTo>
                    <a:pt x="52" y="358"/>
                  </a:lnTo>
                  <a:lnTo>
                    <a:pt x="55" y="249"/>
                  </a:lnTo>
                  <a:lnTo>
                    <a:pt x="54" y="181"/>
                  </a:lnTo>
                  <a:lnTo>
                    <a:pt x="36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3" name="Freeform 134"/>
            <p:cNvSpPr>
              <a:spLocks/>
            </p:cNvSpPr>
            <p:nvPr/>
          </p:nvSpPr>
          <p:spPr bwMode="auto">
            <a:xfrm>
              <a:off x="1763" y="2236"/>
              <a:ext cx="42" cy="75"/>
            </a:xfrm>
            <a:custGeom>
              <a:avLst/>
              <a:gdLst>
                <a:gd name="T0" fmla="*/ 0 w 85"/>
                <a:gd name="T1" fmla="*/ 0 h 148"/>
                <a:gd name="T2" fmla="*/ 13 w 85"/>
                <a:gd name="T3" fmla="*/ 10 h 148"/>
                <a:gd name="T4" fmla="*/ 27 w 85"/>
                <a:gd name="T5" fmla="*/ 33 h 148"/>
                <a:gd name="T6" fmla="*/ 42 w 85"/>
                <a:gd name="T7" fmla="*/ 75 h 148"/>
                <a:gd name="T8" fmla="*/ 32 w 85"/>
                <a:gd name="T9" fmla="*/ 29 h 148"/>
                <a:gd name="T10" fmla="*/ 16 w 85"/>
                <a:gd name="T11" fmla="*/ 6 h 148"/>
                <a:gd name="T12" fmla="*/ 0 w 85"/>
                <a:gd name="T13" fmla="*/ 0 h 148"/>
                <a:gd name="T14" fmla="*/ 0 w 85"/>
                <a:gd name="T15" fmla="*/ 0 h 148"/>
                <a:gd name="T16" fmla="*/ 0 w 85"/>
                <a:gd name="T17" fmla="*/ 0 h 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"/>
                <a:gd name="T28" fmla="*/ 0 h 148"/>
                <a:gd name="T29" fmla="*/ 85 w 85"/>
                <a:gd name="T30" fmla="*/ 148 h 1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" h="148">
                  <a:moveTo>
                    <a:pt x="0" y="0"/>
                  </a:moveTo>
                  <a:lnTo>
                    <a:pt x="27" y="20"/>
                  </a:lnTo>
                  <a:lnTo>
                    <a:pt x="55" y="65"/>
                  </a:lnTo>
                  <a:lnTo>
                    <a:pt x="85" y="148"/>
                  </a:lnTo>
                  <a:lnTo>
                    <a:pt x="65" y="57"/>
                  </a:lnTo>
                  <a:lnTo>
                    <a:pt x="3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4" name="Freeform 135"/>
            <p:cNvSpPr>
              <a:spLocks/>
            </p:cNvSpPr>
            <p:nvPr/>
          </p:nvSpPr>
          <p:spPr bwMode="auto">
            <a:xfrm>
              <a:off x="1387" y="2266"/>
              <a:ext cx="46" cy="122"/>
            </a:xfrm>
            <a:custGeom>
              <a:avLst/>
              <a:gdLst>
                <a:gd name="T0" fmla="*/ 8 w 94"/>
                <a:gd name="T1" fmla="*/ 3 h 244"/>
                <a:gd name="T2" fmla="*/ 4 w 94"/>
                <a:gd name="T3" fmla="*/ 9 h 244"/>
                <a:gd name="T4" fmla="*/ 10 w 94"/>
                <a:gd name="T5" fmla="*/ 21 h 244"/>
                <a:gd name="T6" fmla="*/ 20 w 94"/>
                <a:gd name="T7" fmla="*/ 27 h 244"/>
                <a:gd name="T8" fmla="*/ 33 w 94"/>
                <a:gd name="T9" fmla="*/ 21 h 244"/>
                <a:gd name="T10" fmla="*/ 35 w 94"/>
                <a:gd name="T11" fmla="*/ 12 h 244"/>
                <a:gd name="T12" fmla="*/ 31 w 94"/>
                <a:gd name="T13" fmla="*/ 0 h 244"/>
                <a:gd name="T14" fmla="*/ 40 w 94"/>
                <a:gd name="T15" fmla="*/ 9 h 244"/>
                <a:gd name="T16" fmla="*/ 39 w 94"/>
                <a:gd name="T17" fmla="*/ 24 h 244"/>
                <a:gd name="T18" fmla="*/ 28 w 94"/>
                <a:gd name="T19" fmla="*/ 34 h 244"/>
                <a:gd name="T20" fmla="*/ 35 w 94"/>
                <a:gd name="T21" fmla="*/ 87 h 244"/>
                <a:gd name="T22" fmla="*/ 46 w 94"/>
                <a:gd name="T23" fmla="*/ 122 h 244"/>
                <a:gd name="T24" fmla="*/ 45 w 94"/>
                <a:gd name="T25" fmla="*/ 122 h 244"/>
                <a:gd name="T26" fmla="*/ 31 w 94"/>
                <a:gd name="T27" fmla="*/ 100 h 244"/>
                <a:gd name="T28" fmla="*/ 22 w 94"/>
                <a:gd name="T29" fmla="*/ 36 h 244"/>
                <a:gd name="T30" fmla="*/ 15 w 94"/>
                <a:gd name="T31" fmla="*/ 33 h 244"/>
                <a:gd name="T32" fmla="*/ 11 w 94"/>
                <a:gd name="T33" fmla="*/ 62 h 244"/>
                <a:gd name="T34" fmla="*/ 15 w 94"/>
                <a:gd name="T35" fmla="*/ 115 h 244"/>
                <a:gd name="T36" fmla="*/ 5 w 94"/>
                <a:gd name="T37" fmla="*/ 59 h 244"/>
                <a:gd name="T38" fmla="*/ 5 w 94"/>
                <a:gd name="T39" fmla="*/ 27 h 244"/>
                <a:gd name="T40" fmla="*/ 0 w 94"/>
                <a:gd name="T41" fmla="*/ 15 h 244"/>
                <a:gd name="T42" fmla="*/ 2 w 94"/>
                <a:gd name="T43" fmla="*/ 8 h 244"/>
                <a:gd name="T44" fmla="*/ 8 w 94"/>
                <a:gd name="T45" fmla="*/ 3 h 244"/>
                <a:gd name="T46" fmla="*/ 8 w 94"/>
                <a:gd name="T47" fmla="*/ 3 h 244"/>
                <a:gd name="T48" fmla="*/ 8 w 94"/>
                <a:gd name="T49" fmla="*/ 3 h 2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4"/>
                <a:gd name="T76" fmla="*/ 0 h 244"/>
                <a:gd name="T77" fmla="*/ 94 w 94"/>
                <a:gd name="T78" fmla="*/ 244 h 2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4" h="244">
                  <a:moveTo>
                    <a:pt x="17" y="5"/>
                  </a:moveTo>
                  <a:lnTo>
                    <a:pt x="8" y="18"/>
                  </a:lnTo>
                  <a:lnTo>
                    <a:pt x="20" y="41"/>
                  </a:lnTo>
                  <a:lnTo>
                    <a:pt x="41" y="53"/>
                  </a:lnTo>
                  <a:lnTo>
                    <a:pt x="68" y="41"/>
                  </a:lnTo>
                  <a:lnTo>
                    <a:pt x="71" y="23"/>
                  </a:lnTo>
                  <a:lnTo>
                    <a:pt x="64" y="0"/>
                  </a:lnTo>
                  <a:lnTo>
                    <a:pt x="82" y="18"/>
                  </a:lnTo>
                  <a:lnTo>
                    <a:pt x="79" y="48"/>
                  </a:lnTo>
                  <a:lnTo>
                    <a:pt x="58" y="68"/>
                  </a:lnTo>
                  <a:lnTo>
                    <a:pt x="71" y="173"/>
                  </a:lnTo>
                  <a:lnTo>
                    <a:pt x="94" y="244"/>
                  </a:lnTo>
                  <a:lnTo>
                    <a:pt x="91" y="244"/>
                  </a:lnTo>
                  <a:lnTo>
                    <a:pt x="64" y="200"/>
                  </a:lnTo>
                  <a:lnTo>
                    <a:pt x="44" y="71"/>
                  </a:lnTo>
                  <a:lnTo>
                    <a:pt x="30" y="65"/>
                  </a:lnTo>
                  <a:lnTo>
                    <a:pt x="23" y="124"/>
                  </a:lnTo>
                  <a:lnTo>
                    <a:pt x="30" y="229"/>
                  </a:lnTo>
                  <a:lnTo>
                    <a:pt x="11" y="117"/>
                  </a:lnTo>
                  <a:lnTo>
                    <a:pt x="11" y="53"/>
                  </a:lnTo>
                  <a:lnTo>
                    <a:pt x="0" y="30"/>
                  </a:lnTo>
                  <a:lnTo>
                    <a:pt x="5" y="15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5" name="Freeform 136"/>
            <p:cNvSpPr>
              <a:spLocks/>
            </p:cNvSpPr>
            <p:nvPr/>
          </p:nvSpPr>
          <p:spPr bwMode="auto">
            <a:xfrm>
              <a:off x="1433" y="2341"/>
              <a:ext cx="173" cy="58"/>
            </a:xfrm>
            <a:custGeom>
              <a:avLst/>
              <a:gdLst>
                <a:gd name="T0" fmla="*/ 0 w 344"/>
                <a:gd name="T1" fmla="*/ 0 h 116"/>
                <a:gd name="T2" fmla="*/ 23 w 344"/>
                <a:gd name="T3" fmla="*/ 47 h 116"/>
                <a:gd name="T4" fmla="*/ 4 w 344"/>
                <a:gd name="T5" fmla="*/ 49 h 116"/>
                <a:gd name="T6" fmla="*/ 34 w 344"/>
                <a:gd name="T7" fmla="*/ 52 h 116"/>
                <a:gd name="T8" fmla="*/ 100 w 344"/>
                <a:gd name="T9" fmla="*/ 58 h 116"/>
                <a:gd name="T10" fmla="*/ 173 w 344"/>
                <a:gd name="T11" fmla="*/ 57 h 116"/>
                <a:gd name="T12" fmla="*/ 103 w 344"/>
                <a:gd name="T13" fmla="*/ 55 h 116"/>
                <a:gd name="T14" fmla="*/ 34 w 344"/>
                <a:gd name="T15" fmla="*/ 47 h 116"/>
                <a:gd name="T16" fmla="*/ 0 w 344"/>
                <a:gd name="T17" fmla="*/ 0 h 116"/>
                <a:gd name="T18" fmla="*/ 0 w 344"/>
                <a:gd name="T19" fmla="*/ 0 h 116"/>
                <a:gd name="T20" fmla="*/ 0 w 344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4"/>
                <a:gd name="T34" fmla="*/ 0 h 116"/>
                <a:gd name="T35" fmla="*/ 344 w 344"/>
                <a:gd name="T36" fmla="*/ 116 h 1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4" h="116">
                  <a:moveTo>
                    <a:pt x="0" y="0"/>
                  </a:moveTo>
                  <a:lnTo>
                    <a:pt x="45" y="94"/>
                  </a:lnTo>
                  <a:lnTo>
                    <a:pt x="7" y="97"/>
                  </a:lnTo>
                  <a:lnTo>
                    <a:pt x="68" y="104"/>
                  </a:lnTo>
                  <a:lnTo>
                    <a:pt x="199" y="116"/>
                  </a:lnTo>
                  <a:lnTo>
                    <a:pt x="344" y="113"/>
                  </a:lnTo>
                  <a:lnTo>
                    <a:pt x="205" y="109"/>
                  </a:lnTo>
                  <a:lnTo>
                    <a:pt x="68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6" name="Freeform 137"/>
            <p:cNvSpPr>
              <a:spLocks/>
            </p:cNvSpPr>
            <p:nvPr/>
          </p:nvSpPr>
          <p:spPr bwMode="auto">
            <a:xfrm>
              <a:off x="1442" y="2280"/>
              <a:ext cx="150" cy="118"/>
            </a:xfrm>
            <a:custGeom>
              <a:avLst/>
              <a:gdLst>
                <a:gd name="T0" fmla="*/ 0 w 299"/>
                <a:gd name="T1" fmla="*/ 0 h 236"/>
                <a:gd name="T2" fmla="*/ 40 w 299"/>
                <a:gd name="T3" fmla="*/ 21 h 236"/>
                <a:gd name="T4" fmla="*/ 86 w 299"/>
                <a:gd name="T5" fmla="*/ 37 h 236"/>
                <a:gd name="T6" fmla="*/ 107 w 299"/>
                <a:gd name="T7" fmla="*/ 40 h 236"/>
                <a:gd name="T8" fmla="*/ 107 w 299"/>
                <a:gd name="T9" fmla="*/ 49 h 236"/>
                <a:gd name="T10" fmla="*/ 122 w 299"/>
                <a:gd name="T11" fmla="*/ 77 h 236"/>
                <a:gd name="T12" fmla="*/ 88 w 299"/>
                <a:gd name="T13" fmla="*/ 45 h 236"/>
                <a:gd name="T14" fmla="*/ 59 w 299"/>
                <a:gd name="T15" fmla="*/ 34 h 236"/>
                <a:gd name="T16" fmla="*/ 88 w 299"/>
                <a:gd name="T17" fmla="*/ 68 h 236"/>
                <a:gd name="T18" fmla="*/ 130 w 299"/>
                <a:gd name="T19" fmla="*/ 103 h 236"/>
                <a:gd name="T20" fmla="*/ 150 w 299"/>
                <a:gd name="T21" fmla="*/ 118 h 236"/>
                <a:gd name="T22" fmla="*/ 77 w 299"/>
                <a:gd name="T23" fmla="*/ 73 h 236"/>
                <a:gd name="T24" fmla="*/ 12 w 299"/>
                <a:gd name="T25" fmla="*/ 19 h 236"/>
                <a:gd name="T26" fmla="*/ 0 w 299"/>
                <a:gd name="T27" fmla="*/ 0 h 236"/>
                <a:gd name="T28" fmla="*/ 0 w 299"/>
                <a:gd name="T29" fmla="*/ 0 h 236"/>
                <a:gd name="T30" fmla="*/ 0 w 299"/>
                <a:gd name="T31" fmla="*/ 0 h 2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9"/>
                <a:gd name="T49" fmla="*/ 0 h 236"/>
                <a:gd name="T50" fmla="*/ 299 w 299"/>
                <a:gd name="T51" fmla="*/ 236 h 2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9" h="236">
                  <a:moveTo>
                    <a:pt x="0" y="0"/>
                  </a:moveTo>
                  <a:lnTo>
                    <a:pt x="80" y="41"/>
                  </a:lnTo>
                  <a:lnTo>
                    <a:pt x="172" y="74"/>
                  </a:lnTo>
                  <a:lnTo>
                    <a:pt x="214" y="79"/>
                  </a:lnTo>
                  <a:lnTo>
                    <a:pt x="214" y="97"/>
                  </a:lnTo>
                  <a:lnTo>
                    <a:pt x="243" y="153"/>
                  </a:lnTo>
                  <a:lnTo>
                    <a:pt x="175" y="90"/>
                  </a:lnTo>
                  <a:lnTo>
                    <a:pt x="118" y="68"/>
                  </a:lnTo>
                  <a:lnTo>
                    <a:pt x="175" y="135"/>
                  </a:lnTo>
                  <a:lnTo>
                    <a:pt x="260" y="206"/>
                  </a:lnTo>
                  <a:lnTo>
                    <a:pt x="299" y="236"/>
                  </a:lnTo>
                  <a:lnTo>
                    <a:pt x="154" y="146"/>
                  </a:lnTo>
                  <a:lnTo>
                    <a:pt x="24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7" name="Freeform 138"/>
            <p:cNvSpPr>
              <a:spLocks/>
            </p:cNvSpPr>
            <p:nvPr/>
          </p:nvSpPr>
          <p:spPr bwMode="auto">
            <a:xfrm>
              <a:off x="1842" y="2071"/>
              <a:ext cx="350" cy="628"/>
            </a:xfrm>
            <a:custGeom>
              <a:avLst/>
              <a:gdLst>
                <a:gd name="T0" fmla="*/ 39 w 699"/>
                <a:gd name="T1" fmla="*/ 32 h 1255"/>
                <a:gd name="T2" fmla="*/ 39 w 699"/>
                <a:gd name="T3" fmla="*/ 99 h 1255"/>
                <a:gd name="T4" fmla="*/ 30 w 699"/>
                <a:gd name="T5" fmla="*/ 197 h 1255"/>
                <a:gd name="T6" fmla="*/ 19 w 699"/>
                <a:gd name="T7" fmla="*/ 244 h 1255"/>
                <a:gd name="T8" fmla="*/ 30 w 699"/>
                <a:gd name="T9" fmla="*/ 332 h 1255"/>
                <a:gd name="T10" fmla="*/ 0 w 699"/>
                <a:gd name="T11" fmla="*/ 324 h 1255"/>
                <a:gd name="T12" fmla="*/ 61 w 699"/>
                <a:gd name="T13" fmla="*/ 455 h 1255"/>
                <a:gd name="T14" fmla="*/ 79 w 699"/>
                <a:gd name="T15" fmla="*/ 496 h 1255"/>
                <a:gd name="T16" fmla="*/ 89 w 699"/>
                <a:gd name="T17" fmla="*/ 463 h 1255"/>
                <a:gd name="T18" fmla="*/ 120 w 699"/>
                <a:gd name="T19" fmla="*/ 490 h 1255"/>
                <a:gd name="T20" fmla="*/ 116 w 699"/>
                <a:gd name="T21" fmla="*/ 547 h 1255"/>
                <a:gd name="T22" fmla="*/ 189 w 699"/>
                <a:gd name="T23" fmla="*/ 628 h 1255"/>
                <a:gd name="T24" fmla="*/ 213 w 699"/>
                <a:gd name="T25" fmla="*/ 581 h 1255"/>
                <a:gd name="T26" fmla="*/ 279 w 699"/>
                <a:gd name="T27" fmla="*/ 527 h 1255"/>
                <a:gd name="T28" fmla="*/ 341 w 699"/>
                <a:gd name="T29" fmla="*/ 517 h 1255"/>
                <a:gd name="T30" fmla="*/ 350 w 699"/>
                <a:gd name="T31" fmla="*/ 466 h 1255"/>
                <a:gd name="T32" fmla="*/ 329 w 699"/>
                <a:gd name="T33" fmla="*/ 507 h 1255"/>
                <a:gd name="T34" fmla="*/ 249 w 699"/>
                <a:gd name="T35" fmla="*/ 532 h 1255"/>
                <a:gd name="T36" fmla="*/ 201 w 699"/>
                <a:gd name="T37" fmla="*/ 554 h 1255"/>
                <a:gd name="T38" fmla="*/ 193 w 699"/>
                <a:gd name="T39" fmla="*/ 538 h 1255"/>
                <a:gd name="T40" fmla="*/ 191 w 699"/>
                <a:gd name="T41" fmla="*/ 522 h 1255"/>
                <a:gd name="T42" fmla="*/ 182 w 699"/>
                <a:gd name="T43" fmla="*/ 512 h 1255"/>
                <a:gd name="T44" fmla="*/ 178 w 699"/>
                <a:gd name="T45" fmla="*/ 494 h 1255"/>
                <a:gd name="T46" fmla="*/ 184 w 699"/>
                <a:gd name="T47" fmla="*/ 466 h 1255"/>
                <a:gd name="T48" fmla="*/ 174 w 699"/>
                <a:gd name="T49" fmla="*/ 458 h 1255"/>
                <a:gd name="T50" fmla="*/ 230 w 699"/>
                <a:gd name="T51" fmla="*/ 406 h 1255"/>
                <a:gd name="T52" fmla="*/ 221 w 699"/>
                <a:gd name="T53" fmla="*/ 403 h 1255"/>
                <a:gd name="T54" fmla="*/ 193 w 699"/>
                <a:gd name="T55" fmla="*/ 394 h 1255"/>
                <a:gd name="T56" fmla="*/ 255 w 699"/>
                <a:gd name="T57" fmla="*/ 367 h 1255"/>
                <a:gd name="T58" fmla="*/ 174 w 699"/>
                <a:gd name="T59" fmla="*/ 392 h 1255"/>
                <a:gd name="T60" fmla="*/ 135 w 699"/>
                <a:gd name="T61" fmla="*/ 409 h 1255"/>
                <a:gd name="T62" fmla="*/ 96 w 699"/>
                <a:gd name="T63" fmla="*/ 436 h 1255"/>
                <a:gd name="T64" fmla="*/ 85 w 699"/>
                <a:gd name="T65" fmla="*/ 420 h 1255"/>
                <a:gd name="T66" fmla="*/ 149 w 699"/>
                <a:gd name="T67" fmla="*/ 369 h 1255"/>
                <a:gd name="T68" fmla="*/ 186 w 699"/>
                <a:gd name="T69" fmla="*/ 314 h 1255"/>
                <a:gd name="T70" fmla="*/ 184 w 699"/>
                <a:gd name="T71" fmla="*/ 230 h 1255"/>
                <a:gd name="T72" fmla="*/ 162 w 699"/>
                <a:gd name="T73" fmla="*/ 214 h 1255"/>
                <a:gd name="T74" fmla="*/ 178 w 699"/>
                <a:gd name="T75" fmla="*/ 296 h 1255"/>
                <a:gd name="T76" fmla="*/ 162 w 699"/>
                <a:gd name="T77" fmla="*/ 336 h 1255"/>
                <a:gd name="T78" fmla="*/ 105 w 699"/>
                <a:gd name="T79" fmla="*/ 358 h 1255"/>
                <a:gd name="T80" fmla="*/ 113 w 699"/>
                <a:gd name="T81" fmla="*/ 320 h 1255"/>
                <a:gd name="T82" fmla="*/ 137 w 699"/>
                <a:gd name="T83" fmla="*/ 264 h 1255"/>
                <a:gd name="T84" fmla="*/ 98 w 699"/>
                <a:gd name="T85" fmla="*/ 306 h 1255"/>
                <a:gd name="T86" fmla="*/ 86 w 699"/>
                <a:gd name="T87" fmla="*/ 270 h 1255"/>
                <a:gd name="T88" fmla="*/ 96 w 699"/>
                <a:gd name="T89" fmla="*/ 133 h 1255"/>
                <a:gd name="T90" fmla="*/ 49 w 699"/>
                <a:gd name="T91" fmla="*/ 202 h 1255"/>
                <a:gd name="T92" fmla="*/ 76 w 699"/>
                <a:gd name="T93" fmla="*/ 30 h 1255"/>
                <a:gd name="T94" fmla="*/ 39 w 699"/>
                <a:gd name="T95" fmla="*/ 186 h 1255"/>
                <a:gd name="T96" fmla="*/ 49 w 699"/>
                <a:gd name="T97" fmla="*/ 40 h 1255"/>
                <a:gd name="T98" fmla="*/ 44 w 699"/>
                <a:gd name="T99" fmla="*/ 0 h 125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99"/>
                <a:gd name="T151" fmla="*/ 0 h 1255"/>
                <a:gd name="T152" fmla="*/ 699 w 699"/>
                <a:gd name="T153" fmla="*/ 1255 h 125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99" h="1255">
                  <a:moveTo>
                    <a:pt x="87" y="0"/>
                  </a:moveTo>
                  <a:lnTo>
                    <a:pt x="77" y="64"/>
                  </a:lnTo>
                  <a:lnTo>
                    <a:pt x="87" y="114"/>
                  </a:lnTo>
                  <a:lnTo>
                    <a:pt x="77" y="198"/>
                  </a:lnTo>
                  <a:lnTo>
                    <a:pt x="57" y="285"/>
                  </a:lnTo>
                  <a:lnTo>
                    <a:pt x="60" y="394"/>
                  </a:lnTo>
                  <a:lnTo>
                    <a:pt x="65" y="450"/>
                  </a:lnTo>
                  <a:lnTo>
                    <a:pt x="38" y="487"/>
                  </a:lnTo>
                  <a:lnTo>
                    <a:pt x="60" y="524"/>
                  </a:lnTo>
                  <a:lnTo>
                    <a:pt x="60" y="663"/>
                  </a:lnTo>
                  <a:lnTo>
                    <a:pt x="50" y="696"/>
                  </a:lnTo>
                  <a:lnTo>
                    <a:pt x="0" y="648"/>
                  </a:lnTo>
                  <a:lnTo>
                    <a:pt x="60" y="749"/>
                  </a:lnTo>
                  <a:lnTo>
                    <a:pt x="121" y="910"/>
                  </a:lnTo>
                  <a:lnTo>
                    <a:pt x="169" y="1070"/>
                  </a:lnTo>
                  <a:lnTo>
                    <a:pt x="158" y="991"/>
                  </a:lnTo>
                  <a:lnTo>
                    <a:pt x="131" y="899"/>
                  </a:lnTo>
                  <a:lnTo>
                    <a:pt x="177" y="925"/>
                  </a:lnTo>
                  <a:lnTo>
                    <a:pt x="180" y="966"/>
                  </a:lnTo>
                  <a:lnTo>
                    <a:pt x="240" y="979"/>
                  </a:lnTo>
                  <a:lnTo>
                    <a:pt x="267" y="1019"/>
                  </a:lnTo>
                  <a:lnTo>
                    <a:pt x="232" y="1093"/>
                  </a:lnTo>
                  <a:lnTo>
                    <a:pt x="300" y="1182"/>
                  </a:lnTo>
                  <a:lnTo>
                    <a:pt x="377" y="1255"/>
                  </a:lnTo>
                  <a:lnTo>
                    <a:pt x="468" y="1235"/>
                  </a:lnTo>
                  <a:lnTo>
                    <a:pt x="426" y="1161"/>
                  </a:lnTo>
                  <a:lnTo>
                    <a:pt x="473" y="1108"/>
                  </a:lnTo>
                  <a:lnTo>
                    <a:pt x="557" y="1054"/>
                  </a:lnTo>
                  <a:lnTo>
                    <a:pt x="628" y="1037"/>
                  </a:lnTo>
                  <a:lnTo>
                    <a:pt x="681" y="1034"/>
                  </a:lnTo>
                  <a:lnTo>
                    <a:pt x="685" y="988"/>
                  </a:lnTo>
                  <a:lnTo>
                    <a:pt x="699" y="932"/>
                  </a:lnTo>
                  <a:lnTo>
                    <a:pt x="673" y="973"/>
                  </a:lnTo>
                  <a:lnTo>
                    <a:pt x="658" y="1014"/>
                  </a:lnTo>
                  <a:lnTo>
                    <a:pt x="595" y="1023"/>
                  </a:lnTo>
                  <a:lnTo>
                    <a:pt x="498" y="1064"/>
                  </a:lnTo>
                  <a:lnTo>
                    <a:pt x="415" y="1131"/>
                  </a:lnTo>
                  <a:lnTo>
                    <a:pt x="402" y="1108"/>
                  </a:lnTo>
                  <a:lnTo>
                    <a:pt x="377" y="1103"/>
                  </a:lnTo>
                  <a:lnTo>
                    <a:pt x="385" y="1075"/>
                  </a:lnTo>
                  <a:lnTo>
                    <a:pt x="361" y="1081"/>
                  </a:lnTo>
                  <a:lnTo>
                    <a:pt x="382" y="1044"/>
                  </a:lnTo>
                  <a:lnTo>
                    <a:pt x="344" y="1047"/>
                  </a:lnTo>
                  <a:lnTo>
                    <a:pt x="364" y="1023"/>
                  </a:lnTo>
                  <a:lnTo>
                    <a:pt x="328" y="1029"/>
                  </a:lnTo>
                  <a:lnTo>
                    <a:pt x="356" y="988"/>
                  </a:lnTo>
                  <a:lnTo>
                    <a:pt x="308" y="996"/>
                  </a:lnTo>
                  <a:lnTo>
                    <a:pt x="367" y="932"/>
                  </a:lnTo>
                  <a:lnTo>
                    <a:pt x="445" y="861"/>
                  </a:lnTo>
                  <a:lnTo>
                    <a:pt x="347" y="916"/>
                  </a:lnTo>
                  <a:lnTo>
                    <a:pt x="364" y="858"/>
                  </a:lnTo>
                  <a:lnTo>
                    <a:pt x="460" y="811"/>
                  </a:lnTo>
                  <a:lnTo>
                    <a:pt x="513" y="808"/>
                  </a:lnTo>
                  <a:lnTo>
                    <a:pt x="442" y="805"/>
                  </a:lnTo>
                  <a:lnTo>
                    <a:pt x="344" y="828"/>
                  </a:lnTo>
                  <a:lnTo>
                    <a:pt x="385" y="787"/>
                  </a:lnTo>
                  <a:lnTo>
                    <a:pt x="460" y="745"/>
                  </a:lnTo>
                  <a:lnTo>
                    <a:pt x="509" y="733"/>
                  </a:lnTo>
                  <a:lnTo>
                    <a:pt x="439" y="740"/>
                  </a:lnTo>
                  <a:lnTo>
                    <a:pt x="347" y="783"/>
                  </a:lnTo>
                  <a:lnTo>
                    <a:pt x="318" y="820"/>
                  </a:lnTo>
                  <a:lnTo>
                    <a:pt x="270" y="817"/>
                  </a:lnTo>
                  <a:lnTo>
                    <a:pt x="214" y="839"/>
                  </a:lnTo>
                  <a:lnTo>
                    <a:pt x="192" y="872"/>
                  </a:lnTo>
                  <a:lnTo>
                    <a:pt x="169" y="869"/>
                  </a:lnTo>
                  <a:lnTo>
                    <a:pt x="169" y="839"/>
                  </a:lnTo>
                  <a:lnTo>
                    <a:pt x="251" y="787"/>
                  </a:lnTo>
                  <a:lnTo>
                    <a:pt x="297" y="737"/>
                  </a:lnTo>
                  <a:lnTo>
                    <a:pt x="352" y="671"/>
                  </a:lnTo>
                  <a:lnTo>
                    <a:pt x="371" y="628"/>
                  </a:lnTo>
                  <a:lnTo>
                    <a:pt x="377" y="539"/>
                  </a:lnTo>
                  <a:lnTo>
                    <a:pt x="367" y="460"/>
                  </a:lnTo>
                  <a:lnTo>
                    <a:pt x="331" y="342"/>
                  </a:lnTo>
                  <a:lnTo>
                    <a:pt x="323" y="427"/>
                  </a:lnTo>
                  <a:lnTo>
                    <a:pt x="331" y="521"/>
                  </a:lnTo>
                  <a:lnTo>
                    <a:pt x="356" y="592"/>
                  </a:lnTo>
                  <a:lnTo>
                    <a:pt x="356" y="628"/>
                  </a:lnTo>
                  <a:lnTo>
                    <a:pt x="323" y="671"/>
                  </a:lnTo>
                  <a:lnTo>
                    <a:pt x="260" y="701"/>
                  </a:lnTo>
                  <a:lnTo>
                    <a:pt x="210" y="716"/>
                  </a:lnTo>
                  <a:lnTo>
                    <a:pt x="192" y="693"/>
                  </a:lnTo>
                  <a:lnTo>
                    <a:pt x="225" y="640"/>
                  </a:lnTo>
                  <a:lnTo>
                    <a:pt x="260" y="577"/>
                  </a:lnTo>
                  <a:lnTo>
                    <a:pt x="273" y="528"/>
                  </a:lnTo>
                  <a:lnTo>
                    <a:pt x="243" y="572"/>
                  </a:lnTo>
                  <a:lnTo>
                    <a:pt x="196" y="612"/>
                  </a:lnTo>
                  <a:lnTo>
                    <a:pt x="142" y="625"/>
                  </a:lnTo>
                  <a:lnTo>
                    <a:pt x="172" y="539"/>
                  </a:lnTo>
                  <a:lnTo>
                    <a:pt x="189" y="386"/>
                  </a:lnTo>
                  <a:lnTo>
                    <a:pt x="192" y="265"/>
                  </a:lnTo>
                  <a:lnTo>
                    <a:pt x="131" y="363"/>
                  </a:lnTo>
                  <a:lnTo>
                    <a:pt x="98" y="404"/>
                  </a:lnTo>
                  <a:lnTo>
                    <a:pt x="136" y="251"/>
                  </a:lnTo>
                  <a:lnTo>
                    <a:pt x="151" y="59"/>
                  </a:lnTo>
                  <a:lnTo>
                    <a:pt x="125" y="239"/>
                  </a:lnTo>
                  <a:lnTo>
                    <a:pt x="77" y="372"/>
                  </a:lnTo>
                  <a:lnTo>
                    <a:pt x="98" y="213"/>
                  </a:lnTo>
                  <a:lnTo>
                    <a:pt x="98" y="7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8" name="Freeform 139"/>
            <p:cNvSpPr>
              <a:spLocks/>
            </p:cNvSpPr>
            <p:nvPr/>
          </p:nvSpPr>
          <p:spPr bwMode="auto">
            <a:xfrm>
              <a:off x="1984" y="2367"/>
              <a:ext cx="97" cy="105"/>
            </a:xfrm>
            <a:custGeom>
              <a:avLst/>
              <a:gdLst>
                <a:gd name="T0" fmla="*/ 0 w 195"/>
                <a:gd name="T1" fmla="*/ 105 h 209"/>
                <a:gd name="T2" fmla="*/ 25 w 195"/>
                <a:gd name="T3" fmla="*/ 74 h 209"/>
                <a:gd name="T4" fmla="*/ 56 w 195"/>
                <a:gd name="T5" fmla="*/ 17 h 209"/>
                <a:gd name="T6" fmla="*/ 59 w 195"/>
                <a:gd name="T7" fmla="*/ 36 h 209"/>
                <a:gd name="T8" fmla="*/ 97 w 195"/>
                <a:gd name="T9" fmla="*/ 0 h 209"/>
                <a:gd name="T10" fmla="*/ 68 w 195"/>
                <a:gd name="T11" fmla="*/ 41 h 209"/>
                <a:gd name="T12" fmla="*/ 31 w 195"/>
                <a:gd name="T13" fmla="*/ 80 h 209"/>
                <a:gd name="T14" fmla="*/ 0 w 195"/>
                <a:gd name="T15" fmla="*/ 105 h 209"/>
                <a:gd name="T16" fmla="*/ 0 w 195"/>
                <a:gd name="T17" fmla="*/ 105 h 209"/>
                <a:gd name="T18" fmla="*/ 0 w 195"/>
                <a:gd name="T19" fmla="*/ 105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5"/>
                <a:gd name="T31" fmla="*/ 0 h 209"/>
                <a:gd name="T32" fmla="*/ 195 w 195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5" h="209">
                  <a:moveTo>
                    <a:pt x="0" y="209"/>
                  </a:moveTo>
                  <a:lnTo>
                    <a:pt x="50" y="148"/>
                  </a:lnTo>
                  <a:lnTo>
                    <a:pt x="113" y="33"/>
                  </a:lnTo>
                  <a:lnTo>
                    <a:pt x="118" y="71"/>
                  </a:lnTo>
                  <a:lnTo>
                    <a:pt x="195" y="0"/>
                  </a:lnTo>
                  <a:lnTo>
                    <a:pt x="136" y="82"/>
                  </a:lnTo>
                  <a:lnTo>
                    <a:pt x="63" y="160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29" name="Freeform 140"/>
            <p:cNvSpPr>
              <a:spLocks/>
            </p:cNvSpPr>
            <p:nvPr/>
          </p:nvSpPr>
          <p:spPr bwMode="auto">
            <a:xfrm>
              <a:off x="1631" y="2356"/>
              <a:ext cx="120" cy="116"/>
            </a:xfrm>
            <a:custGeom>
              <a:avLst/>
              <a:gdLst>
                <a:gd name="T0" fmla="*/ 0 w 241"/>
                <a:gd name="T1" fmla="*/ 36 h 232"/>
                <a:gd name="T2" fmla="*/ 45 w 241"/>
                <a:gd name="T3" fmla="*/ 27 h 232"/>
                <a:gd name="T4" fmla="*/ 88 w 241"/>
                <a:gd name="T5" fmla="*/ 12 h 232"/>
                <a:gd name="T6" fmla="*/ 120 w 241"/>
                <a:gd name="T7" fmla="*/ 0 h 232"/>
                <a:gd name="T8" fmla="*/ 79 w 241"/>
                <a:gd name="T9" fmla="*/ 27 h 232"/>
                <a:gd name="T10" fmla="*/ 100 w 241"/>
                <a:gd name="T11" fmla="*/ 116 h 232"/>
                <a:gd name="T12" fmla="*/ 71 w 241"/>
                <a:gd name="T13" fmla="*/ 28 h 232"/>
                <a:gd name="T14" fmla="*/ 35 w 241"/>
                <a:gd name="T15" fmla="*/ 34 h 232"/>
                <a:gd name="T16" fmla="*/ 0 w 241"/>
                <a:gd name="T17" fmla="*/ 36 h 232"/>
                <a:gd name="T18" fmla="*/ 0 w 241"/>
                <a:gd name="T19" fmla="*/ 36 h 232"/>
                <a:gd name="T20" fmla="*/ 0 w 241"/>
                <a:gd name="T21" fmla="*/ 36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1"/>
                <a:gd name="T34" fmla="*/ 0 h 232"/>
                <a:gd name="T35" fmla="*/ 241 w 241"/>
                <a:gd name="T36" fmla="*/ 232 h 2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1" h="232">
                  <a:moveTo>
                    <a:pt x="0" y="71"/>
                  </a:moveTo>
                  <a:lnTo>
                    <a:pt x="91" y="53"/>
                  </a:lnTo>
                  <a:lnTo>
                    <a:pt x="176" y="23"/>
                  </a:lnTo>
                  <a:lnTo>
                    <a:pt x="241" y="0"/>
                  </a:lnTo>
                  <a:lnTo>
                    <a:pt x="158" y="53"/>
                  </a:lnTo>
                  <a:lnTo>
                    <a:pt x="200" y="232"/>
                  </a:lnTo>
                  <a:lnTo>
                    <a:pt x="142" y="56"/>
                  </a:lnTo>
                  <a:lnTo>
                    <a:pt x="71" y="67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0" name="Freeform 141"/>
            <p:cNvSpPr>
              <a:spLocks/>
            </p:cNvSpPr>
            <p:nvPr/>
          </p:nvSpPr>
          <p:spPr bwMode="auto">
            <a:xfrm>
              <a:off x="1687" y="1900"/>
              <a:ext cx="521" cy="626"/>
            </a:xfrm>
            <a:custGeom>
              <a:avLst/>
              <a:gdLst>
                <a:gd name="T0" fmla="*/ 0 w 1042"/>
                <a:gd name="T1" fmla="*/ 0 h 1254"/>
                <a:gd name="T2" fmla="*/ 37 w 1042"/>
                <a:gd name="T3" fmla="*/ 18 h 1254"/>
                <a:gd name="T4" fmla="*/ 68 w 1042"/>
                <a:gd name="T5" fmla="*/ 35 h 1254"/>
                <a:gd name="T6" fmla="*/ 114 w 1042"/>
                <a:gd name="T7" fmla="*/ 43 h 1254"/>
                <a:gd name="T8" fmla="*/ 141 w 1042"/>
                <a:gd name="T9" fmla="*/ 64 h 1254"/>
                <a:gd name="T10" fmla="*/ 184 w 1042"/>
                <a:gd name="T11" fmla="*/ 79 h 1254"/>
                <a:gd name="T12" fmla="*/ 216 w 1042"/>
                <a:gd name="T13" fmla="*/ 135 h 1254"/>
                <a:gd name="T14" fmla="*/ 260 w 1042"/>
                <a:gd name="T15" fmla="*/ 178 h 1254"/>
                <a:gd name="T16" fmla="*/ 311 w 1042"/>
                <a:gd name="T17" fmla="*/ 259 h 1254"/>
                <a:gd name="T18" fmla="*/ 354 w 1042"/>
                <a:gd name="T19" fmla="*/ 344 h 1254"/>
                <a:gd name="T20" fmla="*/ 371 w 1042"/>
                <a:gd name="T21" fmla="*/ 386 h 1254"/>
                <a:gd name="T22" fmla="*/ 413 w 1042"/>
                <a:gd name="T23" fmla="*/ 447 h 1254"/>
                <a:gd name="T24" fmla="*/ 419 w 1042"/>
                <a:gd name="T25" fmla="*/ 479 h 1254"/>
                <a:gd name="T26" fmla="*/ 447 w 1042"/>
                <a:gd name="T27" fmla="*/ 529 h 1254"/>
                <a:gd name="T28" fmla="*/ 442 w 1042"/>
                <a:gd name="T29" fmla="*/ 553 h 1254"/>
                <a:gd name="T30" fmla="*/ 447 w 1042"/>
                <a:gd name="T31" fmla="*/ 558 h 1254"/>
                <a:gd name="T32" fmla="*/ 505 w 1042"/>
                <a:gd name="T33" fmla="*/ 566 h 1254"/>
                <a:gd name="T34" fmla="*/ 521 w 1042"/>
                <a:gd name="T35" fmla="*/ 587 h 1254"/>
                <a:gd name="T36" fmla="*/ 506 w 1042"/>
                <a:gd name="T37" fmla="*/ 626 h 1254"/>
                <a:gd name="T38" fmla="*/ 511 w 1042"/>
                <a:gd name="T39" fmla="*/ 587 h 1254"/>
                <a:gd name="T40" fmla="*/ 498 w 1042"/>
                <a:gd name="T41" fmla="*/ 572 h 1254"/>
                <a:gd name="T42" fmla="*/ 449 w 1042"/>
                <a:gd name="T43" fmla="*/ 574 h 1254"/>
                <a:gd name="T44" fmla="*/ 395 w 1042"/>
                <a:gd name="T45" fmla="*/ 587 h 1254"/>
                <a:gd name="T46" fmla="*/ 382 w 1042"/>
                <a:gd name="T47" fmla="*/ 594 h 1254"/>
                <a:gd name="T48" fmla="*/ 400 w 1042"/>
                <a:gd name="T49" fmla="*/ 574 h 1254"/>
                <a:gd name="T50" fmla="*/ 429 w 1042"/>
                <a:gd name="T51" fmla="*/ 558 h 1254"/>
                <a:gd name="T52" fmla="*/ 432 w 1042"/>
                <a:gd name="T53" fmla="*/ 550 h 1254"/>
                <a:gd name="T54" fmla="*/ 415 w 1042"/>
                <a:gd name="T55" fmla="*/ 555 h 1254"/>
                <a:gd name="T56" fmla="*/ 385 w 1042"/>
                <a:gd name="T57" fmla="*/ 569 h 1254"/>
                <a:gd name="T58" fmla="*/ 410 w 1042"/>
                <a:gd name="T59" fmla="*/ 538 h 1254"/>
                <a:gd name="T60" fmla="*/ 432 w 1042"/>
                <a:gd name="T61" fmla="*/ 522 h 1254"/>
                <a:gd name="T62" fmla="*/ 408 w 1042"/>
                <a:gd name="T63" fmla="*/ 463 h 1254"/>
                <a:gd name="T64" fmla="*/ 397 w 1042"/>
                <a:gd name="T65" fmla="*/ 433 h 1254"/>
                <a:gd name="T66" fmla="*/ 358 w 1042"/>
                <a:gd name="T67" fmla="*/ 390 h 1254"/>
                <a:gd name="T68" fmla="*/ 321 w 1042"/>
                <a:gd name="T69" fmla="*/ 288 h 1254"/>
                <a:gd name="T70" fmla="*/ 271 w 1042"/>
                <a:gd name="T71" fmla="*/ 210 h 1254"/>
                <a:gd name="T72" fmla="*/ 221 w 1042"/>
                <a:gd name="T73" fmla="*/ 163 h 1254"/>
                <a:gd name="T74" fmla="*/ 185 w 1042"/>
                <a:gd name="T75" fmla="*/ 103 h 1254"/>
                <a:gd name="T76" fmla="*/ 165 w 1042"/>
                <a:gd name="T77" fmla="*/ 79 h 1254"/>
                <a:gd name="T78" fmla="*/ 123 w 1042"/>
                <a:gd name="T79" fmla="*/ 65 h 1254"/>
                <a:gd name="T80" fmla="*/ 109 w 1042"/>
                <a:gd name="T81" fmla="*/ 57 h 1254"/>
                <a:gd name="T82" fmla="*/ 68 w 1042"/>
                <a:gd name="T83" fmla="*/ 41 h 1254"/>
                <a:gd name="T84" fmla="*/ 47 w 1042"/>
                <a:gd name="T85" fmla="*/ 28 h 1254"/>
                <a:gd name="T86" fmla="*/ 0 w 1042"/>
                <a:gd name="T87" fmla="*/ 0 h 1254"/>
                <a:gd name="T88" fmla="*/ 0 w 1042"/>
                <a:gd name="T89" fmla="*/ 0 h 1254"/>
                <a:gd name="T90" fmla="*/ 0 w 1042"/>
                <a:gd name="T91" fmla="*/ 0 h 12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42"/>
                <a:gd name="T139" fmla="*/ 0 h 1254"/>
                <a:gd name="T140" fmla="*/ 1042 w 1042"/>
                <a:gd name="T141" fmla="*/ 1254 h 125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42" h="1254">
                  <a:moveTo>
                    <a:pt x="0" y="0"/>
                  </a:moveTo>
                  <a:lnTo>
                    <a:pt x="74" y="37"/>
                  </a:lnTo>
                  <a:lnTo>
                    <a:pt x="136" y="70"/>
                  </a:lnTo>
                  <a:lnTo>
                    <a:pt x="228" y="87"/>
                  </a:lnTo>
                  <a:lnTo>
                    <a:pt x="281" y="128"/>
                  </a:lnTo>
                  <a:lnTo>
                    <a:pt x="367" y="158"/>
                  </a:lnTo>
                  <a:lnTo>
                    <a:pt x="431" y="270"/>
                  </a:lnTo>
                  <a:lnTo>
                    <a:pt x="520" y="356"/>
                  </a:lnTo>
                  <a:lnTo>
                    <a:pt x="621" y="518"/>
                  </a:lnTo>
                  <a:lnTo>
                    <a:pt x="707" y="689"/>
                  </a:lnTo>
                  <a:lnTo>
                    <a:pt x="742" y="774"/>
                  </a:lnTo>
                  <a:lnTo>
                    <a:pt x="826" y="895"/>
                  </a:lnTo>
                  <a:lnTo>
                    <a:pt x="837" y="959"/>
                  </a:lnTo>
                  <a:lnTo>
                    <a:pt x="894" y="1060"/>
                  </a:lnTo>
                  <a:lnTo>
                    <a:pt x="884" y="1107"/>
                  </a:lnTo>
                  <a:lnTo>
                    <a:pt x="894" y="1117"/>
                  </a:lnTo>
                  <a:lnTo>
                    <a:pt x="1009" y="1134"/>
                  </a:lnTo>
                  <a:lnTo>
                    <a:pt x="1042" y="1175"/>
                  </a:lnTo>
                  <a:lnTo>
                    <a:pt x="1012" y="1254"/>
                  </a:lnTo>
                  <a:lnTo>
                    <a:pt x="1021" y="1175"/>
                  </a:lnTo>
                  <a:lnTo>
                    <a:pt x="995" y="1145"/>
                  </a:lnTo>
                  <a:lnTo>
                    <a:pt x="897" y="1149"/>
                  </a:lnTo>
                  <a:lnTo>
                    <a:pt x="789" y="1175"/>
                  </a:lnTo>
                  <a:lnTo>
                    <a:pt x="763" y="1190"/>
                  </a:lnTo>
                  <a:lnTo>
                    <a:pt x="799" y="1149"/>
                  </a:lnTo>
                  <a:lnTo>
                    <a:pt x="857" y="1117"/>
                  </a:lnTo>
                  <a:lnTo>
                    <a:pt x="864" y="1101"/>
                  </a:lnTo>
                  <a:lnTo>
                    <a:pt x="829" y="1111"/>
                  </a:lnTo>
                  <a:lnTo>
                    <a:pt x="770" y="1139"/>
                  </a:lnTo>
                  <a:lnTo>
                    <a:pt x="819" y="1077"/>
                  </a:lnTo>
                  <a:lnTo>
                    <a:pt x="864" y="1045"/>
                  </a:lnTo>
                  <a:lnTo>
                    <a:pt x="816" y="928"/>
                  </a:lnTo>
                  <a:lnTo>
                    <a:pt x="793" y="868"/>
                  </a:lnTo>
                  <a:lnTo>
                    <a:pt x="715" y="781"/>
                  </a:lnTo>
                  <a:lnTo>
                    <a:pt x="641" y="576"/>
                  </a:lnTo>
                  <a:lnTo>
                    <a:pt x="542" y="420"/>
                  </a:lnTo>
                  <a:lnTo>
                    <a:pt x="441" y="326"/>
                  </a:lnTo>
                  <a:lnTo>
                    <a:pt x="370" y="206"/>
                  </a:lnTo>
                  <a:lnTo>
                    <a:pt x="329" y="158"/>
                  </a:lnTo>
                  <a:lnTo>
                    <a:pt x="246" y="131"/>
                  </a:lnTo>
                  <a:lnTo>
                    <a:pt x="218" y="114"/>
                  </a:lnTo>
                  <a:lnTo>
                    <a:pt x="136" y="82"/>
                  </a:lnTo>
                  <a:lnTo>
                    <a:pt x="94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1" name="Freeform 142"/>
            <p:cNvSpPr>
              <a:spLocks/>
            </p:cNvSpPr>
            <p:nvPr/>
          </p:nvSpPr>
          <p:spPr bwMode="auto">
            <a:xfrm>
              <a:off x="2050" y="2641"/>
              <a:ext cx="114" cy="262"/>
            </a:xfrm>
            <a:custGeom>
              <a:avLst/>
              <a:gdLst>
                <a:gd name="T0" fmla="*/ 0 w 230"/>
                <a:gd name="T1" fmla="*/ 20 h 522"/>
                <a:gd name="T2" fmla="*/ 23 w 230"/>
                <a:gd name="T3" fmla="*/ 49 h 522"/>
                <a:gd name="T4" fmla="*/ 56 w 230"/>
                <a:gd name="T5" fmla="*/ 100 h 522"/>
                <a:gd name="T6" fmla="*/ 82 w 230"/>
                <a:gd name="T7" fmla="*/ 147 h 522"/>
                <a:gd name="T8" fmla="*/ 89 w 230"/>
                <a:gd name="T9" fmla="*/ 163 h 522"/>
                <a:gd name="T10" fmla="*/ 90 w 230"/>
                <a:gd name="T11" fmla="*/ 180 h 522"/>
                <a:gd name="T12" fmla="*/ 90 w 230"/>
                <a:gd name="T13" fmla="*/ 218 h 522"/>
                <a:gd name="T14" fmla="*/ 98 w 230"/>
                <a:gd name="T15" fmla="*/ 247 h 522"/>
                <a:gd name="T16" fmla="*/ 105 w 230"/>
                <a:gd name="T17" fmla="*/ 258 h 522"/>
                <a:gd name="T18" fmla="*/ 114 w 230"/>
                <a:gd name="T19" fmla="*/ 262 h 522"/>
                <a:gd name="T20" fmla="*/ 102 w 230"/>
                <a:gd name="T21" fmla="*/ 241 h 522"/>
                <a:gd name="T22" fmla="*/ 98 w 230"/>
                <a:gd name="T23" fmla="*/ 214 h 522"/>
                <a:gd name="T24" fmla="*/ 96 w 230"/>
                <a:gd name="T25" fmla="*/ 168 h 522"/>
                <a:gd name="T26" fmla="*/ 90 w 230"/>
                <a:gd name="T27" fmla="*/ 154 h 522"/>
                <a:gd name="T28" fmla="*/ 41 w 230"/>
                <a:gd name="T29" fmla="*/ 65 h 522"/>
                <a:gd name="T30" fmla="*/ 3 w 230"/>
                <a:gd name="T31" fmla="*/ 0 h 522"/>
                <a:gd name="T32" fmla="*/ 0 w 230"/>
                <a:gd name="T33" fmla="*/ 20 h 522"/>
                <a:gd name="T34" fmla="*/ 0 w 230"/>
                <a:gd name="T35" fmla="*/ 20 h 522"/>
                <a:gd name="T36" fmla="*/ 0 w 230"/>
                <a:gd name="T37" fmla="*/ 2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0"/>
                <a:gd name="T58" fmla="*/ 0 h 522"/>
                <a:gd name="T59" fmla="*/ 230 w 230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0" h="522">
                  <a:moveTo>
                    <a:pt x="0" y="39"/>
                  </a:moveTo>
                  <a:lnTo>
                    <a:pt x="47" y="98"/>
                  </a:lnTo>
                  <a:lnTo>
                    <a:pt x="112" y="200"/>
                  </a:lnTo>
                  <a:lnTo>
                    <a:pt x="166" y="293"/>
                  </a:lnTo>
                  <a:lnTo>
                    <a:pt x="180" y="325"/>
                  </a:lnTo>
                  <a:lnTo>
                    <a:pt x="181" y="359"/>
                  </a:lnTo>
                  <a:lnTo>
                    <a:pt x="181" y="434"/>
                  </a:lnTo>
                  <a:lnTo>
                    <a:pt x="198" y="493"/>
                  </a:lnTo>
                  <a:lnTo>
                    <a:pt x="212" y="514"/>
                  </a:lnTo>
                  <a:lnTo>
                    <a:pt x="230" y="522"/>
                  </a:lnTo>
                  <a:lnTo>
                    <a:pt x="206" y="481"/>
                  </a:lnTo>
                  <a:lnTo>
                    <a:pt x="198" y="427"/>
                  </a:lnTo>
                  <a:lnTo>
                    <a:pt x="193" y="334"/>
                  </a:lnTo>
                  <a:lnTo>
                    <a:pt x="181" y="306"/>
                  </a:lnTo>
                  <a:lnTo>
                    <a:pt x="83" y="130"/>
                  </a:lnTo>
                  <a:lnTo>
                    <a:pt x="6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2" name="Freeform 143"/>
            <p:cNvSpPr>
              <a:spLocks/>
            </p:cNvSpPr>
            <p:nvPr/>
          </p:nvSpPr>
          <p:spPr bwMode="auto">
            <a:xfrm>
              <a:off x="2170" y="2579"/>
              <a:ext cx="154" cy="369"/>
            </a:xfrm>
            <a:custGeom>
              <a:avLst/>
              <a:gdLst>
                <a:gd name="T0" fmla="*/ 0 w 306"/>
                <a:gd name="T1" fmla="*/ 8 h 739"/>
                <a:gd name="T2" fmla="*/ 22 w 306"/>
                <a:gd name="T3" fmla="*/ 52 h 739"/>
                <a:gd name="T4" fmla="*/ 48 w 306"/>
                <a:gd name="T5" fmla="*/ 143 h 739"/>
                <a:gd name="T6" fmla="*/ 61 w 306"/>
                <a:gd name="T7" fmla="*/ 191 h 739"/>
                <a:gd name="T8" fmla="*/ 90 w 306"/>
                <a:gd name="T9" fmla="*/ 225 h 739"/>
                <a:gd name="T10" fmla="*/ 126 w 306"/>
                <a:gd name="T11" fmla="*/ 279 h 739"/>
                <a:gd name="T12" fmla="*/ 136 w 306"/>
                <a:gd name="T13" fmla="*/ 295 h 739"/>
                <a:gd name="T14" fmla="*/ 137 w 306"/>
                <a:gd name="T15" fmla="*/ 312 h 739"/>
                <a:gd name="T16" fmla="*/ 136 w 306"/>
                <a:gd name="T17" fmla="*/ 328 h 739"/>
                <a:gd name="T18" fmla="*/ 144 w 306"/>
                <a:gd name="T19" fmla="*/ 303 h 739"/>
                <a:gd name="T20" fmla="*/ 149 w 306"/>
                <a:gd name="T21" fmla="*/ 318 h 739"/>
                <a:gd name="T22" fmla="*/ 141 w 306"/>
                <a:gd name="T23" fmla="*/ 353 h 739"/>
                <a:gd name="T24" fmla="*/ 137 w 306"/>
                <a:gd name="T25" fmla="*/ 369 h 739"/>
                <a:gd name="T26" fmla="*/ 142 w 306"/>
                <a:gd name="T27" fmla="*/ 369 h 739"/>
                <a:gd name="T28" fmla="*/ 154 w 306"/>
                <a:gd name="T29" fmla="*/ 332 h 739"/>
                <a:gd name="T30" fmla="*/ 153 w 306"/>
                <a:gd name="T31" fmla="*/ 312 h 739"/>
                <a:gd name="T32" fmla="*/ 143 w 306"/>
                <a:gd name="T33" fmla="*/ 291 h 739"/>
                <a:gd name="T34" fmla="*/ 136 w 306"/>
                <a:gd name="T35" fmla="*/ 275 h 739"/>
                <a:gd name="T36" fmla="*/ 102 w 306"/>
                <a:gd name="T37" fmla="*/ 227 h 739"/>
                <a:gd name="T38" fmla="*/ 64 w 306"/>
                <a:gd name="T39" fmla="*/ 185 h 739"/>
                <a:gd name="T40" fmla="*/ 42 w 306"/>
                <a:gd name="T41" fmla="*/ 97 h 739"/>
                <a:gd name="T42" fmla="*/ 19 w 306"/>
                <a:gd name="T43" fmla="*/ 30 h 739"/>
                <a:gd name="T44" fmla="*/ 11 w 306"/>
                <a:gd name="T45" fmla="*/ 0 h 739"/>
                <a:gd name="T46" fmla="*/ 0 w 306"/>
                <a:gd name="T47" fmla="*/ 8 h 739"/>
                <a:gd name="T48" fmla="*/ 0 w 306"/>
                <a:gd name="T49" fmla="*/ 8 h 739"/>
                <a:gd name="T50" fmla="*/ 0 w 306"/>
                <a:gd name="T51" fmla="*/ 8 h 7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06"/>
                <a:gd name="T79" fmla="*/ 0 h 739"/>
                <a:gd name="T80" fmla="*/ 306 w 306"/>
                <a:gd name="T81" fmla="*/ 739 h 7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06" h="739">
                  <a:moveTo>
                    <a:pt x="0" y="17"/>
                  </a:moveTo>
                  <a:lnTo>
                    <a:pt x="44" y="105"/>
                  </a:lnTo>
                  <a:lnTo>
                    <a:pt x="96" y="286"/>
                  </a:lnTo>
                  <a:lnTo>
                    <a:pt x="121" y="382"/>
                  </a:lnTo>
                  <a:lnTo>
                    <a:pt x="179" y="451"/>
                  </a:lnTo>
                  <a:lnTo>
                    <a:pt x="250" y="559"/>
                  </a:lnTo>
                  <a:lnTo>
                    <a:pt x="270" y="591"/>
                  </a:lnTo>
                  <a:lnTo>
                    <a:pt x="272" y="625"/>
                  </a:lnTo>
                  <a:lnTo>
                    <a:pt x="270" y="656"/>
                  </a:lnTo>
                  <a:lnTo>
                    <a:pt x="287" y="606"/>
                  </a:lnTo>
                  <a:lnTo>
                    <a:pt x="297" y="636"/>
                  </a:lnTo>
                  <a:lnTo>
                    <a:pt x="281" y="706"/>
                  </a:lnTo>
                  <a:lnTo>
                    <a:pt x="272" y="739"/>
                  </a:lnTo>
                  <a:lnTo>
                    <a:pt x="282" y="739"/>
                  </a:lnTo>
                  <a:lnTo>
                    <a:pt x="306" y="665"/>
                  </a:lnTo>
                  <a:lnTo>
                    <a:pt x="305" y="624"/>
                  </a:lnTo>
                  <a:lnTo>
                    <a:pt x="284" y="583"/>
                  </a:lnTo>
                  <a:lnTo>
                    <a:pt x="270" y="550"/>
                  </a:lnTo>
                  <a:lnTo>
                    <a:pt x="202" y="454"/>
                  </a:lnTo>
                  <a:lnTo>
                    <a:pt x="127" y="370"/>
                  </a:lnTo>
                  <a:lnTo>
                    <a:pt x="84" y="194"/>
                  </a:lnTo>
                  <a:lnTo>
                    <a:pt x="38" y="61"/>
                  </a:lnTo>
                  <a:lnTo>
                    <a:pt x="21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3" name="Freeform 144"/>
            <p:cNvSpPr>
              <a:spLocks/>
            </p:cNvSpPr>
            <p:nvPr/>
          </p:nvSpPr>
          <p:spPr bwMode="auto">
            <a:xfrm>
              <a:off x="2200" y="2853"/>
              <a:ext cx="59" cy="64"/>
            </a:xfrm>
            <a:custGeom>
              <a:avLst/>
              <a:gdLst>
                <a:gd name="T0" fmla="*/ 0 w 119"/>
                <a:gd name="T1" fmla="*/ 0 h 129"/>
                <a:gd name="T2" fmla="*/ 0 w 119"/>
                <a:gd name="T3" fmla="*/ 18 h 129"/>
                <a:gd name="T4" fmla="*/ 14 w 119"/>
                <a:gd name="T5" fmla="*/ 41 h 129"/>
                <a:gd name="T6" fmla="*/ 27 w 119"/>
                <a:gd name="T7" fmla="*/ 64 h 129"/>
                <a:gd name="T8" fmla="*/ 21 w 119"/>
                <a:gd name="T9" fmla="*/ 41 h 129"/>
                <a:gd name="T10" fmla="*/ 14 w 119"/>
                <a:gd name="T11" fmla="*/ 27 h 129"/>
                <a:gd name="T12" fmla="*/ 34 w 119"/>
                <a:gd name="T13" fmla="*/ 38 h 129"/>
                <a:gd name="T14" fmla="*/ 42 w 119"/>
                <a:gd name="T15" fmla="*/ 41 h 129"/>
                <a:gd name="T16" fmla="*/ 37 w 119"/>
                <a:gd name="T17" fmla="*/ 54 h 129"/>
                <a:gd name="T18" fmla="*/ 44 w 119"/>
                <a:gd name="T19" fmla="*/ 43 h 129"/>
                <a:gd name="T20" fmla="*/ 59 w 119"/>
                <a:gd name="T21" fmla="*/ 44 h 129"/>
                <a:gd name="T22" fmla="*/ 38 w 119"/>
                <a:gd name="T23" fmla="*/ 33 h 129"/>
                <a:gd name="T24" fmla="*/ 13 w 119"/>
                <a:gd name="T25" fmla="*/ 19 h 129"/>
                <a:gd name="T26" fmla="*/ 8 w 119"/>
                <a:gd name="T27" fmla="*/ 11 h 129"/>
                <a:gd name="T28" fmla="*/ 0 w 119"/>
                <a:gd name="T29" fmla="*/ 0 h 129"/>
                <a:gd name="T30" fmla="*/ 0 w 119"/>
                <a:gd name="T31" fmla="*/ 0 h 129"/>
                <a:gd name="T32" fmla="*/ 0 w 119"/>
                <a:gd name="T33" fmla="*/ 0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9"/>
                <a:gd name="T52" fmla="*/ 0 h 129"/>
                <a:gd name="T53" fmla="*/ 119 w 119"/>
                <a:gd name="T54" fmla="*/ 129 h 1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9" h="129">
                  <a:moveTo>
                    <a:pt x="0" y="0"/>
                  </a:moveTo>
                  <a:lnTo>
                    <a:pt x="0" y="36"/>
                  </a:lnTo>
                  <a:lnTo>
                    <a:pt x="28" y="83"/>
                  </a:lnTo>
                  <a:lnTo>
                    <a:pt x="54" y="129"/>
                  </a:lnTo>
                  <a:lnTo>
                    <a:pt x="42" y="83"/>
                  </a:lnTo>
                  <a:lnTo>
                    <a:pt x="28" y="55"/>
                  </a:lnTo>
                  <a:lnTo>
                    <a:pt x="68" y="76"/>
                  </a:lnTo>
                  <a:lnTo>
                    <a:pt x="84" y="82"/>
                  </a:lnTo>
                  <a:lnTo>
                    <a:pt x="74" y="108"/>
                  </a:lnTo>
                  <a:lnTo>
                    <a:pt x="89" y="86"/>
                  </a:lnTo>
                  <a:lnTo>
                    <a:pt x="119" y="89"/>
                  </a:lnTo>
                  <a:lnTo>
                    <a:pt x="77" y="67"/>
                  </a:lnTo>
                  <a:lnTo>
                    <a:pt x="27" y="39"/>
                  </a:lnTo>
                  <a:lnTo>
                    <a:pt x="16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4" name="Freeform 145"/>
            <p:cNvSpPr>
              <a:spLocks/>
            </p:cNvSpPr>
            <p:nvPr/>
          </p:nvSpPr>
          <p:spPr bwMode="auto">
            <a:xfrm>
              <a:off x="2281" y="2884"/>
              <a:ext cx="27" cy="59"/>
            </a:xfrm>
            <a:custGeom>
              <a:avLst/>
              <a:gdLst>
                <a:gd name="T0" fmla="*/ 27 w 53"/>
                <a:gd name="T1" fmla="*/ 0 h 116"/>
                <a:gd name="T2" fmla="*/ 0 w 53"/>
                <a:gd name="T3" fmla="*/ 54 h 116"/>
                <a:gd name="T4" fmla="*/ 11 w 53"/>
                <a:gd name="T5" fmla="*/ 59 h 116"/>
                <a:gd name="T6" fmla="*/ 25 w 53"/>
                <a:gd name="T7" fmla="*/ 19 h 116"/>
                <a:gd name="T8" fmla="*/ 27 w 53"/>
                <a:gd name="T9" fmla="*/ 0 h 116"/>
                <a:gd name="T10" fmla="*/ 27 w 53"/>
                <a:gd name="T11" fmla="*/ 0 h 116"/>
                <a:gd name="T12" fmla="*/ 27 w 53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"/>
                <a:gd name="T22" fmla="*/ 0 h 116"/>
                <a:gd name="T23" fmla="*/ 53 w 53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" h="116">
                  <a:moveTo>
                    <a:pt x="53" y="0"/>
                  </a:moveTo>
                  <a:lnTo>
                    <a:pt x="0" y="107"/>
                  </a:lnTo>
                  <a:lnTo>
                    <a:pt x="21" y="116"/>
                  </a:lnTo>
                  <a:lnTo>
                    <a:pt x="50" y="3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5" name="Freeform 146"/>
            <p:cNvSpPr>
              <a:spLocks/>
            </p:cNvSpPr>
            <p:nvPr/>
          </p:nvSpPr>
          <p:spPr bwMode="auto">
            <a:xfrm>
              <a:off x="1806" y="2612"/>
              <a:ext cx="127" cy="197"/>
            </a:xfrm>
            <a:custGeom>
              <a:avLst/>
              <a:gdLst>
                <a:gd name="T0" fmla="*/ 119 w 254"/>
                <a:gd name="T1" fmla="*/ 0 h 393"/>
                <a:gd name="T2" fmla="*/ 114 w 254"/>
                <a:gd name="T3" fmla="*/ 7 h 393"/>
                <a:gd name="T4" fmla="*/ 94 w 254"/>
                <a:gd name="T5" fmla="*/ 22 h 393"/>
                <a:gd name="T6" fmla="*/ 47 w 254"/>
                <a:gd name="T7" fmla="*/ 45 h 393"/>
                <a:gd name="T8" fmla="*/ 0 w 254"/>
                <a:gd name="T9" fmla="*/ 66 h 393"/>
                <a:gd name="T10" fmla="*/ 16 w 254"/>
                <a:gd name="T11" fmla="*/ 66 h 393"/>
                <a:gd name="T12" fmla="*/ 33 w 254"/>
                <a:gd name="T13" fmla="*/ 100 h 393"/>
                <a:gd name="T14" fmla="*/ 59 w 254"/>
                <a:gd name="T15" fmla="*/ 128 h 393"/>
                <a:gd name="T16" fmla="*/ 41 w 254"/>
                <a:gd name="T17" fmla="*/ 142 h 393"/>
                <a:gd name="T18" fmla="*/ 28 w 254"/>
                <a:gd name="T19" fmla="*/ 158 h 393"/>
                <a:gd name="T20" fmla="*/ 71 w 254"/>
                <a:gd name="T21" fmla="*/ 159 h 393"/>
                <a:gd name="T22" fmla="*/ 106 w 254"/>
                <a:gd name="T23" fmla="*/ 180 h 393"/>
                <a:gd name="T24" fmla="*/ 127 w 254"/>
                <a:gd name="T25" fmla="*/ 197 h 393"/>
                <a:gd name="T26" fmla="*/ 102 w 254"/>
                <a:gd name="T27" fmla="*/ 167 h 393"/>
                <a:gd name="T28" fmla="*/ 77 w 254"/>
                <a:gd name="T29" fmla="*/ 143 h 393"/>
                <a:gd name="T30" fmla="*/ 72 w 254"/>
                <a:gd name="T31" fmla="*/ 120 h 393"/>
                <a:gd name="T32" fmla="*/ 94 w 254"/>
                <a:gd name="T33" fmla="*/ 71 h 393"/>
                <a:gd name="T34" fmla="*/ 114 w 254"/>
                <a:gd name="T35" fmla="*/ 21 h 393"/>
                <a:gd name="T36" fmla="*/ 119 w 254"/>
                <a:gd name="T37" fmla="*/ 0 h 393"/>
                <a:gd name="T38" fmla="*/ 119 w 254"/>
                <a:gd name="T39" fmla="*/ 0 h 393"/>
                <a:gd name="T40" fmla="*/ 119 w 254"/>
                <a:gd name="T41" fmla="*/ 0 h 3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4"/>
                <a:gd name="T64" fmla="*/ 0 h 393"/>
                <a:gd name="T65" fmla="*/ 254 w 254"/>
                <a:gd name="T66" fmla="*/ 393 h 3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4" h="393">
                  <a:moveTo>
                    <a:pt x="237" y="0"/>
                  </a:moveTo>
                  <a:lnTo>
                    <a:pt x="228" y="13"/>
                  </a:lnTo>
                  <a:lnTo>
                    <a:pt x="188" y="44"/>
                  </a:lnTo>
                  <a:lnTo>
                    <a:pt x="94" y="89"/>
                  </a:lnTo>
                  <a:lnTo>
                    <a:pt x="0" y="131"/>
                  </a:lnTo>
                  <a:lnTo>
                    <a:pt x="31" y="131"/>
                  </a:lnTo>
                  <a:lnTo>
                    <a:pt x="65" y="200"/>
                  </a:lnTo>
                  <a:lnTo>
                    <a:pt x="118" y="256"/>
                  </a:lnTo>
                  <a:lnTo>
                    <a:pt x="82" y="283"/>
                  </a:lnTo>
                  <a:lnTo>
                    <a:pt x="55" y="315"/>
                  </a:lnTo>
                  <a:lnTo>
                    <a:pt x="141" y="318"/>
                  </a:lnTo>
                  <a:lnTo>
                    <a:pt x="212" y="359"/>
                  </a:lnTo>
                  <a:lnTo>
                    <a:pt x="254" y="393"/>
                  </a:lnTo>
                  <a:lnTo>
                    <a:pt x="203" y="334"/>
                  </a:lnTo>
                  <a:lnTo>
                    <a:pt x="153" y="286"/>
                  </a:lnTo>
                  <a:lnTo>
                    <a:pt x="144" y="239"/>
                  </a:lnTo>
                  <a:lnTo>
                    <a:pt x="188" y="142"/>
                  </a:lnTo>
                  <a:lnTo>
                    <a:pt x="228" y="41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6" name="Freeform 147"/>
            <p:cNvSpPr>
              <a:spLocks/>
            </p:cNvSpPr>
            <p:nvPr/>
          </p:nvSpPr>
          <p:spPr bwMode="auto">
            <a:xfrm>
              <a:off x="1381" y="2448"/>
              <a:ext cx="319" cy="270"/>
            </a:xfrm>
            <a:custGeom>
              <a:avLst/>
              <a:gdLst>
                <a:gd name="T0" fmla="*/ 6 w 637"/>
                <a:gd name="T1" fmla="*/ 0 h 541"/>
                <a:gd name="T2" fmla="*/ 0 w 637"/>
                <a:gd name="T3" fmla="*/ 104 h 541"/>
                <a:gd name="T4" fmla="*/ 3 w 637"/>
                <a:gd name="T5" fmla="*/ 171 h 541"/>
                <a:gd name="T6" fmla="*/ 11 w 637"/>
                <a:gd name="T7" fmla="*/ 203 h 541"/>
                <a:gd name="T8" fmla="*/ 27 w 637"/>
                <a:gd name="T9" fmla="*/ 227 h 541"/>
                <a:gd name="T10" fmla="*/ 51 w 637"/>
                <a:gd name="T11" fmla="*/ 242 h 541"/>
                <a:gd name="T12" fmla="*/ 82 w 637"/>
                <a:gd name="T13" fmla="*/ 253 h 541"/>
                <a:gd name="T14" fmla="*/ 110 w 637"/>
                <a:gd name="T15" fmla="*/ 262 h 541"/>
                <a:gd name="T16" fmla="*/ 142 w 637"/>
                <a:gd name="T17" fmla="*/ 266 h 541"/>
                <a:gd name="T18" fmla="*/ 180 w 637"/>
                <a:gd name="T19" fmla="*/ 270 h 541"/>
                <a:gd name="T20" fmla="*/ 217 w 637"/>
                <a:gd name="T21" fmla="*/ 270 h 541"/>
                <a:gd name="T22" fmla="*/ 258 w 637"/>
                <a:gd name="T23" fmla="*/ 266 h 541"/>
                <a:gd name="T24" fmla="*/ 289 w 637"/>
                <a:gd name="T25" fmla="*/ 262 h 541"/>
                <a:gd name="T26" fmla="*/ 319 w 637"/>
                <a:gd name="T27" fmla="*/ 256 h 541"/>
                <a:gd name="T28" fmla="*/ 227 w 637"/>
                <a:gd name="T29" fmla="*/ 266 h 541"/>
                <a:gd name="T30" fmla="*/ 158 w 637"/>
                <a:gd name="T31" fmla="*/ 263 h 541"/>
                <a:gd name="T32" fmla="*/ 102 w 637"/>
                <a:gd name="T33" fmla="*/ 253 h 541"/>
                <a:gd name="T34" fmla="*/ 62 w 637"/>
                <a:gd name="T35" fmla="*/ 238 h 541"/>
                <a:gd name="T36" fmla="*/ 35 w 637"/>
                <a:gd name="T37" fmla="*/ 219 h 541"/>
                <a:gd name="T38" fmla="*/ 21 w 637"/>
                <a:gd name="T39" fmla="*/ 196 h 541"/>
                <a:gd name="T40" fmla="*/ 14 w 637"/>
                <a:gd name="T41" fmla="*/ 163 h 541"/>
                <a:gd name="T42" fmla="*/ 10 w 637"/>
                <a:gd name="T43" fmla="*/ 110 h 541"/>
                <a:gd name="T44" fmla="*/ 6 w 637"/>
                <a:gd name="T45" fmla="*/ 0 h 541"/>
                <a:gd name="T46" fmla="*/ 6 w 637"/>
                <a:gd name="T47" fmla="*/ 0 h 541"/>
                <a:gd name="T48" fmla="*/ 6 w 637"/>
                <a:gd name="T49" fmla="*/ 0 h 5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7"/>
                <a:gd name="T76" fmla="*/ 0 h 541"/>
                <a:gd name="T77" fmla="*/ 637 w 637"/>
                <a:gd name="T78" fmla="*/ 541 h 5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7" h="541">
                  <a:moveTo>
                    <a:pt x="12" y="0"/>
                  </a:moveTo>
                  <a:lnTo>
                    <a:pt x="0" y="209"/>
                  </a:lnTo>
                  <a:lnTo>
                    <a:pt x="6" y="342"/>
                  </a:lnTo>
                  <a:lnTo>
                    <a:pt x="22" y="407"/>
                  </a:lnTo>
                  <a:lnTo>
                    <a:pt x="54" y="454"/>
                  </a:lnTo>
                  <a:lnTo>
                    <a:pt x="102" y="485"/>
                  </a:lnTo>
                  <a:lnTo>
                    <a:pt x="164" y="506"/>
                  </a:lnTo>
                  <a:lnTo>
                    <a:pt x="219" y="524"/>
                  </a:lnTo>
                  <a:lnTo>
                    <a:pt x="284" y="532"/>
                  </a:lnTo>
                  <a:lnTo>
                    <a:pt x="359" y="541"/>
                  </a:lnTo>
                  <a:lnTo>
                    <a:pt x="433" y="541"/>
                  </a:lnTo>
                  <a:lnTo>
                    <a:pt x="516" y="532"/>
                  </a:lnTo>
                  <a:lnTo>
                    <a:pt x="578" y="524"/>
                  </a:lnTo>
                  <a:lnTo>
                    <a:pt x="637" y="513"/>
                  </a:lnTo>
                  <a:lnTo>
                    <a:pt x="453" y="532"/>
                  </a:lnTo>
                  <a:lnTo>
                    <a:pt x="315" y="526"/>
                  </a:lnTo>
                  <a:lnTo>
                    <a:pt x="203" y="506"/>
                  </a:lnTo>
                  <a:lnTo>
                    <a:pt x="123" y="476"/>
                  </a:lnTo>
                  <a:lnTo>
                    <a:pt x="69" y="439"/>
                  </a:lnTo>
                  <a:lnTo>
                    <a:pt x="42" y="392"/>
                  </a:lnTo>
                  <a:lnTo>
                    <a:pt x="28" y="326"/>
                  </a:lnTo>
                  <a:lnTo>
                    <a:pt x="19" y="22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7" name="Freeform 148"/>
            <p:cNvSpPr>
              <a:spLocks/>
            </p:cNvSpPr>
            <p:nvPr/>
          </p:nvSpPr>
          <p:spPr bwMode="auto">
            <a:xfrm>
              <a:off x="1416" y="2395"/>
              <a:ext cx="139" cy="165"/>
            </a:xfrm>
            <a:custGeom>
              <a:avLst/>
              <a:gdLst>
                <a:gd name="T0" fmla="*/ 0 w 278"/>
                <a:gd name="T1" fmla="*/ 0 h 328"/>
                <a:gd name="T2" fmla="*/ 40 w 278"/>
                <a:gd name="T3" fmla="*/ 5 h 328"/>
                <a:gd name="T4" fmla="*/ 89 w 278"/>
                <a:gd name="T5" fmla="*/ 8 h 328"/>
                <a:gd name="T6" fmla="*/ 139 w 278"/>
                <a:gd name="T7" fmla="*/ 10 h 328"/>
                <a:gd name="T8" fmla="*/ 91 w 278"/>
                <a:gd name="T9" fmla="*/ 12 h 328"/>
                <a:gd name="T10" fmla="*/ 32 w 278"/>
                <a:gd name="T11" fmla="*/ 8 h 328"/>
                <a:gd name="T12" fmla="*/ 24 w 278"/>
                <a:gd name="T13" fmla="*/ 8 h 328"/>
                <a:gd name="T14" fmla="*/ 31 w 278"/>
                <a:gd name="T15" fmla="*/ 34 h 328"/>
                <a:gd name="T16" fmla="*/ 54 w 278"/>
                <a:gd name="T17" fmla="*/ 80 h 328"/>
                <a:gd name="T18" fmla="*/ 76 w 278"/>
                <a:gd name="T19" fmla="*/ 136 h 328"/>
                <a:gd name="T20" fmla="*/ 88 w 278"/>
                <a:gd name="T21" fmla="*/ 165 h 328"/>
                <a:gd name="T22" fmla="*/ 59 w 278"/>
                <a:gd name="T23" fmla="*/ 126 h 328"/>
                <a:gd name="T24" fmla="*/ 36 w 278"/>
                <a:gd name="T25" fmla="*/ 71 h 328"/>
                <a:gd name="T26" fmla="*/ 16 w 278"/>
                <a:gd name="T27" fmla="*/ 7 h 328"/>
                <a:gd name="T28" fmla="*/ 0 w 278"/>
                <a:gd name="T29" fmla="*/ 0 h 328"/>
                <a:gd name="T30" fmla="*/ 0 w 278"/>
                <a:gd name="T31" fmla="*/ 0 h 328"/>
                <a:gd name="T32" fmla="*/ 0 w 278"/>
                <a:gd name="T33" fmla="*/ 0 h 3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8"/>
                <a:gd name="T52" fmla="*/ 0 h 328"/>
                <a:gd name="T53" fmla="*/ 278 w 278"/>
                <a:gd name="T54" fmla="*/ 328 h 3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8" h="328">
                  <a:moveTo>
                    <a:pt x="0" y="0"/>
                  </a:moveTo>
                  <a:lnTo>
                    <a:pt x="80" y="9"/>
                  </a:lnTo>
                  <a:lnTo>
                    <a:pt x="178" y="16"/>
                  </a:lnTo>
                  <a:lnTo>
                    <a:pt x="278" y="20"/>
                  </a:lnTo>
                  <a:lnTo>
                    <a:pt x="181" y="23"/>
                  </a:lnTo>
                  <a:lnTo>
                    <a:pt x="63" y="16"/>
                  </a:lnTo>
                  <a:lnTo>
                    <a:pt x="47" y="15"/>
                  </a:lnTo>
                  <a:lnTo>
                    <a:pt x="62" y="68"/>
                  </a:lnTo>
                  <a:lnTo>
                    <a:pt x="107" y="160"/>
                  </a:lnTo>
                  <a:lnTo>
                    <a:pt x="151" y="271"/>
                  </a:lnTo>
                  <a:lnTo>
                    <a:pt x="175" y="328"/>
                  </a:lnTo>
                  <a:lnTo>
                    <a:pt x="118" y="250"/>
                  </a:lnTo>
                  <a:lnTo>
                    <a:pt x="71" y="142"/>
                  </a:lnTo>
                  <a:lnTo>
                    <a:pt x="3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8" name="Freeform 149"/>
            <p:cNvSpPr>
              <a:spLocks/>
            </p:cNvSpPr>
            <p:nvPr/>
          </p:nvSpPr>
          <p:spPr bwMode="auto">
            <a:xfrm>
              <a:off x="1420" y="2422"/>
              <a:ext cx="69" cy="250"/>
            </a:xfrm>
            <a:custGeom>
              <a:avLst/>
              <a:gdLst>
                <a:gd name="T0" fmla="*/ 0 w 139"/>
                <a:gd name="T1" fmla="*/ 0 h 501"/>
                <a:gd name="T2" fmla="*/ 32 w 139"/>
                <a:gd name="T3" fmla="*/ 170 h 501"/>
                <a:gd name="T4" fmla="*/ 47 w 139"/>
                <a:gd name="T5" fmla="*/ 230 h 501"/>
                <a:gd name="T6" fmla="*/ 63 w 139"/>
                <a:gd name="T7" fmla="*/ 246 h 501"/>
                <a:gd name="T8" fmla="*/ 69 w 139"/>
                <a:gd name="T9" fmla="*/ 250 h 501"/>
                <a:gd name="T10" fmla="*/ 54 w 139"/>
                <a:gd name="T11" fmla="*/ 231 h 501"/>
                <a:gd name="T12" fmla="*/ 45 w 139"/>
                <a:gd name="T13" fmla="*/ 189 h 501"/>
                <a:gd name="T14" fmla="*/ 34 w 139"/>
                <a:gd name="T15" fmla="*/ 147 h 501"/>
                <a:gd name="T16" fmla="*/ 15 w 139"/>
                <a:gd name="T17" fmla="*/ 70 h 501"/>
                <a:gd name="T18" fmla="*/ 0 w 139"/>
                <a:gd name="T19" fmla="*/ 0 h 501"/>
                <a:gd name="T20" fmla="*/ 0 w 139"/>
                <a:gd name="T21" fmla="*/ 0 h 501"/>
                <a:gd name="T22" fmla="*/ 0 w 139"/>
                <a:gd name="T23" fmla="*/ 0 h 5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501"/>
                <a:gd name="T38" fmla="*/ 139 w 139"/>
                <a:gd name="T39" fmla="*/ 501 h 50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501">
                  <a:moveTo>
                    <a:pt x="0" y="0"/>
                  </a:moveTo>
                  <a:lnTo>
                    <a:pt x="65" y="340"/>
                  </a:lnTo>
                  <a:lnTo>
                    <a:pt x="95" y="460"/>
                  </a:lnTo>
                  <a:lnTo>
                    <a:pt x="126" y="492"/>
                  </a:lnTo>
                  <a:lnTo>
                    <a:pt x="139" y="501"/>
                  </a:lnTo>
                  <a:lnTo>
                    <a:pt x="108" y="463"/>
                  </a:lnTo>
                  <a:lnTo>
                    <a:pt x="90" y="378"/>
                  </a:lnTo>
                  <a:lnTo>
                    <a:pt x="68" y="295"/>
                  </a:lnTo>
                  <a:lnTo>
                    <a:pt x="31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39" name="Freeform 150"/>
            <p:cNvSpPr>
              <a:spLocks/>
            </p:cNvSpPr>
            <p:nvPr/>
          </p:nvSpPr>
          <p:spPr bwMode="auto">
            <a:xfrm>
              <a:off x="1405" y="2439"/>
              <a:ext cx="7" cy="116"/>
            </a:xfrm>
            <a:custGeom>
              <a:avLst/>
              <a:gdLst>
                <a:gd name="T0" fmla="*/ 2 w 14"/>
                <a:gd name="T1" fmla="*/ 0 h 233"/>
                <a:gd name="T2" fmla="*/ 0 w 14"/>
                <a:gd name="T3" fmla="*/ 60 h 233"/>
                <a:gd name="T4" fmla="*/ 3 w 14"/>
                <a:gd name="T5" fmla="*/ 116 h 233"/>
                <a:gd name="T6" fmla="*/ 7 w 14"/>
                <a:gd name="T7" fmla="*/ 66 h 233"/>
                <a:gd name="T8" fmla="*/ 6 w 14"/>
                <a:gd name="T9" fmla="*/ 28 h 233"/>
                <a:gd name="T10" fmla="*/ 2 w 14"/>
                <a:gd name="T11" fmla="*/ 0 h 233"/>
                <a:gd name="T12" fmla="*/ 2 w 14"/>
                <a:gd name="T13" fmla="*/ 0 h 233"/>
                <a:gd name="T14" fmla="*/ 2 w 14"/>
                <a:gd name="T15" fmla="*/ 0 h 2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33"/>
                <a:gd name="T26" fmla="*/ 14 w 14"/>
                <a:gd name="T27" fmla="*/ 233 h 2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33">
                  <a:moveTo>
                    <a:pt x="4" y="0"/>
                  </a:moveTo>
                  <a:lnTo>
                    <a:pt x="0" y="120"/>
                  </a:lnTo>
                  <a:lnTo>
                    <a:pt x="6" y="233"/>
                  </a:lnTo>
                  <a:lnTo>
                    <a:pt x="14" y="133"/>
                  </a:lnTo>
                  <a:lnTo>
                    <a:pt x="12" y="5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0" name="Freeform 151"/>
            <p:cNvSpPr>
              <a:spLocks/>
            </p:cNvSpPr>
            <p:nvPr/>
          </p:nvSpPr>
          <p:spPr bwMode="auto">
            <a:xfrm>
              <a:off x="1505" y="2435"/>
              <a:ext cx="161" cy="178"/>
            </a:xfrm>
            <a:custGeom>
              <a:avLst/>
              <a:gdLst>
                <a:gd name="T0" fmla="*/ 0 w 322"/>
                <a:gd name="T1" fmla="*/ 0 h 357"/>
                <a:gd name="T2" fmla="*/ 37 w 322"/>
                <a:gd name="T3" fmla="*/ 52 h 357"/>
                <a:gd name="T4" fmla="*/ 71 w 322"/>
                <a:gd name="T5" fmla="*/ 96 h 357"/>
                <a:gd name="T6" fmla="*/ 102 w 322"/>
                <a:gd name="T7" fmla="*/ 127 h 357"/>
                <a:gd name="T8" fmla="*/ 135 w 322"/>
                <a:gd name="T9" fmla="*/ 154 h 357"/>
                <a:gd name="T10" fmla="*/ 161 w 322"/>
                <a:gd name="T11" fmla="*/ 176 h 357"/>
                <a:gd name="T12" fmla="*/ 138 w 322"/>
                <a:gd name="T13" fmla="*/ 162 h 357"/>
                <a:gd name="T14" fmla="*/ 121 w 322"/>
                <a:gd name="T15" fmla="*/ 155 h 357"/>
                <a:gd name="T16" fmla="*/ 110 w 322"/>
                <a:gd name="T17" fmla="*/ 155 h 357"/>
                <a:gd name="T18" fmla="*/ 116 w 322"/>
                <a:gd name="T19" fmla="*/ 178 h 357"/>
                <a:gd name="T20" fmla="*/ 90 w 322"/>
                <a:gd name="T21" fmla="*/ 132 h 357"/>
                <a:gd name="T22" fmla="*/ 57 w 322"/>
                <a:gd name="T23" fmla="*/ 86 h 357"/>
                <a:gd name="T24" fmla="*/ 30 w 322"/>
                <a:gd name="T25" fmla="*/ 45 h 357"/>
                <a:gd name="T26" fmla="*/ 0 w 322"/>
                <a:gd name="T27" fmla="*/ 0 h 357"/>
                <a:gd name="T28" fmla="*/ 0 w 322"/>
                <a:gd name="T29" fmla="*/ 0 h 357"/>
                <a:gd name="T30" fmla="*/ 0 w 322"/>
                <a:gd name="T31" fmla="*/ 0 h 3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22"/>
                <a:gd name="T49" fmla="*/ 0 h 357"/>
                <a:gd name="T50" fmla="*/ 322 w 322"/>
                <a:gd name="T51" fmla="*/ 357 h 3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22" h="357">
                  <a:moveTo>
                    <a:pt x="0" y="0"/>
                  </a:moveTo>
                  <a:lnTo>
                    <a:pt x="74" y="104"/>
                  </a:lnTo>
                  <a:lnTo>
                    <a:pt x="141" y="193"/>
                  </a:lnTo>
                  <a:lnTo>
                    <a:pt x="204" y="255"/>
                  </a:lnTo>
                  <a:lnTo>
                    <a:pt x="269" y="308"/>
                  </a:lnTo>
                  <a:lnTo>
                    <a:pt x="322" y="352"/>
                  </a:lnTo>
                  <a:lnTo>
                    <a:pt x="275" y="325"/>
                  </a:lnTo>
                  <a:lnTo>
                    <a:pt x="242" y="311"/>
                  </a:lnTo>
                  <a:lnTo>
                    <a:pt x="219" y="310"/>
                  </a:lnTo>
                  <a:lnTo>
                    <a:pt x="231" y="357"/>
                  </a:lnTo>
                  <a:lnTo>
                    <a:pt x="180" y="264"/>
                  </a:lnTo>
                  <a:lnTo>
                    <a:pt x="114" y="172"/>
                  </a:lnTo>
                  <a:lnTo>
                    <a:pt x="59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1" name="Freeform 152"/>
            <p:cNvSpPr>
              <a:spLocks/>
            </p:cNvSpPr>
            <p:nvPr/>
          </p:nvSpPr>
          <p:spPr bwMode="auto">
            <a:xfrm>
              <a:off x="1199" y="1931"/>
              <a:ext cx="108" cy="128"/>
            </a:xfrm>
            <a:custGeom>
              <a:avLst/>
              <a:gdLst>
                <a:gd name="T0" fmla="*/ 108 w 214"/>
                <a:gd name="T1" fmla="*/ 0 h 256"/>
                <a:gd name="T2" fmla="*/ 92 w 214"/>
                <a:gd name="T3" fmla="*/ 3 h 256"/>
                <a:gd name="T4" fmla="*/ 68 w 214"/>
                <a:gd name="T5" fmla="*/ 19 h 256"/>
                <a:gd name="T6" fmla="*/ 8 w 214"/>
                <a:gd name="T7" fmla="*/ 35 h 256"/>
                <a:gd name="T8" fmla="*/ 0 w 214"/>
                <a:gd name="T9" fmla="*/ 50 h 256"/>
                <a:gd name="T10" fmla="*/ 30 w 214"/>
                <a:gd name="T11" fmla="*/ 47 h 256"/>
                <a:gd name="T12" fmla="*/ 49 w 214"/>
                <a:gd name="T13" fmla="*/ 61 h 256"/>
                <a:gd name="T14" fmla="*/ 75 w 214"/>
                <a:gd name="T15" fmla="*/ 100 h 256"/>
                <a:gd name="T16" fmla="*/ 87 w 214"/>
                <a:gd name="T17" fmla="*/ 128 h 256"/>
                <a:gd name="T18" fmla="*/ 87 w 214"/>
                <a:gd name="T19" fmla="*/ 112 h 256"/>
                <a:gd name="T20" fmla="*/ 63 w 214"/>
                <a:gd name="T21" fmla="*/ 68 h 256"/>
                <a:gd name="T22" fmla="*/ 45 w 214"/>
                <a:gd name="T23" fmla="*/ 50 h 256"/>
                <a:gd name="T24" fmla="*/ 28 w 214"/>
                <a:gd name="T25" fmla="*/ 43 h 256"/>
                <a:gd name="T26" fmla="*/ 20 w 214"/>
                <a:gd name="T27" fmla="*/ 38 h 256"/>
                <a:gd name="T28" fmla="*/ 63 w 214"/>
                <a:gd name="T29" fmla="*/ 31 h 256"/>
                <a:gd name="T30" fmla="*/ 84 w 214"/>
                <a:gd name="T31" fmla="*/ 17 h 256"/>
                <a:gd name="T32" fmla="*/ 93 w 214"/>
                <a:gd name="T33" fmla="*/ 15 h 256"/>
                <a:gd name="T34" fmla="*/ 105 w 214"/>
                <a:gd name="T35" fmla="*/ 15 h 256"/>
                <a:gd name="T36" fmla="*/ 108 w 214"/>
                <a:gd name="T37" fmla="*/ 0 h 256"/>
                <a:gd name="T38" fmla="*/ 108 w 214"/>
                <a:gd name="T39" fmla="*/ 0 h 256"/>
                <a:gd name="T40" fmla="*/ 108 w 214"/>
                <a:gd name="T41" fmla="*/ 0 h 2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4"/>
                <a:gd name="T64" fmla="*/ 0 h 256"/>
                <a:gd name="T65" fmla="*/ 214 w 214"/>
                <a:gd name="T66" fmla="*/ 256 h 2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4" h="256">
                  <a:moveTo>
                    <a:pt x="214" y="0"/>
                  </a:moveTo>
                  <a:lnTo>
                    <a:pt x="182" y="5"/>
                  </a:lnTo>
                  <a:lnTo>
                    <a:pt x="134" y="37"/>
                  </a:lnTo>
                  <a:lnTo>
                    <a:pt x="15" y="70"/>
                  </a:lnTo>
                  <a:lnTo>
                    <a:pt x="0" y="99"/>
                  </a:lnTo>
                  <a:lnTo>
                    <a:pt x="60" y="94"/>
                  </a:lnTo>
                  <a:lnTo>
                    <a:pt x="98" y="122"/>
                  </a:lnTo>
                  <a:lnTo>
                    <a:pt x="149" y="200"/>
                  </a:lnTo>
                  <a:lnTo>
                    <a:pt x="172" y="256"/>
                  </a:lnTo>
                  <a:lnTo>
                    <a:pt x="172" y="223"/>
                  </a:lnTo>
                  <a:lnTo>
                    <a:pt x="125" y="135"/>
                  </a:lnTo>
                  <a:lnTo>
                    <a:pt x="89" y="99"/>
                  </a:lnTo>
                  <a:lnTo>
                    <a:pt x="56" y="85"/>
                  </a:lnTo>
                  <a:lnTo>
                    <a:pt x="39" y="75"/>
                  </a:lnTo>
                  <a:lnTo>
                    <a:pt x="125" y="61"/>
                  </a:lnTo>
                  <a:lnTo>
                    <a:pt x="167" y="34"/>
                  </a:lnTo>
                  <a:lnTo>
                    <a:pt x="185" y="29"/>
                  </a:lnTo>
                  <a:lnTo>
                    <a:pt x="208" y="29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2" name="Freeform 153"/>
            <p:cNvSpPr>
              <a:spLocks/>
            </p:cNvSpPr>
            <p:nvPr/>
          </p:nvSpPr>
          <p:spPr bwMode="auto">
            <a:xfrm>
              <a:off x="1193" y="2049"/>
              <a:ext cx="118" cy="90"/>
            </a:xfrm>
            <a:custGeom>
              <a:avLst/>
              <a:gdLst>
                <a:gd name="T0" fmla="*/ 114 w 237"/>
                <a:gd name="T1" fmla="*/ 63 h 180"/>
                <a:gd name="T2" fmla="*/ 81 w 237"/>
                <a:gd name="T3" fmla="*/ 48 h 180"/>
                <a:gd name="T4" fmla="*/ 56 w 237"/>
                <a:gd name="T5" fmla="*/ 35 h 180"/>
                <a:gd name="T6" fmla="*/ 0 w 237"/>
                <a:gd name="T7" fmla="*/ 0 h 180"/>
                <a:gd name="T8" fmla="*/ 44 w 237"/>
                <a:gd name="T9" fmla="*/ 42 h 180"/>
                <a:gd name="T10" fmla="*/ 65 w 237"/>
                <a:gd name="T11" fmla="*/ 48 h 180"/>
                <a:gd name="T12" fmla="*/ 93 w 237"/>
                <a:gd name="T13" fmla="*/ 77 h 180"/>
                <a:gd name="T14" fmla="*/ 118 w 237"/>
                <a:gd name="T15" fmla="*/ 90 h 180"/>
                <a:gd name="T16" fmla="*/ 114 w 237"/>
                <a:gd name="T17" fmla="*/ 63 h 180"/>
                <a:gd name="T18" fmla="*/ 114 w 237"/>
                <a:gd name="T19" fmla="*/ 63 h 180"/>
                <a:gd name="T20" fmla="*/ 114 w 237"/>
                <a:gd name="T21" fmla="*/ 63 h 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7"/>
                <a:gd name="T34" fmla="*/ 0 h 180"/>
                <a:gd name="T35" fmla="*/ 237 w 237"/>
                <a:gd name="T36" fmla="*/ 180 h 1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7" h="180">
                  <a:moveTo>
                    <a:pt x="228" y="125"/>
                  </a:moveTo>
                  <a:lnTo>
                    <a:pt x="163" y="96"/>
                  </a:lnTo>
                  <a:lnTo>
                    <a:pt x="112" y="69"/>
                  </a:lnTo>
                  <a:lnTo>
                    <a:pt x="0" y="0"/>
                  </a:lnTo>
                  <a:lnTo>
                    <a:pt x="89" y="84"/>
                  </a:lnTo>
                  <a:lnTo>
                    <a:pt x="131" y="96"/>
                  </a:lnTo>
                  <a:lnTo>
                    <a:pt x="186" y="154"/>
                  </a:lnTo>
                  <a:lnTo>
                    <a:pt x="237" y="180"/>
                  </a:lnTo>
                  <a:lnTo>
                    <a:pt x="228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3" name="Freeform 154"/>
            <p:cNvSpPr>
              <a:spLocks/>
            </p:cNvSpPr>
            <p:nvPr/>
          </p:nvSpPr>
          <p:spPr bwMode="auto">
            <a:xfrm>
              <a:off x="1219" y="2139"/>
              <a:ext cx="119" cy="140"/>
            </a:xfrm>
            <a:custGeom>
              <a:avLst/>
              <a:gdLst>
                <a:gd name="T0" fmla="*/ 119 w 239"/>
                <a:gd name="T1" fmla="*/ 121 h 280"/>
                <a:gd name="T2" fmla="*/ 57 w 239"/>
                <a:gd name="T3" fmla="*/ 61 h 280"/>
                <a:gd name="T4" fmla="*/ 45 w 239"/>
                <a:gd name="T5" fmla="*/ 36 h 280"/>
                <a:gd name="T6" fmla="*/ 0 w 239"/>
                <a:gd name="T7" fmla="*/ 0 h 280"/>
                <a:gd name="T8" fmla="*/ 29 w 239"/>
                <a:gd name="T9" fmla="*/ 30 h 280"/>
                <a:gd name="T10" fmla="*/ 47 w 239"/>
                <a:gd name="T11" fmla="*/ 89 h 280"/>
                <a:gd name="T12" fmla="*/ 80 w 239"/>
                <a:gd name="T13" fmla="*/ 102 h 280"/>
                <a:gd name="T14" fmla="*/ 92 w 239"/>
                <a:gd name="T15" fmla="*/ 140 h 280"/>
                <a:gd name="T16" fmla="*/ 119 w 239"/>
                <a:gd name="T17" fmla="*/ 121 h 280"/>
                <a:gd name="T18" fmla="*/ 119 w 239"/>
                <a:gd name="T19" fmla="*/ 121 h 280"/>
                <a:gd name="T20" fmla="*/ 119 w 239"/>
                <a:gd name="T21" fmla="*/ 121 h 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9"/>
                <a:gd name="T34" fmla="*/ 0 h 280"/>
                <a:gd name="T35" fmla="*/ 239 w 239"/>
                <a:gd name="T36" fmla="*/ 280 h 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9" h="280">
                  <a:moveTo>
                    <a:pt x="239" y="242"/>
                  </a:moveTo>
                  <a:lnTo>
                    <a:pt x="115" y="121"/>
                  </a:lnTo>
                  <a:lnTo>
                    <a:pt x="91" y="71"/>
                  </a:lnTo>
                  <a:lnTo>
                    <a:pt x="0" y="0"/>
                  </a:lnTo>
                  <a:lnTo>
                    <a:pt x="59" y="60"/>
                  </a:lnTo>
                  <a:lnTo>
                    <a:pt x="95" y="177"/>
                  </a:lnTo>
                  <a:lnTo>
                    <a:pt x="160" y="204"/>
                  </a:lnTo>
                  <a:lnTo>
                    <a:pt x="184" y="280"/>
                  </a:lnTo>
                  <a:lnTo>
                    <a:pt x="239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4" name="Freeform 155"/>
            <p:cNvSpPr>
              <a:spLocks/>
            </p:cNvSpPr>
            <p:nvPr/>
          </p:nvSpPr>
          <p:spPr bwMode="auto">
            <a:xfrm>
              <a:off x="1181" y="2128"/>
              <a:ext cx="88" cy="164"/>
            </a:xfrm>
            <a:custGeom>
              <a:avLst/>
              <a:gdLst>
                <a:gd name="T0" fmla="*/ 0 w 176"/>
                <a:gd name="T1" fmla="*/ 0 h 328"/>
                <a:gd name="T2" fmla="*/ 28 w 176"/>
                <a:gd name="T3" fmla="*/ 35 h 328"/>
                <a:gd name="T4" fmla="*/ 56 w 176"/>
                <a:gd name="T5" fmla="*/ 106 h 328"/>
                <a:gd name="T6" fmla="*/ 88 w 176"/>
                <a:gd name="T7" fmla="*/ 143 h 328"/>
                <a:gd name="T8" fmla="*/ 31 w 176"/>
                <a:gd name="T9" fmla="*/ 141 h 328"/>
                <a:gd name="T10" fmla="*/ 8 w 176"/>
                <a:gd name="T11" fmla="*/ 164 h 328"/>
                <a:gd name="T12" fmla="*/ 22 w 176"/>
                <a:gd name="T13" fmla="*/ 132 h 328"/>
                <a:gd name="T14" fmla="*/ 12 w 176"/>
                <a:gd name="T15" fmla="*/ 27 h 328"/>
                <a:gd name="T16" fmla="*/ 0 w 176"/>
                <a:gd name="T17" fmla="*/ 0 h 328"/>
                <a:gd name="T18" fmla="*/ 0 w 176"/>
                <a:gd name="T19" fmla="*/ 0 h 328"/>
                <a:gd name="T20" fmla="*/ 0 w 176"/>
                <a:gd name="T21" fmla="*/ 0 h 3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6"/>
                <a:gd name="T34" fmla="*/ 0 h 328"/>
                <a:gd name="T35" fmla="*/ 176 w 176"/>
                <a:gd name="T36" fmla="*/ 328 h 3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6" h="328">
                  <a:moveTo>
                    <a:pt x="0" y="0"/>
                  </a:moveTo>
                  <a:lnTo>
                    <a:pt x="56" y="69"/>
                  </a:lnTo>
                  <a:lnTo>
                    <a:pt x="112" y="211"/>
                  </a:lnTo>
                  <a:lnTo>
                    <a:pt x="176" y="286"/>
                  </a:lnTo>
                  <a:lnTo>
                    <a:pt x="61" y="281"/>
                  </a:lnTo>
                  <a:lnTo>
                    <a:pt x="15" y="328"/>
                  </a:lnTo>
                  <a:lnTo>
                    <a:pt x="43" y="263"/>
                  </a:lnTo>
                  <a:lnTo>
                    <a:pt x="23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5" name="Freeform 156"/>
            <p:cNvSpPr>
              <a:spLocks/>
            </p:cNvSpPr>
            <p:nvPr/>
          </p:nvSpPr>
          <p:spPr bwMode="auto">
            <a:xfrm>
              <a:off x="1079" y="2132"/>
              <a:ext cx="285" cy="734"/>
            </a:xfrm>
            <a:custGeom>
              <a:avLst/>
              <a:gdLst>
                <a:gd name="T0" fmla="*/ 79 w 570"/>
                <a:gd name="T1" fmla="*/ 0 h 1468"/>
                <a:gd name="T2" fmla="*/ 116 w 570"/>
                <a:gd name="T3" fmla="*/ 151 h 1468"/>
                <a:gd name="T4" fmla="*/ 181 w 570"/>
                <a:gd name="T5" fmla="*/ 151 h 1468"/>
                <a:gd name="T6" fmla="*/ 235 w 570"/>
                <a:gd name="T7" fmla="*/ 182 h 1468"/>
                <a:gd name="T8" fmla="*/ 274 w 570"/>
                <a:gd name="T9" fmla="*/ 200 h 1468"/>
                <a:gd name="T10" fmla="*/ 235 w 570"/>
                <a:gd name="T11" fmla="*/ 193 h 1468"/>
                <a:gd name="T12" fmla="*/ 208 w 570"/>
                <a:gd name="T13" fmla="*/ 188 h 1468"/>
                <a:gd name="T14" fmla="*/ 142 w 570"/>
                <a:gd name="T15" fmla="*/ 188 h 1468"/>
                <a:gd name="T16" fmla="*/ 195 w 570"/>
                <a:gd name="T17" fmla="*/ 205 h 1468"/>
                <a:gd name="T18" fmla="*/ 247 w 570"/>
                <a:gd name="T19" fmla="*/ 209 h 1468"/>
                <a:gd name="T20" fmla="*/ 208 w 570"/>
                <a:gd name="T21" fmla="*/ 214 h 1468"/>
                <a:gd name="T22" fmla="*/ 174 w 570"/>
                <a:gd name="T23" fmla="*/ 228 h 1468"/>
                <a:gd name="T24" fmla="*/ 140 w 570"/>
                <a:gd name="T25" fmla="*/ 228 h 1468"/>
                <a:gd name="T26" fmla="*/ 126 w 570"/>
                <a:gd name="T27" fmla="*/ 225 h 1468"/>
                <a:gd name="T28" fmla="*/ 165 w 570"/>
                <a:gd name="T29" fmla="*/ 246 h 1468"/>
                <a:gd name="T30" fmla="*/ 223 w 570"/>
                <a:gd name="T31" fmla="*/ 263 h 1468"/>
                <a:gd name="T32" fmla="*/ 188 w 570"/>
                <a:gd name="T33" fmla="*/ 276 h 1468"/>
                <a:gd name="T34" fmla="*/ 193 w 570"/>
                <a:gd name="T35" fmla="*/ 313 h 1468"/>
                <a:gd name="T36" fmla="*/ 216 w 570"/>
                <a:gd name="T37" fmla="*/ 353 h 1468"/>
                <a:gd name="T38" fmla="*/ 235 w 570"/>
                <a:gd name="T39" fmla="*/ 364 h 1468"/>
                <a:gd name="T40" fmla="*/ 200 w 570"/>
                <a:gd name="T41" fmla="*/ 351 h 1468"/>
                <a:gd name="T42" fmla="*/ 165 w 570"/>
                <a:gd name="T43" fmla="*/ 320 h 1468"/>
                <a:gd name="T44" fmla="*/ 135 w 570"/>
                <a:gd name="T45" fmla="*/ 298 h 1468"/>
                <a:gd name="T46" fmla="*/ 170 w 570"/>
                <a:gd name="T47" fmla="*/ 341 h 1468"/>
                <a:gd name="T48" fmla="*/ 207 w 570"/>
                <a:gd name="T49" fmla="*/ 373 h 1468"/>
                <a:gd name="T50" fmla="*/ 249 w 570"/>
                <a:gd name="T51" fmla="*/ 387 h 1468"/>
                <a:gd name="T52" fmla="*/ 269 w 570"/>
                <a:gd name="T53" fmla="*/ 316 h 1468"/>
                <a:gd name="T54" fmla="*/ 285 w 570"/>
                <a:gd name="T55" fmla="*/ 212 h 1468"/>
                <a:gd name="T56" fmla="*/ 272 w 570"/>
                <a:gd name="T57" fmla="*/ 345 h 1468"/>
                <a:gd name="T58" fmla="*/ 253 w 570"/>
                <a:gd name="T59" fmla="*/ 485 h 1468"/>
                <a:gd name="T60" fmla="*/ 230 w 570"/>
                <a:gd name="T61" fmla="*/ 579 h 1468"/>
                <a:gd name="T62" fmla="*/ 198 w 570"/>
                <a:gd name="T63" fmla="*/ 722 h 1468"/>
                <a:gd name="T64" fmla="*/ 212 w 570"/>
                <a:gd name="T65" fmla="*/ 734 h 1468"/>
                <a:gd name="T66" fmla="*/ 165 w 570"/>
                <a:gd name="T67" fmla="*/ 712 h 1468"/>
                <a:gd name="T68" fmla="*/ 118 w 570"/>
                <a:gd name="T69" fmla="*/ 695 h 1468"/>
                <a:gd name="T70" fmla="*/ 151 w 570"/>
                <a:gd name="T71" fmla="*/ 700 h 1468"/>
                <a:gd name="T72" fmla="*/ 146 w 570"/>
                <a:gd name="T73" fmla="*/ 661 h 1468"/>
                <a:gd name="T74" fmla="*/ 130 w 570"/>
                <a:gd name="T75" fmla="*/ 622 h 1468"/>
                <a:gd name="T76" fmla="*/ 145 w 570"/>
                <a:gd name="T77" fmla="*/ 638 h 1468"/>
                <a:gd name="T78" fmla="*/ 174 w 570"/>
                <a:gd name="T79" fmla="*/ 652 h 1468"/>
                <a:gd name="T80" fmla="*/ 204 w 570"/>
                <a:gd name="T81" fmla="*/ 649 h 1468"/>
                <a:gd name="T82" fmla="*/ 212 w 570"/>
                <a:gd name="T83" fmla="*/ 616 h 1468"/>
                <a:gd name="T84" fmla="*/ 230 w 570"/>
                <a:gd name="T85" fmla="*/ 506 h 1468"/>
                <a:gd name="T86" fmla="*/ 243 w 570"/>
                <a:gd name="T87" fmla="*/ 413 h 1468"/>
                <a:gd name="T88" fmla="*/ 183 w 570"/>
                <a:gd name="T89" fmla="*/ 401 h 1468"/>
                <a:gd name="T90" fmla="*/ 137 w 570"/>
                <a:gd name="T91" fmla="*/ 371 h 1468"/>
                <a:gd name="T92" fmla="*/ 114 w 570"/>
                <a:gd name="T93" fmla="*/ 345 h 1468"/>
                <a:gd name="T94" fmla="*/ 130 w 570"/>
                <a:gd name="T95" fmla="*/ 406 h 1468"/>
                <a:gd name="T96" fmla="*/ 91 w 570"/>
                <a:gd name="T97" fmla="*/ 323 h 1468"/>
                <a:gd name="T98" fmla="*/ 100 w 570"/>
                <a:gd name="T99" fmla="*/ 286 h 1468"/>
                <a:gd name="T100" fmla="*/ 93 w 570"/>
                <a:gd name="T101" fmla="*/ 246 h 1468"/>
                <a:gd name="T102" fmla="*/ 59 w 570"/>
                <a:gd name="T103" fmla="*/ 272 h 1468"/>
                <a:gd name="T104" fmla="*/ 24 w 570"/>
                <a:gd name="T105" fmla="*/ 308 h 1468"/>
                <a:gd name="T106" fmla="*/ 14 w 570"/>
                <a:gd name="T107" fmla="*/ 345 h 1468"/>
                <a:gd name="T108" fmla="*/ 0 w 570"/>
                <a:gd name="T109" fmla="*/ 367 h 1468"/>
                <a:gd name="T110" fmla="*/ 12 w 570"/>
                <a:gd name="T111" fmla="*/ 334 h 1468"/>
                <a:gd name="T112" fmla="*/ 22 w 570"/>
                <a:gd name="T113" fmla="*/ 278 h 1468"/>
                <a:gd name="T114" fmla="*/ 33 w 570"/>
                <a:gd name="T115" fmla="*/ 239 h 1468"/>
                <a:gd name="T116" fmla="*/ 84 w 570"/>
                <a:gd name="T117" fmla="*/ 151 h 1468"/>
                <a:gd name="T118" fmla="*/ 100 w 570"/>
                <a:gd name="T119" fmla="*/ 135 h 1468"/>
                <a:gd name="T120" fmla="*/ 79 w 570"/>
                <a:gd name="T121" fmla="*/ 0 h 1468"/>
                <a:gd name="T122" fmla="*/ 79 w 570"/>
                <a:gd name="T123" fmla="*/ 0 h 1468"/>
                <a:gd name="T124" fmla="*/ 79 w 570"/>
                <a:gd name="T125" fmla="*/ 0 h 14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70"/>
                <a:gd name="T190" fmla="*/ 0 h 1468"/>
                <a:gd name="T191" fmla="*/ 570 w 570"/>
                <a:gd name="T192" fmla="*/ 1468 h 146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70" h="1468">
                  <a:moveTo>
                    <a:pt x="158" y="0"/>
                  </a:moveTo>
                  <a:lnTo>
                    <a:pt x="232" y="301"/>
                  </a:lnTo>
                  <a:lnTo>
                    <a:pt x="361" y="301"/>
                  </a:lnTo>
                  <a:lnTo>
                    <a:pt x="469" y="363"/>
                  </a:lnTo>
                  <a:lnTo>
                    <a:pt x="547" y="400"/>
                  </a:lnTo>
                  <a:lnTo>
                    <a:pt x="469" y="385"/>
                  </a:lnTo>
                  <a:lnTo>
                    <a:pt x="416" y="375"/>
                  </a:lnTo>
                  <a:lnTo>
                    <a:pt x="283" y="375"/>
                  </a:lnTo>
                  <a:lnTo>
                    <a:pt x="390" y="409"/>
                  </a:lnTo>
                  <a:lnTo>
                    <a:pt x="493" y="418"/>
                  </a:lnTo>
                  <a:lnTo>
                    <a:pt x="416" y="428"/>
                  </a:lnTo>
                  <a:lnTo>
                    <a:pt x="348" y="456"/>
                  </a:lnTo>
                  <a:lnTo>
                    <a:pt x="280" y="456"/>
                  </a:lnTo>
                  <a:lnTo>
                    <a:pt x="251" y="450"/>
                  </a:lnTo>
                  <a:lnTo>
                    <a:pt x="330" y="492"/>
                  </a:lnTo>
                  <a:lnTo>
                    <a:pt x="445" y="525"/>
                  </a:lnTo>
                  <a:lnTo>
                    <a:pt x="375" y="551"/>
                  </a:lnTo>
                  <a:lnTo>
                    <a:pt x="386" y="625"/>
                  </a:lnTo>
                  <a:lnTo>
                    <a:pt x="431" y="705"/>
                  </a:lnTo>
                  <a:lnTo>
                    <a:pt x="469" y="728"/>
                  </a:lnTo>
                  <a:lnTo>
                    <a:pt x="399" y="701"/>
                  </a:lnTo>
                  <a:lnTo>
                    <a:pt x="330" y="640"/>
                  </a:lnTo>
                  <a:lnTo>
                    <a:pt x="269" y="595"/>
                  </a:lnTo>
                  <a:lnTo>
                    <a:pt x="339" y="681"/>
                  </a:lnTo>
                  <a:lnTo>
                    <a:pt x="413" y="746"/>
                  </a:lnTo>
                  <a:lnTo>
                    <a:pt x="497" y="774"/>
                  </a:lnTo>
                  <a:lnTo>
                    <a:pt x="538" y="631"/>
                  </a:lnTo>
                  <a:lnTo>
                    <a:pt x="570" y="424"/>
                  </a:lnTo>
                  <a:lnTo>
                    <a:pt x="543" y="690"/>
                  </a:lnTo>
                  <a:lnTo>
                    <a:pt x="505" y="969"/>
                  </a:lnTo>
                  <a:lnTo>
                    <a:pt x="460" y="1158"/>
                  </a:lnTo>
                  <a:lnTo>
                    <a:pt x="395" y="1443"/>
                  </a:lnTo>
                  <a:lnTo>
                    <a:pt x="423" y="1468"/>
                  </a:lnTo>
                  <a:lnTo>
                    <a:pt x="330" y="1423"/>
                  </a:lnTo>
                  <a:lnTo>
                    <a:pt x="236" y="1390"/>
                  </a:lnTo>
                  <a:lnTo>
                    <a:pt x="301" y="1399"/>
                  </a:lnTo>
                  <a:lnTo>
                    <a:pt x="292" y="1322"/>
                  </a:lnTo>
                  <a:lnTo>
                    <a:pt x="260" y="1243"/>
                  </a:lnTo>
                  <a:lnTo>
                    <a:pt x="289" y="1275"/>
                  </a:lnTo>
                  <a:lnTo>
                    <a:pt x="348" y="1303"/>
                  </a:lnTo>
                  <a:lnTo>
                    <a:pt x="408" y="1297"/>
                  </a:lnTo>
                  <a:lnTo>
                    <a:pt x="423" y="1232"/>
                  </a:lnTo>
                  <a:lnTo>
                    <a:pt x="460" y="1011"/>
                  </a:lnTo>
                  <a:lnTo>
                    <a:pt x="485" y="825"/>
                  </a:lnTo>
                  <a:lnTo>
                    <a:pt x="366" y="802"/>
                  </a:lnTo>
                  <a:lnTo>
                    <a:pt x="274" y="742"/>
                  </a:lnTo>
                  <a:lnTo>
                    <a:pt x="227" y="690"/>
                  </a:lnTo>
                  <a:lnTo>
                    <a:pt x="260" y="811"/>
                  </a:lnTo>
                  <a:lnTo>
                    <a:pt x="182" y="645"/>
                  </a:lnTo>
                  <a:lnTo>
                    <a:pt x="200" y="571"/>
                  </a:lnTo>
                  <a:lnTo>
                    <a:pt x="186" y="492"/>
                  </a:lnTo>
                  <a:lnTo>
                    <a:pt x="117" y="543"/>
                  </a:lnTo>
                  <a:lnTo>
                    <a:pt x="47" y="616"/>
                  </a:lnTo>
                  <a:lnTo>
                    <a:pt x="28" y="690"/>
                  </a:lnTo>
                  <a:lnTo>
                    <a:pt x="0" y="733"/>
                  </a:lnTo>
                  <a:lnTo>
                    <a:pt x="23" y="668"/>
                  </a:lnTo>
                  <a:lnTo>
                    <a:pt x="43" y="556"/>
                  </a:lnTo>
                  <a:lnTo>
                    <a:pt x="65" y="477"/>
                  </a:lnTo>
                  <a:lnTo>
                    <a:pt x="167" y="301"/>
                  </a:lnTo>
                  <a:lnTo>
                    <a:pt x="200" y="27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6" name="Freeform 157"/>
            <p:cNvSpPr>
              <a:spLocks/>
            </p:cNvSpPr>
            <p:nvPr/>
          </p:nvSpPr>
          <p:spPr bwMode="auto">
            <a:xfrm>
              <a:off x="1181" y="2482"/>
              <a:ext cx="141" cy="280"/>
            </a:xfrm>
            <a:custGeom>
              <a:avLst/>
              <a:gdLst>
                <a:gd name="T0" fmla="*/ 6 w 281"/>
                <a:gd name="T1" fmla="*/ 7 h 560"/>
                <a:gd name="T2" fmla="*/ 0 w 281"/>
                <a:gd name="T3" fmla="*/ 21 h 560"/>
                <a:gd name="T4" fmla="*/ 10 w 281"/>
                <a:gd name="T5" fmla="*/ 60 h 560"/>
                <a:gd name="T6" fmla="*/ 8 w 281"/>
                <a:gd name="T7" fmla="*/ 136 h 560"/>
                <a:gd name="T8" fmla="*/ 16 w 281"/>
                <a:gd name="T9" fmla="*/ 158 h 560"/>
                <a:gd name="T10" fmla="*/ 8 w 281"/>
                <a:gd name="T11" fmla="*/ 178 h 560"/>
                <a:gd name="T12" fmla="*/ 16 w 281"/>
                <a:gd name="T13" fmla="*/ 200 h 560"/>
                <a:gd name="T14" fmla="*/ 22 w 281"/>
                <a:gd name="T15" fmla="*/ 220 h 560"/>
                <a:gd name="T16" fmla="*/ 19 w 281"/>
                <a:gd name="T17" fmla="*/ 253 h 560"/>
                <a:gd name="T18" fmla="*/ 49 w 281"/>
                <a:gd name="T19" fmla="*/ 271 h 560"/>
                <a:gd name="T20" fmla="*/ 79 w 281"/>
                <a:gd name="T21" fmla="*/ 280 h 560"/>
                <a:gd name="T22" fmla="*/ 93 w 281"/>
                <a:gd name="T23" fmla="*/ 273 h 560"/>
                <a:gd name="T24" fmla="*/ 110 w 281"/>
                <a:gd name="T25" fmla="*/ 278 h 560"/>
                <a:gd name="T26" fmla="*/ 111 w 281"/>
                <a:gd name="T27" fmla="*/ 264 h 560"/>
                <a:gd name="T28" fmla="*/ 84 w 281"/>
                <a:gd name="T29" fmla="*/ 239 h 560"/>
                <a:gd name="T30" fmla="*/ 33 w 281"/>
                <a:gd name="T31" fmla="*/ 208 h 560"/>
                <a:gd name="T32" fmla="*/ 14 w 281"/>
                <a:gd name="T33" fmla="*/ 178 h 560"/>
                <a:gd name="T34" fmla="*/ 19 w 281"/>
                <a:gd name="T35" fmla="*/ 166 h 560"/>
                <a:gd name="T36" fmla="*/ 47 w 281"/>
                <a:gd name="T37" fmla="*/ 180 h 560"/>
                <a:gd name="T38" fmla="*/ 91 w 281"/>
                <a:gd name="T39" fmla="*/ 180 h 560"/>
                <a:gd name="T40" fmla="*/ 56 w 281"/>
                <a:gd name="T41" fmla="*/ 166 h 560"/>
                <a:gd name="T42" fmla="*/ 44 w 281"/>
                <a:gd name="T43" fmla="*/ 153 h 560"/>
                <a:gd name="T44" fmla="*/ 74 w 281"/>
                <a:gd name="T45" fmla="*/ 158 h 560"/>
                <a:gd name="T46" fmla="*/ 110 w 281"/>
                <a:gd name="T47" fmla="*/ 183 h 560"/>
                <a:gd name="T48" fmla="*/ 128 w 281"/>
                <a:gd name="T49" fmla="*/ 190 h 560"/>
                <a:gd name="T50" fmla="*/ 126 w 281"/>
                <a:gd name="T51" fmla="*/ 169 h 560"/>
                <a:gd name="T52" fmla="*/ 91 w 281"/>
                <a:gd name="T53" fmla="*/ 136 h 560"/>
                <a:gd name="T54" fmla="*/ 49 w 281"/>
                <a:gd name="T55" fmla="*/ 86 h 560"/>
                <a:gd name="T56" fmla="*/ 43 w 281"/>
                <a:gd name="T57" fmla="*/ 70 h 560"/>
                <a:gd name="T58" fmla="*/ 68 w 281"/>
                <a:gd name="T59" fmla="*/ 97 h 560"/>
                <a:gd name="T60" fmla="*/ 111 w 281"/>
                <a:gd name="T61" fmla="*/ 130 h 560"/>
                <a:gd name="T62" fmla="*/ 137 w 281"/>
                <a:gd name="T63" fmla="*/ 143 h 560"/>
                <a:gd name="T64" fmla="*/ 141 w 281"/>
                <a:gd name="T65" fmla="*/ 95 h 560"/>
                <a:gd name="T66" fmla="*/ 84 w 281"/>
                <a:gd name="T67" fmla="*/ 70 h 560"/>
                <a:gd name="T68" fmla="*/ 40 w 281"/>
                <a:gd name="T69" fmla="*/ 37 h 560"/>
                <a:gd name="T70" fmla="*/ 12 w 281"/>
                <a:gd name="T71" fmla="*/ 0 h 560"/>
                <a:gd name="T72" fmla="*/ 6 w 281"/>
                <a:gd name="T73" fmla="*/ 7 h 560"/>
                <a:gd name="T74" fmla="*/ 6 w 281"/>
                <a:gd name="T75" fmla="*/ 7 h 560"/>
                <a:gd name="T76" fmla="*/ 6 w 281"/>
                <a:gd name="T77" fmla="*/ 7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1"/>
                <a:gd name="T118" fmla="*/ 0 h 560"/>
                <a:gd name="T119" fmla="*/ 281 w 281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1" h="560">
                  <a:moveTo>
                    <a:pt x="11" y="14"/>
                  </a:moveTo>
                  <a:lnTo>
                    <a:pt x="0" y="41"/>
                  </a:lnTo>
                  <a:lnTo>
                    <a:pt x="20" y="120"/>
                  </a:lnTo>
                  <a:lnTo>
                    <a:pt x="15" y="272"/>
                  </a:lnTo>
                  <a:lnTo>
                    <a:pt x="32" y="315"/>
                  </a:lnTo>
                  <a:lnTo>
                    <a:pt x="15" y="356"/>
                  </a:lnTo>
                  <a:lnTo>
                    <a:pt x="32" y="400"/>
                  </a:lnTo>
                  <a:lnTo>
                    <a:pt x="43" y="440"/>
                  </a:lnTo>
                  <a:lnTo>
                    <a:pt x="37" y="505"/>
                  </a:lnTo>
                  <a:lnTo>
                    <a:pt x="97" y="542"/>
                  </a:lnTo>
                  <a:lnTo>
                    <a:pt x="157" y="560"/>
                  </a:lnTo>
                  <a:lnTo>
                    <a:pt x="186" y="546"/>
                  </a:lnTo>
                  <a:lnTo>
                    <a:pt x="219" y="555"/>
                  </a:lnTo>
                  <a:lnTo>
                    <a:pt x="222" y="527"/>
                  </a:lnTo>
                  <a:lnTo>
                    <a:pt x="167" y="477"/>
                  </a:lnTo>
                  <a:lnTo>
                    <a:pt x="65" y="416"/>
                  </a:lnTo>
                  <a:lnTo>
                    <a:pt x="28" y="356"/>
                  </a:lnTo>
                  <a:lnTo>
                    <a:pt x="37" y="331"/>
                  </a:lnTo>
                  <a:lnTo>
                    <a:pt x="93" y="360"/>
                  </a:lnTo>
                  <a:lnTo>
                    <a:pt x="182" y="360"/>
                  </a:lnTo>
                  <a:lnTo>
                    <a:pt x="112" y="331"/>
                  </a:lnTo>
                  <a:lnTo>
                    <a:pt x="88" y="306"/>
                  </a:lnTo>
                  <a:lnTo>
                    <a:pt x="148" y="315"/>
                  </a:lnTo>
                  <a:lnTo>
                    <a:pt x="219" y="366"/>
                  </a:lnTo>
                  <a:lnTo>
                    <a:pt x="256" y="380"/>
                  </a:lnTo>
                  <a:lnTo>
                    <a:pt x="251" y="337"/>
                  </a:lnTo>
                  <a:lnTo>
                    <a:pt x="182" y="272"/>
                  </a:lnTo>
                  <a:lnTo>
                    <a:pt x="97" y="171"/>
                  </a:lnTo>
                  <a:lnTo>
                    <a:pt x="85" y="139"/>
                  </a:lnTo>
                  <a:lnTo>
                    <a:pt x="135" y="194"/>
                  </a:lnTo>
                  <a:lnTo>
                    <a:pt x="222" y="259"/>
                  </a:lnTo>
                  <a:lnTo>
                    <a:pt x="274" y="286"/>
                  </a:lnTo>
                  <a:lnTo>
                    <a:pt x="281" y="189"/>
                  </a:lnTo>
                  <a:lnTo>
                    <a:pt x="167" y="139"/>
                  </a:lnTo>
                  <a:lnTo>
                    <a:pt x="79" y="73"/>
                  </a:lnTo>
                  <a:lnTo>
                    <a:pt x="23" y="0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7" name="Freeform 158"/>
            <p:cNvSpPr>
              <a:spLocks/>
            </p:cNvSpPr>
            <p:nvPr/>
          </p:nvSpPr>
          <p:spPr bwMode="auto">
            <a:xfrm>
              <a:off x="1237" y="2682"/>
              <a:ext cx="67" cy="39"/>
            </a:xfrm>
            <a:custGeom>
              <a:avLst/>
              <a:gdLst>
                <a:gd name="T0" fmla="*/ 0 w 133"/>
                <a:gd name="T1" fmla="*/ 0 h 77"/>
                <a:gd name="T2" fmla="*/ 35 w 133"/>
                <a:gd name="T3" fmla="*/ 15 h 77"/>
                <a:gd name="T4" fmla="*/ 62 w 133"/>
                <a:gd name="T5" fmla="*/ 39 h 77"/>
                <a:gd name="T6" fmla="*/ 67 w 133"/>
                <a:gd name="T7" fmla="*/ 6 h 77"/>
                <a:gd name="T8" fmla="*/ 54 w 133"/>
                <a:gd name="T9" fmla="*/ 0 h 77"/>
                <a:gd name="T10" fmla="*/ 0 w 133"/>
                <a:gd name="T11" fmla="*/ 0 h 77"/>
                <a:gd name="T12" fmla="*/ 0 w 133"/>
                <a:gd name="T13" fmla="*/ 0 h 77"/>
                <a:gd name="T14" fmla="*/ 0 w 133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3"/>
                <a:gd name="T25" fmla="*/ 0 h 77"/>
                <a:gd name="T26" fmla="*/ 133 w 133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3" h="77">
                  <a:moveTo>
                    <a:pt x="0" y="0"/>
                  </a:moveTo>
                  <a:lnTo>
                    <a:pt x="70" y="30"/>
                  </a:lnTo>
                  <a:lnTo>
                    <a:pt x="124" y="77"/>
                  </a:lnTo>
                  <a:lnTo>
                    <a:pt x="133" y="12"/>
                  </a:lnTo>
                  <a:lnTo>
                    <a:pt x="1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8" name="Freeform 159"/>
            <p:cNvSpPr>
              <a:spLocks/>
            </p:cNvSpPr>
            <p:nvPr/>
          </p:nvSpPr>
          <p:spPr bwMode="auto">
            <a:xfrm>
              <a:off x="1609" y="2737"/>
              <a:ext cx="231" cy="62"/>
            </a:xfrm>
            <a:custGeom>
              <a:avLst/>
              <a:gdLst>
                <a:gd name="T0" fmla="*/ 231 w 460"/>
                <a:gd name="T1" fmla="*/ 0 h 124"/>
                <a:gd name="T2" fmla="*/ 183 w 460"/>
                <a:gd name="T3" fmla="*/ 2 h 124"/>
                <a:gd name="T4" fmla="*/ 130 w 460"/>
                <a:gd name="T5" fmla="*/ 23 h 124"/>
                <a:gd name="T6" fmla="*/ 51 w 460"/>
                <a:gd name="T7" fmla="*/ 36 h 124"/>
                <a:gd name="T8" fmla="*/ 0 w 460"/>
                <a:gd name="T9" fmla="*/ 58 h 124"/>
                <a:gd name="T10" fmla="*/ 70 w 460"/>
                <a:gd name="T11" fmla="*/ 62 h 124"/>
                <a:gd name="T12" fmla="*/ 143 w 460"/>
                <a:gd name="T13" fmla="*/ 26 h 124"/>
                <a:gd name="T14" fmla="*/ 192 w 460"/>
                <a:gd name="T15" fmla="*/ 7 h 124"/>
                <a:gd name="T16" fmla="*/ 231 w 460"/>
                <a:gd name="T17" fmla="*/ 0 h 124"/>
                <a:gd name="T18" fmla="*/ 231 w 460"/>
                <a:gd name="T19" fmla="*/ 0 h 124"/>
                <a:gd name="T20" fmla="*/ 231 w 460"/>
                <a:gd name="T21" fmla="*/ 0 h 1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0"/>
                <a:gd name="T34" fmla="*/ 0 h 124"/>
                <a:gd name="T35" fmla="*/ 460 w 460"/>
                <a:gd name="T36" fmla="*/ 124 h 1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0" h="124">
                  <a:moveTo>
                    <a:pt x="460" y="0"/>
                  </a:moveTo>
                  <a:lnTo>
                    <a:pt x="364" y="4"/>
                  </a:lnTo>
                  <a:lnTo>
                    <a:pt x="258" y="46"/>
                  </a:lnTo>
                  <a:lnTo>
                    <a:pt x="101" y="71"/>
                  </a:lnTo>
                  <a:lnTo>
                    <a:pt x="0" y="115"/>
                  </a:lnTo>
                  <a:lnTo>
                    <a:pt x="139" y="124"/>
                  </a:lnTo>
                  <a:lnTo>
                    <a:pt x="285" y="51"/>
                  </a:lnTo>
                  <a:lnTo>
                    <a:pt x="383" y="13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49" name="Freeform 160"/>
            <p:cNvSpPr>
              <a:spLocks/>
            </p:cNvSpPr>
            <p:nvPr/>
          </p:nvSpPr>
          <p:spPr bwMode="auto">
            <a:xfrm>
              <a:off x="792" y="2168"/>
              <a:ext cx="365" cy="388"/>
            </a:xfrm>
            <a:custGeom>
              <a:avLst/>
              <a:gdLst>
                <a:gd name="T0" fmla="*/ 365 w 729"/>
                <a:gd name="T1" fmla="*/ 35 h 777"/>
                <a:gd name="T2" fmla="*/ 350 w 729"/>
                <a:gd name="T3" fmla="*/ 129 h 777"/>
                <a:gd name="T4" fmla="*/ 311 w 729"/>
                <a:gd name="T5" fmla="*/ 234 h 777"/>
                <a:gd name="T6" fmla="*/ 276 w 729"/>
                <a:gd name="T7" fmla="*/ 322 h 777"/>
                <a:gd name="T8" fmla="*/ 257 w 729"/>
                <a:gd name="T9" fmla="*/ 338 h 777"/>
                <a:gd name="T10" fmla="*/ 213 w 729"/>
                <a:gd name="T11" fmla="*/ 346 h 777"/>
                <a:gd name="T12" fmla="*/ 220 w 729"/>
                <a:gd name="T13" fmla="*/ 370 h 777"/>
                <a:gd name="T14" fmla="*/ 213 w 729"/>
                <a:gd name="T15" fmla="*/ 375 h 777"/>
                <a:gd name="T16" fmla="*/ 133 w 729"/>
                <a:gd name="T17" fmla="*/ 371 h 777"/>
                <a:gd name="T18" fmla="*/ 186 w 729"/>
                <a:gd name="T19" fmla="*/ 356 h 777"/>
                <a:gd name="T20" fmla="*/ 150 w 729"/>
                <a:gd name="T21" fmla="*/ 333 h 777"/>
                <a:gd name="T22" fmla="*/ 73 w 729"/>
                <a:gd name="T23" fmla="*/ 301 h 777"/>
                <a:gd name="T24" fmla="*/ 134 w 729"/>
                <a:gd name="T25" fmla="*/ 321 h 777"/>
                <a:gd name="T26" fmla="*/ 76 w 729"/>
                <a:gd name="T27" fmla="*/ 268 h 777"/>
                <a:gd name="T28" fmla="*/ 6 w 729"/>
                <a:gd name="T29" fmla="*/ 239 h 777"/>
                <a:gd name="T30" fmla="*/ 35 w 729"/>
                <a:gd name="T31" fmla="*/ 244 h 777"/>
                <a:gd name="T32" fmla="*/ 125 w 729"/>
                <a:gd name="T33" fmla="*/ 290 h 777"/>
                <a:gd name="T34" fmla="*/ 100 w 729"/>
                <a:gd name="T35" fmla="*/ 254 h 777"/>
                <a:gd name="T36" fmla="*/ 116 w 729"/>
                <a:gd name="T37" fmla="*/ 202 h 777"/>
                <a:gd name="T38" fmla="*/ 122 w 729"/>
                <a:gd name="T39" fmla="*/ 216 h 777"/>
                <a:gd name="T40" fmla="*/ 170 w 729"/>
                <a:gd name="T41" fmla="*/ 315 h 777"/>
                <a:gd name="T42" fmla="*/ 210 w 729"/>
                <a:gd name="T43" fmla="*/ 325 h 777"/>
                <a:gd name="T44" fmla="*/ 144 w 729"/>
                <a:gd name="T45" fmla="*/ 236 h 777"/>
                <a:gd name="T46" fmla="*/ 193 w 729"/>
                <a:gd name="T47" fmla="*/ 23 h 777"/>
                <a:gd name="T48" fmla="*/ 164 w 729"/>
                <a:gd name="T49" fmla="*/ 192 h 777"/>
                <a:gd name="T50" fmla="*/ 182 w 729"/>
                <a:gd name="T51" fmla="*/ 213 h 777"/>
                <a:gd name="T52" fmla="*/ 240 w 729"/>
                <a:gd name="T53" fmla="*/ 80 h 777"/>
                <a:gd name="T54" fmla="*/ 275 w 729"/>
                <a:gd name="T55" fmla="*/ 48 h 777"/>
                <a:gd name="T56" fmla="*/ 285 w 729"/>
                <a:gd name="T57" fmla="*/ 253 h 777"/>
                <a:gd name="T58" fmla="*/ 311 w 729"/>
                <a:gd name="T59" fmla="*/ 104 h 777"/>
                <a:gd name="T60" fmla="*/ 336 w 729"/>
                <a:gd name="T61" fmla="*/ 31 h 777"/>
                <a:gd name="T62" fmla="*/ 361 w 729"/>
                <a:gd name="T63" fmla="*/ 0 h 777"/>
                <a:gd name="T64" fmla="*/ 361 w 729"/>
                <a:gd name="T65" fmla="*/ 0 h 7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9"/>
                <a:gd name="T100" fmla="*/ 0 h 777"/>
                <a:gd name="T101" fmla="*/ 729 w 729"/>
                <a:gd name="T102" fmla="*/ 777 h 7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9" h="777">
                  <a:moveTo>
                    <a:pt x="721" y="0"/>
                  </a:moveTo>
                  <a:lnTo>
                    <a:pt x="729" y="70"/>
                  </a:lnTo>
                  <a:lnTo>
                    <a:pt x="714" y="195"/>
                  </a:lnTo>
                  <a:lnTo>
                    <a:pt x="700" y="259"/>
                  </a:lnTo>
                  <a:lnTo>
                    <a:pt x="658" y="309"/>
                  </a:lnTo>
                  <a:lnTo>
                    <a:pt x="622" y="469"/>
                  </a:lnTo>
                  <a:lnTo>
                    <a:pt x="567" y="547"/>
                  </a:lnTo>
                  <a:lnTo>
                    <a:pt x="552" y="645"/>
                  </a:lnTo>
                  <a:lnTo>
                    <a:pt x="573" y="665"/>
                  </a:lnTo>
                  <a:lnTo>
                    <a:pt x="513" y="677"/>
                  </a:lnTo>
                  <a:lnTo>
                    <a:pt x="478" y="697"/>
                  </a:lnTo>
                  <a:lnTo>
                    <a:pt x="425" y="692"/>
                  </a:lnTo>
                  <a:lnTo>
                    <a:pt x="416" y="731"/>
                  </a:lnTo>
                  <a:lnTo>
                    <a:pt x="439" y="740"/>
                  </a:lnTo>
                  <a:lnTo>
                    <a:pt x="433" y="777"/>
                  </a:lnTo>
                  <a:lnTo>
                    <a:pt x="425" y="751"/>
                  </a:lnTo>
                  <a:lnTo>
                    <a:pt x="364" y="763"/>
                  </a:lnTo>
                  <a:lnTo>
                    <a:pt x="265" y="742"/>
                  </a:lnTo>
                  <a:lnTo>
                    <a:pt x="380" y="736"/>
                  </a:lnTo>
                  <a:lnTo>
                    <a:pt x="371" y="713"/>
                  </a:lnTo>
                  <a:lnTo>
                    <a:pt x="371" y="683"/>
                  </a:lnTo>
                  <a:lnTo>
                    <a:pt x="300" y="666"/>
                  </a:lnTo>
                  <a:lnTo>
                    <a:pt x="213" y="636"/>
                  </a:lnTo>
                  <a:lnTo>
                    <a:pt x="146" y="603"/>
                  </a:lnTo>
                  <a:lnTo>
                    <a:pt x="226" y="631"/>
                  </a:lnTo>
                  <a:lnTo>
                    <a:pt x="267" y="642"/>
                  </a:lnTo>
                  <a:lnTo>
                    <a:pt x="217" y="612"/>
                  </a:lnTo>
                  <a:lnTo>
                    <a:pt x="152" y="536"/>
                  </a:lnTo>
                  <a:lnTo>
                    <a:pt x="89" y="501"/>
                  </a:lnTo>
                  <a:lnTo>
                    <a:pt x="12" y="479"/>
                  </a:lnTo>
                  <a:lnTo>
                    <a:pt x="0" y="450"/>
                  </a:lnTo>
                  <a:lnTo>
                    <a:pt x="69" y="489"/>
                  </a:lnTo>
                  <a:lnTo>
                    <a:pt x="170" y="532"/>
                  </a:lnTo>
                  <a:lnTo>
                    <a:pt x="250" y="581"/>
                  </a:lnTo>
                  <a:lnTo>
                    <a:pt x="238" y="548"/>
                  </a:lnTo>
                  <a:lnTo>
                    <a:pt x="200" y="509"/>
                  </a:lnTo>
                  <a:lnTo>
                    <a:pt x="240" y="513"/>
                  </a:lnTo>
                  <a:lnTo>
                    <a:pt x="232" y="404"/>
                  </a:lnTo>
                  <a:lnTo>
                    <a:pt x="244" y="320"/>
                  </a:lnTo>
                  <a:lnTo>
                    <a:pt x="244" y="432"/>
                  </a:lnTo>
                  <a:lnTo>
                    <a:pt x="279" y="565"/>
                  </a:lnTo>
                  <a:lnTo>
                    <a:pt x="339" y="630"/>
                  </a:lnTo>
                  <a:lnTo>
                    <a:pt x="407" y="659"/>
                  </a:lnTo>
                  <a:lnTo>
                    <a:pt x="419" y="650"/>
                  </a:lnTo>
                  <a:lnTo>
                    <a:pt x="345" y="601"/>
                  </a:lnTo>
                  <a:lnTo>
                    <a:pt x="287" y="472"/>
                  </a:lnTo>
                  <a:lnTo>
                    <a:pt x="279" y="273"/>
                  </a:lnTo>
                  <a:lnTo>
                    <a:pt x="386" y="46"/>
                  </a:lnTo>
                  <a:lnTo>
                    <a:pt x="419" y="27"/>
                  </a:lnTo>
                  <a:lnTo>
                    <a:pt x="327" y="385"/>
                  </a:lnTo>
                  <a:lnTo>
                    <a:pt x="358" y="527"/>
                  </a:lnTo>
                  <a:lnTo>
                    <a:pt x="364" y="426"/>
                  </a:lnTo>
                  <a:lnTo>
                    <a:pt x="416" y="188"/>
                  </a:lnTo>
                  <a:lnTo>
                    <a:pt x="480" y="161"/>
                  </a:lnTo>
                  <a:lnTo>
                    <a:pt x="527" y="224"/>
                  </a:lnTo>
                  <a:lnTo>
                    <a:pt x="549" y="97"/>
                  </a:lnTo>
                  <a:lnTo>
                    <a:pt x="552" y="560"/>
                  </a:lnTo>
                  <a:lnTo>
                    <a:pt x="569" y="507"/>
                  </a:lnTo>
                  <a:lnTo>
                    <a:pt x="593" y="274"/>
                  </a:lnTo>
                  <a:lnTo>
                    <a:pt x="622" y="209"/>
                  </a:lnTo>
                  <a:lnTo>
                    <a:pt x="635" y="215"/>
                  </a:lnTo>
                  <a:lnTo>
                    <a:pt x="672" y="62"/>
                  </a:lnTo>
                  <a:lnTo>
                    <a:pt x="705" y="6"/>
                  </a:lnTo>
                  <a:lnTo>
                    <a:pt x="7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0" name="Freeform 161"/>
            <p:cNvSpPr>
              <a:spLocks/>
            </p:cNvSpPr>
            <p:nvPr/>
          </p:nvSpPr>
          <p:spPr bwMode="auto">
            <a:xfrm>
              <a:off x="747" y="1975"/>
              <a:ext cx="478" cy="700"/>
            </a:xfrm>
            <a:custGeom>
              <a:avLst/>
              <a:gdLst>
                <a:gd name="T0" fmla="*/ 402 w 956"/>
                <a:gd name="T1" fmla="*/ 21 h 1398"/>
                <a:gd name="T2" fmla="*/ 309 w 956"/>
                <a:gd name="T3" fmla="*/ 70 h 1398"/>
                <a:gd name="T4" fmla="*/ 274 w 956"/>
                <a:gd name="T5" fmla="*/ 110 h 1398"/>
                <a:gd name="T6" fmla="*/ 233 w 956"/>
                <a:gd name="T7" fmla="*/ 142 h 1398"/>
                <a:gd name="T8" fmla="*/ 175 w 956"/>
                <a:gd name="T9" fmla="*/ 214 h 1398"/>
                <a:gd name="T10" fmla="*/ 101 w 956"/>
                <a:gd name="T11" fmla="*/ 321 h 1398"/>
                <a:gd name="T12" fmla="*/ 61 w 956"/>
                <a:gd name="T13" fmla="*/ 378 h 1398"/>
                <a:gd name="T14" fmla="*/ 18 w 956"/>
                <a:gd name="T15" fmla="*/ 447 h 1398"/>
                <a:gd name="T16" fmla="*/ 12 w 956"/>
                <a:gd name="T17" fmla="*/ 521 h 1398"/>
                <a:gd name="T18" fmla="*/ 24 w 956"/>
                <a:gd name="T19" fmla="*/ 571 h 1398"/>
                <a:gd name="T20" fmla="*/ 89 w 956"/>
                <a:gd name="T21" fmla="*/ 666 h 1398"/>
                <a:gd name="T22" fmla="*/ 224 w 956"/>
                <a:gd name="T23" fmla="*/ 700 h 1398"/>
                <a:gd name="T24" fmla="*/ 298 w 956"/>
                <a:gd name="T25" fmla="*/ 688 h 1398"/>
                <a:gd name="T26" fmla="*/ 274 w 956"/>
                <a:gd name="T27" fmla="*/ 628 h 1398"/>
                <a:gd name="T28" fmla="*/ 271 w 956"/>
                <a:gd name="T29" fmla="*/ 625 h 1398"/>
                <a:gd name="T30" fmla="*/ 287 w 956"/>
                <a:gd name="T31" fmla="*/ 667 h 1398"/>
                <a:gd name="T32" fmla="*/ 237 w 956"/>
                <a:gd name="T33" fmla="*/ 688 h 1398"/>
                <a:gd name="T34" fmla="*/ 146 w 956"/>
                <a:gd name="T35" fmla="*/ 670 h 1398"/>
                <a:gd name="T36" fmla="*/ 129 w 956"/>
                <a:gd name="T37" fmla="*/ 648 h 1398"/>
                <a:gd name="T38" fmla="*/ 189 w 956"/>
                <a:gd name="T39" fmla="*/ 660 h 1398"/>
                <a:gd name="T40" fmla="*/ 169 w 956"/>
                <a:gd name="T41" fmla="*/ 648 h 1398"/>
                <a:gd name="T42" fmla="*/ 129 w 956"/>
                <a:gd name="T43" fmla="*/ 628 h 1398"/>
                <a:gd name="T44" fmla="*/ 197 w 956"/>
                <a:gd name="T45" fmla="*/ 604 h 1398"/>
                <a:gd name="T46" fmla="*/ 146 w 956"/>
                <a:gd name="T47" fmla="*/ 599 h 1398"/>
                <a:gd name="T48" fmla="*/ 98 w 956"/>
                <a:gd name="T49" fmla="*/ 592 h 1398"/>
                <a:gd name="T50" fmla="*/ 65 w 956"/>
                <a:gd name="T51" fmla="*/ 624 h 1398"/>
                <a:gd name="T52" fmla="*/ 36 w 956"/>
                <a:gd name="T53" fmla="*/ 581 h 1398"/>
                <a:gd name="T54" fmla="*/ 53 w 956"/>
                <a:gd name="T55" fmla="*/ 564 h 1398"/>
                <a:gd name="T56" fmla="*/ 80 w 956"/>
                <a:gd name="T57" fmla="*/ 554 h 1398"/>
                <a:gd name="T58" fmla="*/ 59 w 956"/>
                <a:gd name="T59" fmla="*/ 530 h 1398"/>
                <a:gd name="T60" fmla="*/ 30 w 956"/>
                <a:gd name="T61" fmla="*/ 449 h 1398"/>
                <a:gd name="T62" fmla="*/ 68 w 956"/>
                <a:gd name="T63" fmla="*/ 378 h 1398"/>
                <a:gd name="T64" fmla="*/ 105 w 956"/>
                <a:gd name="T65" fmla="*/ 326 h 1398"/>
                <a:gd name="T66" fmla="*/ 192 w 956"/>
                <a:gd name="T67" fmla="*/ 206 h 1398"/>
                <a:gd name="T68" fmla="*/ 268 w 956"/>
                <a:gd name="T69" fmla="*/ 139 h 1398"/>
                <a:gd name="T70" fmla="*/ 306 w 956"/>
                <a:gd name="T71" fmla="*/ 99 h 1398"/>
                <a:gd name="T72" fmla="*/ 351 w 956"/>
                <a:gd name="T73" fmla="*/ 82 h 1398"/>
                <a:gd name="T74" fmla="*/ 353 w 956"/>
                <a:gd name="T75" fmla="*/ 73 h 1398"/>
                <a:gd name="T76" fmla="*/ 406 w 956"/>
                <a:gd name="T77" fmla="*/ 26 h 1398"/>
                <a:gd name="T78" fmla="*/ 460 w 956"/>
                <a:gd name="T79" fmla="*/ 2 h 1398"/>
                <a:gd name="T80" fmla="*/ 460 w 956"/>
                <a:gd name="T81" fmla="*/ 2 h 13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56"/>
                <a:gd name="T124" fmla="*/ 0 h 1398"/>
                <a:gd name="T125" fmla="*/ 956 w 956"/>
                <a:gd name="T126" fmla="*/ 1398 h 13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56" h="1398">
                  <a:moveTo>
                    <a:pt x="920" y="3"/>
                  </a:moveTo>
                  <a:lnTo>
                    <a:pt x="803" y="42"/>
                  </a:lnTo>
                  <a:lnTo>
                    <a:pt x="661" y="122"/>
                  </a:lnTo>
                  <a:lnTo>
                    <a:pt x="618" y="139"/>
                  </a:lnTo>
                  <a:lnTo>
                    <a:pt x="598" y="186"/>
                  </a:lnTo>
                  <a:lnTo>
                    <a:pt x="548" y="219"/>
                  </a:lnTo>
                  <a:lnTo>
                    <a:pt x="507" y="274"/>
                  </a:lnTo>
                  <a:lnTo>
                    <a:pt x="465" y="283"/>
                  </a:lnTo>
                  <a:lnTo>
                    <a:pt x="411" y="354"/>
                  </a:lnTo>
                  <a:lnTo>
                    <a:pt x="350" y="427"/>
                  </a:lnTo>
                  <a:lnTo>
                    <a:pt x="267" y="542"/>
                  </a:lnTo>
                  <a:lnTo>
                    <a:pt x="202" y="642"/>
                  </a:lnTo>
                  <a:lnTo>
                    <a:pt x="136" y="695"/>
                  </a:lnTo>
                  <a:lnTo>
                    <a:pt x="121" y="755"/>
                  </a:lnTo>
                  <a:lnTo>
                    <a:pt x="41" y="860"/>
                  </a:lnTo>
                  <a:lnTo>
                    <a:pt x="36" y="893"/>
                  </a:lnTo>
                  <a:lnTo>
                    <a:pt x="8" y="944"/>
                  </a:lnTo>
                  <a:lnTo>
                    <a:pt x="23" y="1041"/>
                  </a:lnTo>
                  <a:lnTo>
                    <a:pt x="0" y="1087"/>
                  </a:lnTo>
                  <a:lnTo>
                    <a:pt x="47" y="1141"/>
                  </a:lnTo>
                  <a:lnTo>
                    <a:pt x="103" y="1264"/>
                  </a:lnTo>
                  <a:lnTo>
                    <a:pt x="178" y="1330"/>
                  </a:lnTo>
                  <a:lnTo>
                    <a:pt x="304" y="1388"/>
                  </a:lnTo>
                  <a:lnTo>
                    <a:pt x="447" y="1398"/>
                  </a:lnTo>
                  <a:lnTo>
                    <a:pt x="574" y="1385"/>
                  </a:lnTo>
                  <a:lnTo>
                    <a:pt x="595" y="1374"/>
                  </a:lnTo>
                  <a:lnTo>
                    <a:pt x="606" y="1324"/>
                  </a:lnTo>
                  <a:lnTo>
                    <a:pt x="548" y="1255"/>
                  </a:lnTo>
                  <a:lnTo>
                    <a:pt x="529" y="1183"/>
                  </a:lnTo>
                  <a:lnTo>
                    <a:pt x="542" y="1249"/>
                  </a:lnTo>
                  <a:lnTo>
                    <a:pt x="510" y="1221"/>
                  </a:lnTo>
                  <a:lnTo>
                    <a:pt x="574" y="1333"/>
                  </a:lnTo>
                  <a:lnTo>
                    <a:pt x="568" y="1368"/>
                  </a:lnTo>
                  <a:lnTo>
                    <a:pt x="474" y="1374"/>
                  </a:lnTo>
                  <a:lnTo>
                    <a:pt x="370" y="1368"/>
                  </a:lnTo>
                  <a:lnTo>
                    <a:pt x="291" y="1338"/>
                  </a:lnTo>
                  <a:lnTo>
                    <a:pt x="251" y="1315"/>
                  </a:lnTo>
                  <a:lnTo>
                    <a:pt x="257" y="1294"/>
                  </a:lnTo>
                  <a:lnTo>
                    <a:pt x="313" y="1294"/>
                  </a:lnTo>
                  <a:lnTo>
                    <a:pt x="378" y="1318"/>
                  </a:lnTo>
                  <a:lnTo>
                    <a:pt x="397" y="1303"/>
                  </a:lnTo>
                  <a:lnTo>
                    <a:pt x="337" y="1294"/>
                  </a:lnTo>
                  <a:lnTo>
                    <a:pt x="264" y="1271"/>
                  </a:lnTo>
                  <a:lnTo>
                    <a:pt x="257" y="1255"/>
                  </a:lnTo>
                  <a:lnTo>
                    <a:pt x="304" y="1224"/>
                  </a:lnTo>
                  <a:lnTo>
                    <a:pt x="394" y="1206"/>
                  </a:lnTo>
                  <a:lnTo>
                    <a:pt x="367" y="1200"/>
                  </a:lnTo>
                  <a:lnTo>
                    <a:pt x="291" y="1197"/>
                  </a:lnTo>
                  <a:lnTo>
                    <a:pt x="237" y="1206"/>
                  </a:lnTo>
                  <a:lnTo>
                    <a:pt x="196" y="1183"/>
                  </a:lnTo>
                  <a:lnTo>
                    <a:pt x="160" y="1233"/>
                  </a:lnTo>
                  <a:lnTo>
                    <a:pt x="130" y="1246"/>
                  </a:lnTo>
                  <a:lnTo>
                    <a:pt x="100" y="1218"/>
                  </a:lnTo>
                  <a:lnTo>
                    <a:pt x="72" y="1161"/>
                  </a:lnTo>
                  <a:lnTo>
                    <a:pt x="33" y="1099"/>
                  </a:lnTo>
                  <a:lnTo>
                    <a:pt x="106" y="1126"/>
                  </a:lnTo>
                  <a:lnTo>
                    <a:pt x="234" y="1141"/>
                  </a:lnTo>
                  <a:lnTo>
                    <a:pt x="160" y="1106"/>
                  </a:lnTo>
                  <a:lnTo>
                    <a:pt x="217" y="1114"/>
                  </a:lnTo>
                  <a:lnTo>
                    <a:pt x="118" y="1059"/>
                  </a:lnTo>
                  <a:lnTo>
                    <a:pt x="33" y="944"/>
                  </a:lnTo>
                  <a:lnTo>
                    <a:pt x="59" y="896"/>
                  </a:lnTo>
                  <a:lnTo>
                    <a:pt x="63" y="849"/>
                  </a:lnTo>
                  <a:lnTo>
                    <a:pt x="136" y="755"/>
                  </a:lnTo>
                  <a:lnTo>
                    <a:pt x="151" y="708"/>
                  </a:lnTo>
                  <a:lnTo>
                    <a:pt x="210" y="651"/>
                  </a:lnTo>
                  <a:lnTo>
                    <a:pt x="291" y="527"/>
                  </a:lnTo>
                  <a:lnTo>
                    <a:pt x="384" y="411"/>
                  </a:lnTo>
                  <a:lnTo>
                    <a:pt x="474" y="313"/>
                  </a:lnTo>
                  <a:lnTo>
                    <a:pt x="535" y="277"/>
                  </a:lnTo>
                  <a:lnTo>
                    <a:pt x="568" y="222"/>
                  </a:lnTo>
                  <a:lnTo>
                    <a:pt x="612" y="197"/>
                  </a:lnTo>
                  <a:lnTo>
                    <a:pt x="636" y="157"/>
                  </a:lnTo>
                  <a:lnTo>
                    <a:pt x="702" y="163"/>
                  </a:lnTo>
                  <a:lnTo>
                    <a:pt x="743" y="180"/>
                  </a:lnTo>
                  <a:lnTo>
                    <a:pt x="705" y="145"/>
                  </a:lnTo>
                  <a:lnTo>
                    <a:pt x="678" y="127"/>
                  </a:lnTo>
                  <a:lnTo>
                    <a:pt x="812" y="51"/>
                  </a:lnTo>
                  <a:lnTo>
                    <a:pt x="956" y="0"/>
                  </a:lnTo>
                  <a:lnTo>
                    <a:pt x="92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1" name="Freeform 162"/>
            <p:cNvSpPr>
              <a:spLocks/>
            </p:cNvSpPr>
            <p:nvPr/>
          </p:nvSpPr>
          <p:spPr bwMode="auto">
            <a:xfrm>
              <a:off x="806" y="2444"/>
              <a:ext cx="115" cy="58"/>
            </a:xfrm>
            <a:custGeom>
              <a:avLst/>
              <a:gdLst>
                <a:gd name="T0" fmla="*/ 9 w 229"/>
                <a:gd name="T1" fmla="*/ 0 h 116"/>
                <a:gd name="T2" fmla="*/ 0 w 229"/>
                <a:gd name="T3" fmla="*/ 8 h 116"/>
                <a:gd name="T4" fmla="*/ 8 w 229"/>
                <a:gd name="T5" fmla="*/ 24 h 116"/>
                <a:gd name="T6" fmla="*/ 60 w 229"/>
                <a:gd name="T7" fmla="*/ 45 h 116"/>
                <a:gd name="T8" fmla="*/ 115 w 229"/>
                <a:gd name="T9" fmla="*/ 58 h 116"/>
                <a:gd name="T10" fmla="*/ 61 w 229"/>
                <a:gd name="T11" fmla="*/ 42 h 116"/>
                <a:gd name="T12" fmla="*/ 18 w 229"/>
                <a:gd name="T13" fmla="*/ 18 h 116"/>
                <a:gd name="T14" fmla="*/ 12 w 229"/>
                <a:gd name="T15" fmla="*/ 7 h 116"/>
                <a:gd name="T16" fmla="*/ 9 w 229"/>
                <a:gd name="T17" fmla="*/ 0 h 116"/>
                <a:gd name="T18" fmla="*/ 9 w 229"/>
                <a:gd name="T19" fmla="*/ 0 h 116"/>
                <a:gd name="T20" fmla="*/ 9 w 229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9"/>
                <a:gd name="T34" fmla="*/ 0 h 116"/>
                <a:gd name="T35" fmla="*/ 229 w 229"/>
                <a:gd name="T36" fmla="*/ 116 h 1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9" h="116">
                  <a:moveTo>
                    <a:pt x="18" y="0"/>
                  </a:moveTo>
                  <a:lnTo>
                    <a:pt x="0" y="16"/>
                  </a:lnTo>
                  <a:lnTo>
                    <a:pt x="15" y="47"/>
                  </a:lnTo>
                  <a:lnTo>
                    <a:pt x="119" y="89"/>
                  </a:lnTo>
                  <a:lnTo>
                    <a:pt x="229" y="116"/>
                  </a:lnTo>
                  <a:lnTo>
                    <a:pt x="122" y="83"/>
                  </a:lnTo>
                  <a:lnTo>
                    <a:pt x="36" y="36"/>
                  </a:lnTo>
                  <a:lnTo>
                    <a:pt x="24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2" name="Freeform 163"/>
            <p:cNvSpPr>
              <a:spLocks/>
            </p:cNvSpPr>
            <p:nvPr/>
          </p:nvSpPr>
          <p:spPr bwMode="auto">
            <a:xfrm>
              <a:off x="841" y="2637"/>
              <a:ext cx="539" cy="470"/>
            </a:xfrm>
            <a:custGeom>
              <a:avLst/>
              <a:gdLst>
                <a:gd name="T0" fmla="*/ 0 w 1079"/>
                <a:gd name="T1" fmla="*/ 0 h 940"/>
                <a:gd name="T2" fmla="*/ 44 w 1079"/>
                <a:gd name="T3" fmla="*/ 65 h 940"/>
                <a:gd name="T4" fmla="*/ 139 w 1079"/>
                <a:gd name="T5" fmla="*/ 167 h 940"/>
                <a:gd name="T6" fmla="*/ 164 w 1079"/>
                <a:gd name="T7" fmla="*/ 196 h 940"/>
                <a:gd name="T8" fmla="*/ 180 w 1079"/>
                <a:gd name="T9" fmla="*/ 223 h 940"/>
                <a:gd name="T10" fmla="*/ 206 w 1079"/>
                <a:gd name="T11" fmla="*/ 243 h 940"/>
                <a:gd name="T12" fmla="*/ 222 w 1079"/>
                <a:gd name="T13" fmla="*/ 276 h 940"/>
                <a:gd name="T14" fmla="*/ 257 w 1079"/>
                <a:gd name="T15" fmla="*/ 308 h 940"/>
                <a:gd name="T16" fmla="*/ 312 w 1079"/>
                <a:gd name="T17" fmla="*/ 341 h 940"/>
                <a:gd name="T18" fmla="*/ 331 w 1079"/>
                <a:gd name="T19" fmla="*/ 366 h 940"/>
                <a:gd name="T20" fmla="*/ 358 w 1079"/>
                <a:gd name="T21" fmla="*/ 387 h 940"/>
                <a:gd name="T22" fmla="*/ 376 w 1079"/>
                <a:gd name="T23" fmla="*/ 405 h 940"/>
                <a:gd name="T24" fmla="*/ 388 w 1079"/>
                <a:gd name="T25" fmla="*/ 405 h 940"/>
                <a:gd name="T26" fmla="*/ 388 w 1079"/>
                <a:gd name="T27" fmla="*/ 442 h 940"/>
                <a:gd name="T28" fmla="*/ 393 w 1079"/>
                <a:gd name="T29" fmla="*/ 470 h 940"/>
                <a:gd name="T30" fmla="*/ 427 w 1079"/>
                <a:gd name="T31" fmla="*/ 470 h 940"/>
                <a:gd name="T32" fmla="*/ 411 w 1079"/>
                <a:gd name="T33" fmla="*/ 449 h 940"/>
                <a:gd name="T34" fmla="*/ 457 w 1079"/>
                <a:gd name="T35" fmla="*/ 461 h 940"/>
                <a:gd name="T36" fmla="*/ 423 w 1079"/>
                <a:gd name="T37" fmla="*/ 432 h 940"/>
                <a:gd name="T38" fmla="*/ 417 w 1079"/>
                <a:gd name="T39" fmla="*/ 416 h 940"/>
                <a:gd name="T40" fmla="*/ 462 w 1079"/>
                <a:gd name="T41" fmla="*/ 438 h 940"/>
                <a:gd name="T42" fmla="*/ 539 w 1079"/>
                <a:gd name="T43" fmla="*/ 444 h 940"/>
                <a:gd name="T44" fmla="*/ 443 w 1079"/>
                <a:gd name="T45" fmla="*/ 422 h 940"/>
                <a:gd name="T46" fmla="*/ 445 w 1079"/>
                <a:gd name="T47" fmla="*/ 394 h 940"/>
                <a:gd name="T48" fmla="*/ 504 w 1079"/>
                <a:gd name="T49" fmla="*/ 371 h 940"/>
                <a:gd name="T50" fmla="*/ 490 w 1079"/>
                <a:gd name="T51" fmla="*/ 359 h 940"/>
                <a:gd name="T52" fmla="*/ 490 w 1079"/>
                <a:gd name="T53" fmla="*/ 344 h 940"/>
                <a:gd name="T54" fmla="*/ 485 w 1079"/>
                <a:gd name="T55" fmla="*/ 341 h 940"/>
                <a:gd name="T56" fmla="*/ 474 w 1079"/>
                <a:gd name="T57" fmla="*/ 344 h 940"/>
                <a:gd name="T58" fmla="*/ 453 w 1079"/>
                <a:gd name="T59" fmla="*/ 336 h 940"/>
                <a:gd name="T60" fmla="*/ 433 w 1079"/>
                <a:gd name="T61" fmla="*/ 320 h 940"/>
                <a:gd name="T62" fmla="*/ 398 w 1079"/>
                <a:gd name="T63" fmla="*/ 299 h 940"/>
                <a:gd name="T64" fmla="*/ 418 w 1079"/>
                <a:gd name="T65" fmla="*/ 331 h 940"/>
                <a:gd name="T66" fmla="*/ 439 w 1079"/>
                <a:gd name="T67" fmla="*/ 361 h 940"/>
                <a:gd name="T68" fmla="*/ 437 w 1079"/>
                <a:gd name="T69" fmla="*/ 371 h 940"/>
                <a:gd name="T70" fmla="*/ 430 w 1079"/>
                <a:gd name="T71" fmla="*/ 375 h 940"/>
                <a:gd name="T72" fmla="*/ 417 w 1079"/>
                <a:gd name="T73" fmla="*/ 373 h 940"/>
                <a:gd name="T74" fmla="*/ 390 w 1079"/>
                <a:gd name="T75" fmla="*/ 352 h 940"/>
                <a:gd name="T76" fmla="*/ 363 w 1079"/>
                <a:gd name="T77" fmla="*/ 324 h 940"/>
                <a:gd name="T78" fmla="*/ 368 w 1079"/>
                <a:gd name="T79" fmla="*/ 347 h 940"/>
                <a:gd name="T80" fmla="*/ 386 w 1079"/>
                <a:gd name="T81" fmla="*/ 373 h 940"/>
                <a:gd name="T82" fmla="*/ 393 w 1079"/>
                <a:gd name="T83" fmla="*/ 387 h 940"/>
                <a:gd name="T84" fmla="*/ 388 w 1079"/>
                <a:gd name="T85" fmla="*/ 396 h 940"/>
                <a:gd name="T86" fmla="*/ 379 w 1079"/>
                <a:gd name="T87" fmla="*/ 398 h 940"/>
                <a:gd name="T88" fmla="*/ 356 w 1079"/>
                <a:gd name="T89" fmla="*/ 379 h 940"/>
                <a:gd name="T90" fmla="*/ 331 w 1079"/>
                <a:gd name="T91" fmla="*/ 354 h 940"/>
                <a:gd name="T92" fmla="*/ 316 w 1079"/>
                <a:gd name="T93" fmla="*/ 334 h 940"/>
                <a:gd name="T94" fmla="*/ 259 w 1079"/>
                <a:gd name="T95" fmla="*/ 301 h 940"/>
                <a:gd name="T96" fmla="*/ 222 w 1079"/>
                <a:gd name="T97" fmla="*/ 264 h 940"/>
                <a:gd name="T98" fmla="*/ 204 w 1079"/>
                <a:gd name="T99" fmla="*/ 232 h 940"/>
                <a:gd name="T100" fmla="*/ 180 w 1079"/>
                <a:gd name="T101" fmla="*/ 208 h 940"/>
                <a:gd name="T102" fmla="*/ 159 w 1079"/>
                <a:gd name="T103" fmla="*/ 173 h 940"/>
                <a:gd name="T104" fmla="*/ 111 w 1079"/>
                <a:gd name="T105" fmla="*/ 118 h 940"/>
                <a:gd name="T106" fmla="*/ 65 w 1079"/>
                <a:gd name="T107" fmla="*/ 53 h 940"/>
                <a:gd name="T108" fmla="*/ 49 w 1079"/>
                <a:gd name="T109" fmla="*/ 25 h 940"/>
                <a:gd name="T110" fmla="*/ 0 w 1079"/>
                <a:gd name="T111" fmla="*/ 0 h 940"/>
                <a:gd name="T112" fmla="*/ 0 w 1079"/>
                <a:gd name="T113" fmla="*/ 0 h 940"/>
                <a:gd name="T114" fmla="*/ 0 w 1079"/>
                <a:gd name="T115" fmla="*/ 0 h 9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79"/>
                <a:gd name="T175" fmla="*/ 0 h 940"/>
                <a:gd name="T176" fmla="*/ 1079 w 1079"/>
                <a:gd name="T177" fmla="*/ 940 h 9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79" h="940">
                  <a:moveTo>
                    <a:pt x="0" y="0"/>
                  </a:moveTo>
                  <a:lnTo>
                    <a:pt x="88" y="130"/>
                  </a:lnTo>
                  <a:lnTo>
                    <a:pt x="278" y="333"/>
                  </a:lnTo>
                  <a:lnTo>
                    <a:pt x="328" y="392"/>
                  </a:lnTo>
                  <a:lnTo>
                    <a:pt x="361" y="445"/>
                  </a:lnTo>
                  <a:lnTo>
                    <a:pt x="413" y="486"/>
                  </a:lnTo>
                  <a:lnTo>
                    <a:pt x="444" y="551"/>
                  </a:lnTo>
                  <a:lnTo>
                    <a:pt x="514" y="616"/>
                  </a:lnTo>
                  <a:lnTo>
                    <a:pt x="624" y="681"/>
                  </a:lnTo>
                  <a:lnTo>
                    <a:pt x="662" y="731"/>
                  </a:lnTo>
                  <a:lnTo>
                    <a:pt x="716" y="773"/>
                  </a:lnTo>
                  <a:lnTo>
                    <a:pt x="752" y="810"/>
                  </a:lnTo>
                  <a:lnTo>
                    <a:pt x="777" y="810"/>
                  </a:lnTo>
                  <a:lnTo>
                    <a:pt x="777" y="884"/>
                  </a:lnTo>
                  <a:lnTo>
                    <a:pt x="786" y="940"/>
                  </a:lnTo>
                  <a:lnTo>
                    <a:pt x="855" y="940"/>
                  </a:lnTo>
                  <a:lnTo>
                    <a:pt x="823" y="897"/>
                  </a:lnTo>
                  <a:lnTo>
                    <a:pt x="915" y="922"/>
                  </a:lnTo>
                  <a:lnTo>
                    <a:pt x="846" y="864"/>
                  </a:lnTo>
                  <a:lnTo>
                    <a:pt x="834" y="832"/>
                  </a:lnTo>
                  <a:lnTo>
                    <a:pt x="925" y="875"/>
                  </a:lnTo>
                  <a:lnTo>
                    <a:pt x="1079" y="888"/>
                  </a:lnTo>
                  <a:lnTo>
                    <a:pt x="887" y="843"/>
                  </a:lnTo>
                  <a:lnTo>
                    <a:pt x="891" y="787"/>
                  </a:lnTo>
                  <a:lnTo>
                    <a:pt x="1009" y="741"/>
                  </a:lnTo>
                  <a:lnTo>
                    <a:pt x="980" y="717"/>
                  </a:lnTo>
                  <a:lnTo>
                    <a:pt x="980" y="688"/>
                  </a:lnTo>
                  <a:lnTo>
                    <a:pt x="971" y="681"/>
                  </a:lnTo>
                  <a:lnTo>
                    <a:pt x="949" y="688"/>
                  </a:lnTo>
                  <a:lnTo>
                    <a:pt x="906" y="672"/>
                  </a:lnTo>
                  <a:lnTo>
                    <a:pt x="866" y="640"/>
                  </a:lnTo>
                  <a:lnTo>
                    <a:pt x="796" y="598"/>
                  </a:lnTo>
                  <a:lnTo>
                    <a:pt x="837" y="661"/>
                  </a:lnTo>
                  <a:lnTo>
                    <a:pt x="878" y="722"/>
                  </a:lnTo>
                  <a:lnTo>
                    <a:pt x="875" y="741"/>
                  </a:lnTo>
                  <a:lnTo>
                    <a:pt x="860" y="749"/>
                  </a:lnTo>
                  <a:lnTo>
                    <a:pt x="834" y="746"/>
                  </a:lnTo>
                  <a:lnTo>
                    <a:pt x="781" y="704"/>
                  </a:lnTo>
                  <a:lnTo>
                    <a:pt x="727" y="648"/>
                  </a:lnTo>
                  <a:lnTo>
                    <a:pt x="736" y="693"/>
                  </a:lnTo>
                  <a:lnTo>
                    <a:pt x="772" y="746"/>
                  </a:lnTo>
                  <a:lnTo>
                    <a:pt x="786" y="773"/>
                  </a:lnTo>
                  <a:lnTo>
                    <a:pt x="777" y="791"/>
                  </a:lnTo>
                  <a:lnTo>
                    <a:pt x="758" y="796"/>
                  </a:lnTo>
                  <a:lnTo>
                    <a:pt x="712" y="758"/>
                  </a:lnTo>
                  <a:lnTo>
                    <a:pt x="662" y="708"/>
                  </a:lnTo>
                  <a:lnTo>
                    <a:pt x="633" y="667"/>
                  </a:lnTo>
                  <a:lnTo>
                    <a:pt x="518" y="602"/>
                  </a:lnTo>
                  <a:lnTo>
                    <a:pt x="444" y="528"/>
                  </a:lnTo>
                  <a:lnTo>
                    <a:pt x="408" y="463"/>
                  </a:lnTo>
                  <a:lnTo>
                    <a:pt x="361" y="416"/>
                  </a:lnTo>
                  <a:lnTo>
                    <a:pt x="319" y="346"/>
                  </a:lnTo>
                  <a:lnTo>
                    <a:pt x="222" y="236"/>
                  </a:lnTo>
                  <a:lnTo>
                    <a:pt x="130" y="106"/>
                  </a:lnTo>
                  <a:lnTo>
                    <a:pt x="98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3" name="Freeform 164"/>
            <p:cNvSpPr>
              <a:spLocks/>
            </p:cNvSpPr>
            <p:nvPr/>
          </p:nvSpPr>
          <p:spPr bwMode="auto">
            <a:xfrm>
              <a:off x="1023" y="2662"/>
              <a:ext cx="197" cy="130"/>
            </a:xfrm>
            <a:custGeom>
              <a:avLst/>
              <a:gdLst>
                <a:gd name="T0" fmla="*/ 14 w 392"/>
                <a:gd name="T1" fmla="*/ 0 h 260"/>
                <a:gd name="T2" fmla="*/ 65 w 392"/>
                <a:gd name="T3" fmla="*/ 86 h 260"/>
                <a:gd name="T4" fmla="*/ 102 w 392"/>
                <a:gd name="T5" fmla="*/ 126 h 260"/>
                <a:gd name="T6" fmla="*/ 146 w 392"/>
                <a:gd name="T7" fmla="*/ 123 h 260"/>
                <a:gd name="T8" fmla="*/ 192 w 392"/>
                <a:gd name="T9" fmla="*/ 114 h 260"/>
                <a:gd name="T10" fmla="*/ 197 w 392"/>
                <a:gd name="T11" fmla="*/ 116 h 260"/>
                <a:gd name="T12" fmla="*/ 164 w 392"/>
                <a:gd name="T13" fmla="*/ 126 h 260"/>
                <a:gd name="T14" fmla="*/ 104 w 392"/>
                <a:gd name="T15" fmla="*/ 130 h 260"/>
                <a:gd name="T16" fmla="*/ 95 w 392"/>
                <a:gd name="T17" fmla="*/ 128 h 260"/>
                <a:gd name="T18" fmla="*/ 58 w 392"/>
                <a:gd name="T19" fmla="*/ 86 h 260"/>
                <a:gd name="T20" fmla="*/ 0 w 392"/>
                <a:gd name="T21" fmla="*/ 5 h 260"/>
                <a:gd name="T22" fmla="*/ 14 w 392"/>
                <a:gd name="T23" fmla="*/ 0 h 260"/>
                <a:gd name="T24" fmla="*/ 14 w 392"/>
                <a:gd name="T25" fmla="*/ 0 h 260"/>
                <a:gd name="T26" fmla="*/ 14 w 392"/>
                <a:gd name="T27" fmla="*/ 0 h 2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2"/>
                <a:gd name="T43" fmla="*/ 0 h 260"/>
                <a:gd name="T44" fmla="*/ 392 w 392"/>
                <a:gd name="T45" fmla="*/ 260 h 26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2" h="260">
                  <a:moveTo>
                    <a:pt x="27" y="0"/>
                  </a:moveTo>
                  <a:lnTo>
                    <a:pt x="130" y="171"/>
                  </a:lnTo>
                  <a:lnTo>
                    <a:pt x="202" y="251"/>
                  </a:lnTo>
                  <a:lnTo>
                    <a:pt x="291" y="246"/>
                  </a:lnTo>
                  <a:lnTo>
                    <a:pt x="383" y="227"/>
                  </a:lnTo>
                  <a:lnTo>
                    <a:pt x="392" y="231"/>
                  </a:lnTo>
                  <a:lnTo>
                    <a:pt x="327" y="251"/>
                  </a:lnTo>
                  <a:lnTo>
                    <a:pt x="207" y="260"/>
                  </a:lnTo>
                  <a:lnTo>
                    <a:pt x="190" y="255"/>
                  </a:lnTo>
                  <a:lnTo>
                    <a:pt x="116" y="171"/>
                  </a:lnTo>
                  <a:lnTo>
                    <a:pt x="0" y="1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4" name="Freeform 165"/>
            <p:cNvSpPr>
              <a:spLocks/>
            </p:cNvSpPr>
            <p:nvPr/>
          </p:nvSpPr>
          <p:spPr bwMode="auto">
            <a:xfrm>
              <a:off x="1259" y="2747"/>
              <a:ext cx="624" cy="291"/>
            </a:xfrm>
            <a:custGeom>
              <a:avLst/>
              <a:gdLst>
                <a:gd name="T0" fmla="*/ 58 w 1249"/>
                <a:gd name="T1" fmla="*/ 116 h 581"/>
                <a:gd name="T2" fmla="*/ 78 w 1249"/>
                <a:gd name="T3" fmla="*/ 86 h 581"/>
                <a:gd name="T4" fmla="*/ 231 w 1249"/>
                <a:gd name="T5" fmla="*/ 116 h 581"/>
                <a:gd name="T6" fmla="*/ 148 w 1249"/>
                <a:gd name="T7" fmla="*/ 156 h 581"/>
                <a:gd name="T8" fmla="*/ 319 w 1249"/>
                <a:gd name="T9" fmla="*/ 176 h 581"/>
                <a:gd name="T10" fmla="*/ 437 w 1249"/>
                <a:gd name="T11" fmla="*/ 126 h 581"/>
                <a:gd name="T12" fmla="*/ 290 w 1249"/>
                <a:gd name="T13" fmla="*/ 154 h 581"/>
                <a:gd name="T14" fmla="*/ 305 w 1249"/>
                <a:gd name="T15" fmla="*/ 133 h 581"/>
                <a:gd name="T16" fmla="*/ 453 w 1249"/>
                <a:gd name="T17" fmla="*/ 112 h 581"/>
                <a:gd name="T18" fmla="*/ 534 w 1249"/>
                <a:gd name="T19" fmla="*/ 73 h 581"/>
                <a:gd name="T20" fmla="*/ 472 w 1249"/>
                <a:gd name="T21" fmla="*/ 83 h 581"/>
                <a:gd name="T22" fmla="*/ 365 w 1249"/>
                <a:gd name="T23" fmla="*/ 114 h 581"/>
                <a:gd name="T24" fmla="*/ 384 w 1249"/>
                <a:gd name="T25" fmla="*/ 98 h 581"/>
                <a:gd name="T26" fmla="*/ 553 w 1249"/>
                <a:gd name="T27" fmla="*/ 28 h 581"/>
                <a:gd name="T28" fmla="*/ 578 w 1249"/>
                <a:gd name="T29" fmla="*/ 28 h 581"/>
                <a:gd name="T30" fmla="*/ 624 w 1249"/>
                <a:gd name="T31" fmla="*/ 61 h 581"/>
                <a:gd name="T32" fmla="*/ 541 w 1249"/>
                <a:gd name="T33" fmla="*/ 116 h 581"/>
                <a:gd name="T34" fmla="*/ 486 w 1249"/>
                <a:gd name="T35" fmla="*/ 255 h 581"/>
                <a:gd name="T36" fmla="*/ 502 w 1249"/>
                <a:gd name="T37" fmla="*/ 142 h 581"/>
                <a:gd name="T38" fmla="*/ 444 w 1249"/>
                <a:gd name="T39" fmla="*/ 179 h 581"/>
                <a:gd name="T40" fmla="*/ 354 w 1249"/>
                <a:gd name="T41" fmla="*/ 211 h 581"/>
                <a:gd name="T42" fmla="*/ 257 w 1249"/>
                <a:gd name="T43" fmla="*/ 263 h 581"/>
                <a:gd name="T44" fmla="*/ 153 w 1249"/>
                <a:gd name="T45" fmla="*/ 267 h 581"/>
                <a:gd name="T46" fmla="*/ 76 w 1249"/>
                <a:gd name="T47" fmla="*/ 291 h 581"/>
                <a:gd name="T48" fmla="*/ 252 w 1249"/>
                <a:gd name="T49" fmla="*/ 242 h 581"/>
                <a:gd name="T50" fmla="*/ 131 w 1249"/>
                <a:gd name="T51" fmla="*/ 214 h 581"/>
                <a:gd name="T52" fmla="*/ 67 w 1249"/>
                <a:gd name="T53" fmla="*/ 230 h 581"/>
                <a:gd name="T54" fmla="*/ 47 w 1249"/>
                <a:gd name="T55" fmla="*/ 191 h 581"/>
                <a:gd name="T56" fmla="*/ 2 w 1249"/>
                <a:gd name="T57" fmla="*/ 146 h 581"/>
                <a:gd name="T58" fmla="*/ 123 w 1249"/>
                <a:gd name="T59" fmla="*/ 198 h 581"/>
                <a:gd name="T60" fmla="*/ 133 w 1249"/>
                <a:gd name="T61" fmla="*/ 189 h 581"/>
                <a:gd name="T62" fmla="*/ 23 w 1249"/>
                <a:gd name="T63" fmla="*/ 114 h 581"/>
                <a:gd name="T64" fmla="*/ 16 w 1249"/>
                <a:gd name="T65" fmla="*/ 103 h 5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49"/>
                <a:gd name="T100" fmla="*/ 0 h 581"/>
                <a:gd name="T101" fmla="*/ 1249 w 1249"/>
                <a:gd name="T102" fmla="*/ 581 h 5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49" h="581">
                  <a:moveTo>
                    <a:pt x="33" y="206"/>
                  </a:moveTo>
                  <a:lnTo>
                    <a:pt x="116" y="231"/>
                  </a:lnTo>
                  <a:lnTo>
                    <a:pt x="251" y="231"/>
                  </a:lnTo>
                  <a:lnTo>
                    <a:pt x="157" y="171"/>
                  </a:lnTo>
                  <a:lnTo>
                    <a:pt x="310" y="224"/>
                  </a:lnTo>
                  <a:lnTo>
                    <a:pt x="462" y="231"/>
                  </a:lnTo>
                  <a:lnTo>
                    <a:pt x="296" y="236"/>
                  </a:lnTo>
                  <a:lnTo>
                    <a:pt x="296" y="312"/>
                  </a:lnTo>
                  <a:lnTo>
                    <a:pt x="467" y="357"/>
                  </a:lnTo>
                  <a:lnTo>
                    <a:pt x="639" y="352"/>
                  </a:lnTo>
                  <a:lnTo>
                    <a:pt x="800" y="301"/>
                  </a:lnTo>
                  <a:lnTo>
                    <a:pt x="874" y="251"/>
                  </a:lnTo>
                  <a:lnTo>
                    <a:pt x="744" y="283"/>
                  </a:lnTo>
                  <a:lnTo>
                    <a:pt x="580" y="307"/>
                  </a:lnTo>
                  <a:lnTo>
                    <a:pt x="462" y="283"/>
                  </a:lnTo>
                  <a:lnTo>
                    <a:pt x="610" y="265"/>
                  </a:lnTo>
                  <a:lnTo>
                    <a:pt x="769" y="265"/>
                  </a:lnTo>
                  <a:lnTo>
                    <a:pt x="906" y="224"/>
                  </a:lnTo>
                  <a:lnTo>
                    <a:pt x="1036" y="210"/>
                  </a:lnTo>
                  <a:lnTo>
                    <a:pt x="1068" y="145"/>
                  </a:lnTo>
                  <a:lnTo>
                    <a:pt x="994" y="177"/>
                  </a:lnTo>
                  <a:lnTo>
                    <a:pt x="944" y="166"/>
                  </a:lnTo>
                  <a:lnTo>
                    <a:pt x="879" y="206"/>
                  </a:lnTo>
                  <a:lnTo>
                    <a:pt x="731" y="227"/>
                  </a:lnTo>
                  <a:lnTo>
                    <a:pt x="536" y="236"/>
                  </a:lnTo>
                  <a:lnTo>
                    <a:pt x="769" y="195"/>
                  </a:lnTo>
                  <a:lnTo>
                    <a:pt x="929" y="134"/>
                  </a:lnTo>
                  <a:lnTo>
                    <a:pt x="1107" y="56"/>
                  </a:lnTo>
                  <a:lnTo>
                    <a:pt x="1198" y="0"/>
                  </a:lnTo>
                  <a:lnTo>
                    <a:pt x="1157" y="56"/>
                  </a:lnTo>
                  <a:lnTo>
                    <a:pt x="1222" y="94"/>
                  </a:lnTo>
                  <a:lnTo>
                    <a:pt x="1249" y="121"/>
                  </a:lnTo>
                  <a:lnTo>
                    <a:pt x="1157" y="140"/>
                  </a:lnTo>
                  <a:lnTo>
                    <a:pt x="1083" y="231"/>
                  </a:lnTo>
                  <a:lnTo>
                    <a:pt x="1022" y="361"/>
                  </a:lnTo>
                  <a:lnTo>
                    <a:pt x="973" y="510"/>
                  </a:lnTo>
                  <a:lnTo>
                    <a:pt x="1036" y="256"/>
                  </a:lnTo>
                  <a:lnTo>
                    <a:pt x="1004" y="283"/>
                  </a:lnTo>
                  <a:lnTo>
                    <a:pt x="962" y="361"/>
                  </a:lnTo>
                  <a:lnTo>
                    <a:pt x="888" y="357"/>
                  </a:lnTo>
                  <a:lnTo>
                    <a:pt x="790" y="390"/>
                  </a:lnTo>
                  <a:lnTo>
                    <a:pt x="708" y="422"/>
                  </a:lnTo>
                  <a:lnTo>
                    <a:pt x="592" y="492"/>
                  </a:lnTo>
                  <a:lnTo>
                    <a:pt x="515" y="525"/>
                  </a:lnTo>
                  <a:lnTo>
                    <a:pt x="397" y="525"/>
                  </a:lnTo>
                  <a:lnTo>
                    <a:pt x="307" y="533"/>
                  </a:lnTo>
                  <a:lnTo>
                    <a:pt x="222" y="557"/>
                  </a:lnTo>
                  <a:lnTo>
                    <a:pt x="152" y="581"/>
                  </a:lnTo>
                  <a:lnTo>
                    <a:pt x="278" y="520"/>
                  </a:lnTo>
                  <a:lnTo>
                    <a:pt x="504" y="483"/>
                  </a:lnTo>
                  <a:lnTo>
                    <a:pt x="371" y="472"/>
                  </a:lnTo>
                  <a:lnTo>
                    <a:pt x="263" y="427"/>
                  </a:lnTo>
                  <a:lnTo>
                    <a:pt x="148" y="436"/>
                  </a:lnTo>
                  <a:lnTo>
                    <a:pt x="134" y="460"/>
                  </a:lnTo>
                  <a:lnTo>
                    <a:pt x="134" y="427"/>
                  </a:lnTo>
                  <a:lnTo>
                    <a:pt x="94" y="381"/>
                  </a:lnTo>
                  <a:lnTo>
                    <a:pt x="0" y="301"/>
                  </a:lnTo>
                  <a:lnTo>
                    <a:pt x="4" y="292"/>
                  </a:lnTo>
                  <a:lnTo>
                    <a:pt x="168" y="357"/>
                  </a:lnTo>
                  <a:lnTo>
                    <a:pt x="246" y="395"/>
                  </a:lnTo>
                  <a:lnTo>
                    <a:pt x="267" y="390"/>
                  </a:lnTo>
                  <a:lnTo>
                    <a:pt x="267" y="377"/>
                  </a:lnTo>
                  <a:lnTo>
                    <a:pt x="263" y="348"/>
                  </a:lnTo>
                  <a:lnTo>
                    <a:pt x="47" y="227"/>
                  </a:lnTo>
                  <a:lnTo>
                    <a:pt x="33" y="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5" name="Freeform 166"/>
            <p:cNvSpPr>
              <a:spLocks/>
            </p:cNvSpPr>
            <p:nvPr/>
          </p:nvSpPr>
          <p:spPr bwMode="auto">
            <a:xfrm>
              <a:off x="1176" y="2853"/>
              <a:ext cx="69" cy="43"/>
            </a:xfrm>
            <a:custGeom>
              <a:avLst/>
              <a:gdLst>
                <a:gd name="T0" fmla="*/ 0 w 139"/>
                <a:gd name="T1" fmla="*/ 0 h 86"/>
                <a:gd name="T2" fmla="*/ 32 w 139"/>
                <a:gd name="T3" fmla="*/ 18 h 86"/>
                <a:gd name="T4" fmla="*/ 55 w 139"/>
                <a:gd name="T5" fmla="*/ 21 h 86"/>
                <a:gd name="T6" fmla="*/ 67 w 139"/>
                <a:gd name="T7" fmla="*/ 30 h 86"/>
                <a:gd name="T8" fmla="*/ 69 w 139"/>
                <a:gd name="T9" fmla="*/ 43 h 86"/>
                <a:gd name="T10" fmla="*/ 60 w 139"/>
                <a:gd name="T11" fmla="*/ 32 h 86"/>
                <a:gd name="T12" fmla="*/ 48 w 139"/>
                <a:gd name="T13" fmla="*/ 25 h 86"/>
                <a:gd name="T14" fmla="*/ 30 w 139"/>
                <a:gd name="T15" fmla="*/ 18 h 86"/>
                <a:gd name="T16" fmla="*/ 0 w 139"/>
                <a:gd name="T17" fmla="*/ 0 h 86"/>
                <a:gd name="T18" fmla="*/ 0 w 139"/>
                <a:gd name="T19" fmla="*/ 0 h 86"/>
                <a:gd name="T20" fmla="*/ 0 w 13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9"/>
                <a:gd name="T34" fmla="*/ 0 h 86"/>
                <a:gd name="T35" fmla="*/ 139 w 139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9" h="86">
                  <a:moveTo>
                    <a:pt x="0" y="0"/>
                  </a:moveTo>
                  <a:lnTo>
                    <a:pt x="65" y="36"/>
                  </a:lnTo>
                  <a:lnTo>
                    <a:pt x="110" y="41"/>
                  </a:lnTo>
                  <a:lnTo>
                    <a:pt x="134" y="59"/>
                  </a:lnTo>
                  <a:lnTo>
                    <a:pt x="139" y="86"/>
                  </a:lnTo>
                  <a:lnTo>
                    <a:pt x="121" y="64"/>
                  </a:lnTo>
                  <a:lnTo>
                    <a:pt x="96" y="50"/>
                  </a:lnTo>
                  <a:lnTo>
                    <a:pt x="6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6" name="Freeform 167"/>
            <p:cNvSpPr>
              <a:spLocks/>
            </p:cNvSpPr>
            <p:nvPr/>
          </p:nvSpPr>
          <p:spPr bwMode="auto">
            <a:xfrm>
              <a:off x="1196" y="2898"/>
              <a:ext cx="30" cy="26"/>
            </a:xfrm>
            <a:custGeom>
              <a:avLst/>
              <a:gdLst>
                <a:gd name="T0" fmla="*/ 0 w 60"/>
                <a:gd name="T1" fmla="*/ 0 h 51"/>
                <a:gd name="T2" fmla="*/ 12 w 60"/>
                <a:gd name="T3" fmla="*/ 12 h 51"/>
                <a:gd name="T4" fmla="*/ 26 w 60"/>
                <a:gd name="T5" fmla="*/ 22 h 51"/>
                <a:gd name="T6" fmla="*/ 28 w 60"/>
                <a:gd name="T7" fmla="*/ 26 h 51"/>
                <a:gd name="T8" fmla="*/ 30 w 60"/>
                <a:gd name="T9" fmla="*/ 19 h 51"/>
                <a:gd name="T10" fmla="*/ 20 w 60"/>
                <a:gd name="T11" fmla="*/ 10 h 51"/>
                <a:gd name="T12" fmla="*/ 0 w 60"/>
                <a:gd name="T13" fmla="*/ 0 h 51"/>
                <a:gd name="T14" fmla="*/ 0 w 60"/>
                <a:gd name="T15" fmla="*/ 0 h 51"/>
                <a:gd name="T16" fmla="*/ 0 w 60"/>
                <a:gd name="T17" fmla="*/ 0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51"/>
                <a:gd name="T29" fmla="*/ 60 w 6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51">
                  <a:moveTo>
                    <a:pt x="0" y="0"/>
                  </a:moveTo>
                  <a:lnTo>
                    <a:pt x="24" y="24"/>
                  </a:lnTo>
                  <a:lnTo>
                    <a:pt x="51" y="44"/>
                  </a:lnTo>
                  <a:lnTo>
                    <a:pt x="55" y="51"/>
                  </a:lnTo>
                  <a:lnTo>
                    <a:pt x="60" y="38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7" name="Freeform 168"/>
            <p:cNvSpPr>
              <a:spLocks/>
            </p:cNvSpPr>
            <p:nvPr/>
          </p:nvSpPr>
          <p:spPr bwMode="auto">
            <a:xfrm>
              <a:off x="1361" y="2937"/>
              <a:ext cx="473" cy="168"/>
            </a:xfrm>
            <a:custGeom>
              <a:avLst/>
              <a:gdLst>
                <a:gd name="T0" fmla="*/ 267 w 947"/>
                <a:gd name="T1" fmla="*/ 14 h 338"/>
                <a:gd name="T2" fmla="*/ 304 w 947"/>
                <a:gd name="T3" fmla="*/ 22 h 338"/>
                <a:gd name="T4" fmla="*/ 304 w 947"/>
                <a:gd name="T5" fmla="*/ 49 h 338"/>
                <a:gd name="T6" fmla="*/ 271 w 947"/>
                <a:gd name="T7" fmla="*/ 74 h 338"/>
                <a:gd name="T8" fmla="*/ 234 w 947"/>
                <a:gd name="T9" fmla="*/ 76 h 338"/>
                <a:gd name="T10" fmla="*/ 170 w 947"/>
                <a:gd name="T11" fmla="*/ 106 h 338"/>
                <a:gd name="T12" fmla="*/ 106 w 947"/>
                <a:gd name="T13" fmla="*/ 130 h 338"/>
                <a:gd name="T14" fmla="*/ 54 w 947"/>
                <a:gd name="T15" fmla="*/ 148 h 338"/>
                <a:gd name="T16" fmla="*/ 0 w 947"/>
                <a:gd name="T17" fmla="*/ 154 h 338"/>
                <a:gd name="T18" fmla="*/ 37 w 947"/>
                <a:gd name="T19" fmla="*/ 158 h 338"/>
                <a:gd name="T20" fmla="*/ 100 w 947"/>
                <a:gd name="T21" fmla="*/ 148 h 338"/>
                <a:gd name="T22" fmla="*/ 220 w 947"/>
                <a:gd name="T23" fmla="*/ 98 h 338"/>
                <a:gd name="T24" fmla="*/ 269 w 947"/>
                <a:gd name="T25" fmla="*/ 98 h 338"/>
                <a:gd name="T26" fmla="*/ 312 w 947"/>
                <a:gd name="T27" fmla="*/ 84 h 338"/>
                <a:gd name="T28" fmla="*/ 327 w 947"/>
                <a:gd name="T29" fmla="*/ 96 h 338"/>
                <a:gd name="T30" fmla="*/ 317 w 947"/>
                <a:gd name="T31" fmla="*/ 121 h 338"/>
                <a:gd name="T32" fmla="*/ 295 w 947"/>
                <a:gd name="T33" fmla="*/ 128 h 338"/>
                <a:gd name="T34" fmla="*/ 200 w 947"/>
                <a:gd name="T35" fmla="*/ 163 h 338"/>
                <a:gd name="T36" fmla="*/ 141 w 947"/>
                <a:gd name="T37" fmla="*/ 168 h 338"/>
                <a:gd name="T38" fmla="*/ 404 w 947"/>
                <a:gd name="T39" fmla="*/ 168 h 338"/>
                <a:gd name="T40" fmla="*/ 428 w 947"/>
                <a:gd name="T41" fmla="*/ 113 h 338"/>
                <a:gd name="T42" fmla="*/ 461 w 947"/>
                <a:gd name="T43" fmla="*/ 69 h 338"/>
                <a:gd name="T44" fmla="*/ 423 w 947"/>
                <a:gd name="T45" fmla="*/ 113 h 338"/>
                <a:gd name="T46" fmla="*/ 396 w 947"/>
                <a:gd name="T47" fmla="*/ 145 h 338"/>
                <a:gd name="T48" fmla="*/ 430 w 947"/>
                <a:gd name="T49" fmla="*/ 57 h 338"/>
                <a:gd name="T50" fmla="*/ 473 w 947"/>
                <a:gd name="T51" fmla="*/ 0 h 338"/>
                <a:gd name="T52" fmla="*/ 426 w 947"/>
                <a:gd name="T53" fmla="*/ 49 h 338"/>
                <a:gd name="T54" fmla="*/ 373 w 947"/>
                <a:gd name="T55" fmla="*/ 121 h 338"/>
                <a:gd name="T56" fmla="*/ 364 w 947"/>
                <a:gd name="T57" fmla="*/ 141 h 338"/>
                <a:gd name="T58" fmla="*/ 379 w 947"/>
                <a:gd name="T59" fmla="*/ 79 h 338"/>
                <a:gd name="T60" fmla="*/ 361 w 947"/>
                <a:gd name="T61" fmla="*/ 98 h 338"/>
                <a:gd name="T62" fmla="*/ 336 w 947"/>
                <a:gd name="T63" fmla="*/ 91 h 338"/>
                <a:gd name="T64" fmla="*/ 319 w 947"/>
                <a:gd name="T65" fmla="*/ 57 h 338"/>
                <a:gd name="T66" fmla="*/ 312 w 947"/>
                <a:gd name="T67" fmla="*/ 14 h 338"/>
                <a:gd name="T68" fmla="*/ 299 w 947"/>
                <a:gd name="T69" fmla="*/ 0 h 338"/>
                <a:gd name="T70" fmla="*/ 267 w 947"/>
                <a:gd name="T71" fmla="*/ 14 h 338"/>
                <a:gd name="T72" fmla="*/ 267 w 947"/>
                <a:gd name="T73" fmla="*/ 14 h 338"/>
                <a:gd name="T74" fmla="*/ 267 w 947"/>
                <a:gd name="T75" fmla="*/ 14 h 3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47"/>
                <a:gd name="T115" fmla="*/ 0 h 338"/>
                <a:gd name="T116" fmla="*/ 947 w 947"/>
                <a:gd name="T117" fmla="*/ 338 h 3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47" h="338">
                  <a:moveTo>
                    <a:pt x="534" y="29"/>
                  </a:moveTo>
                  <a:lnTo>
                    <a:pt x="608" y="44"/>
                  </a:lnTo>
                  <a:lnTo>
                    <a:pt x="608" y="99"/>
                  </a:lnTo>
                  <a:lnTo>
                    <a:pt x="543" y="148"/>
                  </a:lnTo>
                  <a:lnTo>
                    <a:pt x="469" y="153"/>
                  </a:lnTo>
                  <a:lnTo>
                    <a:pt x="341" y="214"/>
                  </a:lnTo>
                  <a:lnTo>
                    <a:pt x="213" y="262"/>
                  </a:lnTo>
                  <a:lnTo>
                    <a:pt x="109" y="297"/>
                  </a:lnTo>
                  <a:lnTo>
                    <a:pt x="0" y="309"/>
                  </a:lnTo>
                  <a:lnTo>
                    <a:pt x="74" y="318"/>
                  </a:lnTo>
                  <a:lnTo>
                    <a:pt x="201" y="297"/>
                  </a:lnTo>
                  <a:lnTo>
                    <a:pt x="441" y="198"/>
                  </a:lnTo>
                  <a:lnTo>
                    <a:pt x="539" y="198"/>
                  </a:lnTo>
                  <a:lnTo>
                    <a:pt x="625" y="170"/>
                  </a:lnTo>
                  <a:lnTo>
                    <a:pt x="654" y="194"/>
                  </a:lnTo>
                  <a:lnTo>
                    <a:pt x="634" y="244"/>
                  </a:lnTo>
                  <a:lnTo>
                    <a:pt x="590" y="257"/>
                  </a:lnTo>
                  <a:lnTo>
                    <a:pt x="400" y="327"/>
                  </a:lnTo>
                  <a:lnTo>
                    <a:pt x="282" y="338"/>
                  </a:lnTo>
                  <a:lnTo>
                    <a:pt x="808" y="338"/>
                  </a:lnTo>
                  <a:lnTo>
                    <a:pt x="856" y="227"/>
                  </a:lnTo>
                  <a:lnTo>
                    <a:pt x="923" y="139"/>
                  </a:lnTo>
                  <a:lnTo>
                    <a:pt x="847" y="227"/>
                  </a:lnTo>
                  <a:lnTo>
                    <a:pt x="793" y="292"/>
                  </a:lnTo>
                  <a:lnTo>
                    <a:pt x="861" y="114"/>
                  </a:lnTo>
                  <a:lnTo>
                    <a:pt x="947" y="0"/>
                  </a:lnTo>
                  <a:lnTo>
                    <a:pt x="852" y="99"/>
                  </a:lnTo>
                  <a:lnTo>
                    <a:pt x="747" y="244"/>
                  </a:lnTo>
                  <a:lnTo>
                    <a:pt x="729" y="283"/>
                  </a:lnTo>
                  <a:lnTo>
                    <a:pt x="758" y="158"/>
                  </a:lnTo>
                  <a:lnTo>
                    <a:pt x="723" y="198"/>
                  </a:lnTo>
                  <a:lnTo>
                    <a:pt x="673" y="183"/>
                  </a:lnTo>
                  <a:lnTo>
                    <a:pt x="639" y="114"/>
                  </a:lnTo>
                  <a:lnTo>
                    <a:pt x="625" y="29"/>
                  </a:lnTo>
                  <a:lnTo>
                    <a:pt x="599" y="0"/>
                  </a:lnTo>
                  <a:lnTo>
                    <a:pt x="534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8" name="Freeform 169"/>
            <p:cNvSpPr>
              <a:spLocks/>
            </p:cNvSpPr>
            <p:nvPr/>
          </p:nvSpPr>
          <p:spPr bwMode="auto">
            <a:xfrm>
              <a:off x="1787" y="2983"/>
              <a:ext cx="117" cy="122"/>
            </a:xfrm>
            <a:custGeom>
              <a:avLst/>
              <a:gdLst>
                <a:gd name="T0" fmla="*/ 0 w 234"/>
                <a:gd name="T1" fmla="*/ 122 h 244"/>
                <a:gd name="T2" fmla="*/ 38 w 234"/>
                <a:gd name="T3" fmla="*/ 72 h 244"/>
                <a:gd name="T4" fmla="*/ 117 w 234"/>
                <a:gd name="T5" fmla="*/ 0 h 244"/>
                <a:gd name="T6" fmla="*/ 50 w 234"/>
                <a:gd name="T7" fmla="*/ 77 h 244"/>
                <a:gd name="T8" fmla="*/ 20 w 234"/>
                <a:gd name="T9" fmla="*/ 122 h 244"/>
                <a:gd name="T10" fmla="*/ 0 w 234"/>
                <a:gd name="T11" fmla="*/ 122 h 244"/>
                <a:gd name="T12" fmla="*/ 0 w 234"/>
                <a:gd name="T13" fmla="*/ 122 h 244"/>
                <a:gd name="T14" fmla="*/ 0 w 234"/>
                <a:gd name="T15" fmla="*/ 122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"/>
                <a:gd name="T25" fmla="*/ 0 h 244"/>
                <a:gd name="T26" fmla="*/ 234 w 234"/>
                <a:gd name="T27" fmla="*/ 244 h 2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" h="244">
                  <a:moveTo>
                    <a:pt x="0" y="244"/>
                  </a:moveTo>
                  <a:lnTo>
                    <a:pt x="75" y="144"/>
                  </a:lnTo>
                  <a:lnTo>
                    <a:pt x="234" y="0"/>
                  </a:lnTo>
                  <a:lnTo>
                    <a:pt x="99" y="154"/>
                  </a:lnTo>
                  <a:lnTo>
                    <a:pt x="40" y="244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59" name="Freeform 170"/>
            <p:cNvSpPr>
              <a:spLocks/>
            </p:cNvSpPr>
            <p:nvPr/>
          </p:nvSpPr>
          <p:spPr bwMode="auto">
            <a:xfrm>
              <a:off x="1822" y="3030"/>
              <a:ext cx="151" cy="75"/>
            </a:xfrm>
            <a:custGeom>
              <a:avLst/>
              <a:gdLst>
                <a:gd name="T0" fmla="*/ 0 w 302"/>
                <a:gd name="T1" fmla="*/ 75 h 150"/>
                <a:gd name="T2" fmla="*/ 57 w 302"/>
                <a:gd name="T3" fmla="*/ 18 h 150"/>
                <a:gd name="T4" fmla="*/ 79 w 302"/>
                <a:gd name="T5" fmla="*/ 0 h 150"/>
                <a:gd name="T6" fmla="*/ 39 w 302"/>
                <a:gd name="T7" fmla="*/ 61 h 150"/>
                <a:gd name="T8" fmla="*/ 66 w 302"/>
                <a:gd name="T9" fmla="*/ 50 h 150"/>
                <a:gd name="T10" fmla="*/ 91 w 302"/>
                <a:gd name="T11" fmla="*/ 61 h 150"/>
                <a:gd name="T12" fmla="*/ 128 w 302"/>
                <a:gd name="T13" fmla="*/ 61 h 150"/>
                <a:gd name="T14" fmla="*/ 151 w 302"/>
                <a:gd name="T15" fmla="*/ 75 h 150"/>
                <a:gd name="T16" fmla="*/ 0 w 302"/>
                <a:gd name="T17" fmla="*/ 75 h 150"/>
                <a:gd name="T18" fmla="*/ 0 w 302"/>
                <a:gd name="T19" fmla="*/ 75 h 150"/>
                <a:gd name="T20" fmla="*/ 0 w 302"/>
                <a:gd name="T21" fmla="*/ 75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2"/>
                <a:gd name="T34" fmla="*/ 0 h 150"/>
                <a:gd name="T35" fmla="*/ 302 w 302"/>
                <a:gd name="T36" fmla="*/ 150 h 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2" h="150">
                  <a:moveTo>
                    <a:pt x="0" y="150"/>
                  </a:moveTo>
                  <a:lnTo>
                    <a:pt x="113" y="35"/>
                  </a:lnTo>
                  <a:lnTo>
                    <a:pt x="158" y="0"/>
                  </a:lnTo>
                  <a:lnTo>
                    <a:pt x="78" y="121"/>
                  </a:lnTo>
                  <a:lnTo>
                    <a:pt x="132" y="100"/>
                  </a:lnTo>
                  <a:lnTo>
                    <a:pt x="182" y="121"/>
                  </a:lnTo>
                  <a:lnTo>
                    <a:pt x="256" y="121"/>
                  </a:lnTo>
                  <a:lnTo>
                    <a:pt x="302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460" name="Freeform 171"/>
            <p:cNvSpPr>
              <a:spLocks/>
            </p:cNvSpPr>
            <p:nvPr/>
          </p:nvSpPr>
          <p:spPr bwMode="auto">
            <a:xfrm>
              <a:off x="1899" y="2807"/>
              <a:ext cx="643" cy="298"/>
            </a:xfrm>
            <a:custGeom>
              <a:avLst/>
              <a:gdLst>
                <a:gd name="T0" fmla="*/ 0 w 1285"/>
                <a:gd name="T1" fmla="*/ 0 h 597"/>
                <a:gd name="T2" fmla="*/ 76 w 1285"/>
                <a:gd name="T3" fmla="*/ 9 h 597"/>
                <a:gd name="T4" fmla="*/ 181 w 1285"/>
                <a:gd name="T5" fmla="*/ 48 h 597"/>
                <a:gd name="T6" fmla="*/ 282 w 1285"/>
                <a:gd name="T7" fmla="*/ 95 h 597"/>
                <a:gd name="T8" fmla="*/ 421 w 1285"/>
                <a:gd name="T9" fmla="*/ 141 h 597"/>
                <a:gd name="T10" fmla="*/ 543 w 1285"/>
                <a:gd name="T11" fmla="*/ 186 h 597"/>
                <a:gd name="T12" fmla="*/ 625 w 1285"/>
                <a:gd name="T13" fmla="*/ 256 h 597"/>
                <a:gd name="T14" fmla="*/ 643 w 1285"/>
                <a:gd name="T15" fmla="*/ 298 h 597"/>
                <a:gd name="T16" fmla="*/ 565 w 1285"/>
                <a:gd name="T17" fmla="*/ 298 h 597"/>
                <a:gd name="T18" fmla="*/ 593 w 1285"/>
                <a:gd name="T19" fmla="*/ 271 h 597"/>
                <a:gd name="T20" fmla="*/ 597 w 1285"/>
                <a:gd name="T21" fmla="*/ 253 h 597"/>
                <a:gd name="T22" fmla="*/ 541 w 1285"/>
                <a:gd name="T23" fmla="*/ 199 h 597"/>
                <a:gd name="T24" fmla="*/ 387 w 1285"/>
                <a:gd name="T25" fmla="*/ 141 h 597"/>
                <a:gd name="T26" fmla="*/ 233 w 1285"/>
                <a:gd name="T27" fmla="*/ 85 h 597"/>
                <a:gd name="T28" fmla="*/ 109 w 1285"/>
                <a:gd name="T29" fmla="*/ 30 h 597"/>
                <a:gd name="T30" fmla="*/ 39 w 1285"/>
                <a:gd name="T31" fmla="*/ 7 h 597"/>
                <a:gd name="T32" fmla="*/ 0 w 1285"/>
                <a:gd name="T33" fmla="*/ 0 h 597"/>
                <a:gd name="T34" fmla="*/ 0 w 1285"/>
                <a:gd name="T35" fmla="*/ 0 h 597"/>
                <a:gd name="T36" fmla="*/ 0 w 1285"/>
                <a:gd name="T37" fmla="*/ 0 h 5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5"/>
                <a:gd name="T58" fmla="*/ 0 h 597"/>
                <a:gd name="T59" fmla="*/ 1285 w 1285"/>
                <a:gd name="T60" fmla="*/ 597 h 5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5" h="597">
                  <a:moveTo>
                    <a:pt x="0" y="0"/>
                  </a:moveTo>
                  <a:lnTo>
                    <a:pt x="152" y="18"/>
                  </a:lnTo>
                  <a:lnTo>
                    <a:pt x="361" y="96"/>
                  </a:lnTo>
                  <a:lnTo>
                    <a:pt x="564" y="190"/>
                  </a:lnTo>
                  <a:lnTo>
                    <a:pt x="842" y="283"/>
                  </a:lnTo>
                  <a:lnTo>
                    <a:pt x="1085" y="373"/>
                  </a:lnTo>
                  <a:lnTo>
                    <a:pt x="1249" y="512"/>
                  </a:lnTo>
                  <a:lnTo>
                    <a:pt x="1285" y="597"/>
                  </a:lnTo>
                  <a:lnTo>
                    <a:pt x="1129" y="597"/>
                  </a:lnTo>
                  <a:lnTo>
                    <a:pt x="1185" y="542"/>
                  </a:lnTo>
                  <a:lnTo>
                    <a:pt x="1194" y="507"/>
                  </a:lnTo>
                  <a:lnTo>
                    <a:pt x="1081" y="398"/>
                  </a:lnTo>
                  <a:lnTo>
                    <a:pt x="773" y="283"/>
                  </a:lnTo>
                  <a:lnTo>
                    <a:pt x="465" y="170"/>
                  </a:lnTo>
                  <a:lnTo>
                    <a:pt x="217" y="61"/>
                  </a:lnTo>
                  <a:lnTo>
                    <a:pt x="7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2312" name="Text Box 172"/>
          <p:cNvSpPr txBox="1">
            <a:spLocks noChangeArrowheads="1"/>
          </p:cNvSpPr>
          <p:nvPr/>
        </p:nvSpPr>
        <p:spPr bwMode="auto">
          <a:xfrm>
            <a:off x="4716463" y="260350"/>
            <a:ext cx="346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Ref. Kepmennaker No 186/1999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102100" y="4076700"/>
            <a:ext cx="3278188" cy="10064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Koordinator</a:t>
            </a:r>
          </a:p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SUB UNIT ………..</a:t>
            </a:r>
          </a:p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1/100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695575" y="1600200"/>
            <a:ext cx="1874838" cy="71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DEPARTEMEN </a:t>
            </a:r>
          </a:p>
          <a:p>
            <a:pPr algn="ctr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K3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55650" y="82550"/>
            <a:ext cx="5556250" cy="831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9" tIns="45714" rIns="91429" bIns="45714">
            <a:spAutoFit/>
          </a:bodyPr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PENANGGUNG JAWAB UMUM</a:t>
            </a:r>
          </a:p>
          <a:p>
            <a:pPr algn="ctr" eaLnBrk="0" hangingPunct="0">
              <a:defRPr/>
            </a:pPr>
            <a:r>
              <a:rPr lang="en-US" sz="24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(PENGURUS)</a:t>
            </a: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648200" y="5105400"/>
            <a:ext cx="0" cy="304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00563" y="3141663"/>
            <a:ext cx="1668462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>
                <a:solidFill>
                  <a:srgbClr val="FFFF00"/>
                </a:solidFill>
                <a:latin typeface="Tahoma" pitchFamily="34" charset="0"/>
              </a:rPr>
              <a:t>      1/300</a:t>
            </a:r>
            <a:endParaRPr lang="en-US" sz="2400" b="1">
              <a:solidFill>
                <a:srgbClr val="66FFFF"/>
              </a:solidFill>
              <a:latin typeface="Tahoma" pitchFamily="34" charset="0"/>
            </a:endParaRPr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 flipH="1">
            <a:off x="1371600" y="990600"/>
            <a:ext cx="2133600" cy="609600"/>
          </a:xfrm>
          <a:custGeom>
            <a:avLst/>
            <a:gdLst>
              <a:gd name="T0" fmla="*/ 0 w 1942"/>
              <a:gd name="T1" fmla="*/ 0 h 267"/>
              <a:gd name="T2" fmla="*/ 0 w 1942"/>
              <a:gd name="T3" fmla="*/ 287676 h 267"/>
              <a:gd name="T4" fmla="*/ 2133600 w 1942"/>
              <a:gd name="T5" fmla="*/ 280827 h 267"/>
              <a:gd name="T6" fmla="*/ 2133600 w 1942"/>
              <a:gd name="T7" fmla="*/ 609600 h 267"/>
              <a:gd name="T8" fmla="*/ 0 60000 65536"/>
              <a:gd name="T9" fmla="*/ 0 60000 65536"/>
              <a:gd name="T10" fmla="*/ 0 60000 65536"/>
              <a:gd name="T11" fmla="*/ 0 60000 65536"/>
              <a:gd name="T12" fmla="*/ 0 w 1942"/>
              <a:gd name="T13" fmla="*/ 0 h 267"/>
              <a:gd name="T14" fmla="*/ 1942 w 1942"/>
              <a:gd name="T15" fmla="*/ 267 h 2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42" h="267">
                <a:moveTo>
                  <a:pt x="0" y="0"/>
                </a:moveTo>
                <a:lnTo>
                  <a:pt x="0" y="126"/>
                </a:lnTo>
                <a:lnTo>
                  <a:pt x="1942" y="123"/>
                </a:lnTo>
                <a:lnTo>
                  <a:pt x="1942" y="26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H="1">
            <a:off x="1676400" y="3189288"/>
            <a:ext cx="838200" cy="465137"/>
          </a:xfrm>
          <a:custGeom>
            <a:avLst/>
            <a:gdLst>
              <a:gd name="T0" fmla="*/ 0 w 1104"/>
              <a:gd name="T1" fmla="*/ 0 h 336"/>
              <a:gd name="T2" fmla="*/ 838200 w 1104"/>
              <a:gd name="T3" fmla="*/ 0 h 336"/>
              <a:gd name="T4" fmla="*/ 838200 w 1104"/>
              <a:gd name="T5" fmla="*/ 465137 h 336"/>
              <a:gd name="T6" fmla="*/ 0 60000 65536"/>
              <a:gd name="T7" fmla="*/ 0 60000 65536"/>
              <a:gd name="T8" fmla="*/ 0 60000 65536"/>
              <a:gd name="T9" fmla="*/ 0 w 1104"/>
              <a:gd name="T10" fmla="*/ 0 h 336"/>
              <a:gd name="T11" fmla="*/ 1104 w 110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336">
                <a:moveTo>
                  <a:pt x="0" y="0"/>
                </a:moveTo>
                <a:lnTo>
                  <a:pt x="1104" y="0"/>
                </a:lnTo>
                <a:lnTo>
                  <a:pt x="1104" y="3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6588125" y="4581525"/>
            <a:ext cx="457200" cy="5048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3505200" y="10668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3492500" y="2362200"/>
            <a:ext cx="12700" cy="5619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82588" y="1600200"/>
            <a:ext cx="1874837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Tahoma" pitchFamily="34" charset="0"/>
              </a:rPr>
              <a:t>DEPARTEMEN</a:t>
            </a:r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………………..</a:t>
            </a:r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3505200" y="3500438"/>
            <a:ext cx="533400" cy="1087437"/>
          </a:xfrm>
          <a:custGeom>
            <a:avLst/>
            <a:gdLst>
              <a:gd name="T0" fmla="*/ 0 w 816"/>
              <a:gd name="T1" fmla="*/ 0 h 384"/>
              <a:gd name="T2" fmla="*/ 0 w 816"/>
              <a:gd name="T3" fmla="*/ 1087437 h 384"/>
              <a:gd name="T4" fmla="*/ 533400 w 816"/>
              <a:gd name="T5" fmla="*/ 1087437 h 384"/>
              <a:gd name="T6" fmla="*/ 0 60000 65536"/>
              <a:gd name="T7" fmla="*/ 0 60000 65536"/>
              <a:gd name="T8" fmla="*/ 0 60000 65536"/>
              <a:gd name="T9" fmla="*/ 0 w 816"/>
              <a:gd name="T10" fmla="*/ 0 h 384"/>
              <a:gd name="T11" fmla="*/ 816 w 81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84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362200" y="2997200"/>
            <a:ext cx="21336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DEVISI FIRE</a:t>
            </a:r>
          </a:p>
        </p:txBody>
      </p:sp>
      <p:sp>
        <p:nvSpPr>
          <p:cNvPr id="13327" name="WordArt 15"/>
          <p:cNvSpPr>
            <a:spLocks noChangeArrowheads="1" noChangeShapeType="1" noTextEdit="1"/>
          </p:cNvSpPr>
          <p:nvPr/>
        </p:nvSpPr>
        <p:spPr bwMode="auto">
          <a:xfrm>
            <a:off x="4427538" y="2924175"/>
            <a:ext cx="457200" cy="53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81000" y="3654425"/>
            <a:ext cx="19939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FIRE MENS</a:t>
            </a:r>
            <a:endParaRPr lang="en-US" sz="2400" b="1">
              <a:solidFill>
                <a:srgbClr val="FF0000"/>
              </a:solidFill>
              <a:latin typeface="Tahoma" pitchFamily="34" charset="0"/>
            </a:endParaRPr>
          </a:p>
          <a:p>
            <a:endParaRPr lang="en-US" sz="2400" b="1">
              <a:solidFill>
                <a:srgbClr val="FF0000"/>
              </a:solidFill>
              <a:latin typeface="Tahoma" pitchFamily="34" charset="0"/>
              <a:sym typeface="Webdings" pitchFamily="18" charset="2"/>
            </a:endParaRPr>
          </a:p>
        </p:txBody>
      </p:sp>
      <p:sp>
        <p:nvSpPr>
          <p:cNvPr id="13329" name="WordArt 17"/>
          <p:cNvSpPr>
            <a:spLocks noChangeArrowheads="1" noChangeShapeType="1" noTextEdit="1"/>
          </p:cNvSpPr>
          <p:nvPr/>
        </p:nvSpPr>
        <p:spPr bwMode="auto">
          <a:xfrm>
            <a:off x="250825" y="4340225"/>
            <a:ext cx="457200" cy="609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259388" y="1600200"/>
            <a:ext cx="1874837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Tahoma" pitchFamily="34" charset="0"/>
              </a:rPr>
              <a:t>DEPARTEMEN</a:t>
            </a:r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………………..</a:t>
            </a:r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3505200" y="1295400"/>
            <a:ext cx="2743200" cy="304800"/>
          </a:xfrm>
          <a:custGeom>
            <a:avLst/>
            <a:gdLst>
              <a:gd name="T0" fmla="*/ 0 w 1632"/>
              <a:gd name="T1" fmla="*/ 0 h 672"/>
              <a:gd name="T2" fmla="*/ 2743200 w 1632"/>
              <a:gd name="T3" fmla="*/ 0 h 672"/>
              <a:gd name="T4" fmla="*/ 2743200 w 1632"/>
              <a:gd name="T5" fmla="*/ 304800 h 672"/>
              <a:gd name="T6" fmla="*/ 0 60000 65536"/>
              <a:gd name="T7" fmla="*/ 0 60000 65536"/>
              <a:gd name="T8" fmla="*/ 0 60000 65536"/>
              <a:gd name="T9" fmla="*/ 0 w 1632"/>
              <a:gd name="T10" fmla="*/ 0 h 672"/>
              <a:gd name="T11" fmla="*/ 1632 w 1632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672">
                <a:moveTo>
                  <a:pt x="0" y="0"/>
                </a:moveTo>
                <a:lnTo>
                  <a:pt x="1632" y="0"/>
                </a:lnTo>
                <a:lnTo>
                  <a:pt x="1632" y="67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779838" y="5445125"/>
            <a:ext cx="2592387" cy="1006475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107763" dir="13500000" sx="75000" sy="75000" algn="tl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FF00FF"/>
                </a:solidFill>
                <a:latin typeface="Tahoma" pitchFamily="34" charset="0"/>
              </a:rPr>
              <a:t>PERAN </a:t>
            </a:r>
          </a:p>
          <a:p>
            <a:r>
              <a:rPr lang="en-US" sz="2000" b="1">
                <a:solidFill>
                  <a:srgbClr val="FF00FF"/>
                </a:solidFill>
                <a:latin typeface="Tahoma" pitchFamily="34" charset="0"/>
              </a:rPr>
              <a:t>KEBAKARAN</a:t>
            </a:r>
          </a:p>
          <a:p>
            <a:r>
              <a:rPr lang="en-US" sz="2000" b="1">
                <a:solidFill>
                  <a:srgbClr val="FF00FF"/>
                </a:solidFill>
                <a:latin typeface="Tahoma" pitchFamily="34" charset="0"/>
              </a:rPr>
              <a:t>……….2/25</a:t>
            </a:r>
            <a:endParaRPr lang="en-US" sz="2400" b="1">
              <a:solidFill>
                <a:srgbClr val="FFFF00"/>
              </a:solidFill>
              <a:latin typeface="Tahoma" pitchFamily="34" charset="0"/>
              <a:sym typeface="Webdings" pitchFamily="18" charset="2"/>
            </a:endParaRPr>
          </a:p>
        </p:txBody>
      </p:sp>
      <p:sp>
        <p:nvSpPr>
          <p:cNvPr id="13333" name="WordArt 21"/>
          <p:cNvSpPr>
            <a:spLocks noChangeArrowheads="1" noChangeShapeType="1" noTextEdit="1"/>
          </p:cNvSpPr>
          <p:nvPr/>
        </p:nvSpPr>
        <p:spPr bwMode="auto">
          <a:xfrm>
            <a:off x="5795963" y="5734050"/>
            <a:ext cx="457200" cy="53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</a:t>
            </a:r>
          </a:p>
        </p:txBody>
      </p:sp>
      <p:pic>
        <p:nvPicPr>
          <p:cNvPr id="13334" name="Picture 22" descr="bd0712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178425"/>
            <a:ext cx="6477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23" descr="bd0712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73688"/>
            <a:ext cx="64770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Picture 24" descr="bd0716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437063"/>
            <a:ext cx="1165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37" name="Group 25"/>
          <p:cNvGrpSpPr>
            <a:grpSpLocks/>
          </p:cNvGrpSpPr>
          <p:nvPr/>
        </p:nvGrpSpPr>
        <p:grpSpPr bwMode="auto">
          <a:xfrm>
            <a:off x="539750" y="3981450"/>
            <a:ext cx="1752600" cy="1463675"/>
            <a:chOff x="204" y="2886"/>
            <a:chExt cx="1104" cy="922"/>
          </a:xfrm>
        </p:grpSpPr>
        <p:sp>
          <p:nvSpPr>
            <p:cNvPr id="13339" name="AutoShape 26"/>
            <p:cNvSpPr>
              <a:spLocks noChangeAspect="1" noChangeArrowheads="1" noTextEdit="1"/>
            </p:cNvSpPr>
            <p:nvPr/>
          </p:nvSpPr>
          <p:spPr bwMode="auto">
            <a:xfrm>
              <a:off x="204" y="2886"/>
              <a:ext cx="1104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0" name="Freeform 27"/>
            <p:cNvSpPr>
              <a:spLocks/>
            </p:cNvSpPr>
            <p:nvPr/>
          </p:nvSpPr>
          <p:spPr bwMode="auto">
            <a:xfrm>
              <a:off x="449" y="3020"/>
              <a:ext cx="238" cy="413"/>
            </a:xfrm>
            <a:custGeom>
              <a:avLst/>
              <a:gdLst>
                <a:gd name="T0" fmla="*/ 238 w 714"/>
                <a:gd name="T1" fmla="*/ 186 h 1237"/>
                <a:gd name="T2" fmla="*/ 186 w 714"/>
                <a:gd name="T3" fmla="*/ 84 h 1237"/>
                <a:gd name="T4" fmla="*/ 209 w 714"/>
                <a:gd name="T5" fmla="*/ 167 h 1237"/>
                <a:gd name="T6" fmla="*/ 78 w 714"/>
                <a:gd name="T7" fmla="*/ 0 h 1237"/>
                <a:gd name="T8" fmla="*/ 153 w 714"/>
                <a:gd name="T9" fmla="*/ 130 h 1237"/>
                <a:gd name="T10" fmla="*/ 1 w 714"/>
                <a:gd name="T11" fmla="*/ 9 h 1237"/>
                <a:gd name="T12" fmla="*/ 76 w 714"/>
                <a:gd name="T13" fmla="*/ 107 h 1237"/>
                <a:gd name="T14" fmla="*/ 12 w 714"/>
                <a:gd name="T15" fmla="*/ 101 h 1237"/>
                <a:gd name="T16" fmla="*/ 74 w 714"/>
                <a:gd name="T17" fmla="*/ 158 h 1237"/>
                <a:gd name="T18" fmla="*/ 0 w 714"/>
                <a:gd name="T19" fmla="*/ 186 h 1237"/>
                <a:gd name="T20" fmla="*/ 82 w 714"/>
                <a:gd name="T21" fmla="*/ 207 h 1237"/>
                <a:gd name="T22" fmla="*/ 56 w 714"/>
                <a:gd name="T23" fmla="*/ 231 h 1237"/>
                <a:gd name="T24" fmla="*/ 92 w 714"/>
                <a:gd name="T25" fmla="*/ 252 h 1237"/>
                <a:gd name="T26" fmla="*/ 63 w 714"/>
                <a:gd name="T27" fmla="*/ 296 h 1237"/>
                <a:gd name="T28" fmla="*/ 99 w 714"/>
                <a:gd name="T29" fmla="*/ 291 h 1237"/>
                <a:gd name="T30" fmla="*/ 78 w 714"/>
                <a:gd name="T31" fmla="*/ 353 h 1237"/>
                <a:gd name="T32" fmla="*/ 142 w 714"/>
                <a:gd name="T33" fmla="*/ 310 h 1237"/>
                <a:gd name="T34" fmla="*/ 97 w 714"/>
                <a:gd name="T35" fmla="*/ 392 h 1237"/>
                <a:gd name="T36" fmla="*/ 189 w 714"/>
                <a:gd name="T37" fmla="*/ 300 h 1237"/>
                <a:gd name="T38" fmla="*/ 143 w 714"/>
                <a:gd name="T39" fmla="*/ 413 h 1237"/>
                <a:gd name="T40" fmla="*/ 237 w 714"/>
                <a:gd name="T41" fmla="*/ 250 h 1237"/>
                <a:gd name="T42" fmla="*/ 238 w 714"/>
                <a:gd name="T43" fmla="*/ 186 h 1237"/>
                <a:gd name="T44" fmla="*/ 238 w 714"/>
                <a:gd name="T45" fmla="*/ 186 h 123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14"/>
                <a:gd name="T70" fmla="*/ 0 h 1237"/>
                <a:gd name="T71" fmla="*/ 714 w 714"/>
                <a:gd name="T72" fmla="*/ 1237 h 123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14" h="1237">
                  <a:moveTo>
                    <a:pt x="714" y="557"/>
                  </a:moveTo>
                  <a:lnTo>
                    <a:pt x="559" y="252"/>
                  </a:lnTo>
                  <a:lnTo>
                    <a:pt x="626" y="500"/>
                  </a:lnTo>
                  <a:lnTo>
                    <a:pt x="233" y="0"/>
                  </a:lnTo>
                  <a:lnTo>
                    <a:pt x="459" y="389"/>
                  </a:lnTo>
                  <a:lnTo>
                    <a:pt x="4" y="28"/>
                  </a:lnTo>
                  <a:lnTo>
                    <a:pt x="229" y="320"/>
                  </a:lnTo>
                  <a:lnTo>
                    <a:pt x="37" y="304"/>
                  </a:lnTo>
                  <a:lnTo>
                    <a:pt x="221" y="472"/>
                  </a:lnTo>
                  <a:lnTo>
                    <a:pt x="0" y="557"/>
                  </a:lnTo>
                  <a:lnTo>
                    <a:pt x="246" y="619"/>
                  </a:lnTo>
                  <a:lnTo>
                    <a:pt x="167" y="692"/>
                  </a:lnTo>
                  <a:lnTo>
                    <a:pt x="276" y="754"/>
                  </a:lnTo>
                  <a:lnTo>
                    <a:pt x="188" y="888"/>
                  </a:lnTo>
                  <a:lnTo>
                    <a:pt x="297" y="871"/>
                  </a:lnTo>
                  <a:lnTo>
                    <a:pt x="233" y="1057"/>
                  </a:lnTo>
                  <a:lnTo>
                    <a:pt x="425" y="928"/>
                  </a:lnTo>
                  <a:lnTo>
                    <a:pt x="292" y="1174"/>
                  </a:lnTo>
                  <a:lnTo>
                    <a:pt x="568" y="900"/>
                  </a:lnTo>
                  <a:lnTo>
                    <a:pt x="430" y="1237"/>
                  </a:lnTo>
                  <a:lnTo>
                    <a:pt x="710" y="748"/>
                  </a:lnTo>
                  <a:lnTo>
                    <a:pt x="714" y="557"/>
                  </a:lnTo>
                  <a:close/>
                </a:path>
              </a:pathLst>
            </a:custGeom>
            <a:solidFill>
              <a:srgbClr val="73E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1" name="Freeform 28"/>
            <p:cNvSpPr>
              <a:spLocks/>
            </p:cNvSpPr>
            <p:nvPr/>
          </p:nvSpPr>
          <p:spPr bwMode="auto">
            <a:xfrm>
              <a:off x="798" y="2909"/>
              <a:ext cx="330" cy="809"/>
            </a:xfrm>
            <a:custGeom>
              <a:avLst/>
              <a:gdLst>
                <a:gd name="T0" fmla="*/ 1 w 990"/>
                <a:gd name="T1" fmla="*/ 304 h 2425"/>
                <a:gd name="T2" fmla="*/ 23 w 990"/>
                <a:gd name="T3" fmla="*/ 248 h 2425"/>
                <a:gd name="T4" fmla="*/ 45 w 990"/>
                <a:gd name="T5" fmla="*/ 263 h 2425"/>
                <a:gd name="T6" fmla="*/ 131 w 990"/>
                <a:gd name="T7" fmla="*/ 159 h 2425"/>
                <a:gd name="T8" fmla="*/ 130 w 990"/>
                <a:gd name="T9" fmla="*/ 132 h 2425"/>
                <a:gd name="T10" fmla="*/ 120 w 990"/>
                <a:gd name="T11" fmla="*/ 116 h 2425"/>
                <a:gd name="T12" fmla="*/ 124 w 990"/>
                <a:gd name="T13" fmla="*/ 45 h 2425"/>
                <a:gd name="T14" fmla="*/ 138 w 990"/>
                <a:gd name="T15" fmla="*/ 0 h 2425"/>
                <a:gd name="T16" fmla="*/ 174 w 990"/>
                <a:gd name="T17" fmla="*/ 4 h 2425"/>
                <a:gd name="T18" fmla="*/ 184 w 990"/>
                <a:gd name="T19" fmla="*/ 34 h 2425"/>
                <a:gd name="T20" fmla="*/ 188 w 990"/>
                <a:gd name="T21" fmla="*/ 128 h 2425"/>
                <a:gd name="T22" fmla="*/ 330 w 990"/>
                <a:gd name="T23" fmla="*/ 576 h 2425"/>
                <a:gd name="T24" fmla="*/ 266 w 990"/>
                <a:gd name="T25" fmla="*/ 600 h 2425"/>
                <a:gd name="T26" fmla="*/ 184 w 990"/>
                <a:gd name="T27" fmla="*/ 600 h 2425"/>
                <a:gd name="T28" fmla="*/ 137 w 990"/>
                <a:gd name="T29" fmla="*/ 809 h 2425"/>
                <a:gd name="T30" fmla="*/ 106 w 990"/>
                <a:gd name="T31" fmla="*/ 779 h 2425"/>
                <a:gd name="T32" fmla="*/ 109 w 990"/>
                <a:gd name="T33" fmla="*/ 717 h 2425"/>
                <a:gd name="T34" fmla="*/ 147 w 990"/>
                <a:gd name="T35" fmla="*/ 514 h 2425"/>
                <a:gd name="T36" fmla="*/ 112 w 990"/>
                <a:gd name="T37" fmla="*/ 302 h 2425"/>
                <a:gd name="T38" fmla="*/ 67 w 990"/>
                <a:gd name="T39" fmla="*/ 342 h 2425"/>
                <a:gd name="T40" fmla="*/ 92 w 990"/>
                <a:gd name="T41" fmla="*/ 390 h 2425"/>
                <a:gd name="T42" fmla="*/ 93 w 990"/>
                <a:gd name="T43" fmla="*/ 456 h 2425"/>
                <a:gd name="T44" fmla="*/ 80 w 990"/>
                <a:gd name="T45" fmla="*/ 574 h 2425"/>
                <a:gd name="T46" fmla="*/ 84 w 990"/>
                <a:gd name="T47" fmla="*/ 638 h 2425"/>
                <a:gd name="T48" fmla="*/ 100 w 990"/>
                <a:gd name="T49" fmla="*/ 679 h 2425"/>
                <a:gd name="T50" fmla="*/ 72 w 990"/>
                <a:gd name="T51" fmla="*/ 655 h 2425"/>
                <a:gd name="T52" fmla="*/ 55 w 990"/>
                <a:gd name="T53" fmla="*/ 578 h 2425"/>
                <a:gd name="T54" fmla="*/ 71 w 990"/>
                <a:gd name="T55" fmla="*/ 458 h 2425"/>
                <a:gd name="T56" fmla="*/ 65 w 990"/>
                <a:gd name="T57" fmla="*/ 387 h 2425"/>
                <a:gd name="T58" fmla="*/ 40 w 990"/>
                <a:gd name="T59" fmla="*/ 355 h 2425"/>
                <a:gd name="T60" fmla="*/ 33 w 990"/>
                <a:gd name="T61" fmla="*/ 370 h 2425"/>
                <a:gd name="T62" fmla="*/ 0 w 990"/>
                <a:gd name="T63" fmla="*/ 353 h 2425"/>
                <a:gd name="T64" fmla="*/ 1 w 990"/>
                <a:gd name="T65" fmla="*/ 304 h 2425"/>
                <a:gd name="T66" fmla="*/ 1 w 990"/>
                <a:gd name="T67" fmla="*/ 304 h 24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0"/>
                <a:gd name="T103" fmla="*/ 0 h 2425"/>
                <a:gd name="T104" fmla="*/ 990 w 990"/>
                <a:gd name="T105" fmla="*/ 2425 h 242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0" h="2425">
                  <a:moveTo>
                    <a:pt x="4" y="912"/>
                  </a:moveTo>
                  <a:lnTo>
                    <a:pt x="68" y="744"/>
                  </a:lnTo>
                  <a:lnTo>
                    <a:pt x="134" y="788"/>
                  </a:lnTo>
                  <a:lnTo>
                    <a:pt x="393" y="478"/>
                  </a:lnTo>
                  <a:lnTo>
                    <a:pt x="389" y="395"/>
                  </a:lnTo>
                  <a:lnTo>
                    <a:pt x="360" y="349"/>
                  </a:lnTo>
                  <a:lnTo>
                    <a:pt x="372" y="135"/>
                  </a:lnTo>
                  <a:lnTo>
                    <a:pt x="414" y="0"/>
                  </a:lnTo>
                  <a:lnTo>
                    <a:pt x="522" y="12"/>
                  </a:lnTo>
                  <a:lnTo>
                    <a:pt x="552" y="102"/>
                  </a:lnTo>
                  <a:lnTo>
                    <a:pt x="564" y="383"/>
                  </a:lnTo>
                  <a:lnTo>
                    <a:pt x="990" y="1727"/>
                  </a:lnTo>
                  <a:lnTo>
                    <a:pt x="798" y="1800"/>
                  </a:lnTo>
                  <a:lnTo>
                    <a:pt x="552" y="1800"/>
                  </a:lnTo>
                  <a:lnTo>
                    <a:pt x="410" y="2425"/>
                  </a:lnTo>
                  <a:lnTo>
                    <a:pt x="317" y="2334"/>
                  </a:lnTo>
                  <a:lnTo>
                    <a:pt x="326" y="2149"/>
                  </a:lnTo>
                  <a:lnTo>
                    <a:pt x="440" y="1541"/>
                  </a:lnTo>
                  <a:lnTo>
                    <a:pt x="335" y="906"/>
                  </a:lnTo>
                  <a:lnTo>
                    <a:pt x="201" y="1025"/>
                  </a:lnTo>
                  <a:lnTo>
                    <a:pt x="276" y="1170"/>
                  </a:lnTo>
                  <a:lnTo>
                    <a:pt x="280" y="1368"/>
                  </a:lnTo>
                  <a:lnTo>
                    <a:pt x="239" y="1721"/>
                  </a:lnTo>
                  <a:lnTo>
                    <a:pt x="251" y="1913"/>
                  </a:lnTo>
                  <a:lnTo>
                    <a:pt x="301" y="2036"/>
                  </a:lnTo>
                  <a:lnTo>
                    <a:pt x="217" y="1963"/>
                  </a:lnTo>
                  <a:lnTo>
                    <a:pt x="164" y="1733"/>
                  </a:lnTo>
                  <a:lnTo>
                    <a:pt x="214" y="1372"/>
                  </a:lnTo>
                  <a:lnTo>
                    <a:pt x="196" y="1160"/>
                  </a:lnTo>
                  <a:lnTo>
                    <a:pt x="121" y="1065"/>
                  </a:lnTo>
                  <a:lnTo>
                    <a:pt x="100" y="1109"/>
                  </a:lnTo>
                  <a:lnTo>
                    <a:pt x="0" y="1059"/>
                  </a:lnTo>
                  <a:lnTo>
                    <a:pt x="4" y="9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2" name="Freeform 29"/>
            <p:cNvSpPr>
              <a:spLocks/>
            </p:cNvSpPr>
            <p:nvPr/>
          </p:nvSpPr>
          <p:spPr bwMode="auto">
            <a:xfrm>
              <a:off x="847" y="3252"/>
              <a:ext cx="432" cy="422"/>
            </a:xfrm>
            <a:custGeom>
              <a:avLst/>
              <a:gdLst>
                <a:gd name="T0" fmla="*/ 4 w 1296"/>
                <a:gd name="T1" fmla="*/ 12 h 1265"/>
                <a:gd name="T2" fmla="*/ 10 w 1296"/>
                <a:gd name="T3" fmla="*/ 70 h 1265"/>
                <a:gd name="T4" fmla="*/ 0 w 1296"/>
                <a:gd name="T5" fmla="*/ 226 h 1265"/>
                <a:gd name="T6" fmla="*/ 6 w 1296"/>
                <a:gd name="T7" fmla="*/ 304 h 1265"/>
                <a:gd name="T8" fmla="*/ 67 w 1296"/>
                <a:gd name="T9" fmla="*/ 387 h 1265"/>
                <a:gd name="T10" fmla="*/ 151 w 1296"/>
                <a:gd name="T11" fmla="*/ 422 h 1265"/>
                <a:gd name="T12" fmla="*/ 287 w 1296"/>
                <a:gd name="T13" fmla="*/ 396 h 1265"/>
                <a:gd name="T14" fmla="*/ 432 w 1296"/>
                <a:gd name="T15" fmla="*/ 297 h 1265"/>
                <a:gd name="T16" fmla="*/ 408 w 1296"/>
                <a:gd name="T17" fmla="*/ 276 h 1265"/>
                <a:gd name="T18" fmla="*/ 269 w 1296"/>
                <a:gd name="T19" fmla="*/ 359 h 1265"/>
                <a:gd name="T20" fmla="*/ 153 w 1296"/>
                <a:gd name="T21" fmla="*/ 379 h 1265"/>
                <a:gd name="T22" fmla="*/ 96 w 1296"/>
                <a:gd name="T23" fmla="*/ 366 h 1265"/>
                <a:gd name="T24" fmla="*/ 55 w 1296"/>
                <a:gd name="T25" fmla="*/ 329 h 1265"/>
                <a:gd name="T26" fmla="*/ 25 w 1296"/>
                <a:gd name="T27" fmla="*/ 278 h 1265"/>
                <a:gd name="T28" fmla="*/ 28 w 1296"/>
                <a:gd name="T29" fmla="*/ 206 h 1265"/>
                <a:gd name="T30" fmla="*/ 49 w 1296"/>
                <a:gd name="T31" fmla="*/ 81 h 1265"/>
                <a:gd name="T32" fmla="*/ 18 w 1296"/>
                <a:gd name="T33" fmla="*/ 0 h 1265"/>
                <a:gd name="T34" fmla="*/ 4 w 1296"/>
                <a:gd name="T35" fmla="*/ 12 h 1265"/>
                <a:gd name="T36" fmla="*/ 4 w 1296"/>
                <a:gd name="T37" fmla="*/ 12 h 12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6"/>
                <a:gd name="T58" fmla="*/ 0 h 1265"/>
                <a:gd name="T59" fmla="*/ 1296 w 1296"/>
                <a:gd name="T60" fmla="*/ 1265 h 12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6" h="1265">
                  <a:moveTo>
                    <a:pt x="13" y="36"/>
                  </a:moveTo>
                  <a:lnTo>
                    <a:pt x="30" y="209"/>
                  </a:lnTo>
                  <a:lnTo>
                    <a:pt x="0" y="676"/>
                  </a:lnTo>
                  <a:lnTo>
                    <a:pt x="18" y="912"/>
                  </a:lnTo>
                  <a:lnTo>
                    <a:pt x="201" y="1160"/>
                  </a:lnTo>
                  <a:lnTo>
                    <a:pt x="452" y="1265"/>
                  </a:lnTo>
                  <a:lnTo>
                    <a:pt x="862" y="1188"/>
                  </a:lnTo>
                  <a:lnTo>
                    <a:pt x="1296" y="890"/>
                  </a:lnTo>
                  <a:lnTo>
                    <a:pt x="1225" y="827"/>
                  </a:lnTo>
                  <a:lnTo>
                    <a:pt x="807" y="1075"/>
                  </a:lnTo>
                  <a:lnTo>
                    <a:pt x="460" y="1136"/>
                  </a:lnTo>
                  <a:lnTo>
                    <a:pt x="289" y="1097"/>
                  </a:lnTo>
                  <a:lnTo>
                    <a:pt x="164" y="985"/>
                  </a:lnTo>
                  <a:lnTo>
                    <a:pt x="75" y="833"/>
                  </a:lnTo>
                  <a:lnTo>
                    <a:pt x="84" y="619"/>
                  </a:lnTo>
                  <a:lnTo>
                    <a:pt x="146" y="242"/>
                  </a:lnTo>
                  <a:lnTo>
                    <a:pt x="55" y="0"/>
                  </a:lnTo>
                  <a:lnTo>
                    <a:pt x="13" y="36"/>
                  </a:lnTo>
                  <a:close/>
                </a:path>
              </a:pathLst>
            </a:custGeom>
            <a:solidFill>
              <a:srgbClr val="AFA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3" name="Freeform 30"/>
            <p:cNvSpPr>
              <a:spLocks/>
            </p:cNvSpPr>
            <p:nvPr/>
          </p:nvSpPr>
          <p:spPr bwMode="auto">
            <a:xfrm>
              <a:off x="687" y="3198"/>
              <a:ext cx="145" cy="90"/>
            </a:xfrm>
            <a:custGeom>
              <a:avLst/>
              <a:gdLst>
                <a:gd name="T0" fmla="*/ 0 w 434"/>
                <a:gd name="T1" fmla="*/ 68 h 269"/>
                <a:gd name="T2" fmla="*/ 24 w 434"/>
                <a:gd name="T3" fmla="*/ 58 h 269"/>
                <a:gd name="T4" fmla="*/ 140 w 434"/>
                <a:gd name="T5" fmla="*/ 90 h 269"/>
                <a:gd name="T6" fmla="*/ 145 w 434"/>
                <a:gd name="T7" fmla="*/ 30 h 269"/>
                <a:gd name="T8" fmla="*/ 95 w 434"/>
                <a:gd name="T9" fmla="*/ 0 h 269"/>
                <a:gd name="T10" fmla="*/ 8 w 434"/>
                <a:gd name="T11" fmla="*/ 20 h 269"/>
                <a:gd name="T12" fmla="*/ 0 w 434"/>
                <a:gd name="T13" fmla="*/ 68 h 269"/>
                <a:gd name="T14" fmla="*/ 0 w 434"/>
                <a:gd name="T15" fmla="*/ 68 h 2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4"/>
                <a:gd name="T25" fmla="*/ 0 h 269"/>
                <a:gd name="T26" fmla="*/ 434 w 434"/>
                <a:gd name="T27" fmla="*/ 269 h 2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4" h="269">
                  <a:moveTo>
                    <a:pt x="0" y="202"/>
                  </a:moveTo>
                  <a:lnTo>
                    <a:pt x="71" y="174"/>
                  </a:lnTo>
                  <a:lnTo>
                    <a:pt x="418" y="269"/>
                  </a:lnTo>
                  <a:lnTo>
                    <a:pt x="434" y="91"/>
                  </a:lnTo>
                  <a:lnTo>
                    <a:pt x="284" y="0"/>
                  </a:lnTo>
                  <a:lnTo>
                    <a:pt x="25" y="61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4" name="Freeform 31"/>
            <p:cNvSpPr>
              <a:spLocks/>
            </p:cNvSpPr>
            <p:nvPr/>
          </p:nvSpPr>
          <p:spPr bwMode="auto">
            <a:xfrm>
              <a:off x="911" y="2972"/>
              <a:ext cx="55" cy="62"/>
            </a:xfrm>
            <a:custGeom>
              <a:avLst/>
              <a:gdLst>
                <a:gd name="T0" fmla="*/ 3 w 163"/>
                <a:gd name="T1" fmla="*/ 0 h 186"/>
                <a:gd name="T2" fmla="*/ 0 w 163"/>
                <a:gd name="T3" fmla="*/ 62 h 186"/>
                <a:gd name="T4" fmla="*/ 41 w 163"/>
                <a:gd name="T5" fmla="*/ 62 h 186"/>
                <a:gd name="T6" fmla="*/ 55 w 163"/>
                <a:gd name="T7" fmla="*/ 0 h 186"/>
                <a:gd name="T8" fmla="*/ 3 w 163"/>
                <a:gd name="T9" fmla="*/ 0 h 186"/>
                <a:gd name="T10" fmla="*/ 3 w 163"/>
                <a:gd name="T11" fmla="*/ 0 h 1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"/>
                <a:gd name="T19" fmla="*/ 0 h 186"/>
                <a:gd name="T20" fmla="*/ 163 w 163"/>
                <a:gd name="T21" fmla="*/ 186 h 1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" h="186">
                  <a:moveTo>
                    <a:pt x="8" y="0"/>
                  </a:moveTo>
                  <a:lnTo>
                    <a:pt x="0" y="186"/>
                  </a:lnTo>
                  <a:lnTo>
                    <a:pt x="121" y="186"/>
                  </a:lnTo>
                  <a:lnTo>
                    <a:pt x="163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D9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5" name="Freeform 32"/>
            <p:cNvSpPr>
              <a:spLocks/>
            </p:cNvSpPr>
            <p:nvPr/>
          </p:nvSpPr>
          <p:spPr bwMode="auto">
            <a:xfrm>
              <a:off x="1078" y="3568"/>
              <a:ext cx="60" cy="138"/>
            </a:xfrm>
            <a:custGeom>
              <a:avLst/>
              <a:gdLst>
                <a:gd name="T0" fmla="*/ 0 w 180"/>
                <a:gd name="T1" fmla="*/ 13 h 416"/>
                <a:gd name="T2" fmla="*/ 28 w 180"/>
                <a:gd name="T3" fmla="*/ 88 h 416"/>
                <a:gd name="T4" fmla="*/ 17 w 180"/>
                <a:gd name="T5" fmla="*/ 138 h 416"/>
                <a:gd name="T6" fmla="*/ 60 w 180"/>
                <a:gd name="T7" fmla="*/ 117 h 416"/>
                <a:gd name="T8" fmla="*/ 43 w 180"/>
                <a:gd name="T9" fmla="*/ 0 h 416"/>
                <a:gd name="T10" fmla="*/ 0 w 180"/>
                <a:gd name="T11" fmla="*/ 13 h 416"/>
                <a:gd name="T12" fmla="*/ 0 w 180"/>
                <a:gd name="T13" fmla="*/ 13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"/>
                <a:gd name="T22" fmla="*/ 0 h 416"/>
                <a:gd name="T23" fmla="*/ 180 w 180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" h="416">
                  <a:moveTo>
                    <a:pt x="0" y="39"/>
                  </a:moveTo>
                  <a:lnTo>
                    <a:pt x="84" y="264"/>
                  </a:lnTo>
                  <a:lnTo>
                    <a:pt x="50" y="416"/>
                  </a:lnTo>
                  <a:lnTo>
                    <a:pt x="180" y="353"/>
                  </a:lnTo>
                  <a:lnTo>
                    <a:pt x="130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6" name="Freeform 33"/>
            <p:cNvSpPr>
              <a:spLocks/>
            </p:cNvSpPr>
            <p:nvPr/>
          </p:nvSpPr>
          <p:spPr bwMode="auto">
            <a:xfrm>
              <a:off x="867" y="3500"/>
              <a:ext cx="110" cy="247"/>
            </a:xfrm>
            <a:custGeom>
              <a:avLst/>
              <a:gdLst>
                <a:gd name="T0" fmla="*/ 110 w 331"/>
                <a:gd name="T1" fmla="*/ 9 h 741"/>
                <a:gd name="T2" fmla="*/ 67 w 331"/>
                <a:gd name="T3" fmla="*/ 209 h 741"/>
                <a:gd name="T4" fmla="*/ 67 w 331"/>
                <a:gd name="T5" fmla="*/ 247 h 741"/>
                <a:gd name="T6" fmla="*/ 1 w 331"/>
                <a:gd name="T7" fmla="*/ 247 h 741"/>
                <a:gd name="T8" fmla="*/ 0 w 331"/>
                <a:gd name="T9" fmla="*/ 217 h 741"/>
                <a:gd name="T10" fmla="*/ 36 w 331"/>
                <a:gd name="T11" fmla="*/ 198 h 741"/>
                <a:gd name="T12" fmla="*/ 71 w 331"/>
                <a:gd name="T13" fmla="*/ 0 h 741"/>
                <a:gd name="T14" fmla="*/ 110 w 331"/>
                <a:gd name="T15" fmla="*/ 9 h 741"/>
                <a:gd name="T16" fmla="*/ 110 w 331"/>
                <a:gd name="T17" fmla="*/ 9 h 7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31"/>
                <a:gd name="T28" fmla="*/ 0 h 741"/>
                <a:gd name="T29" fmla="*/ 331 w 331"/>
                <a:gd name="T30" fmla="*/ 741 h 7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31" h="741">
                  <a:moveTo>
                    <a:pt x="331" y="27"/>
                  </a:moveTo>
                  <a:lnTo>
                    <a:pt x="201" y="628"/>
                  </a:lnTo>
                  <a:lnTo>
                    <a:pt x="201" y="741"/>
                  </a:lnTo>
                  <a:lnTo>
                    <a:pt x="4" y="741"/>
                  </a:lnTo>
                  <a:lnTo>
                    <a:pt x="0" y="652"/>
                  </a:lnTo>
                  <a:lnTo>
                    <a:pt x="109" y="595"/>
                  </a:lnTo>
                  <a:lnTo>
                    <a:pt x="213" y="0"/>
                  </a:lnTo>
                  <a:lnTo>
                    <a:pt x="331" y="27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7" name="Freeform 34"/>
            <p:cNvSpPr>
              <a:spLocks/>
            </p:cNvSpPr>
            <p:nvPr/>
          </p:nvSpPr>
          <p:spPr bwMode="auto">
            <a:xfrm>
              <a:off x="772" y="3159"/>
              <a:ext cx="107" cy="118"/>
            </a:xfrm>
            <a:custGeom>
              <a:avLst/>
              <a:gdLst>
                <a:gd name="T0" fmla="*/ 38 w 322"/>
                <a:gd name="T1" fmla="*/ 0 h 354"/>
                <a:gd name="T2" fmla="*/ 24 w 322"/>
                <a:gd name="T3" fmla="*/ 45 h 354"/>
                <a:gd name="T4" fmla="*/ 0 w 322"/>
                <a:gd name="T5" fmla="*/ 56 h 354"/>
                <a:gd name="T6" fmla="*/ 7 w 322"/>
                <a:gd name="T7" fmla="*/ 118 h 354"/>
                <a:gd name="T8" fmla="*/ 42 w 322"/>
                <a:gd name="T9" fmla="*/ 111 h 354"/>
                <a:gd name="T10" fmla="*/ 107 w 322"/>
                <a:gd name="T11" fmla="*/ 64 h 354"/>
                <a:gd name="T12" fmla="*/ 90 w 322"/>
                <a:gd name="T13" fmla="*/ 19 h 354"/>
                <a:gd name="T14" fmla="*/ 70 w 322"/>
                <a:gd name="T15" fmla="*/ 36 h 354"/>
                <a:gd name="T16" fmla="*/ 38 w 322"/>
                <a:gd name="T17" fmla="*/ 0 h 354"/>
                <a:gd name="T18" fmla="*/ 38 w 322"/>
                <a:gd name="T19" fmla="*/ 0 h 3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354"/>
                <a:gd name="T32" fmla="*/ 322 w 322"/>
                <a:gd name="T33" fmla="*/ 354 h 3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354">
                  <a:moveTo>
                    <a:pt x="114" y="0"/>
                  </a:moveTo>
                  <a:lnTo>
                    <a:pt x="72" y="135"/>
                  </a:lnTo>
                  <a:lnTo>
                    <a:pt x="0" y="169"/>
                  </a:lnTo>
                  <a:lnTo>
                    <a:pt x="22" y="354"/>
                  </a:lnTo>
                  <a:lnTo>
                    <a:pt x="126" y="332"/>
                  </a:lnTo>
                  <a:lnTo>
                    <a:pt x="322" y="191"/>
                  </a:lnTo>
                  <a:lnTo>
                    <a:pt x="272" y="56"/>
                  </a:lnTo>
                  <a:lnTo>
                    <a:pt x="210" y="10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8" name="Freeform 35"/>
            <p:cNvSpPr>
              <a:spLocks/>
            </p:cNvSpPr>
            <p:nvPr/>
          </p:nvSpPr>
          <p:spPr bwMode="auto">
            <a:xfrm>
              <a:off x="908" y="2908"/>
              <a:ext cx="116" cy="77"/>
            </a:xfrm>
            <a:custGeom>
              <a:avLst/>
              <a:gdLst>
                <a:gd name="T0" fmla="*/ 0 w 347"/>
                <a:gd name="T1" fmla="*/ 51 h 230"/>
                <a:gd name="T2" fmla="*/ 66 w 347"/>
                <a:gd name="T3" fmla="*/ 55 h 230"/>
                <a:gd name="T4" fmla="*/ 116 w 347"/>
                <a:gd name="T5" fmla="*/ 77 h 230"/>
                <a:gd name="T6" fmla="*/ 70 w 347"/>
                <a:gd name="T7" fmla="*/ 35 h 230"/>
                <a:gd name="T8" fmla="*/ 45 w 347"/>
                <a:gd name="T9" fmla="*/ 7 h 230"/>
                <a:gd name="T10" fmla="*/ 13 w 347"/>
                <a:gd name="T11" fmla="*/ 0 h 230"/>
                <a:gd name="T12" fmla="*/ 0 w 347"/>
                <a:gd name="T13" fmla="*/ 51 h 230"/>
                <a:gd name="T14" fmla="*/ 0 w 347"/>
                <a:gd name="T15" fmla="*/ 51 h 2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7"/>
                <a:gd name="T25" fmla="*/ 0 h 230"/>
                <a:gd name="T26" fmla="*/ 347 w 347"/>
                <a:gd name="T27" fmla="*/ 230 h 2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7" h="230">
                  <a:moveTo>
                    <a:pt x="0" y="151"/>
                  </a:moveTo>
                  <a:lnTo>
                    <a:pt x="197" y="163"/>
                  </a:lnTo>
                  <a:lnTo>
                    <a:pt x="347" y="230"/>
                  </a:lnTo>
                  <a:lnTo>
                    <a:pt x="209" y="106"/>
                  </a:lnTo>
                  <a:lnTo>
                    <a:pt x="135" y="22"/>
                  </a:lnTo>
                  <a:lnTo>
                    <a:pt x="38" y="0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49" name="Freeform 36"/>
            <p:cNvSpPr>
              <a:spLocks/>
            </p:cNvSpPr>
            <p:nvPr/>
          </p:nvSpPr>
          <p:spPr bwMode="auto">
            <a:xfrm>
              <a:off x="839" y="3043"/>
              <a:ext cx="285" cy="455"/>
            </a:xfrm>
            <a:custGeom>
              <a:avLst/>
              <a:gdLst>
                <a:gd name="T0" fmla="*/ 0 w 857"/>
                <a:gd name="T1" fmla="*/ 129 h 1366"/>
                <a:gd name="T2" fmla="*/ 14 w 857"/>
                <a:gd name="T3" fmla="*/ 148 h 1366"/>
                <a:gd name="T4" fmla="*/ 40 w 857"/>
                <a:gd name="T5" fmla="*/ 123 h 1366"/>
                <a:gd name="T6" fmla="*/ 59 w 857"/>
                <a:gd name="T7" fmla="*/ 180 h 1366"/>
                <a:gd name="T8" fmla="*/ 79 w 857"/>
                <a:gd name="T9" fmla="*/ 206 h 1366"/>
                <a:gd name="T10" fmla="*/ 106 w 857"/>
                <a:gd name="T11" fmla="*/ 455 h 1366"/>
                <a:gd name="T12" fmla="*/ 285 w 857"/>
                <a:gd name="T13" fmla="*/ 444 h 1366"/>
                <a:gd name="T14" fmla="*/ 214 w 857"/>
                <a:gd name="T15" fmla="*/ 118 h 1366"/>
                <a:gd name="T16" fmla="*/ 160 w 857"/>
                <a:gd name="T17" fmla="*/ 0 h 1366"/>
                <a:gd name="T18" fmla="*/ 95 w 857"/>
                <a:gd name="T19" fmla="*/ 5 h 1366"/>
                <a:gd name="T20" fmla="*/ 0 w 857"/>
                <a:gd name="T21" fmla="*/ 129 h 1366"/>
                <a:gd name="T22" fmla="*/ 0 w 857"/>
                <a:gd name="T23" fmla="*/ 129 h 13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57"/>
                <a:gd name="T37" fmla="*/ 0 h 1366"/>
                <a:gd name="T38" fmla="*/ 857 w 857"/>
                <a:gd name="T39" fmla="*/ 1366 h 13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57" h="1366">
                  <a:moveTo>
                    <a:pt x="0" y="387"/>
                  </a:moveTo>
                  <a:lnTo>
                    <a:pt x="43" y="444"/>
                  </a:lnTo>
                  <a:lnTo>
                    <a:pt x="121" y="370"/>
                  </a:lnTo>
                  <a:lnTo>
                    <a:pt x="176" y="539"/>
                  </a:lnTo>
                  <a:lnTo>
                    <a:pt x="239" y="618"/>
                  </a:lnTo>
                  <a:lnTo>
                    <a:pt x="319" y="1366"/>
                  </a:lnTo>
                  <a:lnTo>
                    <a:pt x="857" y="1332"/>
                  </a:lnTo>
                  <a:lnTo>
                    <a:pt x="644" y="353"/>
                  </a:lnTo>
                  <a:lnTo>
                    <a:pt x="481" y="0"/>
                  </a:lnTo>
                  <a:lnTo>
                    <a:pt x="285" y="16"/>
                  </a:lnTo>
                  <a:lnTo>
                    <a:pt x="0" y="38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0" name="Freeform 37"/>
            <p:cNvSpPr>
              <a:spLocks/>
            </p:cNvSpPr>
            <p:nvPr/>
          </p:nvSpPr>
          <p:spPr bwMode="auto">
            <a:xfrm>
              <a:off x="674" y="3380"/>
              <a:ext cx="21" cy="58"/>
            </a:xfrm>
            <a:custGeom>
              <a:avLst/>
              <a:gdLst>
                <a:gd name="T0" fmla="*/ 14 w 63"/>
                <a:gd name="T1" fmla="*/ 0 h 174"/>
                <a:gd name="T2" fmla="*/ 21 w 63"/>
                <a:gd name="T3" fmla="*/ 45 h 174"/>
                <a:gd name="T4" fmla="*/ 6 w 63"/>
                <a:gd name="T5" fmla="*/ 58 h 174"/>
                <a:gd name="T6" fmla="*/ 0 w 63"/>
                <a:gd name="T7" fmla="*/ 36 h 174"/>
                <a:gd name="T8" fmla="*/ 14 w 63"/>
                <a:gd name="T9" fmla="*/ 0 h 174"/>
                <a:gd name="T10" fmla="*/ 14 w 63"/>
                <a:gd name="T11" fmla="*/ 0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74"/>
                <a:gd name="T20" fmla="*/ 63 w 63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74">
                  <a:moveTo>
                    <a:pt x="43" y="0"/>
                  </a:moveTo>
                  <a:lnTo>
                    <a:pt x="63" y="135"/>
                  </a:lnTo>
                  <a:lnTo>
                    <a:pt x="18" y="174"/>
                  </a:lnTo>
                  <a:lnTo>
                    <a:pt x="0" y="10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73E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1" name="Freeform 38"/>
            <p:cNvSpPr>
              <a:spLocks/>
            </p:cNvSpPr>
            <p:nvPr/>
          </p:nvSpPr>
          <p:spPr bwMode="auto">
            <a:xfrm>
              <a:off x="919" y="3232"/>
              <a:ext cx="145" cy="118"/>
            </a:xfrm>
            <a:custGeom>
              <a:avLst/>
              <a:gdLst>
                <a:gd name="T0" fmla="*/ 0 w 435"/>
                <a:gd name="T1" fmla="*/ 47 h 355"/>
                <a:gd name="T2" fmla="*/ 141 w 435"/>
                <a:gd name="T3" fmla="*/ 0 h 355"/>
                <a:gd name="T4" fmla="*/ 145 w 435"/>
                <a:gd name="T5" fmla="*/ 73 h 355"/>
                <a:gd name="T6" fmla="*/ 18 w 435"/>
                <a:gd name="T7" fmla="*/ 118 h 355"/>
                <a:gd name="T8" fmla="*/ 0 w 435"/>
                <a:gd name="T9" fmla="*/ 47 h 355"/>
                <a:gd name="T10" fmla="*/ 0 w 435"/>
                <a:gd name="T11" fmla="*/ 47 h 3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5"/>
                <a:gd name="T19" fmla="*/ 0 h 355"/>
                <a:gd name="T20" fmla="*/ 435 w 435"/>
                <a:gd name="T21" fmla="*/ 355 h 3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5" h="355">
                  <a:moveTo>
                    <a:pt x="0" y="141"/>
                  </a:moveTo>
                  <a:lnTo>
                    <a:pt x="422" y="0"/>
                  </a:lnTo>
                  <a:lnTo>
                    <a:pt x="435" y="220"/>
                  </a:lnTo>
                  <a:lnTo>
                    <a:pt x="55" y="355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2" name="Freeform 39"/>
            <p:cNvSpPr>
              <a:spLocks/>
            </p:cNvSpPr>
            <p:nvPr/>
          </p:nvSpPr>
          <p:spPr bwMode="auto">
            <a:xfrm>
              <a:off x="690" y="3226"/>
              <a:ext cx="98" cy="48"/>
            </a:xfrm>
            <a:custGeom>
              <a:avLst/>
              <a:gdLst>
                <a:gd name="T0" fmla="*/ 13 w 293"/>
                <a:gd name="T1" fmla="*/ 0 h 146"/>
                <a:gd name="T2" fmla="*/ 12 w 293"/>
                <a:gd name="T3" fmla="*/ 26 h 146"/>
                <a:gd name="T4" fmla="*/ 0 w 293"/>
                <a:gd name="T5" fmla="*/ 26 h 146"/>
                <a:gd name="T6" fmla="*/ 0 w 293"/>
                <a:gd name="T7" fmla="*/ 40 h 146"/>
                <a:gd name="T8" fmla="*/ 13 w 293"/>
                <a:gd name="T9" fmla="*/ 34 h 146"/>
                <a:gd name="T10" fmla="*/ 23 w 293"/>
                <a:gd name="T11" fmla="*/ 24 h 146"/>
                <a:gd name="T12" fmla="*/ 98 w 293"/>
                <a:gd name="T13" fmla="*/ 48 h 146"/>
                <a:gd name="T14" fmla="*/ 86 w 293"/>
                <a:gd name="T15" fmla="*/ 6 h 146"/>
                <a:gd name="T16" fmla="*/ 77 w 293"/>
                <a:gd name="T17" fmla="*/ 32 h 146"/>
                <a:gd name="T18" fmla="*/ 69 w 293"/>
                <a:gd name="T19" fmla="*/ 2 h 146"/>
                <a:gd name="T20" fmla="*/ 57 w 293"/>
                <a:gd name="T21" fmla="*/ 26 h 146"/>
                <a:gd name="T22" fmla="*/ 45 w 293"/>
                <a:gd name="T23" fmla="*/ 6 h 146"/>
                <a:gd name="T24" fmla="*/ 21 w 293"/>
                <a:gd name="T25" fmla="*/ 10 h 146"/>
                <a:gd name="T26" fmla="*/ 13 w 293"/>
                <a:gd name="T27" fmla="*/ 0 h 146"/>
                <a:gd name="T28" fmla="*/ 13 w 293"/>
                <a:gd name="T29" fmla="*/ 0 h 14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3"/>
                <a:gd name="T46" fmla="*/ 0 h 146"/>
                <a:gd name="T47" fmla="*/ 293 w 293"/>
                <a:gd name="T48" fmla="*/ 146 h 14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3" h="146">
                  <a:moveTo>
                    <a:pt x="40" y="0"/>
                  </a:moveTo>
                  <a:lnTo>
                    <a:pt x="36" y="79"/>
                  </a:lnTo>
                  <a:lnTo>
                    <a:pt x="0" y="79"/>
                  </a:lnTo>
                  <a:lnTo>
                    <a:pt x="0" y="121"/>
                  </a:lnTo>
                  <a:lnTo>
                    <a:pt x="40" y="104"/>
                  </a:lnTo>
                  <a:lnTo>
                    <a:pt x="68" y="73"/>
                  </a:lnTo>
                  <a:lnTo>
                    <a:pt x="293" y="146"/>
                  </a:lnTo>
                  <a:lnTo>
                    <a:pt x="257" y="17"/>
                  </a:lnTo>
                  <a:lnTo>
                    <a:pt x="230" y="98"/>
                  </a:lnTo>
                  <a:lnTo>
                    <a:pt x="207" y="6"/>
                  </a:lnTo>
                  <a:lnTo>
                    <a:pt x="171" y="79"/>
                  </a:lnTo>
                  <a:lnTo>
                    <a:pt x="135" y="17"/>
                  </a:lnTo>
                  <a:lnTo>
                    <a:pt x="63" y="3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3" name="Freeform 40"/>
            <p:cNvSpPr>
              <a:spLocks/>
            </p:cNvSpPr>
            <p:nvPr/>
          </p:nvSpPr>
          <p:spPr bwMode="auto">
            <a:xfrm>
              <a:off x="711" y="3208"/>
              <a:ext cx="74" cy="14"/>
            </a:xfrm>
            <a:custGeom>
              <a:avLst/>
              <a:gdLst>
                <a:gd name="T0" fmla="*/ 0 w 222"/>
                <a:gd name="T1" fmla="*/ 10 h 42"/>
                <a:gd name="T2" fmla="*/ 74 w 222"/>
                <a:gd name="T3" fmla="*/ 0 h 42"/>
                <a:gd name="T4" fmla="*/ 68 w 222"/>
                <a:gd name="T5" fmla="*/ 14 h 42"/>
                <a:gd name="T6" fmla="*/ 0 w 222"/>
                <a:gd name="T7" fmla="*/ 10 h 42"/>
                <a:gd name="T8" fmla="*/ 0 w 222"/>
                <a:gd name="T9" fmla="*/ 1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"/>
                <a:gd name="T16" fmla="*/ 0 h 42"/>
                <a:gd name="T17" fmla="*/ 222 w 222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" h="42">
                  <a:moveTo>
                    <a:pt x="0" y="30"/>
                  </a:moveTo>
                  <a:lnTo>
                    <a:pt x="222" y="0"/>
                  </a:lnTo>
                  <a:lnTo>
                    <a:pt x="203" y="4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4" name="Freeform 41"/>
            <p:cNvSpPr>
              <a:spLocks/>
            </p:cNvSpPr>
            <p:nvPr/>
          </p:nvSpPr>
          <p:spPr bwMode="auto">
            <a:xfrm>
              <a:off x="679" y="3379"/>
              <a:ext cx="22" cy="60"/>
            </a:xfrm>
            <a:custGeom>
              <a:avLst/>
              <a:gdLst>
                <a:gd name="T0" fmla="*/ 10 w 64"/>
                <a:gd name="T1" fmla="*/ 0 h 178"/>
                <a:gd name="T2" fmla="*/ 8 w 64"/>
                <a:gd name="T3" fmla="*/ 21 h 178"/>
                <a:gd name="T4" fmla="*/ 0 w 64"/>
                <a:gd name="T5" fmla="*/ 50 h 178"/>
                <a:gd name="T6" fmla="*/ 11 w 64"/>
                <a:gd name="T7" fmla="*/ 60 h 178"/>
                <a:gd name="T8" fmla="*/ 22 w 64"/>
                <a:gd name="T9" fmla="*/ 43 h 178"/>
                <a:gd name="T10" fmla="*/ 19 w 64"/>
                <a:gd name="T11" fmla="*/ 27 h 178"/>
                <a:gd name="T12" fmla="*/ 12 w 64"/>
                <a:gd name="T13" fmla="*/ 41 h 178"/>
                <a:gd name="T14" fmla="*/ 10 w 64"/>
                <a:gd name="T15" fmla="*/ 0 h 178"/>
                <a:gd name="T16" fmla="*/ 10 w 64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178"/>
                <a:gd name="T29" fmla="*/ 64 w 64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178">
                  <a:moveTo>
                    <a:pt x="28" y="0"/>
                  </a:moveTo>
                  <a:lnTo>
                    <a:pt x="23" y="62"/>
                  </a:lnTo>
                  <a:lnTo>
                    <a:pt x="0" y="147"/>
                  </a:lnTo>
                  <a:lnTo>
                    <a:pt x="32" y="178"/>
                  </a:lnTo>
                  <a:lnTo>
                    <a:pt x="64" y="128"/>
                  </a:lnTo>
                  <a:lnTo>
                    <a:pt x="55" y="80"/>
                  </a:lnTo>
                  <a:lnTo>
                    <a:pt x="36" y="12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5" name="Freeform 42"/>
            <p:cNvSpPr>
              <a:spLocks/>
            </p:cNvSpPr>
            <p:nvPr/>
          </p:nvSpPr>
          <p:spPr bwMode="auto">
            <a:xfrm>
              <a:off x="639" y="3678"/>
              <a:ext cx="149" cy="79"/>
            </a:xfrm>
            <a:custGeom>
              <a:avLst/>
              <a:gdLst>
                <a:gd name="T0" fmla="*/ 74 w 447"/>
                <a:gd name="T1" fmla="*/ 0 h 237"/>
                <a:gd name="T2" fmla="*/ 29 w 447"/>
                <a:gd name="T3" fmla="*/ 10 h 237"/>
                <a:gd name="T4" fmla="*/ 0 w 447"/>
                <a:gd name="T5" fmla="*/ 32 h 237"/>
                <a:gd name="T6" fmla="*/ 0 w 447"/>
                <a:gd name="T7" fmla="*/ 63 h 237"/>
                <a:gd name="T8" fmla="*/ 33 w 447"/>
                <a:gd name="T9" fmla="*/ 79 h 237"/>
                <a:gd name="T10" fmla="*/ 91 w 447"/>
                <a:gd name="T11" fmla="*/ 79 h 237"/>
                <a:gd name="T12" fmla="*/ 148 w 447"/>
                <a:gd name="T13" fmla="*/ 59 h 237"/>
                <a:gd name="T14" fmla="*/ 149 w 447"/>
                <a:gd name="T15" fmla="*/ 38 h 237"/>
                <a:gd name="T16" fmla="*/ 127 w 447"/>
                <a:gd name="T17" fmla="*/ 24 h 237"/>
                <a:gd name="T18" fmla="*/ 84 w 447"/>
                <a:gd name="T19" fmla="*/ 26 h 237"/>
                <a:gd name="T20" fmla="*/ 75 w 447"/>
                <a:gd name="T21" fmla="*/ 18 h 237"/>
                <a:gd name="T22" fmla="*/ 72 w 447"/>
                <a:gd name="T23" fmla="*/ 30 h 237"/>
                <a:gd name="T24" fmla="*/ 92 w 447"/>
                <a:gd name="T25" fmla="*/ 40 h 237"/>
                <a:gd name="T26" fmla="*/ 125 w 447"/>
                <a:gd name="T27" fmla="*/ 38 h 237"/>
                <a:gd name="T28" fmla="*/ 139 w 447"/>
                <a:gd name="T29" fmla="*/ 49 h 237"/>
                <a:gd name="T30" fmla="*/ 99 w 447"/>
                <a:gd name="T31" fmla="*/ 67 h 237"/>
                <a:gd name="T32" fmla="*/ 32 w 447"/>
                <a:gd name="T33" fmla="*/ 65 h 237"/>
                <a:gd name="T34" fmla="*/ 15 w 447"/>
                <a:gd name="T35" fmla="*/ 51 h 237"/>
                <a:gd name="T36" fmla="*/ 15 w 447"/>
                <a:gd name="T37" fmla="*/ 35 h 237"/>
                <a:gd name="T38" fmla="*/ 47 w 447"/>
                <a:gd name="T39" fmla="*/ 14 h 237"/>
                <a:gd name="T40" fmla="*/ 74 w 447"/>
                <a:gd name="T41" fmla="*/ 0 h 237"/>
                <a:gd name="T42" fmla="*/ 74 w 447"/>
                <a:gd name="T43" fmla="*/ 0 h 23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7"/>
                <a:gd name="T67" fmla="*/ 0 h 237"/>
                <a:gd name="T68" fmla="*/ 447 w 447"/>
                <a:gd name="T69" fmla="*/ 237 h 23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7" h="237">
                  <a:moveTo>
                    <a:pt x="222" y="0"/>
                  </a:moveTo>
                  <a:lnTo>
                    <a:pt x="86" y="30"/>
                  </a:lnTo>
                  <a:lnTo>
                    <a:pt x="0" y="96"/>
                  </a:lnTo>
                  <a:lnTo>
                    <a:pt x="0" y="189"/>
                  </a:lnTo>
                  <a:lnTo>
                    <a:pt x="100" y="237"/>
                  </a:lnTo>
                  <a:lnTo>
                    <a:pt x="272" y="237"/>
                  </a:lnTo>
                  <a:lnTo>
                    <a:pt x="443" y="176"/>
                  </a:lnTo>
                  <a:lnTo>
                    <a:pt x="447" y="115"/>
                  </a:lnTo>
                  <a:lnTo>
                    <a:pt x="380" y="73"/>
                  </a:lnTo>
                  <a:lnTo>
                    <a:pt x="253" y="79"/>
                  </a:lnTo>
                  <a:lnTo>
                    <a:pt x="226" y="54"/>
                  </a:lnTo>
                  <a:lnTo>
                    <a:pt x="217" y="91"/>
                  </a:lnTo>
                  <a:lnTo>
                    <a:pt x="276" y="121"/>
                  </a:lnTo>
                  <a:lnTo>
                    <a:pt x="375" y="115"/>
                  </a:lnTo>
                  <a:lnTo>
                    <a:pt x="416" y="146"/>
                  </a:lnTo>
                  <a:lnTo>
                    <a:pt x="298" y="200"/>
                  </a:lnTo>
                  <a:lnTo>
                    <a:pt x="95" y="195"/>
                  </a:lnTo>
                  <a:lnTo>
                    <a:pt x="46" y="152"/>
                  </a:lnTo>
                  <a:lnTo>
                    <a:pt x="46" y="104"/>
                  </a:lnTo>
                  <a:lnTo>
                    <a:pt x="140" y="4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6" name="Freeform 43"/>
            <p:cNvSpPr>
              <a:spLocks/>
            </p:cNvSpPr>
            <p:nvPr/>
          </p:nvSpPr>
          <p:spPr bwMode="auto">
            <a:xfrm>
              <a:off x="777" y="3164"/>
              <a:ext cx="129" cy="126"/>
            </a:xfrm>
            <a:custGeom>
              <a:avLst/>
              <a:gdLst>
                <a:gd name="T0" fmla="*/ 7 w 387"/>
                <a:gd name="T1" fmla="*/ 114 h 379"/>
                <a:gd name="T2" fmla="*/ 25 w 387"/>
                <a:gd name="T3" fmla="*/ 112 h 379"/>
                <a:gd name="T4" fmla="*/ 35 w 387"/>
                <a:gd name="T5" fmla="*/ 126 h 379"/>
                <a:gd name="T6" fmla="*/ 58 w 387"/>
                <a:gd name="T7" fmla="*/ 118 h 379"/>
                <a:gd name="T8" fmla="*/ 69 w 387"/>
                <a:gd name="T9" fmla="*/ 95 h 379"/>
                <a:gd name="T10" fmla="*/ 129 w 387"/>
                <a:gd name="T11" fmla="*/ 73 h 379"/>
                <a:gd name="T12" fmla="*/ 94 w 387"/>
                <a:gd name="T13" fmla="*/ 0 h 379"/>
                <a:gd name="T14" fmla="*/ 45 w 387"/>
                <a:gd name="T15" fmla="*/ 52 h 379"/>
                <a:gd name="T16" fmla="*/ 31 w 387"/>
                <a:gd name="T17" fmla="*/ 82 h 379"/>
                <a:gd name="T18" fmla="*/ 94 w 387"/>
                <a:gd name="T19" fmla="*/ 17 h 379"/>
                <a:gd name="T20" fmla="*/ 110 w 387"/>
                <a:gd name="T21" fmla="*/ 60 h 379"/>
                <a:gd name="T22" fmla="*/ 89 w 387"/>
                <a:gd name="T23" fmla="*/ 43 h 379"/>
                <a:gd name="T24" fmla="*/ 91 w 387"/>
                <a:gd name="T25" fmla="*/ 73 h 379"/>
                <a:gd name="T26" fmla="*/ 63 w 387"/>
                <a:gd name="T27" fmla="*/ 79 h 379"/>
                <a:gd name="T28" fmla="*/ 53 w 387"/>
                <a:gd name="T29" fmla="*/ 109 h 379"/>
                <a:gd name="T30" fmla="*/ 27 w 387"/>
                <a:gd name="T31" fmla="*/ 100 h 379"/>
                <a:gd name="T32" fmla="*/ 0 w 387"/>
                <a:gd name="T33" fmla="*/ 100 h 379"/>
                <a:gd name="T34" fmla="*/ 7 w 387"/>
                <a:gd name="T35" fmla="*/ 114 h 379"/>
                <a:gd name="T36" fmla="*/ 7 w 387"/>
                <a:gd name="T37" fmla="*/ 114 h 3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87"/>
                <a:gd name="T58" fmla="*/ 0 h 379"/>
                <a:gd name="T59" fmla="*/ 387 w 387"/>
                <a:gd name="T60" fmla="*/ 379 h 3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87" h="379">
                  <a:moveTo>
                    <a:pt x="20" y="344"/>
                  </a:moveTo>
                  <a:lnTo>
                    <a:pt x="75" y="337"/>
                  </a:lnTo>
                  <a:lnTo>
                    <a:pt x="104" y="379"/>
                  </a:lnTo>
                  <a:lnTo>
                    <a:pt x="174" y="356"/>
                  </a:lnTo>
                  <a:lnTo>
                    <a:pt x="207" y="285"/>
                  </a:lnTo>
                  <a:lnTo>
                    <a:pt x="387" y="219"/>
                  </a:lnTo>
                  <a:lnTo>
                    <a:pt x="282" y="0"/>
                  </a:lnTo>
                  <a:lnTo>
                    <a:pt x="136" y="156"/>
                  </a:lnTo>
                  <a:lnTo>
                    <a:pt x="92" y="246"/>
                  </a:lnTo>
                  <a:lnTo>
                    <a:pt x="282" y="51"/>
                  </a:lnTo>
                  <a:lnTo>
                    <a:pt x="329" y="180"/>
                  </a:lnTo>
                  <a:lnTo>
                    <a:pt x="268" y="129"/>
                  </a:lnTo>
                  <a:lnTo>
                    <a:pt x="273" y="219"/>
                  </a:lnTo>
                  <a:lnTo>
                    <a:pt x="189" y="239"/>
                  </a:lnTo>
                  <a:lnTo>
                    <a:pt x="160" y="329"/>
                  </a:lnTo>
                  <a:lnTo>
                    <a:pt x="81" y="302"/>
                  </a:lnTo>
                  <a:lnTo>
                    <a:pt x="0" y="302"/>
                  </a:lnTo>
                  <a:lnTo>
                    <a:pt x="2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7" name="Freeform 44"/>
            <p:cNvSpPr>
              <a:spLocks/>
            </p:cNvSpPr>
            <p:nvPr/>
          </p:nvSpPr>
          <p:spPr bwMode="auto">
            <a:xfrm>
              <a:off x="789" y="3212"/>
              <a:ext cx="29" cy="21"/>
            </a:xfrm>
            <a:custGeom>
              <a:avLst/>
              <a:gdLst>
                <a:gd name="T0" fmla="*/ 0 w 87"/>
                <a:gd name="T1" fmla="*/ 0 h 63"/>
                <a:gd name="T2" fmla="*/ 23 w 87"/>
                <a:gd name="T3" fmla="*/ 1 h 63"/>
                <a:gd name="T4" fmla="*/ 29 w 87"/>
                <a:gd name="T5" fmla="*/ 21 h 63"/>
                <a:gd name="T6" fmla="*/ 0 w 87"/>
                <a:gd name="T7" fmla="*/ 0 h 63"/>
                <a:gd name="T8" fmla="*/ 0 w 8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63"/>
                <a:gd name="T17" fmla="*/ 87 w 8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63">
                  <a:moveTo>
                    <a:pt x="0" y="0"/>
                  </a:moveTo>
                  <a:lnTo>
                    <a:pt x="69" y="4"/>
                  </a:lnTo>
                  <a:lnTo>
                    <a:pt x="87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8" name="Freeform 45"/>
            <p:cNvSpPr>
              <a:spLocks/>
            </p:cNvSpPr>
            <p:nvPr/>
          </p:nvSpPr>
          <p:spPr bwMode="auto">
            <a:xfrm>
              <a:off x="803" y="3146"/>
              <a:ext cx="55" cy="60"/>
            </a:xfrm>
            <a:custGeom>
              <a:avLst/>
              <a:gdLst>
                <a:gd name="T0" fmla="*/ 0 w 164"/>
                <a:gd name="T1" fmla="*/ 60 h 178"/>
                <a:gd name="T2" fmla="*/ 18 w 164"/>
                <a:gd name="T3" fmla="*/ 0 h 178"/>
                <a:gd name="T4" fmla="*/ 55 w 164"/>
                <a:gd name="T5" fmla="*/ 37 h 178"/>
                <a:gd name="T6" fmla="*/ 46 w 164"/>
                <a:gd name="T7" fmla="*/ 48 h 178"/>
                <a:gd name="T8" fmla="*/ 23 w 164"/>
                <a:gd name="T9" fmla="*/ 19 h 178"/>
                <a:gd name="T10" fmla="*/ 0 w 164"/>
                <a:gd name="T11" fmla="*/ 60 h 178"/>
                <a:gd name="T12" fmla="*/ 0 w 164"/>
                <a:gd name="T13" fmla="*/ 60 h 1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4"/>
                <a:gd name="T22" fmla="*/ 0 h 178"/>
                <a:gd name="T23" fmla="*/ 164 w 164"/>
                <a:gd name="T24" fmla="*/ 178 h 1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4" h="178">
                  <a:moveTo>
                    <a:pt x="0" y="178"/>
                  </a:moveTo>
                  <a:lnTo>
                    <a:pt x="53" y="0"/>
                  </a:lnTo>
                  <a:lnTo>
                    <a:pt x="164" y="110"/>
                  </a:lnTo>
                  <a:lnTo>
                    <a:pt x="138" y="141"/>
                  </a:lnTo>
                  <a:lnTo>
                    <a:pt x="70" y="56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59" name="Freeform 46"/>
            <p:cNvSpPr>
              <a:spLocks/>
            </p:cNvSpPr>
            <p:nvPr/>
          </p:nvSpPr>
          <p:spPr bwMode="auto">
            <a:xfrm>
              <a:off x="837" y="2896"/>
              <a:ext cx="201" cy="281"/>
            </a:xfrm>
            <a:custGeom>
              <a:avLst/>
              <a:gdLst>
                <a:gd name="T0" fmla="*/ 0 w 603"/>
                <a:gd name="T1" fmla="*/ 273 h 843"/>
                <a:gd name="T2" fmla="*/ 56 w 603"/>
                <a:gd name="T3" fmla="*/ 212 h 843"/>
                <a:gd name="T4" fmla="*/ 89 w 603"/>
                <a:gd name="T5" fmla="*/ 150 h 843"/>
                <a:gd name="T6" fmla="*/ 79 w 603"/>
                <a:gd name="T7" fmla="*/ 134 h 843"/>
                <a:gd name="T8" fmla="*/ 79 w 603"/>
                <a:gd name="T9" fmla="*/ 69 h 843"/>
                <a:gd name="T10" fmla="*/ 93 w 603"/>
                <a:gd name="T11" fmla="*/ 0 h 843"/>
                <a:gd name="T12" fmla="*/ 104 w 603"/>
                <a:gd name="T13" fmla="*/ 6 h 843"/>
                <a:gd name="T14" fmla="*/ 133 w 603"/>
                <a:gd name="T15" fmla="*/ 10 h 843"/>
                <a:gd name="T16" fmla="*/ 150 w 603"/>
                <a:gd name="T17" fmla="*/ 42 h 843"/>
                <a:gd name="T18" fmla="*/ 154 w 603"/>
                <a:gd name="T19" fmla="*/ 76 h 843"/>
                <a:gd name="T20" fmla="*/ 201 w 603"/>
                <a:gd name="T21" fmla="*/ 111 h 843"/>
                <a:gd name="T22" fmla="*/ 97 w 603"/>
                <a:gd name="T23" fmla="*/ 76 h 843"/>
                <a:gd name="T24" fmla="*/ 149 w 603"/>
                <a:gd name="T25" fmla="*/ 78 h 843"/>
                <a:gd name="T26" fmla="*/ 141 w 603"/>
                <a:gd name="T27" fmla="*/ 37 h 843"/>
                <a:gd name="T28" fmla="*/ 112 w 603"/>
                <a:gd name="T29" fmla="*/ 17 h 843"/>
                <a:gd name="T30" fmla="*/ 101 w 603"/>
                <a:gd name="T31" fmla="*/ 17 h 843"/>
                <a:gd name="T32" fmla="*/ 89 w 603"/>
                <a:gd name="T33" fmla="*/ 80 h 843"/>
                <a:gd name="T34" fmla="*/ 87 w 603"/>
                <a:gd name="T35" fmla="*/ 136 h 843"/>
                <a:gd name="T36" fmla="*/ 111 w 603"/>
                <a:gd name="T37" fmla="*/ 134 h 843"/>
                <a:gd name="T38" fmla="*/ 104 w 603"/>
                <a:gd name="T39" fmla="*/ 161 h 843"/>
                <a:gd name="T40" fmla="*/ 69 w 603"/>
                <a:gd name="T41" fmla="*/ 238 h 843"/>
                <a:gd name="T42" fmla="*/ 38 w 603"/>
                <a:gd name="T43" fmla="*/ 280 h 843"/>
                <a:gd name="T44" fmla="*/ 61 w 603"/>
                <a:gd name="T45" fmla="*/ 223 h 843"/>
                <a:gd name="T46" fmla="*/ 5 w 603"/>
                <a:gd name="T47" fmla="*/ 281 h 843"/>
                <a:gd name="T48" fmla="*/ 0 w 603"/>
                <a:gd name="T49" fmla="*/ 273 h 843"/>
                <a:gd name="T50" fmla="*/ 0 w 603"/>
                <a:gd name="T51" fmla="*/ 273 h 8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03"/>
                <a:gd name="T79" fmla="*/ 0 h 843"/>
                <a:gd name="T80" fmla="*/ 603 w 603"/>
                <a:gd name="T81" fmla="*/ 843 h 8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03" h="843">
                  <a:moveTo>
                    <a:pt x="0" y="820"/>
                  </a:moveTo>
                  <a:lnTo>
                    <a:pt x="169" y="635"/>
                  </a:lnTo>
                  <a:lnTo>
                    <a:pt x="266" y="450"/>
                  </a:lnTo>
                  <a:lnTo>
                    <a:pt x="236" y="403"/>
                  </a:lnTo>
                  <a:lnTo>
                    <a:pt x="238" y="208"/>
                  </a:lnTo>
                  <a:lnTo>
                    <a:pt x="280" y="0"/>
                  </a:lnTo>
                  <a:lnTo>
                    <a:pt x="312" y="19"/>
                  </a:lnTo>
                  <a:lnTo>
                    <a:pt x="399" y="31"/>
                  </a:lnTo>
                  <a:lnTo>
                    <a:pt x="449" y="125"/>
                  </a:lnTo>
                  <a:lnTo>
                    <a:pt x="463" y="228"/>
                  </a:lnTo>
                  <a:lnTo>
                    <a:pt x="603" y="333"/>
                  </a:lnTo>
                  <a:lnTo>
                    <a:pt x="292" y="228"/>
                  </a:lnTo>
                  <a:lnTo>
                    <a:pt x="446" y="235"/>
                  </a:lnTo>
                  <a:lnTo>
                    <a:pt x="423" y="110"/>
                  </a:lnTo>
                  <a:lnTo>
                    <a:pt x="336" y="52"/>
                  </a:lnTo>
                  <a:lnTo>
                    <a:pt x="303" y="52"/>
                  </a:lnTo>
                  <a:lnTo>
                    <a:pt x="266" y="239"/>
                  </a:lnTo>
                  <a:lnTo>
                    <a:pt x="262" y="408"/>
                  </a:lnTo>
                  <a:lnTo>
                    <a:pt x="332" y="403"/>
                  </a:lnTo>
                  <a:lnTo>
                    <a:pt x="312" y="483"/>
                  </a:lnTo>
                  <a:lnTo>
                    <a:pt x="207" y="714"/>
                  </a:lnTo>
                  <a:lnTo>
                    <a:pt x="114" y="839"/>
                  </a:lnTo>
                  <a:lnTo>
                    <a:pt x="184" y="670"/>
                  </a:lnTo>
                  <a:lnTo>
                    <a:pt x="15" y="843"/>
                  </a:lnTo>
                  <a:lnTo>
                    <a:pt x="0" y="8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0" name="Freeform 47"/>
            <p:cNvSpPr>
              <a:spLocks/>
            </p:cNvSpPr>
            <p:nvPr/>
          </p:nvSpPr>
          <p:spPr bwMode="auto">
            <a:xfrm>
              <a:off x="934" y="2977"/>
              <a:ext cx="67" cy="95"/>
            </a:xfrm>
            <a:custGeom>
              <a:avLst/>
              <a:gdLst>
                <a:gd name="T0" fmla="*/ 0 w 201"/>
                <a:gd name="T1" fmla="*/ 95 h 285"/>
                <a:gd name="T2" fmla="*/ 38 w 201"/>
                <a:gd name="T3" fmla="*/ 73 h 285"/>
                <a:gd name="T4" fmla="*/ 67 w 201"/>
                <a:gd name="T5" fmla="*/ 69 h 285"/>
                <a:gd name="T6" fmla="*/ 57 w 201"/>
                <a:gd name="T7" fmla="*/ 43 h 285"/>
                <a:gd name="T8" fmla="*/ 53 w 201"/>
                <a:gd name="T9" fmla="*/ 6 h 285"/>
                <a:gd name="T10" fmla="*/ 20 w 201"/>
                <a:gd name="T11" fmla="*/ 0 h 285"/>
                <a:gd name="T12" fmla="*/ 23 w 201"/>
                <a:gd name="T13" fmla="*/ 18 h 285"/>
                <a:gd name="T14" fmla="*/ 38 w 201"/>
                <a:gd name="T15" fmla="*/ 10 h 285"/>
                <a:gd name="T16" fmla="*/ 34 w 201"/>
                <a:gd name="T17" fmla="*/ 41 h 285"/>
                <a:gd name="T18" fmla="*/ 9 w 201"/>
                <a:gd name="T19" fmla="*/ 62 h 285"/>
                <a:gd name="T20" fmla="*/ 39 w 201"/>
                <a:gd name="T21" fmla="*/ 55 h 285"/>
                <a:gd name="T22" fmla="*/ 0 w 201"/>
                <a:gd name="T23" fmla="*/ 95 h 285"/>
                <a:gd name="T24" fmla="*/ 0 w 201"/>
                <a:gd name="T25" fmla="*/ 95 h 2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1"/>
                <a:gd name="T40" fmla="*/ 0 h 285"/>
                <a:gd name="T41" fmla="*/ 201 w 201"/>
                <a:gd name="T42" fmla="*/ 285 h 2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1" h="285">
                  <a:moveTo>
                    <a:pt x="0" y="285"/>
                  </a:moveTo>
                  <a:lnTo>
                    <a:pt x="113" y="218"/>
                  </a:lnTo>
                  <a:lnTo>
                    <a:pt x="201" y="206"/>
                  </a:lnTo>
                  <a:lnTo>
                    <a:pt x="171" y="129"/>
                  </a:lnTo>
                  <a:lnTo>
                    <a:pt x="159" y="19"/>
                  </a:lnTo>
                  <a:lnTo>
                    <a:pt x="61" y="0"/>
                  </a:lnTo>
                  <a:lnTo>
                    <a:pt x="70" y="54"/>
                  </a:lnTo>
                  <a:lnTo>
                    <a:pt x="113" y="30"/>
                  </a:lnTo>
                  <a:lnTo>
                    <a:pt x="101" y="124"/>
                  </a:lnTo>
                  <a:lnTo>
                    <a:pt x="26" y="187"/>
                  </a:lnTo>
                  <a:lnTo>
                    <a:pt x="116" y="164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1" name="Freeform 48"/>
            <p:cNvSpPr>
              <a:spLocks/>
            </p:cNvSpPr>
            <p:nvPr/>
          </p:nvSpPr>
          <p:spPr bwMode="auto">
            <a:xfrm>
              <a:off x="690" y="3203"/>
              <a:ext cx="15" cy="42"/>
            </a:xfrm>
            <a:custGeom>
              <a:avLst/>
              <a:gdLst>
                <a:gd name="T0" fmla="*/ 1 w 46"/>
                <a:gd name="T1" fmla="*/ 42 h 126"/>
                <a:gd name="T2" fmla="*/ 0 w 46"/>
                <a:gd name="T3" fmla="*/ 0 h 126"/>
                <a:gd name="T4" fmla="*/ 15 w 46"/>
                <a:gd name="T5" fmla="*/ 13 h 126"/>
                <a:gd name="T6" fmla="*/ 5 w 46"/>
                <a:gd name="T7" fmla="*/ 13 h 126"/>
                <a:gd name="T8" fmla="*/ 1 w 46"/>
                <a:gd name="T9" fmla="*/ 42 h 126"/>
                <a:gd name="T10" fmla="*/ 1 w 46"/>
                <a:gd name="T11" fmla="*/ 42 h 1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126"/>
                <a:gd name="T20" fmla="*/ 46 w 46"/>
                <a:gd name="T21" fmla="*/ 126 h 1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126">
                  <a:moveTo>
                    <a:pt x="2" y="126"/>
                  </a:moveTo>
                  <a:lnTo>
                    <a:pt x="0" y="0"/>
                  </a:lnTo>
                  <a:lnTo>
                    <a:pt x="46" y="39"/>
                  </a:lnTo>
                  <a:lnTo>
                    <a:pt x="14" y="39"/>
                  </a:lnTo>
                  <a:lnTo>
                    <a:pt x="2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2" name="Freeform 49"/>
            <p:cNvSpPr>
              <a:spLocks/>
            </p:cNvSpPr>
            <p:nvPr/>
          </p:nvSpPr>
          <p:spPr bwMode="auto">
            <a:xfrm>
              <a:off x="886" y="3111"/>
              <a:ext cx="104" cy="117"/>
            </a:xfrm>
            <a:custGeom>
              <a:avLst/>
              <a:gdLst>
                <a:gd name="T0" fmla="*/ 8 w 312"/>
                <a:gd name="T1" fmla="*/ 117 h 349"/>
                <a:gd name="T2" fmla="*/ 104 w 312"/>
                <a:gd name="T3" fmla="*/ 47 h 349"/>
                <a:gd name="T4" fmla="*/ 84 w 312"/>
                <a:gd name="T5" fmla="*/ 0 h 349"/>
                <a:gd name="T6" fmla="*/ 87 w 312"/>
                <a:gd name="T7" fmla="*/ 45 h 349"/>
                <a:gd name="T8" fmla="*/ 60 w 312"/>
                <a:gd name="T9" fmla="*/ 8 h 349"/>
                <a:gd name="T10" fmla="*/ 68 w 312"/>
                <a:gd name="T11" fmla="*/ 56 h 349"/>
                <a:gd name="T12" fmla="*/ 41 w 312"/>
                <a:gd name="T13" fmla="*/ 41 h 349"/>
                <a:gd name="T14" fmla="*/ 46 w 312"/>
                <a:gd name="T15" fmla="*/ 76 h 349"/>
                <a:gd name="T16" fmla="*/ 23 w 312"/>
                <a:gd name="T17" fmla="*/ 74 h 349"/>
                <a:gd name="T18" fmla="*/ 25 w 312"/>
                <a:gd name="T19" fmla="*/ 97 h 349"/>
                <a:gd name="T20" fmla="*/ 0 w 312"/>
                <a:gd name="T21" fmla="*/ 97 h 349"/>
                <a:gd name="T22" fmla="*/ 8 w 312"/>
                <a:gd name="T23" fmla="*/ 117 h 349"/>
                <a:gd name="T24" fmla="*/ 8 w 312"/>
                <a:gd name="T25" fmla="*/ 117 h 3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2"/>
                <a:gd name="T40" fmla="*/ 0 h 349"/>
                <a:gd name="T41" fmla="*/ 312 w 312"/>
                <a:gd name="T42" fmla="*/ 349 h 3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2" h="349">
                  <a:moveTo>
                    <a:pt x="23" y="349"/>
                  </a:moveTo>
                  <a:lnTo>
                    <a:pt x="312" y="140"/>
                  </a:lnTo>
                  <a:lnTo>
                    <a:pt x="253" y="0"/>
                  </a:lnTo>
                  <a:lnTo>
                    <a:pt x="262" y="133"/>
                  </a:lnTo>
                  <a:lnTo>
                    <a:pt x="181" y="23"/>
                  </a:lnTo>
                  <a:lnTo>
                    <a:pt x="204" y="168"/>
                  </a:lnTo>
                  <a:lnTo>
                    <a:pt x="122" y="121"/>
                  </a:lnTo>
                  <a:lnTo>
                    <a:pt x="137" y="227"/>
                  </a:lnTo>
                  <a:lnTo>
                    <a:pt x="70" y="220"/>
                  </a:lnTo>
                  <a:lnTo>
                    <a:pt x="75" y="290"/>
                  </a:lnTo>
                  <a:lnTo>
                    <a:pt x="0" y="290"/>
                  </a:lnTo>
                  <a:lnTo>
                    <a:pt x="23" y="3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3" name="Freeform 50"/>
            <p:cNvSpPr>
              <a:spLocks/>
            </p:cNvSpPr>
            <p:nvPr/>
          </p:nvSpPr>
          <p:spPr bwMode="auto">
            <a:xfrm>
              <a:off x="902" y="3068"/>
              <a:ext cx="242" cy="460"/>
            </a:xfrm>
            <a:custGeom>
              <a:avLst/>
              <a:gdLst>
                <a:gd name="T0" fmla="*/ 0 w 725"/>
                <a:gd name="T1" fmla="*/ 150 h 1379"/>
                <a:gd name="T2" fmla="*/ 40 w 725"/>
                <a:gd name="T3" fmla="*/ 439 h 1379"/>
                <a:gd name="T4" fmla="*/ 116 w 725"/>
                <a:gd name="T5" fmla="*/ 460 h 1379"/>
                <a:gd name="T6" fmla="*/ 242 w 725"/>
                <a:gd name="T7" fmla="*/ 430 h 1379"/>
                <a:gd name="T8" fmla="*/ 188 w 725"/>
                <a:gd name="T9" fmla="*/ 215 h 1379"/>
                <a:gd name="T10" fmla="*/ 108 w 725"/>
                <a:gd name="T11" fmla="*/ 0 h 1379"/>
                <a:gd name="T12" fmla="*/ 145 w 725"/>
                <a:gd name="T13" fmla="*/ 129 h 1379"/>
                <a:gd name="T14" fmla="*/ 140 w 725"/>
                <a:gd name="T15" fmla="*/ 155 h 1379"/>
                <a:gd name="T16" fmla="*/ 155 w 725"/>
                <a:gd name="T17" fmla="*/ 167 h 1379"/>
                <a:gd name="T18" fmla="*/ 153 w 725"/>
                <a:gd name="T19" fmla="*/ 192 h 1379"/>
                <a:gd name="T20" fmla="*/ 168 w 725"/>
                <a:gd name="T21" fmla="*/ 196 h 1379"/>
                <a:gd name="T22" fmla="*/ 149 w 725"/>
                <a:gd name="T23" fmla="*/ 225 h 1379"/>
                <a:gd name="T24" fmla="*/ 171 w 725"/>
                <a:gd name="T25" fmla="*/ 225 h 1379"/>
                <a:gd name="T26" fmla="*/ 158 w 725"/>
                <a:gd name="T27" fmla="*/ 257 h 1379"/>
                <a:gd name="T28" fmla="*/ 180 w 725"/>
                <a:gd name="T29" fmla="*/ 253 h 1379"/>
                <a:gd name="T30" fmla="*/ 161 w 725"/>
                <a:gd name="T31" fmla="*/ 301 h 1379"/>
                <a:gd name="T32" fmla="*/ 191 w 725"/>
                <a:gd name="T33" fmla="*/ 294 h 1379"/>
                <a:gd name="T34" fmla="*/ 161 w 725"/>
                <a:gd name="T35" fmla="*/ 330 h 1379"/>
                <a:gd name="T36" fmla="*/ 197 w 725"/>
                <a:gd name="T37" fmla="*/ 325 h 1379"/>
                <a:gd name="T38" fmla="*/ 159 w 725"/>
                <a:gd name="T39" fmla="*/ 359 h 1379"/>
                <a:gd name="T40" fmla="*/ 208 w 725"/>
                <a:gd name="T41" fmla="*/ 358 h 1379"/>
                <a:gd name="T42" fmla="*/ 162 w 725"/>
                <a:gd name="T43" fmla="*/ 396 h 1379"/>
                <a:gd name="T44" fmla="*/ 220 w 725"/>
                <a:gd name="T45" fmla="*/ 390 h 1379"/>
                <a:gd name="T46" fmla="*/ 155 w 725"/>
                <a:gd name="T47" fmla="*/ 427 h 1379"/>
                <a:gd name="T48" fmla="*/ 59 w 725"/>
                <a:gd name="T49" fmla="*/ 421 h 1379"/>
                <a:gd name="T50" fmla="*/ 132 w 725"/>
                <a:gd name="T51" fmla="*/ 398 h 1379"/>
                <a:gd name="T52" fmla="*/ 50 w 725"/>
                <a:gd name="T53" fmla="*/ 390 h 1379"/>
                <a:gd name="T54" fmla="*/ 121 w 725"/>
                <a:gd name="T55" fmla="*/ 365 h 1379"/>
                <a:gd name="T56" fmla="*/ 48 w 725"/>
                <a:gd name="T57" fmla="*/ 354 h 1379"/>
                <a:gd name="T58" fmla="*/ 120 w 725"/>
                <a:gd name="T59" fmla="*/ 319 h 1379"/>
                <a:gd name="T60" fmla="*/ 43 w 725"/>
                <a:gd name="T61" fmla="*/ 314 h 1379"/>
                <a:gd name="T62" fmla="*/ 115 w 725"/>
                <a:gd name="T63" fmla="*/ 277 h 1379"/>
                <a:gd name="T64" fmla="*/ 39 w 725"/>
                <a:gd name="T65" fmla="*/ 272 h 1379"/>
                <a:gd name="T66" fmla="*/ 109 w 725"/>
                <a:gd name="T67" fmla="*/ 223 h 1379"/>
                <a:gd name="T68" fmla="*/ 35 w 725"/>
                <a:gd name="T69" fmla="*/ 225 h 1379"/>
                <a:gd name="T70" fmla="*/ 95 w 725"/>
                <a:gd name="T71" fmla="*/ 172 h 1379"/>
                <a:gd name="T72" fmla="*/ 26 w 725"/>
                <a:gd name="T73" fmla="*/ 187 h 1379"/>
                <a:gd name="T74" fmla="*/ 54 w 725"/>
                <a:gd name="T75" fmla="*/ 153 h 1379"/>
                <a:gd name="T76" fmla="*/ 0 w 725"/>
                <a:gd name="T77" fmla="*/ 150 h 1379"/>
                <a:gd name="T78" fmla="*/ 0 w 725"/>
                <a:gd name="T79" fmla="*/ 150 h 137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25"/>
                <a:gd name="T121" fmla="*/ 0 h 1379"/>
                <a:gd name="T122" fmla="*/ 725 w 725"/>
                <a:gd name="T123" fmla="*/ 1379 h 137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25" h="1379">
                  <a:moveTo>
                    <a:pt x="0" y="450"/>
                  </a:moveTo>
                  <a:lnTo>
                    <a:pt x="120" y="1316"/>
                  </a:lnTo>
                  <a:lnTo>
                    <a:pt x="347" y="1379"/>
                  </a:lnTo>
                  <a:lnTo>
                    <a:pt x="725" y="1288"/>
                  </a:lnTo>
                  <a:lnTo>
                    <a:pt x="563" y="646"/>
                  </a:lnTo>
                  <a:lnTo>
                    <a:pt x="324" y="0"/>
                  </a:lnTo>
                  <a:lnTo>
                    <a:pt x="434" y="387"/>
                  </a:lnTo>
                  <a:lnTo>
                    <a:pt x="420" y="466"/>
                  </a:lnTo>
                  <a:lnTo>
                    <a:pt x="463" y="501"/>
                  </a:lnTo>
                  <a:lnTo>
                    <a:pt x="458" y="576"/>
                  </a:lnTo>
                  <a:lnTo>
                    <a:pt x="504" y="588"/>
                  </a:lnTo>
                  <a:lnTo>
                    <a:pt x="446" y="674"/>
                  </a:lnTo>
                  <a:lnTo>
                    <a:pt x="512" y="674"/>
                  </a:lnTo>
                  <a:lnTo>
                    <a:pt x="472" y="771"/>
                  </a:lnTo>
                  <a:lnTo>
                    <a:pt x="539" y="759"/>
                  </a:lnTo>
                  <a:lnTo>
                    <a:pt x="481" y="901"/>
                  </a:lnTo>
                  <a:lnTo>
                    <a:pt x="571" y="881"/>
                  </a:lnTo>
                  <a:lnTo>
                    <a:pt x="481" y="988"/>
                  </a:lnTo>
                  <a:lnTo>
                    <a:pt x="591" y="975"/>
                  </a:lnTo>
                  <a:lnTo>
                    <a:pt x="475" y="1077"/>
                  </a:lnTo>
                  <a:lnTo>
                    <a:pt x="624" y="1073"/>
                  </a:lnTo>
                  <a:lnTo>
                    <a:pt x="484" y="1187"/>
                  </a:lnTo>
                  <a:lnTo>
                    <a:pt x="659" y="1168"/>
                  </a:lnTo>
                  <a:lnTo>
                    <a:pt x="463" y="1281"/>
                  </a:lnTo>
                  <a:lnTo>
                    <a:pt x="178" y="1262"/>
                  </a:lnTo>
                  <a:lnTo>
                    <a:pt x="394" y="1194"/>
                  </a:lnTo>
                  <a:lnTo>
                    <a:pt x="151" y="1168"/>
                  </a:lnTo>
                  <a:lnTo>
                    <a:pt x="362" y="1093"/>
                  </a:lnTo>
                  <a:lnTo>
                    <a:pt x="143" y="1061"/>
                  </a:lnTo>
                  <a:lnTo>
                    <a:pt x="359" y="955"/>
                  </a:lnTo>
                  <a:lnTo>
                    <a:pt x="129" y="941"/>
                  </a:lnTo>
                  <a:lnTo>
                    <a:pt x="344" y="831"/>
                  </a:lnTo>
                  <a:lnTo>
                    <a:pt x="117" y="815"/>
                  </a:lnTo>
                  <a:lnTo>
                    <a:pt x="327" y="670"/>
                  </a:lnTo>
                  <a:lnTo>
                    <a:pt x="106" y="674"/>
                  </a:lnTo>
                  <a:lnTo>
                    <a:pt x="286" y="517"/>
                  </a:lnTo>
                  <a:lnTo>
                    <a:pt x="78" y="560"/>
                  </a:lnTo>
                  <a:lnTo>
                    <a:pt x="163" y="459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4" name="Freeform 51"/>
            <p:cNvSpPr>
              <a:spLocks/>
            </p:cNvSpPr>
            <p:nvPr/>
          </p:nvSpPr>
          <p:spPr bwMode="auto">
            <a:xfrm>
              <a:off x="855" y="3425"/>
              <a:ext cx="100" cy="330"/>
            </a:xfrm>
            <a:custGeom>
              <a:avLst/>
              <a:gdLst>
                <a:gd name="T0" fmla="*/ 75 w 302"/>
                <a:gd name="T1" fmla="*/ 0 h 988"/>
                <a:gd name="T2" fmla="*/ 49 w 302"/>
                <a:gd name="T3" fmla="*/ 125 h 988"/>
                <a:gd name="T4" fmla="*/ 43 w 302"/>
                <a:gd name="T5" fmla="*/ 282 h 988"/>
                <a:gd name="T6" fmla="*/ 0 w 302"/>
                <a:gd name="T7" fmla="*/ 312 h 988"/>
                <a:gd name="T8" fmla="*/ 7 w 302"/>
                <a:gd name="T9" fmla="*/ 330 h 988"/>
                <a:gd name="T10" fmla="*/ 87 w 302"/>
                <a:gd name="T11" fmla="*/ 324 h 988"/>
                <a:gd name="T12" fmla="*/ 87 w 302"/>
                <a:gd name="T13" fmla="*/ 280 h 988"/>
                <a:gd name="T14" fmla="*/ 100 w 302"/>
                <a:gd name="T15" fmla="*/ 226 h 988"/>
                <a:gd name="T16" fmla="*/ 75 w 302"/>
                <a:gd name="T17" fmla="*/ 285 h 988"/>
                <a:gd name="T18" fmla="*/ 75 w 302"/>
                <a:gd name="T19" fmla="*/ 309 h 988"/>
                <a:gd name="T20" fmla="*/ 25 w 302"/>
                <a:gd name="T21" fmla="*/ 315 h 988"/>
                <a:gd name="T22" fmla="*/ 56 w 302"/>
                <a:gd name="T23" fmla="*/ 280 h 988"/>
                <a:gd name="T24" fmla="*/ 59 w 302"/>
                <a:gd name="T25" fmla="*/ 217 h 988"/>
                <a:gd name="T26" fmla="*/ 70 w 302"/>
                <a:gd name="T27" fmla="*/ 218 h 988"/>
                <a:gd name="T28" fmla="*/ 79 w 302"/>
                <a:gd name="T29" fmla="*/ 128 h 988"/>
                <a:gd name="T30" fmla="*/ 97 w 302"/>
                <a:gd name="T31" fmla="*/ 72 h 988"/>
                <a:gd name="T32" fmla="*/ 75 w 302"/>
                <a:gd name="T33" fmla="*/ 0 h 988"/>
                <a:gd name="T34" fmla="*/ 75 w 302"/>
                <a:gd name="T35" fmla="*/ 0 h 9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02"/>
                <a:gd name="T55" fmla="*/ 0 h 988"/>
                <a:gd name="T56" fmla="*/ 302 w 302"/>
                <a:gd name="T57" fmla="*/ 988 h 9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02" h="988">
                  <a:moveTo>
                    <a:pt x="228" y="0"/>
                  </a:moveTo>
                  <a:lnTo>
                    <a:pt x="147" y="374"/>
                  </a:lnTo>
                  <a:lnTo>
                    <a:pt x="131" y="843"/>
                  </a:lnTo>
                  <a:lnTo>
                    <a:pt x="0" y="934"/>
                  </a:lnTo>
                  <a:lnTo>
                    <a:pt x="21" y="988"/>
                  </a:lnTo>
                  <a:lnTo>
                    <a:pt x="262" y="971"/>
                  </a:lnTo>
                  <a:lnTo>
                    <a:pt x="262" y="839"/>
                  </a:lnTo>
                  <a:lnTo>
                    <a:pt x="302" y="676"/>
                  </a:lnTo>
                  <a:lnTo>
                    <a:pt x="225" y="852"/>
                  </a:lnTo>
                  <a:lnTo>
                    <a:pt x="225" y="925"/>
                  </a:lnTo>
                  <a:lnTo>
                    <a:pt x="74" y="943"/>
                  </a:lnTo>
                  <a:lnTo>
                    <a:pt x="168" y="839"/>
                  </a:lnTo>
                  <a:lnTo>
                    <a:pt x="178" y="650"/>
                  </a:lnTo>
                  <a:lnTo>
                    <a:pt x="212" y="654"/>
                  </a:lnTo>
                  <a:lnTo>
                    <a:pt x="239" y="384"/>
                  </a:lnTo>
                  <a:lnTo>
                    <a:pt x="292" y="217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5" name="Freeform 52"/>
            <p:cNvSpPr>
              <a:spLocks/>
            </p:cNvSpPr>
            <p:nvPr/>
          </p:nvSpPr>
          <p:spPr bwMode="auto">
            <a:xfrm>
              <a:off x="910" y="3512"/>
              <a:ext cx="93" cy="134"/>
            </a:xfrm>
            <a:custGeom>
              <a:avLst/>
              <a:gdLst>
                <a:gd name="T0" fmla="*/ 58 w 281"/>
                <a:gd name="T1" fmla="*/ 0 h 402"/>
                <a:gd name="T2" fmla="*/ 37 w 281"/>
                <a:gd name="T3" fmla="*/ 62 h 402"/>
                <a:gd name="T4" fmla="*/ 30 w 281"/>
                <a:gd name="T5" fmla="*/ 124 h 402"/>
                <a:gd name="T6" fmla="*/ 0 w 281"/>
                <a:gd name="T7" fmla="*/ 124 h 402"/>
                <a:gd name="T8" fmla="*/ 41 w 281"/>
                <a:gd name="T9" fmla="*/ 134 h 402"/>
                <a:gd name="T10" fmla="*/ 93 w 281"/>
                <a:gd name="T11" fmla="*/ 6 h 402"/>
                <a:gd name="T12" fmla="*/ 58 w 281"/>
                <a:gd name="T13" fmla="*/ 0 h 402"/>
                <a:gd name="T14" fmla="*/ 58 w 281"/>
                <a:gd name="T15" fmla="*/ 0 h 4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1"/>
                <a:gd name="T25" fmla="*/ 0 h 402"/>
                <a:gd name="T26" fmla="*/ 281 w 281"/>
                <a:gd name="T27" fmla="*/ 402 h 4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1" h="402">
                  <a:moveTo>
                    <a:pt x="174" y="0"/>
                  </a:moveTo>
                  <a:lnTo>
                    <a:pt x="113" y="186"/>
                  </a:lnTo>
                  <a:lnTo>
                    <a:pt x="90" y="371"/>
                  </a:lnTo>
                  <a:lnTo>
                    <a:pt x="0" y="371"/>
                  </a:lnTo>
                  <a:lnTo>
                    <a:pt x="124" y="402"/>
                  </a:lnTo>
                  <a:lnTo>
                    <a:pt x="281" y="19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6" name="Freeform 53"/>
            <p:cNvSpPr>
              <a:spLocks/>
            </p:cNvSpPr>
            <p:nvPr/>
          </p:nvSpPr>
          <p:spPr bwMode="auto">
            <a:xfrm>
              <a:off x="1038" y="3496"/>
              <a:ext cx="110" cy="224"/>
            </a:xfrm>
            <a:custGeom>
              <a:avLst/>
              <a:gdLst>
                <a:gd name="T0" fmla="*/ 0 w 329"/>
                <a:gd name="T1" fmla="*/ 24 h 671"/>
                <a:gd name="T2" fmla="*/ 44 w 329"/>
                <a:gd name="T3" fmla="*/ 109 h 671"/>
                <a:gd name="T4" fmla="*/ 67 w 329"/>
                <a:gd name="T5" fmla="*/ 167 h 671"/>
                <a:gd name="T6" fmla="*/ 48 w 329"/>
                <a:gd name="T7" fmla="*/ 197 h 671"/>
                <a:gd name="T8" fmla="*/ 34 w 329"/>
                <a:gd name="T9" fmla="*/ 209 h 671"/>
                <a:gd name="T10" fmla="*/ 44 w 329"/>
                <a:gd name="T11" fmla="*/ 224 h 671"/>
                <a:gd name="T12" fmla="*/ 73 w 329"/>
                <a:gd name="T13" fmla="*/ 210 h 671"/>
                <a:gd name="T14" fmla="*/ 110 w 329"/>
                <a:gd name="T15" fmla="*/ 196 h 671"/>
                <a:gd name="T16" fmla="*/ 86 w 329"/>
                <a:gd name="T17" fmla="*/ 90 h 671"/>
                <a:gd name="T18" fmla="*/ 100 w 329"/>
                <a:gd name="T19" fmla="*/ 186 h 671"/>
                <a:gd name="T20" fmla="*/ 56 w 329"/>
                <a:gd name="T21" fmla="*/ 205 h 671"/>
                <a:gd name="T22" fmla="*/ 81 w 329"/>
                <a:gd name="T23" fmla="*/ 165 h 671"/>
                <a:gd name="T24" fmla="*/ 55 w 329"/>
                <a:gd name="T25" fmla="*/ 101 h 671"/>
                <a:gd name="T26" fmla="*/ 81 w 329"/>
                <a:gd name="T27" fmla="*/ 72 h 671"/>
                <a:gd name="T28" fmla="*/ 62 w 329"/>
                <a:gd name="T29" fmla="*/ 0 h 671"/>
                <a:gd name="T30" fmla="*/ 0 w 329"/>
                <a:gd name="T31" fmla="*/ 24 h 671"/>
                <a:gd name="T32" fmla="*/ 0 w 329"/>
                <a:gd name="T33" fmla="*/ 24 h 6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9"/>
                <a:gd name="T52" fmla="*/ 0 h 671"/>
                <a:gd name="T53" fmla="*/ 329 w 329"/>
                <a:gd name="T54" fmla="*/ 671 h 67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9" h="671">
                  <a:moveTo>
                    <a:pt x="0" y="72"/>
                  </a:moveTo>
                  <a:lnTo>
                    <a:pt x="131" y="328"/>
                  </a:lnTo>
                  <a:lnTo>
                    <a:pt x="201" y="500"/>
                  </a:lnTo>
                  <a:lnTo>
                    <a:pt x="145" y="591"/>
                  </a:lnTo>
                  <a:lnTo>
                    <a:pt x="101" y="626"/>
                  </a:lnTo>
                  <a:lnTo>
                    <a:pt x="131" y="671"/>
                  </a:lnTo>
                  <a:lnTo>
                    <a:pt x="218" y="630"/>
                  </a:lnTo>
                  <a:lnTo>
                    <a:pt x="329" y="586"/>
                  </a:lnTo>
                  <a:lnTo>
                    <a:pt x="258" y="270"/>
                  </a:lnTo>
                  <a:lnTo>
                    <a:pt x="299" y="558"/>
                  </a:lnTo>
                  <a:lnTo>
                    <a:pt x="168" y="613"/>
                  </a:lnTo>
                  <a:lnTo>
                    <a:pt x="242" y="495"/>
                  </a:lnTo>
                  <a:lnTo>
                    <a:pt x="164" y="302"/>
                  </a:lnTo>
                  <a:lnTo>
                    <a:pt x="242" y="215"/>
                  </a:lnTo>
                  <a:lnTo>
                    <a:pt x="184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7" name="Freeform 54"/>
            <p:cNvSpPr>
              <a:spLocks/>
            </p:cNvSpPr>
            <p:nvPr/>
          </p:nvSpPr>
          <p:spPr bwMode="auto">
            <a:xfrm>
              <a:off x="835" y="3251"/>
              <a:ext cx="72" cy="382"/>
            </a:xfrm>
            <a:custGeom>
              <a:avLst/>
              <a:gdLst>
                <a:gd name="T0" fmla="*/ 0 w 218"/>
                <a:gd name="T1" fmla="*/ 21 h 1146"/>
                <a:gd name="T2" fmla="*/ 21 w 218"/>
                <a:gd name="T3" fmla="*/ 35 h 1146"/>
                <a:gd name="T4" fmla="*/ 31 w 218"/>
                <a:gd name="T5" fmla="*/ 78 h 1146"/>
                <a:gd name="T6" fmla="*/ 12 w 218"/>
                <a:gd name="T7" fmla="*/ 235 h 1146"/>
                <a:gd name="T8" fmla="*/ 29 w 218"/>
                <a:gd name="T9" fmla="*/ 329 h 1146"/>
                <a:gd name="T10" fmla="*/ 63 w 218"/>
                <a:gd name="T11" fmla="*/ 382 h 1146"/>
                <a:gd name="T12" fmla="*/ 72 w 218"/>
                <a:gd name="T13" fmla="*/ 382 h 1146"/>
                <a:gd name="T14" fmla="*/ 40 w 218"/>
                <a:gd name="T15" fmla="*/ 328 h 1146"/>
                <a:gd name="T16" fmla="*/ 23 w 218"/>
                <a:gd name="T17" fmla="*/ 240 h 1146"/>
                <a:gd name="T18" fmla="*/ 39 w 218"/>
                <a:gd name="T19" fmla="*/ 140 h 1146"/>
                <a:gd name="T20" fmla="*/ 40 w 218"/>
                <a:gd name="T21" fmla="*/ 51 h 1146"/>
                <a:gd name="T22" fmla="*/ 7 w 218"/>
                <a:gd name="T23" fmla="*/ 0 h 1146"/>
                <a:gd name="T24" fmla="*/ 0 w 218"/>
                <a:gd name="T25" fmla="*/ 21 h 1146"/>
                <a:gd name="T26" fmla="*/ 0 w 218"/>
                <a:gd name="T27" fmla="*/ 21 h 11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8"/>
                <a:gd name="T43" fmla="*/ 0 h 1146"/>
                <a:gd name="T44" fmla="*/ 218 w 218"/>
                <a:gd name="T45" fmla="*/ 1146 h 11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8" h="1146">
                  <a:moveTo>
                    <a:pt x="0" y="63"/>
                  </a:moveTo>
                  <a:lnTo>
                    <a:pt x="63" y="104"/>
                  </a:lnTo>
                  <a:lnTo>
                    <a:pt x="94" y="234"/>
                  </a:lnTo>
                  <a:lnTo>
                    <a:pt x="37" y="704"/>
                  </a:lnTo>
                  <a:lnTo>
                    <a:pt x="87" y="988"/>
                  </a:lnTo>
                  <a:lnTo>
                    <a:pt x="191" y="1146"/>
                  </a:lnTo>
                  <a:lnTo>
                    <a:pt x="218" y="1146"/>
                  </a:lnTo>
                  <a:lnTo>
                    <a:pt x="121" y="984"/>
                  </a:lnTo>
                  <a:lnTo>
                    <a:pt x="70" y="721"/>
                  </a:lnTo>
                  <a:lnTo>
                    <a:pt x="118" y="419"/>
                  </a:lnTo>
                  <a:lnTo>
                    <a:pt x="121" y="152"/>
                  </a:lnTo>
                  <a:lnTo>
                    <a:pt x="20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8" name="Freeform 55"/>
            <p:cNvSpPr>
              <a:spLocks/>
            </p:cNvSpPr>
            <p:nvPr/>
          </p:nvSpPr>
          <p:spPr bwMode="auto">
            <a:xfrm>
              <a:off x="948" y="3645"/>
              <a:ext cx="159" cy="37"/>
            </a:xfrm>
            <a:custGeom>
              <a:avLst/>
              <a:gdLst>
                <a:gd name="T0" fmla="*/ 0 w 477"/>
                <a:gd name="T1" fmla="*/ 22 h 113"/>
                <a:gd name="T2" fmla="*/ 52 w 477"/>
                <a:gd name="T3" fmla="*/ 37 h 113"/>
                <a:gd name="T4" fmla="*/ 122 w 477"/>
                <a:gd name="T5" fmla="*/ 24 h 113"/>
                <a:gd name="T6" fmla="*/ 159 w 477"/>
                <a:gd name="T7" fmla="*/ 11 h 113"/>
                <a:gd name="T8" fmla="*/ 155 w 477"/>
                <a:gd name="T9" fmla="*/ 0 h 113"/>
                <a:gd name="T10" fmla="*/ 82 w 477"/>
                <a:gd name="T11" fmla="*/ 18 h 113"/>
                <a:gd name="T12" fmla="*/ 31 w 477"/>
                <a:gd name="T13" fmla="*/ 18 h 113"/>
                <a:gd name="T14" fmla="*/ 8 w 477"/>
                <a:gd name="T15" fmla="*/ 8 h 113"/>
                <a:gd name="T16" fmla="*/ 0 w 477"/>
                <a:gd name="T17" fmla="*/ 22 h 113"/>
                <a:gd name="T18" fmla="*/ 0 w 477"/>
                <a:gd name="T19" fmla="*/ 22 h 1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77"/>
                <a:gd name="T31" fmla="*/ 0 h 113"/>
                <a:gd name="T32" fmla="*/ 477 w 477"/>
                <a:gd name="T33" fmla="*/ 113 h 1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77" h="113">
                  <a:moveTo>
                    <a:pt x="0" y="68"/>
                  </a:moveTo>
                  <a:lnTo>
                    <a:pt x="155" y="113"/>
                  </a:lnTo>
                  <a:lnTo>
                    <a:pt x="366" y="72"/>
                  </a:lnTo>
                  <a:lnTo>
                    <a:pt x="477" y="33"/>
                  </a:lnTo>
                  <a:lnTo>
                    <a:pt x="464" y="0"/>
                  </a:lnTo>
                  <a:lnTo>
                    <a:pt x="246" y="55"/>
                  </a:lnTo>
                  <a:lnTo>
                    <a:pt x="94" y="55"/>
                  </a:lnTo>
                  <a:lnTo>
                    <a:pt x="24" y="24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69" name="Freeform 56"/>
            <p:cNvSpPr>
              <a:spLocks/>
            </p:cNvSpPr>
            <p:nvPr/>
          </p:nvSpPr>
          <p:spPr bwMode="auto">
            <a:xfrm>
              <a:off x="851" y="3242"/>
              <a:ext cx="60" cy="362"/>
            </a:xfrm>
            <a:custGeom>
              <a:avLst/>
              <a:gdLst>
                <a:gd name="T0" fmla="*/ 0 w 178"/>
                <a:gd name="T1" fmla="*/ 9 h 1086"/>
                <a:gd name="T2" fmla="*/ 19 w 178"/>
                <a:gd name="T3" fmla="*/ 16 h 1086"/>
                <a:gd name="T4" fmla="*/ 36 w 178"/>
                <a:gd name="T5" fmla="*/ 51 h 1086"/>
                <a:gd name="T6" fmla="*/ 40 w 178"/>
                <a:gd name="T7" fmla="*/ 94 h 1086"/>
                <a:gd name="T8" fmla="*/ 34 w 178"/>
                <a:gd name="T9" fmla="*/ 168 h 1086"/>
                <a:gd name="T10" fmla="*/ 23 w 178"/>
                <a:gd name="T11" fmla="*/ 255 h 1086"/>
                <a:gd name="T12" fmla="*/ 28 w 178"/>
                <a:gd name="T13" fmla="*/ 302 h 1086"/>
                <a:gd name="T14" fmla="*/ 45 w 178"/>
                <a:gd name="T15" fmla="*/ 342 h 1086"/>
                <a:gd name="T16" fmla="*/ 60 w 178"/>
                <a:gd name="T17" fmla="*/ 362 h 1086"/>
                <a:gd name="T18" fmla="*/ 60 w 178"/>
                <a:gd name="T19" fmla="*/ 347 h 1086"/>
                <a:gd name="T20" fmla="*/ 43 w 178"/>
                <a:gd name="T21" fmla="*/ 323 h 1086"/>
                <a:gd name="T22" fmla="*/ 31 w 178"/>
                <a:gd name="T23" fmla="*/ 282 h 1086"/>
                <a:gd name="T24" fmla="*/ 31 w 178"/>
                <a:gd name="T25" fmla="*/ 236 h 1086"/>
                <a:gd name="T26" fmla="*/ 41 w 178"/>
                <a:gd name="T27" fmla="*/ 161 h 1086"/>
                <a:gd name="T28" fmla="*/ 48 w 178"/>
                <a:gd name="T29" fmla="*/ 90 h 1086"/>
                <a:gd name="T30" fmla="*/ 36 w 178"/>
                <a:gd name="T31" fmla="*/ 33 h 1086"/>
                <a:gd name="T32" fmla="*/ 14 w 178"/>
                <a:gd name="T33" fmla="*/ 0 h 1086"/>
                <a:gd name="T34" fmla="*/ 0 w 178"/>
                <a:gd name="T35" fmla="*/ 9 h 1086"/>
                <a:gd name="T36" fmla="*/ 0 w 178"/>
                <a:gd name="T37" fmla="*/ 9 h 10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8"/>
                <a:gd name="T58" fmla="*/ 0 h 1086"/>
                <a:gd name="T59" fmla="*/ 178 w 178"/>
                <a:gd name="T60" fmla="*/ 1086 h 108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8" h="1086">
                  <a:moveTo>
                    <a:pt x="0" y="26"/>
                  </a:moveTo>
                  <a:lnTo>
                    <a:pt x="57" y="48"/>
                  </a:lnTo>
                  <a:lnTo>
                    <a:pt x="107" y="152"/>
                  </a:lnTo>
                  <a:lnTo>
                    <a:pt x="118" y="282"/>
                  </a:lnTo>
                  <a:lnTo>
                    <a:pt x="101" y="504"/>
                  </a:lnTo>
                  <a:lnTo>
                    <a:pt x="68" y="766"/>
                  </a:lnTo>
                  <a:lnTo>
                    <a:pt x="84" y="905"/>
                  </a:lnTo>
                  <a:lnTo>
                    <a:pt x="134" y="1027"/>
                  </a:lnTo>
                  <a:lnTo>
                    <a:pt x="178" y="1086"/>
                  </a:lnTo>
                  <a:lnTo>
                    <a:pt x="178" y="1040"/>
                  </a:lnTo>
                  <a:lnTo>
                    <a:pt x="128" y="968"/>
                  </a:lnTo>
                  <a:lnTo>
                    <a:pt x="91" y="847"/>
                  </a:lnTo>
                  <a:lnTo>
                    <a:pt x="91" y="708"/>
                  </a:lnTo>
                  <a:lnTo>
                    <a:pt x="121" y="482"/>
                  </a:lnTo>
                  <a:lnTo>
                    <a:pt x="141" y="269"/>
                  </a:lnTo>
                  <a:lnTo>
                    <a:pt x="107" y="98"/>
                  </a:lnTo>
                  <a:lnTo>
                    <a:pt x="41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70" name="Freeform 57"/>
            <p:cNvSpPr>
              <a:spLocks/>
            </p:cNvSpPr>
            <p:nvPr/>
          </p:nvSpPr>
          <p:spPr bwMode="auto">
            <a:xfrm>
              <a:off x="955" y="3612"/>
              <a:ext cx="139" cy="28"/>
            </a:xfrm>
            <a:custGeom>
              <a:avLst/>
              <a:gdLst>
                <a:gd name="T0" fmla="*/ 0 w 416"/>
                <a:gd name="T1" fmla="*/ 12 h 85"/>
                <a:gd name="T2" fmla="*/ 30 w 416"/>
                <a:gd name="T3" fmla="*/ 28 h 85"/>
                <a:gd name="T4" fmla="*/ 72 w 416"/>
                <a:gd name="T5" fmla="*/ 28 h 85"/>
                <a:gd name="T6" fmla="*/ 139 w 416"/>
                <a:gd name="T7" fmla="*/ 13 h 85"/>
                <a:gd name="T8" fmla="*/ 135 w 416"/>
                <a:gd name="T9" fmla="*/ 2 h 85"/>
                <a:gd name="T10" fmla="*/ 89 w 416"/>
                <a:gd name="T11" fmla="*/ 14 h 85"/>
                <a:gd name="T12" fmla="*/ 45 w 416"/>
                <a:gd name="T13" fmla="*/ 21 h 85"/>
                <a:gd name="T14" fmla="*/ 3 w 416"/>
                <a:gd name="T15" fmla="*/ 0 h 85"/>
                <a:gd name="T16" fmla="*/ 0 w 416"/>
                <a:gd name="T17" fmla="*/ 12 h 85"/>
                <a:gd name="T18" fmla="*/ 0 w 416"/>
                <a:gd name="T19" fmla="*/ 12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6"/>
                <a:gd name="T31" fmla="*/ 0 h 85"/>
                <a:gd name="T32" fmla="*/ 416 w 416"/>
                <a:gd name="T33" fmla="*/ 85 h 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6" h="85">
                  <a:moveTo>
                    <a:pt x="0" y="35"/>
                  </a:moveTo>
                  <a:lnTo>
                    <a:pt x="91" y="85"/>
                  </a:lnTo>
                  <a:lnTo>
                    <a:pt x="215" y="85"/>
                  </a:lnTo>
                  <a:lnTo>
                    <a:pt x="416" y="40"/>
                  </a:lnTo>
                  <a:lnTo>
                    <a:pt x="403" y="5"/>
                  </a:lnTo>
                  <a:lnTo>
                    <a:pt x="265" y="44"/>
                  </a:lnTo>
                  <a:lnTo>
                    <a:pt x="134" y="63"/>
                  </a:lnTo>
                  <a:lnTo>
                    <a:pt x="1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71" name="Freeform 58"/>
            <p:cNvSpPr>
              <a:spLocks/>
            </p:cNvSpPr>
            <p:nvPr/>
          </p:nvSpPr>
          <p:spPr bwMode="auto">
            <a:xfrm>
              <a:off x="1125" y="3525"/>
              <a:ext cx="118" cy="85"/>
            </a:xfrm>
            <a:custGeom>
              <a:avLst/>
              <a:gdLst>
                <a:gd name="T0" fmla="*/ 0 w 353"/>
                <a:gd name="T1" fmla="*/ 75 h 256"/>
                <a:gd name="T2" fmla="*/ 118 w 353"/>
                <a:gd name="T3" fmla="*/ 0 h 256"/>
                <a:gd name="T4" fmla="*/ 100 w 353"/>
                <a:gd name="T5" fmla="*/ 24 h 256"/>
                <a:gd name="T6" fmla="*/ 3 w 353"/>
                <a:gd name="T7" fmla="*/ 85 h 256"/>
                <a:gd name="T8" fmla="*/ 0 w 353"/>
                <a:gd name="T9" fmla="*/ 75 h 256"/>
                <a:gd name="T10" fmla="*/ 0 w 353"/>
                <a:gd name="T11" fmla="*/ 75 h 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3"/>
                <a:gd name="T19" fmla="*/ 0 h 256"/>
                <a:gd name="T20" fmla="*/ 353 w 353"/>
                <a:gd name="T21" fmla="*/ 256 h 2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3" h="256">
                  <a:moveTo>
                    <a:pt x="0" y="226"/>
                  </a:moveTo>
                  <a:lnTo>
                    <a:pt x="353" y="0"/>
                  </a:lnTo>
                  <a:lnTo>
                    <a:pt x="299" y="72"/>
                  </a:lnTo>
                  <a:lnTo>
                    <a:pt x="10" y="256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72" name="Freeform 59"/>
            <p:cNvSpPr>
              <a:spLocks/>
            </p:cNvSpPr>
            <p:nvPr/>
          </p:nvSpPr>
          <p:spPr bwMode="auto">
            <a:xfrm>
              <a:off x="1132" y="3553"/>
              <a:ext cx="169" cy="90"/>
            </a:xfrm>
            <a:custGeom>
              <a:avLst/>
              <a:gdLst>
                <a:gd name="T0" fmla="*/ 0 w 507"/>
                <a:gd name="T1" fmla="*/ 83 h 270"/>
                <a:gd name="T2" fmla="*/ 89 w 507"/>
                <a:gd name="T3" fmla="*/ 27 h 270"/>
                <a:gd name="T4" fmla="*/ 102 w 507"/>
                <a:gd name="T5" fmla="*/ 7 h 270"/>
                <a:gd name="T6" fmla="*/ 115 w 507"/>
                <a:gd name="T7" fmla="*/ 20 h 270"/>
                <a:gd name="T8" fmla="*/ 128 w 507"/>
                <a:gd name="T9" fmla="*/ 0 h 270"/>
                <a:gd name="T10" fmla="*/ 143 w 507"/>
                <a:gd name="T11" fmla="*/ 7 h 270"/>
                <a:gd name="T12" fmla="*/ 169 w 507"/>
                <a:gd name="T13" fmla="*/ 0 h 270"/>
                <a:gd name="T14" fmla="*/ 141 w 507"/>
                <a:gd name="T15" fmla="*/ 20 h 270"/>
                <a:gd name="T16" fmla="*/ 92 w 507"/>
                <a:gd name="T17" fmla="*/ 37 h 270"/>
                <a:gd name="T18" fmla="*/ 41 w 507"/>
                <a:gd name="T19" fmla="*/ 68 h 270"/>
                <a:gd name="T20" fmla="*/ 3 w 507"/>
                <a:gd name="T21" fmla="*/ 90 h 270"/>
                <a:gd name="T22" fmla="*/ 0 w 507"/>
                <a:gd name="T23" fmla="*/ 83 h 270"/>
                <a:gd name="T24" fmla="*/ 0 w 507"/>
                <a:gd name="T25" fmla="*/ 83 h 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7"/>
                <a:gd name="T40" fmla="*/ 0 h 270"/>
                <a:gd name="T41" fmla="*/ 507 w 507"/>
                <a:gd name="T42" fmla="*/ 270 h 2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7" h="270">
                  <a:moveTo>
                    <a:pt x="0" y="248"/>
                  </a:moveTo>
                  <a:lnTo>
                    <a:pt x="268" y="81"/>
                  </a:lnTo>
                  <a:lnTo>
                    <a:pt x="305" y="22"/>
                  </a:lnTo>
                  <a:lnTo>
                    <a:pt x="346" y="59"/>
                  </a:lnTo>
                  <a:lnTo>
                    <a:pt x="383" y="0"/>
                  </a:lnTo>
                  <a:lnTo>
                    <a:pt x="430" y="22"/>
                  </a:lnTo>
                  <a:lnTo>
                    <a:pt x="507" y="0"/>
                  </a:lnTo>
                  <a:lnTo>
                    <a:pt x="423" y="59"/>
                  </a:lnTo>
                  <a:lnTo>
                    <a:pt x="276" y="112"/>
                  </a:lnTo>
                  <a:lnTo>
                    <a:pt x="124" y="203"/>
                  </a:lnTo>
                  <a:lnTo>
                    <a:pt x="8" y="27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3338" name="Text Box 60"/>
          <p:cNvSpPr txBox="1">
            <a:spLocks noChangeArrowheads="1"/>
          </p:cNvSpPr>
          <p:nvPr/>
        </p:nvSpPr>
        <p:spPr bwMode="auto">
          <a:xfrm>
            <a:off x="250825" y="6491288"/>
            <a:ext cx="346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Ref. Kepmennaker No 186/1999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46113"/>
            <a:ext cx="7772400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400" b="1" smtClean="0"/>
              <a:t>URAIAN TUGAS</a:t>
            </a:r>
            <a:br>
              <a:rPr lang="en-US" sz="2400" b="1" smtClean="0"/>
            </a:br>
            <a:r>
              <a:rPr lang="en-US" sz="2400" b="1" smtClean="0"/>
              <a:t>ORGANISASI TANGGAP DARURAT KEBAKARAN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4038600"/>
            <a:ext cx="822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tabLst>
                <a:tab pos="2338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338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338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338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338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8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8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8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8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sz="2000" b="1">
                <a:latin typeface="Tahoma" pitchFamily="34" charset="0"/>
              </a:rPr>
              <a:t>Melaporkan kondisi bahaya dan keadaan sarana prot. kebakaran </a:t>
            </a:r>
          </a:p>
          <a:p>
            <a:pPr>
              <a:buFontTx/>
              <a:buChar char="•"/>
            </a:pPr>
            <a:r>
              <a:rPr lang="en-US" sz="2000" b="1">
                <a:latin typeface="Tahoma" pitchFamily="34" charset="0"/>
              </a:rPr>
              <a:t>Melakukan tindakan pemadaman awal bila terjadi kebakaran dan memandu evakuasi </a:t>
            </a:r>
          </a:p>
          <a:p>
            <a:pPr>
              <a:buFontTx/>
              <a:buChar char="•"/>
            </a:pPr>
            <a:r>
              <a:rPr lang="en-US" sz="2000" b="1">
                <a:latin typeface="Tahoma" pitchFamily="34" charset="0"/>
              </a:rPr>
              <a:t>Bertanggung jawab di unit  kerja tertentu. </a:t>
            </a:r>
          </a:p>
          <a:p>
            <a:pPr>
              <a:buFontTx/>
              <a:buChar char="•"/>
            </a:pPr>
            <a:endParaRPr lang="en-US" sz="2000" b="1">
              <a:latin typeface="Tahoma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809875" y="1397000"/>
            <a:ext cx="51466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4000" b="1">
                <a:solidFill>
                  <a:srgbClr val="FFFF00"/>
                </a:solidFill>
                <a:latin typeface="Tahoma" pitchFamily="34" charset="0"/>
              </a:rPr>
              <a:t>(Lini I) </a:t>
            </a:r>
          </a:p>
          <a:p>
            <a:pPr algn="ctr" eaLnBrk="0" hangingPunct="0"/>
            <a:r>
              <a:rPr lang="en-US" sz="2000" b="1" u="sng">
                <a:solidFill>
                  <a:srgbClr val="FFFF00"/>
                </a:solidFill>
                <a:latin typeface="Tahoma" pitchFamily="34" charset="0"/>
              </a:rPr>
              <a:t>PET. PERAN KEBAKARAN</a:t>
            </a:r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  	(</a:t>
            </a:r>
            <a:r>
              <a:rPr lang="en-US" sz="2000" b="1" u="sng">
                <a:solidFill>
                  <a:srgbClr val="FFFF00"/>
                </a:solidFill>
                <a:latin typeface="Tahoma" pitchFamily="34" charset="0"/>
              </a:rPr>
              <a:t>KLAS D)</a:t>
            </a:r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  </a:t>
            </a:r>
          </a:p>
          <a:p>
            <a:pPr algn="ctr" eaLnBrk="0" hangingPunct="0"/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Tugas pokok sesuai jabatan utamanya</a:t>
            </a:r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>
            <a:off x="588963" y="2225675"/>
            <a:ext cx="7937" cy="11113"/>
          </a:xfrm>
          <a:custGeom>
            <a:avLst/>
            <a:gdLst>
              <a:gd name="T0" fmla="*/ 2381 w 10"/>
              <a:gd name="T1" fmla="*/ 0 h 14"/>
              <a:gd name="T2" fmla="*/ 7937 w 10"/>
              <a:gd name="T3" fmla="*/ 5557 h 14"/>
              <a:gd name="T4" fmla="*/ 0 w 10"/>
              <a:gd name="T5" fmla="*/ 11113 h 14"/>
              <a:gd name="T6" fmla="*/ 2381 w 10"/>
              <a:gd name="T7" fmla="*/ 0 h 14"/>
              <a:gd name="T8" fmla="*/ 0 60000 65536"/>
              <a:gd name="T9" fmla="*/ 0 60000 65536"/>
              <a:gd name="T10" fmla="*/ 0 60000 65536"/>
              <a:gd name="T11" fmla="*/ 0 60000 65536"/>
              <a:gd name="T12" fmla="*/ 0 w 10"/>
              <a:gd name="T13" fmla="*/ 0 h 14"/>
              <a:gd name="T14" fmla="*/ 10 w 10"/>
              <a:gd name="T15" fmla="*/ 14 h 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" h="14">
                <a:moveTo>
                  <a:pt x="3" y="0"/>
                </a:moveTo>
                <a:lnTo>
                  <a:pt x="10" y="7"/>
                </a:lnTo>
                <a:lnTo>
                  <a:pt x="0" y="14"/>
                </a:lnTo>
                <a:lnTo>
                  <a:pt x="3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144463" y="1752600"/>
            <a:ext cx="1912937" cy="2122488"/>
            <a:chOff x="91" y="1104"/>
            <a:chExt cx="1205" cy="1337"/>
          </a:xfrm>
        </p:grpSpPr>
        <p:sp>
          <p:nvSpPr>
            <p:cNvPr id="14345" name="Freeform 7"/>
            <p:cNvSpPr>
              <a:spLocks/>
            </p:cNvSpPr>
            <p:nvPr/>
          </p:nvSpPr>
          <p:spPr bwMode="auto">
            <a:xfrm>
              <a:off x="864" y="1920"/>
              <a:ext cx="432" cy="521"/>
            </a:xfrm>
            <a:custGeom>
              <a:avLst/>
              <a:gdLst>
                <a:gd name="T0" fmla="*/ 85 w 699"/>
                <a:gd name="T1" fmla="*/ 382 h 1043"/>
                <a:gd name="T2" fmla="*/ 33 w 699"/>
                <a:gd name="T3" fmla="*/ 353 h 1043"/>
                <a:gd name="T4" fmla="*/ 22 w 699"/>
                <a:gd name="T5" fmla="*/ 346 h 1043"/>
                <a:gd name="T6" fmla="*/ 16 w 699"/>
                <a:gd name="T7" fmla="*/ 341 h 1043"/>
                <a:gd name="T8" fmla="*/ 14 w 699"/>
                <a:gd name="T9" fmla="*/ 337 h 1043"/>
                <a:gd name="T10" fmla="*/ 7 w 699"/>
                <a:gd name="T11" fmla="*/ 314 h 1043"/>
                <a:gd name="T12" fmla="*/ 15 w 699"/>
                <a:gd name="T13" fmla="*/ 275 h 1043"/>
                <a:gd name="T14" fmla="*/ 20 w 699"/>
                <a:gd name="T15" fmla="*/ 231 h 1043"/>
                <a:gd name="T16" fmla="*/ 7 w 699"/>
                <a:gd name="T17" fmla="*/ 208 h 1043"/>
                <a:gd name="T18" fmla="*/ 1 w 699"/>
                <a:gd name="T19" fmla="*/ 201 h 1043"/>
                <a:gd name="T20" fmla="*/ 4 w 699"/>
                <a:gd name="T21" fmla="*/ 179 h 1043"/>
                <a:gd name="T22" fmla="*/ 55 w 699"/>
                <a:gd name="T23" fmla="*/ 168 h 1043"/>
                <a:gd name="T24" fmla="*/ 74 w 699"/>
                <a:gd name="T25" fmla="*/ 132 h 1043"/>
                <a:gd name="T26" fmla="*/ 68 w 699"/>
                <a:gd name="T27" fmla="*/ 55 h 1043"/>
                <a:gd name="T28" fmla="*/ 64 w 699"/>
                <a:gd name="T29" fmla="*/ 38 h 1043"/>
                <a:gd name="T30" fmla="*/ 59 w 699"/>
                <a:gd name="T31" fmla="*/ 23 h 1043"/>
                <a:gd name="T32" fmla="*/ 64 w 699"/>
                <a:gd name="T33" fmla="*/ 7 h 1043"/>
                <a:gd name="T34" fmla="*/ 81 w 699"/>
                <a:gd name="T35" fmla="*/ 2 h 1043"/>
                <a:gd name="T36" fmla="*/ 100 w 699"/>
                <a:gd name="T37" fmla="*/ 10 h 1043"/>
                <a:gd name="T38" fmla="*/ 116 w 699"/>
                <a:gd name="T39" fmla="*/ 25 h 1043"/>
                <a:gd name="T40" fmla="*/ 120 w 699"/>
                <a:gd name="T41" fmla="*/ 50 h 1043"/>
                <a:gd name="T42" fmla="*/ 130 w 699"/>
                <a:gd name="T43" fmla="*/ 75 h 1043"/>
                <a:gd name="T44" fmla="*/ 157 w 699"/>
                <a:gd name="T45" fmla="*/ 106 h 1043"/>
                <a:gd name="T46" fmla="*/ 171 w 699"/>
                <a:gd name="T47" fmla="*/ 133 h 1043"/>
                <a:gd name="T48" fmla="*/ 174 w 699"/>
                <a:gd name="T49" fmla="*/ 153 h 1043"/>
                <a:gd name="T50" fmla="*/ 175 w 699"/>
                <a:gd name="T51" fmla="*/ 156 h 1043"/>
                <a:gd name="T52" fmla="*/ 177 w 699"/>
                <a:gd name="T53" fmla="*/ 157 h 1043"/>
                <a:gd name="T54" fmla="*/ 182 w 699"/>
                <a:gd name="T55" fmla="*/ 161 h 1043"/>
                <a:gd name="T56" fmla="*/ 192 w 699"/>
                <a:gd name="T57" fmla="*/ 163 h 1043"/>
                <a:gd name="T58" fmla="*/ 206 w 699"/>
                <a:gd name="T59" fmla="*/ 162 h 1043"/>
                <a:gd name="T60" fmla="*/ 216 w 699"/>
                <a:gd name="T61" fmla="*/ 150 h 1043"/>
                <a:gd name="T62" fmla="*/ 219 w 699"/>
                <a:gd name="T63" fmla="*/ 142 h 1043"/>
                <a:gd name="T64" fmla="*/ 228 w 699"/>
                <a:gd name="T65" fmla="*/ 141 h 1043"/>
                <a:gd name="T66" fmla="*/ 252 w 699"/>
                <a:gd name="T67" fmla="*/ 157 h 1043"/>
                <a:gd name="T68" fmla="*/ 272 w 699"/>
                <a:gd name="T69" fmla="*/ 144 h 1043"/>
                <a:gd name="T70" fmla="*/ 284 w 699"/>
                <a:gd name="T71" fmla="*/ 106 h 1043"/>
                <a:gd name="T72" fmla="*/ 290 w 699"/>
                <a:gd name="T73" fmla="*/ 146 h 1043"/>
                <a:gd name="T74" fmla="*/ 310 w 699"/>
                <a:gd name="T75" fmla="*/ 114 h 1043"/>
                <a:gd name="T76" fmla="*/ 313 w 699"/>
                <a:gd name="T77" fmla="*/ 151 h 1043"/>
                <a:gd name="T78" fmla="*/ 295 w 699"/>
                <a:gd name="T79" fmla="*/ 175 h 1043"/>
                <a:gd name="T80" fmla="*/ 312 w 699"/>
                <a:gd name="T81" fmla="*/ 202 h 1043"/>
                <a:gd name="T82" fmla="*/ 347 w 699"/>
                <a:gd name="T83" fmla="*/ 206 h 1043"/>
                <a:gd name="T84" fmla="*/ 351 w 699"/>
                <a:gd name="T85" fmla="*/ 161 h 1043"/>
                <a:gd name="T86" fmla="*/ 353 w 699"/>
                <a:gd name="T87" fmla="*/ 141 h 1043"/>
                <a:gd name="T88" fmla="*/ 375 w 699"/>
                <a:gd name="T89" fmla="*/ 95 h 1043"/>
                <a:gd name="T90" fmla="*/ 383 w 699"/>
                <a:gd name="T91" fmla="*/ 48 h 1043"/>
                <a:gd name="T92" fmla="*/ 383 w 699"/>
                <a:gd name="T93" fmla="*/ 45 h 1043"/>
                <a:gd name="T94" fmla="*/ 400 w 699"/>
                <a:gd name="T95" fmla="*/ 84 h 1043"/>
                <a:gd name="T96" fmla="*/ 417 w 699"/>
                <a:gd name="T97" fmla="*/ 119 h 1043"/>
                <a:gd name="T98" fmla="*/ 423 w 699"/>
                <a:gd name="T99" fmla="*/ 115 h 1043"/>
                <a:gd name="T100" fmla="*/ 430 w 699"/>
                <a:gd name="T101" fmla="*/ 134 h 1043"/>
                <a:gd name="T102" fmla="*/ 418 w 699"/>
                <a:gd name="T103" fmla="*/ 212 h 1043"/>
                <a:gd name="T104" fmla="*/ 431 w 699"/>
                <a:gd name="T105" fmla="*/ 385 h 1043"/>
                <a:gd name="T106" fmla="*/ 383 w 699"/>
                <a:gd name="T107" fmla="*/ 519 h 1043"/>
                <a:gd name="T108" fmla="*/ 337 w 699"/>
                <a:gd name="T109" fmla="*/ 503 h 1043"/>
                <a:gd name="T110" fmla="*/ 303 w 699"/>
                <a:gd name="T111" fmla="*/ 452 h 1043"/>
                <a:gd name="T112" fmla="*/ 269 w 699"/>
                <a:gd name="T113" fmla="*/ 414 h 1043"/>
                <a:gd name="T114" fmla="*/ 226 w 699"/>
                <a:gd name="T115" fmla="*/ 391 h 1043"/>
                <a:gd name="T116" fmla="*/ 178 w 699"/>
                <a:gd name="T117" fmla="*/ 385 h 1043"/>
                <a:gd name="T118" fmla="*/ 135 w 699"/>
                <a:gd name="T119" fmla="*/ 401 h 1043"/>
                <a:gd name="T120" fmla="*/ 124 w 699"/>
                <a:gd name="T121" fmla="*/ 414 h 1043"/>
                <a:gd name="T122" fmla="*/ 111 w 699"/>
                <a:gd name="T123" fmla="*/ 420 h 104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99"/>
                <a:gd name="T187" fmla="*/ 0 h 1043"/>
                <a:gd name="T188" fmla="*/ 699 w 699"/>
                <a:gd name="T189" fmla="*/ 1043 h 104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99" h="1043">
                  <a:moveTo>
                    <a:pt x="179" y="840"/>
                  </a:moveTo>
                  <a:lnTo>
                    <a:pt x="174" y="813"/>
                  </a:lnTo>
                  <a:lnTo>
                    <a:pt x="159" y="787"/>
                  </a:lnTo>
                  <a:lnTo>
                    <a:pt x="138" y="764"/>
                  </a:lnTo>
                  <a:lnTo>
                    <a:pt x="114" y="745"/>
                  </a:lnTo>
                  <a:lnTo>
                    <a:pt x="90" y="730"/>
                  </a:lnTo>
                  <a:lnTo>
                    <a:pt x="69" y="716"/>
                  </a:lnTo>
                  <a:lnTo>
                    <a:pt x="54" y="706"/>
                  </a:lnTo>
                  <a:lnTo>
                    <a:pt x="49" y="699"/>
                  </a:lnTo>
                  <a:lnTo>
                    <a:pt x="46" y="697"/>
                  </a:lnTo>
                  <a:lnTo>
                    <a:pt x="41" y="696"/>
                  </a:lnTo>
                  <a:lnTo>
                    <a:pt x="35" y="692"/>
                  </a:lnTo>
                  <a:lnTo>
                    <a:pt x="32" y="690"/>
                  </a:lnTo>
                  <a:lnTo>
                    <a:pt x="32" y="689"/>
                  </a:lnTo>
                  <a:lnTo>
                    <a:pt x="30" y="687"/>
                  </a:lnTo>
                  <a:lnTo>
                    <a:pt x="26" y="683"/>
                  </a:lnTo>
                  <a:lnTo>
                    <a:pt x="23" y="680"/>
                  </a:lnTo>
                  <a:lnTo>
                    <a:pt x="20" y="678"/>
                  </a:lnTo>
                  <a:lnTo>
                    <a:pt x="22" y="680"/>
                  </a:lnTo>
                  <a:lnTo>
                    <a:pt x="22" y="675"/>
                  </a:lnTo>
                  <a:lnTo>
                    <a:pt x="20" y="668"/>
                  </a:lnTo>
                  <a:lnTo>
                    <a:pt x="17" y="656"/>
                  </a:lnTo>
                  <a:lnTo>
                    <a:pt x="13" y="644"/>
                  </a:lnTo>
                  <a:lnTo>
                    <a:pt x="12" y="628"/>
                  </a:lnTo>
                  <a:lnTo>
                    <a:pt x="14" y="615"/>
                  </a:lnTo>
                  <a:lnTo>
                    <a:pt x="20" y="601"/>
                  </a:lnTo>
                  <a:lnTo>
                    <a:pt x="21" y="575"/>
                  </a:lnTo>
                  <a:lnTo>
                    <a:pt x="25" y="551"/>
                  </a:lnTo>
                  <a:lnTo>
                    <a:pt x="29" y="527"/>
                  </a:lnTo>
                  <a:lnTo>
                    <a:pt x="32" y="504"/>
                  </a:lnTo>
                  <a:lnTo>
                    <a:pt x="34" y="484"/>
                  </a:lnTo>
                  <a:lnTo>
                    <a:pt x="32" y="463"/>
                  </a:lnTo>
                  <a:lnTo>
                    <a:pt x="25" y="443"/>
                  </a:lnTo>
                  <a:lnTo>
                    <a:pt x="12" y="420"/>
                  </a:lnTo>
                  <a:lnTo>
                    <a:pt x="11" y="413"/>
                  </a:lnTo>
                  <a:lnTo>
                    <a:pt x="11" y="417"/>
                  </a:lnTo>
                  <a:lnTo>
                    <a:pt x="11" y="415"/>
                  </a:lnTo>
                  <a:lnTo>
                    <a:pt x="9" y="415"/>
                  </a:lnTo>
                  <a:lnTo>
                    <a:pt x="7" y="413"/>
                  </a:lnTo>
                  <a:lnTo>
                    <a:pt x="2" y="403"/>
                  </a:lnTo>
                  <a:lnTo>
                    <a:pt x="0" y="391"/>
                  </a:lnTo>
                  <a:lnTo>
                    <a:pt x="1" y="381"/>
                  </a:lnTo>
                  <a:lnTo>
                    <a:pt x="3" y="369"/>
                  </a:lnTo>
                  <a:lnTo>
                    <a:pt x="6" y="358"/>
                  </a:lnTo>
                  <a:lnTo>
                    <a:pt x="11" y="350"/>
                  </a:lnTo>
                  <a:lnTo>
                    <a:pt x="17" y="339"/>
                  </a:lnTo>
                  <a:lnTo>
                    <a:pt x="22" y="331"/>
                  </a:lnTo>
                  <a:lnTo>
                    <a:pt x="89" y="336"/>
                  </a:lnTo>
                  <a:lnTo>
                    <a:pt x="91" y="331"/>
                  </a:lnTo>
                  <a:lnTo>
                    <a:pt x="105" y="322"/>
                  </a:lnTo>
                  <a:lnTo>
                    <a:pt x="114" y="298"/>
                  </a:lnTo>
                  <a:lnTo>
                    <a:pt x="119" y="264"/>
                  </a:lnTo>
                  <a:lnTo>
                    <a:pt x="120" y="224"/>
                  </a:lnTo>
                  <a:lnTo>
                    <a:pt x="119" y="183"/>
                  </a:lnTo>
                  <a:lnTo>
                    <a:pt x="115" y="143"/>
                  </a:lnTo>
                  <a:lnTo>
                    <a:pt x="110" y="110"/>
                  </a:lnTo>
                  <a:lnTo>
                    <a:pt x="105" y="90"/>
                  </a:lnTo>
                  <a:lnTo>
                    <a:pt x="104" y="90"/>
                  </a:lnTo>
                  <a:lnTo>
                    <a:pt x="104" y="85"/>
                  </a:lnTo>
                  <a:lnTo>
                    <a:pt x="103" y="76"/>
                  </a:lnTo>
                  <a:lnTo>
                    <a:pt x="100" y="71"/>
                  </a:lnTo>
                  <a:lnTo>
                    <a:pt x="98" y="67"/>
                  </a:lnTo>
                  <a:lnTo>
                    <a:pt x="96" y="59"/>
                  </a:lnTo>
                  <a:lnTo>
                    <a:pt x="95" y="47"/>
                  </a:lnTo>
                  <a:lnTo>
                    <a:pt x="94" y="33"/>
                  </a:lnTo>
                  <a:lnTo>
                    <a:pt x="94" y="24"/>
                  </a:lnTo>
                  <a:lnTo>
                    <a:pt x="98" y="21"/>
                  </a:lnTo>
                  <a:lnTo>
                    <a:pt x="104" y="14"/>
                  </a:lnTo>
                  <a:lnTo>
                    <a:pt x="109" y="5"/>
                  </a:lnTo>
                  <a:lnTo>
                    <a:pt x="112" y="0"/>
                  </a:lnTo>
                  <a:lnTo>
                    <a:pt x="122" y="2"/>
                  </a:lnTo>
                  <a:lnTo>
                    <a:pt x="131" y="4"/>
                  </a:lnTo>
                  <a:lnTo>
                    <a:pt x="138" y="7"/>
                  </a:lnTo>
                  <a:lnTo>
                    <a:pt x="146" y="12"/>
                  </a:lnTo>
                  <a:lnTo>
                    <a:pt x="154" y="17"/>
                  </a:lnTo>
                  <a:lnTo>
                    <a:pt x="162" y="21"/>
                  </a:lnTo>
                  <a:lnTo>
                    <a:pt x="173" y="23"/>
                  </a:lnTo>
                  <a:lnTo>
                    <a:pt x="185" y="24"/>
                  </a:lnTo>
                  <a:lnTo>
                    <a:pt x="186" y="24"/>
                  </a:lnTo>
                  <a:lnTo>
                    <a:pt x="188" y="50"/>
                  </a:lnTo>
                  <a:lnTo>
                    <a:pt x="191" y="90"/>
                  </a:lnTo>
                  <a:lnTo>
                    <a:pt x="195" y="126"/>
                  </a:lnTo>
                  <a:lnTo>
                    <a:pt x="202" y="141"/>
                  </a:lnTo>
                  <a:lnTo>
                    <a:pt x="194" y="100"/>
                  </a:lnTo>
                  <a:lnTo>
                    <a:pt x="193" y="105"/>
                  </a:lnTo>
                  <a:lnTo>
                    <a:pt x="196" y="129"/>
                  </a:lnTo>
                  <a:lnTo>
                    <a:pt x="202" y="146"/>
                  </a:lnTo>
                  <a:lnTo>
                    <a:pt x="210" y="150"/>
                  </a:lnTo>
                  <a:lnTo>
                    <a:pt x="219" y="160"/>
                  </a:lnTo>
                  <a:lnTo>
                    <a:pt x="231" y="176"/>
                  </a:lnTo>
                  <a:lnTo>
                    <a:pt x="242" y="193"/>
                  </a:lnTo>
                  <a:lnTo>
                    <a:pt x="254" y="212"/>
                  </a:lnTo>
                  <a:lnTo>
                    <a:pt x="263" y="229"/>
                  </a:lnTo>
                  <a:lnTo>
                    <a:pt x="270" y="245"/>
                  </a:lnTo>
                  <a:lnTo>
                    <a:pt x="275" y="255"/>
                  </a:lnTo>
                  <a:lnTo>
                    <a:pt x="277" y="267"/>
                  </a:lnTo>
                  <a:lnTo>
                    <a:pt x="278" y="282"/>
                  </a:lnTo>
                  <a:lnTo>
                    <a:pt x="278" y="296"/>
                  </a:lnTo>
                  <a:lnTo>
                    <a:pt x="280" y="307"/>
                  </a:lnTo>
                  <a:lnTo>
                    <a:pt x="282" y="307"/>
                  </a:lnTo>
                  <a:lnTo>
                    <a:pt x="282" y="312"/>
                  </a:lnTo>
                  <a:lnTo>
                    <a:pt x="282" y="310"/>
                  </a:lnTo>
                  <a:lnTo>
                    <a:pt x="283" y="312"/>
                  </a:lnTo>
                  <a:lnTo>
                    <a:pt x="285" y="312"/>
                  </a:lnTo>
                  <a:lnTo>
                    <a:pt x="285" y="315"/>
                  </a:lnTo>
                  <a:lnTo>
                    <a:pt x="286" y="315"/>
                  </a:lnTo>
                  <a:lnTo>
                    <a:pt x="287" y="315"/>
                  </a:lnTo>
                  <a:lnTo>
                    <a:pt x="287" y="319"/>
                  </a:lnTo>
                  <a:lnTo>
                    <a:pt x="290" y="319"/>
                  </a:lnTo>
                  <a:lnTo>
                    <a:pt x="290" y="322"/>
                  </a:lnTo>
                  <a:lnTo>
                    <a:pt x="294" y="322"/>
                  </a:lnTo>
                  <a:lnTo>
                    <a:pt x="294" y="325"/>
                  </a:lnTo>
                  <a:lnTo>
                    <a:pt x="300" y="327"/>
                  </a:lnTo>
                  <a:lnTo>
                    <a:pt x="305" y="327"/>
                  </a:lnTo>
                  <a:lnTo>
                    <a:pt x="310" y="327"/>
                  </a:lnTo>
                  <a:lnTo>
                    <a:pt x="317" y="327"/>
                  </a:lnTo>
                  <a:lnTo>
                    <a:pt x="323" y="327"/>
                  </a:lnTo>
                  <a:lnTo>
                    <a:pt x="328" y="325"/>
                  </a:lnTo>
                  <a:lnTo>
                    <a:pt x="333" y="325"/>
                  </a:lnTo>
                  <a:lnTo>
                    <a:pt x="339" y="325"/>
                  </a:lnTo>
                  <a:lnTo>
                    <a:pt x="343" y="319"/>
                  </a:lnTo>
                  <a:lnTo>
                    <a:pt x="347" y="310"/>
                  </a:lnTo>
                  <a:lnTo>
                    <a:pt x="350" y="301"/>
                  </a:lnTo>
                  <a:lnTo>
                    <a:pt x="351" y="294"/>
                  </a:lnTo>
                  <a:lnTo>
                    <a:pt x="353" y="294"/>
                  </a:lnTo>
                  <a:lnTo>
                    <a:pt x="353" y="289"/>
                  </a:lnTo>
                  <a:lnTo>
                    <a:pt x="354" y="284"/>
                  </a:lnTo>
                  <a:lnTo>
                    <a:pt x="355" y="281"/>
                  </a:lnTo>
                  <a:lnTo>
                    <a:pt x="358" y="279"/>
                  </a:lnTo>
                  <a:lnTo>
                    <a:pt x="367" y="270"/>
                  </a:lnTo>
                  <a:lnTo>
                    <a:pt x="369" y="282"/>
                  </a:lnTo>
                  <a:lnTo>
                    <a:pt x="375" y="293"/>
                  </a:lnTo>
                  <a:lnTo>
                    <a:pt x="385" y="303"/>
                  </a:lnTo>
                  <a:lnTo>
                    <a:pt x="396" y="310"/>
                  </a:lnTo>
                  <a:lnTo>
                    <a:pt x="408" y="315"/>
                  </a:lnTo>
                  <a:lnTo>
                    <a:pt x="419" y="317"/>
                  </a:lnTo>
                  <a:lnTo>
                    <a:pt x="429" y="315"/>
                  </a:lnTo>
                  <a:lnTo>
                    <a:pt x="436" y="308"/>
                  </a:lnTo>
                  <a:lnTo>
                    <a:pt x="440" y="288"/>
                  </a:lnTo>
                  <a:lnTo>
                    <a:pt x="443" y="255"/>
                  </a:lnTo>
                  <a:lnTo>
                    <a:pt x="446" y="222"/>
                  </a:lnTo>
                  <a:lnTo>
                    <a:pt x="453" y="203"/>
                  </a:lnTo>
                  <a:lnTo>
                    <a:pt x="460" y="212"/>
                  </a:lnTo>
                  <a:lnTo>
                    <a:pt x="463" y="238"/>
                  </a:lnTo>
                  <a:lnTo>
                    <a:pt x="465" y="270"/>
                  </a:lnTo>
                  <a:lnTo>
                    <a:pt x="465" y="291"/>
                  </a:lnTo>
                  <a:lnTo>
                    <a:pt x="470" y="293"/>
                  </a:lnTo>
                  <a:lnTo>
                    <a:pt x="475" y="294"/>
                  </a:lnTo>
                  <a:lnTo>
                    <a:pt x="479" y="296"/>
                  </a:lnTo>
                  <a:lnTo>
                    <a:pt x="484" y="298"/>
                  </a:lnTo>
                  <a:lnTo>
                    <a:pt x="502" y="229"/>
                  </a:lnTo>
                  <a:lnTo>
                    <a:pt x="504" y="245"/>
                  </a:lnTo>
                  <a:lnTo>
                    <a:pt x="506" y="264"/>
                  </a:lnTo>
                  <a:lnTo>
                    <a:pt x="507" y="282"/>
                  </a:lnTo>
                  <a:lnTo>
                    <a:pt x="507" y="303"/>
                  </a:lnTo>
                  <a:lnTo>
                    <a:pt x="504" y="322"/>
                  </a:lnTo>
                  <a:lnTo>
                    <a:pt x="499" y="338"/>
                  </a:lnTo>
                  <a:lnTo>
                    <a:pt x="491" y="348"/>
                  </a:lnTo>
                  <a:lnTo>
                    <a:pt x="478" y="351"/>
                  </a:lnTo>
                  <a:lnTo>
                    <a:pt x="471" y="372"/>
                  </a:lnTo>
                  <a:lnTo>
                    <a:pt x="475" y="386"/>
                  </a:lnTo>
                  <a:lnTo>
                    <a:pt x="487" y="398"/>
                  </a:lnTo>
                  <a:lnTo>
                    <a:pt x="505" y="405"/>
                  </a:lnTo>
                  <a:lnTo>
                    <a:pt x="524" y="410"/>
                  </a:lnTo>
                  <a:lnTo>
                    <a:pt x="542" y="412"/>
                  </a:lnTo>
                  <a:lnTo>
                    <a:pt x="556" y="413"/>
                  </a:lnTo>
                  <a:lnTo>
                    <a:pt x="561" y="413"/>
                  </a:lnTo>
                  <a:lnTo>
                    <a:pt x="564" y="396"/>
                  </a:lnTo>
                  <a:lnTo>
                    <a:pt x="570" y="365"/>
                  </a:lnTo>
                  <a:lnTo>
                    <a:pt x="573" y="336"/>
                  </a:lnTo>
                  <a:lnTo>
                    <a:pt x="568" y="322"/>
                  </a:lnTo>
                  <a:lnTo>
                    <a:pt x="568" y="312"/>
                  </a:lnTo>
                  <a:lnTo>
                    <a:pt x="570" y="300"/>
                  </a:lnTo>
                  <a:lnTo>
                    <a:pt x="571" y="289"/>
                  </a:lnTo>
                  <a:lnTo>
                    <a:pt x="571" y="282"/>
                  </a:lnTo>
                  <a:lnTo>
                    <a:pt x="594" y="274"/>
                  </a:lnTo>
                  <a:lnTo>
                    <a:pt x="606" y="253"/>
                  </a:lnTo>
                  <a:lnTo>
                    <a:pt x="609" y="224"/>
                  </a:lnTo>
                  <a:lnTo>
                    <a:pt x="607" y="190"/>
                  </a:lnTo>
                  <a:lnTo>
                    <a:pt x="604" y="155"/>
                  </a:lnTo>
                  <a:lnTo>
                    <a:pt x="603" y="126"/>
                  </a:lnTo>
                  <a:lnTo>
                    <a:pt x="607" y="105"/>
                  </a:lnTo>
                  <a:lnTo>
                    <a:pt x="620" y="97"/>
                  </a:lnTo>
                  <a:lnTo>
                    <a:pt x="615" y="100"/>
                  </a:lnTo>
                  <a:lnTo>
                    <a:pt x="614" y="98"/>
                  </a:lnTo>
                  <a:lnTo>
                    <a:pt x="616" y="95"/>
                  </a:lnTo>
                  <a:lnTo>
                    <a:pt x="620" y="90"/>
                  </a:lnTo>
                  <a:lnTo>
                    <a:pt x="634" y="97"/>
                  </a:lnTo>
                  <a:lnTo>
                    <a:pt x="643" y="116"/>
                  </a:lnTo>
                  <a:lnTo>
                    <a:pt x="646" y="141"/>
                  </a:lnTo>
                  <a:lnTo>
                    <a:pt x="648" y="169"/>
                  </a:lnTo>
                  <a:lnTo>
                    <a:pt x="649" y="198"/>
                  </a:lnTo>
                  <a:lnTo>
                    <a:pt x="653" y="220"/>
                  </a:lnTo>
                  <a:lnTo>
                    <a:pt x="661" y="236"/>
                  </a:lnTo>
                  <a:lnTo>
                    <a:pt x="674" y="238"/>
                  </a:lnTo>
                  <a:lnTo>
                    <a:pt x="676" y="236"/>
                  </a:lnTo>
                  <a:lnTo>
                    <a:pt x="679" y="234"/>
                  </a:lnTo>
                  <a:lnTo>
                    <a:pt x="683" y="231"/>
                  </a:lnTo>
                  <a:lnTo>
                    <a:pt x="685" y="231"/>
                  </a:lnTo>
                  <a:lnTo>
                    <a:pt x="687" y="239"/>
                  </a:lnTo>
                  <a:lnTo>
                    <a:pt x="690" y="248"/>
                  </a:lnTo>
                  <a:lnTo>
                    <a:pt x="693" y="258"/>
                  </a:lnTo>
                  <a:lnTo>
                    <a:pt x="695" y="269"/>
                  </a:lnTo>
                  <a:lnTo>
                    <a:pt x="696" y="305"/>
                  </a:lnTo>
                  <a:lnTo>
                    <a:pt x="691" y="346"/>
                  </a:lnTo>
                  <a:lnTo>
                    <a:pt x="684" y="389"/>
                  </a:lnTo>
                  <a:lnTo>
                    <a:pt x="677" y="424"/>
                  </a:lnTo>
                  <a:lnTo>
                    <a:pt x="673" y="501"/>
                  </a:lnTo>
                  <a:lnTo>
                    <a:pt x="678" y="587"/>
                  </a:lnTo>
                  <a:lnTo>
                    <a:pt x="688" y="678"/>
                  </a:lnTo>
                  <a:lnTo>
                    <a:pt x="697" y="770"/>
                  </a:lnTo>
                  <a:lnTo>
                    <a:pt x="699" y="856"/>
                  </a:lnTo>
                  <a:lnTo>
                    <a:pt x="691" y="931"/>
                  </a:lnTo>
                  <a:lnTo>
                    <a:pt x="667" y="995"/>
                  </a:lnTo>
                  <a:lnTo>
                    <a:pt x="620" y="1038"/>
                  </a:lnTo>
                  <a:lnTo>
                    <a:pt x="599" y="1043"/>
                  </a:lnTo>
                  <a:lnTo>
                    <a:pt x="580" y="1040"/>
                  </a:lnTo>
                  <a:lnTo>
                    <a:pt x="562" y="1026"/>
                  </a:lnTo>
                  <a:lnTo>
                    <a:pt x="545" y="1007"/>
                  </a:lnTo>
                  <a:lnTo>
                    <a:pt x="529" y="983"/>
                  </a:lnTo>
                  <a:lnTo>
                    <a:pt x="515" y="955"/>
                  </a:lnTo>
                  <a:lnTo>
                    <a:pt x="501" y="930"/>
                  </a:lnTo>
                  <a:lnTo>
                    <a:pt x="490" y="904"/>
                  </a:lnTo>
                  <a:lnTo>
                    <a:pt x="479" y="883"/>
                  </a:lnTo>
                  <a:lnTo>
                    <a:pt x="465" y="862"/>
                  </a:lnTo>
                  <a:lnTo>
                    <a:pt x="452" y="845"/>
                  </a:lnTo>
                  <a:lnTo>
                    <a:pt x="436" y="828"/>
                  </a:lnTo>
                  <a:lnTo>
                    <a:pt x="419" y="814"/>
                  </a:lnTo>
                  <a:lnTo>
                    <a:pt x="401" y="802"/>
                  </a:lnTo>
                  <a:lnTo>
                    <a:pt x="384" y="790"/>
                  </a:lnTo>
                  <a:lnTo>
                    <a:pt x="365" y="782"/>
                  </a:lnTo>
                  <a:lnTo>
                    <a:pt x="346" y="775"/>
                  </a:lnTo>
                  <a:lnTo>
                    <a:pt x="326" y="771"/>
                  </a:lnTo>
                  <a:lnTo>
                    <a:pt x="307" y="770"/>
                  </a:lnTo>
                  <a:lnTo>
                    <a:pt x="288" y="771"/>
                  </a:lnTo>
                  <a:lnTo>
                    <a:pt x="269" y="775"/>
                  </a:lnTo>
                  <a:lnTo>
                    <a:pt x="251" y="780"/>
                  </a:lnTo>
                  <a:lnTo>
                    <a:pt x="234" y="790"/>
                  </a:lnTo>
                  <a:lnTo>
                    <a:pt x="218" y="802"/>
                  </a:lnTo>
                  <a:lnTo>
                    <a:pt x="215" y="806"/>
                  </a:lnTo>
                  <a:lnTo>
                    <a:pt x="211" y="813"/>
                  </a:lnTo>
                  <a:lnTo>
                    <a:pt x="205" y="819"/>
                  </a:lnTo>
                  <a:lnTo>
                    <a:pt x="200" y="828"/>
                  </a:lnTo>
                  <a:lnTo>
                    <a:pt x="194" y="835"/>
                  </a:lnTo>
                  <a:lnTo>
                    <a:pt x="189" y="840"/>
                  </a:lnTo>
                  <a:lnTo>
                    <a:pt x="183" y="842"/>
                  </a:lnTo>
                  <a:lnTo>
                    <a:pt x="179" y="84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46" name="Freeform 8"/>
            <p:cNvSpPr>
              <a:spLocks/>
            </p:cNvSpPr>
            <p:nvPr/>
          </p:nvSpPr>
          <p:spPr bwMode="auto">
            <a:xfrm>
              <a:off x="816" y="1793"/>
              <a:ext cx="432" cy="499"/>
            </a:xfrm>
            <a:custGeom>
              <a:avLst/>
              <a:gdLst>
                <a:gd name="T0" fmla="*/ 112 w 716"/>
                <a:gd name="T1" fmla="*/ 180 h 998"/>
                <a:gd name="T2" fmla="*/ 88 w 716"/>
                <a:gd name="T3" fmla="*/ 154 h 998"/>
                <a:gd name="T4" fmla="*/ 71 w 716"/>
                <a:gd name="T5" fmla="*/ 136 h 998"/>
                <a:gd name="T6" fmla="*/ 61 w 716"/>
                <a:gd name="T7" fmla="*/ 128 h 998"/>
                <a:gd name="T8" fmla="*/ 54 w 716"/>
                <a:gd name="T9" fmla="*/ 123 h 998"/>
                <a:gd name="T10" fmla="*/ 24 w 716"/>
                <a:gd name="T11" fmla="*/ 111 h 998"/>
                <a:gd name="T12" fmla="*/ 7 w 716"/>
                <a:gd name="T13" fmla="*/ 95 h 998"/>
                <a:gd name="T14" fmla="*/ 5 w 716"/>
                <a:gd name="T15" fmla="*/ 92 h 998"/>
                <a:gd name="T16" fmla="*/ 0 w 716"/>
                <a:gd name="T17" fmla="*/ 71 h 998"/>
                <a:gd name="T18" fmla="*/ 3 w 716"/>
                <a:gd name="T19" fmla="*/ 70 h 998"/>
                <a:gd name="T20" fmla="*/ 4 w 716"/>
                <a:gd name="T21" fmla="*/ 67 h 998"/>
                <a:gd name="T22" fmla="*/ 26 w 716"/>
                <a:gd name="T23" fmla="*/ 70 h 998"/>
                <a:gd name="T24" fmla="*/ 48 w 716"/>
                <a:gd name="T25" fmla="*/ 79 h 998"/>
                <a:gd name="T26" fmla="*/ 77 w 716"/>
                <a:gd name="T27" fmla="*/ 86 h 998"/>
                <a:gd name="T28" fmla="*/ 108 w 716"/>
                <a:gd name="T29" fmla="*/ 88 h 998"/>
                <a:gd name="T30" fmla="*/ 110 w 716"/>
                <a:gd name="T31" fmla="*/ 85 h 998"/>
                <a:gd name="T32" fmla="*/ 113 w 716"/>
                <a:gd name="T33" fmla="*/ 84 h 998"/>
                <a:gd name="T34" fmla="*/ 128 w 716"/>
                <a:gd name="T35" fmla="*/ 63 h 998"/>
                <a:gd name="T36" fmla="*/ 136 w 716"/>
                <a:gd name="T37" fmla="*/ 35 h 998"/>
                <a:gd name="T38" fmla="*/ 169 w 716"/>
                <a:gd name="T39" fmla="*/ 14 h 998"/>
                <a:gd name="T40" fmla="*/ 208 w 716"/>
                <a:gd name="T41" fmla="*/ 2 h 998"/>
                <a:gd name="T42" fmla="*/ 249 w 716"/>
                <a:gd name="T43" fmla="*/ 1 h 998"/>
                <a:gd name="T44" fmla="*/ 284 w 716"/>
                <a:gd name="T45" fmla="*/ 11 h 998"/>
                <a:gd name="T46" fmla="*/ 323 w 716"/>
                <a:gd name="T47" fmla="*/ 30 h 998"/>
                <a:gd name="T48" fmla="*/ 357 w 716"/>
                <a:gd name="T49" fmla="*/ 61 h 998"/>
                <a:gd name="T50" fmla="*/ 373 w 716"/>
                <a:gd name="T51" fmla="*/ 111 h 998"/>
                <a:gd name="T52" fmla="*/ 398 w 716"/>
                <a:gd name="T53" fmla="*/ 155 h 998"/>
                <a:gd name="T54" fmla="*/ 410 w 716"/>
                <a:gd name="T55" fmla="*/ 176 h 998"/>
                <a:gd name="T56" fmla="*/ 427 w 716"/>
                <a:gd name="T57" fmla="*/ 263 h 998"/>
                <a:gd name="T58" fmla="*/ 430 w 716"/>
                <a:gd name="T59" fmla="*/ 351 h 998"/>
                <a:gd name="T60" fmla="*/ 411 w 716"/>
                <a:gd name="T61" fmla="*/ 499 h 998"/>
                <a:gd name="T62" fmla="*/ 397 w 716"/>
                <a:gd name="T63" fmla="*/ 420 h 998"/>
                <a:gd name="T64" fmla="*/ 382 w 716"/>
                <a:gd name="T65" fmla="*/ 333 h 998"/>
                <a:gd name="T66" fmla="*/ 367 w 716"/>
                <a:gd name="T67" fmla="*/ 388 h 998"/>
                <a:gd name="T68" fmla="*/ 357 w 716"/>
                <a:gd name="T69" fmla="*/ 395 h 998"/>
                <a:gd name="T70" fmla="*/ 347 w 716"/>
                <a:gd name="T71" fmla="*/ 370 h 998"/>
                <a:gd name="T72" fmla="*/ 331 w 716"/>
                <a:gd name="T73" fmla="*/ 346 h 998"/>
                <a:gd name="T74" fmla="*/ 326 w 716"/>
                <a:gd name="T75" fmla="*/ 343 h 998"/>
                <a:gd name="T76" fmla="*/ 323 w 716"/>
                <a:gd name="T77" fmla="*/ 356 h 998"/>
                <a:gd name="T78" fmla="*/ 317 w 716"/>
                <a:gd name="T79" fmla="*/ 351 h 998"/>
                <a:gd name="T80" fmla="*/ 304 w 716"/>
                <a:gd name="T81" fmla="*/ 313 h 998"/>
                <a:gd name="T82" fmla="*/ 295 w 716"/>
                <a:gd name="T83" fmla="*/ 308 h 998"/>
                <a:gd name="T84" fmla="*/ 267 w 716"/>
                <a:gd name="T85" fmla="*/ 298 h 998"/>
                <a:gd name="T86" fmla="*/ 238 w 716"/>
                <a:gd name="T87" fmla="*/ 296 h 998"/>
                <a:gd name="T88" fmla="*/ 240 w 716"/>
                <a:gd name="T89" fmla="*/ 370 h 998"/>
                <a:gd name="T90" fmla="*/ 207 w 716"/>
                <a:gd name="T91" fmla="*/ 290 h 998"/>
                <a:gd name="T92" fmla="*/ 186 w 716"/>
                <a:gd name="T93" fmla="*/ 268 h 998"/>
                <a:gd name="T94" fmla="*/ 182 w 716"/>
                <a:gd name="T95" fmla="*/ 232 h 998"/>
                <a:gd name="T96" fmla="*/ 162 w 716"/>
                <a:gd name="T97" fmla="*/ 226 h 998"/>
                <a:gd name="T98" fmla="*/ 146 w 716"/>
                <a:gd name="T99" fmla="*/ 300 h 998"/>
                <a:gd name="T100" fmla="*/ 133 w 716"/>
                <a:gd name="T101" fmla="*/ 321 h 998"/>
                <a:gd name="T102" fmla="*/ 130 w 716"/>
                <a:gd name="T103" fmla="*/ 220 h 998"/>
                <a:gd name="T104" fmla="*/ 127 w 716"/>
                <a:gd name="T105" fmla="*/ 216 h 998"/>
                <a:gd name="T106" fmla="*/ 115 w 716"/>
                <a:gd name="T107" fmla="*/ 261 h 998"/>
                <a:gd name="T108" fmla="*/ 101 w 716"/>
                <a:gd name="T109" fmla="*/ 302 h 998"/>
                <a:gd name="T110" fmla="*/ 109 w 716"/>
                <a:gd name="T111" fmla="*/ 254 h 998"/>
                <a:gd name="T112" fmla="*/ 120 w 716"/>
                <a:gd name="T113" fmla="*/ 208 h 998"/>
                <a:gd name="T114" fmla="*/ 122 w 716"/>
                <a:gd name="T115" fmla="*/ 197 h 9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16"/>
                <a:gd name="T175" fmla="*/ 0 h 998"/>
                <a:gd name="T176" fmla="*/ 716 w 716"/>
                <a:gd name="T177" fmla="*/ 998 h 9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16" h="998">
                  <a:moveTo>
                    <a:pt x="201" y="398"/>
                  </a:moveTo>
                  <a:lnTo>
                    <a:pt x="201" y="387"/>
                  </a:lnTo>
                  <a:lnTo>
                    <a:pt x="193" y="375"/>
                  </a:lnTo>
                  <a:lnTo>
                    <a:pt x="185" y="360"/>
                  </a:lnTo>
                  <a:lnTo>
                    <a:pt x="176" y="346"/>
                  </a:lnTo>
                  <a:lnTo>
                    <a:pt x="166" y="332"/>
                  </a:lnTo>
                  <a:lnTo>
                    <a:pt x="156" y="319"/>
                  </a:lnTo>
                  <a:lnTo>
                    <a:pt x="146" y="307"/>
                  </a:lnTo>
                  <a:lnTo>
                    <a:pt x="136" y="295"/>
                  </a:lnTo>
                  <a:lnTo>
                    <a:pt x="126" y="286"/>
                  </a:lnTo>
                  <a:lnTo>
                    <a:pt x="123" y="281"/>
                  </a:lnTo>
                  <a:lnTo>
                    <a:pt x="117" y="272"/>
                  </a:lnTo>
                  <a:lnTo>
                    <a:pt x="108" y="264"/>
                  </a:lnTo>
                  <a:lnTo>
                    <a:pt x="102" y="258"/>
                  </a:lnTo>
                  <a:lnTo>
                    <a:pt x="102" y="257"/>
                  </a:lnTo>
                  <a:lnTo>
                    <a:pt x="101" y="255"/>
                  </a:lnTo>
                  <a:lnTo>
                    <a:pt x="99" y="255"/>
                  </a:lnTo>
                  <a:lnTo>
                    <a:pt x="98" y="255"/>
                  </a:lnTo>
                  <a:lnTo>
                    <a:pt x="97" y="250"/>
                  </a:lnTo>
                  <a:lnTo>
                    <a:pt x="89" y="245"/>
                  </a:lnTo>
                  <a:lnTo>
                    <a:pt x="78" y="239"/>
                  </a:lnTo>
                  <a:lnTo>
                    <a:pt x="65" y="234"/>
                  </a:lnTo>
                  <a:lnTo>
                    <a:pt x="52" y="227"/>
                  </a:lnTo>
                  <a:lnTo>
                    <a:pt x="39" y="221"/>
                  </a:lnTo>
                  <a:lnTo>
                    <a:pt x="28" y="212"/>
                  </a:lnTo>
                  <a:lnTo>
                    <a:pt x="18" y="202"/>
                  </a:lnTo>
                  <a:lnTo>
                    <a:pt x="12" y="190"/>
                  </a:lnTo>
                  <a:lnTo>
                    <a:pt x="11" y="190"/>
                  </a:lnTo>
                  <a:lnTo>
                    <a:pt x="10" y="188"/>
                  </a:lnTo>
                  <a:lnTo>
                    <a:pt x="10" y="186"/>
                  </a:lnTo>
                  <a:lnTo>
                    <a:pt x="10" y="184"/>
                  </a:lnTo>
                  <a:lnTo>
                    <a:pt x="8" y="183"/>
                  </a:lnTo>
                  <a:lnTo>
                    <a:pt x="5" y="179"/>
                  </a:lnTo>
                  <a:lnTo>
                    <a:pt x="3" y="178"/>
                  </a:lnTo>
                  <a:lnTo>
                    <a:pt x="0" y="176"/>
                  </a:lnTo>
                  <a:lnTo>
                    <a:pt x="0" y="141"/>
                  </a:lnTo>
                  <a:lnTo>
                    <a:pt x="1" y="141"/>
                  </a:lnTo>
                  <a:lnTo>
                    <a:pt x="3" y="140"/>
                  </a:lnTo>
                  <a:lnTo>
                    <a:pt x="4" y="140"/>
                  </a:lnTo>
                  <a:lnTo>
                    <a:pt x="5" y="140"/>
                  </a:lnTo>
                  <a:lnTo>
                    <a:pt x="5" y="138"/>
                  </a:lnTo>
                  <a:lnTo>
                    <a:pt x="6" y="136"/>
                  </a:lnTo>
                  <a:lnTo>
                    <a:pt x="6" y="134"/>
                  </a:lnTo>
                  <a:lnTo>
                    <a:pt x="16" y="134"/>
                  </a:lnTo>
                  <a:lnTo>
                    <a:pt x="26" y="136"/>
                  </a:lnTo>
                  <a:lnTo>
                    <a:pt x="35" y="138"/>
                  </a:lnTo>
                  <a:lnTo>
                    <a:pt x="43" y="140"/>
                  </a:lnTo>
                  <a:lnTo>
                    <a:pt x="53" y="143"/>
                  </a:lnTo>
                  <a:lnTo>
                    <a:pt x="61" y="148"/>
                  </a:lnTo>
                  <a:lnTo>
                    <a:pt x="71" y="152"/>
                  </a:lnTo>
                  <a:lnTo>
                    <a:pt x="80" y="157"/>
                  </a:lnTo>
                  <a:lnTo>
                    <a:pt x="93" y="162"/>
                  </a:lnTo>
                  <a:lnTo>
                    <a:pt x="104" y="167"/>
                  </a:lnTo>
                  <a:lnTo>
                    <a:pt x="117" y="171"/>
                  </a:lnTo>
                  <a:lnTo>
                    <a:pt x="128" y="172"/>
                  </a:lnTo>
                  <a:lnTo>
                    <a:pt x="141" y="174"/>
                  </a:lnTo>
                  <a:lnTo>
                    <a:pt x="154" y="176"/>
                  </a:lnTo>
                  <a:lnTo>
                    <a:pt x="166" y="176"/>
                  </a:lnTo>
                  <a:lnTo>
                    <a:pt x="179" y="176"/>
                  </a:lnTo>
                  <a:lnTo>
                    <a:pt x="179" y="174"/>
                  </a:lnTo>
                  <a:lnTo>
                    <a:pt x="181" y="172"/>
                  </a:lnTo>
                  <a:lnTo>
                    <a:pt x="182" y="171"/>
                  </a:lnTo>
                  <a:lnTo>
                    <a:pt x="182" y="169"/>
                  </a:lnTo>
                  <a:lnTo>
                    <a:pt x="185" y="169"/>
                  </a:lnTo>
                  <a:lnTo>
                    <a:pt x="185" y="165"/>
                  </a:lnTo>
                  <a:lnTo>
                    <a:pt x="188" y="165"/>
                  </a:lnTo>
                  <a:lnTo>
                    <a:pt x="188" y="167"/>
                  </a:lnTo>
                  <a:lnTo>
                    <a:pt x="187" y="169"/>
                  </a:lnTo>
                  <a:lnTo>
                    <a:pt x="188" y="169"/>
                  </a:lnTo>
                  <a:lnTo>
                    <a:pt x="212" y="126"/>
                  </a:lnTo>
                  <a:lnTo>
                    <a:pt x="213" y="114"/>
                  </a:lnTo>
                  <a:lnTo>
                    <a:pt x="218" y="95"/>
                  </a:lnTo>
                  <a:lnTo>
                    <a:pt x="222" y="79"/>
                  </a:lnTo>
                  <a:lnTo>
                    <a:pt x="226" y="69"/>
                  </a:lnTo>
                  <a:lnTo>
                    <a:pt x="239" y="57"/>
                  </a:lnTo>
                  <a:lnTo>
                    <a:pt x="251" y="45"/>
                  </a:lnTo>
                  <a:lnTo>
                    <a:pt x="266" y="36"/>
                  </a:lnTo>
                  <a:lnTo>
                    <a:pt x="280" y="28"/>
                  </a:lnTo>
                  <a:lnTo>
                    <a:pt x="296" y="19"/>
                  </a:lnTo>
                  <a:lnTo>
                    <a:pt x="312" y="12"/>
                  </a:lnTo>
                  <a:lnTo>
                    <a:pt x="328" y="9"/>
                  </a:lnTo>
                  <a:lnTo>
                    <a:pt x="344" y="4"/>
                  </a:lnTo>
                  <a:lnTo>
                    <a:pt x="361" y="2"/>
                  </a:lnTo>
                  <a:lnTo>
                    <a:pt x="378" y="0"/>
                  </a:lnTo>
                  <a:lnTo>
                    <a:pt x="395" y="0"/>
                  </a:lnTo>
                  <a:lnTo>
                    <a:pt x="412" y="2"/>
                  </a:lnTo>
                  <a:lnTo>
                    <a:pt x="427" y="5"/>
                  </a:lnTo>
                  <a:lnTo>
                    <a:pt x="443" y="9"/>
                  </a:lnTo>
                  <a:lnTo>
                    <a:pt x="458" y="14"/>
                  </a:lnTo>
                  <a:lnTo>
                    <a:pt x="471" y="21"/>
                  </a:lnTo>
                  <a:lnTo>
                    <a:pt x="485" y="28"/>
                  </a:lnTo>
                  <a:lnTo>
                    <a:pt x="501" y="38"/>
                  </a:lnTo>
                  <a:lnTo>
                    <a:pt x="517" y="48"/>
                  </a:lnTo>
                  <a:lnTo>
                    <a:pt x="535" y="60"/>
                  </a:lnTo>
                  <a:lnTo>
                    <a:pt x="551" y="76"/>
                  </a:lnTo>
                  <a:lnTo>
                    <a:pt x="567" y="90"/>
                  </a:lnTo>
                  <a:lnTo>
                    <a:pt x="580" y="105"/>
                  </a:lnTo>
                  <a:lnTo>
                    <a:pt x="592" y="122"/>
                  </a:lnTo>
                  <a:lnTo>
                    <a:pt x="601" y="141"/>
                  </a:lnTo>
                  <a:lnTo>
                    <a:pt x="609" y="165"/>
                  </a:lnTo>
                  <a:lnTo>
                    <a:pt x="614" y="195"/>
                  </a:lnTo>
                  <a:lnTo>
                    <a:pt x="619" y="222"/>
                  </a:lnTo>
                  <a:lnTo>
                    <a:pt x="626" y="252"/>
                  </a:lnTo>
                  <a:lnTo>
                    <a:pt x="633" y="276"/>
                  </a:lnTo>
                  <a:lnTo>
                    <a:pt x="644" y="296"/>
                  </a:lnTo>
                  <a:lnTo>
                    <a:pt x="659" y="310"/>
                  </a:lnTo>
                  <a:lnTo>
                    <a:pt x="664" y="322"/>
                  </a:lnTo>
                  <a:lnTo>
                    <a:pt x="670" y="332"/>
                  </a:lnTo>
                  <a:lnTo>
                    <a:pt x="675" y="341"/>
                  </a:lnTo>
                  <a:lnTo>
                    <a:pt x="679" y="351"/>
                  </a:lnTo>
                  <a:lnTo>
                    <a:pt x="686" y="384"/>
                  </a:lnTo>
                  <a:lnTo>
                    <a:pt x="695" y="427"/>
                  </a:lnTo>
                  <a:lnTo>
                    <a:pt x="702" y="474"/>
                  </a:lnTo>
                  <a:lnTo>
                    <a:pt x="708" y="525"/>
                  </a:lnTo>
                  <a:lnTo>
                    <a:pt x="713" y="575"/>
                  </a:lnTo>
                  <a:lnTo>
                    <a:pt x="716" y="623"/>
                  </a:lnTo>
                  <a:lnTo>
                    <a:pt x="715" y="666"/>
                  </a:lnTo>
                  <a:lnTo>
                    <a:pt x="712" y="701"/>
                  </a:lnTo>
                  <a:lnTo>
                    <a:pt x="705" y="754"/>
                  </a:lnTo>
                  <a:lnTo>
                    <a:pt x="695" y="849"/>
                  </a:lnTo>
                  <a:lnTo>
                    <a:pt x="686" y="943"/>
                  </a:lnTo>
                  <a:lnTo>
                    <a:pt x="682" y="998"/>
                  </a:lnTo>
                  <a:lnTo>
                    <a:pt x="678" y="985"/>
                  </a:lnTo>
                  <a:lnTo>
                    <a:pt x="672" y="949"/>
                  </a:lnTo>
                  <a:lnTo>
                    <a:pt x="665" y="899"/>
                  </a:lnTo>
                  <a:lnTo>
                    <a:pt x="658" y="840"/>
                  </a:lnTo>
                  <a:lnTo>
                    <a:pt x="650" y="780"/>
                  </a:lnTo>
                  <a:lnTo>
                    <a:pt x="643" y="727"/>
                  </a:lnTo>
                  <a:lnTo>
                    <a:pt x="637" y="685"/>
                  </a:lnTo>
                  <a:lnTo>
                    <a:pt x="633" y="666"/>
                  </a:lnTo>
                  <a:lnTo>
                    <a:pt x="631" y="697"/>
                  </a:lnTo>
                  <a:lnTo>
                    <a:pt x="624" y="723"/>
                  </a:lnTo>
                  <a:lnTo>
                    <a:pt x="616" y="749"/>
                  </a:lnTo>
                  <a:lnTo>
                    <a:pt x="609" y="776"/>
                  </a:lnTo>
                  <a:lnTo>
                    <a:pt x="607" y="778"/>
                  </a:lnTo>
                  <a:lnTo>
                    <a:pt x="601" y="783"/>
                  </a:lnTo>
                  <a:lnTo>
                    <a:pt x="596" y="789"/>
                  </a:lnTo>
                  <a:lnTo>
                    <a:pt x="592" y="790"/>
                  </a:lnTo>
                  <a:lnTo>
                    <a:pt x="591" y="782"/>
                  </a:lnTo>
                  <a:lnTo>
                    <a:pt x="587" y="768"/>
                  </a:lnTo>
                  <a:lnTo>
                    <a:pt x="581" y="754"/>
                  </a:lnTo>
                  <a:lnTo>
                    <a:pt x="575" y="739"/>
                  </a:lnTo>
                  <a:lnTo>
                    <a:pt x="568" y="723"/>
                  </a:lnTo>
                  <a:lnTo>
                    <a:pt x="560" y="709"/>
                  </a:lnTo>
                  <a:lnTo>
                    <a:pt x="554" y="699"/>
                  </a:lnTo>
                  <a:lnTo>
                    <a:pt x="549" y="692"/>
                  </a:lnTo>
                  <a:lnTo>
                    <a:pt x="548" y="689"/>
                  </a:lnTo>
                  <a:lnTo>
                    <a:pt x="546" y="685"/>
                  </a:lnTo>
                  <a:lnTo>
                    <a:pt x="543" y="685"/>
                  </a:lnTo>
                  <a:lnTo>
                    <a:pt x="541" y="685"/>
                  </a:lnTo>
                  <a:lnTo>
                    <a:pt x="540" y="692"/>
                  </a:lnTo>
                  <a:lnTo>
                    <a:pt x="538" y="697"/>
                  </a:lnTo>
                  <a:lnTo>
                    <a:pt x="537" y="704"/>
                  </a:lnTo>
                  <a:lnTo>
                    <a:pt x="536" y="711"/>
                  </a:lnTo>
                  <a:lnTo>
                    <a:pt x="534" y="709"/>
                  </a:lnTo>
                  <a:lnTo>
                    <a:pt x="531" y="706"/>
                  </a:lnTo>
                  <a:lnTo>
                    <a:pt x="529" y="704"/>
                  </a:lnTo>
                  <a:lnTo>
                    <a:pt x="526" y="702"/>
                  </a:lnTo>
                  <a:lnTo>
                    <a:pt x="524" y="685"/>
                  </a:lnTo>
                  <a:lnTo>
                    <a:pt x="519" y="659"/>
                  </a:lnTo>
                  <a:lnTo>
                    <a:pt x="512" y="637"/>
                  </a:lnTo>
                  <a:lnTo>
                    <a:pt x="504" y="625"/>
                  </a:lnTo>
                  <a:lnTo>
                    <a:pt x="500" y="623"/>
                  </a:lnTo>
                  <a:lnTo>
                    <a:pt x="495" y="622"/>
                  </a:lnTo>
                  <a:lnTo>
                    <a:pt x="492" y="620"/>
                  </a:lnTo>
                  <a:lnTo>
                    <a:pt x="489" y="615"/>
                  </a:lnTo>
                  <a:lnTo>
                    <a:pt x="478" y="613"/>
                  </a:lnTo>
                  <a:lnTo>
                    <a:pt x="466" y="608"/>
                  </a:lnTo>
                  <a:lnTo>
                    <a:pt x="455" y="603"/>
                  </a:lnTo>
                  <a:lnTo>
                    <a:pt x="443" y="596"/>
                  </a:lnTo>
                  <a:lnTo>
                    <a:pt x="431" y="591"/>
                  </a:lnTo>
                  <a:lnTo>
                    <a:pt x="419" y="587"/>
                  </a:lnTo>
                  <a:lnTo>
                    <a:pt x="406" y="587"/>
                  </a:lnTo>
                  <a:lnTo>
                    <a:pt x="394" y="591"/>
                  </a:lnTo>
                  <a:lnTo>
                    <a:pt x="394" y="622"/>
                  </a:lnTo>
                  <a:lnTo>
                    <a:pt x="396" y="665"/>
                  </a:lnTo>
                  <a:lnTo>
                    <a:pt x="397" y="708"/>
                  </a:lnTo>
                  <a:lnTo>
                    <a:pt x="397" y="739"/>
                  </a:lnTo>
                  <a:lnTo>
                    <a:pt x="353" y="584"/>
                  </a:lnTo>
                  <a:lnTo>
                    <a:pt x="350" y="582"/>
                  </a:lnTo>
                  <a:lnTo>
                    <a:pt x="347" y="580"/>
                  </a:lnTo>
                  <a:lnTo>
                    <a:pt x="343" y="579"/>
                  </a:lnTo>
                  <a:lnTo>
                    <a:pt x="340" y="577"/>
                  </a:lnTo>
                  <a:lnTo>
                    <a:pt x="311" y="554"/>
                  </a:lnTo>
                  <a:lnTo>
                    <a:pt x="309" y="551"/>
                  </a:lnTo>
                  <a:lnTo>
                    <a:pt x="309" y="535"/>
                  </a:lnTo>
                  <a:lnTo>
                    <a:pt x="309" y="518"/>
                  </a:lnTo>
                  <a:lnTo>
                    <a:pt x="308" y="499"/>
                  </a:lnTo>
                  <a:lnTo>
                    <a:pt x="306" y="480"/>
                  </a:lnTo>
                  <a:lnTo>
                    <a:pt x="302" y="463"/>
                  </a:lnTo>
                  <a:lnTo>
                    <a:pt x="296" y="449"/>
                  </a:lnTo>
                  <a:lnTo>
                    <a:pt x="288" y="441"/>
                  </a:lnTo>
                  <a:lnTo>
                    <a:pt x="277" y="439"/>
                  </a:lnTo>
                  <a:lnTo>
                    <a:pt x="269" y="451"/>
                  </a:lnTo>
                  <a:lnTo>
                    <a:pt x="262" y="477"/>
                  </a:lnTo>
                  <a:lnTo>
                    <a:pt x="254" y="515"/>
                  </a:lnTo>
                  <a:lnTo>
                    <a:pt x="248" y="556"/>
                  </a:lnTo>
                  <a:lnTo>
                    <a:pt x="242" y="599"/>
                  </a:lnTo>
                  <a:lnTo>
                    <a:pt x="235" y="639"/>
                  </a:lnTo>
                  <a:lnTo>
                    <a:pt x="228" y="666"/>
                  </a:lnTo>
                  <a:lnTo>
                    <a:pt x="221" y="682"/>
                  </a:lnTo>
                  <a:lnTo>
                    <a:pt x="221" y="642"/>
                  </a:lnTo>
                  <a:lnTo>
                    <a:pt x="220" y="561"/>
                  </a:lnTo>
                  <a:lnTo>
                    <a:pt x="218" y="479"/>
                  </a:lnTo>
                  <a:lnTo>
                    <a:pt x="215" y="443"/>
                  </a:lnTo>
                  <a:lnTo>
                    <a:pt x="215" y="439"/>
                  </a:lnTo>
                  <a:lnTo>
                    <a:pt x="214" y="436"/>
                  </a:lnTo>
                  <a:lnTo>
                    <a:pt x="213" y="432"/>
                  </a:lnTo>
                  <a:lnTo>
                    <a:pt x="213" y="429"/>
                  </a:lnTo>
                  <a:lnTo>
                    <a:pt x="211" y="432"/>
                  </a:lnTo>
                  <a:lnTo>
                    <a:pt x="209" y="443"/>
                  </a:lnTo>
                  <a:lnTo>
                    <a:pt x="205" y="463"/>
                  </a:lnTo>
                  <a:lnTo>
                    <a:pt x="199" y="491"/>
                  </a:lnTo>
                  <a:lnTo>
                    <a:pt x="191" y="522"/>
                  </a:lnTo>
                  <a:lnTo>
                    <a:pt x="183" y="553"/>
                  </a:lnTo>
                  <a:lnTo>
                    <a:pt x="177" y="579"/>
                  </a:lnTo>
                  <a:lnTo>
                    <a:pt x="170" y="596"/>
                  </a:lnTo>
                  <a:lnTo>
                    <a:pt x="167" y="603"/>
                  </a:lnTo>
                  <a:lnTo>
                    <a:pt x="169" y="592"/>
                  </a:lnTo>
                  <a:lnTo>
                    <a:pt x="172" y="570"/>
                  </a:lnTo>
                  <a:lnTo>
                    <a:pt x="177" y="541"/>
                  </a:lnTo>
                  <a:lnTo>
                    <a:pt x="181" y="508"/>
                  </a:lnTo>
                  <a:lnTo>
                    <a:pt x="185" y="475"/>
                  </a:lnTo>
                  <a:lnTo>
                    <a:pt x="190" y="446"/>
                  </a:lnTo>
                  <a:lnTo>
                    <a:pt x="194" y="425"/>
                  </a:lnTo>
                  <a:lnTo>
                    <a:pt x="199" y="415"/>
                  </a:lnTo>
                  <a:lnTo>
                    <a:pt x="200" y="410"/>
                  </a:lnTo>
                  <a:lnTo>
                    <a:pt x="201" y="403"/>
                  </a:lnTo>
                  <a:lnTo>
                    <a:pt x="202" y="398"/>
                  </a:lnTo>
                  <a:lnTo>
                    <a:pt x="203" y="394"/>
                  </a:lnTo>
                  <a:lnTo>
                    <a:pt x="201" y="398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47" name="Freeform 9"/>
            <p:cNvSpPr>
              <a:spLocks/>
            </p:cNvSpPr>
            <p:nvPr/>
          </p:nvSpPr>
          <p:spPr bwMode="auto">
            <a:xfrm>
              <a:off x="806" y="1951"/>
              <a:ext cx="69" cy="173"/>
            </a:xfrm>
            <a:custGeom>
              <a:avLst/>
              <a:gdLst>
                <a:gd name="T0" fmla="*/ 61 w 137"/>
                <a:gd name="T1" fmla="*/ 157 h 348"/>
                <a:gd name="T2" fmla="*/ 55 w 137"/>
                <a:gd name="T3" fmla="*/ 155 h 348"/>
                <a:gd name="T4" fmla="*/ 48 w 137"/>
                <a:gd name="T5" fmla="*/ 151 h 348"/>
                <a:gd name="T6" fmla="*/ 40 w 137"/>
                <a:gd name="T7" fmla="*/ 147 h 348"/>
                <a:gd name="T8" fmla="*/ 33 w 137"/>
                <a:gd name="T9" fmla="*/ 146 h 348"/>
                <a:gd name="T10" fmla="*/ 30 w 137"/>
                <a:gd name="T11" fmla="*/ 142 h 348"/>
                <a:gd name="T12" fmla="*/ 27 w 137"/>
                <a:gd name="T13" fmla="*/ 140 h 348"/>
                <a:gd name="T14" fmla="*/ 24 w 137"/>
                <a:gd name="T15" fmla="*/ 137 h 348"/>
                <a:gd name="T16" fmla="*/ 21 w 137"/>
                <a:gd name="T17" fmla="*/ 133 h 348"/>
                <a:gd name="T18" fmla="*/ 15 w 137"/>
                <a:gd name="T19" fmla="*/ 126 h 348"/>
                <a:gd name="T20" fmla="*/ 9 w 137"/>
                <a:gd name="T21" fmla="*/ 117 h 348"/>
                <a:gd name="T22" fmla="*/ 4 w 137"/>
                <a:gd name="T23" fmla="*/ 93 h 348"/>
                <a:gd name="T24" fmla="*/ 0 w 137"/>
                <a:gd name="T25" fmla="*/ 67 h 348"/>
                <a:gd name="T26" fmla="*/ 7 w 137"/>
                <a:gd name="T27" fmla="*/ 75 h 348"/>
                <a:gd name="T28" fmla="*/ 14 w 137"/>
                <a:gd name="T29" fmla="*/ 82 h 348"/>
                <a:gd name="T30" fmla="*/ 17 w 137"/>
                <a:gd name="T31" fmla="*/ 87 h 348"/>
                <a:gd name="T32" fmla="*/ 22 w 137"/>
                <a:gd name="T33" fmla="*/ 90 h 348"/>
                <a:gd name="T34" fmla="*/ 33 w 137"/>
                <a:gd name="T35" fmla="*/ 91 h 348"/>
                <a:gd name="T36" fmla="*/ 38 w 137"/>
                <a:gd name="T37" fmla="*/ 82 h 348"/>
                <a:gd name="T38" fmla="*/ 40 w 137"/>
                <a:gd name="T39" fmla="*/ 67 h 348"/>
                <a:gd name="T40" fmla="*/ 41 w 137"/>
                <a:gd name="T41" fmla="*/ 50 h 348"/>
                <a:gd name="T42" fmla="*/ 36 w 137"/>
                <a:gd name="T43" fmla="*/ 31 h 348"/>
                <a:gd name="T44" fmla="*/ 33 w 137"/>
                <a:gd name="T45" fmla="*/ 9 h 348"/>
                <a:gd name="T46" fmla="*/ 32 w 137"/>
                <a:gd name="T47" fmla="*/ 8 h 348"/>
                <a:gd name="T48" fmla="*/ 31 w 137"/>
                <a:gd name="T49" fmla="*/ 8 h 348"/>
                <a:gd name="T50" fmla="*/ 30 w 137"/>
                <a:gd name="T51" fmla="*/ 3 h 348"/>
                <a:gd name="T52" fmla="*/ 30 w 137"/>
                <a:gd name="T53" fmla="*/ 0 h 348"/>
                <a:gd name="T54" fmla="*/ 37 w 137"/>
                <a:gd name="T55" fmla="*/ 1 h 348"/>
                <a:gd name="T56" fmla="*/ 45 w 137"/>
                <a:gd name="T57" fmla="*/ 2 h 348"/>
                <a:gd name="T58" fmla="*/ 46 w 137"/>
                <a:gd name="T59" fmla="*/ 6 h 348"/>
                <a:gd name="T60" fmla="*/ 48 w 137"/>
                <a:gd name="T61" fmla="*/ 9 h 348"/>
                <a:gd name="T62" fmla="*/ 52 w 137"/>
                <a:gd name="T63" fmla="*/ 13 h 348"/>
                <a:gd name="T64" fmla="*/ 55 w 137"/>
                <a:gd name="T65" fmla="*/ 19 h 348"/>
                <a:gd name="T66" fmla="*/ 55 w 137"/>
                <a:gd name="T67" fmla="*/ 19 h 348"/>
                <a:gd name="T68" fmla="*/ 56 w 137"/>
                <a:gd name="T69" fmla="*/ 20 h 348"/>
                <a:gd name="T70" fmla="*/ 56 w 137"/>
                <a:gd name="T71" fmla="*/ 85 h 348"/>
                <a:gd name="T72" fmla="*/ 65 w 137"/>
                <a:gd name="T73" fmla="*/ 148 h 348"/>
                <a:gd name="T74" fmla="*/ 66 w 137"/>
                <a:gd name="T75" fmla="*/ 153 h 348"/>
                <a:gd name="T76" fmla="*/ 67 w 137"/>
                <a:gd name="T77" fmla="*/ 162 h 348"/>
                <a:gd name="T78" fmla="*/ 67 w 137"/>
                <a:gd name="T79" fmla="*/ 166 h 348"/>
                <a:gd name="T80" fmla="*/ 68 w 137"/>
                <a:gd name="T81" fmla="*/ 166 h 348"/>
                <a:gd name="T82" fmla="*/ 68 w 137"/>
                <a:gd name="T83" fmla="*/ 169 h 348"/>
                <a:gd name="T84" fmla="*/ 69 w 137"/>
                <a:gd name="T85" fmla="*/ 171 h 348"/>
                <a:gd name="T86" fmla="*/ 68 w 137"/>
                <a:gd name="T87" fmla="*/ 171 h 348"/>
                <a:gd name="T88" fmla="*/ 67 w 137"/>
                <a:gd name="T89" fmla="*/ 169 h 348"/>
                <a:gd name="T90" fmla="*/ 65 w 137"/>
                <a:gd name="T91" fmla="*/ 166 h 348"/>
                <a:gd name="T92" fmla="*/ 64 w 137"/>
                <a:gd name="T93" fmla="*/ 161 h 34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7"/>
                <a:gd name="T142" fmla="*/ 0 h 348"/>
                <a:gd name="T143" fmla="*/ 137 w 137"/>
                <a:gd name="T144" fmla="*/ 348 h 34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7" h="348">
                  <a:moveTo>
                    <a:pt x="127" y="324"/>
                  </a:moveTo>
                  <a:lnTo>
                    <a:pt x="122" y="315"/>
                  </a:lnTo>
                  <a:lnTo>
                    <a:pt x="116" y="313"/>
                  </a:lnTo>
                  <a:lnTo>
                    <a:pt x="109" y="312"/>
                  </a:lnTo>
                  <a:lnTo>
                    <a:pt x="101" y="308"/>
                  </a:lnTo>
                  <a:lnTo>
                    <a:pt x="95" y="303"/>
                  </a:lnTo>
                  <a:lnTo>
                    <a:pt x="88" y="300"/>
                  </a:lnTo>
                  <a:lnTo>
                    <a:pt x="80" y="296"/>
                  </a:lnTo>
                  <a:lnTo>
                    <a:pt x="73" y="295"/>
                  </a:lnTo>
                  <a:lnTo>
                    <a:pt x="66" y="293"/>
                  </a:lnTo>
                  <a:lnTo>
                    <a:pt x="64" y="289"/>
                  </a:lnTo>
                  <a:lnTo>
                    <a:pt x="60" y="286"/>
                  </a:lnTo>
                  <a:lnTo>
                    <a:pt x="56" y="284"/>
                  </a:lnTo>
                  <a:lnTo>
                    <a:pt x="53" y="281"/>
                  </a:lnTo>
                  <a:lnTo>
                    <a:pt x="50" y="279"/>
                  </a:lnTo>
                  <a:lnTo>
                    <a:pt x="47" y="276"/>
                  </a:lnTo>
                  <a:lnTo>
                    <a:pt x="43" y="272"/>
                  </a:lnTo>
                  <a:lnTo>
                    <a:pt x="41" y="267"/>
                  </a:lnTo>
                  <a:lnTo>
                    <a:pt x="35" y="262"/>
                  </a:lnTo>
                  <a:lnTo>
                    <a:pt x="29" y="253"/>
                  </a:lnTo>
                  <a:lnTo>
                    <a:pt x="23" y="243"/>
                  </a:lnTo>
                  <a:lnTo>
                    <a:pt x="17" y="236"/>
                  </a:lnTo>
                  <a:lnTo>
                    <a:pt x="12" y="212"/>
                  </a:lnTo>
                  <a:lnTo>
                    <a:pt x="7" y="188"/>
                  </a:lnTo>
                  <a:lnTo>
                    <a:pt x="2" y="164"/>
                  </a:lnTo>
                  <a:lnTo>
                    <a:pt x="0" y="134"/>
                  </a:lnTo>
                  <a:lnTo>
                    <a:pt x="7" y="140"/>
                  </a:lnTo>
                  <a:lnTo>
                    <a:pt x="14" y="150"/>
                  </a:lnTo>
                  <a:lnTo>
                    <a:pt x="21" y="160"/>
                  </a:lnTo>
                  <a:lnTo>
                    <a:pt x="28" y="165"/>
                  </a:lnTo>
                  <a:lnTo>
                    <a:pt x="30" y="169"/>
                  </a:lnTo>
                  <a:lnTo>
                    <a:pt x="34" y="174"/>
                  </a:lnTo>
                  <a:lnTo>
                    <a:pt x="39" y="179"/>
                  </a:lnTo>
                  <a:lnTo>
                    <a:pt x="44" y="181"/>
                  </a:lnTo>
                  <a:lnTo>
                    <a:pt x="55" y="184"/>
                  </a:lnTo>
                  <a:lnTo>
                    <a:pt x="65" y="183"/>
                  </a:lnTo>
                  <a:lnTo>
                    <a:pt x="71" y="176"/>
                  </a:lnTo>
                  <a:lnTo>
                    <a:pt x="76" y="165"/>
                  </a:lnTo>
                  <a:lnTo>
                    <a:pt x="79" y="150"/>
                  </a:lnTo>
                  <a:lnTo>
                    <a:pt x="80" y="134"/>
                  </a:lnTo>
                  <a:lnTo>
                    <a:pt x="81" y="117"/>
                  </a:lnTo>
                  <a:lnTo>
                    <a:pt x="81" y="100"/>
                  </a:lnTo>
                  <a:lnTo>
                    <a:pt x="76" y="86"/>
                  </a:lnTo>
                  <a:lnTo>
                    <a:pt x="71" y="62"/>
                  </a:lnTo>
                  <a:lnTo>
                    <a:pt x="67" y="38"/>
                  </a:lnTo>
                  <a:lnTo>
                    <a:pt x="65" y="19"/>
                  </a:lnTo>
                  <a:lnTo>
                    <a:pt x="64" y="19"/>
                  </a:lnTo>
                  <a:lnTo>
                    <a:pt x="64" y="17"/>
                  </a:lnTo>
                  <a:lnTo>
                    <a:pt x="62" y="16"/>
                  </a:lnTo>
                  <a:lnTo>
                    <a:pt x="61" y="16"/>
                  </a:lnTo>
                  <a:lnTo>
                    <a:pt x="61" y="12"/>
                  </a:lnTo>
                  <a:lnTo>
                    <a:pt x="60" y="7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67" y="0"/>
                  </a:lnTo>
                  <a:lnTo>
                    <a:pt x="74" y="2"/>
                  </a:lnTo>
                  <a:lnTo>
                    <a:pt x="82" y="5"/>
                  </a:lnTo>
                  <a:lnTo>
                    <a:pt x="89" y="5"/>
                  </a:lnTo>
                  <a:lnTo>
                    <a:pt x="90" y="9"/>
                  </a:lnTo>
                  <a:lnTo>
                    <a:pt x="92" y="12"/>
                  </a:lnTo>
                  <a:lnTo>
                    <a:pt x="94" y="14"/>
                  </a:lnTo>
                  <a:lnTo>
                    <a:pt x="95" y="19"/>
                  </a:lnTo>
                  <a:lnTo>
                    <a:pt x="98" y="21"/>
                  </a:lnTo>
                  <a:lnTo>
                    <a:pt x="103" y="26"/>
                  </a:lnTo>
                  <a:lnTo>
                    <a:pt x="107" y="33"/>
                  </a:lnTo>
                  <a:lnTo>
                    <a:pt x="109" y="38"/>
                  </a:lnTo>
                  <a:lnTo>
                    <a:pt x="110" y="38"/>
                  </a:lnTo>
                  <a:lnTo>
                    <a:pt x="110" y="40"/>
                  </a:lnTo>
                  <a:lnTo>
                    <a:pt x="111" y="40"/>
                  </a:lnTo>
                  <a:lnTo>
                    <a:pt x="111" y="103"/>
                  </a:lnTo>
                  <a:lnTo>
                    <a:pt x="112" y="171"/>
                  </a:lnTo>
                  <a:lnTo>
                    <a:pt x="117" y="238"/>
                  </a:lnTo>
                  <a:lnTo>
                    <a:pt x="130" y="298"/>
                  </a:lnTo>
                  <a:lnTo>
                    <a:pt x="131" y="298"/>
                  </a:lnTo>
                  <a:lnTo>
                    <a:pt x="131" y="307"/>
                  </a:lnTo>
                  <a:lnTo>
                    <a:pt x="132" y="315"/>
                  </a:lnTo>
                  <a:lnTo>
                    <a:pt x="133" y="325"/>
                  </a:lnTo>
                  <a:lnTo>
                    <a:pt x="133" y="334"/>
                  </a:lnTo>
                  <a:lnTo>
                    <a:pt x="134" y="334"/>
                  </a:lnTo>
                  <a:lnTo>
                    <a:pt x="135" y="334"/>
                  </a:lnTo>
                  <a:lnTo>
                    <a:pt x="136" y="334"/>
                  </a:lnTo>
                  <a:lnTo>
                    <a:pt x="136" y="339"/>
                  </a:lnTo>
                  <a:lnTo>
                    <a:pt x="137" y="341"/>
                  </a:lnTo>
                  <a:lnTo>
                    <a:pt x="137" y="344"/>
                  </a:lnTo>
                  <a:lnTo>
                    <a:pt x="137" y="348"/>
                  </a:lnTo>
                  <a:lnTo>
                    <a:pt x="136" y="344"/>
                  </a:lnTo>
                  <a:lnTo>
                    <a:pt x="135" y="343"/>
                  </a:lnTo>
                  <a:lnTo>
                    <a:pt x="134" y="339"/>
                  </a:lnTo>
                  <a:lnTo>
                    <a:pt x="133" y="334"/>
                  </a:lnTo>
                  <a:lnTo>
                    <a:pt x="130" y="334"/>
                  </a:lnTo>
                  <a:lnTo>
                    <a:pt x="127" y="32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48" name="Freeform 10"/>
            <p:cNvSpPr>
              <a:spLocks/>
            </p:cNvSpPr>
            <p:nvPr/>
          </p:nvSpPr>
          <p:spPr bwMode="auto">
            <a:xfrm>
              <a:off x="799" y="1450"/>
              <a:ext cx="43" cy="162"/>
            </a:xfrm>
            <a:custGeom>
              <a:avLst/>
              <a:gdLst>
                <a:gd name="T0" fmla="*/ 1 w 85"/>
                <a:gd name="T1" fmla="*/ 6 h 325"/>
                <a:gd name="T2" fmla="*/ 1 w 85"/>
                <a:gd name="T3" fmla="*/ 2 h 325"/>
                <a:gd name="T4" fmla="*/ 4 w 85"/>
                <a:gd name="T5" fmla="*/ 0 h 325"/>
                <a:gd name="T6" fmla="*/ 8 w 85"/>
                <a:gd name="T7" fmla="*/ 6 h 325"/>
                <a:gd name="T8" fmla="*/ 12 w 85"/>
                <a:gd name="T9" fmla="*/ 12 h 325"/>
                <a:gd name="T10" fmla="*/ 15 w 85"/>
                <a:gd name="T11" fmla="*/ 17 h 325"/>
                <a:gd name="T12" fmla="*/ 20 w 85"/>
                <a:gd name="T13" fmla="*/ 22 h 325"/>
                <a:gd name="T14" fmla="*/ 23 w 85"/>
                <a:gd name="T15" fmla="*/ 26 h 325"/>
                <a:gd name="T16" fmla="*/ 27 w 85"/>
                <a:gd name="T17" fmla="*/ 30 h 325"/>
                <a:gd name="T18" fmla="*/ 31 w 85"/>
                <a:gd name="T19" fmla="*/ 36 h 325"/>
                <a:gd name="T20" fmla="*/ 34 w 85"/>
                <a:gd name="T21" fmla="*/ 42 h 325"/>
                <a:gd name="T22" fmla="*/ 38 w 85"/>
                <a:gd name="T23" fmla="*/ 67 h 325"/>
                <a:gd name="T24" fmla="*/ 38 w 85"/>
                <a:gd name="T25" fmla="*/ 91 h 325"/>
                <a:gd name="T26" fmla="*/ 37 w 85"/>
                <a:gd name="T27" fmla="*/ 115 h 325"/>
                <a:gd name="T28" fmla="*/ 37 w 85"/>
                <a:gd name="T29" fmla="*/ 140 h 325"/>
                <a:gd name="T30" fmla="*/ 41 w 85"/>
                <a:gd name="T31" fmla="*/ 145 h 325"/>
                <a:gd name="T32" fmla="*/ 43 w 85"/>
                <a:gd name="T33" fmla="*/ 148 h 325"/>
                <a:gd name="T34" fmla="*/ 42 w 85"/>
                <a:gd name="T35" fmla="*/ 154 h 325"/>
                <a:gd name="T36" fmla="*/ 41 w 85"/>
                <a:gd name="T37" fmla="*/ 161 h 325"/>
                <a:gd name="T38" fmla="*/ 36 w 85"/>
                <a:gd name="T39" fmla="*/ 162 h 325"/>
                <a:gd name="T40" fmla="*/ 31 w 85"/>
                <a:gd name="T41" fmla="*/ 160 h 325"/>
                <a:gd name="T42" fmla="*/ 26 w 85"/>
                <a:gd name="T43" fmla="*/ 156 h 325"/>
                <a:gd name="T44" fmla="*/ 21 w 85"/>
                <a:gd name="T45" fmla="*/ 150 h 325"/>
                <a:gd name="T46" fmla="*/ 18 w 85"/>
                <a:gd name="T47" fmla="*/ 142 h 325"/>
                <a:gd name="T48" fmla="*/ 14 w 85"/>
                <a:gd name="T49" fmla="*/ 134 h 325"/>
                <a:gd name="T50" fmla="*/ 12 w 85"/>
                <a:gd name="T51" fmla="*/ 125 h 325"/>
                <a:gd name="T52" fmla="*/ 10 w 85"/>
                <a:gd name="T53" fmla="*/ 117 h 325"/>
                <a:gd name="T54" fmla="*/ 11 w 85"/>
                <a:gd name="T55" fmla="*/ 103 h 325"/>
                <a:gd name="T56" fmla="*/ 11 w 85"/>
                <a:gd name="T57" fmla="*/ 88 h 325"/>
                <a:gd name="T58" fmla="*/ 12 w 85"/>
                <a:gd name="T59" fmla="*/ 75 h 325"/>
                <a:gd name="T60" fmla="*/ 12 w 85"/>
                <a:gd name="T61" fmla="*/ 62 h 325"/>
                <a:gd name="T62" fmla="*/ 11 w 85"/>
                <a:gd name="T63" fmla="*/ 50 h 325"/>
                <a:gd name="T64" fmla="*/ 9 w 85"/>
                <a:gd name="T65" fmla="*/ 38 h 325"/>
                <a:gd name="T66" fmla="*/ 5 w 85"/>
                <a:gd name="T67" fmla="*/ 25 h 325"/>
                <a:gd name="T68" fmla="*/ 0 w 85"/>
                <a:gd name="T69" fmla="*/ 12 h 325"/>
                <a:gd name="T70" fmla="*/ 1 w 85"/>
                <a:gd name="T71" fmla="*/ 6 h 32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5"/>
                <a:gd name="T109" fmla="*/ 0 h 325"/>
                <a:gd name="T110" fmla="*/ 85 w 85"/>
                <a:gd name="T111" fmla="*/ 325 h 32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5" h="325">
                  <a:moveTo>
                    <a:pt x="1" y="12"/>
                  </a:moveTo>
                  <a:lnTo>
                    <a:pt x="1" y="5"/>
                  </a:lnTo>
                  <a:lnTo>
                    <a:pt x="8" y="0"/>
                  </a:lnTo>
                  <a:lnTo>
                    <a:pt x="16" y="13"/>
                  </a:lnTo>
                  <a:lnTo>
                    <a:pt x="23" y="25"/>
                  </a:lnTo>
                  <a:lnTo>
                    <a:pt x="30" y="34"/>
                  </a:lnTo>
                  <a:lnTo>
                    <a:pt x="39" y="44"/>
                  </a:lnTo>
                  <a:lnTo>
                    <a:pt x="46" y="53"/>
                  </a:lnTo>
                  <a:lnTo>
                    <a:pt x="54" y="61"/>
                  </a:lnTo>
                  <a:lnTo>
                    <a:pt x="62" y="72"/>
                  </a:lnTo>
                  <a:lnTo>
                    <a:pt x="68" y="84"/>
                  </a:lnTo>
                  <a:lnTo>
                    <a:pt x="76" y="134"/>
                  </a:lnTo>
                  <a:lnTo>
                    <a:pt x="76" y="182"/>
                  </a:lnTo>
                  <a:lnTo>
                    <a:pt x="73" y="230"/>
                  </a:lnTo>
                  <a:lnTo>
                    <a:pt x="74" y="280"/>
                  </a:lnTo>
                  <a:lnTo>
                    <a:pt x="82" y="290"/>
                  </a:lnTo>
                  <a:lnTo>
                    <a:pt x="85" y="297"/>
                  </a:lnTo>
                  <a:lnTo>
                    <a:pt x="84" y="308"/>
                  </a:lnTo>
                  <a:lnTo>
                    <a:pt x="82" y="323"/>
                  </a:lnTo>
                  <a:lnTo>
                    <a:pt x="71" y="325"/>
                  </a:lnTo>
                  <a:lnTo>
                    <a:pt x="61" y="321"/>
                  </a:lnTo>
                  <a:lnTo>
                    <a:pt x="51" y="313"/>
                  </a:lnTo>
                  <a:lnTo>
                    <a:pt x="42" y="301"/>
                  </a:lnTo>
                  <a:lnTo>
                    <a:pt x="35" y="285"/>
                  </a:lnTo>
                  <a:lnTo>
                    <a:pt x="27" y="268"/>
                  </a:lnTo>
                  <a:lnTo>
                    <a:pt x="23" y="251"/>
                  </a:lnTo>
                  <a:lnTo>
                    <a:pt x="20" y="235"/>
                  </a:lnTo>
                  <a:lnTo>
                    <a:pt x="21" y="206"/>
                  </a:lnTo>
                  <a:lnTo>
                    <a:pt x="22" y="177"/>
                  </a:lnTo>
                  <a:lnTo>
                    <a:pt x="23" y="151"/>
                  </a:lnTo>
                  <a:lnTo>
                    <a:pt x="23" y="125"/>
                  </a:lnTo>
                  <a:lnTo>
                    <a:pt x="21" y="101"/>
                  </a:lnTo>
                  <a:lnTo>
                    <a:pt x="17" y="77"/>
                  </a:lnTo>
                  <a:lnTo>
                    <a:pt x="10" y="51"/>
                  </a:lnTo>
                  <a:lnTo>
                    <a:pt x="0" y="25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49" name="Freeform 11"/>
            <p:cNvSpPr>
              <a:spLocks/>
            </p:cNvSpPr>
            <p:nvPr/>
          </p:nvSpPr>
          <p:spPr bwMode="auto">
            <a:xfrm>
              <a:off x="817" y="1490"/>
              <a:ext cx="12" cy="100"/>
            </a:xfrm>
            <a:custGeom>
              <a:avLst/>
              <a:gdLst>
                <a:gd name="T0" fmla="*/ 0 w 24"/>
                <a:gd name="T1" fmla="*/ 66 h 200"/>
                <a:gd name="T2" fmla="*/ 2 w 24"/>
                <a:gd name="T3" fmla="*/ 48 h 200"/>
                <a:gd name="T4" fmla="*/ 3 w 24"/>
                <a:gd name="T5" fmla="*/ 33 h 200"/>
                <a:gd name="T6" fmla="*/ 2 w 24"/>
                <a:gd name="T7" fmla="*/ 19 h 200"/>
                <a:gd name="T8" fmla="*/ 0 w 24"/>
                <a:gd name="T9" fmla="*/ 0 h 200"/>
                <a:gd name="T10" fmla="*/ 6 w 24"/>
                <a:gd name="T11" fmla="*/ 11 h 200"/>
                <a:gd name="T12" fmla="*/ 10 w 24"/>
                <a:gd name="T13" fmla="*/ 21 h 200"/>
                <a:gd name="T14" fmla="*/ 12 w 24"/>
                <a:gd name="T15" fmla="*/ 33 h 200"/>
                <a:gd name="T16" fmla="*/ 12 w 24"/>
                <a:gd name="T17" fmla="*/ 45 h 200"/>
                <a:gd name="T18" fmla="*/ 12 w 24"/>
                <a:gd name="T19" fmla="*/ 59 h 200"/>
                <a:gd name="T20" fmla="*/ 11 w 24"/>
                <a:gd name="T21" fmla="*/ 72 h 200"/>
                <a:gd name="T22" fmla="*/ 11 w 24"/>
                <a:gd name="T23" fmla="*/ 87 h 200"/>
                <a:gd name="T24" fmla="*/ 11 w 24"/>
                <a:gd name="T25" fmla="*/ 100 h 200"/>
                <a:gd name="T26" fmla="*/ 5 w 24"/>
                <a:gd name="T27" fmla="*/ 93 h 200"/>
                <a:gd name="T28" fmla="*/ 3 w 24"/>
                <a:gd name="T29" fmla="*/ 86 h 200"/>
                <a:gd name="T30" fmla="*/ 1 w 24"/>
                <a:gd name="T31" fmla="*/ 77 h 200"/>
                <a:gd name="T32" fmla="*/ 0 w 24"/>
                <a:gd name="T33" fmla="*/ 66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00"/>
                <a:gd name="T53" fmla="*/ 24 w 24"/>
                <a:gd name="T54" fmla="*/ 200 h 2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00">
                  <a:moveTo>
                    <a:pt x="0" y="131"/>
                  </a:moveTo>
                  <a:lnTo>
                    <a:pt x="4" y="95"/>
                  </a:lnTo>
                  <a:lnTo>
                    <a:pt x="5" y="66"/>
                  </a:lnTo>
                  <a:lnTo>
                    <a:pt x="4" y="37"/>
                  </a:lnTo>
                  <a:lnTo>
                    <a:pt x="0" y="0"/>
                  </a:lnTo>
                  <a:lnTo>
                    <a:pt x="12" y="21"/>
                  </a:lnTo>
                  <a:lnTo>
                    <a:pt x="19" y="42"/>
                  </a:lnTo>
                  <a:lnTo>
                    <a:pt x="23" y="66"/>
                  </a:lnTo>
                  <a:lnTo>
                    <a:pt x="24" y="90"/>
                  </a:lnTo>
                  <a:lnTo>
                    <a:pt x="24" y="117"/>
                  </a:lnTo>
                  <a:lnTo>
                    <a:pt x="22" y="143"/>
                  </a:lnTo>
                  <a:lnTo>
                    <a:pt x="22" y="173"/>
                  </a:lnTo>
                  <a:lnTo>
                    <a:pt x="22" y="200"/>
                  </a:lnTo>
                  <a:lnTo>
                    <a:pt x="10" y="186"/>
                  </a:lnTo>
                  <a:lnTo>
                    <a:pt x="5" y="171"/>
                  </a:lnTo>
                  <a:lnTo>
                    <a:pt x="2" y="154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0" name="Freeform 12"/>
            <p:cNvSpPr>
              <a:spLocks/>
            </p:cNvSpPr>
            <p:nvPr/>
          </p:nvSpPr>
          <p:spPr bwMode="auto">
            <a:xfrm>
              <a:off x="815" y="1484"/>
              <a:ext cx="12" cy="42"/>
            </a:xfrm>
            <a:custGeom>
              <a:avLst/>
              <a:gdLst>
                <a:gd name="T0" fmla="*/ 4 w 25"/>
                <a:gd name="T1" fmla="*/ 23 h 85"/>
                <a:gd name="T2" fmla="*/ 6 w 25"/>
                <a:gd name="T3" fmla="*/ 27 h 85"/>
                <a:gd name="T4" fmla="*/ 8 w 25"/>
                <a:gd name="T5" fmla="*/ 33 h 85"/>
                <a:gd name="T6" fmla="*/ 11 w 25"/>
                <a:gd name="T7" fmla="*/ 39 h 85"/>
                <a:gd name="T8" fmla="*/ 12 w 25"/>
                <a:gd name="T9" fmla="*/ 42 h 85"/>
                <a:gd name="T10" fmla="*/ 12 w 25"/>
                <a:gd name="T11" fmla="*/ 33 h 85"/>
                <a:gd name="T12" fmla="*/ 11 w 25"/>
                <a:gd name="T13" fmla="*/ 23 h 85"/>
                <a:gd name="T14" fmla="*/ 10 w 25"/>
                <a:gd name="T15" fmla="*/ 15 h 85"/>
                <a:gd name="T16" fmla="*/ 10 w 25"/>
                <a:gd name="T17" fmla="*/ 6 h 85"/>
                <a:gd name="T18" fmla="*/ 8 w 25"/>
                <a:gd name="T19" fmla="*/ 5 h 85"/>
                <a:gd name="T20" fmla="*/ 6 w 25"/>
                <a:gd name="T21" fmla="*/ 3 h 85"/>
                <a:gd name="T22" fmla="*/ 3 w 25"/>
                <a:gd name="T23" fmla="*/ 1 h 85"/>
                <a:gd name="T24" fmla="*/ 1 w 25"/>
                <a:gd name="T25" fmla="*/ 0 h 85"/>
                <a:gd name="T26" fmla="*/ 0 w 25"/>
                <a:gd name="T27" fmla="*/ 5 h 85"/>
                <a:gd name="T28" fmla="*/ 0 w 25"/>
                <a:gd name="T29" fmla="*/ 13 h 85"/>
                <a:gd name="T30" fmla="*/ 0 w 25"/>
                <a:gd name="T31" fmla="*/ 20 h 85"/>
                <a:gd name="T32" fmla="*/ 4 w 25"/>
                <a:gd name="T33" fmla="*/ 23 h 8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85"/>
                <a:gd name="T53" fmla="*/ 25 w 25"/>
                <a:gd name="T54" fmla="*/ 85 h 8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85">
                  <a:moveTo>
                    <a:pt x="8" y="47"/>
                  </a:moveTo>
                  <a:lnTo>
                    <a:pt x="12" y="54"/>
                  </a:lnTo>
                  <a:lnTo>
                    <a:pt x="17" y="66"/>
                  </a:lnTo>
                  <a:lnTo>
                    <a:pt x="23" y="78"/>
                  </a:lnTo>
                  <a:lnTo>
                    <a:pt x="25" y="85"/>
                  </a:lnTo>
                  <a:lnTo>
                    <a:pt x="24" y="66"/>
                  </a:lnTo>
                  <a:lnTo>
                    <a:pt x="23" y="47"/>
                  </a:lnTo>
                  <a:lnTo>
                    <a:pt x="21" y="30"/>
                  </a:lnTo>
                  <a:lnTo>
                    <a:pt x="20" y="12"/>
                  </a:lnTo>
                  <a:lnTo>
                    <a:pt x="16" y="11"/>
                  </a:lnTo>
                  <a:lnTo>
                    <a:pt x="12" y="6"/>
                  </a:lnTo>
                  <a:lnTo>
                    <a:pt x="7" y="2"/>
                  </a:lnTo>
                  <a:lnTo>
                    <a:pt x="2" y="0"/>
                  </a:lnTo>
                  <a:lnTo>
                    <a:pt x="1" y="11"/>
                  </a:lnTo>
                  <a:lnTo>
                    <a:pt x="0" y="26"/>
                  </a:lnTo>
                  <a:lnTo>
                    <a:pt x="1" y="40"/>
                  </a:lnTo>
                  <a:lnTo>
                    <a:pt x="8" y="4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1" name="Freeform 13"/>
            <p:cNvSpPr>
              <a:spLocks/>
            </p:cNvSpPr>
            <p:nvPr/>
          </p:nvSpPr>
          <p:spPr bwMode="auto">
            <a:xfrm>
              <a:off x="890" y="1439"/>
              <a:ext cx="291" cy="155"/>
            </a:xfrm>
            <a:custGeom>
              <a:avLst/>
              <a:gdLst>
                <a:gd name="T0" fmla="*/ 89 w 582"/>
                <a:gd name="T1" fmla="*/ 128 h 312"/>
                <a:gd name="T2" fmla="*/ 81 w 582"/>
                <a:gd name="T3" fmla="*/ 122 h 312"/>
                <a:gd name="T4" fmla="*/ 71 w 582"/>
                <a:gd name="T5" fmla="*/ 115 h 312"/>
                <a:gd name="T6" fmla="*/ 52 w 582"/>
                <a:gd name="T7" fmla="*/ 113 h 312"/>
                <a:gd name="T8" fmla="*/ 29 w 582"/>
                <a:gd name="T9" fmla="*/ 115 h 312"/>
                <a:gd name="T10" fmla="*/ 20 w 582"/>
                <a:gd name="T11" fmla="*/ 113 h 312"/>
                <a:gd name="T12" fmla="*/ 16 w 582"/>
                <a:gd name="T13" fmla="*/ 106 h 312"/>
                <a:gd name="T14" fmla="*/ 16 w 582"/>
                <a:gd name="T15" fmla="*/ 105 h 312"/>
                <a:gd name="T16" fmla="*/ 9 w 582"/>
                <a:gd name="T17" fmla="*/ 72 h 312"/>
                <a:gd name="T18" fmla="*/ 5 w 582"/>
                <a:gd name="T19" fmla="*/ 28 h 312"/>
                <a:gd name="T20" fmla="*/ 0 w 582"/>
                <a:gd name="T21" fmla="*/ 14 h 312"/>
                <a:gd name="T22" fmla="*/ 7 w 582"/>
                <a:gd name="T23" fmla="*/ 21 h 312"/>
                <a:gd name="T24" fmla="*/ 19 w 582"/>
                <a:gd name="T25" fmla="*/ 22 h 312"/>
                <a:gd name="T26" fmla="*/ 31 w 582"/>
                <a:gd name="T27" fmla="*/ 18 h 312"/>
                <a:gd name="T28" fmla="*/ 41 w 582"/>
                <a:gd name="T29" fmla="*/ 0 h 312"/>
                <a:gd name="T30" fmla="*/ 38 w 582"/>
                <a:gd name="T31" fmla="*/ 49 h 312"/>
                <a:gd name="T32" fmla="*/ 40 w 582"/>
                <a:gd name="T33" fmla="*/ 56 h 312"/>
                <a:gd name="T34" fmla="*/ 42 w 582"/>
                <a:gd name="T35" fmla="*/ 61 h 312"/>
                <a:gd name="T36" fmla="*/ 46 w 582"/>
                <a:gd name="T37" fmla="*/ 66 h 312"/>
                <a:gd name="T38" fmla="*/ 49 w 582"/>
                <a:gd name="T39" fmla="*/ 70 h 312"/>
                <a:gd name="T40" fmla="*/ 58 w 582"/>
                <a:gd name="T41" fmla="*/ 73 h 312"/>
                <a:gd name="T42" fmla="*/ 75 w 582"/>
                <a:gd name="T43" fmla="*/ 63 h 312"/>
                <a:gd name="T44" fmla="*/ 82 w 582"/>
                <a:gd name="T45" fmla="*/ 48 h 312"/>
                <a:gd name="T46" fmla="*/ 85 w 582"/>
                <a:gd name="T47" fmla="*/ 57 h 312"/>
                <a:gd name="T48" fmla="*/ 98 w 582"/>
                <a:gd name="T49" fmla="*/ 96 h 312"/>
                <a:gd name="T50" fmla="*/ 109 w 582"/>
                <a:gd name="T51" fmla="*/ 107 h 312"/>
                <a:gd name="T52" fmla="*/ 119 w 582"/>
                <a:gd name="T53" fmla="*/ 101 h 312"/>
                <a:gd name="T54" fmla="*/ 122 w 582"/>
                <a:gd name="T55" fmla="*/ 94 h 312"/>
                <a:gd name="T56" fmla="*/ 130 w 582"/>
                <a:gd name="T57" fmla="*/ 100 h 312"/>
                <a:gd name="T58" fmla="*/ 138 w 582"/>
                <a:gd name="T59" fmla="*/ 106 h 312"/>
                <a:gd name="T60" fmla="*/ 151 w 582"/>
                <a:gd name="T61" fmla="*/ 108 h 312"/>
                <a:gd name="T62" fmla="*/ 165 w 582"/>
                <a:gd name="T63" fmla="*/ 103 h 312"/>
                <a:gd name="T64" fmla="*/ 170 w 582"/>
                <a:gd name="T65" fmla="*/ 78 h 312"/>
                <a:gd name="T66" fmla="*/ 170 w 582"/>
                <a:gd name="T67" fmla="*/ 50 h 312"/>
                <a:gd name="T68" fmla="*/ 169 w 582"/>
                <a:gd name="T69" fmla="*/ 47 h 312"/>
                <a:gd name="T70" fmla="*/ 172 w 582"/>
                <a:gd name="T71" fmla="*/ 46 h 312"/>
                <a:gd name="T72" fmla="*/ 182 w 582"/>
                <a:gd name="T73" fmla="*/ 51 h 312"/>
                <a:gd name="T74" fmla="*/ 201 w 582"/>
                <a:gd name="T75" fmla="*/ 51 h 312"/>
                <a:gd name="T76" fmla="*/ 211 w 582"/>
                <a:gd name="T77" fmla="*/ 47 h 312"/>
                <a:gd name="T78" fmla="*/ 215 w 582"/>
                <a:gd name="T79" fmla="*/ 57 h 312"/>
                <a:gd name="T80" fmla="*/ 222 w 582"/>
                <a:gd name="T81" fmla="*/ 65 h 312"/>
                <a:gd name="T82" fmla="*/ 246 w 582"/>
                <a:gd name="T83" fmla="*/ 62 h 312"/>
                <a:gd name="T84" fmla="*/ 277 w 582"/>
                <a:gd name="T85" fmla="*/ 61 h 312"/>
                <a:gd name="T86" fmla="*/ 291 w 582"/>
                <a:gd name="T87" fmla="*/ 85 h 312"/>
                <a:gd name="T88" fmla="*/ 291 w 582"/>
                <a:gd name="T89" fmla="*/ 101 h 312"/>
                <a:gd name="T90" fmla="*/ 284 w 582"/>
                <a:gd name="T91" fmla="*/ 123 h 312"/>
                <a:gd name="T92" fmla="*/ 269 w 582"/>
                <a:gd name="T93" fmla="*/ 140 h 312"/>
                <a:gd name="T94" fmla="*/ 249 w 582"/>
                <a:gd name="T95" fmla="*/ 147 h 312"/>
                <a:gd name="T96" fmla="*/ 221 w 582"/>
                <a:gd name="T97" fmla="*/ 147 h 312"/>
                <a:gd name="T98" fmla="*/ 198 w 582"/>
                <a:gd name="T99" fmla="*/ 146 h 312"/>
                <a:gd name="T100" fmla="*/ 175 w 582"/>
                <a:gd name="T101" fmla="*/ 145 h 312"/>
                <a:gd name="T102" fmla="*/ 152 w 582"/>
                <a:gd name="T103" fmla="*/ 146 h 312"/>
                <a:gd name="T104" fmla="*/ 130 w 582"/>
                <a:gd name="T105" fmla="*/ 148 h 312"/>
                <a:gd name="T106" fmla="*/ 113 w 582"/>
                <a:gd name="T107" fmla="*/ 152 h 312"/>
                <a:gd name="T108" fmla="*/ 100 w 582"/>
                <a:gd name="T109" fmla="*/ 154 h 312"/>
                <a:gd name="T110" fmla="*/ 93 w 582"/>
                <a:gd name="T111" fmla="*/ 153 h 312"/>
                <a:gd name="T112" fmla="*/ 93 w 582"/>
                <a:gd name="T113" fmla="*/ 152 h 312"/>
                <a:gd name="T114" fmla="*/ 90 w 582"/>
                <a:gd name="T115" fmla="*/ 144 h 312"/>
                <a:gd name="T116" fmla="*/ 90 w 582"/>
                <a:gd name="T117" fmla="*/ 132 h 31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2"/>
                <a:gd name="T178" fmla="*/ 0 h 312"/>
                <a:gd name="T179" fmla="*/ 582 w 582"/>
                <a:gd name="T180" fmla="*/ 312 h 31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2" h="312">
                  <a:moveTo>
                    <a:pt x="180" y="265"/>
                  </a:moveTo>
                  <a:lnTo>
                    <a:pt x="180" y="263"/>
                  </a:lnTo>
                  <a:lnTo>
                    <a:pt x="179" y="262"/>
                  </a:lnTo>
                  <a:lnTo>
                    <a:pt x="177" y="258"/>
                  </a:lnTo>
                  <a:lnTo>
                    <a:pt x="174" y="258"/>
                  </a:lnTo>
                  <a:lnTo>
                    <a:pt x="171" y="253"/>
                  </a:lnTo>
                  <a:lnTo>
                    <a:pt x="167" y="248"/>
                  </a:lnTo>
                  <a:lnTo>
                    <a:pt x="162" y="245"/>
                  </a:lnTo>
                  <a:lnTo>
                    <a:pt x="157" y="241"/>
                  </a:lnTo>
                  <a:lnTo>
                    <a:pt x="150" y="238"/>
                  </a:lnTo>
                  <a:lnTo>
                    <a:pt x="145" y="234"/>
                  </a:lnTo>
                  <a:lnTo>
                    <a:pt x="141" y="232"/>
                  </a:lnTo>
                  <a:lnTo>
                    <a:pt x="137" y="231"/>
                  </a:lnTo>
                  <a:lnTo>
                    <a:pt x="126" y="227"/>
                  </a:lnTo>
                  <a:lnTo>
                    <a:pt x="116" y="226"/>
                  </a:lnTo>
                  <a:lnTo>
                    <a:pt x="103" y="227"/>
                  </a:lnTo>
                  <a:lnTo>
                    <a:pt x="92" y="229"/>
                  </a:lnTo>
                  <a:lnTo>
                    <a:pt x="80" y="231"/>
                  </a:lnTo>
                  <a:lnTo>
                    <a:pt x="67" y="232"/>
                  </a:lnTo>
                  <a:lnTo>
                    <a:pt x="57" y="232"/>
                  </a:lnTo>
                  <a:lnTo>
                    <a:pt x="46" y="231"/>
                  </a:lnTo>
                  <a:lnTo>
                    <a:pt x="41" y="231"/>
                  </a:lnTo>
                  <a:lnTo>
                    <a:pt x="40" y="229"/>
                  </a:lnTo>
                  <a:lnTo>
                    <a:pt x="39" y="227"/>
                  </a:lnTo>
                  <a:lnTo>
                    <a:pt x="37" y="224"/>
                  </a:lnTo>
                  <a:lnTo>
                    <a:pt x="36" y="219"/>
                  </a:lnTo>
                  <a:lnTo>
                    <a:pt x="34" y="217"/>
                  </a:lnTo>
                  <a:lnTo>
                    <a:pt x="32" y="214"/>
                  </a:lnTo>
                  <a:lnTo>
                    <a:pt x="30" y="210"/>
                  </a:lnTo>
                  <a:lnTo>
                    <a:pt x="28" y="208"/>
                  </a:lnTo>
                  <a:lnTo>
                    <a:pt x="31" y="212"/>
                  </a:lnTo>
                  <a:lnTo>
                    <a:pt x="30" y="208"/>
                  </a:lnTo>
                  <a:lnTo>
                    <a:pt x="28" y="203"/>
                  </a:lnTo>
                  <a:lnTo>
                    <a:pt x="19" y="183"/>
                  </a:lnTo>
                  <a:lnTo>
                    <a:pt x="17" y="145"/>
                  </a:lnTo>
                  <a:lnTo>
                    <a:pt x="16" y="107"/>
                  </a:lnTo>
                  <a:lnTo>
                    <a:pt x="15" y="78"/>
                  </a:lnTo>
                  <a:lnTo>
                    <a:pt x="13" y="67"/>
                  </a:lnTo>
                  <a:lnTo>
                    <a:pt x="10" y="57"/>
                  </a:lnTo>
                  <a:lnTo>
                    <a:pt x="7" y="47"/>
                  </a:lnTo>
                  <a:lnTo>
                    <a:pt x="5" y="38"/>
                  </a:lnTo>
                  <a:lnTo>
                    <a:pt x="5" y="3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8" y="36"/>
                  </a:lnTo>
                  <a:lnTo>
                    <a:pt x="11" y="41"/>
                  </a:lnTo>
                  <a:lnTo>
                    <a:pt x="13" y="43"/>
                  </a:lnTo>
                  <a:lnTo>
                    <a:pt x="19" y="43"/>
                  </a:lnTo>
                  <a:lnTo>
                    <a:pt x="25" y="43"/>
                  </a:lnTo>
                  <a:lnTo>
                    <a:pt x="32" y="45"/>
                  </a:lnTo>
                  <a:lnTo>
                    <a:pt x="38" y="45"/>
                  </a:lnTo>
                  <a:lnTo>
                    <a:pt x="44" y="45"/>
                  </a:lnTo>
                  <a:lnTo>
                    <a:pt x="51" y="43"/>
                  </a:lnTo>
                  <a:lnTo>
                    <a:pt x="57" y="40"/>
                  </a:lnTo>
                  <a:lnTo>
                    <a:pt x="62" y="36"/>
                  </a:lnTo>
                  <a:lnTo>
                    <a:pt x="67" y="28"/>
                  </a:lnTo>
                  <a:lnTo>
                    <a:pt x="73" y="17"/>
                  </a:lnTo>
                  <a:lnTo>
                    <a:pt x="77" y="9"/>
                  </a:lnTo>
                  <a:lnTo>
                    <a:pt x="81" y="0"/>
                  </a:lnTo>
                  <a:lnTo>
                    <a:pt x="79" y="10"/>
                  </a:lnTo>
                  <a:lnTo>
                    <a:pt x="74" y="38"/>
                  </a:lnTo>
                  <a:lnTo>
                    <a:pt x="72" y="72"/>
                  </a:lnTo>
                  <a:lnTo>
                    <a:pt x="75" y="98"/>
                  </a:lnTo>
                  <a:lnTo>
                    <a:pt x="76" y="98"/>
                  </a:lnTo>
                  <a:lnTo>
                    <a:pt x="76" y="102"/>
                  </a:lnTo>
                  <a:lnTo>
                    <a:pt x="77" y="107"/>
                  </a:lnTo>
                  <a:lnTo>
                    <a:pt x="79" y="112"/>
                  </a:lnTo>
                  <a:lnTo>
                    <a:pt x="81" y="117"/>
                  </a:lnTo>
                  <a:lnTo>
                    <a:pt x="82" y="122"/>
                  </a:lnTo>
                  <a:lnTo>
                    <a:pt x="83" y="122"/>
                  </a:lnTo>
                  <a:lnTo>
                    <a:pt x="84" y="122"/>
                  </a:lnTo>
                  <a:lnTo>
                    <a:pt x="85" y="122"/>
                  </a:lnTo>
                  <a:lnTo>
                    <a:pt x="85" y="124"/>
                  </a:lnTo>
                  <a:lnTo>
                    <a:pt x="87" y="127"/>
                  </a:lnTo>
                  <a:lnTo>
                    <a:pt x="91" y="133"/>
                  </a:lnTo>
                  <a:lnTo>
                    <a:pt x="93" y="136"/>
                  </a:lnTo>
                  <a:lnTo>
                    <a:pt x="96" y="138"/>
                  </a:lnTo>
                  <a:lnTo>
                    <a:pt x="97" y="140"/>
                  </a:lnTo>
                  <a:lnTo>
                    <a:pt x="98" y="141"/>
                  </a:lnTo>
                  <a:lnTo>
                    <a:pt x="99" y="143"/>
                  </a:lnTo>
                  <a:lnTo>
                    <a:pt x="100" y="145"/>
                  </a:lnTo>
                  <a:lnTo>
                    <a:pt x="108" y="145"/>
                  </a:lnTo>
                  <a:lnTo>
                    <a:pt x="116" y="146"/>
                  </a:lnTo>
                  <a:lnTo>
                    <a:pt x="123" y="145"/>
                  </a:lnTo>
                  <a:lnTo>
                    <a:pt x="130" y="141"/>
                  </a:lnTo>
                  <a:lnTo>
                    <a:pt x="145" y="133"/>
                  </a:lnTo>
                  <a:lnTo>
                    <a:pt x="149" y="127"/>
                  </a:lnTo>
                  <a:lnTo>
                    <a:pt x="154" y="115"/>
                  </a:lnTo>
                  <a:lnTo>
                    <a:pt x="159" y="103"/>
                  </a:lnTo>
                  <a:lnTo>
                    <a:pt x="163" y="98"/>
                  </a:lnTo>
                  <a:lnTo>
                    <a:pt x="163" y="97"/>
                  </a:lnTo>
                  <a:lnTo>
                    <a:pt x="165" y="93"/>
                  </a:lnTo>
                  <a:lnTo>
                    <a:pt x="166" y="91"/>
                  </a:lnTo>
                  <a:lnTo>
                    <a:pt x="166" y="90"/>
                  </a:lnTo>
                  <a:lnTo>
                    <a:pt x="169" y="114"/>
                  </a:lnTo>
                  <a:lnTo>
                    <a:pt x="175" y="141"/>
                  </a:lnTo>
                  <a:lnTo>
                    <a:pt x="184" y="167"/>
                  </a:lnTo>
                  <a:lnTo>
                    <a:pt x="193" y="184"/>
                  </a:lnTo>
                  <a:lnTo>
                    <a:pt x="195" y="193"/>
                  </a:lnTo>
                  <a:lnTo>
                    <a:pt x="201" y="200"/>
                  </a:lnTo>
                  <a:lnTo>
                    <a:pt x="206" y="207"/>
                  </a:lnTo>
                  <a:lnTo>
                    <a:pt x="212" y="212"/>
                  </a:lnTo>
                  <a:lnTo>
                    <a:pt x="218" y="215"/>
                  </a:lnTo>
                  <a:lnTo>
                    <a:pt x="225" y="215"/>
                  </a:lnTo>
                  <a:lnTo>
                    <a:pt x="231" y="214"/>
                  </a:lnTo>
                  <a:lnTo>
                    <a:pt x="235" y="208"/>
                  </a:lnTo>
                  <a:lnTo>
                    <a:pt x="237" y="203"/>
                  </a:lnTo>
                  <a:lnTo>
                    <a:pt x="238" y="196"/>
                  </a:lnTo>
                  <a:lnTo>
                    <a:pt x="239" y="191"/>
                  </a:lnTo>
                  <a:lnTo>
                    <a:pt x="242" y="189"/>
                  </a:lnTo>
                  <a:lnTo>
                    <a:pt x="243" y="189"/>
                  </a:lnTo>
                  <a:lnTo>
                    <a:pt x="246" y="193"/>
                  </a:lnTo>
                  <a:lnTo>
                    <a:pt x="250" y="195"/>
                  </a:lnTo>
                  <a:lnTo>
                    <a:pt x="255" y="198"/>
                  </a:lnTo>
                  <a:lnTo>
                    <a:pt x="259" y="202"/>
                  </a:lnTo>
                  <a:lnTo>
                    <a:pt x="265" y="203"/>
                  </a:lnTo>
                  <a:lnTo>
                    <a:pt x="269" y="207"/>
                  </a:lnTo>
                  <a:lnTo>
                    <a:pt x="273" y="210"/>
                  </a:lnTo>
                  <a:lnTo>
                    <a:pt x="276" y="214"/>
                  </a:lnTo>
                  <a:lnTo>
                    <a:pt x="283" y="214"/>
                  </a:lnTo>
                  <a:lnTo>
                    <a:pt x="290" y="215"/>
                  </a:lnTo>
                  <a:lnTo>
                    <a:pt x="296" y="217"/>
                  </a:lnTo>
                  <a:lnTo>
                    <a:pt x="302" y="217"/>
                  </a:lnTo>
                  <a:lnTo>
                    <a:pt x="309" y="217"/>
                  </a:lnTo>
                  <a:lnTo>
                    <a:pt x="315" y="217"/>
                  </a:lnTo>
                  <a:lnTo>
                    <a:pt x="321" y="214"/>
                  </a:lnTo>
                  <a:lnTo>
                    <a:pt x="329" y="208"/>
                  </a:lnTo>
                  <a:lnTo>
                    <a:pt x="330" y="200"/>
                  </a:lnTo>
                  <a:lnTo>
                    <a:pt x="333" y="186"/>
                  </a:lnTo>
                  <a:lnTo>
                    <a:pt x="337" y="171"/>
                  </a:lnTo>
                  <a:lnTo>
                    <a:pt x="339" y="158"/>
                  </a:lnTo>
                  <a:lnTo>
                    <a:pt x="340" y="145"/>
                  </a:lnTo>
                  <a:lnTo>
                    <a:pt x="340" y="129"/>
                  </a:lnTo>
                  <a:lnTo>
                    <a:pt x="340" y="114"/>
                  </a:lnTo>
                  <a:lnTo>
                    <a:pt x="340" y="100"/>
                  </a:lnTo>
                  <a:lnTo>
                    <a:pt x="339" y="100"/>
                  </a:lnTo>
                  <a:lnTo>
                    <a:pt x="339" y="97"/>
                  </a:lnTo>
                  <a:lnTo>
                    <a:pt x="338" y="95"/>
                  </a:lnTo>
                  <a:lnTo>
                    <a:pt x="337" y="95"/>
                  </a:lnTo>
                  <a:lnTo>
                    <a:pt x="337" y="88"/>
                  </a:lnTo>
                  <a:lnTo>
                    <a:pt x="338" y="91"/>
                  </a:lnTo>
                  <a:lnTo>
                    <a:pt x="340" y="93"/>
                  </a:lnTo>
                  <a:lnTo>
                    <a:pt x="343" y="93"/>
                  </a:lnTo>
                  <a:lnTo>
                    <a:pt x="346" y="93"/>
                  </a:lnTo>
                  <a:lnTo>
                    <a:pt x="350" y="97"/>
                  </a:lnTo>
                  <a:lnTo>
                    <a:pt x="356" y="98"/>
                  </a:lnTo>
                  <a:lnTo>
                    <a:pt x="364" y="102"/>
                  </a:lnTo>
                  <a:lnTo>
                    <a:pt x="375" y="102"/>
                  </a:lnTo>
                  <a:lnTo>
                    <a:pt x="384" y="103"/>
                  </a:lnTo>
                  <a:lnTo>
                    <a:pt x="395" y="103"/>
                  </a:lnTo>
                  <a:lnTo>
                    <a:pt x="402" y="103"/>
                  </a:lnTo>
                  <a:lnTo>
                    <a:pt x="408" y="103"/>
                  </a:lnTo>
                  <a:lnTo>
                    <a:pt x="410" y="100"/>
                  </a:lnTo>
                  <a:lnTo>
                    <a:pt x="416" y="97"/>
                  </a:lnTo>
                  <a:lnTo>
                    <a:pt x="421" y="95"/>
                  </a:lnTo>
                  <a:lnTo>
                    <a:pt x="426" y="95"/>
                  </a:lnTo>
                  <a:lnTo>
                    <a:pt x="427" y="102"/>
                  </a:lnTo>
                  <a:lnTo>
                    <a:pt x="428" y="109"/>
                  </a:lnTo>
                  <a:lnTo>
                    <a:pt x="429" y="115"/>
                  </a:lnTo>
                  <a:lnTo>
                    <a:pt x="430" y="122"/>
                  </a:lnTo>
                  <a:lnTo>
                    <a:pt x="435" y="124"/>
                  </a:lnTo>
                  <a:lnTo>
                    <a:pt x="440" y="127"/>
                  </a:lnTo>
                  <a:lnTo>
                    <a:pt x="444" y="131"/>
                  </a:lnTo>
                  <a:lnTo>
                    <a:pt x="446" y="134"/>
                  </a:lnTo>
                  <a:lnTo>
                    <a:pt x="461" y="133"/>
                  </a:lnTo>
                  <a:lnTo>
                    <a:pt x="476" y="129"/>
                  </a:lnTo>
                  <a:lnTo>
                    <a:pt x="492" y="124"/>
                  </a:lnTo>
                  <a:lnTo>
                    <a:pt x="508" y="119"/>
                  </a:lnTo>
                  <a:lnTo>
                    <a:pt x="523" y="117"/>
                  </a:lnTo>
                  <a:lnTo>
                    <a:pt x="538" y="117"/>
                  </a:lnTo>
                  <a:lnTo>
                    <a:pt x="553" y="122"/>
                  </a:lnTo>
                  <a:lnTo>
                    <a:pt x="568" y="134"/>
                  </a:lnTo>
                  <a:lnTo>
                    <a:pt x="580" y="169"/>
                  </a:lnTo>
                  <a:lnTo>
                    <a:pt x="580" y="171"/>
                  </a:lnTo>
                  <a:lnTo>
                    <a:pt x="581" y="172"/>
                  </a:lnTo>
                  <a:lnTo>
                    <a:pt x="582" y="174"/>
                  </a:lnTo>
                  <a:lnTo>
                    <a:pt x="582" y="176"/>
                  </a:lnTo>
                  <a:lnTo>
                    <a:pt x="582" y="188"/>
                  </a:lnTo>
                  <a:lnTo>
                    <a:pt x="581" y="203"/>
                  </a:lnTo>
                  <a:lnTo>
                    <a:pt x="579" y="217"/>
                  </a:lnTo>
                  <a:lnTo>
                    <a:pt x="577" y="227"/>
                  </a:lnTo>
                  <a:lnTo>
                    <a:pt x="573" y="238"/>
                  </a:lnTo>
                  <a:lnTo>
                    <a:pt x="568" y="248"/>
                  </a:lnTo>
                  <a:lnTo>
                    <a:pt x="560" y="257"/>
                  </a:lnTo>
                  <a:lnTo>
                    <a:pt x="553" y="265"/>
                  </a:lnTo>
                  <a:lnTo>
                    <a:pt x="546" y="274"/>
                  </a:lnTo>
                  <a:lnTo>
                    <a:pt x="537" y="281"/>
                  </a:lnTo>
                  <a:lnTo>
                    <a:pt x="530" y="286"/>
                  </a:lnTo>
                  <a:lnTo>
                    <a:pt x="523" y="289"/>
                  </a:lnTo>
                  <a:lnTo>
                    <a:pt x="511" y="294"/>
                  </a:lnTo>
                  <a:lnTo>
                    <a:pt x="497" y="296"/>
                  </a:lnTo>
                  <a:lnTo>
                    <a:pt x="484" y="298"/>
                  </a:lnTo>
                  <a:lnTo>
                    <a:pt x="470" y="298"/>
                  </a:lnTo>
                  <a:lnTo>
                    <a:pt x="456" y="298"/>
                  </a:lnTo>
                  <a:lnTo>
                    <a:pt x="442" y="296"/>
                  </a:lnTo>
                  <a:lnTo>
                    <a:pt x="428" y="296"/>
                  </a:lnTo>
                  <a:lnTo>
                    <a:pt x="417" y="294"/>
                  </a:lnTo>
                  <a:lnTo>
                    <a:pt x="406" y="293"/>
                  </a:lnTo>
                  <a:lnTo>
                    <a:pt x="395" y="293"/>
                  </a:lnTo>
                  <a:lnTo>
                    <a:pt x="383" y="293"/>
                  </a:lnTo>
                  <a:lnTo>
                    <a:pt x="373" y="291"/>
                  </a:lnTo>
                  <a:lnTo>
                    <a:pt x="361" y="291"/>
                  </a:lnTo>
                  <a:lnTo>
                    <a:pt x="350" y="291"/>
                  </a:lnTo>
                  <a:lnTo>
                    <a:pt x="338" y="291"/>
                  </a:lnTo>
                  <a:lnTo>
                    <a:pt x="326" y="291"/>
                  </a:lnTo>
                  <a:lnTo>
                    <a:pt x="315" y="291"/>
                  </a:lnTo>
                  <a:lnTo>
                    <a:pt x="304" y="293"/>
                  </a:lnTo>
                  <a:lnTo>
                    <a:pt x="293" y="293"/>
                  </a:lnTo>
                  <a:lnTo>
                    <a:pt x="281" y="294"/>
                  </a:lnTo>
                  <a:lnTo>
                    <a:pt x="271" y="296"/>
                  </a:lnTo>
                  <a:lnTo>
                    <a:pt x="259" y="298"/>
                  </a:lnTo>
                  <a:lnTo>
                    <a:pt x="249" y="300"/>
                  </a:lnTo>
                  <a:lnTo>
                    <a:pt x="238" y="303"/>
                  </a:lnTo>
                  <a:lnTo>
                    <a:pt x="232" y="305"/>
                  </a:lnTo>
                  <a:lnTo>
                    <a:pt x="226" y="305"/>
                  </a:lnTo>
                  <a:lnTo>
                    <a:pt x="220" y="306"/>
                  </a:lnTo>
                  <a:lnTo>
                    <a:pt x="213" y="308"/>
                  </a:lnTo>
                  <a:lnTo>
                    <a:pt x="207" y="310"/>
                  </a:lnTo>
                  <a:lnTo>
                    <a:pt x="200" y="310"/>
                  </a:lnTo>
                  <a:lnTo>
                    <a:pt x="193" y="312"/>
                  </a:lnTo>
                  <a:lnTo>
                    <a:pt x="187" y="312"/>
                  </a:lnTo>
                  <a:lnTo>
                    <a:pt x="187" y="310"/>
                  </a:lnTo>
                  <a:lnTo>
                    <a:pt x="185" y="308"/>
                  </a:lnTo>
                  <a:lnTo>
                    <a:pt x="184" y="305"/>
                  </a:lnTo>
                  <a:lnTo>
                    <a:pt x="183" y="305"/>
                  </a:lnTo>
                  <a:lnTo>
                    <a:pt x="185" y="306"/>
                  </a:lnTo>
                  <a:lnTo>
                    <a:pt x="184" y="305"/>
                  </a:lnTo>
                  <a:lnTo>
                    <a:pt x="183" y="303"/>
                  </a:lnTo>
                  <a:lnTo>
                    <a:pt x="181" y="298"/>
                  </a:lnTo>
                  <a:lnTo>
                    <a:pt x="179" y="289"/>
                  </a:lnTo>
                  <a:lnTo>
                    <a:pt x="178" y="281"/>
                  </a:lnTo>
                  <a:lnTo>
                    <a:pt x="178" y="272"/>
                  </a:lnTo>
                  <a:lnTo>
                    <a:pt x="180" y="272"/>
                  </a:lnTo>
                  <a:lnTo>
                    <a:pt x="180" y="2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2" name="Freeform 14"/>
            <p:cNvSpPr>
              <a:spLocks/>
            </p:cNvSpPr>
            <p:nvPr/>
          </p:nvSpPr>
          <p:spPr bwMode="auto">
            <a:xfrm>
              <a:off x="963" y="1482"/>
              <a:ext cx="14" cy="46"/>
            </a:xfrm>
            <a:custGeom>
              <a:avLst/>
              <a:gdLst>
                <a:gd name="T0" fmla="*/ 5 w 28"/>
                <a:gd name="T1" fmla="*/ 0 h 91"/>
                <a:gd name="T2" fmla="*/ 3 w 28"/>
                <a:gd name="T3" fmla="*/ 10 h 91"/>
                <a:gd name="T4" fmla="*/ 1 w 28"/>
                <a:gd name="T5" fmla="*/ 22 h 91"/>
                <a:gd name="T6" fmla="*/ 0 w 28"/>
                <a:gd name="T7" fmla="*/ 34 h 91"/>
                <a:gd name="T8" fmla="*/ 2 w 28"/>
                <a:gd name="T9" fmla="*/ 43 h 91"/>
                <a:gd name="T10" fmla="*/ 2 w 28"/>
                <a:gd name="T11" fmla="*/ 43 h 91"/>
                <a:gd name="T12" fmla="*/ 2 w 28"/>
                <a:gd name="T13" fmla="*/ 43 h 91"/>
                <a:gd name="T14" fmla="*/ 2 w 28"/>
                <a:gd name="T15" fmla="*/ 43 h 91"/>
                <a:gd name="T16" fmla="*/ 2 w 28"/>
                <a:gd name="T17" fmla="*/ 44 h 91"/>
                <a:gd name="T18" fmla="*/ 2 w 28"/>
                <a:gd name="T19" fmla="*/ 46 h 91"/>
                <a:gd name="T20" fmla="*/ 5 w 28"/>
                <a:gd name="T21" fmla="*/ 45 h 91"/>
                <a:gd name="T22" fmla="*/ 7 w 28"/>
                <a:gd name="T23" fmla="*/ 42 h 91"/>
                <a:gd name="T24" fmla="*/ 9 w 28"/>
                <a:gd name="T25" fmla="*/ 39 h 91"/>
                <a:gd name="T26" fmla="*/ 11 w 28"/>
                <a:gd name="T27" fmla="*/ 38 h 91"/>
                <a:gd name="T28" fmla="*/ 12 w 28"/>
                <a:gd name="T29" fmla="*/ 32 h 91"/>
                <a:gd name="T30" fmla="*/ 14 w 28"/>
                <a:gd name="T31" fmla="*/ 22 h 91"/>
                <a:gd name="T32" fmla="*/ 14 w 28"/>
                <a:gd name="T33" fmla="*/ 13 h 91"/>
                <a:gd name="T34" fmla="*/ 13 w 28"/>
                <a:gd name="T35" fmla="*/ 9 h 91"/>
                <a:gd name="T36" fmla="*/ 13 w 28"/>
                <a:gd name="T37" fmla="*/ 8 h 91"/>
                <a:gd name="T38" fmla="*/ 12 w 28"/>
                <a:gd name="T39" fmla="*/ 7 h 91"/>
                <a:gd name="T40" fmla="*/ 11 w 28"/>
                <a:gd name="T41" fmla="*/ 6 h 91"/>
                <a:gd name="T42" fmla="*/ 11 w 28"/>
                <a:gd name="T43" fmla="*/ 5 h 91"/>
                <a:gd name="T44" fmla="*/ 10 w 28"/>
                <a:gd name="T45" fmla="*/ 5 h 91"/>
                <a:gd name="T46" fmla="*/ 9 w 28"/>
                <a:gd name="T47" fmla="*/ 5 h 91"/>
                <a:gd name="T48" fmla="*/ 8 w 28"/>
                <a:gd name="T49" fmla="*/ 4 h 91"/>
                <a:gd name="T50" fmla="*/ 7 w 28"/>
                <a:gd name="T51" fmla="*/ 4 h 91"/>
                <a:gd name="T52" fmla="*/ 6 w 28"/>
                <a:gd name="T53" fmla="*/ 3 h 91"/>
                <a:gd name="T54" fmla="*/ 6 w 28"/>
                <a:gd name="T55" fmla="*/ 2 h 91"/>
                <a:gd name="T56" fmla="*/ 5 w 28"/>
                <a:gd name="T57" fmla="*/ 1 h 91"/>
                <a:gd name="T58" fmla="*/ 5 w 28"/>
                <a:gd name="T59" fmla="*/ 0 h 9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8"/>
                <a:gd name="T91" fmla="*/ 0 h 91"/>
                <a:gd name="T92" fmla="*/ 28 w 28"/>
                <a:gd name="T93" fmla="*/ 91 h 9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8" h="91">
                  <a:moveTo>
                    <a:pt x="9" y="0"/>
                  </a:moveTo>
                  <a:lnTo>
                    <a:pt x="6" y="19"/>
                  </a:lnTo>
                  <a:lnTo>
                    <a:pt x="2" y="43"/>
                  </a:lnTo>
                  <a:lnTo>
                    <a:pt x="0" y="67"/>
                  </a:lnTo>
                  <a:lnTo>
                    <a:pt x="3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10" y="89"/>
                  </a:lnTo>
                  <a:lnTo>
                    <a:pt x="14" y="83"/>
                  </a:lnTo>
                  <a:lnTo>
                    <a:pt x="18" y="77"/>
                  </a:lnTo>
                  <a:lnTo>
                    <a:pt x="22" y="76"/>
                  </a:lnTo>
                  <a:lnTo>
                    <a:pt x="24" y="64"/>
                  </a:lnTo>
                  <a:lnTo>
                    <a:pt x="27" y="43"/>
                  </a:lnTo>
                  <a:lnTo>
                    <a:pt x="28" y="26"/>
                  </a:lnTo>
                  <a:lnTo>
                    <a:pt x="25" y="17"/>
                  </a:lnTo>
                  <a:lnTo>
                    <a:pt x="25" y="15"/>
                  </a:lnTo>
                  <a:lnTo>
                    <a:pt x="24" y="14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18" y="9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3" name="Freeform 15"/>
            <p:cNvSpPr>
              <a:spLocks/>
            </p:cNvSpPr>
            <p:nvPr/>
          </p:nvSpPr>
          <p:spPr bwMode="auto">
            <a:xfrm>
              <a:off x="1032" y="1360"/>
              <a:ext cx="83" cy="159"/>
            </a:xfrm>
            <a:custGeom>
              <a:avLst/>
              <a:gdLst>
                <a:gd name="T0" fmla="*/ 53 w 166"/>
                <a:gd name="T1" fmla="*/ 154 h 318"/>
                <a:gd name="T2" fmla="*/ 46 w 166"/>
                <a:gd name="T3" fmla="*/ 150 h 318"/>
                <a:gd name="T4" fmla="*/ 38 w 166"/>
                <a:gd name="T5" fmla="*/ 144 h 318"/>
                <a:gd name="T6" fmla="*/ 31 w 166"/>
                <a:gd name="T7" fmla="*/ 140 h 318"/>
                <a:gd name="T8" fmla="*/ 28 w 166"/>
                <a:gd name="T9" fmla="*/ 138 h 318"/>
                <a:gd name="T10" fmla="*/ 25 w 166"/>
                <a:gd name="T11" fmla="*/ 129 h 318"/>
                <a:gd name="T12" fmla="*/ 22 w 166"/>
                <a:gd name="T13" fmla="*/ 121 h 318"/>
                <a:gd name="T14" fmla="*/ 15 w 166"/>
                <a:gd name="T15" fmla="*/ 105 h 318"/>
                <a:gd name="T16" fmla="*/ 10 w 166"/>
                <a:gd name="T17" fmla="*/ 97 h 318"/>
                <a:gd name="T18" fmla="*/ 8 w 166"/>
                <a:gd name="T19" fmla="*/ 91 h 318"/>
                <a:gd name="T20" fmla="*/ 6 w 166"/>
                <a:gd name="T21" fmla="*/ 87 h 318"/>
                <a:gd name="T22" fmla="*/ 4 w 166"/>
                <a:gd name="T23" fmla="*/ 80 h 318"/>
                <a:gd name="T24" fmla="*/ 2 w 166"/>
                <a:gd name="T25" fmla="*/ 76 h 318"/>
                <a:gd name="T26" fmla="*/ 1 w 166"/>
                <a:gd name="T27" fmla="*/ 72 h 318"/>
                <a:gd name="T28" fmla="*/ 3 w 166"/>
                <a:gd name="T29" fmla="*/ 71 h 318"/>
                <a:gd name="T30" fmla="*/ 9 w 166"/>
                <a:gd name="T31" fmla="*/ 76 h 318"/>
                <a:gd name="T32" fmla="*/ 15 w 166"/>
                <a:gd name="T33" fmla="*/ 82 h 318"/>
                <a:gd name="T34" fmla="*/ 21 w 166"/>
                <a:gd name="T35" fmla="*/ 86 h 318"/>
                <a:gd name="T36" fmla="*/ 25 w 166"/>
                <a:gd name="T37" fmla="*/ 84 h 318"/>
                <a:gd name="T38" fmla="*/ 28 w 166"/>
                <a:gd name="T39" fmla="*/ 80 h 318"/>
                <a:gd name="T40" fmla="*/ 30 w 166"/>
                <a:gd name="T41" fmla="*/ 76 h 318"/>
                <a:gd name="T42" fmla="*/ 34 w 166"/>
                <a:gd name="T43" fmla="*/ 68 h 318"/>
                <a:gd name="T44" fmla="*/ 36 w 166"/>
                <a:gd name="T45" fmla="*/ 50 h 318"/>
                <a:gd name="T46" fmla="*/ 37 w 166"/>
                <a:gd name="T47" fmla="*/ 18 h 318"/>
                <a:gd name="T48" fmla="*/ 38 w 166"/>
                <a:gd name="T49" fmla="*/ 3 h 318"/>
                <a:gd name="T50" fmla="*/ 42 w 166"/>
                <a:gd name="T51" fmla="*/ 0 h 318"/>
                <a:gd name="T52" fmla="*/ 45 w 166"/>
                <a:gd name="T53" fmla="*/ 4 h 318"/>
                <a:gd name="T54" fmla="*/ 49 w 166"/>
                <a:gd name="T55" fmla="*/ 15 h 318"/>
                <a:gd name="T56" fmla="*/ 55 w 166"/>
                <a:gd name="T57" fmla="*/ 40 h 318"/>
                <a:gd name="T58" fmla="*/ 56 w 166"/>
                <a:gd name="T59" fmla="*/ 81 h 318"/>
                <a:gd name="T60" fmla="*/ 58 w 166"/>
                <a:gd name="T61" fmla="*/ 101 h 318"/>
                <a:gd name="T62" fmla="*/ 66 w 166"/>
                <a:gd name="T63" fmla="*/ 95 h 318"/>
                <a:gd name="T64" fmla="*/ 69 w 166"/>
                <a:gd name="T65" fmla="*/ 90 h 318"/>
                <a:gd name="T66" fmla="*/ 70 w 166"/>
                <a:gd name="T67" fmla="*/ 85 h 318"/>
                <a:gd name="T68" fmla="*/ 73 w 166"/>
                <a:gd name="T69" fmla="*/ 81 h 318"/>
                <a:gd name="T70" fmla="*/ 79 w 166"/>
                <a:gd name="T71" fmla="*/ 73 h 318"/>
                <a:gd name="T72" fmla="*/ 81 w 166"/>
                <a:gd name="T73" fmla="*/ 77 h 318"/>
                <a:gd name="T74" fmla="*/ 83 w 166"/>
                <a:gd name="T75" fmla="*/ 95 h 318"/>
                <a:gd name="T76" fmla="*/ 81 w 166"/>
                <a:gd name="T77" fmla="*/ 109 h 318"/>
                <a:gd name="T78" fmla="*/ 77 w 166"/>
                <a:gd name="T79" fmla="*/ 124 h 318"/>
                <a:gd name="T80" fmla="*/ 74 w 166"/>
                <a:gd name="T81" fmla="*/ 128 h 318"/>
                <a:gd name="T82" fmla="*/ 72 w 166"/>
                <a:gd name="T83" fmla="*/ 132 h 318"/>
                <a:gd name="T84" fmla="*/ 70 w 166"/>
                <a:gd name="T85" fmla="*/ 136 h 318"/>
                <a:gd name="T86" fmla="*/ 66 w 166"/>
                <a:gd name="T87" fmla="*/ 145 h 318"/>
                <a:gd name="T88" fmla="*/ 63 w 166"/>
                <a:gd name="T89" fmla="*/ 150 h 318"/>
                <a:gd name="T90" fmla="*/ 60 w 166"/>
                <a:gd name="T91" fmla="*/ 155 h 318"/>
                <a:gd name="T92" fmla="*/ 59 w 166"/>
                <a:gd name="T93" fmla="*/ 156 h 318"/>
                <a:gd name="T94" fmla="*/ 59 w 166"/>
                <a:gd name="T95" fmla="*/ 157 h 318"/>
                <a:gd name="T96" fmla="*/ 59 w 166"/>
                <a:gd name="T97" fmla="*/ 157 h 318"/>
                <a:gd name="T98" fmla="*/ 58 w 166"/>
                <a:gd name="T99" fmla="*/ 157 h 318"/>
                <a:gd name="T100" fmla="*/ 57 w 166"/>
                <a:gd name="T101" fmla="*/ 159 h 31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6"/>
                <a:gd name="T154" fmla="*/ 0 h 318"/>
                <a:gd name="T155" fmla="*/ 166 w 166"/>
                <a:gd name="T156" fmla="*/ 318 h 31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6" h="318">
                  <a:moveTo>
                    <a:pt x="111" y="311"/>
                  </a:moveTo>
                  <a:lnTo>
                    <a:pt x="105" y="308"/>
                  </a:lnTo>
                  <a:lnTo>
                    <a:pt x="98" y="304"/>
                  </a:lnTo>
                  <a:lnTo>
                    <a:pt x="91" y="299"/>
                  </a:lnTo>
                  <a:lnTo>
                    <a:pt x="83" y="292"/>
                  </a:lnTo>
                  <a:lnTo>
                    <a:pt x="75" y="287"/>
                  </a:lnTo>
                  <a:lnTo>
                    <a:pt x="68" y="283"/>
                  </a:lnTo>
                  <a:lnTo>
                    <a:pt x="61" y="280"/>
                  </a:lnTo>
                  <a:lnTo>
                    <a:pt x="56" y="278"/>
                  </a:lnTo>
                  <a:lnTo>
                    <a:pt x="55" y="275"/>
                  </a:lnTo>
                  <a:lnTo>
                    <a:pt x="53" y="266"/>
                  </a:lnTo>
                  <a:lnTo>
                    <a:pt x="50" y="258"/>
                  </a:lnTo>
                  <a:lnTo>
                    <a:pt x="49" y="254"/>
                  </a:lnTo>
                  <a:lnTo>
                    <a:pt x="43" y="242"/>
                  </a:lnTo>
                  <a:lnTo>
                    <a:pt x="36" y="225"/>
                  </a:lnTo>
                  <a:lnTo>
                    <a:pt x="30" y="209"/>
                  </a:lnTo>
                  <a:lnTo>
                    <a:pt x="21" y="199"/>
                  </a:lnTo>
                  <a:lnTo>
                    <a:pt x="19" y="194"/>
                  </a:lnTo>
                  <a:lnTo>
                    <a:pt x="17" y="187"/>
                  </a:lnTo>
                  <a:lnTo>
                    <a:pt x="16" y="182"/>
                  </a:lnTo>
                  <a:lnTo>
                    <a:pt x="14" y="177"/>
                  </a:lnTo>
                  <a:lnTo>
                    <a:pt x="12" y="173"/>
                  </a:lnTo>
                  <a:lnTo>
                    <a:pt x="9" y="166"/>
                  </a:lnTo>
                  <a:lnTo>
                    <a:pt x="7" y="160"/>
                  </a:lnTo>
                  <a:lnTo>
                    <a:pt x="6" y="154"/>
                  </a:lnTo>
                  <a:lnTo>
                    <a:pt x="4" y="151"/>
                  </a:lnTo>
                  <a:lnTo>
                    <a:pt x="2" y="148"/>
                  </a:lnTo>
                  <a:lnTo>
                    <a:pt x="1" y="144"/>
                  </a:lnTo>
                  <a:lnTo>
                    <a:pt x="0" y="141"/>
                  </a:lnTo>
                  <a:lnTo>
                    <a:pt x="6" y="142"/>
                  </a:lnTo>
                  <a:lnTo>
                    <a:pt x="12" y="146"/>
                  </a:lnTo>
                  <a:lnTo>
                    <a:pt x="18" y="151"/>
                  </a:lnTo>
                  <a:lnTo>
                    <a:pt x="24" y="156"/>
                  </a:lnTo>
                  <a:lnTo>
                    <a:pt x="30" y="163"/>
                  </a:lnTo>
                  <a:lnTo>
                    <a:pt x="35" y="168"/>
                  </a:lnTo>
                  <a:lnTo>
                    <a:pt x="41" y="172"/>
                  </a:lnTo>
                  <a:lnTo>
                    <a:pt x="48" y="173"/>
                  </a:lnTo>
                  <a:lnTo>
                    <a:pt x="49" y="168"/>
                  </a:lnTo>
                  <a:lnTo>
                    <a:pt x="52" y="163"/>
                  </a:lnTo>
                  <a:lnTo>
                    <a:pt x="55" y="160"/>
                  </a:lnTo>
                  <a:lnTo>
                    <a:pt x="58" y="158"/>
                  </a:lnTo>
                  <a:lnTo>
                    <a:pt x="59" y="151"/>
                  </a:lnTo>
                  <a:lnTo>
                    <a:pt x="62" y="142"/>
                  </a:lnTo>
                  <a:lnTo>
                    <a:pt x="67" y="135"/>
                  </a:lnTo>
                  <a:lnTo>
                    <a:pt x="69" y="129"/>
                  </a:lnTo>
                  <a:lnTo>
                    <a:pt x="72" y="99"/>
                  </a:lnTo>
                  <a:lnTo>
                    <a:pt x="73" y="67"/>
                  </a:lnTo>
                  <a:lnTo>
                    <a:pt x="73" y="36"/>
                  </a:lnTo>
                  <a:lnTo>
                    <a:pt x="73" y="5"/>
                  </a:lnTo>
                  <a:lnTo>
                    <a:pt x="76" y="5"/>
                  </a:lnTo>
                  <a:lnTo>
                    <a:pt x="79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0" y="8"/>
                  </a:lnTo>
                  <a:lnTo>
                    <a:pt x="94" y="20"/>
                  </a:lnTo>
                  <a:lnTo>
                    <a:pt x="98" y="30"/>
                  </a:lnTo>
                  <a:lnTo>
                    <a:pt x="101" y="39"/>
                  </a:lnTo>
                  <a:lnTo>
                    <a:pt x="109" y="79"/>
                  </a:lnTo>
                  <a:lnTo>
                    <a:pt x="112" y="120"/>
                  </a:lnTo>
                  <a:lnTo>
                    <a:pt x="112" y="161"/>
                  </a:lnTo>
                  <a:lnTo>
                    <a:pt x="111" y="203"/>
                  </a:lnTo>
                  <a:lnTo>
                    <a:pt x="116" y="201"/>
                  </a:lnTo>
                  <a:lnTo>
                    <a:pt x="124" y="196"/>
                  </a:lnTo>
                  <a:lnTo>
                    <a:pt x="132" y="189"/>
                  </a:lnTo>
                  <a:lnTo>
                    <a:pt x="135" y="180"/>
                  </a:lnTo>
                  <a:lnTo>
                    <a:pt x="137" y="179"/>
                  </a:lnTo>
                  <a:lnTo>
                    <a:pt x="138" y="175"/>
                  </a:lnTo>
                  <a:lnTo>
                    <a:pt x="139" y="170"/>
                  </a:lnTo>
                  <a:lnTo>
                    <a:pt x="139" y="166"/>
                  </a:lnTo>
                  <a:lnTo>
                    <a:pt x="146" y="161"/>
                  </a:lnTo>
                  <a:lnTo>
                    <a:pt x="153" y="154"/>
                  </a:lnTo>
                  <a:lnTo>
                    <a:pt x="158" y="146"/>
                  </a:lnTo>
                  <a:lnTo>
                    <a:pt x="161" y="134"/>
                  </a:lnTo>
                  <a:lnTo>
                    <a:pt x="162" y="153"/>
                  </a:lnTo>
                  <a:lnTo>
                    <a:pt x="165" y="170"/>
                  </a:lnTo>
                  <a:lnTo>
                    <a:pt x="166" y="189"/>
                  </a:lnTo>
                  <a:lnTo>
                    <a:pt x="164" y="208"/>
                  </a:lnTo>
                  <a:lnTo>
                    <a:pt x="162" y="218"/>
                  </a:lnTo>
                  <a:lnTo>
                    <a:pt x="159" y="234"/>
                  </a:lnTo>
                  <a:lnTo>
                    <a:pt x="154" y="247"/>
                  </a:lnTo>
                  <a:lnTo>
                    <a:pt x="148" y="254"/>
                  </a:lnTo>
                  <a:lnTo>
                    <a:pt x="147" y="256"/>
                  </a:lnTo>
                  <a:lnTo>
                    <a:pt x="146" y="259"/>
                  </a:lnTo>
                  <a:lnTo>
                    <a:pt x="144" y="263"/>
                  </a:lnTo>
                  <a:lnTo>
                    <a:pt x="142" y="265"/>
                  </a:lnTo>
                  <a:lnTo>
                    <a:pt x="140" y="271"/>
                  </a:lnTo>
                  <a:lnTo>
                    <a:pt x="135" y="280"/>
                  </a:lnTo>
                  <a:lnTo>
                    <a:pt x="131" y="289"/>
                  </a:lnTo>
                  <a:lnTo>
                    <a:pt x="129" y="296"/>
                  </a:lnTo>
                  <a:lnTo>
                    <a:pt x="125" y="299"/>
                  </a:lnTo>
                  <a:lnTo>
                    <a:pt x="122" y="304"/>
                  </a:lnTo>
                  <a:lnTo>
                    <a:pt x="120" y="309"/>
                  </a:lnTo>
                  <a:lnTo>
                    <a:pt x="118" y="311"/>
                  </a:lnTo>
                  <a:lnTo>
                    <a:pt x="118" y="313"/>
                  </a:lnTo>
                  <a:lnTo>
                    <a:pt x="117" y="314"/>
                  </a:lnTo>
                  <a:lnTo>
                    <a:pt x="117" y="316"/>
                  </a:lnTo>
                  <a:lnTo>
                    <a:pt x="117" y="313"/>
                  </a:lnTo>
                  <a:lnTo>
                    <a:pt x="116" y="314"/>
                  </a:lnTo>
                  <a:lnTo>
                    <a:pt x="115" y="316"/>
                  </a:lnTo>
                  <a:lnTo>
                    <a:pt x="114" y="318"/>
                  </a:lnTo>
                  <a:lnTo>
                    <a:pt x="111" y="31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4" name="Freeform 16"/>
            <p:cNvSpPr>
              <a:spLocks/>
            </p:cNvSpPr>
            <p:nvPr/>
          </p:nvSpPr>
          <p:spPr bwMode="auto">
            <a:xfrm>
              <a:off x="858" y="1335"/>
              <a:ext cx="83" cy="164"/>
            </a:xfrm>
            <a:custGeom>
              <a:avLst/>
              <a:gdLst>
                <a:gd name="T0" fmla="*/ 39 w 166"/>
                <a:gd name="T1" fmla="*/ 131 h 327"/>
                <a:gd name="T2" fmla="*/ 33 w 166"/>
                <a:gd name="T3" fmla="*/ 125 h 327"/>
                <a:gd name="T4" fmla="*/ 26 w 166"/>
                <a:gd name="T5" fmla="*/ 119 h 327"/>
                <a:gd name="T6" fmla="*/ 21 w 166"/>
                <a:gd name="T7" fmla="*/ 113 h 327"/>
                <a:gd name="T8" fmla="*/ 16 w 166"/>
                <a:gd name="T9" fmla="*/ 97 h 327"/>
                <a:gd name="T10" fmla="*/ 8 w 166"/>
                <a:gd name="T11" fmla="*/ 71 h 327"/>
                <a:gd name="T12" fmla="*/ 2 w 166"/>
                <a:gd name="T13" fmla="*/ 45 h 327"/>
                <a:gd name="T14" fmla="*/ 0 w 166"/>
                <a:gd name="T15" fmla="*/ 17 h 327"/>
                <a:gd name="T16" fmla="*/ 7 w 166"/>
                <a:gd name="T17" fmla="*/ 10 h 327"/>
                <a:gd name="T18" fmla="*/ 11 w 166"/>
                <a:gd name="T19" fmla="*/ 25 h 327"/>
                <a:gd name="T20" fmla="*/ 15 w 166"/>
                <a:gd name="T21" fmla="*/ 42 h 327"/>
                <a:gd name="T22" fmla="*/ 22 w 166"/>
                <a:gd name="T23" fmla="*/ 58 h 327"/>
                <a:gd name="T24" fmla="*/ 31 w 166"/>
                <a:gd name="T25" fmla="*/ 65 h 327"/>
                <a:gd name="T26" fmla="*/ 37 w 166"/>
                <a:gd name="T27" fmla="*/ 71 h 327"/>
                <a:gd name="T28" fmla="*/ 45 w 166"/>
                <a:gd name="T29" fmla="*/ 74 h 327"/>
                <a:gd name="T30" fmla="*/ 51 w 166"/>
                <a:gd name="T31" fmla="*/ 74 h 327"/>
                <a:gd name="T32" fmla="*/ 55 w 166"/>
                <a:gd name="T33" fmla="*/ 70 h 327"/>
                <a:gd name="T34" fmla="*/ 60 w 166"/>
                <a:gd name="T35" fmla="*/ 65 h 327"/>
                <a:gd name="T36" fmla="*/ 62 w 166"/>
                <a:gd name="T37" fmla="*/ 62 h 327"/>
                <a:gd name="T38" fmla="*/ 64 w 166"/>
                <a:gd name="T39" fmla="*/ 57 h 327"/>
                <a:gd name="T40" fmla="*/ 67 w 166"/>
                <a:gd name="T41" fmla="*/ 42 h 327"/>
                <a:gd name="T42" fmla="*/ 69 w 166"/>
                <a:gd name="T43" fmla="*/ 13 h 327"/>
                <a:gd name="T44" fmla="*/ 70 w 166"/>
                <a:gd name="T45" fmla="*/ 0 h 327"/>
                <a:gd name="T46" fmla="*/ 74 w 166"/>
                <a:gd name="T47" fmla="*/ 2 h 327"/>
                <a:gd name="T48" fmla="*/ 75 w 166"/>
                <a:gd name="T49" fmla="*/ 3 h 327"/>
                <a:gd name="T50" fmla="*/ 76 w 166"/>
                <a:gd name="T51" fmla="*/ 3 h 327"/>
                <a:gd name="T52" fmla="*/ 81 w 166"/>
                <a:gd name="T53" fmla="*/ 19 h 327"/>
                <a:gd name="T54" fmla="*/ 83 w 166"/>
                <a:gd name="T55" fmla="*/ 59 h 327"/>
                <a:gd name="T56" fmla="*/ 81 w 166"/>
                <a:gd name="T57" fmla="*/ 76 h 327"/>
                <a:gd name="T58" fmla="*/ 76 w 166"/>
                <a:gd name="T59" fmla="*/ 100 h 327"/>
                <a:gd name="T60" fmla="*/ 67 w 166"/>
                <a:gd name="T61" fmla="*/ 122 h 327"/>
                <a:gd name="T62" fmla="*/ 65 w 166"/>
                <a:gd name="T63" fmla="*/ 127 h 327"/>
                <a:gd name="T64" fmla="*/ 62 w 166"/>
                <a:gd name="T65" fmla="*/ 145 h 327"/>
                <a:gd name="T66" fmla="*/ 59 w 166"/>
                <a:gd name="T67" fmla="*/ 164 h 327"/>
                <a:gd name="T68" fmla="*/ 56 w 166"/>
                <a:gd name="T69" fmla="*/ 152 h 327"/>
                <a:gd name="T70" fmla="*/ 51 w 166"/>
                <a:gd name="T71" fmla="*/ 140 h 327"/>
                <a:gd name="T72" fmla="*/ 46 w 166"/>
                <a:gd name="T73" fmla="*/ 137 h 327"/>
                <a:gd name="T74" fmla="*/ 41 w 166"/>
                <a:gd name="T75" fmla="*/ 133 h 32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66"/>
                <a:gd name="T115" fmla="*/ 0 h 327"/>
                <a:gd name="T116" fmla="*/ 166 w 166"/>
                <a:gd name="T117" fmla="*/ 327 h 32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66" h="327">
                  <a:moveTo>
                    <a:pt x="82" y="266"/>
                  </a:moveTo>
                  <a:lnTo>
                    <a:pt x="78" y="261"/>
                  </a:lnTo>
                  <a:lnTo>
                    <a:pt x="73" y="256"/>
                  </a:lnTo>
                  <a:lnTo>
                    <a:pt x="65" y="249"/>
                  </a:lnTo>
                  <a:lnTo>
                    <a:pt x="59" y="242"/>
                  </a:lnTo>
                  <a:lnTo>
                    <a:pt x="52" y="237"/>
                  </a:lnTo>
                  <a:lnTo>
                    <a:pt x="47" y="230"/>
                  </a:lnTo>
                  <a:lnTo>
                    <a:pt x="41" y="225"/>
                  </a:lnTo>
                  <a:lnTo>
                    <a:pt x="39" y="220"/>
                  </a:lnTo>
                  <a:lnTo>
                    <a:pt x="32" y="194"/>
                  </a:lnTo>
                  <a:lnTo>
                    <a:pt x="24" y="168"/>
                  </a:lnTo>
                  <a:lnTo>
                    <a:pt x="16" y="142"/>
                  </a:lnTo>
                  <a:lnTo>
                    <a:pt x="10" y="117"/>
                  </a:lnTo>
                  <a:lnTo>
                    <a:pt x="4" y="89"/>
                  </a:lnTo>
                  <a:lnTo>
                    <a:pt x="0" y="62"/>
                  </a:lnTo>
                  <a:lnTo>
                    <a:pt x="0" y="34"/>
                  </a:lnTo>
                  <a:lnTo>
                    <a:pt x="5" y="5"/>
                  </a:lnTo>
                  <a:lnTo>
                    <a:pt x="14" y="19"/>
                  </a:lnTo>
                  <a:lnTo>
                    <a:pt x="19" y="34"/>
                  </a:lnTo>
                  <a:lnTo>
                    <a:pt x="22" y="50"/>
                  </a:lnTo>
                  <a:lnTo>
                    <a:pt x="26" y="67"/>
                  </a:lnTo>
                  <a:lnTo>
                    <a:pt x="29" y="84"/>
                  </a:lnTo>
                  <a:lnTo>
                    <a:pt x="34" y="99"/>
                  </a:lnTo>
                  <a:lnTo>
                    <a:pt x="43" y="115"/>
                  </a:lnTo>
                  <a:lnTo>
                    <a:pt x="57" y="129"/>
                  </a:lnTo>
                  <a:lnTo>
                    <a:pt x="61" y="130"/>
                  </a:lnTo>
                  <a:lnTo>
                    <a:pt x="66" y="136"/>
                  </a:lnTo>
                  <a:lnTo>
                    <a:pt x="74" y="141"/>
                  </a:lnTo>
                  <a:lnTo>
                    <a:pt x="82" y="144"/>
                  </a:lnTo>
                  <a:lnTo>
                    <a:pt x="90" y="148"/>
                  </a:lnTo>
                  <a:lnTo>
                    <a:pt x="97" y="149"/>
                  </a:lnTo>
                  <a:lnTo>
                    <a:pt x="101" y="148"/>
                  </a:lnTo>
                  <a:lnTo>
                    <a:pt x="104" y="141"/>
                  </a:lnTo>
                  <a:lnTo>
                    <a:pt x="109" y="139"/>
                  </a:lnTo>
                  <a:lnTo>
                    <a:pt x="114" y="134"/>
                  </a:lnTo>
                  <a:lnTo>
                    <a:pt x="119" y="130"/>
                  </a:lnTo>
                  <a:lnTo>
                    <a:pt x="123" y="129"/>
                  </a:lnTo>
                  <a:lnTo>
                    <a:pt x="124" y="124"/>
                  </a:lnTo>
                  <a:lnTo>
                    <a:pt x="125" y="118"/>
                  </a:lnTo>
                  <a:lnTo>
                    <a:pt x="127" y="113"/>
                  </a:lnTo>
                  <a:lnTo>
                    <a:pt x="128" y="108"/>
                  </a:lnTo>
                  <a:lnTo>
                    <a:pt x="133" y="84"/>
                  </a:lnTo>
                  <a:lnTo>
                    <a:pt x="135" y="55"/>
                  </a:lnTo>
                  <a:lnTo>
                    <a:pt x="137" y="25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1"/>
                  </a:lnTo>
                  <a:lnTo>
                    <a:pt x="148" y="3"/>
                  </a:lnTo>
                  <a:lnTo>
                    <a:pt x="151" y="5"/>
                  </a:lnTo>
                  <a:lnTo>
                    <a:pt x="150" y="5"/>
                  </a:lnTo>
                  <a:lnTo>
                    <a:pt x="151" y="6"/>
                  </a:lnTo>
                  <a:lnTo>
                    <a:pt x="151" y="10"/>
                  </a:lnTo>
                  <a:lnTo>
                    <a:pt x="161" y="37"/>
                  </a:lnTo>
                  <a:lnTo>
                    <a:pt x="165" y="77"/>
                  </a:lnTo>
                  <a:lnTo>
                    <a:pt x="166" y="118"/>
                  </a:lnTo>
                  <a:lnTo>
                    <a:pt x="163" y="151"/>
                  </a:lnTo>
                  <a:lnTo>
                    <a:pt x="162" y="151"/>
                  </a:lnTo>
                  <a:lnTo>
                    <a:pt x="159" y="167"/>
                  </a:lnTo>
                  <a:lnTo>
                    <a:pt x="151" y="199"/>
                  </a:lnTo>
                  <a:lnTo>
                    <a:pt x="142" y="230"/>
                  </a:lnTo>
                  <a:lnTo>
                    <a:pt x="134" y="244"/>
                  </a:lnTo>
                  <a:lnTo>
                    <a:pt x="131" y="253"/>
                  </a:lnTo>
                  <a:lnTo>
                    <a:pt x="130" y="253"/>
                  </a:lnTo>
                  <a:lnTo>
                    <a:pt x="126" y="270"/>
                  </a:lnTo>
                  <a:lnTo>
                    <a:pt x="123" y="289"/>
                  </a:lnTo>
                  <a:lnTo>
                    <a:pt x="121" y="309"/>
                  </a:lnTo>
                  <a:lnTo>
                    <a:pt x="118" y="327"/>
                  </a:lnTo>
                  <a:lnTo>
                    <a:pt x="116" y="315"/>
                  </a:lnTo>
                  <a:lnTo>
                    <a:pt x="111" y="303"/>
                  </a:lnTo>
                  <a:lnTo>
                    <a:pt x="104" y="290"/>
                  </a:lnTo>
                  <a:lnTo>
                    <a:pt x="102" y="280"/>
                  </a:lnTo>
                  <a:lnTo>
                    <a:pt x="97" y="278"/>
                  </a:lnTo>
                  <a:lnTo>
                    <a:pt x="91" y="273"/>
                  </a:lnTo>
                  <a:lnTo>
                    <a:pt x="84" y="268"/>
                  </a:lnTo>
                  <a:lnTo>
                    <a:pt x="82" y="26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5" name="Freeform 17"/>
            <p:cNvSpPr>
              <a:spLocks/>
            </p:cNvSpPr>
            <p:nvPr/>
          </p:nvSpPr>
          <p:spPr bwMode="auto">
            <a:xfrm>
              <a:off x="720" y="1536"/>
              <a:ext cx="492" cy="524"/>
            </a:xfrm>
            <a:custGeom>
              <a:avLst/>
              <a:gdLst>
                <a:gd name="T0" fmla="*/ 15 w 984"/>
                <a:gd name="T1" fmla="*/ 138 h 1048"/>
                <a:gd name="T2" fmla="*/ 33 w 984"/>
                <a:gd name="T3" fmla="*/ 121 h 1048"/>
                <a:gd name="T4" fmla="*/ 57 w 984"/>
                <a:gd name="T5" fmla="*/ 108 h 1048"/>
                <a:gd name="T6" fmla="*/ 68 w 984"/>
                <a:gd name="T7" fmla="*/ 124 h 1048"/>
                <a:gd name="T8" fmla="*/ 79 w 984"/>
                <a:gd name="T9" fmla="*/ 107 h 1048"/>
                <a:gd name="T10" fmla="*/ 101 w 984"/>
                <a:gd name="T11" fmla="*/ 109 h 1048"/>
                <a:gd name="T12" fmla="*/ 128 w 984"/>
                <a:gd name="T13" fmla="*/ 136 h 1048"/>
                <a:gd name="T14" fmla="*/ 145 w 984"/>
                <a:gd name="T15" fmla="*/ 100 h 1048"/>
                <a:gd name="T16" fmla="*/ 195 w 984"/>
                <a:gd name="T17" fmla="*/ 78 h 1048"/>
                <a:gd name="T18" fmla="*/ 230 w 984"/>
                <a:gd name="T19" fmla="*/ 77 h 1048"/>
                <a:gd name="T20" fmla="*/ 274 w 984"/>
                <a:gd name="T21" fmla="*/ 78 h 1048"/>
                <a:gd name="T22" fmla="*/ 340 w 984"/>
                <a:gd name="T23" fmla="*/ 43 h 1048"/>
                <a:gd name="T24" fmla="*/ 406 w 984"/>
                <a:gd name="T25" fmla="*/ 16 h 1048"/>
                <a:gd name="T26" fmla="*/ 446 w 984"/>
                <a:gd name="T27" fmla="*/ 21 h 1048"/>
                <a:gd name="T28" fmla="*/ 479 w 984"/>
                <a:gd name="T29" fmla="*/ 8 h 1048"/>
                <a:gd name="T30" fmla="*/ 492 w 984"/>
                <a:gd name="T31" fmla="*/ 42 h 1048"/>
                <a:gd name="T32" fmla="*/ 456 w 984"/>
                <a:gd name="T33" fmla="*/ 115 h 1048"/>
                <a:gd name="T34" fmla="*/ 452 w 984"/>
                <a:gd name="T35" fmla="*/ 195 h 1048"/>
                <a:gd name="T36" fmla="*/ 461 w 984"/>
                <a:gd name="T37" fmla="*/ 287 h 1048"/>
                <a:gd name="T38" fmla="*/ 449 w 984"/>
                <a:gd name="T39" fmla="*/ 405 h 1048"/>
                <a:gd name="T40" fmla="*/ 469 w 984"/>
                <a:gd name="T41" fmla="*/ 448 h 1048"/>
                <a:gd name="T42" fmla="*/ 475 w 984"/>
                <a:gd name="T43" fmla="*/ 516 h 1048"/>
                <a:gd name="T44" fmla="*/ 465 w 984"/>
                <a:gd name="T45" fmla="*/ 523 h 1048"/>
                <a:gd name="T46" fmla="*/ 458 w 984"/>
                <a:gd name="T47" fmla="*/ 519 h 1048"/>
                <a:gd name="T48" fmla="*/ 450 w 984"/>
                <a:gd name="T49" fmla="*/ 476 h 1048"/>
                <a:gd name="T50" fmla="*/ 440 w 984"/>
                <a:gd name="T51" fmla="*/ 445 h 1048"/>
                <a:gd name="T52" fmla="*/ 434 w 984"/>
                <a:gd name="T53" fmla="*/ 449 h 1048"/>
                <a:gd name="T54" fmla="*/ 419 w 984"/>
                <a:gd name="T55" fmla="*/ 481 h 1048"/>
                <a:gd name="T56" fmla="*/ 390 w 984"/>
                <a:gd name="T57" fmla="*/ 488 h 1048"/>
                <a:gd name="T58" fmla="*/ 353 w 984"/>
                <a:gd name="T59" fmla="*/ 480 h 1048"/>
                <a:gd name="T60" fmla="*/ 330 w 984"/>
                <a:gd name="T61" fmla="*/ 445 h 1048"/>
                <a:gd name="T62" fmla="*/ 314 w 984"/>
                <a:gd name="T63" fmla="*/ 395 h 1048"/>
                <a:gd name="T64" fmla="*/ 274 w 984"/>
                <a:gd name="T65" fmla="*/ 382 h 1048"/>
                <a:gd name="T66" fmla="*/ 260 w 984"/>
                <a:gd name="T67" fmla="*/ 362 h 1048"/>
                <a:gd name="T68" fmla="*/ 241 w 984"/>
                <a:gd name="T69" fmla="*/ 331 h 1048"/>
                <a:gd name="T70" fmla="*/ 203 w 984"/>
                <a:gd name="T71" fmla="*/ 339 h 1048"/>
                <a:gd name="T72" fmla="*/ 198 w 984"/>
                <a:gd name="T73" fmla="*/ 330 h 1048"/>
                <a:gd name="T74" fmla="*/ 193 w 984"/>
                <a:gd name="T75" fmla="*/ 333 h 1048"/>
                <a:gd name="T76" fmla="*/ 179 w 984"/>
                <a:gd name="T77" fmla="*/ 311 h 1048"/>
                <a:gd name="T78" fmla="*/ 165 w 984"/>
                <a:gd name="T79" fmla="*/ 286 h 1048"/>
                <a:gd name="T80" fmla="*/ 161 w 984"/>
                <a:gd name="T81" fmla="*/ 297 h 1048"/>
                <a:gd name="T82" fmla="*/ 151 w 984"/>
                <a:gd name="T83" fmla="*/ 315 h 1048"/>
                <a:gd name="T84" fmla="*/ 95 w 984"/>
                <a:gd name="T85" fmla="*/ 301 h 1048"/>
                <a:gd name="T86" fmla="*/ 79 w 984"/>
                <a:gd name="T87" fmla="*/ 273 h 1048"/>
                <a:gd name="T88" fmla="*/ 70 w 984"/>
                <a:gd name="T89" fmla="*/ 289 h 1048"/>
                <a:gd name="T90" fmla="*/ 58 w 984"/>
                <a:gd name="T91" fmla="*/ 294 h 1048"/>
                <a:gd name="T92" fmla="*/ 45 w 984"/>
                <a:gd name="T93" fmla="*/ 288 h 1048"/>
                <a:gd name="T94" fmla="*/ 34 w 984"/>
                <a:gd name="T95" fmla="*/ 260 h 1048"/>
                <a:gd name="T96" fmla="*/ 33 w 984"/>
                <a:gd name="T97" fmla="*/ 275 h 1048"/>
                <a:gd name="T98" fmla="*/ 11 w 984"/>
                <a:gd name="T99" fmla="*/ 281 h 1048"/>
                <a:gd name="T100" fmla="*/ 5 w 984"/>
                <a:gd name="T101" fmla="*/ 189 h 1048"/>
                <a:gd name="T102" fmla="*/ 7 w 984"/>
                <a:gd name="T103" fmla="*/ 143 h 104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84"/>
                <a:gd name="T157" fmla="*/ 0 h 1048"/>
                <a:gd name="T158" fmla="*/ 984 w 984"/>
                <a:gd name="T159" fmla="*/ 1048 h 104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84" h="1048">
                  <a:moveTo>
                    <a:pt x="4" y="299"/>
                  </a:moveTo>
                  <a:lnTo>
                    <a:pt x="8" y="297"/>
                  </a:lnTo>
                  <a:lnTo>
                    <a:pt x="14" y="292"/>
                  </a:lnTo>
                  <a:lnTo>
                    <a:pt x="21" y="284"/>
                  </a:lnTo>
                  <a:lnTo>
                    <a:pt x="29" y="275"/>
                  </a:lnTo>
                  <a:lnTo>
                    <a:pt x="38" y="265"/>
                  </a:lnTo>
                  <a:lnTo>
                    <a:pt x="44" y="256"/>
                  </a:lnTo>
                  <a:lnTo>
                    <a:pt x="49" y="248"/>
                  </a:lnTo>
                  <a:lnTo>
                    <a:pt x="52" y="242"/>
                  </a:lnTo>
                  <a:lnTo>
                    <a:pt x="66" y="242"/>
                  </a:lnTo>
                  <a:lnTo>
                    <a:pt x="61" y="242"/>
                  </a:lnTo>
                  <a:lnTo>
                    <a:pt x="61" y="241"/>
                  </a:lnTo>
                  <a:lnTo>
                    <a:pt x="64" y="237"/>
                  </a:lnTo>
                  <a:lnTo>
                    <a:pt x="66" y="229"/>
                  </a:lnTo>
                  <a:lnTo>
                    <a:pt x="113" y="215"/>
                  </a:lnTo>
                  <a:lnTo>
                    <a:pt x="115" y="225"/>
                  </a:lnTo>
                  <a:lnTo>
                    <a:pt x="119" y="235"/>
                  </a:lnTo>
                  <a:lnTo>
                    <a:pt x="125" y="244"/>
                  </a:lnTo>
                  <a:lnTo>
                    <a:pt x="131" y="249"/>
                  </a:lnTo>
                  <a:lnTo>
                    <a:pt x="136" y="248"/>
                  </a:lnTo>
                  <a:lnTo>
                    <a:pt x="141" y="242"/>
                  </a:lnTo>
                  <a:lnTo>
                    <a:pt x="146" y="235"/>
                  </a:lnTo>
                  <a:lnTo>
                    <a:pt x="150" y="227"/>
                  </a:lnTo>
                  <a:lnTo>
                    <a:pt x="154" y="220"/>
                  </a:lnTo>
                  <a:lnTo>
                    <a:pt x="158" y="213"/>
                  </a:lnTo>
                  <a:lnTo>
                    <a:pt x="164" y="208"/>
                  </a:lnTo>
                  <a:lnTo>
                    <a:pt x="170" y="206"/>
                  </a:lnTo>
                  <a:lnTo>
                    <a:pt x="178" y="208"/>
                  </a:lnTo>
                  <a:lnTo>
                    <a:pt x="190" y="211"/>
                  </a:lnTo>
                  <a:lnTo>
                    <a:pt x="202" y="218"/>
                  </a:lnTo>
                  <a:lnTo>
                    <a:pt x="216" y="227"/>
                  </a:lnTo>
                  <a:lnTo>
                    <a:pt x="230" y="237"/>
                  </a:lnTo>
                  <a:lnTo>
                    <a:pt x="241" y="248"/>
                  </a:lnTo>
                  <a:lnTo>
                    <a:pt x="251" y="260"/>
                  </a:lnTo>
                  <a:lnTo>
                    <a:pt x="256" y="272"/>
                  </a:lnTo>
                  <a:lnTo>
                    <a:pt x="269" y="272"/>
                  </a:lnTo>
                  <a:lnTo>
                    <a:pt x="273" y="254"/>
                  </a:lnTo>
                  <a:lnTo>
                    <a:pt x="279" y="235"/>
                  </a:lnTo>
                  <a:lnTo>
                    <a:pt x="285" y="217"/>
                  </a:lnTo>
                  <a:lnTo>
                    <a:pt x="290" y="199"/>
                  </a:lnTo>
                  <a:lnTo>
                    <a:pt x="311" y="196"/>
                  </a:lnTo>
                  <a:lnTo>
                    <a:pt x="331" y="189"/>
                  </a:lnTo>
                  <a:lnTo>
                    <a:pt x="350" y="179"/>
                  </a:lnTo>
                  <a:lnTo>
                    <a:pt x="370" y="167"/>
                  </a:lnTo>
                  <a:lnTo>
                    <a:pt x="389" y="156"/>
                  </a:lnTo>
                  <a:lnTo>
                    <a:pt x="408" y="146"/>
                  </a:lnTo>
                  <a:lnTo>
                    <a:pt x="427" y="139"/>
                  </a:lnTo>
                  <a:lnTo>
                    <a:pt x="447" y="136"/>
                  </a:lnTo>
                  <a:lnTo>
                    <a:pt x="451" y="143"/>
                  </a:lnTo>
                  <a:lnTo>
                    <a:pt x="460" y="153"/>
                  </a:lnTo>
                  <a:lnTo>
                    <a:pt x="469" y="163"/>
                  </a:lnTo>
                  <a:lnTo>
                    <a:pt x="473" y="170"/>
                  </a:lnTo>
                  <a:lnTo>
                    <a:pt x="497" y="168"/>
                  </a:lnTo>
                  <a:lnTo>
                    <a:pt x="522" y="163"/>
                  </a:lnTo>
                  <a:lnTo>
                    <a:pt x="548" y="155"/>
                  </a:lnTo>
                  <a:lnTo>
                    <a:pt x="574" y="143"/>
                  </a:lnTo>
                  <a:lnTo>
                    <a:pt x="600" y="131"/>
                  </a:lnTo>
                  <a:lnTo>
                    <a:pt x="627" y="117"/>
                  </a:lnTo>
                  <a:lnTo>
                    <a:pt x="653" y="101"/>
                  </a:lnTo>
                  <a:lnTo>
                    <a:pt x="680" y="86"/>
                  </a:lnTo>
                  <a:lnTo>
                    <a:pt x="707" y="72"/>
                  </a:lnTo>
                  <a:lnTo>
                    <a:pt x="733" y="58"/>
                  </a:lnTo>
                  <a:lnTo>
                    <a:pt x="759" y="48"/>
                  </a:lnTo>
                  <a:lnTo>
                    <a:pt x="784" y="38"/>
                  </a:lnTo>
                  <a:lnTo>
                    <a:pt x="811" y="31"/>
                  </a:lnTo>
                  <a:lnTo>
                    <a:pt x="835" y="29"/>
                  </a:lnTo>
                  <a:lnTo>
                    <a:pt x="860" y="29"/>
                  </a:lnTo>
                  <a:lnTo>
                    <a:pt x="883" y="34"/>
                  </a:lnTo>
                  <a:lnTo>
                    <a:pt x="883" y="43"/>
                  </a:lnTo>
                  <a:lnTo>
                    <a:pt x="891" y="41"/>
                  </a:lnTo>
                  <a:lnTo>
                    <a:pt x="904" y="39"/>
                  </a:lnTo>
                  <a:lnTo>
                    <a:pt x="918" y="34"/>
                  </a:lnTo>
                  <a:lnTo>
                    <a:pt x="931" y="29"/>
                  </a:lnTo>
                  <a:lnTo>
                    <a:pt x="945" y="22"/>
                  </a:lnTo>
                  <a:lnTo>
                    <a:pt x="957" y="15"/>
                  </a:lnTo>
                  <a:lnTo>
                    <a:pt x="968" y="7"/>
                  </a:lnTo>
                  <a:lnTo>
                    <a:pt x="974" y="0"/>
                  </a:lnTo>
                  <a:lnTo>
                    <a:pt x="975" y="24"/>
                  </a:lnTo>
                  <a:lnTo>
                    <a:pt x="980" y="53"/>
                  </a:lnTo>
                  <a:lnTo>
                    <a:pt x="983" y="84"/>
                  </a:lnTo>
                  <a:lnTo>
                    <a:pt x="984" y="113"/>
                  </a:lnTo>
                  <a:lnTo>
                    <a:pt x="971" y="132"/>
                  </a:lnTo>
                  <a:lnTo>
                    <a:pt x="953" y="160"/>
                  </a:lnTo>
                  <a:lnTo>
                    <a:pt x="932" y="192"/>
                  </a:lnTo>
                  <a:lnTo>
                    <a:pt x="911" y="230"/>
                  </a:lnTo>
                  <a:lnTo>
                    <a:pt x="895" y="266"/>
                  </a:lnTo>
                  <a:lnTo>
                    <a:pt x="885" y="303"/>
                  </a:lnTo>
                  <a:lnTo>
                    <a:pt x="886" y="334"/>
                  </a:lnTo>
                  <a:lnTo>
                    <a:pt x="901" y="358"/>
                  </a:lnTo>
                  <a:lnTo>
                    <a:pt x="903" y="390"/>
                  </a:lnTo>
                  <a:lnTo>
                    <a:pt x="908" y="425"/>
                  </a:lnTo>
                  <a:lnTo>
                    <a:pt x="916" y="459"/>
                  </a:lnTo>
                  <a:lnTo>
                    <a:pt x="922" y="492"/>
                  </a:lnTo>
                  <a:lnTo>
                    <a:pt x="924" y="530"/>
                  </a:lnTo>
                  <a:lnTo>
                    <a:pt x="921" y="573"/>
                  </a:lnTo>
                  <a:lnTo>
                    <a:pt x="913" y="623"/>
                  </a:lnTo>
                  <a:lnTo>
                    <a:pt x="905" y="673"/>
                  </a:lnTo>
                  <a:lnTo>
                    <a:pt x="899" y="723"/>
                  </a:lnTo>
                  <a:lnTo>
                    <a:pt x="896" y="769"/>
                  </a:lnTo>
                  <a:lnTo>
                    <a:pt x="898" y="809"/>
                  </a:lnTo>
                  <a:lnTo>
                    <a:pt x="909" y="841"/>
                  </a:lnTo>
                  <a:lnTo>
                    <a:pt x="909" y="848"/>
                  </a:lnTo>
                  <a:lnTo>
                    <a:pt x="921" y="855"/>
                  </a:lnTo>
                  <a:lnTo>
                    <a:pt x="930" y="871"/>
                  </a:lnTo>
                  <a:lnTo>
                    <a:pt x="938" y="896"/>
                  </a:lnTo>
                  <a:lnTo>
                    <a:pt x="942" y="924"/>
                  </a:lnTo>
                  <a:lnTo>
                    <a:pt x="946" y="957"/>
                  </a:lnTo>
                  <a:lnTo>
                    <a:pt x="948" y="986"/>
                  </a:lnTo>
                  <a:lnTo>
                    <a:pt x="949" y="1013"/>
                  </a:lnTo>
                  <a:lnTo>
                    <a:pt x="949" y="1032"/>
                  </a:lnTo>
                  <a:lnTo>
                    <a:pt x="946" y="1036"/>
                  </a:lnTo>
                  <a:lnTo>
                    <a:pt x="943" y="1039"/>
                  </a:lnTo>
                  <a:lnTo>
                    <a:pt x="939" y="1043"/>
                  </a:lnTo>
                  <a:lnTo>
                    <a:pt x="934" y="1044"/>
                  </a:lnTo>
                  <a:lnTo>
                    <a:pt x="930" y="1046"/>
                  </a:lnTo>
                  <a:lnTo>
                    <a:pt x="926" y="1048"/>
                  </a:lnTo>
                  <a:lnTo>
                    <a:pt x="922" y="1048"/>
                  </a:lnTo>
                  <a:lnTo>
                    <a:pt x="918" y="1048"/>
                  </a:lnTo>
                  <a:lnTo>
                    <a:pt x="917" y="1043"/>
                  </a:lnTo>
                  <a:lnTo>
                    <a:pt x="916" y="1038"/>
                  </a:lnTo>
                  <a:lnTo>
                    <a:pt x="912" y="1034"/>
                  </a:lnTo>
                  <a:lnTo>
                    <a:pt x="909" y="1032"/>
                  </a:lnTo>
                  <a:lnTo>
                    <a:pt x="901" y="984"/>
                  </a:lnTo>
                  <a:lnTo>
                    <a:pt x="900" y="964"/>
                  </a:lnTo>
                  <a:lnTo>
                    <a:pt x="899" y="951"/>
                  </a:lnTo>
                  <a:lnTo>
                    <a:pt x="891" y="933"/>
                  </a:lnTo>
                  <a:lnTo>
                    <a:pt x="888" y="927"/>
                  </a:lnTo>
                  <a:lnTo>
                    <a:pt x="884" y="917"/>
                  </a:lnTo>
                  <a:lnTo>
                    <a:pt x="881" y="903"/>
                  </a:lnTo>
                  <a:lnTo>
                    <a:pt x="880" y="890"/>
                  </a:lnTo>
                  <a:lnTo>
                    <a:pt x="883" y="910"/>
                  </a:lnTo>
                  <a:lnTo>
                    <a:pt x="882" y="912"/>
                  </a:lnTo>
                  <a:lnTo>
                    <a:pt x="877" y="902"/>
                  </a:lnTo>
                  <a:lnTo>
                    <a:pt x="870" y="890"/>
                  </a:lnTo>
                  <a:lnTo>
                    <a:pt x="867" y="898"/>
                  </a:lnTo>
                  <a:lnTo>
                    <a:pt x="863" y="908"/>
                  </a:lnTo>
                  <a:lnTo>
                    <a:pt x="857" y="922"/>
                  </a:lnTo>
                  <a:lnTo>
                    <a:pt x="851" y="936"/>
                  </a:lnTo>
                  <a:lnTo>
                    <a:pt x="843" y="950"/>
                  </a:lnTo>
                  <a:lnTo>
                    <a:pt x="838" y="962"/>
                  </a:lnTo>
                  <a:lnTo>
                    <a:pt x="834" y="970"/>
                  </a:lnTo>
                  <a:lnTo>
                    <a:pt x="833" y="976"/>
                  </a:lnTo>
                  <a:lnTo>
                    <a:pt x="815" y="976"/>
                  </a:lnTo>
                  <a:lnTo>
                    <a:pt x="797" y="976"/>
                  </a:lnTo>
                  <a:lnTo>
                    <a:pt x="780" y="976"/>
                  </a:lnTo>
                  <a:lnTo>
                    <a:pt x="763" y="976"/>
                  </a:lnTo>
                  <a:lnTo>
                    <a:pt x="748" y="974"/>
                  </a:lnTo>
                  <a:lnTo>
                    <a:pt x="733" y="970"/>
                  </a:lnTo>
                  <a:lnTo>
                    <a:pt x="718" y="967"/>
                  </a:lnTo>
                  <a:lnTo>
                    <a:pt x="706" y="960"/>
                  </a:lnTo>
                  <a:lnTo>
                    <a:pt x="693" y="951"/>
                  </a:lnTo>
                  <a:lnTo>
                    <a:pt x="683" y="941"/>
                  </a:lnTo>
                  <a:lnTo>
                    <a:pt x="673" y="926"/>
                  </a:lnTo>
                  <a:lnTo>
                    <a:pt x="665" y="910"/>
                  </a:lnTo>
                  <a:lnTo>
                    <a:pt x="659" y="890"/>
                  </a:lnTo>
                  <a:lnTo>
                    <a:pt x="654" y="865"/>
                  </a:lnTo>
                  <a:lnTo>
                    <a:pt x="651" y="836"/>
                  </a:lnTo>
                  <a:lnTo>
                    <a:pt x="650" y="803"/>
                  </a:lnTo>
                  <a:lnTo>
                    <a:pt x="642" y="797"/>
                  </a:lnTo>
                  <a:lnTo>
                    <a:pt x="628" y="790"/>
                  </a:lnTo>
                  <a:lnTo>
                    <a:pt x="613" y="783"/>
                  </a:lnTo>
                  <a:lnTo>
                    <a:pt x="596" y="776"/>
                  </a:lnTo>
                  <a:lnTo>
                    <a:pt x="579" y="771"/>
                  </a:lnTo>
                  <a:lnTo>
                    <a:pt x="562" y="766"/>
                  </a:lnTo>
                  <a:lnTo>
                    <a:pt x="548" y="764"/>
                  </a:lnTo>
                  <a:lnTo>
                    <a:pt x="538" y="762"/>
                  </a:lnTo>
                  <a:lnTo>
                    <a:pt x="516" y="735"/>
                  </a:lnTo>
                  <a:lnTo>
                    <a:pt x="523" y="738"/>
                  </a:lnTo>
                  <a:lnTo>
                    <a:pt x="523" y="733"/>
                  </a:lnTo>
                  <a:lnTo>
                    <a:pt x="519" y="723"/>
                  </a:lnTo>
                  <a:lnTo>
                    <a:pt x="511" y="707"/>
                  </a:lnTo>
                  <a:lnTo>
                    <a:pt x="501" y="692"/>
                  </a:lnTo>
                  <a:lnTo>
                    <a:pt x="492" y="678"/>
                  </a:lnTo>
                  <a:lnTo>
                    <a:pt x="484" y="666"/>
                  </a:lnTo>
                  <a:lnTo>
                    <a:pt x="481" y="662"/>
                  </a:lnTo>
                  <a:lnTo>
                    <a:pt x="429" y="700"/>
                  </a:lnTo>
                  <a:lnTo>
                    <a:pt x="427" y="693"/>
                  </a:lnTo>
                  <a:lnTo>
                    <a:pt x="422" y="686"/>
                  </a:lnTo>
                  <a:lnTo>
                    <a:pt x="414" y="681"/>
                  </a:lnTo>
                  <a:lnTo>
                    <a:pt x="406" y="678"/>
                  </a:lnTo>
                  <a:lnTo>
                    <a:pt x="396" y="673"/>
                  </a:lnTo>
                  <a:lnTo>
                    <a:pt x="389" y="666"/>
                  </a:lnTo>
                  <a:lnTo>
                    <a:pt x="384" y="659"/>
                  </a:lnTo>
                  <a:lnTo>
                    <a:pt x="382" y="650"/>
                  </a:lnTo>
                  <a:lnTo>
                    <a:pt x="395" y="659"/>
                  </a:lnTo>
                  <a:lnTo>
                    <a:pt x="402" y="666"/>
                  </a:lnTo>
                  <a:lnTo>
                    <a:pt x="402" y="669"/>
                  </a:lnTo>
                  <a:lnTo>
                    <a:pt x="398" y="671"/>
                  </a:lnTo>
                  <a:lnTo>
                    <a:pt x="392" y="669"/>
                  </a:lnTo>
                  <a:lnTo>
                    <a:pt x="385" y="666"/>
                  </a:lnTo>
                  <a:lnTo>
                    <a:pt x="377" y="659"/>
                  </a:lnTo>
                  <a:lnTo>
                    <a:pt x="373" y="650"/>
                  </a:lnTo>
                  <a:lnTo>
                    <a:pt x="368" y="640"/>
                  </a:lnTo>
                  <a:lnTo>
                    <a:pt x="362" y="631"/>
                  </a:lnTo>
                  <a:lnTo>
                    <a:pt x="357" y="621"/>
                  </a:lnTo>
                  <a:lnTo>
                    <a:pt x="351" y="611"/>
                  </a:lnTo>
                  <a:lnTo>
                    <a:pt x="346" y="600"/>
                  </a:lnTo>
                  <a:lnTo>
                    <a:pt x="341" y="590"/>
                  </a:lnTo>
                  <a:lnTo>
                    <a:pt x="336" y="581"/>
                  </a:lnTo>
                  <a:lnTo>
                    <a:pt x="329" y="571"/>
                  </a:lnTo>
                  <a:lnTo>
                    <a:pt x="333" y="578"/>
                  </a:lnTo>
                  <a:lnTo>
                    <a:pt x="333" y="583"/>
                  </a:lnTo>
                  <a:lnTo>
                    <a:pt x="331" y="587"/>
                  </a:lnTo>
                  <a:lnTo>
                    <a:pt x="327" y="588"/>
                  </a:lnTo>
                  <a:lnTo>
                    <a:pt x="322" y="593"/>
                  </a:lnTo>
                  <a:lnTo>
                    <a:pt x="318" y="599"/>
                  </a:lnTo>
                  <a:lnTo>
                    <a:pt x="313" y="607"/>
                  </a:lnTo>
                  <a:lnTo>
                    <a:pt x="312" y="621"/>
                  </a:lnTo>
                  <a:lnTo>
                    <a:pt x="308" y="623"/>
                  </a:lnTo>
                  <a:lnTo>
                    <a:pt x="302" y="630"/>
                  </a:lnTo>
                  <a:lnTo>
                    <a:pt x="297" y="637"/>
                  </a:lnTo>
                  <a:lnTo>
                    <a:pt x="295" y="643"/>
                  </a:lnTo>
                  <a:lnTo>
                    <a:pt x="196" y="621"/>
                  </a:lnTo>
                  <a:lnTo>
                    <a:pt x="194" y="612"/>
                  </a:lnTo>
                  <a:lnTo>
                    <a:pt x="190" y="602"/>
                  </a:lnTo>
                  <a:lnTo>
                    <a:pt x="183" y="588"/>
                  </a:lnTo>
                  <a:lnTo>
                    <a:pt x="177" y="575"/>
                  </a:lnTo>
                  <a:lnTo>
                    <a:pt x="171" y="563"/>
                  </a:lnTo>
                  <a:lnTo>
                    <a:pt x="164" y="552"/>
                  </a:lnTo>
                  <a:lnTo>
                    <a:pt x="157" y="545"/>
                  </a:lnTo>
                  <a:lnTo>
                    <a:pt x="152" y="542"/>
                  </a:lnTo>
                  <a:lnTo>
                    <a:pt x="145" y="554"/>
                  </a:lnTo>
                  <a:lnTo>
                    <a:pt x="143" y="559"/>
                  </a:lnTo>
                  <a:lnTo>
                    <a:pt x="141" y="566"/>
                  </a:lnTo>
                  <a:lnTo>
                    <a:pt x="139" y="578"/>
                  </a:lnTo>
                  <a:lnTo>
                    <a:pt x="134" y="578"/>
                  </a:lnTo>
                  <a:lnTo>
                    <a:pt x="130" y="580"/>
                  </a:lnTo>
                  <a:lnTo>
                    <a:pt x="125" y="583"/>
                  </a:lnTo>
                  <a:lnTo>
                    <a:pt x="121" y="585"/>
                  </a:lnTo>
                  <a:lnTo>
                    <a:pt x="115" y="587"/>
                  </a:lnTo>
                  <a:lnTo>
                    <a:pt x="110" y="590"/>
                  </a:lnTo>
                  <a:lnTo>
                    <a:pt x="106" y="592"/>
                  </a:lnTo>
                  <a:lnTo>
                    <a:pt x="101" y="592"/>
                  </a:lnTo>
                  <a:lnTo>
                    <a:pt x="95" y="583"/>
                  </a:lnTo>
                  <a:lnTo>
                    <a:pt x="90" y="575"/>
                  </a:lnTo>
                  <a:lnTo>
                    <a:pt x="84" y="564"/>
                  </a:lnTo>
                  <a:lnTo>
                    <a:pt x="79" y="554"/>
                  </a:lnTo>
                  <a:lnTo>
                    <a:pt x="73" y="542"/>
                  </a:lnTo>
                  <a:lnTo>
                    <a:pt x="69" y="532"/>
                  </a:lnTo>
                  <a:lnTo>
                    <a:pt x="67" y="519"/>
                  </a:lnTo>
                  <a:lnTo>
                    <a:pt x="66" y="507"/>
                  </a:lnTo>
                  <a:lnTo>
                    <a:pt x="66" y="528"/>
                  </a:lnTo>
                  <a:lnTo>
                    <a:pt x="62" y="528"/>
                  </a:lnTo>
                  <a:lnTo>
                    <a:pt x="62" y="549"/>
                  </a:lnTo>
                  <a:lnTo>
                    <a:pt x="66" y="549"/>
                  </a:lnTo>
                  <a:lnTo>
                    <a:pt x="66" y="578"/>
                  </a:lnTo>
                  <a:lnTo>
                    <a:pt x="54" y="587"/>
                  </a:lnTo>
                  <a:lnTo>
                    <a:pt x="43" y="585"/>
                  </a:lnTo>
                  <a:lnTo>
                    <a:pt x="32" y="576"/>
                  </a:lnTo>
                  <a:lnTo>
                    <a:pt x="22" y="561"/>
                  </a:lnTo>
                  <a:lnTo>
                    <a:pt x="14" y="544"/>
                  </a:lnTo>
                  <a:lnTo>
                    <a:pt x="7" y="528"/>
                  </a:lnTo>
                  <a:lnTo>
                    <a:pt x="2" y="518"/>
                  </a:lnTo>
                  <a:lnTo>
                    <a:pt x="0" y="513"/>
                  </a:lnTo>
                  <a:lnTo>
                    <a:pt x="9" y="377"/>
                  </a:lnTo>
                  <a:lnTo>
                    <a:pt x="10" y="356"/>
                  </a:lnTo>
                  <a:lnTo>
                    <a:pt x="14" y="334"/>
                  </a:lnTo>
                  <a:lnTo>
                    <a:pt x="17" y="310"/>
                  </a:lnTo>
                  <a:lnTo>
                    <a:pt x="18" y="285"/>
                  </a:lnTo>
                  <a:lnTo>
                    <a:pt x="14" y="285"/>
                  </a:lnTo>
                  <a:lnTo>
                    <a:pt x="8" y="287"/>
                  </a:lnTo>
                  <a:lnTo>
                    <a:pt x="4" y="291"/>
                  </a:lnTo>
                  <a:lnTo>
                    <a:pt x="4" y="299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6" name="Freeform 18"/>
            <p:cNvSpPr>
              <a:spLocks/>
            </p:cNvSpPr>
            <p:nvPr/>
          </p:nvSpPr>
          <p:spPr bwMode="auto">
            <a:xfrm>
              <a:off x="98" y="1183"/>
              <a:ext cx="544" cy="1159"/>
            </a:xfrm>
            <a:custGeom>
              <a:avLst/>
              <a:gdLst>
                <a:gd name="T0" fmla="*/ 108 w 1087"/>
                <a:gd name="T1" fmla="*/ 937 h 2318"/>
                <a:gd name="T2" fmla="*/ 111 w 1087"/>
                <a:gd name="T3" fmla="*/ 985 h 2318"/>
                <a:gd name="T4" fmla="*/ 154 w 1087"/>
                <a:gd name="T5" fmla="*/ 1023 h 2318"/>
                <a:gd name="T6" fmla="*/ 190 w 1087"/>
                <a:gd name="T7" fmla="*/ 1081 h 2318"/>
                <a:gd name="T8" fmla="*/ 223 w 1087"/>
                <a:gd name="T9" fmla="*/ 1146 h 2318"/>
                <a:gd name="T10" fmla="*/ 266 w 1087"/>
                <a:gd name="T11" fmla="*/ 1159 h 2318"/>
                <a:gd name="T12" fmla="*/ 286 w 1087"/>
                <a:gd name="T13" fmla="*/ 1131 h 2318"/>
                <a:gd name="T14" fmla="*/ 320 w 1087"/>
                <a:gd name="T15" fmla="*/ 1123 h 2318"/>
                <a:gd name="T16" fmla="*/ 332 w 1087"/>
                <a:gd name="T17" fmla="*/ 980 h 2318"/>
                <a:gd name="T18" fmla="*/ 325 w 1087"/>
                <a:gd name="T19" fmla="*/ 931 h 2318"/>
                <a:gd name="T20" fmla="*/ 318 w 1087"/>
                <a:gd name="T21" fmla="*/ 877 h 2318"/>
                <a:gd name="T22" fmla="*/ 323 w 1087"/>
                <a:gd name="T23" fmla="*/ 802 h 2318"/>
                <a:gd name="T24" fmla="*/ 316 w 1087"/>
                <a:gd name="T25" fmla="*/ 706 h 2318"/>
                <a:gd name="T26" fmla="*/ 360 w 1087"/>
                <a:gd name="T27" fmla="*/ 678 h 2318"/>
                <a:gd name="T28" fmla="*/ 442 w 1087"/>
                <a:gd name="T29" fmla="*/ 643 h 2318"/>
                <a:gd name="T30" fmla="*/ 468 w 1087"/>
                <a:gd name="T31" fmla="*/ 615 h 2318"/>
                <a:gd name="T32" fmla="*/ 509 w 1087"/>
                <a:gd name="T33" fmla="*/ 624 h 2318"/>
                <a:gd name="T34" fmla="*/ 535 w 1087"/>
                <a:gd name="T35" fmla="*/ 600 h 2318"/>
                <a:gd name="T36" fmla="*/ 544 w 1087"/>
                <a:gd name="T37" fmla="*/ 535 h 2318"/>
                <a:gd name="T38" fmla="*/ 500 w 1087"/>
                <a:gd name="T39" fmla="*/ 486 h 2318"/>
                <a:gd name="T40" fmla="*/ 483 w 1087"/>
                <a:gd name="T41" fmla="*/ 475 h 2318"/>
                <a:gd name="T42" fmla="*/ 448 w 1087"/>
                <a:gd name="T43" fmla="*/ 529 h 2318"/>
                <a:gd name="T44" fmla="*/ 368 w 1087"/>
                <a:gd name="T45" fmla="*/ 543 h 2318"/>
                <a:gd name="T46" fmla="*/ 327 w 1087"/>
                <a:gd name="T47" fmla="*/ 557 h 2318"/>
                <a:gd name="T48" fmla="*/ 320 w 1087"/>
                <a:gd name="T49" fmla="*/ 524 h 2318"/>
                <a:gd name="T50" fmla="*/ 327 w 1087"/>
                <a:gd name="T51" fmla="*/ 449 h 2318"/>
                <a:gd name="T52" fmla="*/ 343 w 1087"/>
                <a:gd name="T53" fmla="*/ 339 h 2318"/>
                <a:gd name="T54" fmla="*/ 343 w 1087"/>
                <a:gd name="T55" fmla="*/ 221 h 2318"/>
                <a:gd name="T56" fmla="*/ 358 w 1087"/>
                <a:gd name="T57" fmla="*/ 100 h 2318"/>
                <a:gd name="T58" fmla="*/ 360 w 1087"/>
                <a:gd name="T59" fmla="*/ 54 h 2318"/>
                <a:gd name="T60" fmla="*/ 325 w 1087"/>
                <a:gd name="T61" fmla="*/ 18 h 2318"/>
                <a:gd name="T62" fmla="*/ 288 w 1087"/>
                <a:gd name="T63" fmla="*/ 0 h 2318"/>
                <a:gd name="T64" fmla="*/ 271 w 1087"/>
                <a:gd name="T65" fmla="*/ 7 h 2318"/>
                <a:gd name="T66" fmla="*/ 221 w 1087"/>
                <a:gd name="T67" fmla="*/ 7 h 2318"/>
                <a:gd name="T68" fmla="*/ 182 w 1087"/>
                <a:gd name="T69" fmla="*/ 50 h 2318"/>
                <a:gd name="T70" fmla="*/ 165 w 1087"/>
                <a:gd name="T71" fmla="*/ 115 h 2318"/>
                <a:gd name="T72" fmla="*/ 154 w 1087"/>
                <a:gd name="T73" fmla="*/ 175 h 2318"/>
                <a:gd name="T74" fmla="*/ 154 w 1087"/>
                <a:gd name="T75" fmla="*/ 250 h 2318"/>
                <a:gd name="T76" fmla="*/ 172 w 1087"/>
                <a:gd name="T77" fmla="*/ 304 h 2318"/>
                <a:gd name="T78" fmla="*/ 178 w 1087"/>
                <a:gd name="T79" fmla="*/ 346 h 2318"/>
                <a:gd name="T80" fmla="*/ 134 w 1087"/>
                <a:gd name="T81" fmla="*/ 429 h 2318"/>
                <a:gd name="T82" fmla="*/ 24 w 1087"/>
                <a:gd name="T83" fmla="*/ 424 h 2318"/>
                <a:gd name="T84" fmla="*/ 0 w 1087"/>
                <a:gd name="T85" fmla="*/ 479 h 2318"/>
                <a:gd name="T86" fmla="*/ 0 w 1087"/>
                <a:gd name="T87" fmla="*/ 547 h 2318"/>
                <a:gd name="T88" fmla="*/ 9 w 1087"/>
                <a:gd name="T89" fmla="*/ 653 h 2318"/>
                <a:gd name="T90" fmla="*/ 24 w 1087"/>
                <a:gd name="T91" fmla="*/ 738 h 2318"/>
                <a:gd name="T92" fmla="*/ 24 w 1087"/>
                <a:gd name="T93" fmla="*/ 802 h 2318"/>
                <a:gd name="T94" fmla="*/ 37 w 1087"/>
                <a:gd name="T95" fmla="*/ 831 h 2318"/>
                <a:gd name="T96" fmla="*/ 91 w 1087"/>
                <a:gd name="T97" fmla="*/ 834 h 2318"/>
                <a:gd name="T98" fmla="*/ 115 w 1087"/>
                <a:gd name="T99" fmla="*/ 870 h 2318"/>
                <a:gd name="T100" fmla="*/ 113 w 1087"/>
                <a:gd name="T101" fmla="*/ 880 h 2318"/>
                <a:gd name="T102" fmla="*/ 111 w 1087"/>
                <a:gd name="T103" fmla="*/ 901 h 2318"/>
                <a:gd name="T104" fmla="*/ 108 w 1087"/>
                <a:gd name="T105" fmla="*/ 924 h 2318"/>
                <a:gd name="T106" fmla="*/ 108 w 1087"/>
                <a:gd name="T107" fmla="*/ 937 h 231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87"/>
                <a:gd name="T163" fmla="*/ 0 h 2318"/>
                <a:gd name="T164" fmla="*/ 1087 w 1087"/>
                <a:gd name="T165" fmla="*/ 2318 h 231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87" h="2318">
                  <a:moveTo>
                    <a:pt x="216" y="1874"/>
                  </a:moveTo>
                  <a:lnTo>
                    <a:pt x="221" y="1969"/>
                  </a:lnTo>
                  <a:lnTo>
                    <a:pt x="308" y="2046"/>
                  </a:lnTo>
                  <a:lnTo>
                    <a:pt x="380" y="2162"/>
                  </a:lnTo>
                  <a:lnTo>
                    <a:pt x="446" y="2291"/>
                  </a:lnTo>
                  <a:lnTo>
                    <a:pt x="532" y="2318"/>
                  </a:lnTo>
                  <a:lnTo>
                    <a:pt x="571" y="2262"/>
                  </a:lnTo>
                  <a:lnTo>
                    <a:pt x="640" y="2246"/>
                  </a:lnTo>
                  <a:lnTo>
                    <a:pt x="664" y="1960"/>
                  </a:lnTo>
                  <a:lnTo>
                    <a:pt x="650" y="1862"/>
                  </a:lnTo>
                  <a:lnTo>
                    <a:pt x="636" y="1754"/>
                  </a:lnTo>
                  <a:lnTo>
                    <a:pt x="646" y="1604"/>
                  </a:lnTo>
                  <a:lnTo>
                    <a:pt x="632" y="1411"/>
                  </a:lnTo>
                  <a:lnTo>
                    <a:pt x="719" y="1356"/>
                  </a:lnTo>
                  <a:lnTo>
                    <a:pt x="884" y="1286"/>
                  </a:lnTo>
                  <a:lnTo>
                    <a:pt x="936" y="1229"/>
                  </a:lnTo>
                  <a:lnTo>
                    <a:pt x="1017" y="1248"/>
                  </a:lnTo>
                  <a:lnTo>
                    <a:pt x="1069" y="1200"/>
                  </a:lnTo>
                  <a:lnTo>
                    <a:pt x="1087" y="1070"/>
                  </a:lnTo>
                  <a:lnTo>
                    <a:pt x="1000" y="971"/>
                  </a:lnTo>
                  <a:lnTo>
                    <a:pt x="966" y="950"/>
                  </a:lnTo>
                  <a:lnTo>
                    <a:pt x="896" y="1057"/>
                  </a:lnTo>
                  <a:lnTo>
                    <a:pt x="736" y="1086"/>
                  </a:lnTo>
                  <a:lnTo>
                    <a:pt x="654" y="1114"/>
                  </a:lnTo>
                  <a:lnTo>
                    <a:pt x="640" y="1048"/>
                  </a:lnTo>
                  <a:lnTo>
                    <a:pt x="654" y="898"/>
                  </a:lnTo>
                  <a:lnTo>
                    <a:pt x="685" y="678"/>
                  </a:lnTo>
                  <a:lnTo>
                    <a:pt x="685" y="442"/>
                  </a:lnTo>
                  <a:lnTo>
                    <a:pt x="715" y="200"/>
                  </a:lnTo>
                  <a:lnTo>
                    <a:pt x="719" y="107"/>
                  </a:lnTo>
                  <a:lnTo>
                    <a:pt x="650" y="36"/>
                  </a:lnTo>
                  <a:lnTo>
                    <a:pt x="576" y="0"/>
                  </a:lnTo>
                  <a:lnTo>
                    <a:pt x="541" y="14"/>
                  </a:lnTo>
                  <a:lnTo>
                    <a:pt x="442" y="14"/>
                  </a:lnTo>
                  <a:lnTo>
                    <a:pt x="364" y="100"/>
                  </a:lnTo>
                  <a:lnTo>
                    <a:pt x="329" y="229"/>
                  </a:lnTo>
                  <a:lnTo>
                    <a:pt x="308" y="349"/>
                  </a:lnTo>
                  <a:lnTo>
                    <a:pt x="308" y="499"/>
                  </a:lnTo>
                  <a:lnTo>
                    <a:pt x="343" y="608"/>
                  </a:lnTo>
                  <a:lnTo>
                    <a:pt x="355" y="692"/>
                  </a:lnTo>
                  <a:lnTo>
                    <a:pt x="268" y="857"/>
                  </a:lnTo>
                  <a:lnTo>
                    <a:pt x="48" y="848"/>
                  </a:lnTo>
                  <a:lnTo>
                    <a:pt x="0" y="957"/>
                  </a:lnTo>
                  <a:lnTo>
                    <a:pt x="0" y="1093"/>
                  </a:lnTo>
                  <a:lnTo>
                    <a:pt x="17" y="1306"/>
                  </a:lnTo>
                  <a:lnTo>
                    <a:pt x="48" y="1475"/>
                  </a:lnTo>
                  <a:lnTo>
                    <a:pt x="48" y="1604"/>
                  </a:lnTo>
                  <a:lnTo>
                    <a:pt x="73" y="1661"/>
                  </a:lnTo>
                  <a:lnTo>
                    <a:pt x="181" y="1668"/>
                  </a:lnTo>
                  <a:lnTo>
                    <a:pt x="229" y="1740"/>
                  </a:lnTo>
                  <a:lnTo>
                    <a:pt x="226" y="1759"/>
                  </a:lnTo>
                  <a:lnTo>
                    <a:pt x="221" y="1802"/>
                  </a:lnTo>
                  <a:lnTo>
                    <a:pt x="216" y="1847"/>
                  </a:lnTo>
                  <a:lnTo>
                    <a:pt x="216" y="187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7" name="Freeform 19"/>
            <p:cNvSpPr>
              <a:spLocks/>
            </p:cNvSpPr>
            <p:nvPr/>
          </p:nvSpPr>
          <p:spPr bwMode="auto">
            <a:xfrm>
              <a:off x="91" y="1174"/>
              <a:ext cx="635" cy="1049"/>
            </a:xfrm>
            <a:custGeom>
              <a:avLst/>
              <a:gdLst>
                <a:gd name="T0" fmla="*/ 39 w 1268"/>
                <a:gd name="T1" fmla="*/ 430 h 2098"/>
                <a:gd name="T2" fmla="*/ 120 w 1268"/>
                <a:gd name="T3" fmla="*/ 428 h 2098"/>
                <a:gd name="T4" fmla="*/ 168 w 1268"/>
                <a:gd name="T5" fmla="*/ 366 h 2098"/>
                <a:gd name="T6" fmla="*/ 154 w 1268"/>
                <a:gd name="T7" fmla="*/ 211 h 2098"/>
                <a:gd name="T8" fmla="*/ 208 w 1268"/>
                <a:gd name="T9" fmla="*/ 24 h 2098"/>
                <a:gd name="T10" fmla="*/ 261 w 1268"/>
                <a:gd name="T11" fmla="*/ 7 h 2098"/>
                <a:gd name="T12" fmla="*/ 298 w 1268"/>
                <a:gd name="T13" fmla="*/ 0 h 2098"/>
                <a:gd name="T14" fmla="*/ 352 w 1268"/>
                <a:gd name="T15" fmla="*/ 37 h 2098"/>
                <a:gd name="T16" fmla="*/ 358 w 1268"/>
                <a:gd name="T17" fmla="*/ 263 h 2098"/>
                <a:gd name="T18" fmla="*/ 335 w 1268"/>
                <a:gd name="T19" fmla="*/ 524 h 2098"/>
                <a:gd name="T20" fmla="*/ 409 w 1268"/>
                <a:gd name="T21" fmla="*/ 522 h 2098"/>
                <a:gd name="T22" fmla="*/ 505 w 1268"/>
                <a:gd name="T23" fmla="*/ 485 h 2098"/>
                <a:gd name="T24" fmla="*/ 627 w 1268"/>
                <a:gd name="T25" fmla="*/ 566 h 2098"/>
                <a:gd name="T26" fmla="*/ 518 w 1268"/>
                <a:gd name="T27" fmla="*/ 641 h 2098"/>
                <a:gd name="T28" fmla="*/ 462 w 1268"/>
                <a:gd name="T29" fmla="*/ 639 h 2098"/>
                <a:gd name="T30" fmla="*/ 448 w 1268"/>
                <a:gd name="T31" fmla="*/ 689 h 2098"/>
                <a:gd name="T32" fmla="*/ 424 w 1268"/>
                <a:gd name="T33" fmla="*/ 817 h 2098"/>
                <a:gd name="T34" fmla="*/ 352 w 1268"/>
                <a:gd name="T35" fmla="*/ 984 h 2098"/>
                <a:gd name="T36" fmla="*/ 333 w 1268"/>
                <a:gd name="T37" fmla="*/ 1008 h 2098"/>
                <a:gd name="T38" fmla="*/ 323 w 1268"/>
                <a:gd name="T39" fmla="*/ 789 h 2098"/>
                <a:gd name="T40" fmla="*/ 268 w 1268"/>
                <a:gd name="T41" fmla="*/ 676 h 2098"/>
                <a:gd name="T42" fmla="*/ 212 w 1268"/>
                <a:gd name="T43" fmla="*/ 582 h 2098"/>
                <a:gd name="T44" fmla="*/ 186 w 1268"/>
                <a:gd name="T45" fmla="*/ 482 h 2098"/>
                <a:gd name="T46" fmla="*/ 237 w 1268"/>
                <a:gd name="T47" fmla="*/ 606 h 2098"/>
                <a:gd name="T48" fmla="*/ 321 w 1268"/>
                <a:gd name="T49" fmla="*/ 707 h 2098"/>
                <a:gd name="T50" fmla="*/ 442 w 1268"/>
                <a:gd name="T51" fmla="*/ 640 h 2098"/>
                <a:gd name="T52" fmla="*/ 472 w 1268"/>
                <a:gd name="T53" fmla="*/ 614 h 2098"/>
                <a:gd name="T54" fmla="*/ 523 w 1268"/>
                <a:gd name="T55" fmla="*/ 618 h 2098"/>
                <a:gd name="T56" fmla="*/ 529 w 1268"/>
                <a:gd name="T57" fmla="*/ 556 h 2098"/>
                <a:gd name="T58" fmla="*/ 491 w 1268"/>
                <a:gd name="T59" fmla="*/ 516 h 2098"/>
                <a:gd name="T60" fmla="*/ 483 w 1268"/>
                <a:gd name="T61" fmla="*/ 502 h 2098"/>
                <a:gd name="T62" fmla="*/ 449 w 1268"/>
                <a:gd name="T63" fmla="*/ 548 h 2098"/>
                <a:gd name="T64" fmla="*/ 390 w 1268"/>
                <a:gd name="T65" fmla="*/ 557 h 2098"/>
                <a:gd name="T66" fmla="*/ 325 w 1268"/>
                <a:gd name="T67" fmla="*/ 594 h 2098"/>
                <a:gd name="T68" fmla="*/ 316 w 1268"/>
                <a:gd name="T69" fmla="*/ 541 h 2098"/>
                <a:gd name="T70" fmla="*/ 294 w 1268"/>
                <a:gd name="T71" fmla="*/ 424 h 2098"/>
                <a:gd name="T72" fmla="*/ 217 w 1268"/>
                <a:gd name="T73" fmla="*/ 379 h 2098"/>
                <a:gd name="T74" fmla="*/ 189 w 1268"/>
                <a:gd name="T75" fmla="*/ 391 h 2098"/>
                <a:gd name="T76" fmla="*/ 251 w 1268"/>
                <a:gd name="T77" fmla="*/ 362 h 2098"/>
                <a:gd name="T78" fmla="*/ 311 w 1268"/>
                <a:gd name="T79" fmla="*/ 436 h 2098"/>
                <a:gd name="T80" fmla="*/ 333 w 1268"/>
                <a:gd name="T81" fmla="*/ 429 h 2098"/>
                <a:gd name="T82" fmla="*/ 344 w 1268"/>
                <a:gd name="T83" fmla="*/ 235 h 2098"/>
                <a:gd name="T84" fmla="*/ 314 w 1268"/>
                <a:gd name="T85" fmla="*/ 413 h 2098"/>
                <a:gd name="T86" fmla="*/ 286 w 1268"/>
                <a:gd name="T87" fmla="*/ 366 h 2098"/>
                <a:gd name="T88" fmla="*/ 306 w 1268"/>
                <a:gd name="T89" fmla="*/ 93 h 2098"/>
                <a:gd name="T90" fmla="*/ 354 w 1268"/>
                <a:gd name="T91" fmla="*/ 60 h 2098"/>
                <a:gd name="T92" fmla="*/ 278 w 1268"/>
                <a:gd name="T93" fmla="*/ 28 h 2098"/>
                <a:gd name="T94" fmla="*/ 242 w 1268"/>
                <a:gd name="T95" fmla="*/ 23 h 2098"/>
                <a:gd name="T96" fmla="*/ 190 w 1268"/>
                <a:gd name="T97" fmla="*/ 72 h 2098"/>
                <a:gd name="T98" fmla="*/ 164 w 1268"/>
                <a:gd name="T99" fmla="*/ 199 h 2098"/>
                <a:gd name="T100" fmla="*/ 183 w 1268"/>
                <a:gd name="T101" fmla="*/ 367 h 2098"/>
                <a:gd name="T102" fmla="*/ 132 w 1268"/>
                <a:gd name="T103" fmla="*/ 444 h 2098"/>
                <a:gd name="T104" fmla="*/ 72 w 1268"/>
                <a:gd name="T105" fmla="*/ 448 h 2098"/>
                <a:gd name="T106" fmla="*/ 12 w 1268"/>
                <a:gd name="T107" fmla="*/ 535 h 2098"/>
                <a:gd name="T108" fmla="*/ 37 w 1268"/>
                <a:gd name="T109" fmla="*/ 808 h 2098"/>
                <a:gd name="T110" fmla="*/ 124 w 1268"/>
                <a:gd name="T111" fmla="*/ 875 h 2098"/>
                <a:gd name="T112" fmla="*/ 108 w 1268"/>
                <a:gd name="T113" fmla="*/ 917 h 2098"/>
                <a:gd name="T114" fmla="*/ 60 w 1268"/>
                <a:gd name="T115" fmla="*/ 851 h 2098"/>
                <a:gd name="T116" fmla="*/ 28 w 1268"/>
                <a:gd name="T117" fmla="*/ 768 h 2098"/>
                <a:gd name="T118" fmla="*/ 7 w 1268"/>
                <a:gd name="T119" fmla="*/ 592 h 20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68"/>
                <a:gd name="T181" fmla="*/ 0 h 2098"/>
                <a:gd name="T182" fmla="*/ 1268 w 1268"/>
                <a:gd name="T183" fmla="*/ 2098 h 20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68" h="2098">
                  <a:moveTo>
                    <a:pt x="4" y="1026"/>
                  </a:moveTo>
                  <a:lnTo>
                    <a:pt x="6" y="986"/>
                  </a:lnTo>
                  <a:lnTo>
                    <a:pt x="12" y="952"/>
                  </a:lnTo>
                  <a:lnTo>
                    <a:pt x="18" y="924"/>
                  </a:lnTo>
                  <a:lnTo>
                    <a:pt x="27" y="903"/>
                  </a:lnTo>
                  <a:lnTo>
                    <a:pt x="37" y="886"/>
                  </a:lnTo>
                  <a:lnTo>
                    <a:pt x="49" y="874"/>
                  </a:lnTo>
                  <a:lnTo>
                    <a:pt x="62" y="864"/>
                  </a:lnTo>
                  <a:lnTo>
                    <a:pt x="77" y="859"/>
                  </a:lnTo>
                  <a:lnTo>
                    <a:pt x="92" y="855"/>
                  </a:lnTo>
                  <a:lnTo>
                    <a:pt x="109" y="855"/>
                  </a:lnTo>
                  <a:lnTo>
                    <a:pt x="127" y="855"/>
                  </a:lnTo>
                  <a:lnTo>
                    <a:pt x="145" y="857"/>
                  </a:lnTo>
                  <a:lnTo>
                    <a:pt x="164" y="859"/>
                  </a:lnTo>
                  <a:lnTo>
                    <a:pt x="182" y="859"/>
                  </a:lnTo>
                  <a:lnTo>
                    <a:pt x="201" y="860"/>
                  </a:lnTo>
                  <a:lnTo>
                    <a:pt x="220" y="859"/>
                  </a:lnTo>
                  <a:lnTo>
                    <a:pt x="240" y="855"/>
                  </a:lnTo>
                  <a:lnTo>
                    <a:pt x="254" y="853"/>
                  </a:lnTo>
                  <a:lnTo>
                    <a:pt x="265" y="852"/>
                  </a:lnTo>
                  <a:lnTo>
                    <a:pt x="273" y="848"/>
                  </a:lnTo>
                  <a:lnTo>
                    <a:pt x="280" y="840"/>
                  </a:lnTo>
                  <a:lnTo>
                    <a:pt x="286" y="829"/>
                  </a:lnTo>
                  <a:lnTo>
                    <a:pt x="294" y="810"/>
                  </a:lnTo>
                  <a:lnTo>
                    <a:pt x="303" y="786"/>
                  </a:lnTo>
                  <a:lnTo>
                    <a:pt x="322" y="755"/>
                  </a:lnTo>
                  <a:lnTo>
                    <a:pt x="336" y="731"/>
                  </a:lnTo>
                  <a:lnTo>
                    <a:pt x="344" y="712"/>
                  </a:lnTo>
                  <a:lnTo>
                    <a:pt x="348" y="693"/>
                  </a:lnTo>
                  <a:lnTo>
                    <a:pt x="348" y="674"/>
                  </a:lnTo>
                  <a:lnTo>
                    <a:pt x="346" y="652"/>
                  </a:lnTo>
                  <a:lnTo>
                    <a:pt x="340" y="623"/>
                  </a:lnTo>
                  <a:lnTo>
                    <a:pt x="330" y="583"/>
                  </a:lnTo>
                  <a:lnTo>
                    <a:pt x="316" y="530"/>
                  </a:lnTo>
                  <a:lnTo>
                    <a:pt x="308" y="476"/>
                  </a:lnTo>
                  <a:lnTo>
                    <a:pt x="307" y="421"/>
                  </a:lnTo>
                  <a:lnTo>
                    <a:pt x="313" y="366"/>
                  </a:lnTo>
                  <a:lnTo>
                    <a:pt x="320" y="311"/>
                  </a:lnTo>
                  <a:lnTo>
                    <a:pt x="331" y="256"/>
                  </a:lnTo>
                  <a:lnTo>
                    <a:pt x="343" y="199"/>
                  </a:lnTo>
                  <a:lnTo>
                    <a:pt x="353" y="144"/>
                  </a:lnTo>
                  <a:lnTo>
                    <a:pt x="362" y="124"/>
                  </a:lnTo>
                  <a:lnTo>
                    <a:pt x="377" y="98"/>
                  </a:lnTo>
                  <a:lnTo>
                    <a:pt x="394" y="72"/>
                  </a:lnTo>
                  <a:lnTo>
                    <a:pt x="416" y="48"/>
                  </a:lnTo>
                  <a:lnTo>
                    <a:pt x="438" y="27"/>
                  </a:lnTo>
                  <a:lnTo>
                    <a:pt x="460" y="15"/>
                  </a:lnTo>
                  <a:lnTo>
                    <a:pt x="479" y="10"/>
                  </a:lnTo>
                  <a:lnTo>
                    <a:pt x="494" y="19"/>
                  </a:lnTo>
                  <a:lnTo>
                    <a:pt x="497" y="8"/>
                  </a:lnTo>
                  <a:lnTo>
                    <a:pt x="503" y="8"/>
                  </a:lnTo>
                  <a:lnTo>
                    <a:pt x="510" y="10"/>
                  </a:lnTo>
                  <a:lnTo>
                    <a:pt x="516" y="12"/>
                  </a:lnTo>
                  <a:lnTo>
                    <a:pt x="522" y="14"/>
                  </a:lnTo>
                  <a:lnTo>
                    <a:pt x="528" y="15"/>
                  </a:lnTo>
                  <a:lnTo>
                    <a:pt x="534" y="15"/>
                  </a:lnTo>
                  <a:lnTo>
                    <a:pt x="540" y="15"/>
                  </a:lnTo>
                  <a:lnTo>
                    <a:pt x="546" y="14"/>
                  </a:lnTo>
                  <a:lnTo>
                    <a:pt x="552" y="24"/>
                  </a:lnTo>
                  <a:lnTo>
                    <a:pt x="561" y="14"/>
                  </a:lnTo>
                  <a:lnTo>
                    <a:pt x="572" y="5"/>
                  </a:lnTo>
                  <a:lnTo>
                    <a:pt x="583" y="1"/>
                  </a:lnTo>
                  <a:lnTo>
                    <a:pt x="595" y="0"/>
                  </a:lnTo>
                  <a:lnTo>
                    <a:pt x="607" y="1"/>
                  </a:lnTo>
                  <a:lnTo>
                    <a:pt x="620" y="5"/>
                  </a:lnTo>
                  <a:lnTo>
                    <a:pt x="632" y="12"/>
                  </a:lnTo>
                  <a:lnTo>
                    <a:pt x="645" y="19"/>
                  </a:lnTo>
                  <a:lnTo>
                    <a:pt x="658" y="29"/>
                  </a:lnTo>
                  <a:lnTo>
                    <a:pt x="669" y="39"/>
                  </a:lnTo>
                  <a:lnTo>
                    <a:pt x="682" y="50"/>
                  </a:lnTo>
                  <a:lnTo>
                    <a:pt x="692" y="62"/>
                  </a:lnTo>
                  <a:lnTo>
                    <a:pt x="703" y="74"/>
                  </a:lnTo>
                  <a:lnTo>
                    <a:pt x="712" y="86"/>
                  </a:lnTo>
                  <a:lnTo>
                    <a:pt x="721" y="98"/>
                  </a:lnTo>
                  <a:lnTo>
                    <a:pt x="728" y="108"/>
                  </a:lnTo>
                  <a:lnTo>
                    <a:pt x="739" y="153"/>
                  </a:lnTo>
                  <a:lnTo>
                    <a:pt x="738" y="196"/>
                  </a:lnTo>
                  <a:lnTo>
                    <a:pt x="732" y="239"/>
                  </a:lnTo>
                  <a:lnTo>
                    <a:pt x="728" y="282"/>
                  </a:lnTo>
                  <a:lnTo>
                    <a:pt x="718" y="404"/>
                  </a:lnTo>
                  <a:lnTo>
                    <a:pt x="714" y="526"/>
                  </a:lnTo>
                  <a:lnTo>
                    <a:pt x="709" y="647"/>
                  </a:lnTo>
                  <a:lnTo>
                    <a:pt x="699" y="767"/>
                  </a:lnTo>
                  <a:lnTo>
                    <a:pt x="692" y="807"/>
                  </a:lnTo>
                  <a:lnTo>
                    <a:pt x="686" y="848"/>
                  </a:lnTo>
                  <a:lnTo>
                    <a:pt x="680" y="888"/>
                  </a:lnTo>
                  <a:lnTo>
                    <a:pt x="674" y="927"/>
                  </a:lnTo>
                  <a:lnTo>
                    <a:pt x="670" y="967"/>
                  </a:lnTo>
                  <a:lnTo>
                    <a:pt x="668" y="1007"/>
                  </a:lnTo>
                  <a:lnTo>
                    <a:pt x="668" y="1048"/>
                  </a:lnTo>
                  <a:lnTo>
                    <a:pt x="671" y="1087"/>
                  </a:lnTo>
                  <a:lnTo>
                    <a:pt x="680" y="1115"/>
                  </a:lnTo>
                  <a:lnTo>
                    <a:pt x="692" y="1117"/>
                  </a:lnTo>
                  <a:lnTo>
                    <a:pt x="710" y="1110"/>
                  </a:lnTo>
                  <a:lnTo>
                    <a:pt x="731" y="1100"/>
                  </a:lnTo>
                  <a:lnTo>
                    <a:pt x="754" y="1084"/>
                  </a:lnTo>
                  <a:lnTo>
                    <a:pt x="777" y="1069"/>
                  </a:lnTo>
                  <a:lnTo>
                    <a:pt x="798" y="1055"/>
                  </a:lnTo>
                  <a:lnTo>
                    <a:pt x="817" y="1043"/>
                  </a:lnTo>
                  <a:lnTo>
                    <a:pt x="832" y="1038"/>
                  </a:lnTo>
                  <a:lnTo>
                    <a:pt x="889" y="1036"/>
                  </a:lnTo>
                  <a:lnTo>
                    <a:pt x="910" y="1026"/>
                  </a:lnTo>
                  <a:lnTo>
                    <a:pt x="927" y="1008"/>
                  </a:lnTo>
                  <a:lnTo>
                    <a:pt x="942" y="989"/>
                  </a:lnTo>
                  <a:lnTo>
                    <a:pt x="957" y="972"/>
                  </a:lnTo>
                  <a:lnTo>
                    <a:pt x="971" y="962"/>
                  </a:lnTo>
                  <a:lnTo>
                    <a:pt x="988" y="958"/>
                  </a:lnTo>
                  <a:lnTo>
                    <a:pt x="1009" y="969"/>
                  </a:lnTo>
                  <a:lnTo>
                    <a:pt x="1035" y="996"/>
                  </a:lnTo>
                  <a:lnTo>
                    <a:pt x="1242" y="957"/>
                  </a:lnTo>
                  <a:lnTo>
                    <a:pt x="1255" y="974"/>
                  </a:lnTo>
                  <a:lnTo>
                    <a:pt x="1264" y="995"/>
                  </a:lnTo>
                  <a:lnTo>
                    <a:pt x="1268" y="1020"/>
                  </a:lnTo>
                  <a:lnTo>
                    <a:pt x="1268" y="1048"/>
                  </a:lnTo>
                  <a:lnTo>
                    <a:pt x="1265" y="1077"/>
                  </a:lnTo>
                  <a:lnTo>
                    <a:pt x="1260" y="1105"/>
                  </a:lnTo>
                  <a:lnTo>
                    <a:pt x="1252" y="1131"/>
                  </a:lnTo>
                  <a:lnTo>
                    <a:pt x="1244" y="1153"/>
                  </a:lnTo>
                  <a:lnTo>
                    <a:pt x="1143" y="1131"/>
                  </a:lnTo>
                  <a:lnTo>
                    <a:pt x="1140" y="1125"/>
                  </a:lnTo>
                  <a:lnTo>
                    <a:pt x="1109" y="1125"/>
                  </a:lnTo>
                  <a:lnTo>
                    <a:pt x="1099" y="1174"/>
                  </a:lnTo>
                  <a:lnTo>
                    <a:pt x="1088" y="1213"/>
                  </a:lnTo>
                  <a:lnTo>
                    <a:pt x="1073" y="1244"/>
                  </a:lnTo>
                  <a:lnTo>
                    <a:pt x="1055" y="1268"/>
                  </a:lnTo>
                  <a:lnTo>
                    <a:pt x="1035" y="1282"/>
                  </a:lnTo>
                  <a:lnTo>
                    <a:pt x="1012" y="1285"/>
                  </a:lnTo>
                  <a:lnTo>
                    <a:pt x="986" y="1280"/>
                  </a:lnTo>
                  <a:lnTo>
                    <a:pt x="957" y="1263"/>
                  </a:lnTo>
                  <a:lnTo>
                    <a:pt x="949" y="1265"/>
                  </a:lnTo>
                  <a:lnTo>
                    <a:pt x="943" y="1266"/>
                  </a:lnTo>
                  <a:lnTo>
                    <a:pt x="938" y="1268"/>
                  </a:lnTo>
                  <a:lnTo>
                    <a:pt x="932" y="1270"/>
                  </a:lnTo>
                  <a:lnTo>
                    <a:pt x="928" y="1273"/>
                  </a:lnTo>
                  <a:lnTo>
                    <a:pt x="923" y="1277"/>
                  </a:lnTo>
                  <a:lnTo>
                    <a:pt x="919" y="1282"/>
                  </a:lnTo>
                  <a:lnTo>
                    <a:pt x="912" y="1289"/>
                  </a:lnTo>
                  <a:lnTo>
                    <a:pt x="922" y="1323"/>
                  </a:lnTo>
                  <a:lnTo>
                    <a:pt x="917" y="1337"/>
                  </a:lnTo>
                  <a:lnTo>
                    <a:pt x="912" y="1347"/>
                  </a:lnTo>
                  <a:lnTo>
                    <a:pt x="908" y="1358"/>
                  </a:lnTo>
                  <a:lnTo>
                    <a:pt x="904" y="1366"/>
                  </a:lnTo>
                  <a:lnTo>
                    <a:pt x="900" y="1373"/>
                  </a:lnTo>
                  <a:lnTo>
                    <a:pt x="894" y="1378"/>
                  </a:lnTo>
                  <a:lnTo>
                    <a:pt x="887" y="1380"/>
                  </a:lnTo>
                  <a:lnTo>
                    <a:pt x="878" y="1380"/>
                  </a:lnTo>
                  <a:lnTo>
                    <a:pt x="868" y="1404"/>
                  </a:lnTo>
                  <a:lnTo>
                    <a:pt x="882" y="1451"/>
                  </a:lnTo>
                  <a:lnTo>
                    <a:pt x="887" y="1492"/>
                  </a:lnTo>
                  <a:lnTo>
                    <a:pt x="885" y="1528"/>
                  </a:lnTo>
                  <a:lnTo>
                    <a:pt x="878" y="1563"/>
                  </a:lnTo>
                  <a:lnTo>
                    <a:pt x="864" y="1597"/>
                  </a:lnTo>
                  <a:lnTo>
                    <a:pt x="847" y="1633"/>
                  </a:lnTo>
                  <a:lnTo>
                    <a:pt x="829" y="1671"/>
                  </a:lnTo>
                  <a:lnTo>
                    <a:pt x="808" y="1716"/>
                  </a:lnTo>
                  <a:lnTo>
                    <a:pt x="804" y="1716"/>
                  </a:lnTo>
                  <a:lnTo>
                    <a:pt x="794" y="1760"/>
                  </a:lnTo>
                  <a:lnTo>
                    <a:pt x="778" y="1803"/>
                  </a:lnTo>
                  <a:lnTo>
                    <a:pt x="759" y="1843"/>
                  </a:lnTo>
                  <a:lnTo>
                    <a:pt x="740" y="1883"/>
                  </a:lnTo>
                  <a:lnTo>
                    <a:pt x="721" y="1924"/>
                  </a:lnTo>
                  <a:lnTo>
                    <a:pt x="703" y="1967"/>
                  </a:lnTo>
                  <a:lnTo>
                    <a:pt x="689" y="2015"/>
                  </a:lnTo>
                  <a:lnTo>
                    <a:pt x="680" y="2067"/>
                  </a:lnTo>
                  <a:lnTo>
                    <a:pt x="676" y="2081"/>
                  </a:lnTo>
                  <a:lnTo>
                    <a:pt x="674" y="2089"/>
                  </a:lnTo>
                  <a:lnTo>
                    <a:pt x="670" y="2096"/>
                  </a:lnTo>
                  <a:lnTo>
                    <a:pt x="663" y="2098"/>
                  </a:lnTo>
                  <a:lnTo>
                    <a:pt x="657" y="2084"/>
                  </a:lnTo>
                  <a:lnTo>
                    <a:pt x="661" y="2048"/>
                  </a:lnTo>
                  <a:lnTo>
                    <a:pt x="664" y="2015"/>
                  </a:lnTo>
                  <a:lnTo>
                    <a:pt x="666" y="1986"/>
                  </a:lnTo>
                  <a:lnTo>
                    <a:pt x="667" y="1957"/>
                  </a:lnTo>
                  <a:lnTo>
                    <a:pt x="665" y="1929"/>
                  </a:lnTo>
                  <a:lnTo>
                    <a:pt x="662" y="1900"/>
                  </a:lnTo>
                  <a:lnTo>
                    <a:pt x="654" y="1869"/>
                  </a:lnTo>
                  <a:lnTo>
                    <a:pt x="644" y="1836"/>
                  </a:lnTo>
                  <a:lnTo>
                    <a:pt x="642" y="1700"/>
                  </a:lnTo>
                  <a:lnTo>
                    <a:pt x="647" y="1652"/>
                  </a:lnTo>
                  <a:lnTo>
                    <a:pt x="645" y="1578"/>
                  </a:lnTo>
                  <a:lnTo>
                    <a:pt x="641" y="1504"/>
                  </a:lnTo>
                  <a:lnTo>
                    <a:pt x="638" y="1452"/>
                  </a:lnTo>
                  <a:lnTo>
                    <a:pt x="623" y="1444"/>
                  </a:lnTo>
                  <a:lnTo>
                    <a:pt x="607" y="1433"/>
                  </a:lnTo>
                  <a:lnTo>
                    <a:pt x="593" y="1420"/>
                  </a:lnTo>
                  <a:lnTo>
                    <a:pt x="578" y="1406"/>
                  </a:lnTo>
                  <a:lnTo>
                    <a:pt x="563" y="1389"/>
                  </a:lnTo>
                  <a:lnTo>
                    <a:pt x="549" y="1370"/>
                  </a:lnTo>
                  <a:lnTo>
                    <a:pt x="535" y="1351"/>
                  </a:lnTo>
                  <a:lnTo>
                    <a:pt x="521" y="1330"/>
                  </a:lnTo>
                  <a:lnTo>
                    <a:pt x="508" y="1310"/>
                  </a:lnTo>
                  <a:lnTo>
                    <a:pt x="494" y="1289"/>
                  </a:lnTo>
                  <a:lnTo>
                    <a:pt x="481" y="1266"/>
                  </a:lnTo>
                  <a:lnTo>
                    <a:pt x="469" y="1246"/>
                  </a:lnTo>
                  <a:lnTo>
                    <a:pt x="457" y="1223"/>
                  </a:lnTo>
                  <a:lnTo>
                    <a:pt x="446" y="1203"/>
                  </a:lnTo>
                  <a:lnTo>
                    <a:pt x="434" y="1182"/>
                  </a:lnTo>
                  <a:lnTo>
                    <a:pt x="424" y="1163"/>
                  </a:lnTo>
                  <a:lnTo>
                    <a:pt x="413" y="1143"/>
                  </a:lnTo>
                  <a:lnTo>
                    <a:pt x="403" y="1122"/>
                  </a:lnTo>
                  <a:lnTo>
                    <a:pt x="393" y="1100"/>
                  </a:lnTo>
                  <a:lnTo>
                    <a:pt x="384" y="1077"/>
                  </a:lnTo>
                  <a:lnTo>
                    <a:pt x="375" y="1055"/>
                  </a:lnTo>
                  <a:lnTo>
                    <a:pt x="369" y="1031"/>
                  </a:lnTo>
                  <a:lnTo>
                    <a:pt x="365" y="1005"/>
                  </a:lnTo>
                  <a:lnTo>
                    <a:pt x="364" y="977"/>
                  </a:lnTo>
                  <a:lnTo>
                    <a:pt x="372" y="964"/>
                  </a:lnTo>
                  <a:lnTo>
                    <a:pt x="382" y="974"/>
                  </a:lnTo>
                  <a:lnTo>
                    <a:pt x="385" y="1001"/>
                  </a:lnTo>
                  <a:lnTo>
                    <a:pt x="390" y="1031"/>
                  </a:lnTo>
                  <a:lnTo>
                    <a:pt x="400" y="1060"/>
                  </a:lnTo>
                  <a:lnTo>
                    <a:pt x="410" y="1089"/>
                  </a:lnTo>
                  <a:lnTo>
                    <a:pt x="424" y="1120"/>
                  </a:lnTo>
                  <a:lnTo>
                    <a:pt x="438" y="1149"/>
                  </a:lnTo>
                  <a:lnTo>
                    <a:pt x="455" y="1180"/>
                  </a:lnTo>
                  <a:lnTo>
                    <a:pt x="473" y="1211"/>
                  </a:lnTo>
                  <a:lnTo>
                    <a:pt x="491" y="1241"/>
                  </a:lnTo>
                  <a:lnTo>
                    <a:pt x="510" y="1268"/>
                  </a:lnTo>
                  <a:lnTo>
                    <a:pt x="530" y="1296"/>
                  </a:lnTo>
                  <a:lnTo>
                    <a:pt x="549" y="1322"/>
                  </a:lnTo>
                  <a:lnTo>
                    <a:pt x="566" y="1347"/>
                  </a:lnTo>
                  <a:lnTo>
                    <a:pt x="584" y="1370"/>
                  </a:lnTo>
                  <a:lnTo>
                    <a:pt x="601" y="1390"/>
                  </a:lnTo>
                  <a:lnTo>
                    <a:pt x="616" y="1408"/>
                  </a:lnTo>
                  <a:lnTo>
                    <a:pt x="641" y="1413"/>
                  </a:lnTo>
                  <a:lnTo>
                    <a:pt x="770" y="1354"/>
                  </a:lnTo>
                  <a:lnTo>
                    <a:pt x="785" y="1346"/>
                  </a:lnTo>
                  <a:lnTo>
                    <a:pt x="799" y="1337"/>
                  </a:lnTo>
                  <a:lnTo>
                    <a:pt x="813" y="1327"/>
                  </a:lnTo>
                  <a:lnTo>
                    <a:pt x="828" y="1318"/>
                  </a:lnTo>
                  <a:lnTo>
                    <a:pt x="841" y="1310"/>
                  </a:lnTo>
                  <a:lnTo>
                    <a:pt x="855" y="1299"/>
                  </a:lnTo>
                  <a:lnTo>
                    <a:pt x="869" y="1289"/>
                  </a:lnTo>
                  <a:lnTo>
                    <a:pt x="883" y="1279"/>
                  </a:lnTo>
                  <a:lnTo>
                    <a:pt x="884" y="1284"/>
                  </a:lnTo>
                  <a:lnTo>
                    <a:pt x="891" y="1277"/>
                  </a:lnTo>
                  <a:lnTo>
                    <a:pt x="899" y="1268"/>
                  </a:lnTo>
                  <a:lnTo>
                    <a:pt x="906" y="1260"/>
                  </a:lnTo>
                  <a:lnTo>
                    <a:pt x="914" y="1249"/>
                  </a:lnTo>
                  <a:lnTo>
                    <a:pt x="920" y="1242"/>
                  </a:lnTo>
                  <a:lnTo>
                    <a:pt x="927" y="1236"/>
                  </a:lnTo>
                  <a:lnTo>
                    <a:pt x="934" y="1230"/>
                  </a:lnTo>
                  <a:lnTo>
                    <a:pt x="942" y="1227"/>
                  </a:lnTo>
                  <a:lnTo>
                    <a:pt x="953" y="1230"/>
                  </a:lnTo>
                  <a:lnTo>
                    <a:pt x="964" y="1234"/>
                  </a:lnTo>
                  <a:lnTo>
                    <a:pt x="975" y="1241"/>
                  </a:lnTo>
                  <a:lnTo>
                    <a:pt x="986" y="1246"/>
                  </a:lnTo>
                  <a:lnTo>
                    <a:pt x="997" y="1251"/>
                  </a:lnTo>
                  <a:lnTo>
                    <a:pt x="1008" y="1254"/>
                  </a:lnTo>
                  <a:lnTo>
                    <a:pt x="1019" y="1254"/>
                  </a:lnTo>
                  <a:lnTo>
                    <a:pt x="1030" y="1253"/>
                  </a:lnTo>
                  <a:lnTo>
                    <a:pt x="1044" y="1236"/>
                  </a:lnTo>
                  <a:lnTo>
                    <a:pt x="1054" y="1222"/>
                  </a:lnTo>
                  <a:lnTo>
                    <a:pt x="1061" y="1210"/>
                  </a:lnTo>
                  <a:lnTo>
                    <a:pt x="1068" y="1198"/>
                  </a:lnTo>
                  <a:lnTo>
                    <a:pt x="1072" y="1184"/>
                  </a:lnTo>
                  <a:lnTo>
                    <a:pt x="1076" y="1167"/>
                  </a:lnTo>
                  <a:lnTo>
                    <a:pt x="1080" y="1146"/>
                  </a:lnTo>
                  <a:lnTo>
                    <a:pt x="1086" y="1120"/>
                  </a:lnTo>
                  <a:lnTo>
                    <a:pt x="1071" y="1113"/>
                  </a:lnTo>
                  <a:lnTo>
                    <a:pt x="1056" y="1112"/>
                  </a:lnTo>
                  <a:lnTo>
                    <a:pt x="1041" y="1110"/>
                  </a:lnTo>
                  <a:lnTo>
                    <a:pt x="1028" y="1108"/>
                  </a:lnTo>
                  <a:lnTo>
                    <a:pt x="1014" y="1105"/>
                  </a:lnTo>
                  <a:lnTo>
                    <a:pt x="1001" y="1098"/>
                  </a:lnTo>
                  <a:lnTo>
                    <a:pt x="988" y="1082"/>
                  </a:lnTo>
                  <a:lnTo>
                    <a:pt x="976" y="1060"/>
                  </a:lnTo>
                  <a:lnTo>
                    <a:pt x="975" y="1051"/>
                  </a:lnTo>
                  <a:lnTo>
                    <a:pt x="976" y="1041"/>
                  </a:lnTo>
                  <a:lnTo>
                    <a:pt x="980" y="1032"/>
                  </a:lnTo>
                  <a:lnTo>
                    <a:pt x="985" y="1024"/>
                  </a:lnTo>
                  <a:lnTo>
                    <a:pt x="990" y="1017"/>
                  </a:lnTo>
                  <a:lnTo>
                    <a:pt x="996" y="1010"/>
                  </a:lnTo>
                  <a:lnTo>
                    <a:pt x="1002" y="1005"/>
                  </a:lnTo>
                  <a:lnTo>
                    <a:pt x="1007" y="1003"/>
                  </a:lnTo>
                  <a:lnTo>
                    <a:pt x="994" y="996"/>
                  </a:lnTo>
                  <a:lnTo>
                    <a:pt x="984" y="993"/>
                  </a:lnTo>
                  <a:lnTo>
                    <a:pt x="973" y="996"/>
                  </a:lnTo>
                  <a:lnTo>
                    <a:pt x="965" y="1003"/>
                  </a:lnTo>
                  <a:lnTo>
                    <a:pt x="957" y="1013"/>
                  </a:lnTo>
                  <a:lnTo>
                    <a:pt x="947" y="1026"/>
                  </a:lnTo>
                  <a:lnTo>
                    <a:pt x="939" y="1039"/>
                  </a:lnTo>
                  <a:lnTo>
                    <a:pt x="928" y="1053"/>
                  </a:lnTo>
                  <a:lnTo>
                    <a:pt x="928" y="1074"/>
                  </a:lnTo>
                  <a:lnTo>
                    <a:pt x="925" y="1086"/>
                  </a:lnTo>
                  <a:lnTo>
                    <a:pt x="919" y="1093"/>
                  </a:lnTo>
                  <a:lnTo>
                    <a:pt x="907" y="1093"/>
                  </a:lnTo>
                  <a:lnTo>
                    <a:pt x="896" y="1096"/>
                  </a:lnTo>
                  <a:lnTo>
                    <a:pt x="884" y="1098"/>
                  </a:lnTo>
                  <a:lnTo>
                    <a:pt x="872" y="1100"/>
                  </a:lnTo>
                  <a:lnTo>
                    <a:pt x="859" y="1101"/>
                  </a:lnTo>
                  <a:lnTo>
                    <a:pt x="845" y="1103"/>
                  </a:lnTo>
                  <a:lnTo>
                    <a:pt x="833" y="1105"/>
                  </a:lnTo>
                  <a:lnTo>
                    <a:pt x="819" y="1106"/>
                  </a:lnTo>
                  <a:lnTo>
                    <a:pt x="805" y="1108"/>
                  </a:lnTo>
                  <a:lnTo>
                    <a:pt x="793" y="1110"/>
                  </a:lnTo>
                  <a:lnTo>
                    <a:pt x="779" y="1113"/>
                  </a:lnTo>
                  <a:lnTo>
                    <a:pt x="767" y="1117"/>
                  </a:lnTo>
                  <a:lnTo>
                    <a:pt x="754" y="1120"/>
                  </a:lnTo>
                  <a:lnTo>
                    <a:pt x="743" y="1125"/>
                  </a:lnTo>
                  <a:lnTo>
                    <a:pt x="731" y="1131"/>
                  </a:lnTo>
                  <a:lnTo>
                    <a:pt x="721" y="1137"/>
                  </a:lnTo>
                  <a:lnTo>
                    <a:pt x="710" y="1146"/>
                  </a:lnTo>
                  <a:lnTo>
                    <a:pt x="666" y="1208"/>
                  </a:lnTo>
                  <a:lnTo>
                    <a:pt x="647" y="1203"/>
                  </a:lnTo>
                  <a:lnTo>
                    <a:pt x="649" y="1187"/>
                  </a:lnTo>
                  <a:lnTo>
                    <a:pt x="653" y="1175"/>
                  </a:lnTo>
                  <a:lnTo>
                    <a:pt x="658" y="1163"/>
                  </a:lnTo>
                  <a:lnTo>
                    <a:pt x="660" y="1151"/>
                  </a:lnTo>
                  <a:lnTo>
                    <a:pt x="615" y="1143"/>
                  </a:lnTo>
                  <a:lnTo>
                    <a:pt x="616" y="1117"/>
                  </a:lnTo>
                  <a:lnTo>
                    <a:pt x="641" y="1105"/>
                  </a:lnTo>
                  <a:lnTo>
                    <a:pt x="639" y="1096"/>
                  </a:lnTo>
                  <a:lnTo>
                    <a:pt x="636" y="1089"/>
                  </a:lnTo>
                  <a:lnTo>
                    <a:pt x="632" y="1082"/>
                  </a:lnTo>
                  <a:lnTo>
                    <a:pt x="629" y="1074"/>
                  </a:lnTo>
                  <a:lnTo>
                    <a:pt x="621" y="1048"/>
                  </a:lnTo>
                  <a:lnTo>
                    <a:pt x="616" y="1020"/>
                  </a:lnTo>
                  <a:lnTo>
                    <a:pt x="612" y="989"/>
                  </a:lnTo>
                  <a:lnTo>
                    <a:pt x="609" y="960"/>
                  </a:lnTo>
                  <a:lnTo>
                    <a:pt x="606" y="929"/>
                  </a:lnTo>
                  <a:lnTo>
                    <a:pt x="602" y="900"/>
                  </a:lnTo>
                  <a:lnTo>
                    <a:pt x="596" y="871"/>
                  </a:lnTo>
                  <a:lnTo>
                    <a:pt x="587" y="847"/>
                  </a:lnTo>
                  <a:lnTo>
                    <a:pt x="577" y="822"/>
                  </a:lnTo>
                  <a:lnTo>
                    <a:pt x="562" y="802"/>
                  </a:lnTo>
                  <a:lnTo>
                    <a:pt x="545" y="783"/>
                  </a:lnTo>
                  <a:lnTo>
                    <a:pt x="526" y="767"/>
                  </a:lnTo>
                  <a:lnTo>
                    <a:pt x="507" y="755"/>
                  </a:lnTo>
                  <a:lnTo>
                    <a:pt x="487" y="750"/>
                  </a:lnTo>
                  <a:lnTo>
                    <a:pt x="468" y="748"/>
                  </a:lnTo>
                  <a:lnTo>
                    <a:pt x="451" y="755"/>
                  </a:lnTo>
                  <a:lnTo>
                    <a:pt x="434" y="757"/>
                  </a:lnTo>
                  <a:lnTo>
                    <a:pt x="422" y="764"/>
                  </a:lnTo>
                  <a:lnTo>
                    <a:pt x="412" y="773"/>
                  </a:lnTo>
                  <a:lnTo>
                    <a:pt x="405" y="783"/>
                  </a:lnTo>
                  <a:lnTo>
                    <a:pt x="397" y="795"/>
                  </a:lnTo>
                  <a:lnTo>
                    <a:pt x="390" y="807"/>
                  </a:lnTo>
                  <a:lnTo>
                    <a:pt x="381" y="821"/>
                  </a:lnTo>
                  <a:lnTo>
                    <a:pt x="369" y="831"/>
                  </a:lnTo>
                  <a:lnTo>
                    <a:pt x="372" y="804"/>
                  </a:lnTo>
                  <a:lnTo>
                    <a:pt x="377" y="781"/>
                  </a:lnTo>
                  <a:lnTo>
                    <a:pt x="383" y="764"/>
                  </a:lnTo>
                  <a:lnTo>
                    <a:pt x="391" y="750"/>
                  </a:lnTo>
                  <a:lnTo>
                    <a:pt x="401" y="740"/>
                  </a:lnTo>
                  <a:lnTo>
                    <a:pt x="413" y="731"/>
                  </a:lnTo>
                  <a:lnTo>
                    <a:pt x="428" y="726"/>
                  </a:lnTo>
                  <a:lnTo>
                    <a:pt x="446" y="723"/>
                  </a:lnTo>
                  <a:lnTo>
                    <a:pt x="460" y="711"/>
                  </a:lnTo>
                  <a:lnTo>
                    <a:pt x="482" y="716"/>
                  </a:lnTo>
                  <a:lnTo>
                    <a:pt x="502" y="723"/>
                  </a:lnTo>
                  <a:lnTo>
                    <a:pt x="521" y="733"/>
                  </a:lnTo>
                  <a:lnTo>
                    <a:pt x="539" y="743"/>
                  </a:lnTo>
                  <a:lnTo>
                    <a:pt x="555" y="755"/>
                  </a:lnTo>
                  <a:lnTo>
                    <a:pt x="569" y="769"/>
                  </a:lnTo>
                  <a:lnTo>
                    <a:pt x="582" y="786"/>
                  </a:lnTo>
                  <a:lnTo>
                    <a:pt x="595" y="804"/>
                  </a:lnTo>
                  <a:lnTo>
                    <a:pt x="604" y="824"/>
                  </a:lnTo>
                  <a:lnTo>
                    <a:pt x="614" y="847"/>
                  </a:lnTo>
                  <a:lnTo>
                    <a:pt x="621" y="871"/>
                  </a:lnTo>
                  <a:lnTo>
                    <a:pt x="627" y="896"/>
                  </a:lnTo>
                  <a:lnTo>
                    <a:pt x="631" y="926"/>
                  </a:lnTo>
                  <a:lnTo>
                    <a:pt x="635" y="957"/>
                  </a:lnTo>
                  <a:lnTo>
                    <a:pt x="637" y="991"/>
                  </a:lnTo>
                  <a:lnTo>
                    <a:pt x="638" y="1027"/>
                  </a:lnTo>
                  <a:lnTo>
                    <a:pt x="647" y="1055"/>
                  </a:lnTo>
                  <a:lnTo>
                    <a:pt x="651" y="988"/>
                  </a:lnTo>
                  <a:lnTo>
                    <a:pt x="658" y="922"/>
                  </a:lnTo>
                  <a:lnTo>
                    <a:pt x="665" y="857"/>
                  </a:lnTo>
                  <a:lnTo>
                    <a:pt x="673" y="790"/>
                  </a:lnTo>
                  <a:lnTo>
                    <a:pt x="687" y="717"/>
                  </a:lnTo>
                  <a:lnTo>
                    <a:pt x="691" y="645"/>
                  </a:lnTo>
                  <a:lnTo>
                    <a:pt x="693" y="575"/>
                  </a:lnTo>
                  <a:lnTo>
                    <a:pt x="695" y="504"/>
                  </a:lnTo>
                  <a:lnTo>
                    <a:pt x="708" y="291"/>
                  </a:lnTo>
                  <a:lnTo>
                    <a:pt x="700" y="351"/>
                  </a:lnTo>
                  <a:lnTo>
                    <a:pt x="692" y="409"/>
                  </a:lnTo>
                  <a:lnTo>
                    <a:pt x="686" y="470"/>
                  </a:lnTo>
                  <a:lnTo>
                    <a:pt x="683" y="528"/>
                  </a:lnTo>
                  <a:lnTo>
                    <a:pt x="683" y="566"/>
                  </a:lnTo>
                  <a:lnTo>
                    <a:pt x="681" y="607"/>
                  </a:lnTo>
                  <a:lnTo>
                    <a:pt x="679" y="650"/>
                  </a:lnTo>
                  <a:lnTo>
                    <a:pt x="673" y="693"/>
                  </a:lnTo>
                  <a:lnTo>
                    <a:pt x="667" y="735"/>
                  </a:lnTo>
                  <a:lnTo>
                    <a:pt x="658" y="773"/>
                  </a:lnTo>
                  <a:lnTo>
                    <a:pt x="644" y="804"/>
                  </a:lnTo>
                  <a:lnTo>
                    <a:pt x="628" y="826"/>
                  </a:lnTo>
                  <a:lnTo>
                    <a:pt x="618" y="819"/>
                  </a:lnTo>
                  <a:lnTo>
                    <a:pt x="615" y="807"/>
                  </a:lnTo>
                  <a:lnTo>
                    <a:pt x="609" y="798"/>
                  </a:lnTo>
                  <a:lnTo>
                    <a:pt x="603" y="790"/>
                  </a:lnTo>
                  <a:lnTo>
                    <a:pt x="595" y="783"/>
                  </a:lnTo>
                  <a:lnTo>
                    <a:pt x="587" y="774"/>
                  </a:lnTo>
                  <a:lnTo>
                    <a:pt x="580" y="764"/>
                  </a:lnTo>
                  <a:lnTo>
                    <a:pt x="574" y="750"/>
                  </a:lnTo>
                  <a:lnTo>
                    <a:pt x="571" y="731"/>
                  </a:lnTo>
                  <a:lnTo>
                    <a:pt x="555" y="668"/>
                  </a:lnTo>
                  <a:lnTo>
                    <a:pt x="544" y="597"/>
                  </a:lnTo>
                  <a:lnTo>
                    <a:pt x="538" y="525"/>
                  </a:lnTo>
                  <a:lnTo>
                    <a:pt x="538" y="451"/>
                  </a:lnTo>
                  <a:lnTo>
                    <a:pt x="544" y="378"/>
                  </a:lnTo>
                  <a:lnTo>
                    <a:pt x="556" y="310"/>
                  </a:lnTo>
                  <a:lnTo>
                    <a:pt x="575" y="246"/>
                  </a:lnTo>
                  <a:lnTo>
                    <a:pt x="601" y="193"/>
                  </a:lnTo>
                  <a:lnTo>
                    <a:pt x="611" y="186"/>
                  </a:lnTo>
                  <a:lnTo>
                    <a:pt x="624" y="180"/>
                  </a:lnTo>
                  <a:lnTo>
                    <a:pt x="641" y="177"/>
                  </a:lnTo>
                  <a:lnTo>
                    <a:pt x="658" y="177"/>
                  </a:lnTo>
                  <a:lnTo>
                    <a:pt x="675" y="177"/>
                  </a:lnTo>
                  <a:lnTo>
                    <a:pt x="692" y="179"/>
                  </a:lnTo>
                  <a:lnTo>
                    <a:pt x="708" y="180"/>
                  </a:lnTo>
                  <a:lnTo>
                    <a:pt x="719" y="184"/>
                  </a:lnTo>
                  <a:lnTo>
                    <a:pt x="716" y="149"/>
                  </a:lnTo>
                  <a:lnTo>
                    <a:pt x="706" y="120"/>
                  </a:lnTo>
                  <a:lnTo>
                    <a:pt x="688" y="94"/>
                  </a:lnTo>
                  <a:lnTo>
                    <a:pt x="667" y="74"/>
                  </a:lnTo>
                  <a:lnTo>
                    <a:pt x="643" y="57"/>
                  </a:lnTo>
                  <a:lnTo>
                    <a:pt x="618" y="46"/>
                  </a:lnTo>
                  <a:lnTo>
                    <a:pt x="595" y="39"/>
                  </a:lnTo>
                  <a:lnTo>
                    <a:pt x="576" y="39"/>
                  </a:lnTo>
                  <a:lnTo>
                    <a:pt x="568" y="46"/>
                  </a:lnTo>
                  <a:lnTo>
                    <a:pt x="561" y="51"/>
                  </a:lnTo>
                  <a:lnTo>
                    <a:pt x="556" y="55"/>
                  </a:lnTo>
                  <a:lnTo>
                    <a:pt x="551" y="57"/>
                  </a:lnTo>
                  <a:lnTo>
                    <a:pt x="544" y="57"/>
                  </a:lnTo>
                  <a:lnTo>
                    <a:pt x="538" y="55"/>
                  </a:lnTo>
                  <a:lnTo>
                    <a:pt x="531" y="53"/>
                  </a:lnTo>
                  <a:lnTo>
                    <a:pt x="522" y="50"/>
                  </a:lnTo>
                  <a:lnTo>
                    <a:pt x="524" y="39"/>
                  </a:lnTo>
                  <a:lnTo>
                    <a:pt x="520" y="46"/>
                  </a:lnTo>
                  <a:lnTo>
                    <a:pt x="500" y="46"/>
                  </a:lnTo>
                  <a:lnTo>
                    <a:pt x="483" y="46"/>
                  </a:lnTo>
                  <a:lnTo>
                    <a:pt x="470" y="50"/>
                  </a:lnTo>
                  <a:lnTo>
                    <a:pt x="458" y="55"/>
                  </a:lnTo>
                  <a:lnTo>
                    <a:pt x="447" y="62"/>
                  </a:lnTo>
                  <a:lnTo>
                    <a:pt x="435" y="72"/>
                  </a:lnTo>
                  <a:lnTo>
                    <a:pt x="423" y="86"/>
                  </a:lnTo>
                  <a:lnTo>
                    <a:pt x="407" y="103"/>
                  </a:lnTo>
                  <a:lnTo>
                    <a:pt x="395" y="113"/>
                  </a:lnTo>
                  <a:lnTo>
                    <a:pt x="386" y="127"/>
                  </a:lnTo>
                  <a:lnTo>
                    <a:pt x="380" y="143"/>
                  </a:lnTo>
                  <a:lnTo>
                    <a:pt x="375" y="160"/>
                  </a:lnTo>
                  <a:lnTo>
                    <a:pt x="371" y="177"/>
                  </a:lnTo>
                  <a:lnTo>
                    <a:pt x="367" y="196"/>
                  </a:lnTo>
                  <a:lnTo>
                    <a:pt x="364" y="215"/>
                  </a:lnTo>
                  <a:lnTo>
                    <a:pt x="359" y="232"/>
                  </a:lnTo>
                  <a:lnTo>
                    <a:pt x="348" y="272"/>
                  </a:lnTo>
                  <a:lnTo>
                    <a:pt x="339" y="313"/>
                  </a:lnTo>
                  <a:lnTo>
                    <a:pt x="331" y="354"/>
                  </a:lnTo>
                  <a:lnTo>
                    <a:pt x="327" y="397"/>
                  </a:lnTo>
                  <a:lnTo>
                    <a:pt x="325" y="439"/>
                  </a:lnTo>
                  <a:lnTo>
                    <a:pt x="327" y="482"/>
                  </a:lnTo>
                  <a:lnTo>
                    <a:pt x="334" y="523"/>
                  </a:lnTo>
                  <a:lnTo>
                    <a:pt x="345" y="564"/>
                  </a:lnTo>
                  <a:lnTo>
                    <a:pt x="358" y="599"/>
                  </a:lnTo>
                  <a:lnTo>
                    <a:pt x="365" y="633"/>
                  </a:lnTo>
                  <a:lnTo>
                    <a:pt x="370" y="671"/>
                  </a:lnTo>
                  <a:lnTo>
                    <a:pt x="375" y="711"/>
                  </a:lnTo>
                  <a:lnTo>
                    <a:pt x="366" y="733"/>
                  </a:lnTo>
                  <a:lnTo>
                    <a:pt x="350" y="750"/>
                  </a:lnTo>
                  <a:lnTo>
                    <a:pt x="338" y="771"/>
                  </a:lnTo>
                  <a:lnTo>
                    <a:pt x="328" y="793"/>
                  </a:lnTo>
                  <a:lnTo>
                    <a:pt x="319" y="816"/>
                  </a:lnTo>
                  <a:lnTo>
                    <a:pt x="310" y="838"/>
                  </a:lnTo>
                  <a:lnTo>
                    <a:pt x="301" y="859"/>
                  </a:lnTo>
                  <a:lnTo>
                    <a:pt x="289" y="874"/>
                  </a:lnTo>
                  <a:lnTo>
                    <a:pt x="276" y="884"/>
                  </a:lnTo>
                  <a:lnTo>
                    <a:pt x="263" y="888"/>
                  </a:lnTo>
                  <a:lnTo>
                    <a:pt x="251" y="891"/>
                  </a:lnTo>
                  <a:lnTo>
                    <a:pt x="237" y="893"/>
                  </a:lnTo>
                  <a:lnTo>
                    <a:pt x="224" y="895"/>
                  </a:lnTo>
                  <a:lnTo>
                    <a:pt x="211" y="896"/>
                  </a:lnTo>
                  <a:lnTo>
                    <a:pt x="197" y="896"/>
                  </a:lnTo>
                  <a:lnTo>
                    <a:pt x="184" y="896"/>
                  </a:lnTo>
                  <a:lnTo>
                    <a:pt x="170" y="896"/>
                  </a:lnTo>
                  <a:lnTo>
                    <a:pt x="156" y="896"/>
                  </a:lnTo>
                  <a:lnTo>
                    <a:pt x="143" y="896"/>
                  </a:lnTo>
                  <a:lnTo>
                    <a:pt x="130" y="896"/>
                  </a:lnTo>
                  <a:lnTo>
                    <a:pt x="116" y="895"/>
                  </a:lnTo>
                  <a:lnTo>
                    <a:pt x="103" y="895"/>
                  </a:lnTo>
                  <a:lnTo>
                    <a:pt x="89" y="895"/>
                  </a:lnTo>
                  <a:lnTo>
                    <a:pt x="77" y="893"/>
                  </a:lnTo>
                  <a:lnTo>
                    <a:pt x="64" y="893"/>
                  </a:lnTo>
                  <a:lnTo>
                    <a:pt x="39" y="927"/>
                  </a:lnTo>
                  <a:lnTo>
                    <a:pt x="27" y="989"/>
                  </a:lnTo>
                  <a:lnTo>
                    <a:pt x="24" y="1070"/>
                  </a:lnTo>
                  <a:lnTo>
                    <a:pt x="28" y="1160"/>
                  </a:lnTo>
                  <a:lnTo>
                    <a:pt x="38" y="1251"/>
                  </a:lnTo>
                  <a:lnTo>
                    <a:pt x="48" y="1334"/>
                  </a:lnTo>
                  <a:lnTo>
                    <a:pt x="59" y="1401"/>
                  </a:lnTo>
                  <a:lnTo>
                    <a:pt x="65" y="1444"/>
                  </a:lnTo>
                  <a:lnTo>
                    <a:pt x="71" y="1489"/>
                  </a:lnTo>
                  <a:lnTo>
                    <a:pt x="75" y="1530"/>
                  </a:lnTo>
                  <a:lnTo>
                    <a:pt x="77" y="1573"/>
                  </a:lnTo>
                  <a:lnTo>
                    <a:pt x="73" y="1616"/>
                  </a:lnTo>
                  <a:lnTo>
                    <a:pt x="84" y="1655"/>
                  </a:lnTo>
                  <a:lnTo>
                    <a:pt x="104" y="1669"/>
                  </a:lnTo>
                  <a:lnTo>
                    <a:pt x="127" y="1674"/>
                  </a:lnTo>
                  <a:lnTo>
                    <a:pt x="151" y="1678"/>
                  </a:lnTo>
                  <a:lnTo>
                    <a:pt x="175" y="1680"/>
                  </a:lnTo>
                  <a:lnTo>
                    <a:pt x="197" y="1685"/>
                  </a:lnTo>
                  <a:lnTo>
                    <a:pt x="218" y="1697"/>
                  </a:lnTo>
                  <a:lnTo>
                    <a:pt x="235" y="1717"/>
                  </a:lnTo>
                  <a:lnTo>
                    <a:pt x="248" y="1750"/>
                  </a:lnTo>
                  <a:lnTo>
                    <a:pt x="250" y="1781"/>
                  </a:lnTo>
                  <a:lnTo>
                    <a:pt x="245" y="1819"/>
                  </a:lnTo>
                  <a:lnTo>
                    <a:pt x="240" y="1859"/>
                  </a:lnTo>
                  <a:lnTo>
                    <a:pt x="243" y="1902"/>
                  </a:lnTo>
                  <a:lnTo>
                    <a:pt x="237" y="1914"/>
                  </a:lnTo>
                  <a:lnTo>
                    <a:pt x="224" y="1905"/>
                  </a:lnTo>
                  <a:lnTo>
                    <a:pt x="218" y="1883"/>
                  </a:lnTo>
                  <a:lnTo>
                    <a:pt x="216" y="1857"/>
                  </a:lnTo>
                  <a:lnTo>
                    <a:pt x="216" y="1834"/>
                  </a:lnTo>
                  <a:lnTo>
                    <a:pt x="228" y="1798"/>
                  </a:lnTo>
                  <a:lnTo>
                    <a:pt x="230" y="1771"/>
                  </a:lnTo>
                  <a:lnTo>
                    <a:pt x="224" y="1747"/>
                  </a:lnTo>
                  <a:lnTo>
                    <a:pt x="212" y="1721"/>
                  </a:lnTo>
                  <a:lnTo>
                    <a:pt x="192" y="1717"/>
                  </a:lnTo>
                  <a:lnTo>
                    <a:pt x="174" y="1714"/>
                  </a:lnTo>
                  <a:lnTo>
                    <a:pt x="155" y="1711"/>
                  </a:lnTo>
                  <a:lnTo>
                    <a:pt x="137" y="1707"/>
                  </a:lnTo>
                  <a:lnTo>
                    <a:pt x="120" y="1702"/>
                  </a:lnTo>
                  <a:lnTo>
                    <a:pt x="102" y="1695"/>
                  </a:lnTo>
                  <a:lnTo>
                    <a:pt x="84" y="1688"/>
                  </a:lnTo>
                  <a:lnTo>
                    <a:pt x="65" y="1680"/>
                  </a:lnTo>
                  <a:lnTo>
                    <a:pt x="60" y="1662"/>
                  </a:lnTo>
                  <a:lnTo>
                    <a:pt x="56" y="1647"/>
                  </a:lnTo>
                  <a:lnTo>
                    <a:pt x="53" y="1630"/>
                  </a:lnTo>
                  <a:lnTo>
                    <a:pt x="52" y="1614"/>
                  </a:lnTo>
                  <a:lnTo>
                    <a:pt x="56" y="1576"/>
                  </a:lnTo>
                  <a:lnTo>
                    <a:pt x="56" y="1535"/>
                  </a:lnTo>
                  <a:lnTo>
                    <a:pt x="51" y="1492"/>
                  </a:lnTo>
                  <a:lnTo>
                    <a:pt x="46" y="1447"/>
                  </a:lnTo>
                  <a:lnTo>
                    <a:pt x="39" y="1401"/>
                  </a:lnTo>
                  <a:lnTo>
                    <a:pt x="31" y="1358"/>
                  </a:lnTo>
                  <a:lnTo>
                    <a:pt x="24" y="1315"/>
                  </a:lnTo>
                  <a:lnTo>
                    <a:pt x="18" y="1275"/>
                  </a:lnTo>
                  <a:lnTo>
                    <a:pt x="19" y="1249"/>
                  </a:lnTo>
                  <a:lnTo>
                    <a:pt x="18" y="1218"/>
                  </a:lnTo>
                  <a:lnTo>
                    <a:pt x="14" y="1184"/>
                  </a:lnTo>
                  <a:lnTo>
                    <a:pt x="8" y="1148"/>
                  </a:lnTo>
                  <a:lnTo>
                    <a:pt x="3" y="1112"/>
                  </a:lnTo>
                  <a:lnTo>
                    <a:pt x="1" y="1077"/>
                  </a:lnTo>
                  <a:lnTo>
                    <a:pt x="0" y="1048"/>
                  </a:lnTo>
                  <a:lnTo>
                    <a:pt x="4" y="10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8" name="Freeform 20"/>
            <p:cNvSpPr>
              <a:spLocks/>
            </p:cNvSpPr>
            <p:nvPr/>
          </p:nvSpPr>
          <p:spPr bwMode="auto">
            <a:xfrm>
              <a:off x="205" y="1976"/>
              <a:ext cx="38" cy="54"/>
            </a:xfrm>
            <a:custGeom>
              <a:avLst/>
              <a:gdLst>
                <a:gd name="T0" fmla="*/ 0 w 75"/>
                <a:gd name="T1" fmla="*/ 3 h 107"/>
                <a:gd name="T2" fmla="*/ 0 w 75"/>
                <a:gd name="T3" fmla="*/ 0 h 107"/>
                <a:gd name="T4" fmla="*/ 6 w 75"/>
                <a:gd name="T5" fmla="*/ 3 h 107"/>
                <a:gd name="T6" fmla="*/ 13 w 75"/>
                <a:gd name="T7" fmla="*/ 6 h 107"/>
                <a:gd name="T8" fmla="*/ 19 w 75"/>
                <a:gd name="T9" fmla="*/ 10 h 107"/>
                <a:gd name="T10" fmla="*/ 25 w 75"/>
                <a:gd name="T11" fmla="*/ 16 h 107"/>
                <a:gd name="T12" fmla="*/ 30 w 75"/>
                <a:gd name="T13" fmla="*/ 23 h 107"/>
                <a:gd name="T14" fmla="*/ 34 w 75"/>
                <a:gd name="T15" fmla="*/ 31 h 107"/>
                <a:gd name="T16" fmla="*/ 36 w 75"/>
                <a:gd name="T17" fmla="*/ 41 h 107"/>
                <a:gd name="T18" fmla="*/ 38 w 75"/>
                <a:gd name="T19" fmla="*/ 54 h 107"/>
                <a:gd name="T20" fmla="*/ 34 w 75"/>
                <a:gd name="T21" fmla="*/ 54 h 107"/>
                <a:gd name="T22" fmla="*/ 32 w 75"/>
                <a:gd name="T23" fmla="*/ 45 h 107"/>
                <a:gd name="T24" fmla="*/ 29 w 75"/>
                <a:gd name="T25" fmla="*/ 37 h 107"/>
                <a:gd name="T26" fmla="*/ 26 w 75"/>
                <a:gd name="T27" fmla="*/ 30 h 107"/>
                <a:gd name="T28" fmla="*/ 22 w 75"/>
                <a:gd name="T29" fmla="*/ 24 h 107"/>
                <a:gd name="T30" fmla="*/ 18 w 75"/>
                <a:gd name="T31" fmla="*/ 20 h 107"/>
                <a:gd name="T32" fmla="*/ 14 w 75"/>
                <a:gd name="T33" fmla="*/ 16 h 107"/>
                <a:gd name="T34" fmla="*/ 8 w 75"/>
                <a:gd name="T35" fmla="*/ 12 h 107"/>
                <a:gd name="T36" fmla="*/ 3 w 75"/>
                <a:gd name="T37" fmla="*/ 10 h 107"/>
                <a:gd name="T38" fmla="*/ 0 w 75"/>
                <a:gd name="T39" fmla="*/ 3 h 1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107"/>
                <a:gd name="T62" fmla="*/ 75 w 75"/>
                <a:gd name="T63" fmla="*/ 107 h 10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107">
                  <a:moveTo>
                    <a:pt x="0" y="5"/>
                  </a:moveTo>
                  <a:lnTo>
                    <a:pt x="0" y="0"/>
                  </a:lnTo>
                  <a:lnTo>
                    <a:pt x="12" y="5"/>
                  </a:lnTo>
                  <a:lnTo>
                    <a:pt x="26" y="12"/>
                  </a:lnTo>
                  <a:lnTo>
                    <a:pt x="37" y="20"/>
                  </a:lnTo>
                  <a:lnTo>
                    <a:pt x="49" y="31"/>
                  </a:lnTo>
                  <a:lnTo>
                    <a:pt x="59" y="45"/>
                  </a:lnTo>
                  <a:lnTo>
                    <a:pt x="67" y="62"/>
                  </a:lnTo>
                  <a:lnTo>
                    <a:pt x="72" y="82"/>
                  </a:lnTo>
                  <a:lnTo>
                    <a:pt x="75" y="107"/>
                  </a:lnTo>
                  <a:lnTo>
                    <a:pt x="68" y="107"/>
                  </a:lnTo>
                  <a:lnTo>
                    <a:pt x="63" y="89"/>
                  </a:lnTo>
                  <a:lnTo>
                    <a:pt x="57" y="74"/>
                  </a:lnTo>
                  <a:lnTo>
                    <a:pt x="51" y="60"/>
                  </a:lnTo>
                  <a:lnTo>
                    <a:pt x="44" y="48"/>
                  </a:lnTo>
                  <a:lnTo>
                    <a:pt x="35" y="39"/>
                  </a:lnTo>
                  <a:lnTo>
                    <a:pt x="27" y="31"/>
                  </a:lnTo>
                  <a:lnTo>
                    <a:pt x="16" y="24"/>
                  </a:lnTo>
                  <a:lnTo>
                    <a:pt x="6" y="19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59" name="Freeform 21"/>
            <p:cNvSpPr>
              <a:spLocks/>
            </p:cNvSpPr>
            <p:nvPr/>
          </p:nvSpPr>
          <p:spPr bwMode="auto">
            <a:xfrm>
              <a:off x="206" y="1891"/>
              <a:ext cx="48" cy="34"/>
            </a:xfrm>
            <a:custGeom>
              <a:avLst/>
              <a:gdLst>
                <a:gd name="T0" fmla="*/ 0 w 96"/>
                <a:gd name="T1" fmla="*/ 2 h 68"/>
                <a:gd name="T2" fmla="*/ 6 w 96"/>
                <a:gd name="T3" fmla="*/ 0 h 68"/>
                <a:gd name="T4" fmla="*/ 13 w 96"/>
                <a:gd name="T5" fmla="*/ 0 h 68"/>
                <a:gd name="T6" fmla="*/ 20 w 96"/>
                <a:gd name="T7" fmla="*/ 1 h 68"/>
                <a:gd name="T8" fmla="*/ 27 w 96"/>
                <a:gd name="T9" fmla="*/ 4 h 68"/>
                <a:gd name="T10" fmla="*/ 34 w 96"/>
                <a:gd name="T11" fmla="*/ 8 h 68"/>
                <a:gd name="T12" fmla="*/ 40 w 96"/>
                <a:gd name="T13" fmla="*/ 14 h 68"/>
                <a:gd name="T14" fmla="*/ 45 w 96"/>
                <a:gd name="T15" fmla="*/ 21 h 68"/>
                <a:gd name="T16" fmla="*/ 48 w 96"/>
                <a:gd name="T17" fmla="*/ 30 h 68"/>
                <a:gd name="T18" fmla="*/ 44 w 96"/>
                <a:gd name="T19" fmla="*/ 33 h 68"/>
                <a:gd name="T20" fmla="*/ 34 w 96"/>
                <a:gd name="T21" fmla="*/ 18 h 68"/>
                <a:gd name="T22" fmla="*/ 35 w 96"/>
                <a:gd name="T23" fmla="*/ 21 h 68"/>
                <a:gd name="T24" fmla="*/ 36 w 96"/>
                <a:gd name="T25" fmla="*/ 24 h 68"/>
                <a:gd name="T26" fmla="*/ 37 w 96"/>
                <a:gd name="T27" fmla="*/ 26 h 68"/>
                <a:gd name="T28" fmla="*/ 38 w 96"/>
                <a:gd name="T29" fmla="*/ 30 h 68"/>
                <a:gd name="T30" fmla="*/ 37 w 96"/>
                <a:gd name="T31" fmla="*/ 34 h 68"/>
                <a:gd name="T32" fmla="*/ 33 w 96"/>
                <a:gd name="T33" fmla="*/ 29 h 68"/>
                <a:gd name="T34" fmla="*/ 29 w 96"/>
                <a:gd name="T35" fmla="*/ 25 h 68"/>
                <a:gd name="T36" fmla="*/ 26 w 96"/>
                <a:gd name="T37" fmla="*/ 21 h 68"/>
                <a:gd name="T38" fmla="*/ 23 w 96"/>
                <a:gd name="T39" fmla="*/ 19 h 68"/>
                <a:gd name="T40" fmla="*/ 20 w 96"/>
                <a:gd name="T41" fmla="*/ 18 h 68"/>
                <a:gd name="T42" fmla="*/ 16 w 96"/>
                <a:gd name="T43" fmla="*/ 17 h 68"/>
                <a:gd name="T44" fmla="*/ 13 w 96"/>
                <a:gd name="T45" fmla="*/ 17 h 68"/>
                <a:gd name="T46" fmla="*/ 7 w 96"/>
                <a:gd name="T47" fmla="*/ 18 h 68"/>
                <a:gd name="T48" fmla="*/ 3 w 96"/>
                <a:gd name="T49" fmla="*/ 18 h 68"/>
                <a:gd name="T50" fmla="*/ 2 w 96"/>
                <a:gd name="T51" fmla="*/ 14 h 68"/>
                <a:gd name="T52" fmla="*/ 1 w 96"/>
                <a:gd name="T53" fmla="*/ 9 h 68"/>
                <a:gd name="T54" fmla="*/ 0 w 96"/>
                <a:gd name="T55" fmla="*/ 2 h 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6"/>
                <a:gd name="T85" fmla="*/ 0 h 68"/>
                <a:gd name="T86" fmla="*/ 96 w 96"/>
                <a:gd name="T87" fmla="*/ 68 h 6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6" h="68">
                  <a:moveTo>
                    <a:pt x="0" y="4"/>
                  </a:moveTo>
                  <a:lnTo>
                    <a:pt x="11" y="0"/>
                  </a:lnTo>
                  <a:lnTo>
                    <a:pt x="25" y="0"/>
                  </a:lnTo>
                  <a:lnTo>
                    <a:pt x="39" y="2"/>
                  </a:lnTo>
                  <a:lnTo>
                    <a:pt x="54" y="7"/>
                  </a:lnTo>
                  <a:lnTo>
                    <a:pt x="68" y="16"/>
                  </a:lnTo>
                  <a:lnTo>
                    <a:pt x="79" y="28"/>
                  </a:lnTo>
                  <a:lnTo>
                    <a:pt x="90" y="42"/>
                  </a:lnTo>
                  <a:lnTo>
                    <a:pt x="96" y="59"/>
                  </a:lnTo>
                  <a:lnTo>
                    <a:pt x="88" y="66"/>
                  </a:lnTo>
                  <a:lnTo>
                    <a:pt x="67" y="35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4" y="52"/>
                  </a:lnTo>
                  <a:lnTo>
                    <a:pt x="76" y="59"/>
                  </a:lnTo>
                  <a:lnTo>
                    <a:pt x="73" y="68"/>
                  </a:lnTo>
                  <a:lnTo>
                    <a:pt x="65" y="57"/>
                  </a:lnTo>
                  <a:lnTo>
                    <a:pt x="58" y="49"/>
                  </a:lnTo>
                  <a:lnTo>
                    <a:pt x="52" y="42"/>
                  </a:lnTo>
                  <a:lnTo>
                    <a:pt x="46" y="38"/>
                  </a:lnTo>
                  <a:lnTo>
                    <a:pt x="39" y="35"/>
                  </a:lnTo>
                  <a:lnTo>
                    <a:pt x="32" y="33"/>
                  </a:lnTo>
                  <a:lnTo>
                    <a:pt x="25" y="33"/>
                  </a:lnTo>
                  <a:lnTo>
                    <a:pt x="14" y="35"/>
                  </a:lnTo>
                  <a:lnTo>
                    <a:pt x="6" y="35"/>
                  </a:lnTo>
                  <a:lnTo>
                    <a:pt x="3" y="28"/>
                  </a:lnTo>
                  <a:lnTo>
                    <a:pt x="1" y="1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0" name="Freeform 22"/>
            <p:cNvSpPr>
              <a:spLocks/>
            </p:cNvSpPr>
            <p:nvPr/>
          </p:nvSpPr>
          <p:spPr bwMode="auto">
            <a:xfrm>
              <a:off x="209" y="1791"/>
              <a:ext cx="42" cy="23"/>
            </a:xfrm>
            <a:custGeom>
              <a:avLst/>
              <a:gdLst>
                <a:gd name="T0" fmla="*/ 0 w 85"/>
                <a:gd name="T1" fmla="*/ 4 h 47"/>
                <a:gd name="T2" fmla="*/ 1 w 85"/>
                <a:gd name="T3" fmla="*/ 2 h 47"/>
                <a:gd name="T4" fmla="*/ 7 w 85"/>
                <a:gd name="T5" fmla="*/ 1 h 47"/>
                <a:gd name="T6" fmla="*/ 11 w 85"/>
                <a:gd name="T7" fmla="*/ 0 h 47"/>
                <a:gd name="T8" fmla="*/ 16 w 85"/>
                <a:gd name="T9" fmla="*/ 0 h 47"/>
                <a:gd name="T10" fmla="*/ 22 w 85"/>
                <a:gd name="T11" fmla="*/ 2 h 47"/>
                <a:gd name="T12" fmla="*/ 27 w 85"/>
                <a:gd name="T13" fmla="*/ 3 h 47"/>
                <a:gd name="T14" fmla="*/ 32 w 85"/>
                <a:gd name="T15" fmla="*/ 7 h 47"/>
                <a:gd name="T16" fmla="*/ 37 w 85"/>
                <a:gd name="T17" fmla="*/ 11 h 47"/>
                <a:gd name="T18" fmla="*/ 42 w 85"/>
                <a:gd name="T19" fmla="*/ 17 h 47"/>
                <a:gd name="T20" fmla="*/ 41 w 85"/>
                <a:gd name="T21" fmla="*/ 23 h 47"/>
                <a:gd name="T22" fmla="*/ 37 w 85"/>
                <a:gd name="T23" fmla="*/ 20 h 47"/>
                <a:gd name="T24" fmla="*/ 34 w 85"/>
                <a:gd name="T25" fmla="*/ 17 h 47"/>
                <a:gd name="T26" fmla="*/ 31 w 85"/>
                <a:gd name="T27" fmla="*/ 14 h 47"/>
                <a:gd name="T28" fmla="*/ 27 w 85"/>
                <a:gd name="T29" fmla="*/ 13 h 47"/>
                <a:gd name="T30" fmla="*/ 24 w 85"/>
                <a:gd name="T31" fmla="*/ 12 h 47"/>
                <a:gd name="T32" fmla="*/ 20 w 85"/>
                <a:gd name="T33" fmla="*/ 11 h 47"/>
                <a:gd name="T34" fmla="*/ 17 w 85"/>
                <a:gd name="T35" fmla="*/ 10 h 47"/>
                <a:gd name="T36" fmla="*/ 14 w 85"/>
                <a:gd name="T37" fmla="*/ 10 h 47"/>
                <a:gd name="T38" fmla="*/ 8 w 85"/>
                <a:gd name="T39" fmla="*/ 10 h 47"/>
                <a:gd name="T40" fmla="*/ 4 w 85"/>
                <a:gd name="T41" fmla="*/ 11 h 47"/>
                <a:gd name="T42" fmla="*/ 0 w 85"/>
                <a:gd name="T43" fmla="*/ 4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5"/>
                <a:gd name="T67" fmla="*/ 0 h 47"/>
                <a:gd name="T68" fmla="*/ 85 w 85"/>
                <a:gd name="T69" fmla="*/ 47 h 4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5" h="47">
                  <a:moveTo>
                    <a:pt x="0" y="9"/>
                  </a:moveTo>
                  <a:lnTo>
                    <a:pt x="3" y="5"/>
                  </a:lnTo>
                  <a:lnTo>
                    <a:pt x="14" y="2"/>
                  </a:lnTo>
                  <a:lnTo>
                    <a:pt x="23" y="0"/>
                  </a:lnTo>
                  <a:lnTo>
                    <a:pt x="33" y="0"/>
                  </a:lnTo>
                  <a:lnTo>
                    <a:pt x="44" y="4"/>
                  </a:lnTo>
                  <a:lnTo>
                    <a:pt x="54" y="7"/>
                  </a:lnTo>
                  <a:lnTo>
                    <a:pt x="65" y="14"/>
                  </a:lnTo>
                  <a:lnTo>
                    <a:pt x="74" y="22"/>
                  </a:lnTo>
                  <a:lnTo>
                    <a:pt x="85" y="34"/>
                  </a:lnTo>
                  <a:lnTo>
                    <a:pt x="83" y="47"/>
                  </a:lnTo>
                  <a:lnTo>
                    <a:pt x="75" y="40"/>
                  </a:lnTo>
                  <a:lnTo>
                    <a:pt x="69" y="34"/>
                  </a:lnTo>
                  <a:lnTo>
                    <a:pt x="62" y="29"/>
                  </a:lnTo>
                  <a:lnTo>
                    <a:pt x="54" y="26"/>
                  </a:lnTo>
                  <a:lnTo>
                    <a:pt x="48" y="24"/>
                  </a:lnTo>
                  <a:lnTo>
                    <a:pt x="41" y="22"/>
                  </a:lnTo>
                  <a:lnTo>
                    <a:pt x="35" y="21"/>
                  </a:lnTo>
                  <a:lnTo>
                    <a:pt x="28" y="21"/>
                  </a:lnTo>
                  <a:lnTo>
                    <a:pt x="16" y="21"/>
                  </a:lnTo>
                  <a:lnTo>
                    <a:pt x="8" y="2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1" name="Freeform 23"/>
            <p:cNvSpPr>
              <a:spLocks/>
            </p:cNvSpPr>
            <p:nvPr/>
          </p:nvSpPr>
          <p:spPr bwMode="auto">
            <a:xfrm>
              <a:off x="213" y="1772"/>
              <a:ext cx="21" cy="19"/>
            </a:xfrm>
            <a:custGeom>
              <a:avLst/>
              <a:gdLst>
                <a:gd name="T0" fmla="*/ 1 w 42"/>
                <a:gd name="T1" fmla="*/ 13 h 36"/>
                <a:gd name="T2" fmla="*/ 10 w 42"/>
                <a:gd name="T3" fmla="*/ 6 h 36"/>
                <a:gd name="T4" fmla="*/ 21 w 42"/>
                <a:gd name="T5" fmla="*/ 0 h 36"/>
                <a:gd name="T6" fmla="*/ 7 w 42"/>
                <a:gd name="T7" fmla="*/ 14 h 36"/>
                <a:gd name="T8" fmla="*/ 0 w 42"/>
                <a:gd name="T9" fmla="*/ 19 h 36"/>
                <a:gd name="T10" fmla="*/ 1 w 42"/>
                <a:gd name="T11" fmla="*/ 13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6"/>
                <a:gd name="T20" fmla="*/ 42 w 4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6">
                  <a:moveTo>
                    <a:pt x="1" y="24"/>
                  </a:moveTo>
                  <a:lnTo>
                    <a:pt x="20" y="12"/>
                  </a:lnTo>
                  <a:lnTo>
                    <a:pt x="42" y="0"/>
                  </a:lnTo>
                  <a:lnTo>
                    <a:pt x="14" y="27"/>
                  </a:lnTo>
                  <a:lnTo>
                    <a:pt x="0" y="36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2" name="Freeform 24"/>
            <p:cNvSpPr>
              <a:spLocks/>
            </p:cNvSpPr>
            <p:nvPr/>
          </p:nvSpPr>
          <p:spPr bwMode="auto">
            <a:xfrm>
              <a:off x="215" y="1686"/>
              <a:ext cx="31" cy="13"/>
            </a:xfrm>
            <a:custGeom>
              <a:avLst/>
              <a:gdLst>
                <a:gd name="T0" fmla="*/ 0 w 60"/>
                <a:gd name="T1" fmla="*/ 6 h 26"/>
                <a:gd name="T2" fmla="*/ 4 w 60"/>
                <a:gd name="T3" fmla="*/ 3 h 26"/>
                <a:gd name="T4" fmla="*/ 7 w 60"/>
                <a:gd name="T5" fmla="*/ 1 h 26"/>
                <a:gd name="T6" fmla="*/ 12 w 60"/>
                <a:gd name="T7" fmla="*/ 0 h 26"/>
                <a:gd name="T8" fmla="*/ 16 w 60"/>
                <a:gd name="T9" fmla="*/ 0 h 26"/>
                <a:gd name="T10" fmla="*/ 20 w 60"/>
                <a:gd name="T11" fmla="*/ 1 h 26"/>
                <a:gd name="T12" fmla="*/ 24 w 60"/>
                <a:gd name="T13" fmla="*/ 4 h 26"/>
                <a:gd name="T14" fmla="*/ 28 w 60"/>
                <a:gd name="T15" fmla="*/ 6 h 26"/>
                <a:gd name="T16" fmla="*/ 31 w 60"/>
                <a:gd name="T17" fmla="*/ 9 h 26"/>
                <a:gd name="T18" fmla="*/ 2 w 60"/>
                <a:gd name="T19" fmla="*/ 13 h 26"/>
                <a:gd name="T20" fmla="*/ 0 w 60"/>
                <a:gd name="T21" fmla="*/ 6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26"/>
                <a:gd name="T35" fmla="*/ 60 w 60"/>
                <a:gd name="T36" fmla="*/ 26 h 2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26">
                  <a:moveTo>
                    <a:pt x="0" y="12"/>
                  </a:moveTo>
                  <a:lnTo>
                    <a:pt x="7" y="5"/>
                  </a:lnTo>
                  <a:lnTo>
                    <a:pt x="14" y="2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8" y="2"/>
                  </a:lnTo>
                  <a:lnTo>
                    <a:pt x="47" y="7"/>
                  </a:lnTo>
                  <a:lnTo>
                    <a:pt x="54" y="12"/>
                  </a:lnTo>
                  <a:lnTo>
                    <a:pt x="60" y="17"/>
                  </a:lnTo>
                  <a:lnTo>
                    <a:pt x="3" y="2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3" name="Freeform 25"/>
            <p:cNvSpPr>
              <a:spLocks/>
            </p:cNvSpPr>
            <p:nvPr/>
          </p:nvSpPr>
          <p:spPr bwMode="auto">
            <a:xfrm>
              <a:off x="215" y="1667"/>
              <a:ext cx="30" cy="19"/>
            </a:xfrm>
            <a:custGeom>
              <a:avLst/>
              <a:gdLst>
                <a:gd name="T0" fmla="*/ 1 w 59"/>
                <a:gd name="T1" fmla="*/ 14 h 36"/>
                <a:gd name="T2" fmla="*/ 25 w 59"/>
                <a:gd name="T3" fmla="*/ 5 h 36"/>
                <a:gd name="T4" fmla="*/ 28 w 59"/>
                <a:gd name="T5" fmla="*/ 0 h 36"/>
                <a:gd name="T6" fmla="*/ 30 w 59"/>
                <a:gd name="T7" fmla="*/ 9 h 36"/>
                <a:gd name="T8" fmla="*/ 6 w 59"/>
                <a:gd name="T9" fmla="*/ 19 h 36"/>
                <a:gd name="T10" fmla="*/ 0 w 59"/>
                <a:gd name="T11" fmla="*/ 18 h 36"/>
                <a:gd name="T12" fmla="*/ 1 w 59"/>
                <a:gd name="T13" fmla="*/ 14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"/>
                <a:gd name="T22" fmla="*/ 0 h 36"/>
                <a:gd name="T23" fmla="*/ 59 w 59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" h="36">
                  <a:moveTo>
                    <a:pt x="2" y="26"/>
                  </a:moveTo>
                  <a:lnTo>
                    <a:pt x="50" y="9"/>
                  </a:lnTo>
                  <a:lnTo>
                    <a:pt x="55" y="0"/>
                  </a:lnTo>
                  <a:lnTo>
                    <a:pt x="59" y="17"/>
                  </a:lnTo>
                  <a:lnTo>
                    <a:pt x="11" y="36"/>
                  </a:lnTo>
                  <a:lnTo>
                    <a:pt x="0" y="34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4" name="Freeform 26"/>
            <p:cNvSpPr>
              <a:spLocks/>
            </p:cNvSpPr>
            <p:nvPr/>
          </p:nvSpPr>
          <p:spPr bwMode="auto">
            <a:xfrm>
              <a:off x="223" y="2007"/>
              <a:ext cx="12" cy="38"/>
            </a:xfrm>
            <a:custGeom>
              <a:avLst/>
              <a:gdLst>
                <a:gd name="T0" fmla="*/ 0 w 23"/>
                <a:gd name="T1" fmla="*/ 4 h 76"/>
                <a:gd name="T2" fmla="*/ 0 w 23"/>
                <a:gd name="T3" fmla="*/ 0 h 76"/>
                <a:gd name="T4" fmla="*/ 6 w 23"/>
                <a:gd name="T5" fmla="*/ 4 h 76"/>
                <a:gd name="T6" fmla="*/ 8 w 23"/>
                <a:gd name="T7" fmla="*/ 9 h 76"/>
                <a:gd name="T8" fmla="*/ 9 w 23"/>
                <a:gd name="T9" fmla="*/ 13 h 76"/>
                <a:gd name="T10" fmla="*/ 12 w 23"/>
                <a:gd name="T11" fmla="*/ 33 h 76"/>
                <a:gd name="T12" fmla="*/ 6 w 23"/>
                <a:gd name="T13" fmla="*/ 38 h 76"/>
                <a:gd name="T14" fmla="*/ 5 w 23"/>
                <a:gd name="T15" fmla="*/ 23 h 76"/>
                <a:gd name="T16" fmla="*/ 3 w 23"/>
                <a:gd name="T17" fmla="*/ 14 h 76"/>
                <a:gd name="T18" fmla="*/ 0 w 23"/>
                <a:gd name="T19" fmla="*/ 4 h 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76"/>
                <a:gd name="T32" fmla="*/ 23 w 23"/>
                <a:gd name="T33" fmla="*/ 76 h 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76">
                  <a:moveTo>
                    <a:pt x="0" y="8"/>
                  </a:moveTo>
                  <a:lnTo>
                    <a:pt x="0" y="0"/>
                  </a:lnTo>
                  <a:lnTo>
                    <a:pt x="12" y="7"/>
                  </a:lnTo>
                  <a:lnTo>
                    <a:pt x="16" y="17"/>
                  </a:lnTo>
                  <a:lnTo>
                    <a:pt x="17" y="26"/>
                  </a:lnTo>
                  <a:lnTo>
                    <a:pt x="23" y="65"/>
                  </a:lnTo>
                  <a:lnTo>
                    <a:pt x="12" y="76"/>
                  </a:lnTo>
                  <a:lnTo>
                    <a:pt x="9" y="45"/>
                  </a:lnTo>
                  <a:lnTo>
                    <a:pt x="5" y="27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5" name="Freeform 27"/>
            <p:cNvSpPr>
              <a:spLocks/>
            </p:cNvSpPr>
            <p:nvPr/>
          </p:nvSpPr>
          <p:spPr bwMode="auto">
            <a:xfrm>
              <a:off x="226" y="2104"/>
              <a:ext cx="122" cy="51"/>
            </a:xfrm>
            <a:custGeom>
              <a:avLst/>
              <a:gdLst>
                <a:gd name="T0" fmla="*/ 0 w 245"/>
                <a:gd name="T1" fmla="*/ 0 h 103"/>
                <a:gd name="T2" fmla="*/ 7 w 245"/>
                <a:gd name="T3" fmla="*/ 4 h 103"/>
                <a:gd name="T4" fmla="*/ 15 w 245"/>
                <a:gd name="T5" fmla="*/ 7 h 103"/>
                <a:gd name="T6" fmla="*/ 23 w 245"/>
                <a:gd name="T7" fmla="*/ 12 h 103"/>
                <a:gd name="T8" fmla="*/ 30 w 245"/>
                <a:gd name="T9" fmla="*/ 15 h 103"/>
                <a:gd name="T10" fmla="*/ 38 w 245"/>
                <a:gd name="T11" fmla="*/ 18 h 103"/>
                <a:gd name="T12" fmla="*/ 46 w 245"/>
                <a:gd name="T13" fmla="*/ 22 h 103"/>
                <a:gd name="T14" fmla="*/ 53 w 245"/>
                <a:gd name="T15" fmla="*/ 25 h 103"/>
                <a:gd name="T16" fmla="*/ 61 w 245"/>
                <a:gd name="T17" fmla="*/ 28 h 103"/>
                <a:gd name="T18" fmla="*/ 68 w 245"/>
                <a:gd name="T19" fmla="*/ 31 h 103"/>
                <a:gd name="T20" fmla="*/ 76 w 245"/>
                <a:gd name="T21" fmla="*/ 34 h 103"/>
                <a:gd name="T22" fmla="*/ 83 w 245"/>
                <a:gd name="T23" fmla="*/ 37 h 103"/>
                <a:gd name="T24" fmla="*/ 91 w 245"/>
                <a:gd name="T25" fmla="*/ 38 h 103"/>
                <a:gd name="T26" fmla="*/ 99 w 245"/>
                <a:gd name="T27" fmla="*/ 40 h 103"/>
                <a:gd name="T28" fmla="*/ 106 w 245"/>
                <a:gd name="T29" fmla="*/ 42 h 103"/>
                <a:gd name="T30" fmla="*/ 114 w 245"/>
                <a:gd name="T31" fmla="*/ 43 h 103"/>
                <a:gd name="T32" fmla="*/ 122 w 245"/>
                <a:gd name="T33" fmla="*/ 44 h 103"/>
                <a:gd name="T34" fmla="*/ 122 w 245"/>
                <a:gd name="T35" fmla="*/ 51 h 103"/>
                <a:gd name="T36" fmla="*/ 114 w 245"/>
                <a:gd name="T37" fmla="*/ 50 h 103"/>
                <a:gd name="T38" fmla="*/ 107 w 245"/>
                <a:gd name="T39" fmla="*/ 49 h 103"/>
                <a:gd name="T40" fmla="*/ 99 w 245"/>
                <a:gd name="T41" fmla="*/ 49 h 103"/>
                <a:gd name="T42" fmla="*/ 91 w 245"/>
                <a:gd name="T43" fmla="*/ 47 h 103"/>
                <a:gd name="T44" fmla="*/ 84 w 245"/>
                <a:gd name="T45" fmla="*/ 45 h 103"/>
                <a:gd name="T46" fmla="*/ 76 w 245"/>
                <a:gd name="T47" fmla="*/ 43 h 103"/>
                <a:gd name="T48" fmla="*/ 69 w 245"/>
                <a:gd name="T49" fmla="*/ 41 h 103"/>
                <a:gd name="T50" fmla="*/ 61 w 245"/>
                <a:gd name="T51" fmla="*/ 38 h 103"/>
                <a:gd name="T52" fmla="*/ 53 w 245"/>
                <a:gd name="T53" fmla="*/ 36 h 103"/>
                <a:gd name="T54" fmla="*/ 46 w 245"/>
                <a:gd name="T55" fmla="*/ 32 h 103"/>
                <a:gd name="T56" fmla="*/ 38 w 245"/>
                <a:gd name="T57" fmla="*/ 29 h 103"/>
                <a:gd name="T58" fmla="*/ 30 w 245"/>
                <a:gd name="T59" fmla="*/ 25 h 103"/>
                <a:gd name="T60" fmla="*/ 23 w 245"/>
                <a:gd name="T61" fmla="*/ 21 h 103"/>
                <a:gd name="T62" fmla="*/ 15 w 245"/>
                <a:gd name="T63" fmla="*/ 18 h 103"/>
                <a:gd name="T64" fmla="*/ 8 w 245"/>
                <a:gd name="T65" fmla="*/ 12 h 103"/>
                <a:gd name="T66" fmla="*/ 0 w 245"/>
                <a:gd name="T67" fmla="*/ 8 h 103"/>
                <a:gd name="T68" fmla="*/ 0 w 245"/>
                <a:gd name="T69" fmla="*/ 0 h 1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5"/>
                <a:gd name="T106" fmla="*/ 0 h 103"/>
                <a:gd name="T107" fmla="*/ 245 w 245"/>
                <a:gd name="T108" fmla="*/ 103 h 1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5" h="103">
                  <a:moveTo>
                    <a:pt x="0" y="0"/>
                  </a:moveTo>
                  <a:lnTo>
                    <a:pt x="15" y="8"/>
                  </a:lnTo>
                  <a:lnTo>
                    <a:pt x="31" y="15"/>
                  </a:lnTo>
                  <a:lnTo>
                    <a:pt x="46" y="24"/>
                  </a:lnTo>
                  <a:lnTo>
                    <a:pt x="61" y="31"/>
                  </a:lnTo>
                  <a:lnTo>
                    <a:pt x="76" y="37"/>
                  </a:lnTo>
                  <a:lnTo>
                    <a:pt x="92" y="44"/>
                  </a:lnTo>
                  <a:lnTo>
                    <a:pt x="106" y="51"/>
                  </a:lnTo>
                  <a:lnTo>
                    <a:pt x="122" y="56"/>
                  </a:lnTo>
                  <a:lnTo>
                    <a:pt x="137" y="63"/>
                  </a:lnTo>
                  <a:lnTo>
                    <a:pt x="153" y="68"/>
                  </a:lnTo>
                  <a:lnTo>
                    <a:pt x="167" y="74"/>
                  </a:lnTo>
                  <a:lnTo>
                    <a:pt x="183" y="77"/>
                  </a:lnTo>
                  <a:lnTo>
                    <a:pt x="199" y="80"/>
                  </a:lnTo>
                  <a:lnTo>
                    <a:pt x="213" y="84"/>
                  </a:lnTo>
                  <a:lnTo>
                    <a:pt x="229" y="87"/>
                  </a:lnTo>
                  <a:lnTo>
                    <a:pt x="245" y="89"/>
                  </a:lnTo>
                  <a:lnTo>
                    <a:pt x="245" y="103"/>
                  </a:lnTo>
                  <a:lnTo>
                    <a:pt x="229" y="101"/>
                  </a:lnTo>
                  <a:lnTo>
                    <a:pt x="214" y="99"/>
                  </a:lnTo>
                  <a:lnTo>
                    <a:pt x="199" y="98"/>
                  </a:lnTo>
                  <a:lnTo>
                    <a:pt x="183" y="94"/>
                  </a:lnTo>
                  <a:lnTo>
                    <a:pt x="168" y="91"/>
                  </a:lnTo>
                  <a:lnTo>
                    <a:pt x="153" y="87"/>
                  </a:lnTo>
                  <a:lnTo>
                    <a:pt x="138" y="82"/>
                  </a:lnTo>
                  <a:lnTo>
                    <a:pt x="122" y="77"/>
                  </a:lnTo>
                  <a:lnTo>
                    <a:pt x="107" y="72"/>
                  </a:lnTo>
                  <a:lnTo>
                    <a:pt x="92" y="65"/>
                  </a:lnTo>
                  <a:lnTo>
                    <a:pt x="77" y="58"/>
                  </a:lnTo>
                  <a:lnTo>
                    <a:pt x="61" y="51"/>
                  </a:lnTo>
                  <a:lnTo>
                    <a:pt x="47" y="43"/>
                  </a:lnTo>
                  <a:lnTo>
                    <a:pt x="31" y="36"/>
                  </a:lnTo>
                  <a:lnTo>
                    <a:pt x="16" y="25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6" name="Freeform 28"/>
            <p:cNvSpPr>
              <a:spLocks/>
            </p:cNvSpPr>
            <p:nvPr/>
          </p:nvSpPr>
          <p:spPr bwMode="auto">
            <a:xfrm>
              <a:off x="226" y="2068"/>
              <a:ext cx="173" cy="41"/>
            </a:xfrm>
            <a:custGeom>
              <a:avLst/>
              <a:gdLst>
                <a:gd name="T0" fmla="*/ 1 w 347"/>
                <a:gd name="T1" fmla="*/ 1 h 81"/>
                <a:gd name="T2" fmla="*/ 2 w 347"/>
                <a:gd name="T3" fmla="*/ 0 h 81"/>
                <a:gd name="T4" fmla="*/ 13 w 347"/>
                <a:gd name="T5" fmla="*/ 5 h 81"/>
                <a:gd name="T6" fmla="*/ 23 w 347"/>
                <a:gd name="T7" fmla="*/ 11 h 81"/>
                <a:gd name="T8" fmla="*/ 34 w 347"/>
                <a:gd name="T9" fmla="*/ 16 h 81"/>
                <a:gd name="T10" fmla="*/ 45 w 347"/>
                <a:gd name="T11" fmla="*/ 19 h 81"/>
                <a:gd name="T12" fmla="*/ 55 w 347"/>
                <a:gd name="T13" fmla="*/ 23 h 81"/>
                <a:gd name="T14" fmla="*/ 66 w 347"/>
                <a:gd name="T15" fmla="*/ 26 h 81"/>
                <a:gd name="T16" fmla="*/ 77 w 347"/>
                <a:gd name="T17" fmla="*/ 29 h 81"/>
                <a:gd name="T18" fmla="*/ 88 w 347"/>
                <a:gd name="T19" fmla="*/ 30 h 81"/>
                <a:gd name="T20" fmla="*/ 98 w 347"/>
                <a:gd name="T21" fmla="*/ 31 h 81"/>
                <a:gd name="T22" fmla="*/ 109 w 347"/>
                <a:gd name="T23" fmla="*/ 31 h 81"/>
                <a:gd name="T24" fmla="*/ 120 w 347"/>
                <a:gd name="T25" fmla="*/ 31 h 81"/>
                <a:gd name="T26" fmla="*/ 130 w 347"/>
                <a:gd name="T27" fmla="*/ 30 h 81"/>
                <a:gd name="T28" fmla="*/ 141 w 347"/>
                <a:gd name="T29" fmla="*/ 29 h 81"/>
                <a:gd name="T30" fmla="*/ 152 w 347"/>
                <a:gd name="T31" fmla="*/ 26 h 81"/>
                <a:gd name="T32" fmla="*/ 162 w 347"/>
                <a:gd name="T33" fmla="*/ 23 h 81"/>
                <a:gd name="T34" fmla="*/ 173 w 347"/>
                <a:gd name="T35" fmla="*/ 18 h 81"/>
                <a:gd name="T36" fmla="*/ 170 w 347"/>
                <a:gd name="T37" fmla="*/ 27 h 81"/>
                <a:gd name="T38" fmla="*/ 159 w 347"/>
                <a:gd name="T39" fmla="*/ 31 h 81"/>
                <a:gd name="T40" fmla="*/ 149 w 347"/>
                <a:gd name="T41" fmla="*/ 35 h 81"/>
                <a:gd name="T42" fmla="*/ 139 w 347"/>
                <a:gd name="T43" fmla="*/ 37 h 81"/>
                <a:gd name="T44" fmla="*/ 129 w 347"/>
                <a:gd name="T45" fmla="*/ 39 h 81"/>
                <a:gd name="T46" fmla="*/ 119 w 347"/>
                <a:gd name="T47" fmla="*/ 40 h 81"/>
                <a:gd name="T48" fmla="*/ 109 w 347"/>
                <a:gd name="T49" fmla="*/ 41 h 81"/>
                <a:gd name="T50" fmla="*/ 98 w 347"/>
                <a:gd name="T51" fmla="*/ 40 h 81"/>
                <a:gd name="T52" fmla="*/ 88 w 347"/>
                <a:gd name="T53" fmla="*/ 39 h 81"/>
                <a:gd name="T54" fmla="*/ 78 w 347"/>
                <a:gd name="T55" fmla="*/ 37 h 81"/>
                <a:gd name="T56" fmla="*/ 68 w 347"/>
                <a:gd name="T57" fmla="*/ 36 h 81"/>
                <a:gd name="T58" fmla="*/ 57 w 347"/>
                <a:gd name="T59" fmla="*/ 32 h 81"/>
                <a:gd name="T60" fmla="*/ 47 w 347"/>
                <a:gd name="T61" fmla="*/ 29 h 81"/>
                <a:gd name="T62" fmla="*/ 37 w 347"/>
                <a:gd name="T63" fmla="*/ 25 h 81"/>
                <a:gd name="T64" fmla="*/ 26 w 347"/>
                <a:gd name="T65" fmla="*/ 21 h 81"/>
                <a:gd name="T66" fmla="*/ 16 w 347"/>
                <a:gd name="T67" fmla="*/ 16 h 81"/>
                <a:gd name="T68" fmla="*/ 6 w 347"/>
                <a:gd name="T69" fmla="*/ 11 h 81"/>
                <a:gd name="T70" fmla="*/ 0 w 347"/>
                <a:gd name="T71" fmla="*/ 5 h 81"/>
                <a:gd name="T72" fmla="*/ 1 w 347"/>
                <a:gd name="T73" fmla="*/ 1 h 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47"/>
                <a:gd name="T112" fmla="*/ 0 h 81"/>
                <a:gd name="T113" fmla="*/ 347 w 347"/>
                <a:gd name="T114" fmla="*/ 81 h 8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47" h="81">
                  <a:moveTo>
                    <a:pt x="2" y="2"/>
                  </a:moveTo>
                  <a:lnTo>
                    <a:pt x="4" y="0"/>
                  </a:lnTo>
                  <a:lnTo>
                    <a:pt x="26" y="10"/>
                  </a:lnTo>
                  <a:lnTo>
                    <a:pt x="47" y="21"/>
                  </a:lnTo>
                  <a:lnTo>
                    <a:pt x="69" y="31"/>
                  </a:lnTo>
                  <a:lnTo>
                    <a:pt x="90" y="38"/>
                  </a:lnTo>
                  <a:lnTo>
                    <a:pt x="111" y="45"/>
                  </a:lnTo>
                  <a:lnTo>
                    <a:pt x="133" y="52"/>
                  </a:lnTo>
                  <a:lnTo>
                    <a:pt x="154" y="57"/>
                  </a:lnTo>
                  <a:lnTo>
                    <a:pt x="176" y="59"/>
                  </a:lnTo>
                  <a:lnTo>
                    <a:pt x="197" y="62"/>
                  </a:lnTo>
                  <a:lnTo>
                    <a:pt x="218" y="62"/>
                  </a:lnTo>
                  <a:lnTo>
                    <a:pt x="240" y="62"/>
                  </a:lnTo>
                  <a:lnTo>
                    <a:pt x="261" y="60"/>
                  </a:lnTo>
                  <a:lnTo>
                    <a:pt x="282" y="57"/>
                  </a:lnTo>
                  <a:lnTo>
                    <a:pt x="304" y="52"/>
                  </a:lnTo>
                  <a:lnTo>
                    <a:pt x="325" y="45"/>
                  </a:lnTo>
                  <a:lnTo>
                    <a:pt x="347" y="36"/>
                  </a:lnTo>
                  <a:lnTo>
                    <a:pt x="340" y="53"/>
                  </a:lnTo>
                  <a:lnTo>
                    <a:pt x="319" y="62"/>
                  </a:lnTo>
                  <a:lnTo>
                    <a:pt x="299" y="69"/>
                  </a:lnTo>
                  <a:lnTo>
                    <a:pt x="278" y="74"/>
                  </a:lnTo>
                  <a:lnTo>
                    <a:pt x="258" y="77"/>
                  </a:lnTo>
                  <a:lnTo>
                    <a:pt x="238" y="79"/>
                  </a:lnTo>
                  <a:lnTo>
                    <a:pt x="218" y="81"/>
                  </a:lnTo>
                  <a:lnTo>
                    <a:pt x="197" y="79"/>
                  </a:lnTo>
                  <a:lnTo>
                    <a:pt x="177" y="77"/>
                  </a:lnTo>
                  <a:lnTo>
                    <a:pt x="156" y="74"/>
                  </a:lnTo>
                  <a:lnTo>
                    <a:pt x="136" y="71"/>
                  </a:lnTo>
                  <a:lnTo>
                    <a:pt x="115" y="64"/>
                  </a:lnTo>
                  <a:lnTo>
                    <a:pt x="95" y="57"/>
                  </a:lnTo>
                  <a:lnTo>
                    <a:pt x="74" y="50"/>
                  </a:lnTo>
                  <a:lnTo>
                    <a:pt x="53" y="41"/>
                  </a:lnTo>
                  <a:lnTo>
                    <a:pt x="33" y="31"/>
                  </a:lnTo>
                  <a:lnTo>
                    <a:pt x="12" y="21"/>
                  </a:lnTo>
                  <a:lnTo>
                    <a:pt x="0" y="1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7" name="Freeform 29"/>
            <p:cNvSpPr>
              <a:spLocks/>
            </p:cNvSpPr>
            <p:nvPr/>
          </p:nvSpPr>
          <p:spPr bwMode="auto">
            <a:xfrm>
              <a:off x="359" y="1197"/>
              <a:ext cx="5" cy="3"/>
            </a:xfrm>
            <a:custGeom>
              <a:avLst/>
              <a:gdLst>
                <a:gd name="T0" fmla="*/ 2 w 8"/>
                <a:gd name="T1" fmla="*/ 0 h 7"/>
                <a:gd name="T2" fmla="*/ 0 w 8"/>
                <a:gd name="T3" fmla="*/ 1 h 7"/>
                <a:gd name="T4" fmla="*/ 5 w 8"/>
                <a:gd name="T5" fmla="*/ 3 h 7"/>
                <a:gd name="T6" fmla="*/ 2 w 8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7"/>
                <a:gd name="T14" fmla="*/ 8 w 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7">
                  <a:moveTo>
                    <a:pt x="3" y="0"/>
                  </a:moveTo>
                  <a:lnTo>
                    <a:pt x="0" y="2"/>
                  </a:lnTo>
                  <a:lnTo>
                    <a:pt x="8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8" name="Freeform 30"/>
            <p:cNvSpPr>
              <a:spLocks/>
            </p:cNvSpPr>
            <p:nvPr/>
          </p:nvSpPr>
          <p:spPr bwMode="auto">
            <a:xfrm>
              <a:off x="367" y="1370"/>
              <a:ext cx="1" cy="6"/>
            </a:xfrm>
            <a:custGeom>
              <a:avLst/>
              <a:gdLst>
                <a:gd name="T0" fmla="*/ 1 w 3"/>
                <a:gd name="T1" fmla="*/ 0 h 12"/>
                <a:gd name="T2" fmla="*/ 0 w 3"/>
                <a:gd name="T3" fmla="*/ 6 h 12"/>
                <a:gd name="T4" fmla="*/ 1 w 3"/>
                <a:gd name="T5" fmla="*/ 0 h 12"/>
                <a:gd name="T6" fmla="*/ 0 60000 65536"/>
                <a:gd name="T7" fmla="*/ 0 60000 65536"/>
                <a:gd name="T8" fmla="*/ 0 60000 65536"/>
                <a:gd name="T9" fmla="*/ 0 w 3"/>
                <a:gd name="T10" fmla="*/ 0 h 12"/>
                <a:gd name="T11" fmla="*/ 3 w 3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2">
                  <a:moveTo>
                    <a:pt x="3" y="0"/>
                  </a:moveTo>
                  <a:lnTo>
                    <a:pt x="0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69" name="Freeform 31"/>
            <p:cNvSpPr>
              <a:spLocks/>
            </p:cNvSpPr>
            <p:nvPr/>
          </p:nvSpPr>
          <p:spPr bwMode="auto">
            <a:xfrm>
              <a:off x="371" y="1398"/>
              <a:ext cx="37" cy="90"/>
            </a:xfrm>
            <a:custGeom>
              <a:avLst/>
              <a:gdLst>
                <a:gd name="T0" fmla="*/ 0 w 73"/>
                <a:gd name="T1" fmla="*/ 29 h 181"/>
                <a:gd name="T2" fmla="*/ 0 w 73"/>
                <a:gd name="T3" fmla="*/ 19 h 181"/>
                <a:gd name="T4" fmla="*/ 4 w 73"/>
                <a:gd name="T5" fmla="*/ 18 h 181"/>
                <a:gd name="T6" fmla="*/ 8 w 73"/>
                <a:gd name="T7" fmla="*/ 16 h 181"/>
                <a:gd name="T8" fmla="*/ 10 w 73"/>
                <a:gd name="T9" fmla="*/ 13 h 181"/>
                <a:gd name="T10" fmla="*/ 12 w 73"/>
                <a:gd name="T11" fmla="*/ 9 h 181"/>
                <a:gd name="T12" fmla="*/ 14 w 73"/>
                <a:gd name="T13" fmla="*/ 6 h 181"/>
                <a:gd name="T14" fmla="*/ 16 w 73"/>
                <a:gd name="T15" fmla="*/ 2 h 181"/>
                <a:gd name="T16" fmla="*/ 19 w 73"/>
                <a:gd name="T17" fmla="*/ 1 h 181"/>
                <a:gd name="T18" fmla="*/ 22 w 73"/>
                <a:gd name="T19" fmla="*/ 0 h 181"/>
                <a:gd name="T20" fmla="*/ 37 w 73"/>
                <a:gd name="T21" fmla="*/ 30 h 181"/>
                <a:gd name="T22" fmla="*/ 35 w 73"/>
                <a:gd name="T23" fmla="*/ 38 h 181"/>
                <a:gd name="T24" fmla="*/ 24 w 73"/>
                <a:gd name="T25" fmla="*/ 20 h 181"/>
                <a:gd name="T26" fmla="*/ 21 w 73"/>
                <a:gd name="T27" fmla="*/ 22 h 181"/>
                <a:gd name="T28" fmla="*/ 26 w 73"/>
                <a:gd name="T29" fmla="*/ 36 h 181"/>
                <a:gd name="T30" fmla="*/ 29 w 73"/>
                <a:gd name="T31" fmla="*/ 36 h 181"/>
                <a:gd name="T32" fmla="*/ 23 w 73"/>
                <a:gd name="T33" fmla="*/ 40 h 181"/>
                <a:gd name="T34" fmla="*/ 19 w 73"/>
                <a:gd name="T35" fmla="*/ 45 h 181"/>
                <a:gd name="T36" fmla="*/ 16 w 73"/>
                <a:gd name="T37" fmla="*/ 51 h 181"/>
                <a:gd name="T38" fmla="*/ 13 w 73"/>
                <a:gd name="T39" fmla="*/ 58 h 181"/>
                <a:gd name="T40" fmla="*/ 11 w 73"/>
                <a:gd name="T41" fmla="*/ 64 h 181"/>
                <a:gd name="T42" fmla="*/ 10 w 73"/>
                <a:gd name="T43" fmla="*/ 72 h 181"/>
                <a:gd name="T44" fmla="*/ 9 w 73"/>
                <a:gd name="T45" fmla="*/ 81 h 181"/>
                <a:gd name="T46" fmla="*/ 7 w 73"/>
                <a:gd name="T47" fmla="*/ 90 h 181"/>
                <a:gd name="T48" fmla="*/ 4 w 73"/>
                <a:gd name="T49" fmla="*/ 75 h 181"/>
                <a:gd name="T50" fmla="*/ 2 w 73"/>
                <a:gd name="T51" fmla="*/ 60 h 181"/>
                <a:gd name="T52" fmla="*/ 1 w 73"/>
                <a:gd name="T53" fmla="*/ 45 h 181"/>
                <a:gd name="T54" fmla="*/ 0 w 73"/>
                <a:gd name="T55" fmla="*/ 29 h 18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73"/>
                <a:gd name="T85" fmla="*/ 0 h 181"/>
                <a:gd name="T86" fmla="*/ 73 w 73"/>
                <a:gd name="T87" fmla="*/ 181 h 18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73" h="181">
                  <a:moveTo>
                    <a:pt x="0" y="59"/>
                  </a:moveTo>
                  <a:lnTo>
                    <a:pt x="0" y="38"/>
                  </a:lnTo>
                  <a:lnTo>
                    <a:pt x="8" y="36"/>
                  </a:lnTo>
                  <a:lnTo>
                    <a:pt x="15" y="33"/>
                  </a:lnTo>
                  <a:lnTo>
                    <a:pt x="19" y="26"/>
                  </a:lnTo>
                  <a:lnTo>
                    <a:pt x="23" y="19"/>
                  </a:lnTo>
                  <a:lnTo>
                    <a:pt x="27" y="12"/>
                  </a:lnTo>
                  <a:lnTo>
                    <a:pt x="31" y="5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73" y="60"/>
                  </a:lnTo>
                  <a:lnTo>
                    <a:pt x="70" y="76"/>
                  </a:lnTo>
                  <a:lnTo>
                    <a:pt x="47" y="40"/>
                  </a:lnTo>
                  <a:lnTo>
                    <a:pt x="42" y="45"/>
                  </a:lnTo>
                  <a:lnTo>
                    <a:pt x="52" y="73"/>
                  </a:lnTo>
                  <a:lnTo>
                    <a:pt x="57" y="73"/>
                  </a:lnTo>
                  <a:lnTo>
                    <a:pt x="46" y="81"/>
                  </a:lnTo>
                  <a:lnTo>
                    <a:pt x="38" y="90"/>
                  </a:lnTo>
                  <a:lnTo>
                    <a:pt x="31" y="102"/>
                  </a:lnTo>
                  <a:lnTo>
                    <a:pt x="26" y="116"/>
                  </a:lnTo>
                  <a:lnTo>
                    <a:pt x="22" y="129"/>
                  </a:lnTo>
                  <a:lnTo>
                    <a:pt x="19" y="145"/>
                  </a:lnTo>
                  <a:lnTo>
                    <a:pt x="17" y="162"/>
                  </a:lnTo>
                  <a:lnTo>
                    <a:pt x="14" y="181"/>
                  </a:lnTo>
                  <a:lnTo>
                    <a:pt x="7" y="150"/>
                  </a:lnTo>
                  <a:lnTo>
                    <a:pt x="3" y="121"/>
                  </a:lnTo>
                  <a:lnTo>
                    <a:pt x="1" y="91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B2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0" name="Freeform 32"/>
            <p:cNvSpPr>
              <a:spLocks/>
            </p:cNvSpPr>
            <p:nvPr/>
          </p:nvSpPr>
          <p:spPr bwMode="auto">
            <a:xfrm>
              <a:off x="371" y="1367"/>
              <a:ext cx="17" cy="34"/>
            </a:xfrm>
            <a:custGeom>
              <a:avLst/>
              <a:gdLst>
                <a:gd name="T0" fmla="*/ 2 w 34"/>
                <a:gd name="T1" fmla="*/ 18 h 67"/>
                <a:gd name="T2" fmla="*/ 2 w 34"/>
                <a:gd name="T3" fmla="*/ 0 h 67"/>
                <a:gd name="T4" fmla="*/ 17 w 34"/>
                <a:gd name="T5" fmla="*/ 19 h 67"/>
                <a:gd name="T6" fmla="*/ 15 w 34"/>
                <a:gd name="T7" fmla="*/ 23 h 67"/>
                <a:gd name="T8" fmla="*/ 13 w 34"/>
                <a:gd name="T9" fmla="*/ 26 h 67"/>
                <a:gd name="T10" fmla="*/ 11 w 34"/>
                <a:gd name="T11" fmla="*/ 29 h 67"/>
                <a:gd name="T12" fmla="*/ 10 w 34"/>
                <a:gd name="T13" fmla="*/ 31 h 67"/>
                <a:gd name="T14" fmla="*/ 8 w 34"/>
                <a:gd name="T15" fmla="*/ 32 h 67"/>
                <a:gd name="T16" fmla="*/ 6 w 34"/>
                <a:gd name="T17" fmla="*/ 33 h 67"/>
                <a:gd name="T18" fmla="*/ 3 w 34"/>
                <a:gd name="T19" fmla="*/ 34 h 67"/>
                <a:gd name="T20" fmla="*/ 0 w 34"/>
                <a:gd name="T21" fmla="*/ 34 h 67"/>
                <a:gd name="T22" fmla="*/ 2 w 34"/>
                <a:gd name="T23" fmla="*/ 18 h 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67"/>
                <a:gd name="T38" fmla="*/ 34 w 34"/>
                <a:gd name="T39" fmla="*/ 67 h 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67">
                  <a:moveTo>
                    <a:pt x="3" y="36"/>
                  </a:moveTo>
                  <a:lnTo>
                    <a:pt x="4" y="0"/>
                  </a:lnTo>
                  <a:lnTo>
                    <a:pt x="34" y="38"/>
                  </a:lnTo>
                  <a:lnTo>
                    <a:pt x="29" y="45"/>
                  </a:lnTo>
                  <a:lnTo>
                    <a:pt x="25" y="52"/>
                  </a:lnTo>
                  <a:lnTo>
                    <a:pt x="22" y="57"/>
                  </a:lnTo>
                  <a:lnTo>
                    <a:pt x="19" y="61"/>
                  </a:lnTo>
                  <a:lnTo>
                    <a:pt x="16" y="64"/>
                  </a:lnTo>
                  <a:lnTo>
                    <a:pt x="12" y="66"/>
                  </a:lnTo>
                  <a:lnTo>
                    <a:pt x="6" y="67"/>
                  </a:lnTo>
                  <a:lnTo>
                    <a:pt x="0" y="67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1" name="Freeform 33"/>
            <p:cNvSpPr>
              <a:spLocks/>
            </p:cNvSpPr>
            <p:nvPr/>
          </p:nvSpPr>
          <p:spPr bwMode="auto">
            <a:xfrm>
              <a:off x="376" y="1304"/>
              <a:ext cx="27" cy="68"/>
            </a:xfrm>
            <a:custGeom>
              <a:avLst/>
              <a:gdLst>
                <a:gd name="T0" fmla="*/ 1 w 54"/>
                <a:gd name="T1" fmla="*/ 47 h 136"/>
                <a:gd name="T2" fmla="*/ 15 w 54"/>
                <a:gd name="T3" fmla="*/ 0 h 136"/>
                <a:gd name="T4" fmla="*/ 21 w 54"/>
                <a:gd name="T5" fmla="*/ 8 h 136"/>
                <a:gd name="T6" fmla="*/ 22 w 54"/>
                <a:gd name="T7" fmla="*/ 14 h 136"/>
                <a:gd name="T8" fmla="*/ 20 w 54"/>
                <a:gd name="T9" fmla="*/ 11 h 136"/>
                <a:gd name="T10" fmla="*/ 18 w 54"/>
                <a:gd name="T11" fmla="*/ 11 h 136"/>
                <a:gd name="T12" fmla="*/ 17 w 54"/>
                <a:gd name="T13" fmla="*/ 12 h 136"/>
                <a:gd name="T14" fmla="*/ 15 w 54"/>
                <a:gd name="T15" fmla="*/ 16 h 136"/>
                <a:gd name="T16" fmla="*/ 20 w 54"/>
                <a:gd name="T17" fmla="*/ 14 h 136"/>
                <a:gd name="T18" fmla="*/ 24 w 54"/>
                <a:gd name="T19" fmla="*/ 16 h 136"/>
                <a:gd name="T20" fmla="*/ 26 w 54"/>
                <a:gd name="T21" fmla="*/ 23 h 136"/>
                <a:gd name="T22" fmla="*/ 27 w 54"/>
                <a:gd name="T23" fmla="*/ 33 h 136"/>
                <a:gd name="T24" fmla="*/ 27 w 54"/>
                <a:gd name="T25" fmla="*/ 43 h 136"/>
                <a:gd name="T26" fmla="*/ 27 w 54"/>
                <a:gd name="T27" fmla="*/ 53 h 136"/>
                <a:gd name="T28" fmla="*/ 26 w 54"/>
                <a:gd name="T29" fmla="*/ 62 h 136"/>
                <a:gd name="T30" fmla="*/ 26 w 54"/>
                <a:gd name="T31" fmla="*/ 68 h 136"/>
                <a:gd name="T32" fmla="*/ 24 w 54"/>
                <a:gd name="T33" fmla="*/ 65 h 136"/>
                <a:gd name="T34" fmla="*/ 23 w 54"/>
                <a:gd name="T35" fmla="*/ 61 h 136"/>
                <a:gd name="T36" fmla="*/ 20 w 54"/>
                <a:gd name="T37" fmla="*/ 58 h 136"/>
                <a:gd name="T38" fmla="*/ 18 w 54"/>
                <a:gd name="T39" fmla="*/ 54 h 136"/>
                <a:gd name="T40" fmla="*/ 16 w 54"/>
                <a:gd name="T41" fmla="*/ 51 h 136"/>
                <a:gd name="T42" fmla="*/ 14 w 54"/>
                <a:gd name="T43" fmla="*/ 47 h 136"/>
                <a:gd name="T44" fmla="*/ 12 w 54"/>
                <a:gd name="T45" fmla="*/ 46 h 136"/>
                <a:gd name="T46" fmla="*/ 9 w 54"/>
                <a:gd name="T47" fmla="*/ 44 h 136"/>
                <a:gd name="T48" fmla="*/ 13 w 54"/>
                <a:gd name="T49" fmla="*/ 58 h 136"/>
                <a:gd name="T50" fmla="*/ 0 w 54"/>
                <a:gd name="T51" fmla="*/ 52 h 136"/>
                <a:gd name="T52" fmla="*/ 1 w 54"/>
                <a:gd name="T53" fmla="*/ 47 h 1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4"/>
                <a:gd name="T82" fmla="*/ 0 h 136"/>
                <a:gd name="T83" fmla="*/ 54 w 54"/>
                <a:gd name="T84" fmla="*/ 136 h 1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4" h="136">
                  <a:moveTo>
                    <a:pt x="2" y="93"/>
                  </a:moveTo>
                  <a:lnTo>
                    <a:pt x="30" y="0"/>
                  </a:lnTo>
                  <a:lnTo>
                    <a:pt x="42" y="15"/>
                  </a:lnTo>
                  <a:lnTo>
                    <a:pt x="43" y="27"/>
                  </a:lnTo>
                  <a:lnTo>
                    <a:pt x="39" y="22"/>
                  </a:lnTo>
                  <a:lnTo>
                    <a:pt x="36" y="22"/>
                  </a:lnTo>
                  <a:lnTo>
                    <a:pt x="33" y="24"/>
                  </a:lnTo>
                  <a:lnTo>
                    <a:pt x="29" y="31"/>
                  </a:lnTo>
                  <a:lnTo>
                    <a:pt x="39" y="27"/>
                  </a:lnTo>
                  <a:lnTo>
                    <a:pt x="47" y="32"/>
                  </a:lnTo>
                  <a:lnTo>
                    <a:pt x="51" y="46"/>
                  </a:lnTo>
                  <a:lnTo>
                    <a:pt x="53" y="65"/>
                  </a:lnTo>
                  <a:lnTo>
                    <a:pt x="54" y="86"/>
                  </a:lnTo>
                  <a:lnTo>
                    <a:pt x="53" y="106"/>
                  </a:lnTo>
                  <a:lnTo>
                    <a:pt x="52" y="124"/>
                  </a:lnTo>
                  <a:lnTo>
                    <a:pt x="52" y="136"/>
                  </a:lnTo>
                  <a:lnTo>
                    <a:pt x="48" y="129"/>
                  </a:lnTo>
                  <a:lnTo>
                    <a:pt x="45" y="122"/>
                  </a:lnTo>
                  <a:lnTo>
                    <a:pt x="40" y="115"/>
                  </a:lnTo>
                  <a:lnTo>
                    <a:pt x="36" y="108"/>
                  </a:lnTo>
                  <a:lnTo>
                    <a:pt x="32" y="101"/>
                  </a:lnTo>
                  <a:lnTo>
                    <a:pt x="28" y="94"/>
                  </a:lnTo>
                  <a:lnTo>
                    <a:pt x="24" y="91"/>
                  </a:lnTo>
                  <a:lnTo>
                    <a:pt x="18" y="87"/>
                  </a:lnTo>
                  <a:lnTo>
                    <a:pt x="25" y="115"/>
                  </a:lnTo>
                  <a:lnTo>
                    <a:pt x="0" y="103"/>
                  </a:lnTo>
                  <a:lnTo>
                    <a:pt x="2" y="93"/>
                  </a:lnTo>
                  <a:close/>
                </a:path>
              </a:pathLst>
            </a:custGeom>
            <a:solidFill>
              <a:srgbClr val="B2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2" name="Freeform 34"/>
            <p:cNvSpPr>
              <a:spLocks/>
            </p:cNvSpPr>
            <p:nvPr/>
          </p:nvSpPr>
          <p:spPr bwMode="auto">
            <a:xfrm>
              <a:off x="381" y="1284"/>
              <a:ext cx="11" cy="25"/>
            </a:xfrm>
            <a:custGeom>
              <a:avLst/>
              <a:gdLst>
                <a:gd name="T0" fmla="*/ 0 w 21"/>
                <a:gd name="T1" fmla="*/ 24 h 52"/>
                <a:gd name="T2" fmla="*/ 2 w 21"/>
                <a:gd name="T3" fmla="*/ 16 h 52"/>
                <a:gd name="T4" fmla="*/ 11 w 21"/>
                <a:gd name="T5" fmla="*/ 0 h 52"/>
                <a:gd name="T6" fmla="*/ 5 w 21"/>
                <a:gd name="T7" fmla="*/ 14 h 52"/>
                <a:gd name="T8" fmla="*/ 1 w 21"/>
                <a:gd name="T9" fmla="*/ 25 h 52"/>
                <a:gd name="T10" fmla="*/ 0 w 21"/>
                <a:gd name="T11" fmla="*/ 24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52"/>
                <a:gd name="T20" fmla="*/ 21 w 21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52">
                  <a:moveTo>
                    <a:pt x="0" y="50"/>
                  </a:moveTo>
                  <a:lnTo>
                    <a:pt x="3" y="33"/>
                  </a:lnTo>
                  <a:lnTo>
                    <a:pt x="21" y="0"/>
                  </a:lnTo>
                  <a:lnTo>
                    <a:pt x="10" y="30"/>
                  </a:lnTo>
                  <a:lnTo>
                    <a:pt x="2" y="52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3" name="Freeform 35"/>
            <p:cNvSpPr>
              <a:spLocks/>
            </p:cNvSpPr>
            <p:nvPr/>
          </p:nvSpPr>
          <p:spPr bwMode="auto">
            <a:xfrm>
              <a:off x="384" y="1478"/>
              <a:ext cx="14" cy="52"/>
            </a:xfrm>
            <a:custGeom>
              <a:avLst/>
              <a:gdLst>
                <a:gd name="T0" fmla="*/ 0 w 27"/>
                <a:gd name="T1" fmla="*/ 10 h 104"/>
                <a:gd name="T2" fmla="*/ 1 w 27"/>
                <a:gd name="T3" fmla="*/ 0 h 104"/>
                <a:gd name="T4" fmla="*/ 8 w 27"/>
                <a:gd name="T5" fmla="*/ 10 h 104"/>
                <a:gd name="T6" fmla="*/ 7 w 27"/>
                <a:gd name="T7" fmla="*/ 14 h 104"/>
                <a:gd name="T8" fmla="*/ 4 w 27"/>
                <a:gd name="T9" fmla="*/ 13 h 104"/>
                <a:gd name="T10" fmla="*/ 14 w 27"/>
                <a:gd name="T11" fmla="*/ 44 h 104"/>
                <a:gd name="T12" fmla="*/ 6 w 27"/>
                <a:gd name="T13" fmla="*/ 52 h 104"/>
                <a:gd name="T14" fmla="*/ 0 w 27"/>
                <a:gd name="T15" fmla="*/ 10 h 1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104"/>
                <a:gd name="T26" fmla="*/ 27 w 27"/>
                <a:gd name="T27" fmla="*/ 104 h 1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104">
                  <a:moveTo>
                    <a:pt x="0" y="19"/>
                  </a:moveTo>
                  <a:lnTo>
                    <a:pt x="2" y="0"/>
                  </a:lnTo>
                  <a:lnTo>
                    <a:pt x="16" y="19"/>
                  </a:lnTo>
                  <a:lnTo>
                    <a:pt x="14" y="28"/>
                  </a:lnTo>
                  <a:lnTo>
                    <a:pt x="8" y="26"/>
                  </a:lnTo>
                  <a:lnTo>
                    <a:pt x="27" y="88"/>
                  </a:lnTo>
                  <a:lnTo>
                    <a:pt x="11" y="104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2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4" name="Freeform 36"/>
            <p:cNvSpPr>
              <a:spLocks/>
            </p:cNvSpPr>
            <p:nvPr/>
          </p:nvSpPr>
          <p:spPr bwMode="auto">
            <a:xfrm>
              <a:off x="385" y="1544"/>
              <a:ext cx="2" cy="6"/>
            </a:xfrm>
            <a:custGeom>
              <a:avLst/>
              <a:gdLst>
                <a:gd name="T0" fmla="*/ 0 w 3"/>
                <a:gd name="T1" fmla="*/ 0 h 12"/>
                <a:gd name="T2" fmla="*/ 2 w 3"/>
                <a:gd name="T3" fmla="*/ 6 h 12"/>
                <a:gd name="T4" fmla="*/ 0 w 3"/>
                <a:gd name="T5" fmla="*/ 0 h 12"/>
                <a:gd name="T6" fmla="*/ 0 60000 65536"/>
                <a:gd name="T7" fmla="*/ 0 60000 65536"/>
                <a:gd name="T8" fmla="*/ 0 60000 65536"/>
                <a:gd name="T9" fmla="*/ 0 w 3"/>
                <a:gd name="T10" fmla="*/ 0 h 12"/>
                <a:gd name="T11" fmla="*/ 3 w 3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2">
                  <a:moveTo>
                    <a:pt x="0" y="0"/>
                  </a:moveTo>
                  <a:lnTo>
                    <a:pt x="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5" name="Freeform 37"/>
            <p:cNvSpPr>
              <a:spLocks/>
            </p:cNvSpPr>
            <p:nvPr/>
          </p:nvSpPr>
          <p:spPr bwMode="auto">
            <a:xfrm>
              <a:off x="387" y="1445"/>
              <a:ext cx="15" cy="54"/>
            </a:xfrm>
            <a:custGeom>
              <a:avLst/>
              <a:gdLst>
                <a:gd name="T0" fmla="*/ 0 w 32"/>
                <a:gd name="T1" fmla="*/ 21 h 107"/>
                <a:gd name="T2" fmla="*/ 12 w 32"/>
                <a:gd name="T3" fmla="*/ 0 h 107"/>
                <a:gd name="T4" fmla="*/ 15 w 32"/>
                <a:gd name="T5" fmla="*/ 2 h 107"/>
                <a:gd name="T6" fmla="*/ 15 w 32"/>
                <a:gd name="T7" fmla="*/ 54 h 107"/>
                <a:gd name="T8" fmla="*/ 6 w 32"/>
                <a:gd name="T9" fmla="*/ 30 h 107"/>
                <a:gd name="T10" fmla="*/ 1 w 32"/>
                <a:gd name="T11" fmla="*/ 26 h 107"/>
                <a:gd name="T12" fmla="*/ 0 w 32"/>
                <a:gd name="T13" fmla="*/ 21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107"/>
                <a:gd name="T23" fmla="*/ 32 w 32"/>
                <a:gd name="T24" fmla="*/ 107 h 1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107">
                  <a:moveTo>
                    <a:pt x="0" y="41"/>
                  </a:moveTo>
                  <a:lnTo>
                    <a:pt x="25" y="0"/>
                  </a:lnTo>
                  <a:lnTo>
                    <a:pt x="31" y="3"/>
                  </a:lnTo>
                  <a:lnTo>
                    <a:pt x="32" y="107"/>
                  </a:lnTo>
                  <a:lnTo>
                    <a:pt x="13" y="60"/>
                  </a:lnTo>
                  <a:lnTo>
                    <a:pt x="3" y="5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2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6" name="Freeform 38"/>
            <p:cNvSpPr>
              <a:spLocks/>
            </p:cNvSpPr>
            <p:nvPr/>
          </p:nvSpPr>
          <p:spPr bwMode="auto">
            <a:xfrm>
              <a:off x="389" y="1376"/>
              <a:ext cx="9" cy="10"/>
            </a:xfrm>
            <a:custGeom>
              <a:avLst/>
              <a:gdLst>
                <a:gd name="T0" fmla="*/ 0 w 16"/>
                <a:gd name="T1" fmla="*/ 3 h 21"/>
                <a:gd name="T2" fmla="*/ 5 w 16"/>
                <a:gd name="T3" fmla="*/ 0 h 21"/>
                <a:gd name="T4" fmla="*/ 9 w 16"/>
                <a:gd name="T5" fmla="*/ 0 h 21"/>
                <a:gd name="T6" fmla="*/ 7 w 16"/>
                <a:gd name="T7" fmla="*/ 7 h 21"/>
                <a:gd name="T8" fmla="*/ 1 w 16"/>
                <a:gd name="T9" fmla="*/ 10 h 21"/>
                <a:gd name="T10" fmla="*/ 0 w 16"/>
                <a:gd name="T11" fmla="*/ 3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21"/>
                <a:gd name="T20" fmla="*/ 16 w 16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21">
                  <a:moveTo>
                    <a:pt x="0" y="6"/>
                  </a:moveTo>
                  <a:lnTo>
                    <a:pt x="9" y="0"/>
                  </a:lnTo>
                  <a:lnTo>
                    <a:pt x="16" y="0"/>
                  </a:lnTo>
                  <a:lnTo>
                    <a:pt x="13" y="14"/>
                  </a:lnTo>
                  <a:lnTo>
                    <a:pt x="2" y="2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7" name="Freeform 39"/>
            <p:cNvSpPr>
              <a:spLocks/>
            </p:cNvSpPr>
            <p:nvPr/>
          </p:nvSpPr>
          <p:spPr bwMode="auto">
            <a:xfrm>
              <a:off x="394" y="1494"/>
              <a:ext cx="8" cy="20"/>
            </a:xfrm>
            <a:custGeom>
              <a:avLst/>
              <a:gdLst>
                <a:gd name="T0" fmla="*/ 1 w 16"/>
                <a:gd name="T1" fmla="*/ 0 h 42"/>
                <a:gd name="T2" fmla="*/ 4 w 16"/>
                <a:gd name="T3" fmla="*/ 5 h 42"/>
                <a:gd name="T4" fmla="*/ 6 w 16"/>
                <a:gd name="T5" fmla="*/ 11 h 42"/>
                <a:gd name="T6" fmla="*/ 8 w 16"/>
                <a:gd name="T7" fmla="*/ 11 h 42"/>
                <a:gd name="T8" fmla="*/ 5 w 16"/>
                <a:gd name="T9" fmla="*/ 20 h 42"/>
                <a:gd name="T10" fmla="*/ 1 w 16"/>
                <a:gd name="T11" fmla="*/ 12 h 42"/>
                <a:gd name="T12" fmla="*/ 0 w 16"/>
                <a:gd name="T13" fmla="*/ 10 h 42"/>
                <a:gd name="T14" fmla="*/ 1 w 16"/>
                <a:gd name="T15" fmla="*/ 0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42"/>
                <a:gd name="T26" fmla="*/ 16 w 16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42">
                  <a:moveTo>
                    <a:pt x="1" y="0"/>
                  </a:moveTo>
                  <a:lnTo>
                    <a:pt x="7" y="11"/>
                  </a:lnTo>
                  <a:lnTo>
                    <a:pt x="11" y="23"/>
                  </a:lnTo>
                  <a:lnTo>
                    <a:pt x="16" y="23"/>
                  </a:lnTo>
                  <a:lnTo>
                    <a:pt x="10" y="42"/>
                  </a:lnTo>
                  <a:lnTo>
                    <a:pt x="1" y="26"/>
                  </a:lnTo>
                  <a:lnTo>
                    <a:pt x="0" y="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2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8" name="Freeform 40"/>
            <p:cNvSpPr>
              <a:spLocks/>
            </p:cNvSpPr>
            <p:nvPr/>
          </p:nvSpPr>
          <p:spPr bwMode="auto">
            <a:xfrm>
              <a:off x="395" y="1390"/>
              <a:ext cx="15" cy="34"/>
            </a:xfrm>
            <a:custGeom>
              <a:avLst/>
              <a:gdLst>
                <a:gd name="T0" fmla="*/ 1 w 32"/>
                <a:gd name="T1" fmla="*/ 1 h 69"/>
                <a:gd name="T2" fmla="*/ 7 w 32"/>
                <a:gd name="T3" fmla="*/ 0 h 69"/>
                <a:gd name="T4" fmla="*/ 15 w 32"/>
                <a:gd name="T5" fmla="*/ 34 h 69"/>
                <a:gd name="T6" fmla="*/ 0 w 32"/>
                <a:gd name="T7" fmla="*/ 7 h 69"/>
                <a:gd name="T8" fmla="*/ 1 w 32"/>
                <a:gd name="T9" fmla="*/ 1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9"/>
                <a:gd name="T17" fmla="*/ 32 w 32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9">
                  <a:moveTo>
                    <a:pt x="2" y="3"/>
                  </a:moveTo>
                  <a:lnTo>
                    <a:pt x="15" y="0"/>
                  </a:lnTo>
                  <a:lnTo>
                    <a:pt x="32" y="69"/>
                  </a:lnTo>
                  <a:lnTo>
                    <a:pt x="0" y="14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B2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79" name="Freeform 41"/>
            <p:cNvSpPr>
              <a:spLocks/>
            </p:cNvSpPr>
            <p:nvPr/>
          </p:nvSpPr>
          <p:spPr bwMode="auto">
            <a:xfrm>
              <a:off x="406" y="1481"/>
              <a:ext cx="4" cy="43"/>
            </a:xfrm>
            <a:custGeom>
              <a:avLst/>
              <a:gdLst>
                <a:gd name="T0" fmla="*/ 0 w 9"/>
                <a:gd name="T1" fmla="*/ 39 h 87"/>
                <a:gd name="T2" fmla="*/ 4 w 9"/>
                <a:gd name="T3" fmla="*/ 0 h 87"/>
                <a:gd name="T4" fmla="*/ 2 w 9"/>
                <a:gd name="T5" fmla="*/ 43 h 87"/>
                <a:gd name="T6" fmla="*/ 0 w 9"/>
                <a:gd name="T7" fmla="*/ 39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87"/>
                <a:gd name="T14" fmla="*/ 9 w 9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87">
                  <a:moveTo>
                    <a:pt x="0" y="78"/>
                  </a:moveTo>
                  <a:lnTo>
                    <a:pt x="9" y="0"/>
                  </a:lnTo>
                  <a:lnTo>
                    <a:pt x="4" y="87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0" name="Freeform 42"/>
            <p:cNvSpPr>
              <a:spLocks/>
            </p:cNvSpPr>
            <p:nvPr/>
          </p:nvSpPr>
          <p:spPr bwMode="auto">
            <a:xfrm>
              <a:off x="416" y="1466"/>
              <a:ext cx="7" cy="47"/>
            </a:xfrm>
            <a:custGeom>
              <a:avLst/>
              <a:gdLst>
                <a:gd name="T0" fmla="*/ 2 w 14"/>
                <a:gd name="T1" fmla="*/ 0 h 93"/>
                <a:gd name="T2" fmla="*/ 7 w 14"/>
                <a:gd name="T3" fmla="*/ 6 h 93"/>
                <a:gd name="T4" fmla="*/ 2 w 14"/>
                <a:gd name="T5" fmla="*/ 47 h 93"/>
                <a:gd name="T6" fmla="*/ 0 w 14"/>
                <a:gd name="T7" fmla="*/ 47 h 93"/>
                <a:gd name="T8" fmla="*/ 2 w 14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93"/>
                <a:gd name="T17" fmla="*/ 14 w 14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93">
                  <a:moveTo>
                    <a:pt x="3" y="0"/>
                  </a:moveTo>
                  <a:lnTo>
                    <a:pt x="14" y="12"/>
                  </a:lnTo>
                  <a:lnTo>
                    <a:pt x="4" y="93"/>
                  </a:lnTo>
                  <a:lnTo>
                    <a:pt x="0" y="9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1" name="Freeform 43"/>
            <p:cNvSpPr>
              <a:spLocks/>
            </p:cNvSpPr>
            <p:nvPr/>
          </p:nvSpPr>
          <p:spPr bwMode="auto">
            <a:xfrm>
              <a:off x="418" y="2229"/>
              <a:ext cx="9" cy="15"/>
            </a:xfrm>
            <a:custGeom>
              <a:avLst/>
              <a:gdLst>
                <a:gd name="T0" fmla="*/ 0 w 19"/>
                <a:gd name="T1" fmla="*/ 2 h 31"/>
                <a:gd name="T2" fmla="*/ 1 w 19"/>
                <a:gd name="T3" fmla="*/ 0 h 31"/>
                <a:gd name="T4" fmla="*/ 5 w 19"/>
                <a:gd name="T5" fmla="*/ 0 h 31"/>
                <a:gd name="T6" fmla="*/ 9 w 19"/>
                <a:gd name="T7" fmla="*/ 5 h 31"/>
                <a:gd name="T8" fmla="*/ 7 w 19"/>
                <a:gd name="T9" fmla="*/ 14 h 31"/>
                <a:gd name="T10" fmla="*/ 5 w 19"/>
                <a:gd name="T11" fmla="*/ 15 h 31"/>
                <a:gd name="T12" fmla="*/ 0 w 19"/>
                <a:gd name="T13" fmla="*/ 14 h 31"/>
                <a:gd name="T14" fmla="*/ 0 w 19"/>
                <a:gd name="T15" fmla="*/ 2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1"/>
                <a:gd name="T26" fmla="*/ 19 w 19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1">
                  <a:moveTo>
                    <a:pt x="0" y="5"/>
                  </a:moveTo>
                  <a:lnTo>
                    <a:pt x="3" y="0"/>
                  </a:lnTo>
                  <a:lnTo>
                    <a:pt x="11" y="0"/>
                  </a:lnTo>
                  <a:lnTo>
                    <a:pt x="19" y="10"/>
                  </a:lnTo>
                  <a:lnTo>
                    <a:pt x="14" y="28"/>
                  </a:lnTo>
                  <a:lnTo>
                    <a:pt x="11" y="31"/>
                  </a:lnTo>
                  <a:lnTo>
                    <a:pt x="0" y="2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2" name="Freeform 44"/>
            <p:cNvSpPr>
              <a:spLocks/>
            </p:cNvSpPr>
            <p:nvPr/>
          </p:nvSpPr>
          <p:spPr bwMode="auto">
            <a:xfrm>
              <a:off x="420" y="1889"/>
              <a:ext cx="8" cy="17"/>
            </a:xfrm>
            <a:custGeom>
              <a:avLst/>
              <a:gdLst>
                <a:gd name="T0" fmla="*/ 0 w 14"/>
                <a:gd name="T1" fmla="*/ 4 h 33"/>
                <a:gd name="T2" fmla="*/ 2 w 14"/>
                <a:gd name="T3" fmla="*/ 0 h 33"/>
                <a:gd name="T4" fmla="*/ 8 w 14"/>
                <a:gd name="T5" fmla="*/ 1 h 33"/>
                <a:gd name="T6" fmla="*/ 1 w 14"/>
                <a:gd name="T7" fmla="*/ 17 h 33"/>
                <a:gd name="T8" fmla="*/ 0 w 14"/>
                <a:gd name="T9" fmla="*/ 4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33"/>
                <a:gd name="T17" fmla="*/ 14 w 14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33">
                  <a:moveTo>
                    <a:pt x="0" y="7"/>
                  </a:moveTo>
                  <a:lnTo>
                    <a:pt x="3" y="0"/>
                  </a:lnTo>
                  <a:lnTo>
                    <a:pt x="14" y="2"/>
                  </a:lnTo>
                  <a:lnTo>
                    <a:pt x="2" y="33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3" name="Freeform 45"/>
            <p:cNvSpPr>
              <a:spLocks/>
            </p:cNvSpPr>
            <p:nvPr/>
          </p:nvSpPr>
          <p:spPr bwMode="auto">
            <a:xfrm>
              <a:off x="420" y="1942"/>
              <a:ext cx="75" cy="200"/>
            </a:xfrm>
            <a:custGeom>
              <a:avLst/>
              <a:gdLst>
                <a:gd name="T0" fmla="*/ 0 w 149"/>
                <a:gd name="T1" fmla="*/ 104 h 399"/>
                <a:gd name="T2" fmla="*/ 3 w 149"/>
                <a:gd name="T3" fmla="*/ 41 h 399"/>
                <a:gd name="T4" fmla="*/ 25 w 149"/>
                <a:gd name="T5" fmla="*/ 0 h 399"/>
                <a:gd name="T6" fmla="*/ 30 w 149"/>
                <a:gd name="T7" fmla="*/ 9 h 399"/>
                <a:gd name="T8" fmla="*/ 36 w 149"/>
                <a:gd name="T9" fmla="*/ 17 h 399"/>
                <a:gd name="T10" fmla="*/ 42 w 149"/>
                <a:gd name="T11" fmla="*/ 27 h 399"/>
                <a:gd name="T12" fmla="*/ 48 w 149"/>
                <a:gd name="T13" fmla="*/ 36 h 399"/>
                <a:gd name="T14" fmla="*/ 55 w 149"/>
                <a:gd name="T15" fmla="*/ 44 h 399"/>
                <a:gd name="T16" fmla="*/ 61 w 149"/>
                <a:gd name="T17" fmla="*/ 52 h 399"/>
                <a:gd name="T18" fmla="*/ 68 w 149"/>
                <a:gd name="T19" fmla="*/ 58 h 399"/>
                <a:gd name="T20" fmla="*/ 75 w 149"/>
                <a:gd name="T21" fmla="*/ 63 h 399"/>
                <a:gd name="T22" fmla="*/ 48 w 149"/>
                <a:gd name="T23" fmla="*/ 129 h 399"/>
                <a:gd name="T24" fmla="*/ 43 w 149"/>
                <a:gd name="T25" fmla="*/ 124 h 399"/>
                <a:gd name="T26" fmla="*/ 37 w 149"/>
                <a:gd name="T27" fmla="*/ 119 h 399"/>
                <a:gd name="T28" fmla="*/ 33 w 149"/>
                <a:gd name="T29" fmla="*/ 115 h 399"/>
                <a:gd name="T30" fmla="*/ 28 w 149"/>
                <a:gd name="T31" fmla="*/ 110 h 399"/>
                <a:gd name="T32" fmla="*/ 23 w 149"/>
                <a:gd name="T33" fmla="*/ 104 h 399"/>
                <a:gd name="T34" fmla="*/ 19 w 149"/>
                <a:gd name="T35" fmla="*/ 98 h 399"/>
                <a:gd name="T36" fmla="*/ 15 w 149"/>
                <a:gd name="T37" fmla="*/ 92 h 399"/>
                <a:gd name="T38" fmla="*/ 11 w 149"/>
                <a:gd name="T39" fmla="*/ 85 h 399"/>
                <a:gd name="T40" fmla="*/ 8 w 149"/>
                <a:gd name="T41" fmla="*/ 88 h 399"/>
                <a:gd name="T42" fmla="*/ 7 w 149"/>
                <a:gd name="T43" fmla="*/ 95 h 399"/>
                <a:gd name="T44" fmla="*/ 11 w 149"/>
                <a:gd name="T45" fmla="*/ 97 h 399"/>
                <a:gd name="T46" fmla="*/ 15 w 149"/>
                <a:gd name="T47" fmla="*/ 100 h 399"/>
                <a:gd name="T48" fmla="*/ 19 w 149"/>
                <a:gd name="T49" fmla="*/ 106 h 399"/>
                <a:gd name="T50" fmla="*/ 25 w 149"/>
                <a:gd name="T51" fmla="*/ 113 h 399"/>
                <a:gd name="T52" fmla="*/ 29 w 149"/>
                <a:gd name="T53" fmla="*/ 121 h 399"/>
                <a:gd name="T54" fmla="*/ 34 w 149"/>
                <a:gd name="T55" fmla="*/ 128 h 399"/>
                <a:gd name="T56" fmla="*/ 39 w 149"/>
                <a:gd name="T57" fmla="*/ 133 h 399"/>
                <a:gd name="T58" fmla="*/ 43 w 149"/>
                <a:gd name="T59" fmla="*/ 137 h 399"/>
                <a:gd name="T60" fmla="*/ 17 w 149"/>
                <a:gd name="T61" fmla="*/ 200 h 399"/>
                <a:gd name="T62" fmla="*/ 3 w 149"/>
                <a:gd name="T63" fmla="*/ 147 h 399"/>
                <a:gd name="T64" fmla="*/ 0 w 149"/>
                <a:gd name="T65" fmla="*/ 104 h 3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9"/>
                <a:gd name="T100" fmla="*/ 0 h 399"/>
                <a:gd name="T101" fmla="*/ 149 w 149"/>
                <a:gd name="T102" fmla="*/ 399 h 3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9" h="399">
                  <a:moveTo>
                    <a:pt x="0" y="207"/>
                  </a:moveTo>
                  <a:lnTo>
                    <a:pt x="6" y="81"/>
                  </a:lnTo>
                  <a:lnTo>
                    <a:pt x="50" y="0"/>
                  </a:lnTo>
                  <a:lnTo>
                    <a:pt x="60" y="17"/>
                  </a:lnTo>
                  <a:lnTo>
                    <a:pt x="72" y="34"/>
                  </a:lnTo>
                  <a:lnTo>
                    <a:pt x="84" y="53"/>
                  </a:lnTo>
                  <a:lnTo>
                    <a:pt x="96" y="71"/>
                  </a:lnTo>
                  <a:lnTo>
                    <a:pt x="109" y="88"/>
                  </a:lnTo>
                  <a:lnTo>
                    <a:pt x="121" y="103"/>
                  </a:lnTo>
                  <a:lnTo>
                    <a:pt x="135" y="115"/>
                  </a:lnTo>
                  <a:lnTo>
                    <a:pt x="149" y="126"/>
                  </a:lnTo>
                  <a:lnTo>
                    <a:pt x="95" y="258"/>
                  </a:lnTo>
                  <a:lnTo>
                    <a:pt x="85" y="248"/>
                  </a:lnTo>
                  <a:lnTo>
                    <a:pt x="74" y="237"/>
                  </a:lnTo>
                  <a:lnTo>
                    <a:pt x="65" y="229"/>
                  </a:lnTo>
                  <a:lnTo>
                    <a:pt x="55" y="219"/>
                  </a:lnTo>
                  <a:lnTo>
                    <a:pt x="46" y="208"/>
                  </a:lnTo>
                  <a:lnTo>
                    <a:pt x="37" y="196"/>
                  </a:lnTo>
                  <a:lnTo>
                    <a:pt x="29" y="184"/>
                  </a:lnTo>
                  <a:lnTo>
                    <a:pt x="22" y="169"/>
                  </a:lnTo>
                  <a:lnTo>
                    <a:pt x="15" y="176"/>
                  </a:lnTo>
                  <a:lnTo>
                    <a:pt x="14" y="189"/>
                  </a:lnTo>
                  <a:lnTo>
                    <a:pt x="21" y="193"/>
                  </a:lnTo>
                  <a:lnTo>
                    <a:pt x="29" y="200"/>
                  </a:lnTo>
                  <a:lnTo>
                    <a:pt x="38" y="212"/>
                  </a:lnTo>
                  <a:lnTo>
                    <a:pt x="49" y="225"/>
                  </a:lnTo>
                  <a:lnTo>
                    <a:pt x="58" y="241"/>
                  </a:lnTo>
                  <a:lnTo>
                    <a:pt x="68" y="255"/>
                  </a:lnTo>
                  <a:lnTo>
                    <a:pt x="77" y="265"/>
                  </a:lnTo>
                  <a:lnTo>
                    <a:pt x="86" y="274"/>
                  </a:lnTo>
                  <a:lnTo>
                    <a:pt x="33" y="399"/>
                  </a:lnTo>
                  <a:lnTo>
                    <a:pt x="5" y="293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4" name="Freeform 46"/>
            <p:cNvSpPr>
              <a:spLocks/>
            </p:cNvSpPr>
            <p:nvPr/>
          </p:nvSpPr>
          <p:spPr bwMode="auto">
            <a:xfrm>
              <a:off x="422" y="1828"/>
              <a:ext cx="117" cy="167"/>
            </a:xfrm>
            <a:custGeom>
              <a:avLst/>
              <a:gdLst>
                <a:gd name="T0" fmla="*/ 0 w 234"/>
                <a:gd name="T1" fmla="*/ 118 h 336"/>
                <a:gd name="T2" fmla="*/ 1 w 234"/>
                <a:gd name="T3" fmla="*/ 109 h 336"/>
                <a:gd name="T4" fmla="*/ 3 w 234"/>
                <a:gd name="T5" fmla="*/ 101 h 336"/>
                <a:gd name="T6" fmla="*/ 5 w 234"/>
                <a:gd name="T7" fmla="*/ 91 h 336"/>
                <a:gd name="T8" fmla="*/ 9 w 234"/>
                <a:gd name="T9" fmla="*/ 82 h 336"/>
                <a:gd name="T10" fmla="*/ 12 w 234"/>
                <a:gd name="T11" fmla="*/ 74 h 336"/>
                <a:gd name="T12" fmla="*/ 16 w 234"/>
                <a:gd name="T13" fmla="*/ 65 h 336"/>
                <a:gd name="T14" fmla="*/ 21 w 234"/>
                <a:gd name="T15" fmla="*/ 58 h 336"/>
                <a:gd name="T16" fmla="*/ 25 w 234"/>
                <a:gd name="T17" fmla="*/ 53 h 336"/>
                <a:gd name="T18" fmla="*/ 31 w 234"/>
                <a:gd name="T19" fmla="*/ 51 h 336"/>
                <a:gd name="T20" fmla="*/ 36 w 234"/>
                <a:gd name="T21" fmla="*/ 48 h 336"/>
                <a:gd name="T22" fmla="*/ 42 w 234"/>
                <a:gd name="T23" fmla="*/ 45 h 336"/>
                <a:gd name="T24" fmla="*/ 47 w 234"/>
                <a:gd name="T25" fmla="*/ 44 h 336"/>
                <a:gd name="T26" fmla="*/ 53 w 234"/>
                <a:gd name="T27" fmla="*/ 41 h 336"/>
                <a:gd name="T28" fmla="*/ 58 w 234"/>
                <a:gd name="T29" fmla="*/ 39 h 336"/>
                <a:gd name="T30" fmla="*/ 64 w 234"/>
                <a:gd name="T31" fmla="*/ 37 h 336"/>
                <a:gd name="T32" fmla="*/ 69 w 234"/>
                <a:gd name="T33" fmla="*/ 34 h 336"/>
                <a:gd name="T34" fmla="*/ 71 w 234"/>
                <a:gd name="T35" fmla="*/ 39 h 336"/>
                <a:gd name="T36" fmla="*/ 72 w 234"/>
                <a:gd name="T37" fmla="*/ 43 h 336"/>
                <a:gd name="T38" fmla="*/ 75 w 234"/>
                <a:gd name="T39" fmla="*/ 47 h 336"/>
                <a:gd name="T40" fmla="*/ 77 w 234"/>
                <a:gd name="T41" fmla="*/ 51 h 336"/>
                <a:gd name="T42" fmla="*/ 80 w 234"/>
                <a:gd name="T43" fmla="*/ 55 h 336"/>
                <a:gd name="T44" fmla="*/ 83 w 234"/>
                <a:gd name="T45" fmla="*/ 57 h 336"/>
                <a:gd name="T46" fmla="*/ 86 w 234"/>
                <a:gd name="T47" fmla="*/ 58 h 336"/>
                <a:gd name="T48" fmla="*/ 89 w 234"/>
                <a:gd name="T49" fmla="*/ 59 h 336"/>
                <a:gd name="T50" fmla="*/ 87 w 234"/>
                <a:gd name="T51" fmla="*/ 51 h 336"/>
                <a:gd name="T52" fmla="*/ 84 w 234"/>
                <a:gd name="T53" fmla="*/ 44 h 336"/>
                <a:gd name="T54" fmla="*/ 81 w 234"/>
                <a:gd name="T55" fmla="*/ 36 h 336"/>
                <a:gd name="T56" fmla="*/ 79 w 234"/>
                <a:gd name="T57" fmla="*/ 27 h 336"/>
                <a:gd name="T58" fmla="*/ 117 w 234"/>
                <a:gd name="T59" fmla="*/ 0 h 336"/>
                <a:gd name="T60" fmla="*/ 117 w 234"/>
                <a:gd name="T61" fmla="*/ 8 h 336"/>
                <a:gd name="T62" fmla="*/ 114 w 234"/>
                <a:gd name="T63" fmla="*/ 15 h 336"/>
                <a:gd name="T64" fmla="*/ 101 w 234"/>
                <a:gd name="T65" fmla="*/ 14 h 336"/>
                <a:gd name="T66" fmla="*/ 99 w 234"/>
                <a:gd name="T67" fmla="*/ 22 h 336"/>
                <a:gd name="T68" fmla="*/ 95 w 234"/>
                <a:gd name="T69" fmla="*/ 34 h 336"/>
                <a:gd name="T70" fmla="*/ 92 w 234"/>
                <a:gd name="T71" fmla="*/ 45 h 336"/>
                <a:gd name="T72" fmla="*/ 93 w 234"/>
                <a:gd name="T73" fmla="*/ 55 h 336"/>
                <a:gd name="T74" fmla="*/ 100 w 234"/>
                <a:gd name="T75" fmla="*/ 70 h 336"/>
                <a:gd name="T76" fmla="*/ 103 w 234"/>
                <a:gd name="T77" fmla="*/ 84 h 336"/>
                <a:gd name="T78" fmla="*/ 103 w 234"/>
                <a:gd name="T79" fmla="*/ 98 h 336"/>
                <a:gd name="T80" fmla="*/ 101 w 234"/>
                <a:gd name="T81" fmla="*/ 112 h 336"/>
                <a:gd name="T82" fmla="*/ 97 w 234"/>
                <a:gd name="T83" fmla="*/ 126 h 336"/>
                <a:gd name="T84" fmla="*/ 91 w 234"/>
                <a:gd name="T85" fmla="*/ 139 h 336"/>
                <a:gd name="T86" fmla="*/ 85 w 234"/>
                <a:gd name="T87" fmla="*/ 152 h 336"/>
                <a:gd name="T88" fmla="*/ 78 w 234"/>
                <a:gd name="T89" fmla="*/ 167 h 336"/>
                <a:gd name="T90" fmla="*/ 68 w 234"/>
                <a:gd name="T91" fmla="*/ 163 h 336"/>
                <a:gd name="T92" fmla="*/ 60 w 234"/>
                <a:gd name="T93" fmla="*/ 156 h 336"/>
                <a:gd name="T94" fmla="*/ 53 w 234"/>
                <a:gd name="T95" fmla="*/ 146 h 336"/>
                <a:gd name="T96" fmla="*/ 47 w 234"/>
                <a:gd name="T97" fmla="*/ 137 h 336"/>
                <a:gd name="T98" fmla="*/ 42 w 234"/>
                <a:gd name="T99" fmla="*/ 127 h 336"/>
                <a:gd name="T100" fmla="*/ 36 w 234"/>
                <a:gd name="T101" fmla="*/ 117 h 336"/>
                <a:gd name="T102" fmla="*/ 30 w 234"/>
                <a:gd name="T103" fmla="*/ 109 h 336"/>
                <a:gd name="T104" fmla="*/ 23 w 234"/>
                <a:gd name="T105" fmla="*/ 103 h 336"/>
                <a:gd name="T106" fmla="*/ 2 w 234"/>
                <a:gd name="T107" fmla="*/ 148 h 336"/>
                <a:gd name="T108" fmla="*/ 0 w 234"/>
                <a:gd name="T109" fmla="*/ 118 h 3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34"/>
                <a:gd name="T166" fmla="*/ 0 h 336"/>
                <a:gd name="T167" fmla="*/ 234 w 234"/>
                <a:gd name="T168" fmla="*/ 336 h 3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34" h="336">
                  <a:moveTo>
                    <a:pt x="0" y="238"/>
                  </a:moveTo>
                  <a:lnTo>
                    <a:pt x="1" y="220"/>
                  </a:lnTo>
                  <a:lnTo>
                    <a:pt x="5" y="203"/>
                  </a:lnTo>
                  <a:lnTo>
                    <a:pt x="10" y="184"/>
                  </a:lnTo>
                  <a:lnTo>
                    <a:pt x="17" y="165"/>
                  </a:lnTo>
                  <a:lnTo>
                    <a:pt x="24" y="148"/>
                  </a:lnTo>
                  <a:lnTo>
                    <a:pt x="32" y="131"/>
                  </a:lnTo>
                  <a:lnTo>
                    <a:pt x="41" y="117"/>
                  </a:lnTo>
                  <a:lnTo>
                    <a:pt x="49" y="107"/>
                  </a:lnTo>
                  <a:lnTo>
                    <a:pt x="61" y="102"/>
                  </a:lnTo>
                  <a:lnTo>
                    <a:pt x="71" y="96"/>
                  </a:lnTo>
                  <a:lnTo>
                    <a:pt x="83" y="91"/>
                  </a:lnTo>
                  <a:lnTo>
                    <a:pt x="93" y="88"/>
                  </a:lnTo>
                  <a:lnTo>
                    <a:pt x="105" y="83"/>
                  </a:lnTo>
                  <a:lnTo>
                    <a:pt x="115" y="78"/>
                  </a:lnTo>
                  <a:lnTo>
                    <a:pt x="127" y="74"/>
                  </a:lnTo>
                  <a:lnTo>
                    <a:pt x="137" y="69"/>
                  </a:lnTo>
                  <a:lnTo>
                    <a:pt x="141" y="78"/>
                  </a:lnTo>
                  <a:lnTo>
                    <a:pt x="144" y="86"/>
                  </a:lnTo>
                  <a:lnTo>
                    <a:pt x="150" y="95"/>
                  </a:lnTo>
                  <a:lnTo>
                    <a:pt x="154" y="103"/>
                  </a:lnTo>
                  <a:lnTo>
                    <a:pt x="159" y="110"/>
                  </a:lnTo>
                  <a:lnTo>
                    <a:pt x="165" y="114"/>
                  </a:lnTo>
                  <a:lnTo>
                    <a:pt x="172" y="117"/>
                  </a:lnTo>
                  <a:lnTo>
                    <a:pt x="178" y="119"/>
                  </a:lnTo>
                  <a:lnTo>
                    <a:pt x="173" y="103"/>
                  </a:lnTo>
                  <a:lnTo>
                    <a:pt x="167" y="88"/>
                  </a:lnTo>
                  <a:lnTo>
                    <a:pt x="161" y="72"/>
                  </a:lnTo>
                  <a:lnTo>
                    <a:pt x="158" y="55"/>
                  </a:lnTo>
                  <a:lnTo>
                    <a:pt x="233" y="0"/>
                  </a:lnTo>
                  <a:lnTo>
                    <a:pt x="234" y="17"/>
                  </a:lnTo>
                  <a:lnTo>
                    <a:pt x="228" y="31"/>
                  </a:lnTo>
                  <a:lnTo>
                    <a:pt x="202" y="28"/>
                  </a:lnTo>
                  <a:lnTo>
                    <a:pt x="197" y="45"/>
                  </a:lnTo>
                  <a:lnTo>
                    <a:pt x="190" y="69"/>
                  </a:lnTo>
                  <a:lnTo>
                    <a:pt x="184" y="91"/>
                  </a:lnTo>
                  <a:lnTo>
                    <a:pt x="185" y="110"/>
                  </a:lnTo>
                  <a:lnTo>
                    <a:pt x="199" y="141"/>
                  </a:lnTo>
                  <a:lnTo>
                    <a:pt x="205" y="170"/>
                  </a:lnTo>
                  <a:lnTo>
                    <a:pt x="206" y="198"/>
                  </a:lnTo>
                  <a:lnTo>
                    <a:pt x="201" y="226"/>
                  </a:lnTo>
                  <a:lnTo>
                    <a:pt x="193" y="253"/>
                  </a:lnTo>
                  <a:lnTo>
                    <a:pt x="181" y="279"/>
                  </a:lnTo>
                  <a:lnTo>
                    <a:pt x="169" y="306"/>
                  </a:lnTo>
                  <a:lnTo>
                    <a:pt x="156" y="336"/>
                  </a:lnTo>
                  <a:lnTo>
                    <a:pt x="136" y="327"/>
                  </a:lnTo>
                  <a:lnTo>
                    <a:pt x="119" y="313"/>
                  </a:lnTo>
                  <a:lnTo>
                    <a:pt x="106" y="294"/>
                  </a:lnTo>
                  <a:lnTo>
                    <a:pt x="93" y="275"/>
                  </a:lnTo>
                  <a:lnTo>
                    <a:pt x="83" y="255"/>
                  </a:lnTo>
                  <a:lnTo>
                    <a:pt x="71" y="236"/>
                  </a:lnTo>
                  <a:lnTo>
                    <a:pt x="60" y="219"/>
                  </a:lnTo>
                  <a:lnTo>
                    <a:pt x="46" y="207"/>
                  </a:lnTo>
                  <a:lnTo>
                    <a:pt x="3" y="298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5" name="Freeform 47"/>
            <p:cNvSpPr>
              <a:spLocks/>
            </p:cNvSpPr>
            <p:nvPr/>
          </p:nvSpPr>
          <p:spPr bwMode="auto">
            <a:xfrm>
              <a:off x="440" y="1274"/>
              <a:ext cx="2" cy="3"/>
            </a:xfrm>
            <a:custGeom>
              <a:avLst/>
              <a:gdLst>
                <a:gd name="T0" fmla="*/ 0 w 6"/>
                <a:gd name="T1" fmla="*/ 0 h 6"/>
                <a:gd name="T2" fmla="*/ 1 w 6"/>
                <a:gd name="T3" fmla="*/ 0 h 6"/>
                <a:gd name="T4" fmla="*/ 2 w 6"/>
                <a:gd name="T5" fmla="*/ 1 h 6"/>
                <a:gd name="T6" fmla="*/ 2 w 6"/>
                <a:gd name="T7" fmla="*/ 3 h 6"/>
                <a:gd name="T8" fmla="*/ 1 w 6"/>
                <a:gd name="T9" fmla="*/ 3 h 6"/>
                <a:gd name="T10" fmla="*/ 0 w 6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6"/>
                <a:gd name="T20" fmla="*/ 6 w 6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6">
                  <a:moveTo>
                    <a:pt x="0" y="0"/>
                  </a:moveTo>
                  <a:lnTo>
                    <a:pt x="3" y="0"/>
                  </a:lnTo>
                  <a:lnTo>
                    <a:pt x="5" y="2"/>
                  </a:lnTo>
                  <a:lnTo>
                    <a:pt x="6" y="6"/>
                  </a:lnTo>
                  <a:lnTo>
                    <a:pt x="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6" name="Freeform 48"/>
            <p:cNvSpPr>
              <a:spLocks/>
            </p:cNvSpPr>
            <p:nvPr/>
          </p:nvSpPr>
          <p:spPr bwMode="auto">
            <a:xfrm>
              <a:off x="655" y="1677"/>
              <a:ext cx="20" cy="29"/>
            </a:xfrm>
            <a:custGeom>
              <a:avLst/>
              <a:gdLst>
                <a:gd name="T0" fmla="*/ 0 w 39"/>
                <a:gd name="T1" fmla="*/ 29 h 58"/>
                <a:gd name="T2" fmla="*/ 8 w 39"/>
                <a:gd name="T3" fmla="*/ 14 h 58"/>
                <a:gd name="T4" fmla="*/ 17 w 39"/>
                <a:gd name="T5" fmla="*/ 3 h 58"/>
                <a:gd name="T6" fmla="*/ 20 w 39"/>
                <a:gd name="T7" fmla="*/ 0 h 58"/>
                <a:gd name="T8" fmla="*/ 14 w 39"/>
                <a:gd name="T9" fmla="*/ 18 h 58"/>
                <a:gd name="T10" fmla="*/ 10 w 39"/>
                <a:gd name="T11" fmla="*/ 22 h 58"/>
                <a:gd name="T12" fmla="*/ 8 w 39"/>
                <a:gd name="T13" fmla="*/ 22 h 58"/>
                <a:gd name="T14" fmla="*/ 6 w 39"/>
                <a:gd name="T15" fmla="*/ 28 h 58"/>
                <a:gd name="T16" fmla="*/ 4 w 39"/>
                <a:gd name="T17" fmla="*/ 29 h 58"/>
                <a:gd name="T18" fmla="*/ 0 w 39"/>
                <a:gd name="T19" fmla="*/ 29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58"/>
                <a:gd name="T32" fmla="*/ 39 w 39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58">
                  <a:moveTo>
                    <a:pt x="0" y="58"/>
                  </a:moveTo>
                  <a:lnTo>
                    <a:pt x="16" y="27"/>
                  </a:lnTo>
                  <a:lnTo>
                    <a:pt x="33" y="5"/>
                  </a:lnTo>
                  <a:lnTo>
                    <a:pt x="39" y="0"/>
                  </a:lnTo>
                  <a:lnTo>
                    <a:pt x="28" y="36"/>
                  </a:lnTo>
                  <a:lnTo>
                    <a:pt x="20" y="43"/>
                  </a:lnTo>
                  <a:lnTo>
                    <a:pt x="16" y="43"/>
                  </a:lnTo>
                  <a:lnTo>
                    <a:pt x="11" y="55"/>
                  </a:lnTo>
                  <a:lnTo>
                    <a:pt x="8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7" name="Freeform 49"/>
            <p:cNvSpPr>
              <a:spLocks/>
            </p:cNvSpPr>
            <p:nvPr/>
          </p:nvSpPr>
          <p:spPr bwMode="auto">
            <a:xfrm>
              <a:off x="660" y="1687"/>
              <a:ext cx="17" cy="25"/>
            </a:xfrm>
            <a:custGeom>
              <a:avLst/>
              <a:gdLst>
                <a:gd name="T0" fmla="*/ 0 w 34"/>
                <a:gd name="T1" fmla="*/ 25 h 49"/>
                <a:gd name="T2" fmla="*/ 15 w 34"/>
                <a:gd name="T3" fmla="*/ 0 h 49"/>
                <a:gd name="T4" fmla="*/ 17 w 34"/>
                <a:gd name="T5" fmla="*/ 3 h 49"/>
                <a:gd name="T6" fmla="*/ 15 w 34"/>
                <a:gd name="T7" fmla="*/ 8 h 49"/>
                <a:gd name="T8" fmla="*/ 3 w 34"/>
                <a:gd name="T9" fmla="*/ 25 h 49"/>
                <a:gd name="T10" fmla="*/ 0 w 34"/>
                <a:gd name="T11" fmla="*/ 25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49"/>
                <a:gd name="T20" fmla="*/ 34 w 34"/>
                <a:gd name="T21" fmla="*/ 49 h 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49">
                  <a:moveTo>
                    <a:pt x="0" y="49"/>
                  </a:moveTo>
                  <a:lnTo>
                    <a:pt x="29" y="0"/>
                  </a:lnTo>
                  <a:lnTo>
                    <a:pt x="34" y="5"/>
                  </a:lnTo>
                  <a:lnTo>
                    <a:pt x="29" y="15"/>
                  </a:lnTo>
                  <a:lnTo>
                    <a:pt x="5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8" name="Freeform 50"/>
            <p:cNvSpPr>
              <a:spLocks/>
            </p:cNvSpPr>
            <p:nvPr/>
          </p:nvSpPr>
          <p:spPr bwMode="auto">
            <a:xfrm>
              <a:off x="673" y="1718"/>
              <a:ext cx="2" cy="6"/>
            </a:xfrm>
            <a:custGeom>
              <a:avLst/>
              <a:gdLst>
                <a:gd name="T0" fmla="*/ 0 w 4"/>
                <a:gd name="T1" fmla="*/ 1 h 13"/>
                <a:gd name="T2" fmla="*/ 2 w 4"/>
                <a:gd name="T3" fmla="*/ 0 h 13"/>
                <a:gd name="T4" fmla="*/ 2 w 4"/>
                <a:gd name="T5" fmla="*/ 6 h 13"/>
                <a:gd name="T6" fmla="*/ 0 w 4"/>
                <a:gd name="T7" fmla="*/ 1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13"/>
                <a:gd name="T14" fmla="*/ 4 w 4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13">
                  <a:moveTo>
                    <a:pt x="0" y="2"/>
                  </a:moveTo>
                  <a:lnTo>
                    <a:pt x="4" y="0"/>
                  </a:lnTo>
                  <a:lnTo>
                    <a:pt x="4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89" name="Freeform 51"/>
            <p:cNvSpPr>
              <a:spLocks/>
            </p:cNvSpPr>
            <p:nvPr/>
          </p:nvSpPr>
          <p:spPr bwMode="auto">
            <a:xfrm>
              <a:off x="707" y="1760"/>
              <a:ext cx="80" cy="52"/>
            </a:xfrm>
            <a:custGeom>
              <a:avLst/>
              <a:gdLst>
                <a:gd name="T0" fmla="*/ 0 w 160"/>
                <a:gd name="T1" fmla="*/ 4 h 105"/>
                <a:gd name="T2" fmla="*/ 2 w 160"/>
                <a:gd name="T3" fmla="*/ 0 h 105"/>
                <a:gd name="T4" fmla="*/ 8 w 160"/>
                <a:gd name="T5" fmla="*/ 0 h 105"/>
                <a:gd name="T6" fmla="*/ 11 w 160"/>
                <a:gd name="T7" fmla="*/ 16 h 105"/>
                <a:gd name="T8" fmla="*/ 14 w 160"/>
                <a:gd name="T9" fmla="*/ 23 h 105"/>
                <a:gd name="T10" fmla="*/ 17 w 160"/>
                <a:gd name="T11" fmla="*/ 29 h 105"/>
                <a:gd name="T12" fmla="*/ 20 w 160"/>
                <a:gd name="T13" fmla="*/ 33 h 105"/>
                <a:gd name="T14" fmla="*/ 24 w 160"/>
                <a:gd name="T15" fmla="*/ 36 h 105"/>
                <a:gd name="T16" fmla="*/ 28 w 160"/>
                <a:gd name="T17" fmla="*/ 37 h 105"/>
                <a:gd name="T18" fmla="*/ 32 w 160"/>
                <a:gd name="T19" fmla="*/ 36 h 105"/>
                <a:gd name="T20" fmla="*/ 37 w 160"/>
                <a:gd name="T21" fmla="*/ 33 h 105"/>
                <a:gd name="T22" fmla="*/ 40 w 160"/>
                <a:gd name="T23" fmla="*/ 28 h 105"/>
                <a:gd name="T24" fmla="*/ 33 w 160"/>
                <a:gd name="T25" fmla="*/ 14 h 105"/>
                <a:gd name="T26" fmla="*/ 34 w 160"/>
                <a:gd name="T27" fmla="*/ 8 h 105"/>
                <a:gd name="T28" fmla="*/ 40 w 160"/>
                <a:gd name="T29" fmla="*/ 9 h 105"/>
                <a:gd name="T30" fmla="*/ 43 w 160"/>
                <a:gd name="T31" fmla="*/ 17 h 105"/>
                <a:gd name="T32" fmla="*/ 47 w 160"/>
                <a:gd name="T33" fmla="*/ 25 h 105"/>
                <a:gd name="T34" fmla="*/ 51 w 160"/>
                <a:gd name="T35" fmla="*/ 33 h 105"/>
                <a:gd name="T36" fmla="*/ 56 w 160"/>
                <a:gd name="T37" fmla="*/ 39 h 105"/>
                <a:gd name="T38" fmla="*/ 61 w 160"/>
                <a:gd name="T39" fmla="*/ 42 h 105"/>
                <a:gd name="T40" fmla="*/ 65 w 160"/>
                <a:gd name="T41" fmla="*/ 42 h 105"/>
                <a:gd name="T42" fmla="*/ 71 w 160"/>
                <a:gd name="T43" fmla="*/ 39 h 105"/>
                <a:gd name="T44" fmla="*/ 75 w 160"/>
                <a:gd name="T45" fmla="*/ 29 h 105"/>
                <a:gd name="T46" fmla="*/ 77 w 160"/>
                <a:gd name="T47" fmla="*/ 28 h 105"/>
                <a:gd name="T48" fmla="*/ 80 w 160"/>
                <a:gd name="T49" fmla="*/ 31 h 105"/>
                <a:gd name="T50" fmla="*/ 77 w 160"/>
                <a:gd name="T51" fmla="*/ 39 h 105"/>
                <a:gd name="T52" fmla="*/ 73 w 160"/>
                <a:gd name="T53" fmla="*/ 46 h 105"/>
                <a:gd name="T54" fmla="*/ 68 w 160"/>
                <a:gd name="T55" fmla="*/ 51 h 105"/>
                <a:gd name="T56" fmla="*/ 63 w 160"/>
                <a:gd name="T57" fmla="*/ 52 h 105"/>
                <a:gd name="T58" fmla="*/ 58 w 160"/>
                <a:gd name="T59" fmla="*/ 52 h 105"/>
                <a:gd name="T60" fmla="*/ 52 w 160"/>
                <a:gd name="T61" fmla="*/ 49 h 105"/>
                <a:gd name="T62" fmla="*/ 48 w 160"/>
                <a:gd name="T63" fmla="*/ 44 h 105"/>
                <a:gd name="T64" fmla="*/ 44 w 160"/>
                <a:gd name="T65" fmla="*/ 35 h 105"/>
                <a:gd name="T66" fmla="*/ 38 w 160"/>
                <a:gd name="T67" fmla="*/ 42 h 105"/>
                <a:gd name="T68" fmla="*/ 30 w 160"/>
                <a:gd name="T69" fmla="*/ 45 h 105"/>
                <a:gd name="T70" fmla="*/ 23 w 160"/>
                <a:gd name="T71" fmla="*/ 44 h 105"/>
                <a:gd name="T72" fmla="*/ 16 w 160"/>
                <a:gd name="T73" fmla="*/ 40 h 105"/>
                <a:gd name="T74" fmla="*/ 10 w 160"/>
                <a:gd name="T75" fmla="*/ 34 h 105"/>
                <a:gd name="T76" fmla="*/ 5 w 160"/>
                <a:gd name="T77" fmla="*/ 26 h 105"/>
                <a:gd name="T78" fmla="*/ 1 w 160"/>
                <a:gd name="T79" fmla="*/ 16 h 105"/>
                <a:gd name="T80" fmla="*/ 0 w 160"/>
                <a:gd name="T81" fmla="*/ 4 h 10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0"/>
                <a:gd name="T124" fmla="*/ 0 h 105"/>
                <a:gd name="T125" fmla="*/ 160 w 160"/>
                <a:gd name="T126" fmla="*/ 105 h 10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0" h="105">
                  <a:moveTo>
                    <a:pt x="0" y="9"/>
                  </a:moveTo>
                  <a:lnTo>
                    <a:pt x="3" y="0"/>
                  </a:lnTo>
                  <a:lnTo>
                    <a:pt x="16" y="0"/>
                  </a:lnTo>
                  <a:lnTo>
                    <a:pt x="21" y="33"/>
                  </a:lnTo>
                  <a:lnTo>
                    <a:pt x="27" y="47"/>
                  </a:lnTo>
                  <a:lnTo>
                    <a:pt x="33" y="59"/>
                  </a:lnTo>
                  <a:lnTo>
                    <a:pt x="40" y="67"/>
                  </a:lnTo>
                  <a:lnTo>
                    <a:pt x="48" y="72"/>
                  </a:lnTo>
                  <a:lnTo>
                    <a:pt x="56" y="74"/>
                  </a:lnTo>
                  <a:lnTo>
                    <a:pt x="64" y="72"/>
                  </a:lnTo>
                  <a:lnTo>
                    <a:pt x="73" y="67"/>
                  </a:lnTo>
                  <a:lnTo>
                    <a:pt x="80" y="57"/>
                  </a:lnTo>
                  <a:lnTo>
                    <a:pt x="65" y="29"/>
                  </a:lnTo>
                  <a:lnTo>
                    <a:pt x="67" y="17"/>
                  </a:lnTo>
                  <a:lnTo>
                    <a:pt x="79" y="19"/>
                  </a:lnTo>
                  <a:lnTo>
                    <a:pt x="86" y="35"/>
                  </a:lnTo>
                  <a:lnTo>
                    <a:pt x="94" y="50"/>
                  </a:lnTo>
                  <a:lnTo>
                    <a:pt x="102" y="66"/>
                  </a:lnTo>
                  <a:lnTo>
                    <a:pt x="111" y="78"/>
                  </a:lnTo>
                  <a:lnTo>
                    <a:pt x="121" y="84"/>
                  </a:lnTo>
                  <a:lnTo>
                    <a:pt x="130" y="84"/>
                  </a:lnTo>
                  <a:lnTo>
                    <a:pt x="141" y="78"/>
                  </a:lnTo>
                  <a:lnTo>
                    <a:pt x="150" y="59"/>
                  </a:lnTo>
                  <a:lnTo>
                    <a:pt x="154" y="57"/>
                  </a:lnTo>
                  <a:lnTo>
                    <a:pt x="160" y="62"/>
                  </a:lnTo>
                  <a:lnTo>
                    <a:pt x="153" y="79"/>
                  </a:lnTo>
                  <a:lnTo>
                    <a:pt x="145" y="93"/>
                  </a:lnTo>
                  <a:lnTo>
                    <a:pt x="136" y="102"/>
                  </a:lnTo>
                  <a:lnTo>
                    <a:pt x="125" y="105"/>
                  </a:lnTo>
                  <a:lnTo>
                    <a:pt x="115" y="105"/>
                  </a:lnTo>
                  <a:lnTo>
                    <a:pt x="104" y="98"/>
                  </a:lnTo>
                  <a:lnTo>
                    <a:pt x="96" y="88"/>
                  </a:lnTo>
                  <a:lnTo>
                    <a:pt x="87" y="71"/>
                  </a:lnTo>
                  <a:lnTo>
                    <a:pt x="75" y="84"/>
                  </a:lnTo>
                  <a:lnTo>
                    <a:pt x="60" y="90"/>
                  </a:lnTo>
                  <a:lnTo>
                    <a:pt x="46" y="88"/>
                  </a:lnTo>
                  <a:lnTo>
                    <a:pt x="32" y="81"/>
                  </a:lnTo>
                  <a:lnTo>
                    <a:pt x="19" y="69"/>
                  </a:lnTo>
                  <a:lnTo>
                    <a:pt x="10" y="52"/>
                  </a:lnTo>
                  <a:lnTo>
                    <a:pt x="2" y="33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0" name="Freeform 52"/>
            <p:cNvSpPr>
              <a:spLocks/>
            </p:cNvSpPr>
            <p:nvPr/>
          </p:nvSpPr>
          <p:spPr bwMode="auto">
            <a:xfrm>
              <a:off x="710" y="1679"/>
              <a:ext cx="5" cy="40"/>
            </a:xfrm>
            <a:custGeom>
              <a:avLst/>
              <a:gdLst>
                <a:gd name="T0" fmla="*/ 0 w 10"/>
                <a:gd name="T1" fmla="*/ 19 h 81"/>
                <a:gd name="T2" fmla="*/ 4 w 10"/>
                <a:gd name="T3" fmla="*/ 0 h 81"/>
                <a:gd name="T4" fmla="*/ 5 w 10"/>
                <a:gd name="T5" fmla="*/ 16 h 81"/>
                <a:gd name="T6" fmla="*/ 3 w 10"/>
                <a:gd name="T7" fmla="*/ 40 h 81"/>
                <a:gd name="T8" fmla="*/ 0 w 10"/>
                <a:gd name="T9" fmla="*/ 19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81"/>
                <a:gd name="T17" fmla="*/ 10 w 1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81">
                  <a:moveTo>
                    <a:pt x="0" y="38"/>
                  </a:moveTo>
                  <a:lnTo>
                    <a:pt x="7" y="0"/>
                  </a:lnTo>
                  <a:lnTo>
                    <a:pt x="10" y="33"/>
                  </a:lnTo>
                  <a:lnTo>
                    <a:pt x="5" y="8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1" name="Freeform 53"/>
            <p:cNvSpPr>
              <a:spLocks/>
            </p:cNvSpPr>
            <p:nvPr/>
          </p:nvSpPr>
          <p:spPr bwMode="auto">
            <a:xfrm>
              <a:off x="727" y="1579"/>
              <a:ext cx="193" cy="79"/>
            </a:xfrm>
            <a:custGeom>
              <a:avLst/>
              <a:gdLst>
                <a:gd name="T0" fmla="*/ 6 w 385"/>
                <a:gd name="T1" fmla="*/ 56 h 158"/>
                <a:gd name="T2" fmla="*/ 16 w 385"/>
                <a:gd name="T3" fmla="*/ 39 h 158"/>
                <a:gd name="T4" fmla="*/ 27 w 385"/>
                <a:gd name="T5" fmla="*/ 32 h 158"/>
                <a:gd name="T6" fmla="*/ 41 w 385"/>
                <a:gd name="T7" fmla="*/ 38 h 158"/>
                <a:gd name="T8" fmla="*/ 57 w 385"/>
                <a:gd name="T9" fmla="*/ 35 h 158"/>
                <a:gd name="T10" fmla="*/ 71 w 385"/>
                <a:gd name="T11" fmla="*/ 26 h 158"/>
                <a:gd name="T12" fmla="*/ 83 w 385"/>
                <a:gd name="T13" fmla="*/ 34 h 158"/>
                <a:gd name="T14" fmla="*/ 98 w 385"/>
                <a:gd name="T15" fmla="*/ 51 h 158"/>
                <a:gd name="T16" fmla="*/ 113 w 385"/>
                <a:gd name="T17" fmla="*/ 54 h 158"/>
                <a:gd name="T18" fmla="*/ 121 w 385"/>
                <a:gd name="T19" fmla="*/ 40 h 158"/>
                <a:gd name="T20" fmla="*/ 130 w 385"/>
                <a:gd name="T21" fmla="*/ 28 h 158"/>
                <a:gd name="T22" fmla="*/ 140 w 385"/>
                <a:gd name="T23" fmla="*/ 17 h 158"/>
                <a:gd name="T24" fmla="*/ 150 w 385"/>
                <a:gd name="T25" fmla="*/ 9 h 158"/>
                <a:gd name="T26" fmla="*/ 161 w 385"/>
                <a:gd name="T27" fmla="*/ 4 h 158"/>
                <a:gd name="T28" fmla="*/ 173 w 385"/>
                <a:gd name="T29" fmla="*/ 1 h 158"/>
                <a:gd name="T30" fmla="*/ 186 w 385"/>
                <a:gd name="T31" fmla="*/ 1 h 158"/>
                <a:gd name="T32" fmla="*/ 189 w 385"/>
                <a:gd name="T33" fmla="*/ 6 h 158"/>
                <a:gd name="T34" fmla="*/ 177 w 385"/>
                <a:gd name="T35" fmla="*/ 14 h 158"/>
                <a:gd name="T36" fmla="*/ 162 w 385"/>
                <a:gd name="T37" fmla="*/ 19 h 158"/>
                <a:gd name="T38" fmla="*/ 149 w 385"/>
                <a:gd name="T39" fmla="*/ 23 h 158"/>
                <a:gd name="T40" fmla="*/ 139 w 385"/>
                <a:gd name="T41" fmla="*/ 30 h 158"/>
                <a:gd name="T42" fmla="*/ 129 w 385"/>
                <a:gd name="T43" fmla="*/ 41 h 158"/>
                <a:gd name="T44" fmla="*/ 120 w 385"/>
                <a:gd name="T45" fmla="*/ 54 h 158"/>
                <a:gd name="T46" fmla="*/ 112 w 385"/>
                <a:gd name="T47" fmla="*/ 70 h 158"/>
                <a:gd name="T48" fmla="*/ 106 w 385"/>
                <a:gd name="T49" fmla="*/ 79 h 158"/>
                <a:gd name="T50" fmla="*/ 94 w 385"/>
                <a:gd name="T51" fmla="*/ 54 h 158"/>
                <a:gd name="T52" fmla="*/ 76 w 385"/>
                <a:gd name="T53" fmla="*/ 38 h 158"/>
                <a:gd name="T54" fmla="*/ 64 w 385"/>
                <a:gd name="T55" fmla="*/ 41 h 158"/>
                <a:gd name="T56" fmla="*/ 51 w 385"/>
                <a:gd name="T57" fmla="*/ 60 h 158"/>
                <a:gd name="T58" fmla="*/ 38 w 385"/>
                <a:gd name="T59" fmla="*/ 74 h 158"/>
                <a:gd name="T60" fmla="*/ 41 w 385"/>
                <a:gd name="T61" fmla="*/ 45 h 158"/>
                <a:gd name="T62" fmla="*/ 30 w 385"/>
                <a:gd name="T63" fmla="*/ 41 h 158"/>
                <a:gd name="T64" fmla="*/ 18 w 385"/>
                <a:gd name="T65" fmla="*/ 51 h 158"/>
                <a:gd name="T66" fmla="*/ 8 w 385"/>
                <a:gd name="T67" fmla="*/ 67 h 158"/>
                <a:gd name="T68" fmla="*/ 0 w 385"/>
                <a:gd name="T69" fmla="*/ 78 h 1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85"/>
                <a:gd name="T106" fmla="*/ 0 h 158"/>
                <a:gd name="T107" fmla="*/ 385 w 385"/>
                <a:gd name="T108" fmla="*/ 158 h 1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85" h="158">
                  <a:moveTo>
                    <a:pt x="0" y="137"/>
                  </a:moveTo>
                  <a:lnTo>
                    <a:pt x="11" y="112"/>
                  </a:lnTo>
                  <a:lnTo>
                    <a:pt x="21" y="91"/>
                  </a:lnTo>
                  <a:lnTo>
                    <a:pt x="32" y="77"/>
                  </a:lnTo>
                  <a:lnTo>
                    <a:pt x="42" y="67"/>
                  </a:lnTo>
                  <a:lnTo>
                    <a:pt x="54" y="63"/>
                  </a:lnTo>
                  <a:lnTo>
                    <a:pt x="66" y="67"/>
                  </a:lnTo>
                  <a:lnTo>
                    <a:pt x="81" y="75"/>
                  </a:lnTo>
                  <a:lnTo>
                    <a:pt x="98" y="93"/>
                  </a:lnTo>
                  <a:lnTo>
                    <a:pt x="114" y="69"/>
                  </a:lnTo>
                  <a:lnTo>
                    <a:pt x="128" y="56"/>
                  </a:lnTo>
                  <a:lnTo>
                    <a:pt x="141" y="51"/>
                  </a:lnTo>
                  <a:lnTo>
                    <a:pt x="153" y="56"/>
                  </a:lnTo>
                  <a:lnTo>
                    <a:pt x="166" y="67"/>
                  </a:lnTo>
                  <a:lnTo>
                    <a:pt x="180" y="82"/>
                  </a:lnTo>
                  <a:lnTo>
                    <a:pt x="196" y="101"/>
                  </a:lnTo>
                  <a:lnTo>
                    <a:pt x="216" y="124"/>
                  </a:lnTo>
                  <a:lnTo>
                    <a:pt x="225" y="108"/>
                  </a:lnTo>
                  <a:lnTo>
                    <a:pt x="233" y="94"/>
                  </a:lnTo>
                  <a:lnTo>
                    <a:pt x="242" y="79"/>
                  </a:lnTo>
                  <a:lnTo>
                    <a:pt x="251" y="67"/>
                  </a:lnTo>
                  <a:lnTo>
                    <a:pt x="260" y="55"/>
                  </a:lnTo>
                  <a:lnTo>
                    <a:pt x="270" y="44"/>
                  </a:lnTo>
                  <a:lnTo>
                    <a:pt x="279" y="34"/>
                  </a:lnTo>
                  <a:lnTo>
                    <a:pt x="290" y="25"/>
                  </a:lnTo>
                  <a:lnTo>
                    <a:pt x="300" y="17"/>
                  </a:lnTo>
                  <a:lnTo>
                    <a:pt x="311" y="12"/>
                  </a:lnTo>
                  <a:lnTo>
                    <a:pt x="321" y="7"/>
                  </a:lnTo>
                  <a:lnTo>
                    <a:pt x="334" y="3"/>
                  </a:lnTo>
                  <a:lnTo>
                    <a:pt x="345" y="1"/>
                  </a:lnTo>
                  <a:lnTo>
                    <a:pt x="358" y="0"/>
                  </a:lnTo>
                  <a:lnTo>
                    <a:pt x="371" y="1"/>
                  </a:lnTo>
                  <a:lnTo>
                    <a:pt x="385" y="3"/>
                  </a:lnTo>
                  <a:lnTo>
                    <a:pt x="378" y="12"/>
                  </a:lnTo>
                  <a:lnTo>
                    <a:pt x="367" y="20"/>
                  </a:lnTo>
                  <a:lnTo>
                    <a:pt x="354" y="27"/>
                  </a:lnTo>
                  <a:lnTo>
                    <a:pt x="339" y="32"/>
                  </a:lnTo>
                  <a:lnTo>
                    <a:pt x="324" y="38"/>
                  </a:lnTo>
                  <a:lnTo>
                    <a:pt x="310" y="43"/>
                  </a:lnTo>
                  <a:lnTo>
                    <a:pt x="297" y="46"/>
                  </a:lnTo>
                  <a:lnTo>
                    <a:pt x="286" y="48"/>
                  </a:lnTo>
                  <a:lnTo>
                    <a:pt x="277" y="60"/>
                  </a:lnTo>
                  <a:lnTo>
                    <a:pt x="267" y="70"/>
                  </a:lnTo>
                  <a:lnTo>
                    <a:pt x="257" y="82"/>
                  </a:lnTo>
                  <a:lnTo>
                    <a:pt x="248" y="94"/>
                  </a:lnTo>
                  <a:lnTo>
                    <a:pt x="239" y="108"/>
                  </a:lnTo>
                  <a:lnTo>
                    <a:pt x="231" y="124"/>
                  </a:lnTo>
                  <a:lnTo>
                    <a:pt x="224" y="139"/>
                  </a:lnTo>
                  <a:lnTo>
                    <a:pt x="218" y="158"/>
                  </a:lnTo>
                  <a:lnTo>
                    <a:pt x="212" y="158"/>
                  </a:lnTo>
                  <a:lnTo>
                    <a:pt x="212" y="139"/>
                  </a:lnTo>
                  <a:lnTo>
                    <a:pt x="187" y="108"/>
                  </a:lnTo>
                  <a:lnTo>
                    <a:pt x="167" y="86"/>
                  </a:lnTo>
                  <a:lnTo>
                    <a:pt x="151" y="75"/>
                  </a:lnTo>
                  <a:lnTo>
                    <a:pt x="139" y="72"/>
                  </a:lnTo>
                  <a:lnTo>
                    <a:pt x="127" y="81"/>
                  </a:lnTo>
                  <a:lnTo>
                    <a:pt x="114" y="96"/>
                  </a:lnTo>
                  <a:lnTo>
                    <a:pt x="101" y="120"/>
                  </a:lnTo>
                  <a:lnTo>
                    <a:pt x="83" y="151"/>
                  </a:lnTo>
                  <a:lnTo>
                    <a:pt x="76" y="148"/>
                  </a:lnTo>
                  <a:lnTo>
                    <a:pt x="90" y="110"/>
                  </a:lnTo>
                  <a:lnTo>
                    <a:pt x="81" y="89"/>
                  </a:lnTo>
                  <a:lnTo>
                    <a:pt x="70" y="81"/>
                  </a:lnTo>
                  <a:lnTo>
                    <a:pt x="59" y="81"/>
                  </a:lnTo>
                  <a:lnTo>
                    <a:pt x="46" y="89"/>
                  </a:lnTo>
                  <a:lnTo>
                    <a:pt x="35" y="101"/>
                  </a:lnTo>
                  <a:lnTo>
                    <a:pt x="24" y="117"/>
                  </a:lnTo>
                  <a:lnTo>
                    <a:pt x="15" y="134"/>
                  </a:lnTo>
                  <a:lnTo>
                    <a:pt x="9" y="149"/>
                  </a:lnTo>
                  <a:lnTo>
                    <a:pt x="0" y="155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2" name="Freeform 54"/>
            <p:cNvSpPr>
              <a:spLocks/>
            </p:cNvSpPr>
            <p:nvPr/>
          </p:nvSpPr>
          <p:spPr bwMode="auto">
            <a:xfrm>
              <a:off x="733" y="1733"/>
              <a:ext cx="101" cy="29"/>
            </a:xfrm>
            <a:custGeom>
              <a:avLst/>
              <a:gdLst>
                <a:gd name="T0" fmla="*/ 0 w 200"/>
                <a:gd name="T1" fmla="*/ 4 h 58"/>
                <a:gd name="T2" fmla="*/ 2 w 200"/>
                <a:gd name="T3" fmla="*/ 0 h 58"/>
                <a:gd name="T4" fmla="*/ 7 w 200"/>
                <a:gd name="T5" fmla="*/ 3 h 58"/>
                <a:gd name="T6" fmla="*/ 13 w 200"/>
                <a:gd name="T7" fmla="*/ 5 h 58"/>
                <a:gd name="T8" fmla="*/ 18 w 200"/>
                <a:gd name="T9" fmla="*/ 9 h 58"/>
                <a:gd name="T10" fmla="*/ 24 w 200"/>
                <a:gd name="T11" fmla="*/ 11 h 58"/>
                <a:gd name="T12" fmla="*/ 29 w 200"/>
                <a:gd name="T13" fmla="*/ 14 h 58"/>
                <a:gd name="T14" fmla="*/ 34 w 200"/>
                <a:gd name="T15" fmla="*/ 16 h 58"/>
                <a:gd name="T16" fmla="*/ 40 w 200"/>
                <a:gd name="T17" fmla="*/ 16 h 58"/>
                <a:gd name="T18" fmla="*/ 45 w 200"/>
                <a:gd name="T19" fmla="*/ 17 h 58"/>
                <a:gd name="T20" fmla="*/ 97 w 200"/>
                <a:gd name="T21" fmla="*/ 18 h 58"/>
                <a:gd name="T22" fmla="*/ 101 w 200"/>
                <a:gd name="T23" fmla="*/ 23 h 58"/>
                <a:gd name="T24" fmla="*/ 98 w 200"/>
                <a:gd name="T25" fmla="*/ 29 h 58"/>
                <a:gd name="T26" fmla="*/ 94 w 200"/>
                <a:gd name="T27" fmla="*/ 29 h 58"/>
                <a:gd name="T28" fmla="*/ 91 w 200"/>
                <a:gd name="T29" fmla="*/ 24 h 58"/>
                <a:gd name="T30" fmla="*/ 89 w 200"/>
                <a:gd name="T31" fmla="*/ 26 h 58"/>
                <a:gd name="T32" fmla="*/ 56 w 200"/>
                <a:gd name="T33" fmla="*/ 26 h 58"/>
                <a:gd name="T34" fmla="*/ 46 w 200"/>
                <a:gd name="T35" fmla="*/ 24 h 58"/>
                <a:gd name="T36" fmla="*/ 40 w 200"/>
                <a:gd name="T37" fmla="*/ 24 h 58"/>
                <a:gd name="T38" fmla="*/ 35 w 200"/>
                <a:gd name="T39" fmla="*/ 24 h 58"/>
                <a:gd name="T40" fmla="*/ 29 w 200"/>
                <a:gd name="T41" fmla="*/ 23 h 58"/>
                <a:gd name="T42" fmla="*/ 24 w 200"/>
                <a:gd name="T43" fmla="*/ 22 h 58"/>
                <a:gd name="T44" fmla="*/ 18 w 200"/>
                <a:gd name="T45" fmla="*/ 19 h 58"/>
                <a:gd name="T46" fmla="*/ 13 w 200"/>
                <a:gd name="T47" fmla="*/ 16 h 58"/>
                <a:gd name="T48" fmla="*/ 7 w 200"/>
                <a:gd name="T49" fmla="*/ 13 h 58"/>
                <a:gd name="T50" fmla="*/ 2 w 200"/>
                <a:gd name="T51" fmla="*/ 10 h 58"/>
                <a:gd name="T52" fmla="*/ 0 w 200"/>
                <a:gd name="T53" fmla="*/ 4 h 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0"/>
                <a:gd name="T82" fmla="*/ 0 h 58"/>
                <a:gd name="T83" fmla="*/ 200 w 200"/>
                <a:gd name="T84" fmla="*/ 58 h 5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0" h="58">
                  <a:moveTo>
                    <a:pt x="0" y="7"/>
                  </a:moveTo>
                  <a:lnTo>
                    <a:pt x="4" y="0"/>
                  </a:lnTo>
                  <a:lnTo>
                    <a:pt x="14" y="5"/>
                  </a:lnTo>
                  <a:lnTo>
                    <a:pt x="25" y="10"/>
                  </a:lnTo>
                  <a:lnTo>
                    <a:pt x="35" y="17"/>
                  </a:lnTo>
                  <a:lnTo>
                    <a:pt x="47" y="22"/>
                  </a:lnTo>
                  <a:lnTo>
                    <a:pt x="57" y="27"/>
                  </a:lnTo>
                  <a:lnTo>
                    <a:pt x="68" y="31"/>
                  </a:lnTo>
                  <a:lnTo>
                    <a:pt x="79" y="32"/>
                  </a:lnTo>
                  <a:lnTo>
                    <a:pt x="90" y="34"/>
                  </a:lnTo>
                  <a:lnTo>
                    <a:pt x="193" y="36"/>
                  </a:lnTo>
                  <a:lnTo>
                    <a:pt x="200" y="45"/>
                  </a:lnTo>
                  <a:lnTo>
                    <a:pt x="195" y="58"/>
                  </a:lnTo>
                  <a:lnTo>
                    <a:pt x="187" y="58"/>
                  </a:lnTo>
                  <a:lnTo>
                    <a:pt x="180" y="48"/>
                  </a:lnTo>
                  <a:lnTo>
                    <a:pt x="177" y="51"/>
                  </a:lnTo>
                  <a:lnTo>
                    <a:pt x="110" y="51"/>
                  </a:lnTo>
                  <a:lnTo>
                    <a:pt x="91" y="48"/>
                  </a:lnTo>
                  <a:lnTo>
                    <a:pt x="79" y="48"/>
                  </a:lnTo>
                  <a:lnTo>
                    <a:pt x="69" y="48"/>
                  </a:lnTo>
                  <a:lnTo>
                    <a:pt x="57" y="46"/>
                  </a:lnTo>
                  <a:lnTo>
                    <a:pt x="47" y="43"/>
                  </a:lnTo>
                  <a:lnTo>
                    <a:pt x="35" y="38"/>
                  </a:lnTo>
                  <a:lnTo>
                    <a:pt x="25" y="32"/>
                  </a:lnTo>
                  <a:lnTo>
                    <a:pt x="13" y="26"/>
                  </a:lnTo>
                  <a:lnTo>
                    <a:pt x="3" y="1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3" name="Freeform 55"/>
            <p:cNvSpPr>
              <a:spLocks/>
            </p:cNvSpPr>
            <p:nvPr/>
          </p:nvSpPr>
          <p:spPr bwMode="auto">
            <a:xfrm>
              <a:off x="672" y="1104"/>
              <a:ext cx="150" cy="31"/>
            </a:xfrm>
            <a:custGeom>
              <a:avLst/>
              <a:gdLst>
                <a:gd name="T0" fmla="*/ 0 w 300"/>
                <a:gd name="T1" fmla="*/ 2 h 60"/>
                <a:gd name="T2" fmla="*/ 1 w 300"/>
                <a:gd name="T3" fmla="*/ 1 h 60"/>
                <a:gd name="T4" fmla="*/ 11 w 300"/>
                <a:gd name="T5" fmla="*/ 1 h 60"/>
                <a:gd name="T6" fmla="*/ 21 w 300"/>
                <a:gd name="T7" fmla="*/ 0 h 60"/>
                <a:gd name="T8" fmla="*/ 31 w 300"/>
                <a:gd name="T9" fmla="*/ 0 h 60"/>
                <a:gd name="T10" fmla="*/ 41 w 300"/>
                <a:gd name="T11" fmla="*/ 1 h 60"/>
                <a:gd name="T12" fmla="*/ 51 w 300"/>
                <a:gd name="T13" fmla="*/ 3 h 60"/>
                <a:gd name="T14" fmla="*/ 61 w 300"/>
                <a:gd name="T15" fmla="*/ 6 h 60"/>
                <a:gd name="T16" fmla="*/ 71 w 300"/>
                <a:gd name="T17" fmla="*/ 11 h 60"/>
                <a:gd name="T18" fmla="*/ 81 w 300"/>
                <a:gd name="T19" fmla="*/ 19 h 60"/>
                <a:gd name="T20" fmla="*/ 104 w 300"/>
                <a:gd name="T21" fmla="*/ 25 h 60"/>
                <a:gd name="T22" fmla="*/ 125 w 300"/>
                <a:gd name="T23" fmla="*/ 15 h 60"/>
                <a:gd name="T24" fmla="*/ 145 w 300"/>
                <a:gd name="T25" fmla="*/ 2 h 60"/>
                <a:gd name="T26" fmla="*/ 146 w 300"/>
                <a:gd name="T27" fmla="*/ 1 h 60"/>
                <a:gd name="T28" fmla="*/ 150 w 300"/>
                <a:gd name="T29" fmla="*/ 4 h 60"/>
                <a:gd name="T30" fmla="*/ 147 w 300"/>
                <a:gd name="T31" fmla="*/ 12 h 60"/>
                <a:gd name="T32" fmla="*/ 128 w 300"/>
                <a:gd name="T33" fmla="*/ 23 h 60"/>
                <a:gd name="T34" fmla="*/ 124 w 300"/>
                <a:gd name="T35" fmla="*/ 26 h 60"/>
                <a:gd name="T36" fmla="*/ 117 w 300"/>
                <a:gd name="T37" fmla="*/ 29 h 60"/>
                <a:gd name="T38" fmla="*/ 109 w 300"/>
                <a:gd name="T39" fmla="*/ 31 h 60"/>
                <a:gd name="T40" fmla="*/ 102 w 300"/>
                <a:gd name="T41" fmla="*/ 31 h 60"/>
                <a:gd name="T42" fmla="*/ 95 w 300"/>
                <a:gd name="T43" fmla="*/ 30 h 60"/>
                <a:gd name="T44" fmla="*/ 87 w 300"/>
                <a:gd name="T45" fmla="*/ 28 h 60"/>
                <a:gd name="T46" fmla="*/ 79 w 300"/>
                <a:gd name="T47" fmla="*/ 26 h 60"/>
                <a:gd name="T48" fmla="*/ 72 w 300"/>
                <a:gd name="T49" fmla="*/ 23 h 60"/>
                <a:gd name="T50" fmla="*/ 65 w 300"/>
                <a:gd name="T51" fmla="*/ 20 h 60"/>
                <a:gd name="T52" fmla="*/ 57 w 300"/>
                <a:gd name="T53" fmla="*/ 16 h 60"/>
                <a:gd name="T54" fmla="*/ 49 w 300"/>
                <a:gd name="T55" fmla="*/ 13 h 60"/>
                <a:gd name="T56" fmla="*/ 42 w 300"/>
                <a:gd name="T57" fmla="*/ 10 h 60"/>
                <a:gd name="T58" fmla="*/ 35 w 300"/>
                <a:gd name="T59" fmla="*/ 9 h 60"/>
                <a:gd name="T60" fmla="*/ 27 w 300"/>
                <a:gd name="T61" fmla="*/ 7 h 60"/>
                <a:gd name="T62" fmla="*/ 20 w 300"/>
                <a:gd name="T63" fmla="*/ 7 h 60"/>
                <a:gd name="T64" fmla="*/ 12 w 300"/>
                <a:gd name="T65" fmla="*/ 9 h 60"/>
                <a:gd name="T66" fmla="*/ 5 w 300"/>
                <a:gd name="T67" fmla="*/ 11 h 60"/>
                <a:gd name="T68" fmla="*/ 0 w 300"/>
                <a:gd name="T69" fmla="*/ 2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0"/>
                <a:gd name="T106" fmla="*/ 0 h 60"/>
                <a:gd name="T107" fmla="*/ 300 w 300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0" h="60">
                  <a:moveTo>
                    <a:pt x="0" y="3"/>
                  </a:moveTo>
                  <a:lnTo>
                    <a:pt x="2" y="2"/>
                  </a:lnTo>
                  <a:lnTo>
                    <a:pt x="22" y="2"/>
                  </a:lnTo>
                  <a:lnTo>
                    <a:pt x="42" y="0"/>
                  </a:lnTo>
                  <a:lnTo>
                    <a:pt x="62" y="0"/>
                  </a:lnTo>
                  <a:lnTo>
                    <a:pt x="82" y="2"/>
                  </a:lnTo>
                  <a:lnTo>
                    <a:pt x="101" y="5"/>
                  </a:lnTo>
                  <a:lnTo>
                    <a:pt x="121" y="12"/>
                  </a:lnTo>
                  <a:lnTo>
                    <a:pt x="141" y="22"/>
                  </a:lnTo>
                  <a:lnTo>
                    <a:pt x="161" y="36"/>
                  </a:lnTo>
                  <a:lnTo>
                    <a:pt x="208" y="48"/>
                  </a:lnTo>
                  <a:lnTo>
                    <a:pt x="249" y="29"/>
                  </a:lnTo>
                  <a:lnTo>
                    <a:pt x="289" y="3"/>
                  </a:lnTo>
                  <a:lnTo>
                    <a:pt x="291" y="2"/>
                  </a:lnTo>
                  <a:lnTo>
                    <a:pt x="300" y="7"/>
                  </a:lnTo>
                  <a:lnTo>
                    <a:pt x="294" y="24"/>
                  </a:lnTo>
                  <a:lnTo>
                    <a:pt x="256" y="45"/>
                  </a:lnTo>
                  <a:lnTo>
                    <a:pt x="247" y="51"/>
                  </a:lnTo>
                  <a:lnTo>
                    <a:pt x="233" y="57"/>
                  </a:lnTo>
                  <a:lnTo>
                    <a:pt x="218" y="60"/>
                  </a:lnTo>
                  <a:lnTo>
                    <a:pt x="203" y="60"/>
                  </a:lnTo>
                  <a:lnTo>
                    <a:pt x="189" y="58"/>
                  </a:lnTo>
                  <a:lnTo>
                    <a:pt x="173" y="55"/>
                  </a:lnTo>
                  <a:lnTo>
                    <a:pt x="158" y="50"/>
                  </a:lnTo>
                  <a:lnTo>
                    <a:pt x="143" y="45"/>
                  </a:lnTo>
                  <a:lnTo>
                    <a:pt x="129" y="38"/>
                  </a:lnTo>
                  <a:lnTo>
                    <a:pt x="114" y="31"/>
                  </a:lnTo>
                  <a:lnTo>
                    <a:pt x="98" y="26"/>
                  </a:lnTo>
                  <a:lnTo>
                    <a:pt x="84" y="20"/>
                  </a:lnTo>
                  <a:lnTo>
                    <a:pt x="69" y="17"/>
                  </a:lnTo>
                  <a:lnTo>
                    <a:pt x="54" y="14"/>
                  </a:lnTo>
                  <a:lnTo>
                    <a:pt x="39" y="14"/>
                  </a:lnTo>
                  <a:lnTo>
                    <a:pt x="24" y="17"/>
                  </a:lnTo>
                  <a:lnTo>
                    <a:pt x="9" y="2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4" name="Freeform 56"/>
            <p:cNvSpPr>
              <a:spLocks/>
            </p:cNvSpPr>
            <p:nvPr/>
          </p:nvSpPr>
          <p:spPr bwMode="auto">
            <a:xfrm>
              <a:off x="793" y="1794"/>
              <a:ext cx="308" cy="207"/>
            </a:xfrm>
            <a:custGeom>
              <a:avLst/>
              <a:gdLst>
                <a:gd name="T0" fmla="*/ 4 w 616"/>
                <a:gd name="T1" fmla="*/ 4 h 413"/>
                <a:gd name="T2" fmla="*/ 8 w 616"/>
                <a:gd name="T3" fmla="*/ 11 h 413"/>
                <a:gd name="T4" fmla="*/ 13 w 616"/>
                <a:gd name="T5" fmla="*/ 18 h 413"/>
                <a:gd name="T6" fmla="*/ 18 w 616"/>
                <a:gd name="T7" fmla="*/ 25 h 413"/>
                <a:gd name="T8" fmla="*/ 31 w 616"/>
                <a:gd name="T9" fmla="*/ 32 h 413"/>
                <a:gd name="T10" fmla="*/ 48 w 616"/>
                <a:gd name="T11" fmla="*/ 34 h 413"/>
                <a:gd name="T12" fmla="*/ 63 w 616"/>
                <a:gd name="T13" fmla="*/ 29 h 413"/>
                <a:gd name="T14" fmla="*/ 77 w 616"/>
                <a:gd name="T15" fmla="*/ 17 h 413"/>
                <a:gd name="T16" fmla="*/ 83 w 616"/>
                <a:gd name="T17" fmla="*/ 6 h 413"/>
                <a:gd name="T18" fmla="*/ 88 w 616"/>
                <a:gd name="T19" fmla="*/ 5 h 413"/>
                <a:gd name="T20" fmla="*/ 93 w 616"/>
                <a:gd name="T21" fmla="*/ 14 h 413"/>
                <a:gd name="T22" fmla="*/ 102 w 616"/>
                <a:gd name="T23" fmla="*/ 32 h 413"/>
                <a:gd name="T24" fmla="*/ 117 w 616"/>
                <a:gd name="T25" fmla="*/ 50 h 413"/>
                <a:gd name="T26" fmla="*/ 133 w 616"/>
                <a:gd name="T27" fmla="*/ 60 h 413"/>
                <a:gd name="T28" fmla="*/ 150 w 616"/>
                <a:gd name="T29" fmla="*/ 54 h 413"/>
                <a:gd name="T30" fmla="*/ 160 w 616"/>
                <a:gd name="T31" fmla="*/ 44 h 413"/>
                <a:gd name="T32" fmla="*/ 163 w 616"/>
                <a:gd name="T33" fmla="*/ 29 h 413"/>
                <a:gd name="T34" fmla="*/ 173 w 616"/>
                <a:gd name="T35" fmla="*/ 64 h 413"/>
                <a:gd name="T36" fmla="*/ 193 w 616"/>
                <a:gd name="T37" fmla="*/ 93 h 413"/>
                <a:gd name="T38" fmla="*/ 215 w 616"/>
                <a:gd name="T39" fmla="*/ 109 h 413"/>
                <a:gd name="T40" fmla="*/ 237 w 616"/>
                <a:gd name="T41" fmla="*/ 103 h 413"/>
                <a:gd name="T42" fmla="*/ 241 w 616"/>
                <a:gd name="T43" fmla="*/ 79 h 413"/>
                <a:gd name="T44" fmla="*/ 247 w 616"/>
                <a:gd name="T45" fmla="*/ 122 h 413"/>
                <a:gd name="T46" fmla="*/ 261 w 616"/>
                <a:gd name="T47" fmla="*/ 160 h 413"/>
                <a:gd name="T48" fmla="*/ 280 w 616"/>
                <a:gd name="T49" fmla="*/ 188 h 413"/>
                <a:gd name="T50" fmla="*/ 308 w 616"/>
                <a:gd name="T51" fmla="*/ 201 h 413"/>
                <a:gd name="T52" fmla="*/ 293 w 616"/>
                <a:gd name="T53" fmla="*/ 207 h 413"/>
                <a:gd name="T54" fmla="*/ 270 w 616"/>
                <a:gd name="T55" fmla="*/ 193 h 413"/>
                <a:gd name="T56" fmla="*/ 257 w 616"/>
                <a:gd name="T57" fmla="*/ 166 h 413"/>
                <a:gd name="T58" fmla="*/ 246 w 616"/>
                <a:gd name="T59" fmla="*/ 132 h 413"/>
                <a:gd name="T60" fmla="*/ 231 w 616"/>
                <a:gd name="T61" fmla="*/ 116 h 413"/>
                <a:gd name="T62" fmla="*/ 207 w 616"/>
                <a:gd name="T63" fmla="*/ 110 h 413"/>
                <a:gd name="T64" fmla="*/ 183 w 616"/>
                <a:gd name="T65" fmla="*/ 95 h 413"/>
                <a:gd name="T66" fmla="*/ 166 w 616"/>
                <a:gd name="T67" fmla="*/ 69 h 413"/>
                <a:gd name="T68" fmla="*/ 150 w 616"/>
                <a:gd name="T69" fmla="*/ 60 h 413"/>
                <a:gd name="T70" fmla="*/ 129 w 616"/>
                <a:gd name="T71" fmla="*/ 66 h 413"/>
                <a:gd name="T72" fmla="*/ 112 w 616"/>
                <a:gd name="T73" fmla="*/ 57 h 413"/>
                <a:gd name="T74" fmla="*/ 95 w 616"/>
                <a:gd name="T75" fmla="*/ 32 h 413"/>
                <a:gd name="T76" fmla="*/ 81 w 616"/>
                <a:gd name="T77" fmla="*/ 20 h 413"/>
                <a:gd name="T78" fmla="*/ 71 w 616"/>
                <a:gd name="T79" fmla="*/ 32 h 413"/>
                <a:gd name="T80" fmla="*/ 60 w 616"/>
                <a:gd name="T81" fmla="*/ 40 h 413"/>
                <a:gd name="T82" fmla="*/ 49 w 616"/>
                <a:gd name="T83" fmla="*/ 45 h 413"/>
                <a:gd name="T84" fmla="*/ 39 w 616"/>
                <a:gd name="T85" fmla="*/ 45 h 413"/>
                <a:gd name="T86" fmla="*/ 28 w 616"/>
                <a:gd name="T87" fmla="*/ 41 h 413"/>
                <a:gd name="T88" fmla="*/ 17 w 616"/>
                <a:gd name="T89" fmla="*/ 31 h 413"/>
                <a:gd name="T90" fmla="*/ 6 w 616"/>
                <a:gd name="T91" fmla="*/ 17 h 413"/>
                <a:gd name="T92" fmla="*/ 1 w 616"/>
                <a:gd name="T93" fmla="*/ 0 h 41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16"/>
                <a:gd name="T142" fmla="*/ 0 h 413"/>
                <a:gd name="T143" fmla="*/ 616 w 616"/>
                <a:gd name="T144" fmla="*/ 413 h 41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16" h="413">
                  <a:moveTo>
                    <a:pt x="1" y="0"/>
                  </a:moveTo>
                  <a:lnTo>
                    <a:pt x="7" y="7"/>
                  </a:lnTo>
                  <a:lnTo>
                    <a:pt x="12" y="14"/>
                  </a:lnTo>
                  <a:lnTo>
                    <a:pt x="16" y="22"/>
                  </a:lnTo>
                  <a:lnTo>
                    <a:pt x="21" y="29"/>
                  </a:lnTo>
                  <a:lnTo>
                    <a:pt x="25" y="36"/>
                  </a:lnTo>
                  <a:lnTo>
                    <a:pt x="31" y="43"/>
                  </a:lnTo>
                  <a:lnTo>
                    <a:pt x="36" y="50"/>
                  </a:lnTo>
                  <a:lnTo>
                    <a:pt x="42" y="57"/>
                  </a:lnTo>
                  <a:lnTo>
                    <a:pt x="61" y="64"/>
                  </a:lnTo>
                  <a:lnTo>
                    <a:pt x="79" y="67"/>
                  </a:lnTo>
                  <a:lnTo>
                    <a:pt x="95" y="67"/>
                  </a:lnTo>
                  <a:lnTo>
                    <a:pt x="110" y="64"/>
                  </a:lnTo>
                  <a:lnTo>
                    <a:pt x="125" y="57"/>
                  </a:lnTo>
                  <a:lnTo>
                    <a:pt x="139" y="48"/>
                  </a:lnTo>
                  <a:lnTo>
                    <a:pt x="153" y="33"/>
                  </a:lnTo>
                  <a:lnTo>
                    <a:pt x="167" y="15"/>
                  </a:lnTo>
                  <a:lnTo>
                    <a:pt x="165" y="12"/>
                  </a:lnTo>
                  <a:lnTo>
                    <a:pt x="168" y="0"/>
                  </a:lnTo>
                  <a:lnTo>
                    <a:pt x="175" y="9"/>
                  </a:lnTo>
                  <a:lnTo>
                    <a:pt x="181" y="17"/>
                  </a:lnTo>
                  <a:lnTo>
                    <a:pt x="185" y="27"/>
                  </a:lnTo>
                  <a:lnTo>
                    <a:pt x="189" y="41"/>
                  </a:lnTo>
                  <a:lnTo>
                    <a:pt x="204" y="64"/>
                  </a:lnTo>
                  <a:lnTo>
                    <a:pt x="218" y="83"/>
                  </a:lnTo>
                  <a:lnTo>
                    <a:pt x="233" y="100"/>
                  </a:lnTo>
                  <a:lnTo>
                    <a:pt x="249" y="112"/>
                  </a:lnTo>
                  <a:lnTo>
                    <a:pt x="266" y="119"/>
                  </a:lnTo>
                  <a:lnTo>
                    <a:pt x="281" y="117"/>
                  </a:lnTo>
                  <a:lnTo>
                    <a:pt x="299" y="108"/>
                  </a:lnTo>
                  <a:lnTo>
                    <a:pt x="317" y="89"/>
                  </a:lnTo>
                  <a:lnTo>
                    <a:pt x="320" y="88"/>
                  </a:lnTo>
                  <a:lnTo>
                    <a:pt x="320" y="52"/>
                  </a:lnTo>
                  <a:lnTo>
                    <a:pt x="325" y="57"/>
                  </a:lnTo>
                  <a:lnTo>
                    <a:pt x="333" y="93"/>
                  </a:lnTo>
                  <a:lnTo>
                    <a:pt x="346" y="127"/>
                  </a:lnTo>
                  <a:lnTo>
                    <a:pt x="364" y="158"/>
                  </a:lnTo>
                  <a:lnTo>
                    <a:pt x="385" y="186"/>
                  </a:lnTo>
                  <a:lnTo>
                    <a:pt x="407" y="205"/>
                  </a:lnTo>
                  <a:lnTo>
                    <a:pt x="430" y="217"/>
                  </a:lnTo>
                  <a:lnTo>
                    <a:pt x="453" y="217"/>
                  </a:lnTo>
                  <a:lnTo>
                    <a:pt x="474" y="205"/>
                  </a:lnTo>
                  <a:lnTo>
                    <a:pt x="474" y="151"/>
                  </a:lnTo>
                  <a:lnTo>
                    <a:pt x="481" y="157"/>
                  </a:lnTo>
                  <a:lnTo>
                    <a:pt x="487" y="201"/>
                  </a:lnTo>
                  <a:lnTo>
                    <a:pt x="494" y="244"/>
                  </a:lnTo>
                  <a:lnTo>
                    <a:pt x="506" y="284"/>
                  </a:lnTo>
                  <a:lnTo>
                    <a:pt x="521" y="320"/>
                  </a:lnTo>
                  <a:lnTo>
                    <a:pt x="537" y="351"/>
                  </a:lnTo>
                  <a:lnTo>
                    <a:pt x="559" y="375"/>
                  </a:lnTo>
                  <a:lnTo>
                    <a:pt x="586" y="392"/>
                  </a:lnTo>
                  <a:lnTo>
                    <a:pt x="616" y="401"/>
                  </a:lnTo>
                  <a:lnTo>
                    <a:pt x="616" y="411"/>
                  </a:lnTo>
                  <a:lnTo>
                    <a:pt x="585" y="413"/>
                  </a:lnTo>
                  <a:lnTo>
                    <a:pt x="559" y="404"/>
                  </a:lnTo>
                  <a:lnTo>
                    <a:pt x="540" y="385"/>
                  </a:lnTo>
                  <a:lnTo>
                    <a:pt x="526" y="361"/>
                  </a:lnTo>
                  <a:lnTo>
                    <a:pt x="513" y="332"/>
                  </a:lnTo>
                  <a:lnTo>
                    <a:pt x="503" y="298"/>
                  </a:lnTo>
                  <a:lnTo>
                    <a:pt x="492" y="263"/>
                  </a:lnTo>
                  <a:lnTo>
                    <a:pt x="481" y="227"/>
                  </a:lnTo>
                  <a:lnTo>
                    <a:pt x="461" y="231"/>
                  </a:lnTo>
                  <a:lnTo>
                    <a:pt x="437" y="227"/>
                  </a:lnTo>
                  <a:lnTo>
                    <a:pt x="413" y="220"/>
                  </a:lnTo>
                  <a:lnTo>
                    <a:pt x="388" y="206"/>
                  </a:lnTo>
                  <a:lnTo>
                    <a:pt x="365" y="189"/>
                  </a:lnTo>
                  <a:lnTo>
                    <a:pt x="346" y="165"/>
                  </a:lnTo>
                  <a:lnTo>
                    <a:pt x="332" y="138"/>
                  </a:lnTo>
                  <a:lnTo>
                    <a:pt x="324" y="105"/>
                  </a:lnTo>
                  <a:lnTo>
                    <a:pt x="299" y="120"/>
                  </a:lnTo>
                  <a:lnTo>
                    <a:pt x="277" y="129"/>
                  </a:lnTo>
                  <a:lnTo>
                    <a:pt x="257" y="131"/>
                  </a:lnTo>
                  <a:lnTo>
                    <a:pt x="239" y="126"/>
                  </a:lnTo>
                  <a:lnTo>
                    <a:pt x="223" y="114"/>
                  </a:lnTo>
                  <a:lnTo>
                    <a:pt x="206" y="93"/>
                  </a:lnTo>
                  <a:lnTo>
                    <a:pt x="189" y="64"/>
                  </a:lnTo>
                  <a:lnTo>
                    <a:pt x="171" y="26"/>
                  </a:lnTo>
                  <a:lnTo>
                    <a:pt x="161" y="40"/>
                  </a:lnTo>
                  <a:lnTo>
                    <a:pt x="151" y="52"/>
                  </a:lnTo>
                  <a:lnTo>
                    <a:pt x="141" y="64"/>
                  </a:lnTo>
                  <a:lnTo>
                    <a:pt x="130" y="72"/>
                  </a:lnTo>
                  <a:lnTo>
                    <a:pt x="120" y="79"/>
                  </a:lnTo>
                  <a:lnTo>
                    <a:pt x="109" y="86"/>
                  </a:lnTo>
                  <a:lnTo>
                    <a:pt x="98" y="89"/>
                  </a:lnTo>
                  <a:lnTo>
                    <a:pt x="87" y="89"/>
                  </a:lnTo>
                  <a:lnTo>
                    <a:pt x="77" y="89"/>
                  </a:lnTo>
                  <a:lnTo>
                    <a:pt x="65" y="86"/>
                  </a:lnTo>
                  <a:lnTo>
                    <a:pt x="55" y="81"/>
                  </a:lnTo>
                  <a:lnTo>
                    <a:pt x="44" y="72"/>
                  </a:lnTo>
                  <a:lnTo>
                    <a:pt x="33" y="62"/>
                  </a:lnTo>
                  <a:lnTo>
                    <a:pt x="22" y="48"/>
                  </a:lnTo>
                  <a:lnTo>
                    <a:pt x="11" y="33"/>
                  </a:lnTo>
                  <a:lnTo>
                    <a:pt x="0" y="1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5" name="Freeform 57"/>
            <p:cNvSpPr>
              <a:spLocks/>
            </p:cNvSpPr>
            <p:nvPr/>
          </p:nvSpPr>
          <p:spPr bwMode="auto">
            <a:xfrm>
              <a:off x="802" y="1846"/>
              <a:ext cx="112" cy="434"/>
            </a:xfrm>
            <a:custGeom>
              <a:avLst/>
              <a:gdLst>
                <a:gd name="T0" fmla="*/ 80 w 224"/>
                <a:gd name="T1" fmla="*/ 434 h 867"/>
                <a:gd name="T2" fmla="*/ 43 w 224"/>
                <a:gd name="T3" fmla="*/ 392 h 867"/>
                <a:gd name="T4" fmla="*/ 51 w 224"/>
                <a:gd name="T5" fmla="*/ 337 h 867"/>
                <a:gd name="T6" fmla="*/ 49 w 224"/>
                <a:gd name="T7" fmla="*/ 283 h 867"/>
                <a:gd name="T8" fmla="*/ 35 w 224"/>
                <a:gd name="T9" fmla="*/ 258 h 867"/>
                <a:gd name="T10" fmla="*/ 12 w 224"/>
                <a:gd name="T11" fmla="*/ 227 h 867"/>
                <a:gd name="T12" fmla="*/ 0 w 224"/>
                <a:gd name="T13" fmla="*/ 187 h 867"/>
                <a:gd name="T14" fmla="*/ 7 w 224"/>
                <a:gd name="T15" fmla="*/ 147 h 867"/>
                <a:gd name="T16" fmla="*/ 17 w 224"/>
                <a:gd name="T17" fmla="*/ 173 h 867"/>
                <a:gd name="T18" fmla="*/ 35 w 224"/>
                <a:gd name="T19" fmla="*/ 187 h 867"/>
                <a:gd name="T20" fmla="*/ 41 w 224"/>
                <a:gd name="T21" fmla="*/ 163 h 867"/>
                <a:gd name="T22" fmla="*/ 35 w 224"/>
                <a:gd name="T23" fmla="*/ 131 h 867"/>
                <a:gd name="T24" fmla="*/ 19 w 224"/>
                <a:gd name="T25" fmla="*/ 91 h 867"/>
                <a:gd name="T26" fmla="*/ 40 w 224"/>
                <a:gd name="T27" fmla="*/ 95 h 867"/>
                <a:gd name="T28" fmla="*/ 56 w 224"/>
                <a:gd name="T29" fmla="*/ 112 h 867"/>
                <a:gd name="T30" fmla="*/ 66 w 224"/>
                <a:gd name="T31" fmla="*/ 145 h 867"/>
                <a:gd name="T32" fmla="*/ 65 w 224"/>
                <a:gd name="T33" fmla="*/ 181 h 867"/>
                <a:gd name="T34" fmla="*/ 67 w 224"/>
                <a:gd name="T35" fmla="*/ 214 h 867"/>
                <a:gd name="T36" fmla="*/ 90 w 224"/>
                <a:gd name="T37" fmla="*/ 209 h 867"/>
                <a:gd name="T38" fmla="*/ 95 w 224"/>
                <a:gd name="T39" fmla="*/ 157 h 867"/>
                <a:gd name="T40" fmla="*/ 83 w 224"/>
                <a:gd name="T41" fmla="*/ 108 h 867"/>
                <a:gd name="T42" fmla="*/ 51 w 224"/>
                <a:gd name="T43" fmla="*/ 71 h 867"/>
                <a:gd name="T44" fmla="*/ 17 w 224"/>
                <a:gd name="T45" fmla="*/ 44 h 867"/>
                <a:gd name="T46" fmla="*/ 12 w 224"/>
                <a:gd name="T47" fmla="*/ 8 h 867"/>
                <a:gd name="T48" fmla="*/ 27 w 224"/>
                <a:gd name="T49" fmla="*/ 0 h 867"/>
                <a:gd name="T50" fmla="*/ 43 w 224"/>
                <a:gd name="T51" fmla="*/ 5 h 867"/>
                <a:gd name="T52" fmla="*/ 60 w 224"/>
                <a:gd name="T53" fmla="*/ 17 h 867"/>
                <a:gd name="T54" fmla="*/ 78 w 224"/>
                <a:gd name="T55" fmla="*/ 27 h 867"/>
                <a:gd name="T56" fmla="*/ 97 w 224"/>
                <a:gd name="T57" fmla="*/ 29 h 867"/>
                <a:gd name="T58" fmla="*/ 107 w 224"/>
                <a:gd name="T59" fmla="*/ 23 h 867"/>
                <a:gd name="T60" fmla="*/ 108 w 224"/>
                <a:gd name="T61" fmla="*/ 36 h 867"/>
                <a:gd name="T62" fmla="*/ 92 w 224"/>
                <a:gd name="T63" fmla="*/ 42 h 867"/>
                <a:gd name="T64" fmla="*/ 69 w 224"/>
                <a:gd name="T65" fmla="*/ 36 h 867"/>
                <a:gd name="T66" fmla="*/ 44 w 224"/>
                <a:gd name="T67" fmla="*/ 26 h 867"/>
                <a:gd name="T68" fmla="*/ 24 w 224"/>
                <a:gd name="T69" fmla="*/ 18 h 867"/>
                <a:gd name="T70" fmla="*/ 17 w 224"/>
                <a:gd name="T71" fmla="*/ 25 h 867"/>
                <a:gd name="T72" fmla="*/ 76 w 224"/>
                <a:gd name="T73" fmla="*/ 75 h 867"/>
                <a:gd name="T74" fmla="*/ 103 w 224"/>
                <a:gd name="T75" fmla="*/ 152 h 867"/>
                <a:gd name="T76" fmla="*/ 87 w 224"/>
                <a:gd name="T77" fmla="*/ 238 h 867"/>
                <a:gd name="T78" fmla="*/ 77 w 224"/>
                <a:gd name="T79" fmla="*/ 241 h 867"/>
                <a:gd name="T80" fmla="*/ 68 w 224"/>
                <a:gd name="T81" fmla="*/ 238 h 867"/>
                <a:gd name="T82" fmla="*/ 57 w 224"/>
                <a:gd name="T83" fmla="*/ 216 h 867"/>
                <a:gd name="T84" fmla="*/ 57 w 224"/>
                <a:gd name="T85" fmla="*/ 164 h 867"/>
                <a:gd name="T86" fmla="*/ 48 w 224"/>
                <a:gd name="T87" fmla="*/ 118 h 867"/>
                <a:gd name="T88" fmla="*/ 51 w 224"/>
                <a:gd name="T89" fmla="*/ 151 h 867"/>
                <a:gd name="T90" fmla="*/ 48 w 224"/>
                <a:gd name="T91" fmla="*/ 184 h 867"/>
                <a:gd name="T92" fmla="*/ 34 w 224"/>
                <a:gd name="T93" fmla="*/ 205 h 867"/>
                <a:gd name="T94" fmla="*/ 11 w 224"/>
                <a:gd name="T95" fmla="*/ 200 h 867"/>
                <a:gd name="T96" fmla="*/ 29 w 224"/>
                <a:gd name="T97" fmla="*/ 234 h 867"/>
                <a:gd name="T98" fmla="*/ 51 w 224"/>
                <a:gd name="T99" fmla="*/ 265 h 867"/>
                <a:gd name="T100" fmla="*/ 62 w 224"/>
                <a:gd name="T101" fmla="*/ 319 h 867"/>
                <a:gd name="T102" fmla="*/ 51 w 224"/>
                <a:gd name="T103" fmla="*/ 374 h 867"/>
                <a:gd name="T104" fmla="*/ 76 w 224"/>
                <a:gd name="T105" fmla="*/ 419 h 86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24"/>
                <a:gd name="T160" fmla="*/ 0 h 867"/>
                <a:gd name="T161" fmla="*/ 224 w 224"/>
                <a:gd name="T162" fmla="*/ 867 h 86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24" h="867">
                  <a:moveTo>
                    <a:pt x="152" y="838"/>
                  </a:moveTo>
                  <a:lnTo>
                    <a:pt x="163" y="852"/>
                  </a:lnTo>
                  <a:lnTo>
                    <a:pt x="159" y="867"/>
                  </a:lnTo>
                  <a:lnTo>
                    <a:pt x="117" y="848"/>
                  </a:lnTo>
                  <a:lnTo>
                    <a:pt x="93" y="817"/>
                  </a:lnTo>
                  <a:lnTo>
                    <a:pt x="85" y="783"/>
                  </a:lnTo>
                  <a:lnTo>
                    <a:pt x="86" y="747"/>
                  </a:lnTo>
                  <a:lnTo>
                    <a:pt x="92" y="711"/>
                  </a:lnTo>
                  <a:lnTo>
                    <a:pt x="101" y="673"/>
                  </a:lnTo>
                  <a:lnTo>
                    <a:pt x="107" y="637"/>
                  </a:lnTo>
                  <a:lnTo>
                    <a:pt x="107" y="601"/>
                  </a:lnTo>
                  <a:lnTo>
                    <a:pt x="97" y="566"/>
                  </a:lnTo>
                  <a:lnTo>
                    <a:pt x="92" y="552"/>
                  </a:lnTo>
                  <a:lnTo>
                    <a:pt x="84" y="535"/>
                  </a:lnTo>
                  <a:lnTo>
                    <a:pt x="70" y="516"/>
                  </a:lnTo>
                  <a:lnTo>
                    <a:pt x="55" y="497"/>
                  </a:lnTo>
                  <a:lnTo>
                    <a:pt x="39" y="475"/>
                  </a:lnTo>
                  <a:lnTo>
                    <a:pt x="23" y="453"/>
                  </a:lnTo>
                  <a:lnTo>
                    <a:pt x="11" y="430"/>
                  </a:lnTo>
                  <a:lnTo>
                    <a:pt x="2" y="408"/>
                  </a:lnTo>
                  <a:lnTo>
                    <a:pt x="0" y="373"/>
                  </a:lnTo>
                  <a:lnTo>
                    <a:pt x="0" y="348"/>
                  </a:lnTo>
                  <a:lnTo>
                    <a:pt x="4" y="322"/>
                  </a:lnTo>
                  <a:lnTo>
                    <a:pt x="14" y="293"/>
                  </a:lnTo>
                  <a:lnTo>
                    <a:pt x="27" y="303"/>
                  </a:lnTo>
                  <a:lnTo>
                    <a:pt x="28" y="329"/>
                  </a:lnTo>
                  <a:lnTo>
                    <a:pt x="33" y="346"/>
                  </a:lnTo>
                  <a:lnTo>
                    <a:pt x="42" y="361"/>
                  </a:lnTo>
                  <a:lnTo>
                    <a:pt x="56" y="380"/>
                  </a:lnTo>
                  <a:lnTo>
                    <a:pt x="69" y="373"/>
                  </a:lnTo>
                  <a:lnTo>
                    <a:pt x="78" y="361"/>
                  </a:lnTo>
                  <a:lnTo>
                    <a:pt x="82" y="344"/>
                  </a:lnTo>
                  <a:lnTo>
                    <a:pt x="82" y="325"/>
                  </a:lnTo>
                  <a:lnTo>
                    <a:pt x="80" y="303"/>
                  </a:lnTo>
                  <a:lnTo>
                    <a:pt x="76" y="282"/>
                  </a:lnTo>
                  <a:lnTo>
                    <a:pt x="70" y="262"/>
                  </a:lnTo>
                  <a:lnTo>
                    <a:pt x="65" y="244"/>
                  </a:lnTo>
                  <a:lnTo>
                    <a:pt x="33" y="206"/>
                  </a:lnTo>
                  <a:lnTo>
                    <a:pt x="37" y="182"/>
                  </a:lnTo>
                  <a:lnTo>
                    <a:pt x="53" y="182"/>
                  </a:lnTo>
                  <a:lnTo>
                    <a:pt x="66" y="184"/>
                  </a:lnTo>
                  <a:lnTo>
                    <a:pt x="80" y="189"/>
                  </a:lnTo>
                  <a:lnTo>
                    <a:pt x="91" y="196"/>
                  </a:lnTo>
                  <a:lnTo>
                    <a:pt x="102" y="208"/>
                  </a:lnTo>
                  <a:lnTo>
                    <a:pt x="112" y="224"/>
                  </a:lnTo>
                  <a:lnTo>
                    <a:pt x="121" y="241"/>
                  </a:lnTo>
                  <a:lnTo>
                    <a:pt x="128" y="263"/>
                  </a:lnTo>
                  <a:lnTo>
                    <a:pt x="132" y="289"/>
                  </a:lnTo>
                  <a:lnTo>
                    <a:pt x="133" y="315"/>
                  </a:lnTo>
                  <a:lnTo>
                    <a:pt x="132" y="339"/>
                  </a:lnTo>
                  <a:lnTo>
                    <a:pt x="130" y="361"/>
                  </a:lnTo>
                  <a:lnTo>
                    <a:pt x="129" y="384"/>
                  </a:lnTo>
                  <a:lnTo>
                    <a:pt x="130" y="406"/>
                  </a:lnTo>
                  <a:lnTo>
                    <a:pt x="134" y="428"/>
                  </a:lnTo>
                  <a:lnTo>
                    <a:pt x="144" y="451"/>
                  </a:lnTo>
                  <a:lnTo>
                    <a:pt x="165" y="441"/>
                  </a:lnTo>
                  <a:lnTo>
                    <a:pt x="180" y="418"/>
                  </a:lnTo>
                  <a:lnTo>
                    <a:pt x="188" y="387"/>
                  </a:lnTo>
                  <a:lnTo>
                    <a:pt x="191" y="351"/>
                  </a:lnTo>
                  <a:lnTo>
                    <a:pt x="190" y="313"/>
                  </a:lnTo>
                  <a:lnTo>
                    <a:pt x="185" y="275"/>
                  </a:lnTo>
                  <a:lnTo>
                    <a:pt x="176" y="241"/>
                  </a:lnTo>
                  <a:lnTo>
                    <a:pt x="165" y="215"/>
                  </a:lnTo>
                  <a:lnTo>
                    <a:pt x="148" y="182"/>
                  </a:lnTo>
                  <a:lnTo>
                    <a:pt x="126" y="160"/>
                  </a:lnTo>
                  <a:lnTo>
                    <a:pt x="101" y="141"/>
                  </a:lnTo>
                  <a:lnTo>
                    <a:pt x="76" y="124"/>
                  </a:lnTo>
                  <a:lnTo>
                    <a:pt x="53" y="108"/>
                  </a:lnTo>
                  <a:lnTo>
                    <a:pt x="33" y="88"/>
                  </a:lnTo>
                  <a:lnTo>
                    <a:pt x="20" y="64"/>
                  </a:lnTo>
                  <a:lnTo>
                    <a:pt x="15" y="29"/>
                  </a:lnTo>
                  <a:lnTo>
                    <a:pt x="24" y="15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3" y="2"/>
                  </a:lnTo>
                  <a:lnTo>
                    <a:pt x="75" y="5"/>
                  </a:lnTo>
                  <a:lnTo>
                    <a:pt x="85" y="10"/>
                  </a:lnTo>
                  <a:lnTo>
                    <a:pt x="97" y="17"/>
                  </a:lnTo>
                  <a:lnTo>
                    <a:pt x="108" y="26"/>
                  </a:lnTo>
                  <a:lnTo>
                    <a:pt x="120" y="33"/>
                  </a:lnTo>
                  <a:lnTo>
                    <a:pt x="131" y="41"/>
                  </a:lnTo>
                  <a:lnTo>
                    <a:pt x="144" y="48"/>
                  </a:lnTo>
                  <a:lnTo>
                    <a:pt x="155" y="53"/>
                  </a:lnTo>
                  <a:lnTo>
                    <a:pt x="168" y="57"/>
                  </a:lnTo>
                  <a:lnTo>
                    <a:pt x="181" y="58"/>
                  </a:lnTo>
                  <a:lnTo>
                    <a:pt x="193" y="57"/>
                  </a:lnTo>
                  <a:lnTo>
                    <a:pt x="202" y="52"/>
                  </a:lnTo>
                  <a:lnTo>
                    <a:pt x="208" y="46"/>
                  </a:lnTo>
                  <a:lnTo>
                    <a:pt x="214" y="45"/>
                  </a:lnTo>
                  <a:lnTo>
                    <a:pt x="224" y="46"/>
                  </a:lnTo>
                  <a:lnTo>
                    <a:pt x="221" y="62"/>
                  </a:lnTo>
                  <a:lnTo>
                    <a:pt x="216" y="72"/>
                  </a:lnTo>
                  <a:lnTo>
                    <a:pt x="208" y="81"/>
                  </a:lnTo>
                  <a:lnTo>
                    <a:pt x="197" y="84"/>
                  </a:lnTo>
                  <a:lnTo>
                    <a:pt x="184" y="84"/>
                  </a:lnTo>
                  <a:lnTo>
                    <a:pt x="169" y="83"/>
                  </a:lnTo>
                  <a:lnTo>
                    <a:pt x="153" y="77"/>
                  </a:lnTo>
                  <a:lnTo>
                    <a:pt x="138" y="72"/>
                  </a:lnTo>
                  <a:lnTo>
                    <a:pt x="121" y="65"/>
                  </a:lnTo>
                  <a:lnTo>
                    <a:pt x="104" y="58"/>
                  </a:lnTo>
                  <a:lnTo>
                    <a:pt x="88" y="52"/>
                  </a:lnTo>
                  <a:lnTo>
                    <a:pt x="74" y="45"/>
                  </a:lnTo>
                  <a:lnTo>
                    <a:pt x="60" y="40"/>
                  </a:lnTo>
                  <a:lnTo>
                    <a:pt x="48" y="36"/>
                  </a:lnTo>
                  <a:lnTo>
                    <a:pt x="40" y="34"/>
                  </a:lnTo>
                  <a:lnTo>
                    <a:pt x="35" y="36"/>
                  </a:lnTo>
                  <a:lnTo>
                    <a:pt x="34" y="50"/>
                  </a:lnTo>
                  <a:lnTo>
                    <a:pt x="85" y="91"/>
                  </a:lnTo>
                  <a:lnTo>
                    <a:pt x="121" y="115"/>
                  </a:lnTo>
                  <a:lnTo>
                    <a:pt x="152" y="150"/>
                  </a:lnTo>
                  <a:lnTo>
                    <a:pt x="177" y="194"/>
                  </a:lnTo>
                  <a:lnTo>
                    <a:pt x="195" y="246"/>
                  </a:lnTo>
                  <a:lnTo>
                    <a:pt x="206" y="303"/>
                  </a:lnTo>
                  <a:lnTo>
                    <a:pt x="206" y="361"/>
                  </a:lnTo>
                  <a:lnTo>
                    <a:pt x="195" y="418"/>
                  </a:lnTo>
                  <a:lnTo>
                    <a:pt x="173" y="475"/>
                  </a:lnTo>
                  <a:lnTo>
                    <a:pt x="166" y="478"/>
                  </a:lnTo>
                  <a:lnTo>
                    <a:pt x="160" y="482"/>
                  </a:lnTo>
                  <a:lnTo>
                    <a:pt x="153" y="482"/>
                  </a:lnTo>
                  <a:lnTo>
                    <a:pt x="147" y="482"/>
                  </a:lnTo>
                  <a:lnTo>
                    <a:pt x="141" y="478"/>
                  </a:lnTo>
                  <a:lnTo>
                    <a:pt x="135" y="475"/>
                  </a:lnTo>
                  <a:lnTo>
                    <a:pt x="129" y="470"/>
                  </a:lnTo>
                  <a:lnTo>
                    <a:pt x="123" y="463"/>
                  </a:lnTo>
                  <a:lnTo>
                    <a:pt x="114" y="432"/>
                  </a:lnTo>
                  <a:lnTo>
                    <a:pt x="112" y="398"/>
                  </a:lnTo>
                  <a:lnTo>
                    <a:pt x="113" y="363"/>
                  </a:lnTo>
                  <a:lnTo>
                    <a:pt x="114" y="327"/>
                  </a:lnTo>
                  <a:lnTo>
                    <a:pt x="114" y="294"/>
                  </a:lnTo>
                  <a:lnTo>
                    <a:pt x="108" y="263"/>
                  </a:lnTo>
                  <a:lnTo>
                    <a:pt x="95" y="236"/>
                  </a:lnTo>
                  <a:lnTo>
                    <a:pt x="71" y="215"/>
                  </a:lnTo>
                  <a:lnTo>
                    <a:pt x="100" y="279"/>
                  </a:lnTo>
                  <a:lnTo>
                    <a:pt x="101" y="301"/>
                  </a:lnTo>
                  <a:lnTo>
                    <a:pt x="101" y="324"/>
                  </a:lnTo>
                  <a:lnTo>
                    <a:pt x="99" y="346"/>
                  </a:lnTo>
                  <a:lnTo>
                    <a:pt x="96" y="367"/>
                  </a:lnTo>
                  <a:lnTo>
                    <a:pt x="89" y="385"/>
                  </a:lnTo>
                  <a:lnTo>
                    <a:pt x="81" y="399"/>
                  </a:lnTo>
                  <a:lnTo>
                    <a:pt x="68" y="410"/>
                  </a:lnTo>
                  <a:lnTo>
                    <a:pt x="53" y="413"/>
                  </a:lnTo>
                  <a:lnTo>
                    <a:pt x="18" y="370"/>
                  </a:lnTo>
                  <a:lnTo>
                    <a:pt x="21" y="399"/>
                  </a:lnTo>
                  <a:lnTo>
                    <a:pt x="30" y="425"/>
                  </a:lnTo>
                  <a:lnTo>
                    <a:pt x="42" y="447"/>
                  </a:lnTo>
                  <a:lnTo>
                    <a:pt x="57" y="468"/>
                  </a:lnTo>
                  <a:lnTo>
                    <a:pt x="73" y="487"/>
                  </a:lnTo>
                  <a:lnTo>
                    <a:pt x="88" y="508"/>
                  </a:lnTo>
                  <a:lnTo>
                    <a:pt x="102" y="530"/>
                  </a:lnTo>
                  <a:lnTo>
                    <a:pt x="113" y="554"/>
                  </a:lnTo>
                  <a:lnTo>
                    <a:pt x="124" y="597"/>
                  </a:lnTo>
                  <a:lnTo>
                    <a:pt x="123" y="638"/>
                  </a:lnTo>
                  <a:lnTo>
                    <a:pt x="116" y="676"/>
                  </a:lnTo>
                  <a:lnTo>
                    <a:pt x="106" y="712"/>
                  </a:lnTo>
                  <a:lnTo>
                    <a:pt x="101" y="747"/>
                  </a:lnTo>
                  <a:lnTo>
                    <a:pt x="103" y="780"/>
                  </a:lnTo>
                  <a:lnTo>
                    <a:pt x="119" y="811"/>
                  </a:lnTo>
                  <a:lnTo>
                    <a:pt x="152" y="8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6" name="Freeform 58"/>
            <p:cNvSpPr>
              <a:spLocks/>
            </p:cNvSpPr>
            <p:nvPr/>
          </p:nvSpPr>
          <p:spPr bwMode="auto">
            <a:xfrm>
              <a:off x="839" y="1756"/>
              <a:ext cx="5" cy="8"/>
            </a:xfrm>
            <a:custGeom>
              <a:avLst/>
              <a:gdLst>
                <a:gd name="T0" fmla="*/ 0 w 10"/>
                <a:gd name="T1" fmla="*/ 1 h 16"/>
                <a:gd name="T2" fmla="*/ 1 w 10"/>
                <a:gd name="T3" fmla="*/ 0 h 16"/>
                <a:gd name="T4" fmla="*/ 5 w 10"/>
                <a:gd name="T5" fmla="*/ 3 h 16"/>
                <a:gd name="T6" fmla="*/ 3 w 10"/>
                <a:gd name="T7" fmla="*/ 8 h 16"/>
                <a:gd name="T8" fmla="*/ 0 w 10"/>
                <a:gd name="T9" fmla="*/ 1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6"/>
                <a:gd name="T17" fmla="*/ 10 w 10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6">
                  <a:moveTo>
                    <a:pt x="0" y="2"/>
                  </a:moveTo>
                  <a:lnTo>
                    <a:pt x="2" y="0"/>
                  </a:lnTo>
                  <a:lnTo>
                    <a:pt x="10" y="5"/>
                  </a:lnTo>
                  <a:lnTo>
                    <a:pt x="6" y="1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7" name="Freeform 59"/>
            <p:cNvSpPr>
              <a:spLocks/>
            </p:cNvSpPr>
            <p:nvPr/>
          </p:nvSpPr>
          <p:spPr bwMode="auto">
            <a:xfrm>
              <a:off x="852" y="1248"/>
              <a:ext cx="328" cy="324"/>
            </a:xfrm>
            <a:custGeom>
              <a:avLst/>
              <a:gdLst>
                <a:gd name="T0" fmla="*/ 14 w 655"/>
                <a:gd name="T1" fmla="*/ 0 h 647"/>
                <a:gd name="T2" fmla="*/ 14 w 655"/>
                <a:gd name="T3" fmla="*/ 77 h 647"/>
                <a:gd name="T4" fmla="*/ 56 w 655"/>
                <a:gd name="T5" fmla="*/ 150 h 647"/>
                <a:gd name="T6" fmla="*/ 64 w 655"/>
                <a:gd name="T7" fmla="*/ 86 h 647"/>
                <a:gd name="T8" fmla="*/ 69 w 655"/>
                <a:gd name="T9" fmla="*/ 54 h 647"/>
                <a:gd name="T10" fmla="*/ 86 w 655"/>
                <a:gd name="T11" fmla="*/ 86 h 647"/>
                <a:gd name="T12" fmla="*/ 87 w 655"/>
                <a:gd name="T13" fmla="*/ 164 h 647"/>
                <a:gd name="T14" fmla="*/ 91 w 655"/>
                <a:gd name="T15" fmla="*/ 258 h 647"/>
                <a:gd name="T16" fmla="*/ 116 w 655"/>
                <a:gd name="T17" fmla="*/ 190 h 647"/>
                <a:gd name="T18" fmla="*/ 130 w 655"/>
                <a:gd name="T19" fmla="*/ 233 h 647"/>
                <a:gd name="T20" fmla="*/ 153 w 655"/>
                <a:gd name="T21" fmla="*/ 289 h 647"/>
                <a:gd name="T22" fmla="*/ 150 w 655"/>
                <a:gd name="T23" fmla="*/ 239 h 647"/>
                <a:gd name="T24" fmla="*/ 161 w 655"/>
                <a:gd name="T25" fmla="*/ 229 h 647"/>
                <a:gd name="T26" fmla="*/ 173 w 655"/>
                <a:gd name="T27" fmla="*/ 285 h 647"/>
                <a:gd name="T28" fmla="*/ 199 w 655"/>
                <a:gd name="T29" fmla="*/ 284 h 647"/>
                <a:gd name="T30" fmla="*/ 197 w 655"/>
                <a:gd name="T31" fmla="*/ 242 h 647"/>
                <a:gd name="T32" fmla="*/ 169 w 655"/>
                <a:gd name="T33" fmla="*/ 161 h 647"/>
                <a:gd name="T34" fmla="*/ 187 w 655"/>
                <a:gd name="T35" fmla="*/ 130 h 647"/>
                <a:gd name="T36" fmla="*/ 193 w 655"/>
                <a:gd name="T37" fmla="*/ 189 h 647"/>
                <a:gd name="T38" fmla="*/ 208 w 655"/>
                <a:gd name="T39" fmla="*/ 127 h 647"/>
                <a:gd name="T40" fmla="*/ 206 w 655"/>
                <a:gd name="T41" fmla="*/ 79 h 647"/>
                <a:gd name="T42" fmla="*/ 217 w 655"/>
                <a:gd name="T43" fmla="*/ 99 h 647"/>
                <a:gd name="T44" fmla="*/ 234 w 655"/>
                <a:gd name="T45" fmla="*/ 121 h 647"/>
                <a:gd name="T46" fmla="*/ 238 w 655"/>
                <a:gd name="T47" fmla="*/ 204 h 647"/>
                <a:gd name="T48" fmla="*/ 253 w 655"/>
                <a:gd name="T49" fmla="*/ 169 h 647"/>
                <a:gd name="T50" fmla="*/ 269 w 655"/>
                <a:gd name="T51" fmla="*/ 156 h 647"/>
                <a:gd name="T52" fmla="*/ 261 w 655"/>
                <a:gd name="T53" fmla="*/ 235 h 647"/>
                <a:gd name="T54" fmla="*/ 280 w 655"/>
                <a:gd name="T55" fmla="*/ 242 h 647"/>
                <a:gd name="T56" fmla="*/ 328 w 655"/>
                <a:gd name="T57" fmla="*/ 271 h 647"/>
                <a:gd name="T58" fmla="*/ 309 w 655"/>
                <a:gd name="T59" fmla="*/ 266 h 647"/>
                <a:gd name="T60" fmla="*/ 259 w 655"/>
                <a:gd name="T61" fmla="*/ 266 h 647"/>
                <a:gd name="T62" fmla="*/ 253 w 655"/>
                <a:gd name="T63" fmla="*/ 222 h 647"/>
                <a:gd name="T64" fmla="*/ 256 w 655"/>
                <a:gd name="T65" fmla="*/ 202 h 647"/>
                <a:gd name="T66" fmla="*/ 240 w 655"/>
                <a:gd name="T67" fmla="*/ 220 h 647"/>
                <a:gd name="T68" fmla="*/ 228 w 655"/>
                <a:gd name="T69" fmla="*/ 171 h 647"/>
                <a:gd name="T70" fmla="*/ 219 w 655"/>
                <a:gd name="T71" fmla="*/ 133 h 647"/>
                <a:gd name="T72" fmla="*/ 203 w 655"/>
                <a:gd name="T73" fmla="*/ 212 h 647"/>
                <a:gd name="T74" fmla="*/ 191 w 655"/>
                <a:gd name="T75" fmla="*/ 209 h 647"/>
                <a:gd name="T76" fmla="*/ 208 w 655"/>
                <a:gd name="T77" fmla="*/ 237 h 647"/>
                <a:gd name="T78" fmla="*/ 194 w 655"/>
                <a:gd name="T79" fmla="*/ 308 h 647"/>
                <a:gd name="T80" fmla="*/ 154 w 655"/>
                <a:gd name="T81" fmla="*/ 307 h 647"/>
                <a:gd name="T82" fmla="*/ 133 w 655"/>
                <a:gd name="T83" fmla="*/ 297 h 647"/>
                <a:gd name="T84" fmla="*/ 120 w 655"/>
                <a:gd name="T85" fmla="*/ 240 h 647"/>
                <a:gd name="T86" fmla="*/ 97 w 655"/>
                <a:gd name="T87" fmla="*/ 275 h 647"/>
                <a:gd name="T88" fmla="*/ 73 w 655"/>
                <a:gd name="T89" fmla="*/ 214 h 647"/>
                <a:gd name="T90" fmla="*/ 82 w 655"/>
                <a:gd name="T91" fmla="*/ 109 h 647"/>
                <a:gd name="T92" fmla="*/ 63 w 655"/>
                <a:gd name="T93" fmla="*/ 161 h 647"/>
                <a:gd name="T94" fmla="*/ 20 w 655"/>
                <a:gd name="T95" fmla="*/ 146 h 647"/>
                <a:gd name="T96" fmla="*/ 11 w 655"/>
                <a:gd name="T97" fmla="*/ 138 h 647"/>
                <a:gd name="T98" fmla="*/ 35 w 655"/>
                <a:gd name="T99" fmla="*/ 189 h 647"/>
                <a:gd name="T100" fmla="*/ 53 w 655"/>
                <a:gd name="T101" fmla="*/ 284 h 647"/>
                <a:gd name="T102" fmla="*/ 77 w 655"/>
                <a:gd name="T103" fmla="*/ 299 h 647"/>
                <a:gd name="T104" fmla="*/ 111 w 655"/>
                <a:gd name="T105" fmla="*/ 300 h 647"/>
                <a:gd name="T106" fmla="*/ 127 w 655"/>
                <a:gd name="T107" fmla="*/ 316 h 647"/>
                <a:gd name="T108" fmla="*/ 99 w 655"/>
                <a:gd name="T109" fmla="*/ 316 h 647"/>
                <a:gd name="T110" fmla="*/ 65 w 655"/>
                <a:gd name="T111" fmla="*/ 315 h 647"/>
                <a:gd name="T112" fmla="*/ 43 w 655"/>
                <a:gd name="T113" fmla="*/ 289 h 647"/>
                <a:gd name="T114" fmla="*/ 39 w 655"/>
                <a:gd name="T115" fmla="*/ 220 h 647"/>
                <a:gd name="T116" fmla="*/ 11 w 655"/>
                <a:gd name="T117" fmla="*/ 178 h 6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55"/>
                <a:gd name="T178" fmla="*/ 0 h 647"/>
                <a:gd name="T179" fmla="*/ 655 w 655"/>
                <a:gd name="T180" fmla="*/ 647 h 6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55" h="647">
                  <a:moveTo>
                    <a:pt x="0" y="201"/>
                  </a:moveTo>
                  <a:lnTo>
                    <a:pt x="1" y="148"/>
                  </a:lnTo>
                  <a:lnTo>
                    <a:pt x="6" y="96"/>
                  </a:lnTo>
                  <a:lnTo>
                    <a:pt x="15" y="48"/>
                  </a:lnTo>
                  <a:lnTo>
                    <a:pt x="27" y="0"/>
                  </a:lnTo>
                  <a:lnTo>
                    <a:pt x="38" y="0"/>
                  </a:lnTo>
                  <a:lnTo>
                    <a:pt x="41" y="10"/>
                  </a:lnTo>
                  <a:lnTo>
                    <a:pt x="32" y="51"/>
                  </a:lnTo>
                  <a:lnTo>
                    <a:pt x="28" y="101"/>
                  </a:lnTo>
                  <a:lnTo>
                    <a:pt x="28" y="153"/>
                  </a:lnTo>
                  <a:lnTo>
                    <a:pt x="32" y="203"/>
                  </a:lnTo>
                  <a:lnTo>
                    <a:pt x="42" y="246"/>
                  </a:lnTo>
                  <a:lnTo>
                    <a:pt x="58" y="280"/>
                  </a:lnTo>
                  <a:lnTo>
                    <a:pt x="81" y="299"/>
                  </a:lnTo>
                  <a:lnTo>
                    <a:pt x="111" y="299"/>
                  </a:lnTo>
                  <a:lnTo>
                    <a:pt x="125" y="280"/>
                  </a:lnTo>
                  <a:lnTo>
                    <a:pt x="132" y="256"/>
                  </a:lnTo>
                  <a:lnTo>
                    <a:pt x="134" y="230"/>
                  </a:lnTo>
                  <a:lnTo>
                    <a:pt x="132" y="201"/>
                  </a:lnTo>
                  <a:lnTo>
                    <a:pt x="128" y="172"/>
                  </a:lnTo>
                  <a:lnTo>
                    <a:pt x="123" y="144"/>
                  </a:lnTo>
                  <a:lnTo>
                    <a:pt x="118" y="117"/>
                  </a:lnTo>
                  <a:lnTo>
                    <a:pt x="116" y="94"/>
                  </a:lnTo>
                  <a:lnTo>
                    <a:pt x="134" y="94"/>
                  </a:lnTo>
                  <a:lnTo>
                    <a:pt x="138" y="108"/>
                  </a:lnTo>
                  <a:lnTo>
                    <a:pt x="145" y="122"/>
                  </a:lnTo>
                  <a:lnTo>
                    <a:pt x="151" y="134"/>
                  </a:lnTo>
                  <a:lnTo>
                    <a:pt x="158" y="146"/>
                  </a:lnTo>
                  <a:lnTo>
                    <a:pt x="166" y="158"/>
                  </a:lnTo>
                  <a:lnTo>
                    <a:pt x="172" y="172"/>
                  </a:lnTo>
                  <a:lnTo>
                    <a:pt x="176" y="186"/>
                  </a:lnTo>
                  <a:lnTo>
                    <a:pt x="179" y="201"/>
                  </a:lnTo>
                  <a:lnTo>
                    <a:pt x="183" y="244"/>
                  </a:lnTo>
                  <a:lnTo>
                    <a:pt x="181" y="287"/>
                  </a:lnTo>
                  <a:lnTo>
                    <a:pt x="174" y="328"/>
                  </a:lnTo>
                  <a:lnTo>
                    <a:pt x="167" y="368"/>
                  </a:lnTo>
                  <a:lnTo>
                    <a:pt x="160" y="406"/>
                  </a:lnTo>
                  <a:lnTo>
                    <a:pt x="158" y="444"/>
                  </a:lnTo>
                  <a:lnTo>
                    <a:pt x="165" y="480"/>
                  </a:lnTo>
                  <a:lnTo>
                    <a:pt x="181" y="516"/>
                  </a:lnTo>
                  <a:lnTo>
                    <a:pt x="213" y="509"/>
                  </a:lnTo>
                  <a:lnTo>
                    <a:pt x="218" y="477"/>
                  </a:lnTo>
                  <a:lnTo>
                    <a:pt x="222" y="446"/>
                  </a:lnTo>
                  <a:lnTo>
                    <a:pt x="226" y="415"/>
                  </a:lnTo>
                  <a:lnTo>
                    <a:pt x="231" y="380"/>
                  </a:lnTo>
                  <a:lnTo>
                    <a:pt x="234" y="378"/>
                  </a:lnTo>
                  <a:lnTo>
                    <a:pt x="243" y="392"/>
                  </a:lnTo>
                  <a:lnTo>
                    <a:pt x="249" y="413"/>
                  </a:lnTo>
                  <a:lnTo>
                    <a:pt x="256" y="439"/>
                  </a:lnTo>
                  <a:lnTo>
                    <a:pt x="260" y="466"/>
                  </a:lnTo>
                  <a:lnTo>
                    <a:pt x="264" y="497"/>
                  </a:lnTo>
                  <a:lnTo>
                    <a:pt x="268" y="526"/>
                  </a:lnTo>
                  <a:lnTo>
                    <a:pt x="273" y="552"/>
                  </a:lnTo>
                  <a:lnTo>
                    <a:pt x="279" y="575"/>
                  </a:lnTo>
                  <a:lnTo>
                    <a:pt x="306" y="578"/>
                  </a:lnTo>
                  <a:lnTo>
                    <a:pt x="312" y="557"/>
                  </a:lnTo>
                  <a:lnTo>
                    <a:pt x="313" y="537"/>
                  </a:lnTo>
                  <a:lnTo>
                    <a:pt x="310" y="516"/>
                  </a:lnTo>
                  <a:lnTo>
                    <a:pt x="305" y="497"/>
                  </a:lnTo>
                  <a:lnTo>
                    <a:pt x="300" y="478"/>
                  </a:lnTo>
                  <a:lnTo>
                    <a:pt x="296" y="459"/>
                  </a:lnTo>
                  <a:lnTo>
                    <a:pt x="296" y="442"/>
                  </a:lnTo>
                  <a:lnTo>
                    <a:pt x="300" y="427"/>
                  </a:lnTo>
                  <a:lnTo>
                    <a:pt x="312" y="440"/>
                  </a:lnTo>
                  <a:lnTo>
                    <a:pt x="321" y="458"/>
                  </a:lnTo>
                  <a:lnTo>
                    <a:pt x="325" y="478"/>
                  </a:lnTo>
                  <a:lnTo>
                    <a:pt x="328" y="501"/>
                  </a:lnTo>
                  <a:lnTo>
                    <a:pt x="331" y="525"/>
                  </a:lnTo>
                  <a:lnTo>
                    <a:pt x="338" y="547"/>
                  </a:lnTo>
                  <a:lnTo>
                    <a:pt x="346" y="569"/>
                  </a:lnTo>
                  <a:lnTo>
                    <a:pt x="361" y="588"/>
                  </a:lnTo>
                  <a:lnTo>
                    <a:pt x="373" y="587"/>
                  </a:lnTo>
                  <a:lnTo>
                    <a:pt x="383" y="583"/>
                  </a:lnTo>
                  <a:lnTo>
                    <a:pt x="391" y="576"/>
                  </a:lnTo>
                  <a:lnTo>
                    <a:pt x="397" y="568"/>
                  </a:lnTo>
                  <a:lnTo>
                    <a:pt x="403" y="557"/>
                  </a:lnTo>
                  <a:lnTo>
                    <a:pt x="406" y="544"/>
                  </a:lnTo>
                  <a:lnTo>
                    <a:pt x="407" y="525"/>
                  </a:lnTo>
                  <a:lnTo>
                    <a:pt x="408" y="504"/>
                  </a:lnTo>
                  <a:lnTo>
                    <a:pt x="394" y="483"/>
                  </a:lnTo>
                  <a:lnTo>
                    <a:pt x="380" y="456"/>
                  </a:lnTo>
                  <a:lnTo>
                    <a:pt x="364" y="425"/>
                  </a:lnTo>
                  <a:lnTo>
                    <a:pt x="350" y="392"/>
                  </a:lnTo>
                  <a:lnTo>
                    <a:pt x="341" y="356"/>
                  </a:lnTo>
                  <a:lnTo>
                    <a:pt x="338" y="322"/>
                  </a:lnTo>
                  <a:lnTo>
                    <a:pt x="342" y="289"/>
                  </a:lnTo>
                  <a:lnTo>
                    <a:pt x="355" y="258"/>
                  </a:lnTo>
                  <a:lnTo>
                    <a:pt x="362" y="256"/>
                  </a:lnTo>
                  <a:lnTo>
                    <a:pt x="368" y="256"/>
                  </a:lnTo>
                  <a:lnTo>
                    <a:pt x="374" y="260"/>
                  </a:lnTo>
                  <a:lnTo>
                    <a:pt x="377" y="268"/>
                  </a:lnTo>
                  <a:lnTo>
                    <a:pt x="373" y="299"/>
                  </a:lnTo>
                  <a:lnTo>
                    <a:pt x="373" y="325"/>
                  </a:lnTo>
                  <a:lnTo>
                    <a:pt x="377" y="349"/>
                  </a:lnTo>
                  <a:lnTo>
                    <a:pt x="385" y="378"/>
                  </a:lnTo>
                  <a:lnTo>
                    <a:pt x="408" y="382"/>
                  </a:lnTo>
                  <a:lnTo>
                    <a:pt x="420" y="366"/>
                  </a:lnTo>
                  <a:lnTo>
                    <a:pt x="424" y="335"/>
                  </a:lnTo>
                  <a:lnTo>
                    <a:pt x="421" y="296"/>
                  </a:lnTo>
                  <a:lnTo>
                    <a:pt x="415" y="253"/>
                  </a:lnTo>
                  <a:lnTo>
                    <a:pt x="408" y="211"/>
                  </a:lnTo>
                  <a:lnTo>
                    <a:pt x="403" y="177"/>
                  </a:lnTo>
                  <a:lnTo>
                    <a:pt x="402" y="155"/>
                  </a:lnTo>
                  <a:lnTo>
                    <a:pt x="407" y="153"/>
                  </a:lnTo>
                  <a:lnTo>
                    <a:pt x="412" y="158"/>
                  </a:lnTo>
                  <a:lnTo>
                    <a:pt x="417" y="165"/>
                  </a:lnTo>
                  <a:lnTo>
                    <a:pt x="419" y="172"/>
                  </a:lnTo>
                  <a:lnTo>
                    <a:pt x="420" y="184"/>
                  </a:lnTo>
                  <a:lnTo>
                    <a:pt x="427" y="191"/>
                  </a:lnTo>
                  <a:lnTo>
                    <a:pt x="434" y="198"/>
                  </a:lnTo>
                  <a:lnTo>
                    <a:pt x="441" y="205"/>
                  </a:lnTo>
                  <a:lnTo>
                    <a:pt x="449" y="211"/>
                  </a:lnTo>
                  <a:lnTo>
                    <a:pt x="456" y="220"/>
                  </a:lnTo>
                  <a:lnTo>
                    <a:pt x="462" y="229"/>
                  </a:lnTo>
                  <a:lnTo>
                    <a:pt x="467" y="241"/>
                  </a:lnTo>
                  <a:lnTo>
                    <a:pt x="470" y="253"/>
                  </a:lnTo>
                  <a:lnTo>
                    <a:pt x="474" y="292"/>
                  </a:lnTo>
                  <a:lnTo>
                    <a:pt x="473" y="339"/>
                  </a:lnTo>
                  <a:lnTo>
                    <a:pt x="472" y="382"/>
                  </a:lnTo>
                  <a:lnTo>
                    <a:pt x="475" y="408"/>
                  </a:lnTo>
                  <a:lnTo>
                    <a:pt x="489" y="397"/>
                  </a:lnTo>
                  <a:lnTo>
                    <a:pt x="497" y="385"/>
                  </a:lnTo>
                  <a:lnTo>
                    <a:pt x="502" y="370"/>
                  </a:lnTo>
                  <a:lnTo>
                    <a:pt x="504" y="354"/>
                  </a:lnTo>
                  <a:lnTo>
                    <a:pt x="506" y="337"/>
                  </a:lnTo>
                  <a:lnTo>
                    <a:pt x="509" y="318"/>
                  </a:lnTo>
                  <a:lnTo>
                    <a:pt x="512" y="301"/>
                  </a:lnTo>
                  <a:lnTo>
                    <a:pt x="517" y="285"/>
                  </a:lnTo>
                  <a:lnTo>
                    <a:pt x="531" y="292"/>
                  </a:lnTo>
                  <a:lnTo>
                    <a:pt x="538" y="311"/>
                  </a:lnTo>
                  <a:lnTo>
                    <a:pt x="540" y="339"/>
                  </a:lnTo>
                  <a:lnTo>
                    <a:pt x="538" y="372"/>
                  </a:lnTo>
                  <a:lnTo>
                    <a:pt x="534" y="408"/>
                  </a:lnTo>
                  <a:lnTo>
                    <a:pt x="527" y="440"/>
                  </a:lnTo>
                  <a:lnTo>
                    <a:pt x="522" y="470"/>
                  </a:lnTo>
                  <a:lnTo>
                    <a:pt x="517" y="490"/>
                  </a:lnTo>
                  <a:lnTo>
                    <a:pt x="528" y="490"/>
                  </a:lnTo>
                  <a:lnTo>
                    <a:pt x="539" y="489"/>
                  </a:lnTo>
                  <a:lnTo>
                    <a:pt x="549" y="487"/>
                  </a:lnTo>
                  <a:lnTo>
                    <a:pt x="559" y="483"/>
                  </a:lnTo>
                  <a:lnTo>
                    <a:pt x="568" y="480"/>
                  </a:lnTo>
                  <a:lnTo>
                    <a:pt x="579" y="477"/>
                  </a:lnTo>
                  <a:lnTo>
                    <a:pt x="589" y="475"/>
                  </a:lnTo>
                  <a:lnTo>
                    <a:pt x="601" y="475"/>
                  </a:lnTo>
                  <a:lnTo>
                    <a:pt x="655" y="542"/>
                  </a:lnTo>
                  <a:lnTo>
                    <a:pt x="650" y="561"/>
                  </a:lnTo>
                  <a:lnTo>
                    <a:pt x="642" y="559"/>
                  </a:lnTo>
                  <a:lnTo>
                    <a:pt x="634" y="552"/>
                  </a:lnTo>
                  <a:lnTo>
                    <a:pt x="626" y="542"/>
                  </a:lnTo>
                  <a:lnTo>
                    <a:pt x="618" y="532"/>
                  </a:lnTo>
                  <a:lnTo>
                    <a:pt x="609" y="521"/>
                  </a:lnTo>
                  <a:lnTo>
                    <a:pt x="599" y="513"/>
                  </a:lnTo>
                  <a:lnTo>
                    <a:pt x="588" y="507"/>
                  </a:lnTo>
                  <a:lnTo>
                    <a:pt x="576" y="506"/>
                  </a:lnTo>
                  <a:lnTo>
                    <a:pt x="517" y="532"/>
                  </a:lnTo>
                  <a:lnTo>
                    <a:pt x="503" y="511"/>
                  </a:lnTo>
                  <a:lnTo>
                    <a:pt x="497" y="492"/>
                  </a:lnTo>
                  <a:lnTo>
                    <a:pt x="497" y="477"/>
                  </a:lnTo>
                  <a:lnTo>
                    <a:pt x="500" y="461"/>
                  </a:lnTo>
                  <a:lnTo>
                    <a:pt x="505" y="444"/>
                  </a:lnTo>
                  <a:lnTo>
                    <a:pt x="512" y="427"/>
                  </a:lnTo>
                  <a:lnTo>
                    <a:pt x="518" y="404"/>
                  </a:lnTo>
                  <a:lnTo>
                    <a:pt x="521" y="378"/>
                  </a:lnTo>
                  <a:lnTo>
                    <a:pt x="516" y="392"/>
                  </a:lnTo>
                  <a:lnTo>
                    <a:pt x="512" y="404"/>
                  </a:lnTo>
                  <a:lnTo>
                    <a:pt x="506" y="413"/>
                  </a:lnTo>
                  <a:lnTo>
                    <a:pt x="501" y="421"/>
                  </a:lnTo>
                  <a:lnTo>
                    <a:pt x="495" y="428"/>
                  </a:lnTo>
                  <a:lnTo>
                    <a:pt x="488" y="433"/>
                  </a:lnTo>
                  <a:lnTo>
                    <a:pt x="480" y="439"/>
                  </a:lnTo>
                  <a:lnTo>
                    <a:pt x="471" y="442"/>
                  </a:lnTo>
                  <a:lnTo>
                    <a:pt x="459" y="420"/>
                  </a:lnTo>
                  <a:lnTo>
                    <a:pt x="455" y="394"/>
                  </a:lnTo>
                  <a:lnTo>
                    <a:pt x="455" y="368"/>
                  </a:lnTo>
                  <a:lnTo>
                    <a:pt x="456" y="342"/>
                  </a:lnTo>
                  <a:lnTo>
                    <a:pt x="457" y="315"/>
                  </a:lnTo>
                  <a:lnTo>
                    <a:pt x="456" y="287"/>
                  </a:lnTo>
                  <a:lnTo>
                    <a:pt x="450" y="261"/>
                  </a:lnTo>
                  <a:lnTo>
                    <a:pt x="436" y="236"/>
                  </a:lnTo>
                  <a:lnTo>
                    <a:pt x="437" y="265"/>
                  </a:lnTo>
                  <a:lnTo>
                    <a:pt x="437" y="303"/>
                  </a:lnTo>
                  <a:lnTo>
                    <a:pt x="434" y="342"/>
                  </a:lnTo>
                  <a:lnTo>
                    <a:pt x="428" y="380"/>
                  </a:lnTo>
                  <a:lnTo>
                    <a:pt x="418" y="409"/>
                  </a:lnTo>
                  <a:lnTo>
                    <a:pt x="406" y="423"/>
                  </a:lnTo>
                  <a:lnTo>
                    <a:pt x="389" y="416"/>
                  </a:lnTo>
                  <a:lnTo>
                    <a:pt x="368" y="384"/>
                  </a:lnTo>
                  <a:lnTo>
                    <a:pt x="371" y="396"/>
                  </a:lnTo>
                  <a:lnTo>
                    <a:pt x="375" y="408"/>
                  </a:lnTo>
                  <a:lnTo>
                    <a:pt x="381" y="418"/>
                  </a:lnTo>
                  <a:lnTo>
                    <a:pt x="387" y="428"/>
                  </a:lnTo>
                  <a:lnTo>
                    <a:pt x="393" y="437"/>
                  </a:lnTo>
                  <a:lnTo>
                    <a:pt x="402" y="449"/>
                  </a:lnTo>
                  <a:lnTo>
                    <a:pt x="409" y="459"/>
                  </a:lnTo>
                  <a:lnTo>
                    <a:pt x="416" y="473"/>
                  </a:lnTo>
                  <a:lnTo>
                    <a:pt x="427" y="509"/>
                  </a:lnTo>
                  <a:lnTo>
                    <a:pt x="427" y="545"/>
                  </a:lnTo>
                  <a:lnTo>
                    <a:pt x="419" y="576"/>
                  </a:lnTo>
                  <a:lnTo>
                    <a:pt x="406" y="600"/>
                  </a:lnTo>
                  <a:lnTo>
                    <a:pt x="388" y="616"/>
                  </a:lnTo>
                  <a:lnTo>
                    <a:pt x="367" y="621"/>
                  </a:lnTo>
                  <a:lnTo>
                    <a:pt x="347" y="612"/>
                  </a:lnTo>
                  <a:lnTo>
                    <a:pt x="327" y="588"/>
                  </a:lnTo>
                  <a:lnTo>
                    <a:pt x="318" y="604"/>
                  </a:lnTo>
                  <a:lnTo>
                    <a:pt x="308" y="614"/>
                  </a:lnTo>
                  <a:lnTo>
                    <a:pt x="299" y="618"/>
                  </a:lnTo>
                  <a:lnTo>
                    <a:pt x="290" y="616"/>
                  </a:lnTo>
                  <a:lnTo>
                    <a:pt x="282" y="611"/>
                  </a:lnTo>
                  <a:lnTo>
                    <a:pt x="274" y="604"/>
                  </a:lnTo>
                  <a:lnTo>
                    <a:pt x="265" y="594"/>
                  </a:lnTo>
                  <a:lnTo>
                    <a:pt x="257" y="583"/>
                  </a:lnTo>
                  <a:lnTo>
                    <a:pt x="253" y="557"/>
                  </a:lnTo>
                  <a:lnTo>
                    <a:pt x="249" y="532"/>
                  </a:lnTo>
                  <a:lnTo>
                    <a:pt x="246" y="506"/>
                  </a:lnTo>
                  <a:lnTo>
                    <a:pt x="240" y="480"/>
                  </a:lnTo>
                  <a:lnTo>
                    <a:pt x="231" y="509"/>
                  </a:lnTo>
                  <a:lnTo>
                    <a:pt x="221" y="528"/>
                  </a:lnTo>
                  <a:lnTo>
                    <a:pt x="213" y="542"/>
                  </a:lnTo>
                  <a:lnTo>
                    <a:pt x="203" y="547"/>
                  </a:lnTo>
                  <a:lnTo>
                    <a:pt x="193" y="549"/>
                  </a:lnTo>
                  <a:lnTo>
                    <a:pt x="181" y="544"/>
                  </a:lnTo>
                  <a:lnTo>
                    <a:pt x="168" y="533"/>
                  </a:lnTo>
                  <a:lnTo>
                    <a:pt x="151" y="521"/>
                  </a:lnTo>
                  <a:lnTo>
                    <a:pt x="145" y="473"/>
                  </a:lnTo>
                  <a:lnTo>
                    <a:pt x="146" y="427"/>
                  </a:lnTo>
                  <a:lnTo>
                    <a:pt x="151" y="382"/>
                  </a:lnTo>
                  <a:lnTo>
                    <a:pt x="158" y="337"/>
                  </a:lnTo>
                  <a:lnTo>
                    <a:pt x="165" y="296"/>
                  </a:lnTo>
                  <a:lnTo>
                    <a:pt x="167" y="254"/>
                  </a:lnTo>
                  <a:lnTo>
                    <a:pt x="163" y="217"/>
                  </a:lnTo>
                  <a:lnTo>
                    <a:pt x="151" y="180"/>
                  </a:lnTo>
                  <a:lnTo>
                    <a:pt x="151" y="220"/>
                  </a:lnTo>
                  <a:lnTo>
                    <a:pt x="149" y="256"/>
                  </a:lnTo>
                  <a:lnTo>
                    <a:pt x="141" y="291"/>
                  </a:lnTo>
                  <a:lnTo>
                    <a:pt x="125" y="322"/>
                  </a:lnTo>
                  <a:lnTo>
                    <a:pt x="106" y="335"/>
                  </a:lnTo>
                  <a:lnTo>
                    <a:pt x="87" y="337"/>
                  </a:lnTo>
                  <a:lnTo>
                    <a:pt x="69" y="330"/>
                  </a:lnTo>
                  <a:lnTo>
                    <a:pt x="53" y="315"/>
                  </a:lnTo>
                  <a:lnTo>
                    <a:pt x="40" y="292"/>
                  </a:lnTo>
                  <a:lnTo>
                    <a:pt x="29" y="267"/>
                  </a:lnTo>
                  <a:lnTo>
                    <a:pt x="22" y="237"/>
                  </a:lnTo>
                  <a:lnTo>
                    <a:pt x="19" y="206"/>
                  </a:lnTo>
                  <a:lnTo>
                    <a:pt x="20" y="244"/>
                  </a:lnTo>
                  <a:lnTo>
                    <a:pt x="22" y="275"/>
                  </a:lnTo>
                  <a:lnTo>
                    <a:pt x="26" y="299"/>
                  </a:lnTo>
                  <a:lnTo>
                    <a:pt x="32" y="320"/>
                  </a:lnTo>
                  <a:lnTo>
                    <a:pt x="41" y="337"/>
                  </a:lnTo>
                  <a:lnTo>
                    <a:pt x="53" y="356"/>
                  </a:lnTo>
                  <a:lnTo>
                    <a:pt x="69" y="377"/>
                  </a:lnTo>
                  <a:lnTo>
                    <a:pt x="89" y="403"/>
                  </a:lnTo>
                  <a:lnTo>
                    <a:pt x="101" y="444"/>
                  </a:lnTo>
                  <a:lnTo>
                    <a:pt x="105" y="480"/>
                  </a:lnTo>
                  <a:lnTo>
                    <a:pt x="106" y="520"/>
                  </a:lnTo>
                  <a:lnTo>
                    <a:pt x="105" y="568"/>
                  </a:lnTo>
                  <a:lnTo>
                    <a:pt x="110" y="578"/>
                  </a:lnTo>
                  <a:lnTo>
                    <a:pt x="118" y="587"/>
                  </a:lnTo>
                  <a:lnTo>
                    <a:pt x="128" y="592"/>
                  </a:lnTo>
                  <a:lnTo>
                    <a:pt x="140" y="595"/>
                  </a:lnTo>
                  <a:lnTo>
                    <a:pt x="153" y="597"/>
                  </a:lnTo>
                  <a:lnTo>
                    <a:pt x="168" y="599"/>
                  </a:lnTo>
                  <a:lnTo>
                    <a:pt x="181" y="599"/>
                  </a:lnTo>
                  <a:lnTo>
                    <a:pt x="196" y="599"/>
                  </a:lnTo>
                  <a:lnTo>
                    <a:pt x="210" y="599"/>
                  </a:lnTo>
                  <a:lnTo>
                    <a:pt x="221" y="600"/>
                  </a:lnTo>
                  <a:lnTo>
                    <a:pt x="233" y="602"/>
                  </a:lnTo>
                  <a:lnTo>
                    <a:pt x="242" y="607"/>
                  </a:lnTo>
                  <a:lnTo>
                    <a:pt x="248" y="612"/>
                  </a:lnTo>
                  <a:lnTo>
                    <a:pt x="253" y="621"/>
                  </a:lnTo>
                  <a:lnTo>
                    <a:pt x="253" y="631"/>
                  </a:lnTo>
                  <a:lnTo>
                    <a:pt x="249" y="647"/>
                  </a:lnTo>
                  <a:lnTo>
                    <a:pt x="238" y="640"/>
                  </a:lnTo>
                  <a:lnTo>
                    <a:pt x="225" y="635"/>
                  </a:lnTo>
                  <a:lnTo>
                    <a:pt x="213" y="631"/>
                  </a:lnTo>
                  <a:lnTo>
                    <a:pt x="198" y="631"/>
                  </a:lnTo>
                  <a:lnTo>
                    <a:pt x="184" y="631"/>
                  </a:lnTo>
                  <a:lnTo>
                    <a:pt x="170" y="631"/>
                  </a:lnTo>
                  <a:lnTo>
                    <a:pt x="156" y="631"/>
                  </a:lnTo>
                  <a:lnTo>
                    <a:pt x="142" y="631"/>
                  </a:lnTo>
                  <a:lnTo>
                    <a:pt x="130" y="630"/>
                  </a:lnTo>
                  <a:lnTo>
                    <a:pt x="117" y="626"/>
                  </a:lnTo>
                  <a:lnTo>
                    <a:pt x="107" y="619"/>
                  </a:lnTo>
                  <a:lnTo>
                    <a:pt x="98" y="611"/>
                  </a:lnTo>
                  <a:lnTo>
                    <a:pt x="91" y="597"/>
                  </a:lnTo>
                  <a:lnTo>
                    <a:pt x="86" y="578"/>
                  </a:lnTo>
                  <a:lnTo>
                    <a:pt x="84" y="556"/>
                  </a:lnTo>
                  <a:lnTo>
                    <a:pt x="84" y="526"/>
                  </a:lnTo>
                  <a:lnTo>
                    <a:pt x="83" y="489"/>
                  </a:lnTo>
                  <a:lnTo>
                    <a:pt x="81" y="461"/>
                  </a:lnTo>
                  <a:lnTo>
                    <a:pt x="77" y="440"/>
                  </a:lnTo>
                  <a:lnTo>
                    <a:pt x="71" y="425"/>
                  </a:lnTo>
                  <a:lnTo>
                    <a:pt x="63" y="411"/>
                  </a:lnTo>
                  <a:lnTo>
                    <a:pt x="52" y="396"/>
                  </a:lnTo>
                  <a:lnTo>
                    <a:pt x="39" y="378"/>
                  </a:lnTo>
                  <a:lnTo>
                    <a:pt x="22" y="356"/>
                  </a:lnTo>
                  <a:lnTo>
                    <a:pt x="12" y="322"/>
                  </a:lnTo>
                  <a:lnTo>
                    <a:pt x="5" y="279"/>
                  </a:lnTo>
                  <a:lnTo>
                    <a:pt x="0" y="236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8" name="Freeform 60"/>
            <p:cNvSpPr>
              <a:spLocks/>
            </p:cNvSpPr>
            <p:nvPr/>
          </p:nvSpPr>
          <p:spPr bwMode="auto">
            <a:xfrm>
              <a:off x="862" y="1756"/>
              <a:ext cx="252" cy="129"/>
            </a:xfrm>
            <a:custGeom>
              <a:avLst/>
              <a:gdLst>
                <a:gd name="T0" fmla="*/ 0 w 502"/>
                <a:gd name="T1" fmla="*/ 0 h 258"/>
                <a:gd name="T2" fmla="*/ 13 w 502"/>
                <a:gd name="T3" fmla="*/ 3 h 258"/>
                <a:gd name="T4" fmla="*/ 26 w 502"/>
                <a:gd name="T5" fmla="*/ 9 h 258"/>
                <a:gd name="T6" fmla="*/ 39 w 502"/>
                <a:gd name="T7" fmla="*/ 18 h 258"/>
                <a:gd name="T8" fmla="*/ 52 w 502"/>
                <a:gd name="T9" fmla="*/ 26 h 258"/>
                <a:gd name="T10" fmla="*/ 65 w 502"/>
                <a:gd name="T11" fmla="*/ 34 h 258"/>
                <a:gd name="T12" fmla="*/ 78 w 502"/>
                <a:gd name="T13" fmla="*/ 40 h 258"/>
                <a:gd name="T14" fmla="*/ 90 w 502"/>
                <a:gd name="T15" fmla="*/ 41 h 258"/>
                <a:gd name="T16" fmla="*/ 103 w 502"/>
                <a:gd name="T17" fmla="*/ 36 h 258"/>
                <a:gd name="T18" fmla="*/ 124 w 502"/>
                <a:gd name="T19" fmla="*/ 30 h 258"/>
                <a:gd name="T20" fmla="*/ 142 w 502"/>
                <a:gd name="T21" fmla="*/ 36 h 258"/>
                <a:gd name="T22" fmla="*/ 157 w 502"/>
                <a:gd name="T23" fmla="*/ 49 h 258"/>
                <a:gd name="T24" fmla="*/ 172 w 502"/>
                <a:gd name="T25" fmla="*/ 67 h 258"/>
                <a:gd name="T26" fmla="*/ 187 w 502"/>
                <a:gd name="T27" fmla="*/ 86 h 258"/>
                <a:gd name="T28" fmla="*/ 202 w 502"/>
                <a:gd name="T29" fmla="*/ 103 h 258"/>
                <a:gd name="T30" fmla="*/ 218 w 502"/>
                <a:gd name="T31" fmla="*/ 116 h 258"/>
                <a:gd name="T32" fmla="*/ 237 w 502"/>
                <a:gd name="T33" fmla="*/ 122 h 258"/>
                <a:gd name="T34" fmla="*/ 244 w 502"/>
                <a:gd name="T35" fmla="*/ 122 h 258"/>
                <a:gd name="T36" fmla="*/ 252 w 502"/>
                <a:gd name="T37" fmla="*/ 122 h 258"/>
                <a:gd name="T38" fmla="*/ 248 w 502"/>
                <a:gd name="T39" fmla="*/ 127 h 258"/>
                <a:gd name="T40" fmla="*/ 228 w 502"/>
                <a:gd name="T41" fmla="*/ 129 h 258"/>
                <a:gd name="T42" fmla="*/ 210 w 502"/>
                <a:gd name="T43" fmla="*/ 122 h 258"/>
                <a:gd name="T44" fmla="*/ 195 w 502"/>
                <a:gd name="T45" fmla="*/ 108 h 258"/>
                <a:gd name="T46" fmla="*/ 181 w 502"/>
                <a:gd name="T47" fmla="*/ 90 h 258"/>
                <a:gd name="T48" fmla="*/ 167 w 502"/>
                <a:gd name="T49" fmla="*/ 72 h 258"/>
                <a:gd name="T50" fmla="*/ 152 w 502"/>
                <a:gd name="T51" fmla="*/ 55 h 258"/>
                <a:gd name="T52" fmla="*/ 137 w 502"/>
                <a:gd name="T53" fmla="*/ 43 h 258"/>
                <a:gd name="T54" fmla="*/ 119 w 502"/>
                <a:gd name="T55" fmla="*/ 38 h 258"/>
                <a:gd name="T56" fmla="*/ 102 w 502"/>
                <a:gd name="T57" fmla="*/ 43 h 258"/>
                <a:gd name="T58" fmla="*/ 87 w 502"/>
                <a:gd name="T59" fmla="*/ 45 h 258"/>
                <a:gd name="T60" fmla="*/ 73 w 502"/>
                <a:gd name="T61" fmla="*/ 43 h 258"/>
                <a:gd name="T62" fmla="*/ 55 w 502"/>
                <a:gd name="T63" fmla="*/ 39 h 258"/>
                <a:gd name="T64" fmla="*/ 42 w 502"/>
                <a:gd name="T65" fmla="*/ 28 h 258"/>
                <a:gd name="T66" fmla="*/ 28 w 502"/>
                <a:gd name="T67" fmla="*/ 18 h 258"/>
                <a:gd name="T68" fmla="*/ 14 w 502"/>
                <a:gd name="T69" fmla="*/ 12 h 258"/>
                <a:gd name="T70" fmla="*/ 0 w 502"/>
                <a:gd name="T71" fmla="*/ 4 h 25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2"/>
                <a:gd name="T109" fmla="*/ 0 h 258"/>
                <a:gd name="T110" fmla="*/ 502 w 502"/>
                <a:gd name="T111" fmla="*/ 258 h 25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2" h="258">
                  <a:moveTo>
                    <a:pt x="0" y="7"/>
                  </a:moveTo>
                  <a:lnTo>
                    <a:pt x="0" y="0"/>
                  </a:lnTo>
                  <a:lnTo>
                    <a:pt x="13" y="2"/>
                  </a:lnTo>
                  <a:lnTo>
                    <a:pt x="26" y="5"/>
                  </a:lnTo>
                  <a:lnTo>
                    <a:pt x="39" y="11"/>
                  </a:lnTo>
                  <a:lnTo>
                    <a:pt x="52" y="17"/>
                  </a:lnTo>
                  <a:lnTo>
                    <a:pt x="65" y="26"/>
                  </a:lnTo>
                  <a:lnTo>
                    <a:pt x="77" y="35"/>
                  </a:lnTo>
                  <a:lnTo>
                    <a:pt x="91" y="43"/>
                  </a:lnTo>
                  <a:lnTo>
                    <a:pt x="104" y="52"/>
                  </a:lnTo>
                  <a:lnTo>
                    <a:pt x="116" y="60"/>
                  </a:lnTo>
                  <a:lnTo>
                    <a:pt x="129" y="67"/>
                  </a:lnTo>
                  <a:lnTo>
                    <a:pt x="142" y="74"/>
                  </a:lnTo>
                  <a:lnTo>
                    <a:pt x="155" y="79"/>
                  </a:lnTo>
                  <a:lnTo>
                    <a:pt x="168" y="81"/>
                  </a:lnTo>
                  <a:lnTo>
                    <a:pt x="180" y="81"/>
                  </a:lnTo>
                  <a:lnTo>
                    <a:pt x="194" y="78"/>
                  </a:lnTo>
                  <a:lnTo>
                    <a:pt x="206" y="71"/>
                  </a:lnTo>
                  <a:lnTo>
                    <a:pt x="227" y="62"/>
                  </a:lnTo>
                  <a:lnTo>
                    <a:pt x="247" y="60"/>
                  </a:lnTo>
                  <a:lnTo>
                    <a:pt x="265" y="64"/>
                  </a:lnTo>
                  <a:lnTo>
                    <a:pt x="282" y="71"/>
                  </a:lnTo>
                  <a:lnTo>
                    <a:pt x="299" y="83"/>
                  </a:lnTo>
                  <a:lnTo>
                    <a:pt x="313" y="97"/>
                  </a:lnTo>
                  <a:lnTo>
                    <a:pt x="328" y="114"/>
                  </a:lnTo>
                  <a:lnTo>
                    <a:pt x="343" y="133"/>
                  </a:lnTo>
                  <a:lnTo>
                    <a:pt x="357" y="152"/>
                  </a:lnTo>
                  <a:lnTo>
                    <a:pt x="372" y="171"/>
                  </a:lnTo>
                  <a:lnTo>
                    <a:pt x="387" y="188"/>
                  </a:lnTo>
                  <a:lnTo>
                    <a:pt x="403" y="205"/>
                  </a:lnTo>
                  <a:lnTo>
                    <a:pt x="418" y="221"/>
                  </a:lnTo>
                  <a:lnTo>
                    <a:pt x="435" y="231"/>
                  </a:lnTo>
                  <a:lnTo>
                    <a:pt x="454" y="239"/>
                  </a:lnTo>
                  <a:lnTo>
                    <a:pt x="473" y="243"/>
                  </a:lnTo>
                  <a:lnTo>
                    <a:pt x="480" y="243"/>
                  </a:lnTo>
                  <a:lnTo>
                    <a:pt x="487" y="243"/>
                  </a:lnTo>
                  <a:lnTo>
                    <a:pt x="495" y="243"/>
                  </a:lnTo>
                  <a:lnTo>
                    <a:pt x="502" y="243"/>
                  </a:lnTo>
                  <a:lnTo>
                    <a:pt x="499" y="255"/>
                  </a:lnTo>
                  <a:lnTo>
                    <a:pt x="494" y="253"/>
                  </a:lnTo>
                  <a:lnTo>
                    <a:pt x="473" y="258"/>
                  </a:lnTo>
                  <a:lnTo>
                    <a:pt x="454" y="257"/>
                  </a:lnTo>
                  <a:lnTo>
                    <a:pt x="436" y="252"/>
                  </a:lnTo>
                  <a:lnTo>
                    <a:pt x="419" y="243"/>
                  </a:lnTo>
                  <a:lnTo>
                    <a:pt x="404" y="229"/>
                  </a:lnTo>
                  <a:lnTo>
                    <a:pt x="389" y="215"/>
                  </a:lnTo>
                  <a:lnTo>
                    <a:pt x="374" y="198"/>
                  </a:lnTo>
                  <a:lnTo>
                    <a:pt x="361" y="179"/>
                  </a:lnTo>
                  <a:lnTo>
                    <a:pt x="346" y="160"/>
                  </a:lnTo>
                  <a:lnTo>
                    <a:pt x="332" y="143"/>
                  </a:lnTo>
                  <a:lnTo>
                    <a:pt x="318" y="126"/>
                  </a:lnTo>
                  <a:lnTo>
                    <a:pt x="303" y="109"/>
                  </a:lnTo>
                  <a:lnTo>
                    <a:pt x="288" y="95"/>
                  </a:lnTo>
                  <a:lnTo>
                    <a:pt x="272" y="85"/>
                  </a:lnTo>
                  <a:lnTo>
                    <a:pt x="255" y="78"/>
                  </a:lnTo>
                  <a:lnTo>
                    <a:pt x="237" y="76"/>
                  </a:lnTo>
                  <a:lnTo>
                    <a:pt x="219" y="83"/>
                  </a:lnTo>
                  <a:lnTo>
                    <a:pt x="203" y="86"/>
                  </a:lnTo>
                  <a:lnTo>
                    <a:pt x="189" y="90"/>
                  </a:lnTo>
                  <a:lnTo>
                    <a:pt x="174" y="90"/>
                  </a:lnTo>
                  <a:lnTo>
                    <a:pt x="159" y="90"/>
                  </a:lnTo>
                  <a:lnTo>
                    <a:pt x="145" y="86"/>
                  </a:lnTo>
                  <a:lnTo>
                    <a:pt x="128" y="83"/>
                  </a:lnTo>
                  <a:lnTo>
                    <a:pt x="109" y="78"/>
                  </a:lnTo>
                  <a:lnTo>
                    <a:pt x="96" y="66"/>
                  </a:lnTo>
                  <a:lnTo>
                    <a:pt x="83" y="55"/>
                  </a:lnTo>
                  <a:lnTo>
                    <a:pt x="69" y="45"/>
                  </a:lnTo>
                  <a:lnTo>
                    <a:pt x="55" y="36"/>
                  </a:lnTo>
                  <a:lnTo>
                    <a:pt x="42" y="29"/>
                  </a:lnTo>
                  <a:lnTo>
                    <a:pt x="28" y="23"/>
                  </a:lnTo>
                  <a:lnTo>
                    <a:pt x="13" y="1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399" name="Freeform 61"/>
            <p:cNvSpPr>
              <a:spLocks/>
            </p:cNvSpPr>
            <p:nvPr/>
          </p:nvSpPr>
          <p:spPr bwMode="auto">
            <a:xfrm>
              <a:off x="901" y="1685"/>
              <a:ext cx="4" cy="7"/>
            </a:xfrm>
            <a:custGeom>
              <a:avLst/>
              <a:gdLst>
                <a:gd name="T0" fmla="*/ 0 w 10"/>
                <a:gd name="T1" fmla="*/ 0 h 16"/>
                <a:gd name="T2" fmla="*/ 4 w 10"/>
                <a:gd name="T3" fmla="*/ 0 h 16"/>
                <a:gd name="T4" fmla="*/ 2 w 10"/>
                <a:gd name="T5" fmla="*/ 7 h 16"/>
                <a:gd name="T6" fmla="*/ 0 w 10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16"/>
                <a:gd name="T14" fmla="*/ 10 w 10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16">
                  <a:moveTo>
                    <a:pt x="0" y="0"/>
                  </a:moveTo>
                  <a:lnTo>
                    <a:pt x="10" y="0"/>
                  </a:lnTo>
                  <a:lnTo>
                    <a:pt x="5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0" name="Freeform 62"/>
            <p:cNvSpPr>
              <a:spLocks/>
            </p:cNvSpPr>
            <p:nvPr/>
          </p:nvSpPr>
          <p:spPr bwMode="auto">
            <a:xfrm>
              <a:off x="905" y="1573"/>
              <a:ext cx="64" cy="48"/>
            </a:xfrm>
            <a:custGeom>
              <a:avLst/>
              <a:gdLst>
                <a:gd name="T0" fmla="*/ 0 w 129"/>
                <a:gd name="T1" fmla="*/ 39 h 96"/>
                <a:gd name="T2" fmla="*/ 10 w 129"/>
                <a:gd name="T3" fmla="*/ 17 h 96"/>
                <a:gd name="T4" fmla="*/ 17 w 129"/>
                <a:gd name="T5" fmla="*/ 8 h 96"/>
                <a:gd name="T6" fmla="*/ 24 w 129"/>
                <a:gd name="T7" fmla="*/ 3 h 96"/>
                <a:gd name="T8" fmla="*/ 30 w 129"/>
                <a:gd name="T9" fmla="*/ 0 h 96"/>
                <a:gd name="T10" fmla="*/ 37 w 129"/>
                <a:gd name="T11" fmla="*/ 0 h 96"/>
                <a:gd name="T12" fmla="*/ 44 w 129"/>
                <a:gd name="T13" fmla="*/ 2 h 96"/>
                <a:gd name="T14" fmla="*/ 50 w 129"/>
                <a:gd name="T15" fmla="*/ 6 h 96"/>
                <a:gd name="T16" fmla="*/ 57 w 129"/>
                <a:gd name="T17" fmla="*/ 12 h 96"/>
                <a:gd name="T18" fmla="*/ 64 w 129"/>
                <a:gd name="T19" fmla="*/ 18 h 96"/>
                <a:gd name="T20" fmla="*/ 64 w 129"/>
                <a:gd name="T21" fmla="*/ 28 h 96"/>
                <a:gd name="T22" fmla="*/ 62 w 129"/>
                <a:gd name="T23" fmla="*/ 26 h 96"/>
                <a:gd name="T24" fmla="*/ 57 w 129"/>
                <a:gd name="T25" fmla="*/ 20 h 96"/>
                <a:gd name="T26" fmla="*/ 53 w 129"/>
                <a:gd name="T27" fmla="*/ 16 h 96"/>
                <a:gd name="T28" fmla="*/ 48 w 129"/>
                <a:gd name="T29" fmla="*/ 13 h 96"/>
                <a:gd name="T30" fmla="*/ 43 w 129"/>
                <a:gd name="T31" fmla="*/ 10 h 96"/>
                <a:gd name="T32" fmla="*/ 39 w 129"/>
                <a:gd name="T33" fmla="*/ 9 h 96"/>
                <a:gd name="T34" fmla="*/ 34 w 129"/>
                <a:gd name="T35" fmla="*/ 9 h 96"/>
                <a:gd name="T36" fmla="*/ 30 w 129"/>
                <a:gd name="T37" fmla="*/ 10 h 96"/>
                <a:gd name="T38" fmla="*/ 25 w 129"/>
                <a:gd name="T39" fmla="*/ 11 h 96"/>
                <a:gd name="T40" fmla="*/ 21 w 129"/>
                <a:gd name="T41" fmla="*/ 16 h 96"/>
                <a:gd name="T42" fmla="*/ 12 w 129"/>
                <a:gd name="T43" fmla="*/ 26 h 96"/>
                <a:gd name="T44" fmla="*/ 1 w 129"/>
                <a:gd name="T45" fmla="*/ 48 h 96"/>
                <a:gd name="T46" fmla="*/ 0 w 129"/>
                <a:gd name="T47" fmla="*/ 39 h 9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96"/>
                <a:gd name="T74" fmla="*/ 129 w 129"/>
                <a:gd name="T75" fmla="*/ 96 h 9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96">
                  <a:moveTo>
                    <a:pt x="0" y="77"/>
                  </a:moveTo>
                  <a:lnTo>
                    <a:pt x="21" y="34"/>
                  </a:lnTo>
                  <a:lnTo>
                    <a:pt x="34" y="15"/>
                  </a:lnTo>
                  <a:lnTo>
                    <a:pt x="48" y="5"/>
                  </a:lnTo>
                  <a:lnTo>
                    <a:pt x="61" y="0"/>
                  </a:lnTo>
                  <a:lnTo>
                    <a:pt x="74" y="0"/>
                  </a:lnTo>
                  <a:lnTo>
                    <a:pt x="88" y="3"/>
                  </a:lnTo>
                  <a:lnTo>
                    <a:pt x="100" y="12"/>
                  </a:lnTo>
                  <a:lnTo>
                    <a:pt x="114" y="24"/>
                  </a:lnTo>
                  <a:lnTo>
                    <a:pt x="128" y="36"/>
                  </a:lnTo>
                  <a:lnTo>
                    <a:pt x="129" y="56"/>
                  </a:lnTo>
                  <a:lnTo>
                    <a:pt x="125" y="51"/>
                  </a:lnTo>
                  <a:lnTo>
                    <a:pt x="115" y="39"/>
                  </a:lnTo>
                  <a:lnTo>
                    <a:pt x="106" y="31"/>
                  </a:lnTo>
                  <a:lnTo>
                    <a:pt x="96" y="25"/>
                  </a:lnTo>
                  <a:lnTo>
                    <a:pt x="87" y="20"/>
                  </a:lnTo>
                  <a:lnTo>
                    <a:pt x="78" y="17"/>
                  </a:lnTo>
                  <a:lnTo>
                    <a:pt x="69" y="17"/>
                  </a:lnTo>
                  <a:lnTo>
                    <a:pt x="60" y="19"/>
                  </a:lnTo>
                  <a:lnTo>
                    <a:pt x="51" y="22"/>
                  </a:lnTo>
                  <a:lnTo>
                    <a:pt x="42" y="31"/>
                  </a:lnTo>
                  <a:lnTo>
                    <a:pt x="24" y="51"/>
                  </a:lnTo>
                  <a:lnTo>
                    <a:pt x="3" y="96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1" name="Freeform 63"/>
            <p:cNvSpPr>
              <a:spLocks/>
            </p:cNvSpPr>
            <p:nvPr/>
          </p:nvSpPr>
          <p:spPr bwMode="auto">
            <a:xfrm>
              <a:off x="916" y="1658"/>
              <a:ext cx="238" cy="40"/>
            </a:xfrm>
            <a:custGeom>
              <a:avLst/>
              <a:gdLst>
                <a:gd name="T0" fmla="*/ 0 w 475"/>
                <a:gd name="T1" fmla="*/ 19 h 81"/>
                <a:gd name="T2" fmla="*/ 10 w 475"/>
                <a:gd name="T3" fmla="*/ 14 h 81"/>
                <a:gd name="T4" fmla="*/ 18 w 475"/>
                <a:gd name="T5" fmla="*/ 9 h 81"/>
                <a:gd name="T6" fmla="*/ 26 w 475"/>
                <a:gd name="T7" fmla="*/ 8 h 81"/>
                <a:gd name="T8" fmla="*/ 35 w 475"/>
                <a:gd name="T9" fmla="*/ 6 h 81"/>
                <a:gd name="T10" fmla="*/ 43 w 475"/>
                <a:gd name="T11" fmla="*/ 6 h 81"/>
                <a:gd name="T12" fmla="*/ 50 w 475"/>
                <a:gd name="T13" fmla="*/ 7 h 81"/>
                <a:gd name="T14" fmla="*/ 57 w 475"/>
                <a:gd name="T15" fmla="*/ 8 h 81"/>
                <a:gd name="T16" fmla="*/ 65 w 475"/>
                <a:gd name="T17" fmla="*/ 11 h 81"/>
                <a:gd name="T18" fmla="*/ 73 w 475"/>
                <a:gd name="T19" fmla="*/ 14 h 81"/>
                <a:gd name="T20" fmla="*/ 80 w 475"/>
                <a:gd name="T21" fmla="*/ 17 h 81"/>
                <a:gd name="T22" fmla="*/ 87 w 475"/>
                <a:gd name="T23" fmla="*/ 20 h 81"/>
                <a:gd name="T24" fmla="*/ 95 w 475"/>
                <a:gd name="T25" fmla="*/ 24 h 81"/>
                <a:gd name="T26" fmla="*/ 103 w 475"/>
                <a:gd name="T27" fmla="*/ 26 h 81"/>
                <a:gd name="T28" fmla="*/ 111 w 475"/>
                <a:gd name="T29" fmla="*/ 30 h 81"/>
                <a:gd name="T30" fmla="*/ 120 w 475"/>
                <a:gd name="T31" fmla="*/ 32 h 81"/>
                <a:gd name="T32" fmla="*/ 129 w 475"/>
                <a:gd name="T33" fmla="*/ 34 h 81"/>
                <a:gd name="T34" fmla="*/ 135 w 475"/>
                <a:gd name="T35" fmla="*/ 34 h 81"/>
                <a:gd name="T36" fmla="*/ 142 w 475"/>
                <a:gd name="T37" fmla="*/ 33 h 81"/>
                <a:gd name="T38" fmla="*/ 148 w 475"/>
                <a:gd name="T39" fmla="*/ 31 h 81"/>
                <a:gd name="T40" fmla="*/ 155 w 475"/>
                <a:gd name="T41" fmla="*/ 27 h 81"/>
                <a:gd name="T42" fmla="*/ 161 w 475"/>
                <a:gd name="T43" fmla="*/ 24 h 81"/>
                <a:gd name="T44" fmla="*/ 168 w 475"/>
                <a:gd name="T45" fmla="*/ 20 h 81"/>
                <a:gd name="T46" fmla="*/ 175 w 475"/>
                <a:gd name="T47" fmla="*/ 15 h 81"/>
                <a:gd name="T48" fmla="*/ 182 w 475"/>
                <a:gd name="T49" fmla="*/ 11 h 81"/>
                <a:gd name="T50" fmla="*/ 188 w 475"/>
                <a:gd name="T51" fmla="*/ 7 h 81"/>
                <a:gd name="T52" fmla="*/ 195 w 475"/>
                <a:gd name="T53" fmla="*/ 3 h 81"/>
                <a:gd name="T54" fmla="*/ 202 w 475"/>
                <a:gd name="T55" fmla="*/ 1 h 81"/>
                <a:gd name="T56" fmla="*/ 209 w 475"/>
                <a:gd name="T57" fmla="*/ 0 h 81"/>
                <a:gd name="T58" fmla="*/ 216 w 475"/>
                <a:gd name="T59" fmla="*/ 0 h 81"/>
                <a:gd name="T60" fmla="*/ 223 w 475"/>
                <a:gd name="T61" fmla="*/ 1 h 81"/>
                <a:gd name="T62" fmla="*/ 230 w 475"/>
                <a:gd name="T63" fmla="*/ 5 h 81"/>
                <a:gd name="T64" fmla="*/ 237 w 475"/>
                <a:gd name="T65" fmla="*/ 11 h 81"/>
                <a:gd name="T66" fmla="*/ 238 w 475"/>
                <a:gd name="T67" fmla="*/ 19 h 81"/>
                <a:gd name="T68" fmla="*/ 195 w 475"/>
                <a:gd name="T69" fmla="*/ 8 h 81"/>
                <a:gd name="T70" fmla="*/ 151 w 475"/>
                <a:gd name="T71" fmla="*/ 38 h 81"/>
                <a:gd name="T72" fmla="*/ 143 w 475"/>
                <a:gd name="T73" fmla="*/ 40 h 81"/>
                <a:gd name="T74" fmla="*/ 134 w 475"/>
                <a:gd name="T75" fmla="*/ 40 h 81"/>
                <a:gd name="T76" fmla="*/ 125 w 475"/>
                <a:gd name="T77" fmla="*/ 39 h 81"/>
                <a:gd name="T78" fmla="*/ 115 w 475"/>
                <a:gd name="T79" fmla="*/ 37 h 81"/>
                <a:gd name="T80" fmla="*/ 105 w 475"/>
                <a:gd name="T81" fmla="*/ 33 h 81"/>
                <a:gd name="T82" fmla="*/ 95 w 475"/>
                <a:gd name="T83" fmla="*/ 29 h 81"/>
                <a:gd name="T84" fmla="*/ 85 w 475"/>
                <a:gd name="T85" fmla="*/ 25 h 81"/>
                <a:gd name="T86" fmla="*/ 74 w 475"/>
                <a:gd name="T87" fmla="*/ 20 h 81"/>
                <a:gd name="T88" fmla="*/ 64 w 475"/>
                <a:gd name="T89" fmla="*/ 16 h 81"/>
                <a:gd name="T90" fmla="*/ 54 w 475"/>
                <a:gd name="T91" fmla="*/ 13 h 81"/>
                <a:gd name="T92" fmla="*/ 44 w 475"/>
                <a:gd name="T93" fmla="*/ 10 h 81"/>
                <a:gd name="T94" fmla="*/ 35 w 475"/>
                <a:gd name="T95" fmla="*/ 9 h 81"/>
                <a:gd name="T96" fmla="*/ 26 w 475"/>
                <a:gd name="T97" fmla="*/ 9 h 81"/>
                <a:gd name="T98" fmla="*/ 19 w 475"/>
                <a:gd name="T99" fmla="*/ 12 h 81"/>
                <a:gd name="T100" fmla="*/ 12 w 475"/>
                <a:gd name="T101" fmla="*/ 17 h 81"/>
                <a:gd name="T102" fmla="*/ 6 w 475"/>
                <a:gd name="T103" fmla="*/ 24 h 81"/>
                <a:gd name="T104" fmla="*/ 0 w 475"/>
                <a:gd name="T105" fmla="*/ 25 h 81"/>
                <a:gd name="T106" fmla="*/ 0 w 475"/>
                <a:gd name="T107" fmla="*/ 19 h 8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5"/>
                <a:gd name="T163" fmla="*/ 0 h 81"/>
                <a:gd name="T164" fmla="*/ 475 w 475"/>
                <a:gd name="T165" fmla="*/ 81 h 8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5" h="81">
                  <a:moveTo>
                    <a:pt x="0" y="38"/>
                  </a:moveTo>
                  <a:lnTo>
                    <a:pt x="19" y="28"/>
                  </a:lnTo>
                  <a:lnTo>
                    <a:pt x="35" y="19"/>
                  </a:lnTo>
                  <a:lnTo>
                    <a:pt x="52" y="16"/>
                  </a:lnTo>
                  <a:lnTo>
                    <a:pt x="69" y="12"/>
                  </a:lnTo>
                  <a:lnTo>
                    <a:pt x="85" y="12"/>
                  </a:lnTo>
                  <a:lnTo>
                    <a:pt x="99" y="14"/>
                  </a:lnTo>
                  <a:lnTo>
                    <a:pt x="114" y="17"/>
                  </a:lnTo>
                  <a:lnTo>
                    <a:pt x="130" y="22"/>
                  </a:lnTo>
                  <a:lnTo>
                    <a:pt x="145" y="28"/>
                  </a:lnTo>
                  <a:lnTo>
                    <a:pt x="159" y="34"/>
                  </a:lnTo>
                  <a:lnTo>
                    <a:pt x="174" y="41"/>
                  </a:lnTo>
                  <a:lnTo>
                    <a:pt x="190" y="48"/>
                  </a:lnTo>
                  <a:lnTo>
                    <a:pt x="205" y="53"/>
                  </a:lnTo>
                  <a:lnTo>
                    <a:pt x="222" y="60"/>
                  </a:lnTo>
                  <a:lnTo>
                    <a:pt x="239" y="65"/>
                  </a:lnTo>
                  <a:lnTo>
                    <a:pt x="257" y="69"/>
                  </a:lnTo>
                  <a:lnTo>
                    <a:pt x="269" y="69"/>
                  </a:lnTo>
                  <a:lnTo>
                    <a:pt x="283" y="67"/>
                  </a:lnTo>
                  <a:lnTo>
                    <a:pt x="296" y="62"/>
                  </a:lnTo>
                  <a:lnTo>
                    <a:pt x="309" y="55"/>
                  </a:lnTo>
                  <a:lnTo>
                    <a:pt x="322" y="48"/>
                  </a:lnTo>
                  <a:lnTo>
                    <a:pt x="335" y="40"/>
                  </a:lnTo>
                  <a:lnTo>
                    <a:pt x="349" y="31"/>
                  </a:lnTo>
                  <a:lnTo>
                    <a:pt x="363" y="22"/>
                  </a:lnTo>
                  <a:lnTo>
                    <a:pt x="376" y="14"/>
                  </a:lnTo>
                  <a:lnTo>
                    <a:pt x="390" y="7"/>
                  </a:lnTo>
                  <a:lnTo>
                    <a:pt x="404" y="2"/>
                  </a:lnTo>
                  <a:lnTo>
                    <a:pt x="417" y="0"/>
                  </a:lnTo>
                  <a:lnTo>
                    <a:pt x="432" y="0"/>
                  </a:lnTo>
                  <a:lnTo>
                    <a:pt x="446" y="3"/>
                  </a:lnTo>
                  <a:lnTo>
                    <a:pt x="460" y="10"/>
                  </a:lnTo>
                  <a:lnTo>
                    <a:pt x="474" y="22"/>
                  </a:lnTo>
                  <a:lnTo>
                    <a:pt x="475" y="38"/>
                  </a:lnTo>
                  <a:lnTo>
                    <a:pt x="389" y="16"/>
                  </a:lnTo>
                  <a:lnTo>
                    <a:pt x="301" y="76"/>
                  </a:lnTo>
                  <a:lnTo>
                    <a:pt x="285" y="81"/>
                  </a:lnTo>
                  <a:lnTo>
                    <a:pt x="268" y="81"/>
                  </a:lnTo>
                  <a:lnTo>
                    <a:pt x="249" y="79"/>
                  </a:lnTo>
                  <a:lnTo>
                    <a:pt x="229" y="74"/>
                  </a:lnTo>
                  <a:lnTo>
                    <a:pt x="210" y="67"/>
                  </a:lnTo>
                  <a:lnTo>
                    <a:pt x="190" y="59"/>
                  </a:lnTo>
                  <a:lnTo>
                    <a:pt x="169" y="50"/>
                  </a:lnTo>
                  <a:lnTo>
                    <a:pt x="148" y="41"/>
                  </a:lnTo>
                  <a:lnTo>
                    <a:pt x="127" y="33"/>
                  </a:lnTo>
                  <a:lnTo>
                    <a:pt x="107" y="26"/>
                  </a:lnTo>
                  <a:lnTo>
                    <a:pt x="88" y="21"/>
                  </a:lnTo>
                  <a:lnTo>
                    <a:pt x="69" y="19"/>
                  </a:lnTo>
                  <a:lnTo>
                    <a:pt x="52" y="19"/>
                  </a:lnTo>
                  <a:lnTo>
                    <a:pt x="37" y="24"/>
                  </a:lnTo>
                  <a:lnTo>
                    <a:pt x="23" y="34"/>
                  </a:lnTo>
                  <a:lnTo>
                    <a:pt x="11" y="48"/>
                  </a:lnTo>
                  <a:lnTo>
                    <a:pt x="0" y="5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2" name="Freeform 64"/>
            <p:cNvSpPr>
              <a:spLocks/>
            </p:cNvSpPr>
            <p:nvPr/>
          </p:nvSpPr>
          <p:spPr bwMode="auto">
            <a:xfrm>
              <a:off x="932" y="1728"/>
              <a:ext cx="215" cy="76"/>
            </a:xfrm>
            <a:custGeom>
              <a:avLst/>
              <a:gdLst>
                <a:gd name="T0" fmla="*/ 0 w 429"/>
                <a:gd name="T1" fmla="*/ 13 h 154"/>
                <a:gd name="T2" fmla="*/ 8 w 429"/>
                <a:gd name="T3" fmla="*/ 4 h 154"/>
                <a:gd name="T4" fmla="*/ 17 w 429"/>
                <a:gd name="T5" fmla="*/ 0 h 154"/>
                <a:gd name="T6" fmla="*/ 28 w 429"/>
                <a:gd name="T7" fmla="*/ 0 h 154"/>
                <a:gd name="T8" fmla="*/ 40 w 429"/>
                <a:gd name="T9" fmla="*/ 3 h 154"/>
                <a:gd name="T10" fmla="*/ 53 w 429"/>
                <a:gd name="T11" fmla="*/ 9 h 154"/>
                <a:gd name="T12" fmla="*/ 68 w 429"/>
                <a:gd name="T13" fmla="*/ 16 h 154"/>
                <a:gd name="T14" fmla="*/ 82 w 429"/>
                <a:gd name="T15" fmla="*/ 26 h 154"/>
                <a:gd name="T16" fmla="*/ 97 w 429"/>
                <a:gd name="T17" fmla="*/ 35 h 154"/>
                <a:gd name="T18" fmla="*/ 113 w 429"/>
                <a:gd name="T19" fmla="*/ 44 h 154"/>
                <a:gd name="T20" fmla="*/ 128 w 429"/>
                <a:gd name="T21" fmla="*/ 53 h 154"/>
                <a:gd name="T22" fmla="*/ 144 w 429"/>
                <a:gd name="T23" fmla="*/ 61 h 154"/>
                <a:gd name="T24" fmla="*/ 159 w 429"/>
                <a:gd name="T25" fmla="*/ 67 h 154"/>
                <a:gd name="T26" fmla="*/ 173 w 429"/>
                <a:gd name="T27" fmla="*/ 69 h 154"/>
                <a:gd name="T28" fmla="*/ 187 w 429"/>
                <a:gd name="T29" fmla="*/ 69 h 154"/>
                <a:gd name="T30" fmla="*/ 199 w 429"/>
                <a:gd name="T31" fmla="*/ 66 h 154"/>
                <a:gd name="T32" fmla="*/ 211 w 429"/>
                <a:gd name="T33" fmla="*/ 57 h 154"/>
                <a:gd name="T34" fmla="*/ 215 w 429"/>
                <a:gd name="T35" fmla="*/ 63 h 154"/>
                <a:gd name="T36" fmla="*/ 204 w 429"/>
                <a:gd name="T37" fmla="*/ 69 h 154"/>
                <a:gd name="T38" fmla="*/ 194 w 429"/>
                <a:gd name="T39" fmla="*/ 73 h 154"/>
                <a:gd name="T40" fmla="*/ 184 w 429"/>
                <a:gd name="T41" fmla="*/ 76 h 154"/>
                <a:gd name="T42" fmla="*/ 174 w 429"/>
                <a:gd name="T43" fmla="*/ 76 h 154"/>
                <a:gd name="T44" fmla="*/ 164 w 429"/>
                <a:gd name="T45" fmla="*/ 74 h 154"/>
                <a:gd name="T46" fmla="*/ 155 w 429"/>
                <a:gd name="T47" fmla="*/ 72 h 154"/>
                <a:gd name="T48" fmla="*/ 145 w 429"/>
                <a:gd name="T49" fmla="*/ 68 h 154"/>
                <a:gd name="T50" fmla="*/ 135 w 429"/>
                <a:gd name="T51" fmla="*/ 63 h 154"/>
                <a:gd name="T52" fmla="*/ 126 w 429"/>
                <a:gd name="T53" fmla="*/ 57 h 154"/>
                <a:gd name="T54" fmla="*/ 116 w 429"/>
                <a:gd name="T55" fmla="*/ 51 h 154"/>
                <a:gd name="T56" fmla="*/ 107 w 429"/>
                <a:gd name="T57" fmla="*/ 45 h 154"/>
                <a:gd name="T58" fmla="*/ 97 w 429"/>
                <a:gd name="T59" fmla="*/ 38 h 154"/>
                <a:gd name="T60" fmla="*/ 88 w 429"/>
                <a:gd name="T61" fmla="*/ 33 h 154"/>
                <a:gd name="T62" fmla="*/ 78 w 429"/>
                <a:gd name="T63" fmla="*/ 27 h 154"/>
                <a:gd name="T64" fmla="*/ 68 w 429"/>
                <a:gd name="T65" fmla="*/ 21 h 154"/>
                <a:gd name="T66" fmla="*/ 58 w 429"/>
                <a:gd name="T67" fmla="*/ 16 h 154"/>
                <a:gd name="T68" fmla="*/ 51 w 429"/>
                <a:gd name="T69" fmla="*/ 15 h 154"/>
                <a:gd name="T70" fmla="*/ 43 w 429"/>
                <a:gd name="T71" fmla="*/ 15 h 154"/>
                <a:gd name="T72" fmla="*/ 37 w 429"/>
                <a:gd name="T73" fmla="*/ 15 h 154"/>
                <a:gd name="T74" fmla="*/ 29 w 429"/>
                <a:gd name="T75" fmla="*/ 16 h 154"/>
                <a:gd name="T76" fmla="*/ 22 w 429"/>
                <a:gd name="T77" fmla="*/ 17 h 154"/>
                <a:gd name="T78" fmla="*/ 15 w 429"/>
                <a:gd name="T79" fmla="*/ 18 h 154"/>
                <a:gd name="T80" fmla="*/ 8 w 429"/>
                <a:gd name="T81" fmla="*/ 19 h 154"/>
                <a:gd name="T82" fmla="*/ 0 w 429"/>
                <a:gd name="T83" fmla="*/ 20 h 154"/>
                <a:gd name="T84" fmla="*/ 0 w 429"/>
                <a:gd name="T85" fmla="*/ 13 h 15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29"/>
                <a:gd name="T130" fmla="*/ 0 h 154"/>
                <a:gd name="T131" fmla="*/ 429 w 429"/>
                <a:gd name="T132" fmla="*/ 154 h 15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29" h="154">
                  <a:moveTo>
                    <a:pt x="0" y="26"/>
                  </a:moveTo>
                  <a:lnTo>
                    <a:pt x="16" y="9"/>
                  </a:lnTo>
                  <a:lnTo>
                    <a:pt x="34" y="0"/>
                  </a:lnTo>
                  <a:lnTo>
                    <a:pt x="56" y="0"/>
                  </a:lnTo>
                  <a:lnTo>
                    <a:pt x="80" y="7"/>
                  </a:lnTo>
                  <a:lnTo>
                    <a:pt x="106" y="18"/>
                  </a:lnTo>
                  <a:lnTo>
                    <a:pt x="135" y="33"/>
                  </a:lnTo>
                  <a:lnTo>
                    <a:pt x="164" y="52"/>
                  </a:lnTo>
                  <a:lnTo>
                    <a:pt x="194" y="71"/>
                  </a:lnTo>
                  <a:lnTo>
                    <a:pt x="225" y="90"/>
                  </a:lnTo>
                  <a:lnTo>
                    <a:pt x="256" y="107"/>
                  </a:lnTo>
                  <a:lnTo>
                    <a:pt x="287" y="123"/>
                  </a:lnTo>
                  <a:lnTo>
                    <a:pt x="317" y="135"/>
                  </a:lnTo>
                  <a:lnTo>
                    <a:pt x="345" y="140"/>
                  </a:lnTo>
                  <a:lnTo>
                    <a:pt x="373" y="140"/>
                  </a:lnTo>
                  <a:lnTo>
                    <a:pt x="398" y="133"/>
                  </a:lnTo>
                  <a:lnTo>
                    <a:pt x="421" y="116"/>
                  </a:lnTo>
                  <a:lnTo>
                    <a:pt x="429" y="128"/>
                  </a:lnTo>
                  <a:lnTo>
                    <a:pt x="408" y="140"/>
                  </a:lnTo>
                  <a:lnTo>
                    <a:pt x="387" y="148"/>
                  </a:lnTo>
                  <a:lnTo>
                    <a:pt x="367" y="154"/>
                  </a:lnTo>
                  <a:lnTo>
                    <a:pt x="347" y="154"/>
                  </a:lnTo>
                  <a:lnTo>
                    <a:pt x="327" y="150"/>
                  </a:lnTo>
                  <a:lnTo>
                    <a:pt x="309" y="145"/>
                  </a:lnTo>
                  <a:lnTo>
                    <a:pt x="289" y="138"/>
                  </a:lnTo>
                  <a:lnTo>
                    <a:pt x="270" y="128"/>
                  </a:lnTo>
                  <a:lnTo>
                    <a:pt x="251" y="116"/>
                  </a:lnTo>
                  <a:lnTo>
                    <a:pt x="232" y="104"/>
                  </a:lnTo>
                  <a:lnTo>
                    <a:pt x="213" y="92"/>
                  </a:lnTo>
                  <a:lnTo>
                    <a:pt x="194" y="78"/>
                  </a:lnTo>
                  <a:lnTo>
                    <a:pt x="175" y="66"/>
                  </a:lnTo>
                  <a:lnTo>
                    <a:pt x="155" y="54"/>
                  </a:lnTo>
                  <a:lnTo>
                    <a:pt x="136" y="42"/>
                  </a:lnTo>
                  <a:lnTo>
                    <a:pt x="116" y="33"/>
                  </a:lnTo>
                  <a:lnTo>
                    <a:pt x="101" y="31"/>
                  </a:lnTo>
                  <a:lnTo>
                    <a:pt x="86" y="31"/>
                  </a:lnTo>
                  <a:lnTo>
                    <a:pt x="73" y="31"/>
                  </a:lnTo>
                  <a:lnTo>
                    <a:pt x="58" y="33"/>
                  </a:lnTo>
                  <a:lnTo>
                    <a:pt x="43" y="35"/>
                  </a:lnTo>
                  <a:lnTo>
                    <a:pt x="30" y="37"/>
                  </a:lnTo>
                  <a:lnTo>
                    <a:pt x="15" y="38"/>
                  </a:lnTo>
                  <a:lnTo>
                    <a:pt x="0" y="4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3" name="Freeform 65"/>
            <p:cNvSpPr>
              <a:spLocks/>
            </p:cNvSpPr>
            <p:nvPr/>
          </p:nvSpPr>
          <p:spPr bwMode="auto">
            <a:xfrm>
              <a:off x="934" y="1889"/>
              <a:ext cx="149" cy="377"/>
            </a:xfrm>
            <a:custGeom>
              <a:avLst/>
              <a:gdLst>
                <a:gd name="T0" fmla="*/ 3 w 298"/>
                <a:gd name="T1" fmla="*/ 44 h 754"/>
                <a:gd name="T2" fmla="*/ 7 w 298"/>
                <a:gd name="T3" fmla="*/ 18 h 754"/>
                <a:gd name="T4" fmla="*/ 19 w 298"/>
                <a:gd name="T5" fmla="*/ 0 h 754"/>
                <a:gd name="T6" fmla="*/ 22 w 298"/>
                <a:gd name="T7" fmla="*/ 29 h 754"/>
                <a:gd name="T8" fmla="*/ 29 w 298"/>
                <a:gd name="T9" fmla="*/ 60 h 754"/>
                <a:gd name="T10" fmla="*/ 40 w 298"/>
                <a:gd name="T11" fmla="*/ 48 h 754"/>
                <a:gd name="T12" fmla="*/ 48 w 298"/>
                <a:gd name="T13" fmla="*/ 21 h 754"/>
                <a:gd name="T14" fmla="*/ 63 w 298"/>
                <a:gd name="T15" fmla="*/ 39 h 754"/>
                <a:gd name="T16" fmla="*/ 59 w 298"/>
                <a:gd name="T17" fmla="*/ 93 h 754"/>
                <a:gd name="T18" fmla="*/ 71 w 298"/>
                <a:gd name="T19" fmla="*/ 123 h 754"/>
                <a:gd name="T20" fmla="*/ 82 w 298"/>
                <a:gd name="T21" fmla="*/ 98 h 754"/>
                <a:gd name="T22" fmla="*/ 83 w 298"/>
                <a:gd name="T23" fmla="*/ 66 h 754"/>
                <a:gd name="T24" fmla="*/ 92 w 298"/>
                <a:gd name="T25" fmla="*/ 49 h 754"/>
                <a:gd name="T26" fmla="*/ 102 w 298"/>
                <a:gd name="T27" fmla="*/ 92 h 754"/>
                <a:gd name="T28" fmla="*/ 101 w 298"/>
                <a:gd name="T29" fmla="*/ 130 h 754"/>
                <a:gd name="T30" fmla="*/ 94 w 298"/>
                <a:gd name="T31" fmla="*/ 161 h 754"/>
                <a:gd name="T32" fmla="*/ 91 w 298"/>
                <a:gd name="T33" fmla="*/ 191 h 754"/>
                <a:gd name="T34" fmla="*/ 103 w 298"/>
                <a:gd name="T35" fmla="*/ 207 h 754"/>
                <a:gd name="T36" fmla="*/ 117 w 298"/>
                <a:gd name="T37" fmla="*/ 216 h 754"/>
                <a:gd name="T38" fmla="*/ 134 w 298"/>
                <a:gd name="T39" fmla="*/ 244 h 754"/>
                <a:gd name="T40" fmla="*/ 137 w 298"/>
                <a:gd name="T41" fmla="*/ 296 h 754"/>
                <a:gd name="T42" fmla="*/ 142 w 298"/>
                <a:gd name="T43" fmla="*/ 347 h 754"/>
                <a:gd name="T44" fmla="*/ 143 w 298"/>
                <a:gd name="T45" fmla="*/ 376 h 754"/>
                <a:gd name="T46" fmla="*/ 136 w 298"/>
                <a:gd name="T47" fmla="*/ 364 h 754"/>
                <a:gd name="T48" fmla="*/ 129 w 298"/>
                <a:gd name="T49" fmla="*/ 349 h 754"/>
                <a:gd name="T50" fmla="*/ 126 w 298"/>
                <a:gd name="T51" fmla="*/ 302 h 754"/>
                <a:gd name="T52" fmla="*/ 124 w 298"/>
                <a:gd name="T53" fmla="*/ 251 h 754"/>
                <a:gd name="T54" fmla="*/ 106 w 298"/>
                <a:gd name="T55" fmla="*/ 229 h 754"/>
                <a:gd name="T56" fmla="*/ 89 w 298"/>
                <a:gd name="T57" fmla="*/ 211 h 754"/>
                <a:gd name="T58" fmla="*/ 83 w 298"/>
                <a:gd name="T59" fmla="*/ 173 h 754"/>
                <a:gd name="T60" fmla="*/ 92 w 298"/>
                <a:gd name="T61" fmla="*/ 132 h 754"/>
                <a:gd name="T62" fmla="*/ 92 w 298"/>
                <a:gd name="T63" fmla="*/ 92 h 754"/>
                <a:gd name="T64" fmla="*/ 81 w 298"/>
                <a:gd name="T65" fmla="*/ 128 h 754"/>
                <a:gd name="T66" fmla="*/ 66 w 298"/>
                <a:gd name="T67" fmla="*/ 140 h 754"/>
                <a:gd name="T68" fmla="*/ 49 w 298"/>
                <a:gd name="T69" fmla="*/ 111 h 754"/>
                <a:gd name="T70" fmla="*/ 51 w 298"/>
                <a:gd name="T71" fmla="*/ 80 h 754"/>
                <a:gd name="T72" fmla="*/ 55 w 298"/>
                <a:gd name="T73" fmla="*/ 52 h 754"/>
                <a:gd name="T74" fmla="*/ 44 w 298"/>
                <a:gd name="T75" fmla="*/ 66 h 754"/>
                <a:gd name="T76" fmla="*/ 26 w 298"/>
                <a:gd name="T77" fmla="*/ 77 h 754"/>
                <a:gd name="T78" fmla="*/ 11 w 298"/>
                <a:gd name="T79" fmla="*/ 49 h 754"/>
                <a:gd name="T80" fmla="*/ 29 w 298"/>
                <a:gd name="T81" fmla="*/ 104 h 754"/>
                <a:gd name="T82" fmla="*/ 49 w 298"/>
                <a:gd name="T83" fmla="*/ 148 h 754"/>
                <a:gd name="T84" fmla="*/ 43 w 298"/>
                <a:gd name="T85" fmla="*/ 202 h 754"/>
                <a:gd name="T86" fmla="*/ 35 w 298"/>
                <a:gd name="T87" fmla="*/ 207 h 754"/>
                <a:gd name="T88" fmla="*/ 26 w 298"/>
                <a:gd name="T89" fmla="*/ 204 h 754"/>
                <a:gd name="T90" fmla="*/ 21 w 298"/>
                <a:gd name="T91" fmla="*/ 210 h 754"/>
                <a:gd name="T92" fmla="*/ 27 w 298"/>
                <a:gd name="T93" fmla="*/ 238 h 754"/>
                <a:gd name="T94" fmla="*/ 39 w 298"/>
                <a:gd name="T95" fmla="*/ 259 h 754"/>
                <a:gd name="T96" fmla="*/ 31 w 298"/>
                <a:gd name="T97" fmla="*/ 268 h 754"/>
                <a:gd name="T98" fmla="*/ 13 w 298"/>
                <a:gd name="T99" fmla="*/ 231 h 754"/>
                <a:gd name="T100" fmla="*/ 13 w 298"/>
                <a:gd name="T101" fmla="*/ 179 h 754"/>
                <a:gd name="T102" fmla="*/ 19 w 298"/>
                <a:gd name="T103" fmla="*/ 151 h 754"/>
                <a:gd name="T104" fmla="*/ 26 w 298"/>
                <a:gd name="T105" fmla="*/ 160 h 754"/>
                <a:gd name="T106" fmla="*/ 28 w 298"/>
                <a:gd name="T107" fmla="*/ 188 h 754"/>
                <a:gd name="T108" fmla="*/ 40 w 298"/>
                <a:gd name="T109" fmla="*/ 160 h 754"/>
                <a:gd name="T110" fmla="*/ 19 w 298"/>
                <a:gd name="T111" fmla="*/ 112 h 754"/>
                <a:gd name="T112" fmla="*/ 0 w 298"/>
                <a:gd name="T113" fmla="*/ 62 h 75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8"/>
                <a:gd name="T172" fmla="*/ 0 h 754"/>
                <a:gd name="T173" fmla="*/ 298 w 298"/>
                <a:gd name="T174" fmla="*/ 754 h 75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8" h="754">
                  <a:moveTo>
                    <a:pt x="0" y="124"/>
                  </a:moveTo>
                  <a:lnTo>
                    <a:pt x="3" y="107"/>
                  </a:lnTo>
                  <a:lnTo>
                    <a:pt x="5" y="88"/>
                  </a:lnTo>
                  <a:lnTo>
                    <a:pt x="7" y="71"/>
                  </a:lnTo>
                  <a:lnTo>
                    <a:pt x="10" y="52"/>
                  </a:lnTo>
                  <a:lnTo>
                    <a:pt x="14" y="36"/>
                  </a:lnTo>
                  <a:lnTo>
                    <a:pt x="20" y="23"/>
                  </a:lnTo>
                  <a:lnTo>
                    <a:pt x="28" y="9"/>
                  </a:lnTo>
                  <a:lnTo>
                    <a:pt x="38" y="0"/>
                  </a:lnTo>
                  <a:lnTo>
                    <a:pt x="50" y="7"/>
                  </a:lnTo>
                  <a:lnTo>
                    <a:pt x="48" y="33"/>
                  </a:lnTo>
                  <a:lnTo>
                    <a:pt x="43" y="57"/>
                  </a:lnTo>
                  <a:lnTo>
                    <a:pt x="41" y="83"/>
                  </a:lnTo>
                  <a:lnTo>
                    <a:pt x="46" y="109"/>
                  </a:lnTo>
                  <a:lnTo>
                    <a:pt x="57" y="119"/>
                  </a:lnTo>
                  <a:lnTo>
                    <a:pt x="67" y="119"/>
                  </a:lnTo>
                  <a:lnTo>
                    <a:pt x="74" y="110"/>
                  </a:lnTo>
                  <a:lnTo>
                    <a:pt x="80" y="95"/>
                  </a:lnTo>
                  <a:lnTo>
                    <a:pt x="85" y="78"/>
                  </a:lnTo>
                  <a:lnTo>
                    <a:pt x="90" y="59"/>
                  </a:lnTo>
                  <a:lnTo>
                    <a:pt x="95" y="42"/>
                  </a:lnTo>
                  <a:lnTo>
                    <a:pt x="100" y="28"/>
                  </a:lnTo>
                  <a:lnTo>
                    <a:pt x="118" y="48"/>
                  </a:lnTo>
                  <a:lnTo>
                    <a:pt x="125" y="78"/>
                  </a:lnTo>
                  <a:lnTo>
                    <a:pt x="125" y="114"/>
                  </a:lnTo>
                  <a:lnTo>
                    <a:pt x="122" y="152"/>
                  </a:lnTo>
                  <a:lnTo>
                    <a:pt x="118" y="186"/>
                  </a:lnTo>
                  <a:lnTo>
                    <a:pt x="118" y="217"/>
                  </a:lnTo>
                  <a:lnTo>
                    <a:pt x="124" y="238"/>
                  </a:lnTo>
                  <a:lnTo>
                    <a:pt x="141" y="245"/>
                  </a:lnTo>
                  <a:lnTo>
                    <a:pt x="154" y="231"/>
                  </a:lnTo>
                  <a:lnTo>
                    <a:pt x="160" y="214"/>
                  </a:lnTo>
                  <a:lnTo>
                    <a:pt x="164" y="195"/>
                  </a:lnTo>
                  <a:lnTo>
                    <a:pt x="165" y="174"/>
                  </a:lnTo>
                  <a:lnTo>
                    <a:pt x="166" y="152"/>
                  </a:lnTo>
                  <a:lnTo>
                    <a:pt x="166" y="131"/>
                  </a:lnTo>
                  <a:lnTo>
                    <a:pt x="168" y="110"/>
                  </a:lnTo>
                  <a:lnTo>
                    <a:pt x="174" y="93"/>
                  </a:lnTo>
                  <a:lnTo>
                    <a:pt x="184" y="97"/>
                  </a:lnTo>
                  <a:lnTo>
                    <a:pt x="190" y="128"/>
                  </a:lnTo>
                  <a:lnTo>
                    <a:pt x="198" y="155"/>
                  </a:lnTo>
                  <a:lnTo>
                    <a:pt x="204" y="183"/>
                  </a:lnTo>
                  <a:lnTo>
                    <a:pt x="207" y="217"/>
                  </a:lnTo>
                  <a:lnTo>
                    <a:pt x="205" y="240"/>
                  </a:lnTo>
                  <a:lnTo>
                    <a:pt x="202" y="260"/>
                  </a:lnTo>
                  <a:lnTo>
                    <a:pt x="197" y="283"/>
                  </a:lnTo>
                  <a:lnTo>
                    <a:pt x="191" y="301"/>
                  </a:lnTo>
                  <a:lnTo>
                    <a:pt x="187" y="322"/>
                  </a:lnTo>
                  <a:lnTo>
                    <a:pt x="183" y="341"/>
                  </a:lnTo>
                  <a:lnTo>
                    <a:pt x="181" y="362"/>
                  </a:lnTo>
                  <a:lnTo>
                    <a:pt x="182" y="381"/>
                  </a:lnTo>
                  <a:lnTo>
                    <a:pt x="189" y="394"/>
                  </a:lnTo>
                  <a:lnTo>
                    <a:pt x="198" y="405"/>
                  </a:lnTo>
                  <a:lnTo>
                    <a:pt x="206" y="413"/>
                  </a:lnTo>
                  <a:lnTo>
                    <a:pt x="215" y="420"/>
                  </a:lnTo>
                  <a:lnTo>
                    <a:pt x="224" y="425"/>
                  </a:lnTo>
                  <a:lnTo>
                    <a:pt x="233" y="432"/>
                  </a:lnTo>
                  <a:lnTo>
                    <a:pt x="242" y="441"/>
                  </a:lnTo>
                  <a:lnTo>
                    <a:pt x="250" y="451"/>
                  </a:lnTo>
                  <a:lnTo>
                    <a:pt x="267" y="487"/>
                  </a:lnTo>
                  <a:lnTo>
                    <a:pt x="274" y="522"/>
                  </a:lnTo>
                  <a:lnTo>
                    <a:pt x="276" y="556"/>
                  </a:lnTo>
                  <a:lnTo>
                    <a:pt x="274" y="591"/>
                  </a:lnTo>
                  <a:lnTo>
                    <a:pt x="273" y="625"/>
                  </a:lnTo>
                  <a:lnTo>
                    <a:pt x="274" y="659"/>
                  </a:lnTo>
                  <a:lnTo>
                    <a:pt x="283" y="694"/>
                  </a:lnTo>
                  <a:lnTo>
                    <a:pt x="298" y="728"/>
                  </a:lnTo>
                  <a:lnTo>
                    <a:pt x="292" y="754"/>
                  </a:lnTo>
                  <a:lnTo>
                    <a:pt x="286" y="751"/>
                  </a:lnTo>
                  <a:lnTo>
                    <a:pt x="280" y="744"/>
                  </a:lnTo>
                  <a:lnTo>
                    <a:pt x="275" y="735"/>
                  </a:lnTo>
                  <a:lnTo>
                    <a:pt x="271" y="727"/>
                  </a:lnTo>
                  <a:lnTo>
                    <a:pt x="267" y="718"/>
                  </a:lnTo>
                  <a:lnTo>
                    <a:pt x="263" y="708"/>
                  </a:lnTo>
                  <a:lnTo>
                    <a:pt x="258" y="697"/>
                  </a:lnTo>
                  <a:lnTo>
                    <a:pt x="254" y="687"/>
                  </a:lnTo>
                  <a:lnTo>
                    <a:pt x="249" y="646"/>
                  </a:lnTo>
                  <a:lnTo>
                    <a:pt x="252" y="604"/>
                  </a:lnTo>
                  <a:lnTo>
                    <a:pt x="257" y="563"/>
                  </a:lnTo>
                  <a:lnTo>
                    <a:pt x="257" y="520"/>
                  </a:lnTo>
                  <a:lnTo>
                    <a:pt x="247" y="501"/>
                  </a:lnTo>
                  <a:lnTo>
                    <a:pt x="235" y="484"/>
                  </a:lnTo>
                  <a:lnTo>
                    <a:pt x="223" y="470"/>
                  </a:lnTo>
                  <a:lnTo>
                    <a:pt x="211" y="458"/>
                  </a:lnTo>
                  <a:lnTo>
                    <a:pt x="199" y="448"/>
                  </a:lnTo>
                  <a:lnTo>
                    <a:pt x="187" y="436"/>
                  </a:lnTo>
                  <a:lnTo>
                    <a:pt x="177" y="422"/>
                  </a:lnTo>
                  <a:lnTo>
                    <a:pt x="167" y="406"/>
                  </a:lnTo>
                  <a:lnTo>
                    <a:pt x="164" y="375"/>
                  </a:lnTo>
                  <a:lnTo>
                    <a:pt x="166" y="346"/>
                  </a:lnTo>
                  <a:lnTo>
                    <a:pt x="171" y="319"/>
                  </a:lnTo>
                  <a:lnTo>
                    <a:pt x="178" y="291"/>
                  </a:lnTo>
                  <a:lnTo>
                    <a:pt x="184" y="264"/>
                  </a:lnTo>
                  <a:lnTo>
                    <a:pt x="188" y="238"/>
                  </a:lnTo>
                  <a:lnTo>
                    <a:pt x="188" y="210"/>
                  </a:lnTo>
                  <a:lnTo>
                    <a:pt x="184" y="183"/>
                  </a:lnTo>
                  <a:lnTo>
                    <a:pt x="177" y="209"/>
                  </a:lnTo>
                  <a:lnTo>
                    <a:pt x="168" y="234"/>
                  </a:lnTo>
                  <a:lnTo>
                    <a:pt x="161" y="255"/>
                  </a:lnTo>
                  <a:lnTo>
                    <a:pt x="151" y="270"/>
                  </a:lnTo>
                  <a:lnTo>
                    <a:pt x="142" y="281"/>
                  </a:lnTo>
                  <a:lnTo>
                    <a:pt x="131" y="279"/>
                  </a:lnTo>
                  <a:lnTo>
                    <a:pt x="118" y="269"/>
                  </a:lnTo>
                  <a:lnTo>
                    <a:pt x="102" y="245"/>
                  </a:lnTo>
                  <a:lnTo>
                    <a:pt x="98" y="222"/>
                  </a:lnTo>
                  <a:lnTo>
                    <a:pt x="97" y="202"/>
                  </a:lnTo>
                  <a:lnTo>
                    <a:pt x="99" y="181"/>
                  </a:lnTo>
                  <a:lnTo>
                    <a:pt x="102" y="160"/>
                  </a:lnTo>
                  <a:lnTo>
                    <a:pt x="106" y="141"/>
                  </a:lnTo>
                  <a:lnTo>
                    <a:pt x="108" y="122"/>
                  </a:lnTo>
                  <a:lnTo>
                    <a:pt x="110" y="104"/>
                  </a:lnTo>
                  <a:lnTo>
                    <a:pt x="106" y="85"/>
                  </a:lnTo>
                  <a:lnTo>
                    <a:pt x="98" y="110"/>
                  </a:lnTo>
                  <a:lnTo>
                    <a:pt x="88" y="131"/>
                  </a:lnTo>
                  <a:lnTo>
                    <a:pt x="76" y="145"/>
                  </a:lnTo>
                  <a:lnTo>
                    <a:pt x="63" y="153"/>
                  </a:lnTo>
                  <a:lnTo>
                    <a:pt x="52" y="153"/>
                  </a:lnTo>
                  <a:lnTo>
                    <a:pt x="40" y="145"/>
                  </a:lnTo>
                  <a:lnTo>
                    <a:pt x="30" y="128"/>
                  </a:lnTo>
                  <a:lnTo>
                    <a:pt x="22" y="98"/>
                  </a:lnTo>
                  <a:lnTo>
                    <a:pt x="24" y="155"/>
                  </a:lnTo>
                  <a:lnTo>
                    <a:pt x="40" y="181"/>
                  </a:lnTo>
                  <a:lnTo>
                    <a:pt x="58" y="207"/>
                  </a:lnTo>
                  <a:lnTo>
                    <a:pt x="75" y="234"/>
                  </a:lnTo>
                  <a:lnTo>
                    <a:pt x="89" y="264"/>
                  </a:lnTo>
                  <a:lnTo>
                    <a:pt x="98" y="295"/>
                  </a:lnTo>
                  <a:lnTo>
                    <a:pt x="101" y="327"/>
                  </a:lnTo>
                  <a:lnTo>
                    <a:pt x="98" y="363"/>
                  </a:lnTo>
                  <a:lnTo>
                    <a:pt x="86" y="403"/>
                  </a:lnTo>
                  <a:lnTo>
                    <a:pt x="80" y="410"/>
                  </a:lnTo>
                  <a:lnTo>
                    <a:pt x="74" y="413"/>
                  </a:lnTo>
                  <a:lnTo>
                    <a:pt x="69" y="413"/>
                  </a:lnTo>
                  <a:lnTo>
                    <a:pt x="62" y="413"/>
                  </a:lnTo>
                  <a:lnTo>
                    <a:pt x="57" y="412"/>
                  </a:lnTo>
                  <a:lnTo>
                    <a:pt x="51" y="408"/>
                  </a:lnTo>
                  <a:lnTo>
                    <a:pt x="46" y="403"/>
                  </a:lnTo>
                  <a:lnTo>
                    <a:pt x="39" y="398"/>
                  </a:lnTo>
                  <a:lnTo>
                    <a:pt x="42" y="420"/>
                  </a:lnTo>
                  <a:lnTo>
                    <a:pt x="46" y="441"/>
                  </a:lnTo>
                  <a:lnTo>
                    <a:pt x="50" y="458"/>
                  </a:lnTo>
                  <a:lnTo>
                    <a:pt x="54" y="475"/>
                  </a:lnTo>
                  <a:lnTo>
                    <a:pt x="60" y="491"/>
                  </a:lnTo>
                  <a:lnTo>
                    <a:pt x="68" y="505"/>
                  </a:lnTo>
                  <a:lnTo>
                    <a:pt x="78" y="518"/>
                  </a:lnTo>
                  <a:lnTo>
                    <a:pt x="90" y="532"/>
                  </a:lnTo>
                  <a:lnTo>
                    <a:pt x="84" y="551"/>
                  </a:lnTo>
                  <a:lnTo>
                    <a:pt x="62" y="536"/>
                  </a:lnTo>
                  <a:lnTo>
                    <a:pt x="46" y="515"/>
                  </a:lnTo>
                  <a:lnTo>
                    <a:pt x="34" y="491"/>
                  </a:lnTo>
                  <a:lnTo>
                    <a:pt x="26" y="462"/>
                  </a:lnTo>
                  <a:lnTo>
                    <a:pt x="22" y="431"/>
                  </a:lnTo>
                  <a:lnTo>
                    <a:pt x="22" y="396"/>
                  </a:lnTo>
                  <a:lnTo>
                    <a:pt x="26" y="358"/>
                  </a:lnTo>
                  <a:lnTo>
                    <a:pt x="32" y="320"/>
                  </a:lnTo>
                  <a:lnTo>
                    <a:pt x="35" y="308"/>
                  </a:lnTo>
                  <a:lnTo>
                    <a:pt x="38" y="301"/>
                  </a:lnTo>
                  <a:lnTo>
                    <a:pt x="42" y="301"/>
                  </a:lnTo>
                  <a:lnTo>
                    <a:pt x="50" y="303"/>
                  </a:lnTo>
                  <a:lnTo>
                    <a:pt x="52" y="319"/>
                  </a:lnTo>
                  <a:lnTo>
                    <a:pt x="52" y="336"/>
                  </a:lnTo>
                  <a:lnTo>
                    <a:pt x="53" y="355"/>
                  </a:lnTo>
                  <a:lnTo>
                    <a:pt x="55" y="375"/>
                  </a:lnTo>
                  <a:lnTo>
                    <a:pt x="71" y="381"/>
                  </a:lnTo>
                  <a:lnTo>
                    <a:pt x="80" y="350"/>
                  </a:lnTo>
                  <a:lnTo>
                    <a:pt x="79" y="319"/>
                  </a:lnTo>
                  <a:lnTo>
                    <a:pt x="70" y="288"/>
                  </a:lnTo>
                  <a:lnTo>
                    <a:pt x="55" y="255"/>
                  </a:lnTo>
                  <a:lnTo>
                    <a:pt x="38" y="224"/>
                  </a:lnTo>
                  <a:lnTo>
                    <a:pt x="21" y="191"/>
                  </a:lnTo>
                  <a:lnTo>
                    <a:pt x="8" y="159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4" name="Freeform 66"/>
            <p:cNvSpPr>
              <a:spLocks/>
            </p:cNvSpPr>
            <p:nvPr/>
          </p:nvSpPr>
          <p:spPr bwMode="auto">
            <a:xfrm>
              <a:off x="960" y="1582"/>
              <a:ext cx="76" cy="45"/>
            </a:xfrm>
            <a:custGeom>
              <a:avLst/>
              <a:gdLst>
                <a:gd name="T0" fmla="*/ 1 w 153"/>
                <a:gd name="T1" fmla="*/ 39 h 89"/>
                <a:gd name="T2" fmla="*/ 11 w 153"/>
                <a:gd name="T3" fmla="*/ 23 h 89"/>
                <a:gd name="T4" fmla="*/ 20 w 153"/>
                <a:gd name="T5" fmla="*/ 11 h 89"/>
                <a:gd name="T6" fmla="*/ 29 w 153"/>
                <a:gd name="T7" fmla="*/ 3 h 89"/>
                <a:gd name="T8" fmla="*/ 37 w 153"/>
                <a:gd name="T9" fmla="*/ 0 h 89"/>
                <a:gd name="T10" fmla="*/ 46 w 153"/>
                <a:gd name="T11" fmla="*/ 0 h 89"/>
                <a:gd name="T12" fmla="*/ 55 w 153"/>
                <a:gd name="T13" fmla="*/ 4 h 89"/>
                <a:gd name="T14" fmla="*/ 65 w 153"/>
                <a:gd name="T15" fmla="*/ 13 h 89"/>
                <a:gd name="T16" fmla="*/ 76 w 153"/>
                <a:gd name="T17" fmla="*/ 26 h 89"/>
                <a:gd name="T18" fmla="*/ 76 w 153"/>
                <a:gd name="T19" fmla="*/ 29 h 89"/>
                <a:gd name="T20" fmla="*/ 73 w 153"/>
                <a:gd name="T21" fmla="*/ 30 h 89"/>
                <a:gd name="T22" fmla="*/ 63 w 153"/>
                <a:gd name="T23" fmla="*/ 20 h 89"/>
                <a:gd name="T24" fmla="*/ 54 w 153"/>
                <a:gd name="T25" fmla="*/ 12 h 89"/>
                <a:gd name="T26" fmla="*/ 45 w 153"/>
                <a:gd name="T27" fmla="*/ 9 h 89"/>
                <a:gd name="T28" fmla="*/ 37 w 153"/>
                <a:gd name="T29" fmla="*/ 9 h 89"/>
                <a:gd name="T30" fmla="*/ 29 w 153"/>
                <a:gd name="T31" fmla="*/ 12 h 89"/>
                <a:gd name="T32" fmla="*/ 21 w 153"/>
                <a:gd name="T33" fmla="*/ 19 h 89"/>
                <a:gd name="T34" fmla="*/ 13 w 153"/>
                <a:gd name="T35" fmla="*/ 30 h 89"/>
                <a:gd name="T36" fmla="*/ 4 w 153"/>
                <a:gd name="T37" fmla="*/ 45 h 89"/>
                <a:gd name="T38" fmla="*/ 0 w 153"/>
                <a:gd name="T39" fmla="*/ 43 h 89"/>
                <a:gd name="T40" fmla="*/ 1 w 153"/>
                <a:gd name="T41" fmla="*/ 39 h 8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3"/>
                <a:gd name="T64" fmla="*/ 0 h 89"/>
                <a:gd name="T65" fmla="*/ 153 w 153"/>
                <a:gd name="T66" fmla="*/ 89 h 8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3" h="89">
                  <a:moveTo>
                    <a:pt x="2" y="77"/>
                  </a:moveTo>
                  <a:lnTo>
                    <a:pt x="22" y="46"/>
                  </a:lnTo>
                  <a:lnTo>
                    <a:pt x="41" y="22"/>
                  </a:lnTo>
                  <a:lnTo>
                    <a:pt x="58" y="6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110" y="8"/>
                  </a:lnTo>
                  <a:lnTo>
                    <a:pt x="131" y="25"/>
                  </a:lnTo>
                  <a:lnTo>
                    <a:pt x="153" y="51"/>
                  </a:lnTo>
                  <a:lnTo>
                    <a:pt x="153" y="58"/>
                  </a:lnTo>
                  <a:lnTo>
                    <a:pt x="147" y="60"/>
                  </a:lnTo>
                  <a:lnTo>
                    <a:pt x="127" y="39"/>
                  </a:lnTo>
                  <a:lnTo>
                    <a:pt x="109" y="24"/>
                  </a:lnTo>
                  <a:lnTo>
                    <a:pt x="91" y="17"/>
                  </a:lnTo>
                  <a:lnTo>
                    <a:pt x="75" y="17"/>
                  </a:lnTo>
                  <a:lnTo>
                    <a:pt x="59" y="24"/>
                  </a:lnTo>
                  <a:lnTo>
                    <a:pt x="43" y="37"/>
                  </a:lnTo>
                  <a:lnTo>
                    <a:pt x="26" y="60"/>
                  </a:lnTo>
                  <a:lnTo>
                    <a:pt x="9" y="89"/>
                  </a:lnTo>
                  <a:lnTo>
                    <a:pt x="0" y="86"/>
                  </a:lnTo>
                  <a:lnTo>
                    <a:pt x="2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5" name="Freeform 67"/>
            <p:cNvSpPr>
              <a:spLocks/>
            </p:cNvSpPr>
            <p:nvPr/>
          </p:nvSpPr>
          <p:spPr bwMode="auto">
            <a:xfrm>
              <a:off x="1017" y="1712"/>
              <a:ext cx="146" cy="38"/>
            </a:xfrm>
            <a:custGeom>
              <a:avLst/>
              <a:gdLst>
                <a:gd name="T0" fmla="*/ 0 w 292"/>
                <a:gd name="T1" fmla="*/ 18 h 76"/>
                <a:gd name="T2" fmla="*/ 1 w 292"/>
                <a:gd name="T3" fmla="*/ 16 h 76"/>
                <a:gd name="T4" fmla="*/ 9 w 292"/>
                <a:gd name="T5" fmla="*/ 20 h 76"/>
                <a:gd name="T6" fmla="*/ 18 w 292"/>
                <a:gd name="T7" fmla="*/ 24 h 76"/>
                <a:gd name="T8" fmla="*/ 27 w 292"/>
                <a:gd name="T9" fmla="*/ 27 h 76"/>
                <a:gd name="T10" fmla="*/ 36 w 292"/>
                <a:gd name="T11" fmla="*/ 30 h 76"/>
                <a:gd name="T12" fmla="*/ 45 w 292"/>
                <a:gd name="T13" fmla="*/ 31 h 76"/>
                <a:gd name="T14" fmla="*/ 55 w 292"/>
                <a:gd name="T15" fmla="*/ 33 h 76"/>
                <a:gd name="T16" fmla="*/ 65 w 292"/>
                <a:gd name="T17" fmla="*/ 33 h 76"/>
                <a:gd name="T18" fmla="*/ 74 w 292"/>
                <a:gd name="T19" fmla="*/ 33 h 76"/>
                <a:gd name="T20" fmla="*/ 84 w 292"/>
                <a:gd name="T21" fmla="*/ 32 h 76"/>
                <a:gd name="T22" fmla="*/ 94 w 292"/>
                <a:gd name="T23" fmla="*/ 31 h 76"/>
                <a:gd name="T24" fmla="*/ 103 w 292"/>
                <a:gd name="T25" fmla="*/ 28 h 76"/>
                <a:gd name="T26" fmla="*/ 112 w 292"/>
                <a:gd name="T27" fmla="*/ 24 h 76"/>
                <a:gd name="T28" fmla="*/ 121 w 292"/>
                <a:gd name="T29" fmla="*/ 19 h 76"/>
                <a:gd name="T30" fmla="*/ 129 w 292"/>
                <a:gd name="T31" fmla="*/ 14 h 76"/>
                <a:gd name="T32" fmla="*/ 137 w 292"/>
                <a:gd name="T33" fmla="*/ 8 h 76"/>
                <a:gd name="T34" fmla="*/ 145 w 292"/>
                <a:gd name="T35" fmla="*/ 0 h 76"/>
                <a:gd name="T36" fmla="*/ 146 w 292"/>
                <a:gd name="T37" fmla="*/ 10 h 76"/>
                <a:gd name="T38" fmla="*/ 138 w 292"/>
                <a:gd name="T39" fmla="*/ 18 h 76"/>
                <a:gd name="T40" fmla="*/ 129 w 292"/>
                <a:gd name="T41" fmla="*/ 24 h 76"/>
                <a:gd name="T42" fmla="*/ 120 w 292"/>
                <a:gd name="T43" fmla="*/ 29 h 76"/>
                <a:gd name="T44" fmla="*/ 112 w 292"/>
                <a:gd name="T45" fmla="*/ 32 h 76"/>
                <a:gd name="T46" fmla="*/ 102 w 292"/>
                <a:gd name="T47" fmla="*/ 35 h 76"/>
                <a:gd name="T48" fmla="*/ 93 w 292"/>
                <a:gd name="T49" fmla="*/ 37 h 76"/>
                <a:gd name="T50" fmla="*/ 84 w 292"/>
                <a:gd name="T51" fmla="*/ 38 h 76"/>
                <a:gd name="T52" fmla="*/ 75 w 292"/>
                <a:gd name="T53" fmla="*/ 38 h 76"/>
                <a:gd name="T54" fmla="*/ 65 w 292"/>
                <a:gd name="T55" fmla="*/ 38 h 76"/>
                <a:gd name="T56" fmla="*/ 56 w 292"/>
                <a:gd name="T57" fmla="*/ 37 h 76"/>
                <a:gd name="T58" fmla="*/ 46 w 292"/>
                <a:gd name="T59" fmla="*/ 35 h 76"/>
                <a:gd name="T60" fmla="*/ 37 w 292"/>
                <a:gd name="T61" fmla="*/ 33 h 76"/>
                <a:gd name="T62" fmla="*/ 28 w 292"/>
                <a:gd name="T63" fmla="*/ 31 h 76"/>
                <a:gd name="T64" fmla="*/ 19 w 292"/>
                <a:gd name="T65" fmla="*/ 28 h 76"/>
                <a:gd name="T66" fmla="*/ 9 w 292"/>
                <a:gd name="T67" fmla="*/ 25 h 76"/>
                <a:gd name="T68" fmla="*/ 0 w 292"/>
                <a:gd name="T69" fmla="*/ 21 h 76"/>
                <a:gd name="T70" fmla="*/ 0 w 292"/>
                <a:gd name="T71" fmla="*/ 18 h 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92"/>
                <a:gd name="T109" fmla="*/ 0 h 76"/>
                <a:gd name="T110" fmla="*/ 292 w 292"/>
                <a:gd name="T111" fmla="*/ 76 h 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92" h="76">
                  <a:moveTo>
                    <a:pt x="0" y="35"/>
                  </a:moveTo>
                  <a:lnTo>
                    <a:pt x="1" y="31"/>
                  </a:lnTo>
                  <a:lnTo>
                    <a:pt x="18" y="40"/>
                  </a:lnTo>
                  <a:lnTo>
                    <a:pt x="35" y="47"/>
                  </a:lnTo>
                  <a:lnTo>
                    <a:pt x="53" y="54"/>
                  </a:lnTo>
                  <a:lnTo>
                    <a:pt x="71" y="59"/>
                  </a:lnTo>
                  <a:lnTo>
                    <a:pt x="90" y="62"/>
                  </a:lnTo>
                  <a:lnTo>
                    <a:pt x="109" y="66"/>
                  </a:lnTo>
                  <a:lnTo>
                    <a:pt x="129" y="66"/>
                  </a:lnTo>
                  <a:lnTo>
                    <a:pt x="148" y="66"/>
                  </a:lnTo>
                  <a:lnTo>
                    <a:pt x="168" y="64"/>
                  </a:lnTo>
                  <a:lnTo>
                    <a:pt x="187" y="61"/>
                  </a:lnTo>
                  <a:lnTo>
                    <a:pt x="206" y="56"/>
                  </a:lnTo>
                  <a:lnTo>
                    <a:pt x="224" y="47"/>
                  </a:lnTo>
                  <a:lnTo>
                    <a:pt x="241" y="38"/>
                  </a:lnTo>
                  <a:lnTo>
                    <a:pt x="258" y="28"/>
                  </a:lnTo>
                  <a:lnTo>
                    <a:pt x="274" y="16"/>
                  </a:lnTo>
                  <a:lnTo>
                    <a:pt x="289" y="0"/>
                  </a:lnTo>
                  <a:lnTo>
                    <a:pt x="292" y="19"/>
                  </a:lnTo>
                  <a:lnTo>
                    <a:pt x="275" y="35"/>
                  </a:lnTo>
                  <a:lnTo>
                    <a:pt x="257" y="47"/>
                  </a:lnTo>
                  <a:lnTo>
                    <a:pt x="240" y="57"/>
                  </a:lnTo>
                  <a:lnTo>
                    <a:pt x="223" y="64"/>
                  </a:lnTo>
                  <a:lnTo>
                    <a:pt x="204" y="69"/>
                  </a:lnTo>
                  <a:lnTo>
                    <a:pt x="186" y="74"/>
                  </a:lnTo>
                  <a:lnTo>
                    <a:pt x="167" y="76"/>
                  </a:lnTo>
                  <a:lnTo>
                    <a:pt x="149" y="76"/>
                  </a:lnTo>
                  <a:lnTo>
                    <a:pt x="130" y="76"/>
                  </a:lnTo>
                  <a:lnTo>
                    <a:pt x="111" y="73"/>
                  </a:lnTo>
                  <a:lnTo>
                    <a:pt x="92" y="69"/>
                  </a:lnTo>
                  <a:lnTo>
                    <a:pt x="74" y="66"/>
                  </a:lnTo>
                  <a:lnTo>
                    <a:pt x="56" y="61"/>
                  </a:lnTo>
                  <a:lnTo>
                    <a:pt x="37" y="56"/>
                  </a:lnTo>
                  <a:lnTo>
                    <a:pt x="18" y="49"/>
                  </a:lnTo>
                  <a:lnTo>
                    <a:pt x="0" y="42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6" name="Freeform 68"/>
            <p:cNvSpPr>
              <a:spLocks/>
            </p:cNvSpPr>
            <p:nvPr/>
          </p:nvSpPr>
          <p:spPr bwMode="auto">
            <a:xfrm>
              <a:off x="1056" y="1536"/>
              <a:ext cx="101" cy="111"/>
            </a:xfrm>
            <a:custGeom>
              <a:avLst/>
              <a:gdLst>
                <a:gd name="T0" fmla="*/ 1 w 201"/>
                <a:gd name="T1" fmla="*/ 98 h 222"/>
                <a:gd name="T2" fmla="*/ 6 w 201"/>
                <a:gd name="T3" fmla="*/ 87 h 222"/>
                <a:gd name="T4" fmla="*/ 11 w 201"/>
                <a:gd name="T5" fmla="*/ 77 h 222"/>
                <a:gd name="T6" fmla="*/ 15 w 201"/>
                <a:gd name="T7" fmla="*/ 66 h 222"/>
                <a:gd name="T8" fmla="*/ 20 w 201"/>
                <a:gd name="T9" fmla="*/ 56 h 222"/>
                <a:gd name="T10" fmla="*/ 25 w 201"/>
                <a:gd name="T11" fmla="*/ 47 h 222"/>
                <a:gd name="T12" fmla="*/ 29 w 201"/>
                <a:gd name="T13" fmla="*/ 38 h 222"/>
                <a:gd name="T14" fmla="*/ 35 w 201"/>
                <a:gd name="T15" fmla="*/ 30 h 222"/>
                <a:gd name="T16" fmla="*/ 40 w 201"/>
                <a:gd name="T17" fmla="*/ 23 h 222"/>
                <a:gd name="T18" fmla="*/ 45 w 201"/>
                <a:gd name="T19" fmla="*/ 17 h 222"/>
                <a:gd name="T20" fmla="*/ 51 w 201"/>
                <a:gd name="T21" fmla="*/ 11 h 222"/>
                <a:gd name="T22" fmla="*/ 57 w 201"/>
                <a:gd name="T23" fmla="*/ 7 h 222"/>
                <a:gd name="T24" fmla="*/ 65 w 201"/>
                <a:gd name="T25" fmla="*/ 4 h 222"/>
                <a:gd name="T26" fmla="*/ 72 w 201"/>
                <a:gd name="T27" fmla="*/ 2 h 222"/>
                <a:gd name="T28" fmla="*/ 80 w 201"/>
                <a:gd name="T29" fmla="*/ 0 h 222"/>
                <a:gd name="T30" fmla="*/ 89 w 201"/>
                <a:gd name="T31" fmla="*/ 0 h 222"/>
                <a:gd name="T32" fmla="*/ 99 w 201"/>
                <a:gd name="T33" fmla="*/ 2 h 222"/>
                <a:gd name="T34" fmla="*/ 101 w 201"/>
                <a:gd name="T35" fmla="*/ 8 h 222"/>
                <a:gd name="T36" fmla="*/ 91 w 201"/>
                <a:gd name="T37" fmla="*/ 8 h 222"/>
                <a:gd name="T38" fmla="*/ 82 w 201"/>
                <a:gd name="T39" fmla="*/ 9 h 222"/>
                <a:gd name="T40" fmla="*/ 74 w 201"/>
                <a:gd name="T41" fmla="*/ 11 h 222"/>
                <a:gd name="T42" fmla="*/ 67 w 201"/>
                <a:gd name="T43" fmla="*/ 14 h 222"/>
                <a:gd name="T44" fmla="*/ 60 w 201"/>
                <a:gd name="T45" fmla="*/ 18 h 222"/>
                <a:gd name="T46" fmla="*/ 53 w 201"/>
                <a:gd name="T47" fmla="*/ 22 h 222"/>
                <a:gd name="T48" fmla="*/ 47 w 201"/>
                <a:gd name="T49" fmla="*/ 28 h 222"/>
                <a:gd name="T50" fmla="*/ 42 w 201"/>
                <a:gd name="T51" fmla="*/ 34 h 222"/>
                <a:gd name="T52" fmla="*/ 36 w 201"/>
                <a:gd name="T53" fmla="*/ 42 h 222"/>
                <a:gd name="T54" fmla="*/ 32 w 201"/>
                <a:gd name="T55" fmla="*/ 50 h 222"/>
                <a:gd name="T56" fmla="*/ 26 w 201"/>
                <a:gd name="T57" fmla="*/ 59 h 222"/>
                <a:gd name="T58" fmla="*/ 22 w 201"/>
                <a:gd name="T59" fmla="*/ 68 h 222"/>
                <a:gd name="T60" fmla="*/ 17 w 201"/>
                <a:gd name="T61" fmla="*/ 78 h 222"/>
                <a:gd name="T62" fmla="*/ 13 w 201"/>
                <a:gd name="T63" fmla="*/ 89 h 222"/>
                <a:gd name="T64" fmla="*/ 8 w 201"/>
                <a:gd name="T65" fmla="*/ 100 h 222"/>
                <a:gd name="T66" fmla="*/ 4 w 201"/>
                <a:gd name="T67" fmla="*/ 111 h 222"/>
                <a:gd name="T68" fmla="*/ 0 w 201"/>
                <a:gd name="T69" fmla="*/ 108 h 222"/>
                <a:gd name="T70" fmla="*/ 1 w 201"/>
                <a:gd name="T71" fmla="*/ 98 h 2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01"/>
                <a:gd name="T109" fmla="*/ 0 h 222"/>
                <a:gd name="T110" fmla="*/ 201 w 201"/>
                <a:gd name="T111" fmla="*/ 222 h 22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01" h="222">
                  <a:moveTo>
                    <a:pt x="1" y="196"/>
                  </a:moveTo>
                  <a:lnTo>
                    <a:pt x="11" y="173"/>
                  </a:lnTo>
                  <a:lnTo>
                    <a:pt x="21" y="153"/>
                  </a:lnTo>
                  <a:lnTo>
                    <a:pt x="30" y="132"/>
                  </a:lnTo>
                  <a:lnTo>
                    <a:pt x="40" y="111"/>
                  </a:lnTo>
                  <a:lnTo>
                    <a:pt x="49" y="93"/>
                  </a:lnTo>
                  <a:lnTo>
                    <a:pt x="58" y="75"/>
                  </a:lnTo>
                  <a:lnTo>
                    <a:pt x="69" y="60"/>
                  </a:lnTo>
                  <a:lnTo>
                    <a:pt x="79" y="46"/>
                  </a:lnTo>
                  <a:lnTo>
                    <a:pt x="90" y="34"/>
                  </a:lnTo>
                  <a:lnTo>
                    <a:pt x="101" y="22"/>
                  </a:lnTo>
                  <a:lnTo>
                    <a:pt x="114" y="13"/>
                  </a:lnTo>
                  <a:lnTo>
                    <a:pt x="129" y="7"/>
                  </a:lnTo>
                  <a:lnTo>
                    <a:pt x="143" y="3"/>
                  </a:lnTo>
                  <a:lnTo>
                    <a:pt x="160" y="0"/>
                  </a:lnTo>
                  <a:lnTo>
                    <a:pt x="178" y="0"/>
                  </a:lnTo>
                  <a:lnTo>
                    <a:pt x="198" y="3"/>
                  </a:lnTo>
                  <a:lnTo>
                    <a:pt x="201" y="15"/>
                  </a:lnTo>
                  <a:lnTo>
                    <a:pt x="182" y="15"/>
                  </a:lnTo>
                  <a:lnTo>
                    <a:pt x="164" y="17"/>
                  </a:lnTo>
                  <a:lnTo>
                    <a:pt x="148" y="22"/>
                  </a:lnTo>
                  <a:lnTo>
                    <a:pt x="133" y="27"/>
                  </a:lnTo>
                  <a:lnTo>
                    <a:pt x="119" y="36"/>
                  </a:lnTo>
                  <a:lnTo>
                    <a:pt x="106" y="44"/>
                  </a:lnTo>
                  <a:lnTo>
                    <a:pt x="94" y="56"/>
                  </a:lnTo>
                  <a:lnTo>
                    <a:pt x="83" y="68"/>
                  </a:lnTo>
                  <a:lnTo>
                    <a:pt x="72" y="84"/>
                  </a:lnTo>
                  <a:lnTo>
                    <a:pt x="63" y="99"/>
                  </a:lnTo>
                  <a:lnTo>
                    <a:pt x="52" y="117"/>
                  </a:lnTo>
                  <a:lnTo>
                    <a:pt x="44" y="136"/>
                  </a:lnTo>
                  <a:lnTo>
                    <a:pt x="34" y="156"/>
                  </a:lnTo>
                  <a:lnTo>
                    <a:pt x="25" y="177"/>
                  </a:lnTo>
                  <a:lnTo>
                    <a:pt x="16" y="199"/>
                  </a:lnTo>
                  <a:lnTo>
                    <a:pt x="7" y="222"/>
                  </a:lnTo>
                  <a:lnTo>
                    <a:pt x="0" y="216"/>
                  </a:lnTo>
                  <a:lnTo>
                    <a:pt x="1" y="1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7" name="Freeform 69"/>
            <p:cNvSpPr>
              <a:spLocks/>
            </p:cNvSpPr>
            <p:nvPr/>
          </p:nvSpPr>
          <p:spPr bwMode="auto">
            <a:xfrm>
              <a:off x="1094" y="1912"/>
              <a:ext cx="54" cy="194"/>
            </a:xfrm>
            <a:custGeom>
              <a:avLst/>
              <a:gdLst>
                <a:gd name="T0" fmla="*/ 0 w 108"/>
                <a:gd name="T1" fmla="*/ 10 h 389"/>
                <a:gd name="T2" fmla="*/ 10 w 108"/>
                <a:gd name="T3" fmla="*/ 4 h 389"/>
                <a:gd name="T4" fmla="*/ 10 w 108"/>
                <a:gd name="T5" fmla="*/ 16 h 389"/>
                <a:gd name="T6" fmla="*/ 14 w 108"/>
                <a:gd name="T7" fmla="*/ 21 h 389"/>
                <a:gd name="T8" fmla="*/ 20 w 108"/>
                <a:gd name="T9" fmla="*/ 25 h 389"/>
                <a:gd name="T10" fmla="*/ 27 w 108"/>
                <a:gd name="T11" fmla="*/ 28 h 389"/>
                <a:gd name="T12" fmla="*/ 33 w 108"/>
                <a:gd name="T13" fmla="*/ 29 h 389"/>
                <a:gd name="T14" fmla="*/ 39 w 108"/>
                <a:gd name="T15" fmla="*/ 25 h 389"/>
                <a:gd name="T16" fmla="*/ 43 w 108"/>
                <a:gd name="T17" fmla="*/ 19 h 389"/>
                <a:gd name="T18" fmla="*/ 46 w 108"/>
                <a:gd name="T19" fmla="*/ 16 h 389"/>
                <a:gd name="T20" fmla="*/ 48 w 108"/>
                <a:gd name="T21" fmla="*/ 16 h 389"/>
                <a:gd name="T22" fmla="*/ 47 w 108"/>
                <a:gd name="T23" fmla="*/ 14 h 389"/>
                <a:gd name="T24" fmla="*/ 53 w 108"/>
                <a:gd name="T25" fmla="*/ 4 h 389"/>
                <a:gd name="T26" fmla="*/ 53 w 108"/>
                <a:gd name="T27" fmla="*/ 10 h 389"/>
                <a:gd name="T28" fmla="*/ 46 w 108"/>
                <a:gd name="T29" fmla="*/ 31 h 389"/>
                <a:gd name="T30" fmla="*/ 32 w 108"/>
                <a:gd name="T31" fmla="*/ 46 h 389"/>
                <a:gd name="T32" fmla="*/ 25 w 108"/>
                <a:gd name="T33" fmla="*/ 49 h 389"/>
                <a:gd name="T34" fmla="*/ 30 w 108"/>
                <a:gd name="T35" fmla="*/ 50 h 389"/>
                <a:gd name="T36" fmla="*/ 36 w 108"/>
                <a:gd name="T37" fmla="*/ 54 h 389"/>
                <a:gd name="T38" fmla="*/ 42 w 108"/>
                <a:gd name="T39" fmla="*/ 59 h 389"/>
                <a:gd name="T40" fmla="*/ 48 w 108"/>
                <a:gd name="T41" fmla="*/ 68 h 389"/>
                <a:gd name="T42" fmla="*/ 52 w 108"/>
                <a:gd name="T43" fmla="*/ 91 h 389"/>
                <a:gd name="T44" fmla="*/ 54 w 108"/>
                <a:gd name="T45" fmla="*/ 110 h 389"/>
                <a:gd name="T46" fmla="*/ 46 w 108"/>
                <a:gd name="T47" fmla="*/ 140 h 389"/>
                <a:gd name="T48" fmla="*/ 33 w 108"/>
                <a:gd name="T49" fmla="*/ 151 h 389"/>
                <a:gd name="T50" fmla="*/ 37 w 108"/>
                <a:gd name="T51" fmla="*/ 164 h 389"/>
                <a:gd name="T52" fmla="*/ 41 w 108"/>
                <a:gd name="T53" fmla="*/ 171 h 389"/>
                <a:gd name="T54" fmla="*/ 45 w 108"/>
                <a:gd name="T55" fmla="*/ 175 h 389"/>
                <a:gd name="T56" fmla="*/ 50 w 108"/>
                <a:gd name="T57" fmla="*/ 179 h 389"/>
                <a:gd name="T58" fmla="*/ 54 w 108"/>
                <a:gd name="T59" fmla="*/ 186 h 389"/>
                <a:gd name="T60" fmla="*/ 33 w 108"/>
                <a:gd name="T61" fmla="*/ 179 h 389"/>
                <a:gd name="T62" fmla="*/ 26 w 108"/>
                <a:gd name="T63" fmla="*/ 159 h 389"/>
                <a:gd name="T64" fmla="*/ 21 w 108"/>
                <a:gd name="T65" fmla="*/ 148 h 389"/>
                <a:gd name="T66" fmla="*/ 19 w 108"/>
                <a:gd name="T67" fmla="*/ 128 h 389"/>
                <a:gd name="T68" fmla="*/ 22 w 108"/>
                <a:gd name="T69" fmla="*/ 108 h 389"/>
                <a:gd name="T70" fmla="*/ 29 w 108"/>
                <a:gd name="T71" fmla="*/ 109 h 389"/>
                <a:gd name="T72" fmla="*/ 29 w 108"/>
                <a:gd name="T73" fmla="*/ 123 h 389"/>
                <a:gd name="T74" fmla="*/ 31 w 108"/>
                <a:gd name="T75" fmla="*/ 131 h 389"/>
                <a:gd name="T76" fmla="*/ 39 w 108"/>
                <a:gd name="T77" fmla="*/ 130 h 389"/>
                <a:gd name="T78" fmla="*/ 42 w 108"/>
                <a:gd name="T79" fmla="*/ 82 h 389"/>
                <a:gd name="T80" fmla="*/ 33 w 108"/>
                <a:gd name="T81" fmla="*/ 70 h 389"/>
                <a:gd name="T82" fmla="*/ 22 w 108"/>
                <a:gd name="T83" fmla="*/ 62 h 389"/>
                <a:gd name="T84" fmla="*/ 12 w 108"/>
                <a:gd name="T85" fmla="*/ 54 h 389"/>
                <a:gd name="T86" fmla="*/ 3 w 108"/>
                <a:gd name="T87" fmla="*/ 38 h 389"/>
                <a:gd name="T88" fmla="*/ 0 w 108"/>
                <a:gd name="T89" fmla="*/ 13 h 3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8"/>
                <a:gd name="T136" fmla="*/ 0 h 389"/>
                <a:gd name="T137" fmla="*/ 108 w 108"/>
                <a:gd name="T138" fmla="*/ 389 h 3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8" h="389">
                  <a:moveTo>
                    <a:pt x="0" y="26"/>
                  </a:moveTo>
                  <a:lnTo>
                    <a:pt x="0" y="20"/>
                  </a:lnTo>
                  <a:lnTo>
                    <a:pt x="10" y="0"/>
                  </a:lnTo>
                  <a:lnTo>
                    <a:pt x="19" y="8"/>
                  </a:lnTo>
                  <a:lnTo>
                    <a:pt x="19" y="14"/>
                  </a:lnTo>
                  <a:lnTo>
                    <a:pt x="19" y="32"/>
                  </a:lnTo>
                  <a:lnTo>
                    <a:pt x="20" y="38"/>
                  </a:lnTo>
                  <a:lnTo>
                    <a:pt x="27" y="43"/>
                  </a:lnTo>
                  <a:lnTo>
                    <a:pt x="34" y="48"/>
                  </a:lnTo>
                  <a:lnTo>
                    <a:pt x="40" y="51"/>
                  </a:lnTo>
                  <a:lnTo>
                    <a:pt x="47" y="55"/>
                  </a:lnTo>
                  <a:lnTo>
                    <a:pt x="53" y="57"/>
                  </a:lnTo>
                  <a:lnTo>
                    <a:pt x="59" y="58"/>
                  </a:lnTo>
                  <a:lnTo>
                    <a:pt x="66" y="58"/>
                  </a:lnTo>
                  <a:lnTo>
                    <a:pt x="73" y="57"/>
                  </a:lnTo>
                  <a:lnTo>
                    <a:pt x="77" y="51"/>
                  </a:lnTo>
                  <a:lnTo>
                    <a:pt x="84" y="55"/>
                  </a:lnTo>
                  <a:lnTo>
                    <a:pt x="86" y="39"/>
                  </a:lnTo>
                  <a:lnTo>
                    <a:pt x="91" y="36"/>
                  </a:lnTo>
                  <a:lnTo>
                    <a:pt x="92" y="32"/>
                  </a:lnTo>
                  <a:lnTo>
                    <a:pt x="93" y="31"/>
                  </a:lnTo>
                  <a:lnTo>
                    <a:pt x="96" y="32"/>
                  </a:lnTo>
                  <a:lnTo>
                    <a:pt x="93" y="29"/>
                  </a:lnTo>
                  <a:lnTo>
                    <a:pt x="95" y="5"/>
                  </a:lnTo>
                  <a:lnTo>
                    <a:pt x="105" y="8"/>
                  </a:lnTo>
                  <a:lnTo>
                    <a:pt x="100" y="17"/>
                  </a:lnTo>
                  <a:lnTo>
                    <a:pt x="106" y="20"/>
                  </a:lnTo>
                  <a:lnTo>
                    <a:pt x="97" y="57"/>
                  </a:lnTo>
                  <a:lnTo>
                    <a:pt x="92" y="62"/>
                  </a:lnTo>
                  <a:lnTo>
                    <a:pt x="80" y="82"/>
                  </a:lnTo>
                  <a:lnTo>
                    <a:pt x="64" y="93"/>
                  </a:lnTo>
                  <a:lnTo>
                    <a:pt x="38" y="84"/>
                  </a:lnTo>
                  <a:lnTo>
                    <a:pt x="49" y="98"/>
                  </a:lnTo>
                  <a:lnTo>
                    <a:pt x="55" y="100"/>
                  </a:lnTo>
                  <a:lnTo>
                    <a:pt x="60" y="101"/>
                  </a:lnTo>
                  <a:lnTo>
                    <a:pt x="66" y="105"/>
                  </a:lnTo>
                  <a:lnTo>
                    <a:pt x="72" y="108"/>
                  </a:lnTo>
                  <a:lnTo>
                    <a:pt x="78" y="112"/>
                  </a:lnTo>
                  <a:lnTo>
                    <a:pt x="83" y="119"/>
                  </a:lnTo>
                  <a:lnTo>
                    <a:pt x="90" y="125"/>
                  </a:lnTo>
                  <a:lnTo>
                    <a:pt x="95" y="136"/>
                  </a:lnTo>
                  <a:lnTo>
                    <a:pt x="100" y="162"/>
                  </a:lnTo>
                  <a:lnTo>
                    <a:pt x="104" y="182"/>
                  </a:lnTo>
                  <a:lnTo>
                    <a:pt x="108" y="201"/>
                  </a:lnTo>
                  <a:lnTo>
                    <a:pt x="108" y="220"/>
                  </a:lnTo>
                  <a:lnTo>
                    <a:pt x="106" y="241"/>
                  </a:lnTo>
                  <a:lnTo>
                    <a:pt x="92" y="280"/>
                  </a:lnTo>
                  <a:lnTo>
                    <a:pt x="81" y="292"/>
                  </a:lnTo>
                  <a:lnTo>
                    <a:pt x="65" y="303"/>
                  </a:lnTo>
                  <a:lnTo>
                    <a:pt x="71" y="320"/>
                  </a:lnTo>
                  <a:lnTo>
                    <a:pt x="74" y="328"/>
                  </a:lnTo>
                  <a:lnTo>
                    <a:pt x="77" y="335"/>
                  </a:lnTo>
                  <a:lnTo>
                    <a:pt x="81" y="342"/>
                  </a:lnTo>
                  <a:lnTo>
                    <a:pt x="85" y="347"/>
                  </a:lnTo>
                  <a:lnTo>
                    <a:pt x="90" y="351"/>
                  </a:lnTo>
                  <a:lnTo>
                    <a:pt x="95" y="356"/>
                  </a:lnTo>
                  <a:lnTo>
                    <a:pt x="99" y="359"/>
                  </a:lnTo>
                  <a:lnTo>
                    <a:pt x="103" y="365"/>
                  </a:lnTo>
                  <a:lnTo>
                    <a:pt x="108" y="372"/>
                  </a:lnTo>
                  <a:lnTo>
                    <a:pt x="102" y="389"/>
                  </a:lnTo>
                  <a:lnTo>
                    <a:pt x="65" y="359"/>
                  </a:lnTo>
                  <a:lnTo>
                    <a:pt x="55" y="339"/>
                  </a:lnTo>
                  <a:lnTo>
                    <a:pt x="51" y="318"/>
                  </a:lnTo>
                  <a:lnTo>
                    <a:pt x="45" y="306"/>
                  </a:lnTo>
                  <a:lnTo>
                    <a:pt x="41" y="297"/>
                  </a:lnTo>
                  <a:lnTo>
                    <a:pt x="39" y="277"/>
                  </a:lnTo>
                  <a:lnTo>
                    <a:pt x="38" y="256"/>
                  </a:lnTo>
                  <a:lnTo>
                    <a:pt x="40" y="237"/>
                  </a:lnTo>
                  <a:lnTo>
                    <a:pt x="43" y="217"/>
                  </a:lnTo>
                  <a:lnTo>
                    <a:pt x="49" y="210"/>
                  </a:lnTo>
                  <a:lnTo>
                    <a:pt x="58" y="218"/>
                  </a:lnTo>
                  <a:lnTo>
                    <a:pt x="59" y="223"/>
                  </a:lnTo>
                  <a:lnTo>
                    <a:pt x="58" y="246"/>
                  </a:lnTo>
                  <a:lnTo>
                    <a:pt x="61" y="260"/>
                  </a:lnTo>
                  <a:lnTo>
                    <a:pt x="62" y="263"/>
                  </a:lnTo>
                  <a:lnTo>
                    <a:pt x="71" y="267"/>
                  </a:lnTo>
                  <a:lnTo>
                    <a:pt x="77" y="260"/>
                  </a:lnTo>
                  <a:lnTo>
                    <a:pt x="92" y="223"/>
                  </a:lnTo>
                  <a:lnTo>
                    <a:pt x="83" y="165"/>
                  </a:lnTo>
                  <a:lnTo>
                    <a:pt x="75" y="151"/>
                  </a:lnTo>
                  <a:lnTo>
                    <a:pt x="65" y="141"/>
                  </a:lnTo>
                  <a:lnTo>
                    <a:pt x="55" y="132"/>
                  </a:lnTo>
                  <a:lnTo>
                    <a:pt x="44" y="125"/>
                  </a:lnTo>
                  <a:lnTo>
                    <a:pt x="34" y="119"/>
                  </a:lnTo>
                  <a:lnTo>
                    <a:pt x="23" y="108"/>
                  </a:lnTo>
                  <a:lnTo>
                    <a:pt x="14" y="96"/>
                  </a:lnTo>
                  <a:lnTo>
                    <a:pt x="5" y="77"/>
                  </a:lnTo>
                  <a:lnTo>
                    <a:pt x="0" y="65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8" name="Freeform 70"/>
            <p:cNvSpPr>
              <a:spLocks/>
            </p:cNvSpPr>
            <p:nvPr/>
          </p:nvSpPr>
          <p:spPr bwMode="auto">
            <a:xfrm>
              <a:off x="1115" y="1876"/>
              <a:ext cx="41" cy="22"/>
            </a:xfrm>
            <a:custGeom>
              <a:avLst/>
              <a:gdLst>
                <a:gd name="T0" fmla="*/ 0 w 81"/>
                <a:gd name="T1" fmla="*/ 1 h 45"/>
                <a:gd name="T2" fmla="*/ 5 w 81"/>
                <a:gd name="T3" fmla="*/ 0 h 45"/>
                <a:gd name="T4" fmla="*/ 10 w 81"/>
                <a:gd name="T5" fmla="*/ 1 h 45"/>
                <a:gd name="T6" fmla="*/ 17 w 81"/>
                <a:gd name="T7" fmla="*/ 2 h 45"/>
                <a:gd name="T8" fmla="*/ 23 w 81"/>
                <a:gd name="T9" fmla="*/ 3 h 45"/>
                <a:gd name="T10" fmla="*/ 29 w 81"/>
                <a:gd name="T11" fmla="*/ 7 h 45"/>
                <a:gd name="T12" fmla="*/ 34 w 81"/>
                <a:gd name="T13" fmla="*/ 10 h 45"/>
                <a:gd name="T14" fmla="*/ 38 w 81"/>
                <a:gd name="T15" fmla="*/ 15 h 45"/>
                <a:gd name="T16" fmla="*/ 41 w 81"/>
                <a:gd name="T17" fmla="*/ 22 h 45"/>
                <a:gd name="T18" fmla="*/ 34 w 81"/>
                <a:gd name="T19" fmla="*/ 17 h 45"/>
                <a:gd name="T20" fmla="*/ 31 w 81"/>
                <a:gd name="T21" fmla="*/ 19 h 45"/>
                <a:gd name="T22" fmla="*/ 28 w 81"/>
                <a:gd name="T23" fmla="*/ 11 h 45"/>
                <a:gd name="T24" fmla="*/ 27 w 81"/>
                <a:gd name="T25" fmla="*/ 15 h 45"/>
                <a:gd name="T26" fmla="*/ 20 w 81"/>
                <a:gd name="T27" fmla="*/ 8 h 45"/>
                <a:gd name="T28" fmla="*/ 18 w 81"/>
                <a:gd name="T29" fmla="*/ 9 h 45"/>
                <a:gd name="T30" fmla="*/ 18 w 81"/>
                <a:gd name="T31" fmla="*/ 8 h 45"/>
                <a:gd name="T32" fmla="*/ 5 w 81"/>
                <a:gd name="T33" fmla="*/ 8 h 45"/>
                <a:gd name="T34" fmla="*/ 0 w 81"/>
                <a:gd name="T35" fmla="*/ 1 h 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1"/>
                <a:gd name="T55" fmla="*/ 0 h 45"/>
                <a:gd name="T56" fmla="*/ 81 w 81"/>
                <a:gd name="T57" fmla="*/ 45 h 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1" h="45">
                  <a:moveTo>
                    <a:pt x="0" y="2"/>
                  </a:moveTo>
                  <a:lnTo>
                    <a:pt x="10" y="0"/>
                  </a:lnTo>
                  <a:lnTo>
                    <a:pt x="20" y="2"/>
                  </a:lnTo>
                  <a:lnTo>
                    <a:pt x="33" y="4"/>
                  </a:lnTo>
                  <a:lnTo>
                    <a:pt x="45" y="7"/>
                  </a:lnTo>
                  <a:lnTo>
                    <a:pt x="57" y="14"/>
                  </a:lnTo>
                  <a:lnTo>
                    <a:pt x="67" y="21"/>
                  </a:lnTo>
                  <a:lnTo>
                    <a:pt x="76" y="31"/>
                  </a:lnTo>
                  <a:lnTo>
                    <a:pt x="81" y="45"/>
                  </a:lnTo>
                  <a:lnTo>
                    <a:pt x="68" y="35"/>
                  </a:lnTo>
                  <a:lnTo>
                    <a:pt x="61" y="38"/>
                  </a:lnTo>
                  <a:lnTo>
                    <a:pt x="55" y="23"/>
                  </a:lnTo>
                  <a:lnTo>
                    <a:pt x="53" y="30"/>
                  </a:lnTo>
                  <a:lnTo>
                    <a:pt x="39" y="16"/>
                  </a:lnTo>
                  <a:lnTo>
                    <a:pt x="36" y="19"/>
                  </a:lnTo>
                  <a:lnTo>
                    <a:pt x="35" y="16"/>
                  </a:lnTo>
                  <a:lnTo>
                    <a:pt x="9" y="1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09" name="Line 71"/>
            <p:cNvSpPr>
              <a:spLocks noChangeShapeType="1"/>
            </p:cNvSpPr>
            <p:nvPr/>
          </p:nvSpPr>
          <p:spPr bwMode="auto">
            <a:xfrm>
              <a:off x="390" y="1522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0" name="Freeform 72"/>
            <p:cNvSpPr>
              <a:spLocks/>
            </p:cNvSpPr>
            <p:nvPr/>
          </p:nvSpPr>
          <p:spPr bwMode="auto">
            <a:xfrm>
              <a:off x="424" y="1942"/>
              <a:ext cx="69" cy="128"/>
            </a:xfrm>
            <a:custGeom>
              <a:avLst/>
              <a:gdLst>
                <a:gd name="T0" fmla="*/ 43 w 137"/>
                <a:gd name="T1" fmla="*/ 128 h 256"/>
                <a:gd name="T2" fmla="*/ 69 w 137"/>
                <a:gd name="T3" fmla="*/ 62 h 256"/>
                <a:gd name="T4" fmla="*/ 62 w 137"/>
                <a:gd name="T5" fmla="*/ 56 h 256"/>
                <a:gd name="T6" fmla="*/ 56 w 137"/>
                <a:gd name="T7" fmla="*/ 49 h 256"/>
                <a:gd name="T8" fmla="*/ 50 w 137"/>
                <a:gd name="T9" fmla="*/ 42 h 256"/>
                <a:gd name="T10" fmla="*/ 44 w 137"/>
                <a:gd name="T11" fmla="*/ 35 h 256"/>
                <a:gd name="T12" fmla="*/ 39 w 137"/>
                <a:gd name="T13" fmla="*/ 26 h 256"/>
                <a:gd name="T14" fmla="*/ 33 w 137"/>
                <a:gd name="T15" fmla="*/ 18 h 256"/>
                <a:gd name="T16" fmla="*/ 28 w 137"/>
                <a:gd name="T17" fmla="*/ 9 h 256"/>
                <a:gd name="T18" fmla="*/ 22 w 137"/>
                <a:gd name="T19" fmla="*/ 0 h 256"/>
                <a:gd name="T20" fmla="*/ 1 w 137"/>
                <a:gd name="T21" fmla="*/ 49 h 256"/>
                <a:gd name="T22" fmla="*/ 3 w 137"/>
                <a:gd name="T23" fmla="*/ 55 h 256"/>
                <a:gd name="T24" fmla="*/ 0 w 137"/>
                <a:gd name="T25" fmla="*/ 68 h 256"/>
                <a:gd name="T26" fmla="*/ 11 w 137"/>
                <a:gd name="T27" fmla="*/ 96 h 256"/>
                <a:gd name="T28" fmla="*/ 13 w 137"/>
                <a:gd name="T29" fmla="*/ 97 h 256"/>
                <a:gd name="T30" fmla="*/ 17 w 137"/>
                <a:gd name="T31" fmla="*/ 101 h 256"/>
                <a:gd name="T32" fmla="*/ 21 w 137"/>
                <a:gd name="T33" fmla="*/ 106 h 256"/>
                <a:gd name="T34" fmla="*/ 27 w 137"/>
                <a:gd name="T35" fmla="*/ 112 h 256"/>
                <a:gd name="T36" fmla="*/ 33 w 137"/>
                <a:gd name="T37" fmla="*/ 118 h 256"/>
                <a:gd name="T38" fmla="*/ 38 w 137"/>
                <a:gd name="T39" fmla="*/ 123 h 256"/>
                <a:gd name="T40" fmla="*/ 42 w 137"/>
                <a:gd name="T41" fmla="*/ 127 h 256"/>
                <a:gd name="T42" fmla="*/ 43 w 137"/>
                <a:gd name="T43" fmla="*/ 128 h 2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7"/>
                <a:gd name="T67" fmla="*/ 0 h 256"/>
                <a:gd name="T68" fmla="*/ 137 w 137"/>
                <a:gd name="T69" fmla="*/ 256 h 2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7" h="256">
                  <a:moveTo>
                    <a:pt x="85" y="256"/>
                  </a:moveTo>
                  <a:lnTo>
                    <a:pt x="137" y="124"/>
                  </a:lnTo>
                  <a:lnTo>
                    <a:pt x="124" y="112"/>
                  </a:lnTo>
                  <a:lnTo>
                    <a:pt x="111" y="98"/>
                  </a:lnTo>
                  <a:lnTo>
                    <a:pt x="99" y="84"/>
                  </a:lnTo>
                  <a:lnTo>
                    <a:pt x="87" y="69"/>
                  </a:lnTo>
                  <a:lnTo>
                    <a:pt x="77" y="52"/>
                  </a:lnTo>
                  <a:lnTo>
                    <a:pt x="65" y="36"/>
                  </a:lnTo>
                  <a:lnTo>
                    <a:pt x="55" y="17"/>
                  </a:lnTo>
                  <a:lnTo>
                    <a:pt x="43" y="0"/>
                  </a:lnTo>
                  <a:lnTo>
                    <a:pt x="2" y="98"/>
                  </a:lnTo>
                  <a:lnTo>
                    <a:pt x="6" y="110"/>
                  </a:lnTo>
                  <a:lnTo>
                    <a:pt x="0" y="136"/>
                  </a:lnTo>
                  <a:lnTo>
                    <a:pt x="22" y="191"/>
                  </a:lnTo>
                  <a:lnTo>
                    <a:pt x="25" y="194"/>
                  </a:lnTo>
                  <a:lnTo>
                    <a:pt x="33" y="201"/>
                  </a:lnTo>
                  <a:lnTo>
                    <a:pt x="42" y="212"/>
                  </a:lnTo>
                  <a:lnTo>
                    <a:pt x="53" y="224"/>
                  </a:lnTo>
                  <a:lnTo>
                    <a:pt x="65" y="236"/>
                  </a:lnTo>
                  <a:lnTo>
                    <a:pt x="76" y="246"/>
                  </a:lnTo>
                  <a:lnTo>
                    <a:pt x="83" y="253"/>
                  </a:lnTo>
                  <a:lnTo>
                    <a:pt x="85" y="2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1" name="Freeform 73"/>
            <p:cNvSpPr>
              <a:spLocks/>
            </p:cNvSpPr>
            <p:nvPr/>
          </p:nvSpPr>
          <p:spPr bwMode="auto">
            <a:xfrm>
              <a:off x="824" y="1621"/>
              <a:ext cx="115" cy="72"/>
            </a:xfrm>
            <a:custGeom>
              <a:avLst/>
              <a:gdLst>
                <a:gd name="T0" fmla="*/ 5 w 230"/>
                <a:gd name="T1" fmla="*/ 43 h 145"/>
                <a:gd name="T2" fmla="*/ 10 w 230"/>
                <a:gd name="T3" fmla="*/ 43 h 145"/>
                <a:gd name="T4" fmla="*/ 15 w 230"/>
                <a:gd name="T5" fmla="*/ 41 h 145"/>
                <a:gd name="T6" fmla="*/ 20 w 230"/>
                <a:gd name="T7" fmla="*/ 40 h 145"/>
                <a:gd name="T8" fmla="*/ 25 w 230"/>
                <a:gd name="T9" fmla="*/ 38 h 145"/>
                <a:gd name="T10" fmla="*/ 30 w 230"/>
                <a:gd name="T11" fmla="*/ 36 h 145"/>
                <a:gd name="T12" fmla="*/ 35 w 230"/>
                <a:gd name="T13" fmla="*/ 35 h 145"/>
                <a:gd name="T14" fmla="*/ 40 w 230"/>
                <a:gd name="T15" fmla="*/ 33 h 145"/>
                <a:gd name="T16" fmla="*/ 44 w 230"/>
                <a:gd name="T17" fmla="*/ 33 h 145"/>
                <a:gd name="T18" fmla="*/ 45 w 230"/>
                <a:gd name="T19" fmla="*/ 31 h 145"/>
                <a:gd name="T20" fmla="*/ 48 w 230"/>
                <a:gd name="T21" fmla="*/ 26 h 145"/>
                <a:gd name="T22" fmla="*/ 51 w 230"/>
                <a:gd name="T23" fmla="*/ 22 h 145"/>
                <a:gd name="T24" fmla="*/ 55 w 230"/>
                <a:gd name="T25" fmla="*/ 18 h 145"/>
                <a:gd name="T26" fmla="*/ 60 w 230"/>
                <a:gd name="T27" fmla="*/ 13 h 145"/>
                <a:gd name="T28" fmla="*/ 64 w 230"/>
                <a:gd name="T29" fmla="*/ 9 h 145"/>
                <a:gd name="T30" fmla="*/ 67 w 230"/>
                <a:gd name="T31" fmla="*/ 7 h 145"/>
                <a:gd name="T32" fmla="*/ 70 w 230"/>
                <a:gd name="T33" fmla="*/ 5 h 145"/>
                <a:gd name="T34" fmla="*/ 73 w 230"/>
                <a:gd name="T35" fmla="*/ 5 h 145"/>
                <a:gd name="T36" fmla="*/ 77 w 230"/>
                <a:gd name="T37" fmla="*/ 4 h 145"/>
                <a:gd name="T38" fmla="*/ 84 w 230"/>
                <a:gd name="T39" fmla="*/ 2 h 145"/>
                <a:gd name="T40" fmla="*/ 91 w 230"/>
                <a:gd name="T41" fmla="*/ 1 h 145"/>
                <a:gd name="T42" fmla="*/ 97 w 230"/>
                <a:gd name="T43" fmla="*/ 1 h 145"/>
                <a:gd name="T44" fmla="*/ 103 w 230"/>
                <a:gd name="T45" fmla="*/ 0 h 145"/>
                <a:gd name="T46" fmla="*/ 108 w 230"/>
                <a:gd name="T47" fmla="*/ 0 h 145"/>
                <a:gd name="T48" fmla="*/ 111 w 230"/>
                <a:gd name="T49" fmla="*/ 1 h 145"/>
                <a:gd name="T50" fmla="*/ 111 w 230"/>
                <a:gd name="T51" fmla="*/ 5 h 145"/>
                <a:gd name="T52" fmla="*/ 115 w 230"/>
                <a:gd name="T53" fmla="*/ 9 h 145"/>
                <a:gd name="T54" fmla="*/ 115 w 230"/>
                <a:gd name="T55" fmla="*/ 11 h 145"/>
                <a:gd name="T56" fmla="*/ 113 w 230"/>
                <a:gd name="T57" fmla="*/ 12 h 145"/>
                <a:gd name="T58" fmla="*/ 108 w 230"/>
                <a:gd name="T59" fmla="*/ 13 h 145"/>
                <a:gd name="T60" fmla="*/ 103 w 230"/>
                <a:gd name="T61" fmla="*/ 14 h 145"/>
                <a:gd name="T62" fmla="*/ 96 w 230"/>
                <a:gd name="T63" fmla="*/ 15 h 145"/>
                <a:gd name="T64" fmla="*/ 90 w 230"/>
                <a:gd name="T65" fmla="*/ 20 h 145"/>
                <a:gd name="T66" fmla="*/ 83 w 230"/>
                <a:gd name="T67" fmla="*/ 26 h 145"/>
                <a:gd name="T68" fmla="*/ 83 w 230"/>
                <a:gd name="T69" fmla="*/ 29 h 145"/>
                <a:gd name="T70" fmla="*/ 79 w 230"/>
                <a:gd name="T71" fmla="*/ 34 h 145"/>
                <a:gd name="T72" fmla="*/ 73 w 230"/>
                <a:gd name="T73" fmla="*/ 39 h 145"/>
                <a:gd name="T74" fmla="*/ 67 w 230"/>
                <a:gd name="T75" fmla="*/ 45 h 145"/>
                <a:gd name="T76" fmla="*/ 61 w 230"/>
                <a:gd name="T77" fmla="*/ 49 h 145"/>
                <a:gd name="T78" fmla="*/ 54 w 230"/>
                <a:gd name="T79" fmla="*/ 53 h 145"/>
                <a:gd name="T80" fmla="*/ 49 w 230"/>
                <a:gd name="T81" fmla="*/ 58 h 145"/>
                <a:gd name="T82" fmla="*/ 44 w 230"/>
                <a:gd name="T83" fmla="*/ 63 h 145"/>
                <a:gd name="T84" fmla="*/ 42 w 230"/>
                <a:gd name="T85" fmla="*/ 69 h 145"/>
                <a:gd name="T86" fmla="*/ 5 w 230"/>
                <a:gd name="T87" fmla="*/ 72 h 145"/>
                <a:gd name="T88" fmla="*/ 3 w 230"/>
                <a:gd name="T89" fmla="*/ 65 h 145"/>
                <a:gd name="T90" fmla="*/ 2 w 230"/>
                <a:gd name="T91" fmla="*/ 55 h 145"/>
                <a:gd name="T92" fmla="*/ 1 w 230"/>
                <a:gd name="T93" fmla="*/ 46 h 145"/>
                <a:gd name="T94" fmla="*/ 0 w 230"/>
                <a:gd name="T95" fmla="*/ 43 h 145"/>
                <a:gd name="T96" fmla="*/ 2 w 230"/>
                <a:gd name="T97" fmla="*/ 54 h 145"/>
                <a:gd name="T98" fmla="*/ 2 w 230"/>
                <a:gd name="T99" fmla="*/ 52 h 145"/>
                <a:gd name="T100" fmla="*/ 3 w 230"/>
                <a:gd name="T101" fmla="*/ 46 h 145"/>
                <a:gd name="T102" fmla="*/ 5 w 230"/>
                <a:gd name="T103" fmla="*/ 43 h 14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30"/>
                <a:gd name="T157" fmla="*/ 0 h 145"/>
                <a:gd name="T158" fmla="*/ 230 w 230"/>
                <a:gd name="T159" fmla="*/ 145 h 14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30" h="145">
                  <a:moveTo>
                    <a:pt x="9" y="86"/>
                  </a:moveTo>
                  <a:lnTo>
                    <a:pt x="19" y="86"/>
                  </a:lnTo>
                  <a:lnTo>
                    <a:pt x="29" y="83"/>
                  </a:lnTo>
                  <a:lnTo>
                    <a:pt x="39" y="81"/>
                  </a:lnTo>
                  <a:lnTo>
                    <a:pt x="49" y="76"/>
                  </a:lnTo>
                  <a:lnTo>
                    <a:pt x="60" y="72"/>
                  </a:lnTo>
                  <a:lnTo>
                    <a:pt x="69" y="71"/>
                  </a:lnTo>
                  <a:lnTo>
                    <a:pt x="79" y="67"/>
                  </a:lnTo>
                  <a:lnTo>
                    <a:pt x="87" y="67"/>
                  </a:lnTo>
                  <a:lnTo>
                    <a:pt x="89" y="62"/>
                  </a:lnTo>
                  <a:lnTo>
                    <a:pt x="95" y="53"/>
                  </a:lnTo>
                  <a:lnTo>
                    <a:pt x="102" y="45"/>
                  </a:lnTo>
                  <a:lnTo>
                    <a:pt x="110" y="36"/>
                  </a:lnTo>
                  <a:lnTo>
                    <a:pt x="120" y="26"/>
                  </a:lnTo>
                  <a:lnTo>
                    <a:pt x="128" y="19"/>
                  </a:lnTo>
                  <a:lnTo>
                    <a:pt x="134" y="14"/>
                  </a:lnTo>
                  <a:lnTo>
                    <a:pt x="139" y="10"/>
                  </a:lnTo>
                  <a:lnTo>
                    <a:pt x="145" y="10"/>
                  </a:lnTo>
                  <a:lnTo>
                    <a:pt x="154" y="9"/>
                  </a:lnTo>
                  <a:lnTo>
                    <a:pt x="167" y="5"/>
                  </a:lnTo>
                  <a:lnTo>
                    <a:pt x="181" y="3"/>
                  </a:lnTo>
                  <a:lnTo>
                    <a:pt x="193" y="2"/>
                  </a:lnTo>
                  <a:lnTo>
                    <a:pt x="206" y="0"/>
                  </a:lnTo>
                  <a:lnTo>
                    <a:pt x="215" y="0"/>
                  </a:lnTo>
                  <a:lnTo>
                    <a:pt x="222" y="2"/>
                  </a:lnTo>
                  <a:lnTo>
                    <a:pt x="222" y="10"/>
                  </a:lnTo>
                  <a:lnTo>
                    <a:pt x="229" y="19"/>
                  </a:lnTo>
                  <a:lnTo>
                    <a:pt x="230" y="22"/>
                  </a:lnTo>
                  <a:lnTo>
                    <a:pt x="225" y="24"/>
                  </a:lnTo>
                  <a:lnTo>
                    <a:pt x="216" y="26"/>
                  </a:lnTo>
                  <a:lnTo>
                    <a:pt x="205" y="28"/>
                  </a:lnTo>
                  <a:lnTo>
                    <a:pt x="191" y="31"/>
                  </a:lnTo>
                  <a:lnTo>
                    <a:pt x="179" y="40"/>
                  </a:lnTo>
                  <a:lnTo>
                    <a:pt x="166" y="52"/>
                  </a:lnTo>
                  <a:lnTo>
                    <a:pt x="166" y="59"/>
                  </a:lnTo>
                  <a:lnTo>
                    <a:pt x="158" y="69"/>
                  </a:lnTo>
                  <a:lnTo>
                    <a:pt x="146" y="79"/>
                  </a:lnTo>
                  <a:lnTo>
                    <a:pt x="133" y="90"/>
                  </a:lnTo>
                  <a:lnTo>
                    <a:pt x="121" y="98"/>
                  </a:lnTo>
                  <a:lnTo>
                    <a:pt x="108" y="107"/>
                  </a:lnTo>
                  <a:lnTo>
                    <a:pt x="98" y="117"/>
                  </a:lnTo>
                  <a:lnTo>
                    <a:pt x="88" y="127"/>
                  </a:lnTo>
                  <a:lnTo>
                    <a:pt x="83" y="138"/>
                  </a:lnTo>
                  <a:lnTo>
                    <a:pt x="9" y="145"/>
                  </a:lnTo>
                  <a:lnTo>
                    <a:pt x="5" y="131"/>
                  </a:lnTo>
                  <a:lnTo>
                    <a:pt x="3" y="110"/>
                  </a:lnTo>
                  <a:lnTo>
                    <a:pt x="2" y="93"/>
                  </a:lnTo>
                  <a:lnTo>
                    <a:pt x="0" y="86"/>
                  </a:lnTo>
                  <a:lnTo>
                    <a:pt x="3" y="108"/>
                  </a:lnTo>
                  <a:lnTo>
                    <a:pt x="4" y="105"/>
                  </a:lnTo>
                  <a:lnTo>
                    <a:pt x="5" y="93"/>
                  </a:lnTo>
                  <a:lnTo>
                    <a:pt x="9" y="86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2" name="Freeform 74"/>
            <p:cNvSpPr>
              <a:spLocks/>
            </p:cNvSpPr>
            <p:nvPr/>
          </p:nvSpPr>
          <p:spPr bwMode="auto">
            <a:xfrm>
              <a:off x="1060" y="1579"/>
              <a:ext cx="102" cy="75"/>
            </a:xfrm>
            <a:custGeom>
              <a:avLst/>
              <a:gdLst>
                <a:gd name="T0" fmla="*/ 0 w 205"/>
                <a:gd name="T1" fmla="*/ 75 h 149"/>
                <a:gd name="T2" fmla="*/ 6 w 205"/>
                <a:gd name="T3" fmla="*/ 71 h 149"/>
                <a:gd name="T4" fmla="*/ 11 w 205"/>
                <a:gd name="T5" fmla="*/ 65 h 149"/>
                <a:gd name="T6" fmla="*/ 17 w 205"/>
                <a:gd name="T7" fmla="*/ 60 h 149"/>
                <a:gd name="T8" fmla="*/ 23 w 205"/>
                <a:gd name="T9" fmla="*/ 54 h 149"/>
                <a:gd name="T10" fmla="*/ 30 w 205"/>
                <a:gd name="T11" fmla="*/ 48 h 149"/>
                <a:gd name="T12" fmla="*/ 35 w 205"/>
                <a:gd name="T13" fmla="*/ 41 h 149"/>
                <a:gd name="T14" fmla="*/ 42 w 205"/>
                <a:gd name="T15" fmla="*/ 35 h 149"/>
                <a:gd name="T16" fmla="*/ 48 w 205"/>
                <a:gd name="T17" fmla="*/ 29 h 149"/>
                <a:gd name="T18" fmla="*/ 55 w 205"/>
                <a:gd name="T19" fmla="*/ 23 h 149"/>
                <a:gd name="T20" fmla="*/ 61 w 205"/>
                <a:gd name="T21" fmla="*/ 18 h 149"/>
                <a:gd name="T22" fmla="*/ 67 w 205"/>
                <a:gd name="T23" fmla="*/ 13 h 149"/>
                <a:gd name="T24" fmla="*/ 74 w 205"/>
                <a:gd name="T25" fmla="*/ 9 h 149"/>
                <a:gd name="T26" fmla="*/ 81 w 205"/>
                <a:gd name="T27" fmla="*/ 5 h 149"/>
                <a:gd name="T28" fmla="*/ 87 w 205"/>
                <a:gd name="T29" fmla="*/ 3 h 149"/>
                <a:gd name="T30" fmla="*/ 94 w 205"/>
                <a:gd name="T31" fmla="*/ 1 h 149"/>
                <a:gd name="T32" fmla="*/ 101 w 205"/>
                <a:gd name="T33" fmla="*/ 0 h 149"/>
                <a:gd name="T34" fmla="*/ 102 w 205"/>
                <a:gd name="T35" fmla="*/ 9 h 149"/>
                <a:gd name="T36" fmla="*/ 102 w 205"/>
                <a:gd name="T37" fmla="*/ 19 h 149"/>
                <a:gd name="T38" fmla="*/ 101 w 205"/>
                <a:gd name="T39" fmla="*/ 28 h 149"/>
                <a:gd name="T40" fmla="*/ 97 w 205"/>
                <a:gd name="T41" fmla="*/ 33 h 149"/>
                <a:gd name="T42" fmla="*/ 95 w 205"/>
                <a:gd name="T43" fmla="*/ 39 h 149"/>
                <a:gd name="T44" fmla="*/ 92 w 205"/>
                <a:gd name="T45" fmla="*/ 44 h 149"/>
                <a:gd name="T46" fmla="*/ 86 w 205"/>
                <a:gd name="T47" fmla="*/ 48 h 149"/>
                <a:gd name="T48" fmla="*/ 80 w 205"/>
                <a:gd name="T49" fmla="*/ 52 h 149"/>
                <a:gd name="T50" fmla="*/ 73 w 205"/>
                <a:gd name="T51" fmla="*/ 55 h 149"/>
                <a:gd name="T52" fmla="*/ 66 w 205"/>
                <a:gd name="T53" fmla="*/ 58 h 149"/>
                <a:gd name="T54" fmla="*/ 61 w 205"/>
                <a:gd name="T55" fmla="*/ 59 h 149"/>
                <a:gd name="T56" fmla="*/ 56 w 205"/>
                <a:gd name="T57" fmla="*/ 61 h 149"/>
                <a:gd name="T58" fmla="*/ 50 w 205"/>
                <a:gd name="T59" fmla="*/ 64 h 149"/>
                <a:gd name="T60" fmla="*/ 43 w 205"/>
                <a:gd name="T61" fmla="*/ 66 h 149"/>
                <a:gd name="T62" fmla="*/ 36 w 205"/>
                <a:gd name="T63" fmla="*/ 69 h 149"/>
                <a:gd name="T64" fmla="*/ 29 w 205"/>
                <a:gd name="T65" fmla="*/ 71 h 149"/>
                <a:gd name="T66" fmla="*/ 22 w 205"/>
                <a:gd name="T67" fmla="*/ 72 h 149"/>
                <a:gd name="T68" fmla="*/ 15 w 205"/>
                <a:gd name="T69" fmla="*/ 74 h 149"/>
                <a:gd name="T70" fmla="*/ 7 w 205"/>
                <a:gd name="T71" fmla="*/ 75 h 149"/>
                <a:gd name="T72" fmla="*/ 0 w 205"/>
                <a:gd name="T73" fmla="*/ 75 h 1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05"/>
                <a:gd name="T112" fmla="*/ 0 h 149"/>
                <a:gd name="T113" fmla="*/ 205 w 205"/>
                <a:gd name="T114" fmla="*/ 149 h 14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05" h="149">
                  <a:moveTo>
                    <a:pt x="0" y="149"/>
                  </a:moveTo>
                  <a:lnTo>
                    <a:pt x="12" y="141"/>
                  </a:lnTo>
                  <a:lnTo>
                    <a:pt x="23" y="130"/>
                  </a:lnTo>
                  <a:lnTo>
                    <a:pt x="35" y="120"/>
                  </a:lnTo>
                  <a:lnTo>
                    <a:pt x="47" y="108"/>
                  </a:lnTo>
                  <a:lnTo>
                    <a:pt x="60" y="96"/>
                  </a:lnTo>
                  <a:lnTo>
                    <a:pt x="71" y="82"/>
                  </a:lnTo>
                  <a:lnTo>
                    <a:pt x="84" y="70"/>
                  </a:lnTo>
                  <a:lnTo>
                    <a:pt x="97" y="58"/>
                  </a:lnTo>
                  <a:lnTo>
                    <a:pt x="110" y="46"/>
                  </a:lnTo>
                  <a:lnTo>
                    <a:pt x="123" y="36"/>
                  </a:lnTo>
                  <a:lnTo>
                    <a:pt x="135" y="25"/>
                  </a:lnTo>
                  <a:lnTo>
                    <a:pt x="149" y="17"/>
                  </a:lnTo>
                  <a:lnTo>
                    <a:pt x="163" y="10"/>
                  </a:lnTo>
                  <a:lnTo>
                    <a:pt x="175" y="5"/>
                  </a:lnTo>
                  <a:lnTo>
                    <a:pt x="189" y="1"/>
                  </a:lnTo>
                  <a:lnTo>
                    <a:pt x="203" y="0"/>
                  </a:lnTo>
                  <a:lnTo>
                    <a:pt x="204" y="17"/>
                  </a:lnTo>
                  <a:lnTo>
                    <a:pt x="205" y="38"/>
                  </a:lnTo>
                  <a:lnTo>
                    <a:pt x="203" y="56"/>
                  </a:lnTo>
                  <a:lnTo>
                    <a:pt x="194" y="65"/>
                  </a:lnTo>
                  <a:lnTo>
                    <a:pt x="191" y="77"/>
                  </a:lnTo>
                  <a:lnTo>
                    <a:pt x="184" y="87"/>
                  </a:lnTo>
                  <a:lnTo>
                    <a:pt x="173" y="96"/>
                  </a:lnTo>
                  <a:lnTo>
                    <a:pt x="161" y="103"/>
                  </a:lnTo>
                  <a:lnTo>
                    <a:pt x="146" y="110"/>
                  </a:lnTo>
                  <a:lnTo>
                    <a:pt x="133" y="115"/>
                  </a:lnTo>
                  <a:lnTo>
                    <a:pt x="122" y="118"/>
                  </a:lnTo>
                  <a:lnTo>
                    <a:pt x="113" y="122"/>
                  </a:lnTo>
                  <a:lnTo>
                    <a:pt x="100" y="127"/>
                  </a:lnTo>
                  <a:lnTo>
                    <a:pt x="87" y="132"/>
                  </a:lnTo>
                  <a:lnTo>
                    <a:pt x="73" y="137"/>
                  </a:lnTo>
                  <a:lnTo>
                    <a:pt x="59" y="141"/>
                  </a:lnTo>
                  <a:lnTo>
                    <a:pt x="44" y="144"/>
                  </a:lnTo>
                  <a:lnTo>
                    <a:pt x="30" y="148"/>
                  </a:lnTo>
                  <a:lnTo>
                    <a:pt x="15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3" name="Freeform 75"/>
            <p:cNvSpPr>
              <a:spLocks/>
            </p:cNvSpPr>
            <p:nvPr/>
          </p:nvSpPr>
          <p:spPr bwMode="auto">
            <a:xfrm>
              <a:off x="1049" y="1808"/>
              <a:ext cx="120" cy="45"/>
            </a:xfrm>
            <a:custGeom>
              <a:avLst/>
              <a:gdLst>
                <a:gd name="T0" fmla="*/ 2 w 240"/>
                <a:gd name="T1" fmla="*/ 9 h 92"/>
                <a:gd name="T2" fmla="*/ 7 w 240"/>
                <a:gd name="T3" fmla="*/ 10 h 92"/>
                <a:gd name="T4" fmla="*/ 12 w 240"/>
                <a:gd name="T5" fmla="*/ 12 h 92"/>
                <a:gd name="T6" fmla="*/ 17 w 240"/>
                <a:gd name="T7" fmla="*/ 14 h 92"/>
                <a:gd name="T8" fmla="*/ 22 w 240"/>
                <a:gd name="T9" fmla="*/ 17 h 92"/>
                <a:gd name="T10" fmla="*/ 28 w 240"/>
                <a:gd name="T11" fmla="*/ 22 h 92"/>
                <a:gd name="T12" fmla="*/ 32 w 240"/>
                <a:gd name="T13" fmla="*/ 25 h 92"/>
                <a:gd name="T14" fmla="*/ 36 w 240"/>
                <a:gd name="T15" fmla="*/ 30 h 92"/>
                <a:gd name="T16" fmla="*/ 40 w 240"/>
                <a:gd name="T17" fmla="*/ 34 h 92"/>
                <a:gd name="T18" fmla="*/ 49 w 240"/>
                <a:gd name="T19" fmla="*/ 35 h 92"/>
                <a:gd name="T20" fmla="*/ 59 w 240"/>
                <a:gd name="T21" fmla="*/ 36 h 92"/>
                <a:gd name="T22" fmla="*/ 69 w 240"/>
                <a:gd name="T23" fmla="*/ 37 h 92"/>
                <a:gd name="T24" fmla="*/ 78 w 240"/>
                <a:gd name="T25" fmla="*/ 39 h 92"/>
                <a:gd name="T26" fmla="*/ 88 w 240"/>
                <a:gd name="T27" fmla="*/ 42 h 92"/>
                <a:gd name="T28" fmla="*/ 97 w 240"/>
                <a:gd name="T29" fmla="*/ 43 h 92"/>
                <a:gd name="T30" fmla="*/ 107 w 240"/>
                <a:gd name="T31" fmla="*/ 44 h 92"/>
                <a:gd name="T32" fmla="*/ 115 w 240"/>
                <a:gd name="T33" fmla="*/ 45 h 92"/>
                <a:gd name="T34" fmla="*/ 119 w 240"/>
                <a:gd name="T35" fmla="*/ 9 h 92"/>
                <a:gd name="T36" fmla="*/ 120 w 240"/>
                <a:gd name="T37" fmla="*/ 13 h 92"/>
                <a:gd name="T38" fmla="*/ 120 w 240"/>
                <a:gd name="T39" fmla="*/ 12 h 92"/>
                <a:gd name="T40" fmla="*/ 118 w 240"/>
                <a:gd name="T41" fmla="*/ 10 h 92"/>
                <a:gd name="T42" fmla="*/ 115 w 240"/>
                <a:gd name="T43" fmla="*/ 9 h 92"/>
                <a:gd name="T44" fmla="*/ 115 w 240"/>
                <a:gd name="T45" fmla="*/ 6 h 92"/>
                <a:gd name="T46" fmla="*/ 114 w 240"/>
                <a:gd name="T47" fmla="*/ 6 h 92"/>
                <a:gd name="T48" fmla="*/ 113 w 240"/>
                <a:gd name="T49" fmla="*/ 5 h 92"/>
                <a:gd name="T50" fmla="*/ 113 w 240"/>
                <a:gd name="T51" fmla="*/ 3 h 92"/>
                <a:gd name="T52" fmla="*/ 108 w 240"/>
                <a:gd name="T53" fmla="*/ 3 h 92"/>
                <a:gd name="T54" fmla="*/ 103 w 240"/>
                <a:gd name="T55" fmla="*/ 3 h 92"/>
                <a:gd name="T56" fmla="*/ 98 w 240"/>
                <a:gd name="T57" fmla="*/ 2 h 92"/>
                <a:gd name="T58" fmla="*/ 93 w 240"/>
                <a:gd name="T59" fmla="*/ 2 h 92"/>
                <a:gd name="T60" fmla="*/ 87 w 240"/>
                <a:gd name="T61" fmla="*/ 2 h 92"/>
                <a:gd name="T62" fmla="*/ 82 w 240"/>
                <a:gd name="T63" fmla="*/ 1 h 92"/>
                <a:gd name="T64" fmla="*/ 76 w 240"/>
                <a:gd name="T65" fmla="*/ 1 h 92"/>
                <a:gd name="T66" fmla="*/ 70 w 240"/>
                <a:gd name="T67" fmla="*/ 0 h 92"/>
                <a:gd name="T68" fmla="*/ 64 w 240"/>
                <a:gd name="T69" fmla="*/ 0 h 92"/>
                <a:gd name="T70" fmla="*/ 59 w 240"/>
                <a:gd name="T71" fmla="*/ 0 h 92"/>
                <a:gd name="T72" fmla="*/ 53 w 240"/>
                <a:gd name="T73" fmla="*/ 1 h 92"/>
                <a:gd name="T74" fmla="*/ 48 w 240"/>
                <a:gd name="T75" fmla="*/ 1 h 92"/>
                <a:gd name="T76" fmla="*/ 43 w 240"/>
                <a:gd name="T77" fmla="*/ 2 h 92"/>
                <a:gd name="T78" fmla="*/ 38 w 240"/>
                <a:gd name="T79" fmla="*/ 3 h 92"/>
                <a:gd name="T80" fmla="*/ 33 w 240"/>
                <a:gd name="T81" fmla="*/ 4 h 92"/>
                <a:gd name="T82" fmla="*/ 29 w 240"/>
                <a:gd name="T83" fmla="*/ 6 h 92"/>
                <a:gd name="T84" fmla="*/ 29 w 240"/>
                <a:gd name="T85" fmla="*/ 9 h 92"/>
                <a:gd name="T86" fmla="*/ 27 w 240"/>
                <a:gd name="T87" fmla="*/ 10 h 92"/>
                <a:gd name="T88" fmla="*/ 24 w 240"/>
                <a:gd name="T89" fmla="*/ 11 h 92"/>
                <a:gd name="T90" fmla="*/ 20 w 240"/>
                <a:gd name="T91" fmla="*/ 11 h 92"/>
                <a:gd name="T92" fmla="*/ 17 w 240"/>
                <a:gd name="T93" fmla="*/ 11 h 92"/>
                <a:gd name="T94" fmla="*/ 13 w 240"/>
                <a:gd name="T95" fmla="*/ 10 h 92"/>
                <a:gd name="T96" fmla="*/ 10 w 240"/>
                <a:gd name="T97" fmla="*/ 10 h 92"/>
                <a:gd name="T98" fmla="*/ 7 w 240"/>
                <a:gd name="T99" fmla="*/ 9 h 92"/>
                <a:gd name="T100" fmla="*/ 5 w 240"/>
                <a:gd name="T101" fmla="*/ 9 h 92"/>
                <a:gd name="T102" fmla="*/ 5 w 240"/>
                <a:gd name="T103" fmla="*/ 6 h 92"/>
                <a:gd name="T104" fmla="*/ 4 w 240"/>
                <a:gd name="T105" fmla="*/ 6 h 92"/>
                <a:gd name="T106" fmla="*/ 3 w 240"/>
                <a:gd name="T107" fmla="*/ 5 h 92"/>
                <a:gd name="T108" fmla="*/ 2 w 240"/>
                <a:gd name="T109" fmla="*/ 3 h 92"/>
                <a:gd name="T110" fmla="*/ 1 w 240"/>
                <a:gd name="T111" fmla="*/ 3 h 92"/>
                <a:gd name="T112" fmla="*/ 0 w 240"/>
                <a:gd name="T113" fmla="*/ 3 h 92"/>
                <a:gd name="T114" fmla="*/ 0 w 240"/>
                <a:gd name="T115" fmla="*/ 5 h 92"/>
                <a:gd name="T116" fmla="*/ 2 w 240"/>
                <a:gd name="T117" fmla="*/ 9 h 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0"/>
                <a:gd name="T178" fmla="*/ 0 h 92"/>
                <a:gd name="T179" fmla="*/ 240 w 240"/>
                <a:gd name="T180" fmla="*/ 92 h 9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0" h="92">
                  <a:moveTo>
                    <a:pt x="4" y="19"/>
                  </a:moveTo>
                  <a:lnTo>
                    <a:pt x="14" y="21"/>
                  </a:lnTo>
                  <a:lnTo>
                    <a:pt x="24" y="25"/>
                  </a:lnTo>
                  <a:lnTo>
                    <a:pt x="34" y="28"/>
                  </a:lnTo>
                  <a:lnTo>
                    <a:pt x="44" y="35"/>
                  </a:lnTo>
                  <a:lnTo>
                    <a:pt x="55" y="44"/>
                  </a:lnTo>
                  <a:lnTo>
                    <a:pt x="63" y="52"/>
                  </a:lnTo>
                  <a:lnTo>
                    <a:pt x="71" y="61"/>
                  </a:lnTo>
                  <a:lnTo>
                    <a:pt x="79" y="69"/>
                  </a:lnTo>
                  <a:lnTo>
                    <a:pt x="98" y="71"/>
                  </a:lnTo>
                  <a:lnTo>
                    <a:pt x="117" y="73"/>
                  </a:lnTo>
                  <a:lnTo>
                    <a:pt x="137" y="76"/>
                  </a:lnTo>
                  <a:lnTo>
                    <a:pt x="156" y="80"/>
                  </a:lnTo>
                  <a:lnTo>
                    <a:pt x="175" y="85"/>
                  </a:lnTo>
                  <a:lnTo>
                    <a:pt x="194" y="88"/>
                  </a:lnTo>
                  <a:lnTo>
                    <a:pt x="213" y="90"/>
                  </a:lnTo>
                  <a:lnTo>
                    <a:pt x="230" y="92"/>
                  </a:lnTo>
                  <a:lnTo>
                    <a:pt x="238" y="19"/>
                  </a:lnTo>
                  <a:lnTo>
                    <a:pt x="240" y="26"/>
                  </a:lnTo>
                  <a:lnTo>
                    <a:pt x="239" y="25"/>
                  </a:lnTo>
                  <a:lnTo>
                    <a:pt x="235" y="21"/>
                  </a:lnTo>
                  <a:lnTo>
                    <a:pt x="230" y="19"/>
                  </a:lnTo>
                  <a:lnTo>
                    <a:pt x="229" y="13"/>
                  </a:lnTo>
                  <a:lnTo>
                    <a:pt x="228" y="13"/>
                  </a:lnTo>
                  <a:lnTo>
                    <a:pt x="226" y="11"/>
                  </a:lnTo>
                  <a:lnTo>
                    <a:pt x="225" y="6"/>
                  </a:lnTo>
                  <a:lnTo>
                    <a:pt x="215" y="6"/>
                  </a:lnTo>
                  <a:lnTo>
                    <a:pt x="206" y="6"/>
                  </a:lnTo>
                  <a:lnTo>
                    <a:pt x="195" y="4"/>
                  </a:lnTo>
                  <a:lnTo>
                    <a:pt x="185" y="4"/>
                  </a:lnTo>
                  <a:lnTo>
                    <a:pt x="173" y="4"/>
                  </a:lnTo>
                  <a:lnTo>
                    <a:pt x="163" y="2"/>
                  </a:lnTo>
                  <a:lnTo>
                    <a:pt x="151" y="2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117" y="0"/>
                  </a:lnTo>
                  <a:lnTo>
                    <a:pt x="106" y="2"/>
                  </a:lnTo>
                  <a:lnTo>
                    <a:pt x="95" y="2"/>
                  </a:lnTo>
                  <a:lnTo>
                    <a:pt x="85" y="4"/>
                  </a:lnTo>
                  <a:lnTo>
                    <a:pt x="75" y="6"/>
                  </a:lnTo>
                  <a:lnTo>
                    <a:pt x="65" y="9"/>
                  </a:lnTo>
                  <a:lnTo>
                    <a:pt x="57" y="13"/>
                  </a:lnTo>
                  <a:lnTo>
                    <a:pt x="57" y="19"/>
                  </a:lnTo>
                  <a:lnTo>
                    <a:pt x="53" y="21"/>
                  </a:lnTo>
                  <a:lnTo>
                    <a:pt x="47" y="23"/>
                  </a:lnTo>
                  <a:lnTo>
                    <a:pt x="40" y="23"/>
                  </a:lnTo>
                  <a:lnTo>
                    <a:pt x="34" y="23"/>
                  </a:lnTo>
                  <a:lnTo>
                    <a:pt x="26" y="21"/>
                  </a:lnTo>
                  <a:lnTo>
                    <a:pt x="19" y="21"/>
                  </a:lnTo>
                  <a:lnTo>
                    <a:pt x="14" y="19"/>
                  </a:lnTo>
                  <a:lnTo>
                    <a:pt x="10" y="19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5" y="11"/>
                  </a:lnTo>
                  <a:lnTo>
                    <a:pt x="4" y="6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4" name="Freeform 76"/>
            <p:cNvSpPr>
              <a:spLocks/>
            </p:cNvSpPr>
            <p:nvPr/>
          </p:nvSpPr>
          <p:spPr bwMode="auto">
            <a:xfrm>
              <a:off x="969" y="1815"/>
              <a:ext cx="79" cy="57"/>
            </a:xfrm>
            <a:custGeom>
              <a:avLst/>
              <a:gdLst>
                <a:gd name="T0" fmla="*/ 29 w 156"/>
                <a:gd name="T1" fmla="*/ 6 h 116"/>
                <a:gd name="T2" fmla="*/ 23 w 156"/>
                <a:gd name="T3" fmla="*/ 1 h 116"/>
                <a:gd name="T4" fmla="*/ 18 w 156"/>
                <a:gd name="T5" fmla="*/ 0 h 116"/>
                <a:gd name="T6" fmla="*/ 13 w 156"/>
                <a:gd name="T7" fmla="*/ 2 h 116"/>
                <a:gd name="T8" fmla="*/ 9 w 156"/>
                <a:gd name="T9" fmla="*/ 5 h 116"/>
                <a:gd name="T10" fmla="*/ 6 w 156"/>
                <a:gd name="T11" fmla="*/ 11 h 116"/>
                <a:gd name="T12" fmla="*/ 9 w 156"/>
                <a:gd name="T13" fmla="*/ 7 h 116"/>
                <a:gd name="T14" fmla="*/ 5 w 156"/>
                <a:gd name="T15" fmla="*/ 8 h 116"/>
                <a:gd name="T16" fmla="*/ 6 w 156"/>
                <a:gd name="T17" fmla="*/ 7 h 116"/>
                <a:gd name="T18" fmla="*/ 5 w 156"/>
                <a:gd name="T19" fmla="*/ 10 h 116"/>
                <a:gd name="T20" fmla="*/ 7 w 156"/>
                <a:gd name="T21" fmla="*/ 9 h 116"/>
                <a:gd name="T22" fmla="*/ 7 w 156"/>
                <a:gd name="T23" fmla="*/ 11 h 116"/>
                <a:gd name="T24" fmla="*/ 5 w 156"/>
                <a:gd name="T25" fmla="*/ 25 h 116"/>
                <a:gd name="T26" fmla="*/ 11 w 156"/>
                <a:gd name="T27" fmla="*/ 30 h 116"/>
                <a:gd name="T28" fmla="*/ 18 w 156"/>
                <a:gd name="T29" fmla="*/ 34 h 116"/>
                <a:gd name="T30" fmla="*/ 26 w 156"/>
                <a:gd name="T31" fmla="*/ 36 h 116"/>
                <a:gd name="T32" fmla="*/ 30 w 156"/>
                <a:gd name="T33" fmla="*/ 42 h 116"/>
                <a:gd name="T34" fmla="*/ 42 w 156"/>
                <a:gd name="T35" fmla="*/ 45 h 116"/>
                <a:gd name="T36" fmla="*/ 55 w 156"/>
                <a:gd name="T37" fmla="*/ 49 h 116"/>
                <a:gd name="T38" fmla="*/ 67 w 156"/>
                <a:gd name="T39" fmla="*/ 54 h 116"/>
                <a:gd name="T40" fmla="*/ 79 w 156"/>
                <a:gd name="T41" fmla="*/ 57 h 116"/>
                <a:gd name="T42" fmla="*/ 76 w 156"/>
                <a:gd name="T43" fmla="*/ 47 h 116"/>
                <a:gd name="T44" fmla="*/ 70 w 156"/>
                <a:gd name="T45" fmla="*/ 42 h 116"/>
                <a:gd name="T46" fmla="*/ 68 w 156"/>
                <a:gd name="T47" fmla="*/ 37 h 116"/>
                <a:gd name="T48" fmla="*/ 65 w 156"/>
                <a:gd name="T49" fmla="*/ 31 h 116"/>
                <a:gd name="T50" fmla="*/ 62 w 156"/>
                <a:gd name="T51" fmla="*/ 29 h 116"/>
                <a:gd name="T52" fmla="*/ 59 w 156"/>
                <a:gd name="T53" fmla="*/ 28 h 116"/>
                <a:gd name="T54" fmla="*/ 56 w 156"/>
                <a:gd name="T55" fmla="*/ 23 h 116"/>
                <a:gd name="T56" fmla="*/ 51 w 156"/>
                <a:gd name="T57" fmla="*/ 19 h 116"/>
                <a:gd name="T58" fmla="*/ 45 w 156"/>
                <a:gd name="T59" fmla="*/ 15 h 116"/>
                <a:gd name="T60" fmla="*/ 39 w 156"/>
                <a:gd name="T61" fmla="*/ 15 h 116"/>
                <a:gd name="T62" fmla="*/ 48 w 156"/>
                <a:gd name="T63" fmla="*/ 17 h 116"/>
                <a:gd name="T64" fmla="*/ 48 w 156"/>
                <a:gd name="T65" fmla="*/ 16 h 116"/>
                <a:gd name="T66" fmla="*/ 44 w 156"/>
                <a:gd name="T67" fmla="*/ 12 h 116"/>
                <a:gd name="T68" fmla="*/ 39 w 156"/>
                <a:gd name="T69" fmla="*/ 7 h 116"/>
                <a:gd name="T70" fmla="*/ 35 w 156"/>
                <a:gd name="T71" fmla="*/ 6 h 116"/>
                <a:gd name="T72" fmla="*/ 32 w 156"/>
                <a:gd name="T73" fmla="*/ 3 h 1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6"/>
                <a:gd name="T112" fmla="*/ 0 h 116"/>
                <a:gd name="T113" fmla="*/ 156 w 156"/>
                <a:gd name="T114" fmla="*/ 116 h 11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6" h="116">
                  <a:moveTo>
                    <a:pt x="64" y="14"/>
                  </a:moveTo>
                  <a:lnTo>
                    <a:pt x="57" y="12"/>
                  </a:lnTo>
                  <a:lnTo>
                    <a:pt x="50" y="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1" y="2"/>
                  </a:lnTo>
                  <a:lnTo>
                    <a:pt x="26" y="4"/>
                  </a:lnTo>
                  <a:lnTo>
                    <a:pt x="22" y="7"/>
                  </a:lnTo>
                  <a:lnTo>
                    <a:pt x="18" y="11"/>
                  </a:lnTo>
                  <a:lnTo>
                    <a:pt x="14" y="16"/>
                  </a:lnTo>
                  <a:lnTo>
                    <a:pt x="11" y="23"/>
                  </a:lnTo>
                  <a:lnTo>
                    <a:pt x="8" y="30"/>
                  </a:lnTo>
                  <a:lnTo>
                    <a:pt x="17" y="14"/>
                  </a:lnTo>
                  <a:lnTo>
                    <a:pt x="17" y="11"/>
                  </a:lnTo>
                  <a:lnTo>
                    <a:pt x="10" y="16"/>
                  </a:lnTo>
                  <a:lnTo>
                    <a:pt x="0" y="30"/>
                  </a:lnTo>
                  <a:lnTo>
                    <a:pt x="12" y="14"/>
                  </a:lnTo>
                  <a:lnTo>
                    <a:pt x="15" y="12"/>
                  </a:lnTo>
                  <a:lnTo>
                    <a:pt x="10" y="21"/>
                  </a:lnTo>
                  <a:lnTo>
                    <a:pt x="0" y="43"/>
                  </a:lnTo>
                  <a:lnTo>
                    <a:pt x="13" y="19"/>
                  </a:lnTo>
                  <a:lnTo>
                    <a:pt x="17" y="14"/>
                  </a:lnTo>
                  <a:lnTo>
                    <a:pt x="14" y="23"/>
                  </a:lnTo>
                  <a:lnTo>
                    <a:pt x="8" y="43"/>
                  </a:lnTo>
                  <a:lnTo>
                    <a:pt x="10" y="50"/>
                  </a:lnTo>
                  <a:lnTo>
                    <a:pt x="14" y="57"/>
                  </a:lnTo>
                  <a:lnTo>
                    <a:pt x="21" y="62"/>
                  </a:lnTo>
                  <a:lnTo>
                    <a:pt x="29" y="66"/>
                  </a:lnTo>
                  <a:lnTo>
                    <a:pt x="36" y="69"/>
                  </a:lnTo>
                  <a:lnTo>
                    <a:pt x="45" y="71"/>
                  </a:lnTo>
                  <a:lnTo>
                    <a:pt x="51" y="73"/>
                  </a:lnTo>
                  <a:lnTo>
                    <a:pt x="55" y="73"/>
                  </a:lnTo>
                  <a:lnTo>
                    <a:pt x="60" y="86"/>
                  </a:lnTo>
                  <a:lnTo>
                    <a:pt x="71" y="88"/>
                  </a:lnTo>
                  <a:lnTo>
                    <a:pt x="83" y="91"/>
                  </a:lnTo>
                  <a:lnTo>
                    <a:pt x="95" y="95"/>
                  </a:lnTo>
                  <a:lnTo>
                    <a:pt x="108" y="100"/>
                  </a:lnTo>
                  <a:lnTo>
                    <a:pt x="119" y="107"/>
                  </a:lnTo>
                  <a:lnTo>
                    <a:pt x="132" y="110"/>
                  </a:lnTo>
                  <a:lnTo>
                    <a:pt x="144" y="114"/>
                  </a:lnTo>
                  <a:lnTo>
                    <a:pt x="156" y="116"/>
                  </a:lnTo>
                  <a:lnTo>
                    <a:pt x="154" y="105"/>
                  </a:lnTo>
                  <a:lnTo>
                    <a:pt x="151" y="95"/>
                  </a:lnTo>
                  <a:lnTo>
                    <a:pt x="144" y="88"/>
                  </a:lnTo>
                  <a:lnTo>
                    <a:pt x="138" y="86"/>
                  </a:lnTo>
                  <a:lnTo>
                    <a:pt x="137" y="81"/>
                  </a:lnTo>
                  <a:lnTo>
                    <a:pt x="134" y="76"/>
                  </a:lnTo>
                  <a:lnTo>
                    <a:pt x="130" y="71"/>
                  </a:lnTo>
                  <a:lnTo>
                    <a:pt x="129" y="64"/>
                  </a:lnTo>
                  <a:lnTo>
                    <a:pt x="126" y="62"/>
                  </a:lnTo>
                  <a:lnTo>
                    <a:pt x="122" y="60"/>
                  </a:lnTo>
                  <a:lnTo>
                    <a:pt x="119" y="59"/>
                  </a:lnTo>
                  <a:lnTo>
                    <a:pt x="116" y="57"/>
                  </a:lnTo>
                  <a:lnTo>
                    <a:pt x="115" y="52"/>
                  </a:lnTo>
                  <a:lnTo>
                    <a:pt x="111" y="47"/>
                  </a:lnTo>
                  <a:lnTo>
                    <a:pt x="107" y="42"/>
                  </a:lnTo>
                  <a:lnTo>
                    <a:pt x="100" y="38"/>
                  </a:lnTo>
                  <a:lnTo>
                    <a:pt x="94" y="35"/>
                  </a:lnTo>
                  <a:lnTo>
                    <a:pt x="88" y="31"/>
                  </a:lnTo>
                  <a:lnTo>
                    <a:pt x="82" y="30"/>
                  </a:lnTo>
                  <a:lnTo>
                    <a:pt x="77" y="30"/>
                  </a:lnTo>
                  <a:lnTo>
                    <a:pt x="89" y="33"/>
                  </a:lnTo>
                  <a:lnTo>
                    <a:pt x="95" y="35"/>
                  </a:lnTo>
                  <a:lnTo>
                    <a:pt x="97" y="35"/>
                  </a:lnTo>
                  <a:lnTo>
                    <a:pt x="95" y="33"/>
                  </a:lnTo>
                  <a:lnTo>
                    <a:pt x="92" y="30"/>
                  </a:lnTo>
                  <a:lnTo>
                    <a:pt x="87" y="24"/>
                  </a:lnTo>
                  <a:lnTo>
                    <a:pt x="82" y="19"/>
                  </a:lnTo>
                  <a:lnTo>
                    <a:pt x="77" y="14"/>
                  </a:lnTo>
                  <a:lnTo>
                    <a:pt x="73" y="14"/>
                  </a:lnTo>
                  <a:lnTo>
                    <a:pt x="69" y="12"/>
                  </a:lnTo>
                  <a:lnTo>
                    <a:pt x="65" y="11"/>
                  </a:lnTo>
                  <a:lnTo>
                    <a:pt x="64" y="7"/>
                  </a:lnTo>
                  <a:lnTo>
                    <a:pt x="64" y="14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5" name="Freeform 77"/>
            <p:cNvSpPr>
              <a:spLocks/>
            </p:cNvSpPr>
            <p:nvPr/>
          </p:nvSpPr>
          <p:spPr bwMode="auto">
            <a:xfrm>
              <a:off x="867" y="1689"/>
              <a:ext cx="132" cy="52"/>
            </a:xfrm>
            <a:custGeom>
              <a:avLst/>
              <a:gdLst>
                <a:gd name="T0" fmla="*/ 127 w 265"/>
                <a:gd name="T1" fmla="*/ 10 h 105"/>
                <a:gd name="T2" fmla="*/ 118 w 265"/>
                <a:gd name="T3" fmla="*/ 5 h 105"/>
                <a:gd name="T4" fmla="*/ 109 w 265"/>
                <a:gd name="T5" fmla="*/ 1 h 105"/>
                <a:gd name="T6" fmla="*/ 102 w 265"/>
                <a:gd name="T7" fmla="*/ 0 h 105"/>
                <a:gd name="T8" fmla="*/ 94 w 265"/>
                <a:gd name="T9" fmla="*/ 0 h 105"/>
                <a:gd name="T10" fmla="*/ 86 w 265"/>
                <a:gd name="T11" fmla="*/ 1 h 105"/>
                <a:gd name="T12" fmla="*/ 79 w 265"/>
                <a:gd name="T13" fmla="*/ 2 h 105"/>
                <a:gd name="T14" fmla="*/ 72 w 265"/>
                <a:gd name="T15" fmla="*/ 5 h 105"/>
                <a:gd name="T16" fmla="*/ 64 w 265"/>
                <a:gd name="T17" fmla="*/ 7 h 105"/>
                <a:gd name="T18" fmla="*/ 58 w 265"/>
                <a:gd name="T19" fmla="*/ 11 h 105"/>
                <a:gd name="T20" fmla="*/ 51 w 265"/>
                <a:gd name="T21" fmla="*/ 14 h 105"/>
                <a:gd name="T22" fmla="*/ 43 w 265"/>
                <a:gd name="T23" fmla="*/ 18 h 105"/>
                <a:gd name="T24" fmla="*/ 37 w 265"/>
                <a:gd name="T25" fmla="*/ 21 h 105"/>
                <a:gd name="T26" fmla="*/ 29 w 265"/>
                <a:gd name="T27" fmla="*/ 25 h 105"/>
                <a:gd name="T28" fmla="*/ 22 w 265"/>
                <a:gd name="T29" fmla="*/ 27 h 105"/>
                <a:gd name="T30" fmla="*/ 14 w 265"/>
                <a:gd name="T31" fmla="*/ 28 h 105"/>
                <a:gd name="T32" fmla="*/ 6 w 265"/>
                <a:gd name="T33" fmla="*/ 29 h 105"/>
                <a:gd name="T34" fmla="*/ 6 w 265"/>
                <a:gd name="T35" fmla="*/ 32 h 105"/>
                <a:gd name="T36" fmla="*/ 4 w 265"/>
                <a:gd name="T37" fmla="*/ 33 h 105"/>
                <a:gd name="T38" fmla="*/ 2 w 265"/>
                <a:gd name="T39" fmla="*/ 35 h 105"/>
                <a:gd name="T40" fmla="*/ 0 w 265"/>
                <a:gd name="T41" fmla="*/ 36 h 105"/>
                <a:gd name="T42" fmla="*/ 3 w 265"/>
                <a:gd name="T43" fmla="*/ 34 h 105"/>
                <a:gd name="T44" fmla="*/ 3 w 265"/>
                <a:gd name="T45" fmla="*/ 36 h 105"/>
                <a:gd name="T46" fmla="*/ 2 w 265"/>
                <a:gd name="T47" fmla="*/ 38 h 105"/>
                <a:gd name="T48" fmla="*/ 0 w 265"/>
                <a:gd name="T49" fmla="*/ 44 h 105"/>
                <a:gd name="T50" fmla="*/ 1 w 265"/>
                <a:gd name="T51" fmla="*/ 44 h 105"/>
                <a:gd name="T52" fmla="*/ 3 w 265"/>
                <a:gd name="T53" fmla="*/ 45 h 105"/>
                <a:gd name="T54" fmla="*/ 4 w 265"/>
                <a:gd name="T55" fmla="*/ 47 h 105"/>
                <a:gd name="T56" fmla="*/ 4 w 265"/>
                <a:gd name="T57" fmla="*/ 50 h 105"/>
                <a:gd name="T58" fmla="*/ 10 w 265"/>
                <a:gd name="T59" fmla="*/ 50 h 105"/>
                <a:gd name="T60" fmla="*/ 16 w 265"/>
                <a:gd name="T61" fmla="*/ 50 h 105"/>
                <a:gd name="T62" fmla="*/ 23 w 265"/>
                <a:gd name="T63" fmla="*/ 51 h 105"/>
                <a:gd name="T64" fmla="*/ 30 w 265"/>
                <a:gd name="T65" fmla="*/ 51 h 105"/>
                <a:gd name="T66" fmla="*/ 37 w 265"/>
                <a:gd name="T67" fmla="*/ 51 h 105"/>
                <a:gd name="T68" fmla="*/ 43 w 265"/>
                <a:gd name="T69" fmla="*/ 51 h 105"/>
                <a:gd name="T70" fmla="*/ 51 w 265"/>
                <a:gd name="T71" fmla="*/ 52 h 105"/>
                <a:gd name="T72" fmla="*/ 58 w 265"/>
                <a:gd name="T73" fmla="*/ 51 h 105"/>
                <a:gd name="T74" fmla="*/ 65 w 265"/>
                <a:gd name="T75" fmla="*/ 51 h 105"/>
                <a:gd name="T76" fmla="*/ 72 w 265"/>
                <a:gd name="T77" fmla="*/ 51 h 105"/>
                <a:gd name="T78" fmla="*/ 79 w 265"/>
                <a:gd name="T79" fmla="*/ 49 h 105"/>
                <a:gd name="T80" fmla="*/ 85 w 265"/>
                <a:gd name="T81" fmla="*/ 47 h 105"/>
                <a:gd name="T82" fmla="*/ 92 w 265"/>
                <a:gd name="T83" fmla="*/ 44 h 105"/>
                <a:gd name="T84" fmla="*/ 97 w 265"/>
                <a:gd name="T85" fmla="*/ 41 h 105"/>
                <a:gd name="T86" fmla="*/ 103 w 265"/>
                <a:gd name="T87" fmla="*/ 38 h 105"/>
                <a:gd name="T88" fmla="*/ 108 w 265"/>
                <a:gd name="T89" fmla="*/ 32 h 105"/>
                <a:gd name="T90" fmla="*/ 108 w 265"/>
                <a:gd name="T91" fmla="*/ 29 h 105"/>
                <a:gd name="T92" fmla="*/ 117 w 265"/>
                <a:gd name="T93" fmla="*/ 29 h 105"/>
                <a:gd name="T94" fmla="*/ 119 w 265"/>
                <a:gd name="T95" fmla="*/ 21 h 105"/>
                <a:gd name="T96" fmla="*/ 126 w 265"/>
                <a:gd name="T97" fmla="*/ 21 h 105"/>
                <a:gd name="T98" fmla="*/ 128 w 265"/>
                <a:gd name="T99" fmla="*/ 17 h 105"/>
                <a:gd name="T100" fmla="*/ 131 w 265"/>
                <a:gd name="T101" fmla="*/ 10 h 105"/>
                <a:gd name="T102" fmla="*/ 132 w 265"/>
                <a:gd name="T103" fmla="*/ 7 h 105"/>
                <a:gd name="T104" fmla="*/ 127 w 265"/>
                <a:gd name="T105" fmla="*/ 10 h 1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65"/>
                <a:gd name="T160" fmla="*/ 0 h 105"/>
                <a:gd name="T161" fmla="*/ 265 w 265"/>
                <a:gd name="T162" fmla="*/ 105 h 10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65" h="105">
                  <a:moveTo>
                    <a:pt x="255" y="21"/>
                  </a:moveTo>
                  <a:lnTo>
                    <a:pt x="237" y="10"/>
                  </a:lnTo>
                  <a:lnTo>
                    <a:pt x="219" y="3"/>
                  </a:lnTo>
                  <a:lnTo>
                    <a:pt x="204" y="0"/>
                  </a:lnTo>
                  <a:lnTo>
                    <a:pt x="188" y="0"/>
                  </a:lnTo>
                  <a:lnTo>
                    <a:pt x="172" y="2"/>
                  </a:lnTo>
                  <a:lnTo>
                    <a:pt x="158" y="5"/>
                  </a:lnTo>
                  <a:lnTo>
                    <a:pt x="144" y="10"/>
                  </a:lnTo>
                  <a:lnTo>
                    <a:pt x="129" y="15"/>
                  </a:lnTo>
                  <a:lnTo>
                    <a:pt x="116" y="22"/>
                  </a:lnTo>
                  <a:lnTo>
                    <a:pt x="102" y="29"/>
                  </a:lnTo>
                  <a:lnTo>
                    <a:pt x="87" y="36"/>
                  </a:lnTo>
                  <a:lnTo>
                    <a:pt x="74" y="43"/>
                  </a:lnTo>
                  <a:lnTo>
                    <a:pt x="59" y="50"/>
                  </a:lnTo>
                  <a:lnTo>
                    <a:pt x="44" y="55"/>
                  </a:lnTo>
                  <a:lnTo>
                    <a:pt x="29" y="57"/>
                  </a:lnTo>
                  <a:lnTo>
                    <a:pt x="13" y="58"/>
                  </a:lnTo>
                  <a:lnTo>
                    <a:pt x="12" y="64"/>
                  </a:lnTo>
                  <a:lnTo>
                    <a:pt x="9" y="67"/>
                  </a:lnTo>
                  <a:lnTo>
                    <a:pt x="4" y="71"/>
                  </a:lnTo>
                  <a:lnTo>
                    <a:pt x="0" y="72"/>
                  </a:lnTo>
                  <a:lnTo>
                    <a:pt x="6" y="69"/>
                  </a:lnTo>
                  <a:lnTo>
                    <a:pt x="6" y="72"/>
                  </a:lnTo>
                  <a:lnTo>
                    <a:pt x="4" y="77"/>
                  </a:lnTo>
                  <a:lnTo>
                    <a:pt x="0" y="88"/>
                  </a:lnTo>
                  <a:lnTo>
                    <a:pt x="3" y="89"/>
                  </a:lnTo>
                  <a:lnTo>
                    <a:pt x="6" y="91"/>
                  </a:lnTo>
                  <a:lnTo>
                    <a:pt x="8" y="95"/>
                  </a:lnTo>
                  <a:lnTo>
                    <a:pt x="9" y="100"/>
                  </a:lnTo>
                  <a:lnTo>
                    <a:pt x="20" y="100"/>
                  </a:lnTo>
                  <a:lnTo>
                    <a:pt x="33" y="100"/>
                  </a:lnTo>
                  <a:lnTo>
                    <a:pt x="46" y="102"/>
                  </a:lnTo>
                  <a:lnTo>
                    <a:pt x="60" y="103"/>
                  </a:lnTo>
                  <a:lnTo>
                    <a:pt x="74" y="103"/>
                  </a:lnTo>
                  <a:lnTo>
                    <a:pt x="87" y="103"/>
                  </a:lnTo>
                  <a:lnTo>
                    <a:pt x="102" y="105"/>
                  </a:lnTo>
                  <a:lnTo>
                    <a:pt x="117" y="103"/>
                  </a:lnTo>
                  <a:lnTo>
                    <a:pt x="130" y="103"/>
                  </a:lnTo>
                  <a:lnTo>
                    <a:pt x="144" y="102"/>
                  </a:lnTo>
                  <a:lnTo>
                    <a:pt x="158" y="98"/>
                  </a:lnTo>
                  <a:lnTo>
                    <a:pt x="171" y="95"/>
                  </a:lnTo>
                  <a:lnTo>
                    <a:pt x="184" y="89"/>
                  </a:lnTo>
                  <a:lnTo>
                    <a:pt x="195" y="83"/>
                  </a:lnTo>
                  <a:lnTo>
                    <a:pt x="207" y="76"/>
                  </a:lnTo>
                  <a:lnTo>
                    <a:pt x="217" y="65"/>
                  </a:lnTo>
                  <a:lnTo>
                    <a:pt x="217" y="58"/>
                  </a:lnTo>
                  <a:lnTo>
                    <a:pt x="234" y="58"/>
                  </a:lnTo>
                  <a:lnTo>
                    <a:pt x="238" y="43"/>
                  </a:lnTo>
                  <a:lnTo>
                    <a:pt x="252" y="43"/>
                  </a:lnTo>
                  <a:lnTo>
                    <a:pt x="256" y="34"/>
                  </a:lnTo>
                  <a:lnTo>
                    <a:pt x="262" y="21"/>
                  </a:lnTo>
                  <a:lnTo>
                    <a:pt x="265" y="14"/>
                  </a:lnTo>
                  <a:lnTo>
                    <a:pt x="255" y="21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6" name="Freeform 78"/>
            <p:cNvSpPr>
              <a:spLocks/>
            </p:cNvSpPr>
            <p:nvPr/>
          </p:nvSpPr>
          <p:spPr bwMode="auto">
            <a:xfrm>
              <a:off x="768" y="1776"/>
              <a:ext cx="89" cy="33"/>
            </a:xfrm>
            <a:custGeom>
              <a:avLst/>
              <a:gdLst>
                <a:gd name="T0" fmla="*/ 0 w 178"/>
                <a:gd name="T1" fmla="*/ 3 h 68"/>
                <a:gd name="T2" fmla="*/ 4 w 178"/>
                <a:gd name="T3" fmla="*/ 3 h 68"/>
                <a:gd name="T4" fmla="*/ 9 w 178"/>
                <a:gd name="T5" fmla="*/ 2 h 68"/>
                <a:gd name="T6" fmla="*/ 15 w 178"/>
                <a:gd name="T7" fmla="*/ 2 h 68"/>
                <a:gd name="T8" fmla="*/ 22 w 178"/>
                <a:gd name="T9" fmla="*/ 1 h 68"/>
                <a:gd name="T10" fmla="*/ 29 w 178"/>
                <a:gd name="T11" fmla="*/ 1 h 68"/>
                <a:gd name="T12" fmla="*/ 36 w 178"/>
                <a:gd name="T13" fmla="*/ 0 h 68"/>
                <a:gd name="T14" fmla="*/ 44 w 178"/>
                <a:gd name="T15" fmla="*/ 0 h 68"/>
                <a:gd name="T16" fmla="*/ 52 w 178"/>
                <a:gd name="T17" fmla="*/ 1 h 68"/>
                <a:gd name="T18" fmla="*/ 59 w 178"/>
                <a:gd name="T19" fmla="*/ 2 h 68"/>
                <a:gd name="T20" fmla="*/ 66 w 178"/>
                <a:gd name="T21" fmla="*/ 3 h 68"/>
                <a:gd name="T22" fmla="*/ 72 w 178"/>
                <a:gd name="T23" fmla="*/ 5 h 68"/>
                <a:gd name="T24" fmla="*/ 78 w 178"/>
                <a:gd name="T25" fmla="*/ 8 h 68"/>
                <a:gd name="T26" fmla="*/ 83 w 178"/>
                <a:gd name="T27" fmla="*/ 11 h 68"/>
                <a:gd name="T28" fmla="*/ 86 w 178"/>
                <a:gd name="T29" fmla="*/ 16 h 68"/>
                <a:gd name="T30" fmla="*/ 88 w 178"/>
                <a:gd name="T31" fmla="*/ 21 h 68"/>
                <a:gd name="T32" fmla="*/ 89 w 178"/>
                <a:gd name="T33" fmla="*/ 28 h 68"/>
                <a:gd name="T34" fmla="*/ 83 w 178"/>
                <a:gd name="T35" fmla="*/ 29 h 68"/>
                <a:gd name="T36" fmla="*/ 74 w 178"/>
                <a:gd name="T37" fmla="*/ 30 h 68"/>
                <a:gd name="T38" fmla="*/ 64 w 178"/>
                <a:gd name="T39" fmla="*/ 31 h 68"/>
                <a:gd name="T40" fmla="*/ 54 w 178"/>
                <a:gd name="T41" fmla="*/ 32 h 68"/>
                <a:gd name="T42" fmla="*/ 44 w 178"/>
                <a:gd name="T43" fmla="*/ 33 h 68"/>
                <a:gd name="T44" fmla="*/ 35 w 178"/>
                <a:gd name="T45" fmla="*/ 32 h 68"/>
                <a:gd name="T46" fmla="*/ 27 w 178"/>
                <a:gd name="T47" fmla="*/ 30 h 68"/>
                <a:gd name="T48" fmla="*/ 22 w 178"/>
                <a:gd name="T49" fmla="*/ 24 h 68"/>
                <a:gd name="T50" fmla="*/ 20 w 178"/>
                <a:gd name="T51" fmla="*/ 24 h 68"/>
                <a:gd name="T52" fmla="*/ 17 w 178"/>
                <a:gd name="T53" fmla="*/ 22 h 68"/>
                <a:gd name="T54" fmla="*/ 14 w 178"/>
                <a:gd name="T55" fmla="*/ 18 h 68"/>
                <a:gd name="T56" fmla="*/ 13 w 178"/>
                <a:gd name="T57" fmla="*/ 14 h 68"/>
                <a:gd name="T58" fmla="*/ 12 w 178"/>
                <a:gd name="T59" fmla="*/ 10 h 68"/>
                <a:gd name="T60" fmla="*/ 12 w 178"/>
                <a:gd name="T61" fmla="*/ 12 h 68"/>
                <a:gd name="T62" fmla="*/ 12 w 178"/>
                <a:gd name="T63" fmla="*/ 11 h 68"/>
                <a:gd name="T64" fmla="*/ 10 w 178"/>
                <a:gd name="T65" fmla="*/ 11 h 68"/>
                <a:gd name="T66" fmla="*/ 7 w 178"/>
                <a:gd name="T67" fmla="*/ 10 h 68"/>
                <a:gd name="T68" fmla="*/ 7 w 178"/>
                <a:gd name="T69" fmla="*/ 7 h 68"/>
                <a:gd name="T70" fmla="*/ 6 w 178"/>
                <a:gd name="T71" fmla="*/ 6 h 68"/>
                <a:gd name="T72" fmla="*/ 5 w 178"/>
                <a:gd name="T73" fmla="*/ 6 h 68"/>
                <a:gd name="T74" fmla="*/ 5 w 178"/>
                <a:gd name="T75" fmla="*/ 3 h 68"/>
                <a:gd name="T76" fmla="*/ 0 w 178"/>
                <a:gd name="T77" fmla="*/ 3 h 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78"/>
                <a:gd name="T118" fmla="*/ 0 h 68"/>
                <a:gd name="T119" fmla="*/ 178 w 178"/>
                <a:gd name="T120" fmla="*/ 68 h 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78" h="68">
                  <a:moveTo>
                    <a:pt x="0" y="6"/>
                  </a:moveTo>
                  <a:lnTo>
                    <a:pt x="8" y="6"/>
                  </a:lnTo>
                  <a:lnTo>
                    <a:pt x="18" y="4"/>
                  </a:lnTo>
                  <a:lnTo>
                    <a:pt x="29" y="4"/>
                  </a:lnTo>
                  <a:lnTo>
                    <a:pt x="43" y="2"/>
                  </a:lnTo>
                  <a:lnTo>
                    <a:pt x="57" y="2"/>
                  </a:lnTo>
                  <a:lnTo>
                    <a:pt x="72" y="0"/>
                  </a:lnTo>
                  <a:lnTo>
                    <a:pt x="87" y="0"/>
                  </a:lnTo>
                  <a:lnTo>
                    <a:pt x="103" y="2"/>
                  </a:lnTo>
                  <a:lnTo>
                    <a:pt x="117" y="4"/>
                  </a:lnTo>
                  <a:lnTo>
                    <a:pt x="131" y="6"/>
                  </a:lnTo>
                  <a:lnTo>
                    <a:pt x="144" y="11"/>
                  </a:lnTo>
                  <a:lnTo>
                    <a:pt x="155" y="16"/>
                  </a:lnTo>
                  <a:lnTo>
                    <a:pt x="165" y="23"/>
                  </a:lnTo>
                  <a:lnTo>
                    <a:pt x="172" y="33"/>
                  </a:lnTo>
                  <a:lnTo>
                    <a:pt x="176" y="43"/>
                  </a:lnTo>
                  <a:lnTo>
                    <a:pt x="178" y="57"/>
                  </a:lnTo>
                  <a:lnTo>
                    <a:pt x="165" y="59"/>
                  </a:lnTo>
                  <a:lnTo>
                    <a:pt x="148" y="61"/>
                  </a:lnTo>
                  <a:lnTo>
                    <a:pt x="128" y="64"/>
                  </a:lnTo>
                  <a:lnTo>
                    <a:pt x="108" y="66"/>
                  </a:lnTo>
                  <a:lnTo>
                    <a:pt x="88" y="68"/>
                  </a:lnTo>
                  <a:lnTo>
                    <a:pt x="69" y="66"/>
                  </a:lnTo>
                  <a:lnTo>
                    <a:pt x="54" y="61"/>
                  </a:lnTo>
                  <a:lnTo>
                    <a:pt x="44" y="50"/>
                  </a:lnTo>
                  <a:lnTo>
                    <a:pt x="40" y="49"/>
                  </a:lnTo>
                  <a:lnTo>
                    <a:pt x="33" y="45"/>
                  </a:lnTo>
                  <a:lnTo>
                    <a:pt x="28" y="38"/>
                  </a:lnTo>
                  <a:lnTo>
                    <a:pt x="26" y="28"/>
                  </a:lnTo>
                  <a:lnTo>
                    <a:pt x="23" y="21"/>
                  </a:lnTo>
                  <a:lnTo>
                    <a:pt x="24" y="25"/>
                  </a:lnTo>
                  <a:lnTo>
                    <a:pt x="23" y="23"/>
                  </a:lnTo>
                  <a:lnTo>
                    <a:pt x="20" y="23"/>
                  </a:lnTo>
                  <a:lnTo>
                    <a:pt x="14" y="21"/>
                  </a:lnTo>
                  <a:lnTo>
                    <a:pt x="13" y="14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7" name="Freeform 79"/>
            <p:cNvSpPr>
              <a:spLocks/>
            </p:cNvSpPr>
            <p:nvPr/>
          </p:nvSpPr>
          <p:spPr bwMode="auto">
            <a:xfrm>
              <a:off x="733" y="1647"/>
              <a:ext cx="76" cy="28"/>
            </a:xfrm>
            <a:custGeom>
              <a:avLst/>
              <a:gdLst>
                <a:gd name="T0" fmla="*/ 6 w 152"/>
                <a:gd name="T1" fmla="*/ 7 h 56"/>
                <a:gd name="T2" fmla="*/ 76 w 152"/>
                <a:gd name="T3" fmla="*/ 0 h 56"/>
                <a:gd name="T4" fmla="*/ 76 w 152"/>
                <a:gd name="T5" fmla="*/ 9 h 56"/>
                <a:gd name="T6" fmla="*/ 75 w 152"/>
                <a:gd name="T7" fmla="*/ 16 h 56"/>
                <a:gd name="T8" fmla="*/ 72 w 152"/>
                <a:gd name="T9" fmla="*/ 22 h 56"/>
                <a:gd name="T10" fmla="*/ 69 w 152"/>
                <a:gd name="T11" fmla="*/ 28 h 56"/>
                <a:gd name="T12" fmla="*/ 2 w 152"/>
                <a:gd name="T13" fmla="*/ 28 h 56"/>
                <a:gd name="T14" fmla="*/ 2 w 152"/>
                <a:gd name="T15" fmla="*/ 22 h 56"/>
                <a:gd name="T16" fmla="*/ 0 w 152"/>
                <a:gd name="T17" fmla="*/ 22 h 56"/>
                <a:gd name="T18" fmla="*/ 0 w 152"/>
                <a:gd name="T19" fmla="*/ 7 h 56"/>
                <a:gd name="T20" fmla="*/ 9 w 152"/>
                <a:gd name="T21" fmla="*/ 7 h 56"/>
                <a:gd name="T22" fmla="*/ 6 w 152"/>
                <a:gd name="T23" fmla="*/ 7 h 56"/>
                <a:gd name="T24" fmla="*/ 5 w 152"/>
                <a:gd name="T25" fmla="*/ 7 h 56"/>
                <a:gd name="T26" fmla="*/ 6 w 152"/>
                <a:gd name="T27" fmla="*/ 7 h 56"/>
                <a:gd name="T28" fmla="*/ 6 w 152"/>
                <a:gd name="T29" fmla="*/ 7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2"/>
                <a:gd name="T46" fmla="*/ 0 h 56"/>
                <a:gd name="T47" fmla="*/ 152 w 152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2" h="56">
                  <a:moveTo>
                    <a:pt x="12" y="13"/>
                  </a:moveTo>
                  <a:lnTo>
                    <a:pt x="152" y="0"/>
                  </a:lnTo>
                  <a:lnTo>
                    <a:pt x="151" y="17"/>
                  </a:lnTo>
                  <a:lnTo>
                    <a:pt x="149" y="31"/>
                  </a:lnTo>
                  <a:lnTo>
                    <a:pt x="143" y="43"/>
                  </a:lnTo>
                  <a:lnTo>
                    <a:pt x="138" y="56"/>
                  </a:lnTo>
                  <a:lnTo>
                    <a:pt x="4" y="56"/>
                  </a:lnTo>
                  <a:lnTo>
                    <a:pt x="4" y="43"/>
                  </a:lnTo>
                  <a:lnTo>
                    <a:pt x="0" y="43"/>
                  </a:lnTo>
                  <a:lnTo>
                    <a:pt x="0" y="13"/>
                  </a:lnTo>
                  <a:lnTo>
                    <a:pt x="18" y="13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8" name="Freeform 80"/>
            <p:cNvSpPr>
              <a:spLocks/>
            </p:cNvSpPr>
            <p:nvPr/>
          </p:nvSpPr>
          <p:spPr bwMode="auto">
            <a:xfrm>
              <a:off x="1061" y="2011"/>
              <a:ext cx="21" cy="89"/>
            </a:xfrm>
            <a:custGeom>
              <a:avLst/>
              <a:gdLst>
                <a:gd name="T0" fmla="*/ 9 w 43"/>
                <a:gd name="T1" fmla="*/ 0 h 179"/>
                <a:gd name="T2" fmla="*/ 8 w 43"/>
                <a:gd name="T3" fmla="*/ 1 h 179"/>
                <a:gd name="T4" fmla="*/ 8 w 43"/>
                <a:gd name="T5" fmla="*/ 2 h 179"/>
                <a:gd name="T6" fmla="*/ 7 w 43"/>
                <a:gd name="T7" fmla="*/ 4 h 179"/>
                <a:gd name="T8" fmla="*/ 6 w 43"/>
                <a:gd name="T9" fmla="*/ 6 h 179"/>
                <a:gd name="T10" fmla="*/ 6 w 43"/>
                <a:gd name="T11" fmla="*/ 6 h 179"/>
                <a:gd name="T12" fmla="*/ 5 w 43"/>
                <a:gd name="T13" fmla="*/ 6 h 179"/>
                <a:gd name="T14" fmla="*/ 4 w 43"/>
                <a:gd name="T15" fmla="*/ 8 h 179"/>
                <a:gd name="T16" fmla="*/ 4 w 43"/>
                <a:gd name="T17" fmla="*/ 10 h 179"/>
                <a:gd name="T18" fmla="*/ 5 w 43"/>
                <a:gd name="T19" fmla="*/ 7 h 179"/>
                <a:gd name="T20" fmla="*/ 4 w 43"/>
                <a:gd name="T21" fmla="*/ 7 h 179"/>
                <a:gd name="T22" fmla="*/ 2 w 43"/>
                <a:gd name="T23" fmla="*/ 9 h 179"/>
                <a:gd name="T24" fmla="*/ 1 w 43"/>
                <a:gd name="T25" fmla="*/ 12 h 179"/>
                <a:gd name="T26" fmla="*/ 1 w 43"/>
                <a:gd name="T27" fmla="*/ 15 h 179"/>
                <a:gd name="T28" fmla="*/ 0 w 43"/>
                <a:gd name="T29" fmla="*/ 18 h 179"/>
                <a:gd name="T30" fmla="*/ 1 w 43"/>
                <a:gd name="T31" fmla="*/ 22 h 179"/>
                <a:gd name="T32" fmla="*/ 2 w 43"/>
                <a:gd name="T33" fmla="*/ 27 h 179"/>
                <a:gd name="T34" fmla="*/ 4 w 43"/>
                <a:gd name="T35" fmla="*/ 30 h 179"/>
                <a:gd name="T36" fmla="*/ 4 w 43"/>
                <a:gd name="T37" fmla="*/ 32 h 179"/>
                <a:gd name="T38" fmla="*/ 5 w 43"/>
                <a:gd name="T39" fmla="*/ 34 h 179"/>
                <a:gd name="T40" fmla="*/ 6 w 43"/>
                <a:gd name="T41" fmla="*/ 37 h 179"/>
                <a:gd name="T42" fmla="*/ 6 w 43"/>
                <a:gd name="T43" fmla="*/ 39 h 179"/>
                <a:gd name="T44" fmla="*/ 12 w 43"/>
                <a:gd name="T45" fmla="*/ 49 h 179"/>
                <a:gd name="T46" fmla="*/ 17 w 43"/>
                <a:gd name="T47" fmla="*/ 62 h 179"/>
                <a:gd name="T48" fmla="*/ 20 w 43"/>
                <a:gd name="T49" fmla="*/ 75 h 179"/>
                <a:gd name="T50" fmla="*/ 21 w 43"/>
                <a:gd name="T51" fmla="*/ 89 h 179"/>
                <a:gd name="T52" fmla="*/ 21 w 43"/>
                <a:gd name="T53" fmla="*/ 74 h 179"/>
                <a:gd name="T54" fmla="*/ 21 w 43"/>
                <a:gd name="T55" fmla="*/ 58 h 179"/>
                <a:gd name="T56" fmla="*/ 20 w 43"/>
                <a:gd name="T57" fmla="*/ 41 h 179"/>
                <a:gd name="T58" fmla="*/ 19 w 43"/>
                <a:gd name="T59" fmla="*/ 27 h 179"/>
                <a:gd name="T60" fmla="*/ 18 w 43"/>
                <a:gd name="T61" fmla="*/ 22 h 179"/>
                <a:gd name="T62" fmla="*/ 15 w 43"/>
                <a:gd name="T63" fmla="*/ 12 h 179"/>
                <a:gd name="T64" fmla="*/ 12 w 43"/>
                <a:gd name="T65" fmla="*/ 5 h 179"/>
                <a:gd name="T66" fmla="*/ 9 w 43"/>
                <a:gd name="T67" fmla="*/ 1 h 179"/>
                <a:gd name="T68" fmla="*/ 9 w 43"/>
                <a:gd name="T69" fmla="*/ 0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3"/>
                <a:gd name="T106" fmla="*/ 0 h 179"/>
                <a:gd name="T107" fmla="*/ 43 w 43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3" h="179">
                  <a:moveTo>
                    <a:pt x="19" y="0"/>
                  </a:moveTo>
                  <a:lnTo>
                    <a:pt x="17" y="3"/>
                  </a:lnTo>
                  <a:lnTo>
                    <a:pt x="16" y="5"/>
                  </a:lnTo>
                  <a:lnTo>
                    <a:pt x="14" y="8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0" y="13"/>
                  </a:lnTo>
                  <a:lnTo>
                    <a:pt x="9" y="17"/>
                  </a:lnTo>
                  <a:lnTo>
                    <a:pt x="8" y="20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5" y="19"/>
                  </a:lnTo>
                  <a:lnTo>
                    <a:pt x="2" y="24"/>
                  </a:lnTo>
                  <a:lnTo>
                    <a:pt x="2" y="31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5" y="55"/>
                  </a:lnTo>
                  <a:lnTo>
                    <a:pt x="8" y="60"/>
                  </a:lnTo>
                  <a:lnTo>
                    <a:pt x="9" y="65"/>
                  </a:lnTo>
                  <a:lnTo>
                    <a:pt x="11" y="69"/>
                  </a:lnTo>
                  <a:lnTo>
                    <a:pt x="12" y="74"/>
                  </a:lnTo>
                  <a:lnTo>
                    <a:pt x="13" y="79"/>
                  </a:lnTo>
                  <a:lnTo>
                    <a:pt x="24" y="98"/>
                  </a:lnTo>
                  <a:lnTo>
                    <a:pt x="34" y="124"/>
                  </a:lnTo>
                  <a:lnTo>
                    <a:pt x="41" y="151"/>
                  </a:lnTo>
                  <a:lnTo>
                    <a:pt x="43" y="179"/>
                  </a:lnTo>
                  <a:lnTo>
                    <a:pt x="43" y="149"/>
                  </a:lnTo>
                  <a:lnTo>
                    <a:pt x="43" y="117"/>
                  </a:lnTo>
                  <a:lnTo>
                    <a:pt x="41" y="82"/>
                  </a:lnTo>
                  <a:lnTo>
                    <a:pt x="39" y="55"/>
                  </a:lnTo>
                  <a:lnTo>
                    <a:pt x="37" y="44"/>
                  </a:lnTo>
                  <a:lnTo>
                    <a:pt x="31" y="25"/>
                  </a:lnTo>
                  <a:lnTo>
                    <a:pt x="24" y="10"/>
                  </a:lnTo>
                  <a:lnTo>
                    <a:pt x="19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419" name="Freeform 81"/>
            <p:cNvSpPr>
              <a:spLocks/>
            </p:cNvSpPr>
            <p:nvPr/>
          </p:nvSpPr>
          <p:spPr bwMode="auto">
            <a:xfrm>
              <a:off x="918" y="1887"/>
              <a:ext cx="9" cy="70"/>
            </a:xfrm>
            <a:custGeom>
              <a:avLst/>
              <a:gdLst>
                <a:gd name="T0" fmla="*/ 7 w 18"/>
                <a:gd name="T1" fmla="*/ 70 h 141"/>
                <a:gd name="T2" fmla="*/ 6 w 18"/>
                <a:gd name="T3" fmla="*/ 67 h 141"/>
                <a:gd name="T4" fmla="*/ 4 w 18"/>
                <a:gd name="T5" fmla="*/ 62 h 141"/>
                <a:gd name="T6" fmla="*/ 2 w 18"/>
                <a:gd name="T7" fmla="*/ 59 h 141"/>
                <a:gd name="T8" fmla="*/ 1 w 18"/>
                <a:gd name="T9" fmla="*/ 56 h 141"/>
                <a:gd name="T10" fmla="*/ 0 w 18"/>
                <a:gd name="T11" fmla="*/ 44 h 141"/>
                <a:gd name="T12" fmla="*/ 0 w 18"/>
                <a:gd name="T13" fmla="*/ 35 h 141"/>
                <a:gd name="T14" fmla="*/ 1 w 18"/>
                <a:gd name="T15" fmla="*/ 25 h 141"/>
                <a:gd name="T16" fmla="*/ 3 w 18"/>
                <a:gd name="T17" fmla="*/ 13 h 141"/>
                <a:gd name="T18" fmla="*/ 8 w 18"/>
                <a:gd name="T19" fmla="*/ 0 h 141"/>
                <a:gd name="T20" fmla="*/ 7 w 18"/>
                <a:gd name="T21" fmla="*/ 7 h 141"/>
                <a:gd name="T22" fmla="*/ 6 w 18"/>
                <a:gd name="T23" fmla="*/ 24 h 141"/>
                <a:gd name="T24" fmla="*/ 7 w 18"/>
                <a:gd name="T25" fmla="*/ 39 h 141"/>
                <a:gd name="T26" fmla="*/ 8 w 18"/>
                <a:gd name="T27" fmla="*/ 45 h 141"/>
                <a:gd name="T28" fmla="*/ 9 w 18"/>
                <a:gd name="T29" fmla="*/ 56 h 141"/>
                <a:gd name="T30" fmla="*/ 9 w 18"/>
                <a:gd name="T31" fmla="*/ 67 h 141"/>
                <a:gd name="T32" fmla="*/ 7 w 18"/>
                <a:gd name="T33" fmla="*/ 70 h 1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41"/>
                <a:gd name="T53" fmla="*/ 18 w 18"/>
                <a:gd name="T54" fmla="*/ 141 h 1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41">
                  <a:moveTo>
                    <a:pt x="13" y="141"/>
                  </a:moveTo>
                  <a:lnTo>
                    <a:pt x="12" y="134"/>
                  </a:lnTo>
                  <a:lnTo>
                    <a:pt x="8" y="125"/>
                  </a:lnTo>
                  <a:lnTo>
                    <a:pt x="4" y="119"/>
                  </a:lnTo>
                  <a:lnTo>
                    <a:pt x="1" y="113"/>
                  </a:lnTo>
                  <a:lnTo>
                    <a:pt x="0" y="89"/>
                  </a:lnTo>
                  <a:lnTo>
                    <a:pt x="0" y="70"/>
                  </a:lnTo>
                  <a:lnTo>
                    <a:pt x="1" y="51"/>
                  </a:lnTo>
                  <a:lnTo>
                    <a:pt x="6" y="27"/>
                  </a:lnTo>
                  <a:lnTo>
                    <a:pt x="15" y="0"/>
                  </a:lnTo>
                  <a:lnTo>
                    <a:pt x="14" y="14"/>
                  </a:lnTo>
                  <a:lnTo>
                    <a:pt x="12" y="48"/>
                  </a:lnTo>
                  <a:lnTo>
                    <a:pt x="13" y="79"/>
                  </a:lnTo>
                  <a:lnTo>
                    <a:pt x="15" y="91"/>
                  </a:lnTo>
                  <a:lnTo>
                    <a:pt x="18" y="113"/>
                  </a:lnTo>
                  <a:lnTo>
                    <a:pt x="18" y="134"/>
                  </a:lnTo>
                  <a:lnTo>
                    <a:pt x="13" y="14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4343" name="Rectangle 82"/>
          <p:cNvSpPr>
            <a:spLocks noChangeArrowheads="1"/>
          </p:cNvSpPr>
          <p:nvPr/>
        </p:nvSpPr>
        <p:spPr bwMode="auto">
          <a:xfrm>
            <a:off x="2133600" y="2541588"/>
            <a:ext cx="7010400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Merupakan tugas tambahan selain tugas pokoknya </a:t>
            </a:r>
            <a:r>
              <a:rPr lang="en-US" b="1">
                <a:latin typeface="Tahoma" pitchFamily="34" charset="0"/>
              </a:rPr>
              <a:t>Pada waktu jam kerja</a:t>
            </a:r>
          </a:p>
          <a:p>
            <a:pPr eaLnBrk="0" hangingPunct="0">
              <a:lnSpc>
                <a:spcPct val="110000"/>
              </a:lnSpc>
            </a:pPr>
            <a:endParaRPr lang="en-US" sz="2000" b="1">
              <a:solidFill>
                <a:schemeClr val="folHlink"/>
              </a:solidFill>
              <a:latin typeface="Tahoma" pitchFamily="34" charset="0"/>
            </a:endParaRPr>
          </a:p>
          <a:p>
            <a:pPr eaLnBrk="0" hangingPunct="0">
              <a:lnSpc>
                <a:spcPct val="110000"/>
              </a:lnSpc>
            </a:pPr>
            <a:endParaRPr lang="en-US" sz="2000" b="1">
              <a:solidFill>
                <a:schemeClr val="folHlink"/>
              </a:solidFill>
              <a:latin typeface="Tahoma" pitchFamily="34" charset="0"/>
            </a:endParaRPr>
          </a:p>
        </p:txBody>
      </p:sp>
      <p:sp>
        <p:nvSpPr>
          <p:cNvPr id="14344" name="Text Box 83"/>
          <p:cNvSpPr txBox="1">
            <a:spLocks noChangeArrowheads="1"/>
          </p:cNvSpPr>
          <p:nvPr/>
        </p:nvSpPr>
        <p:spPr bwMode="auto">
          <a:xfrm>
            <a:off x="179388" y="188913"/>
            <a:ext cx="346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Ref. Kepmennaker No 186/1999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400" b="1" smtClean="0"/>
              <a:t>URAIAN TUGAS</a:t>
            </a:r>
            <a:br>
              <a:rPr lang="en-US" sz="2400" b="1" smtClean="0"/>
            </a:br>
            <a:r>
              <a:rPr lang="en-US" sz="2400" b="1" smtClean="0"/>
              <a:t>ORGANISASI TANGGAP DARURAT KEBAKARAN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3276600"/>
            <a:ext cx="86106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Tugas	:</a:t>
            </a:r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en-US" sz="2000" b="1">
                <a:latin typeface="Tahoma" pitchFamily="34" charset="0"/>
              </a:rPr>
              <a:t>1.	Melakukan patroli rutin ke seluruh area kerja memantau semua aspek pencegahan kebakaran.</a:t>
            </a:r>
          </a:p>
          <a:p>
            <a:pPr>
              <a:lnSpc>
                <a:spcPct val="110000"/>
              </a:lnSpc>
            </a:pPr>
            <a:r>
              <a:rPr lang="en-US" sz="2000" b="1">
                <a:latin typeface="Tahoma" pitchFamily="34" charset="0"/>
              </a:rPr>
              <a:t>2.	Memelihara, memeriksa dan menguji semua 	sarana proteksi kebakaran agar selalu dalam keadaan siap pakai.</a:t>
            </a:r>
          </a:p>
          <a:p>
            <a:pPr>
              <a:lnSpc>
                <a:spcPct val="110000"/>
              </a:lnSpc>
            </a:pPr>
            <a:r>
              <a:rPr lang="en-US" sz="2000" b="1">
                <a:latin typeface="Tahoma" pitchFamily="34" charset="0"/>
              </a:rPr>
              <a:t>3.	Siap siaga melakukan 	tindakan menghadapi keadaan darurat kebakaran untuk pemadaman 	dan penyelamatan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3657600"/>
            <a:ext cx="776446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685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>
              <a:spcAft>
                <a:spcPts val="600"/>
              </a:spcAft>
            </a:pPr>
            <a:endParaRPr lang="en-US" sz="2000" b="1">
              <a:solidFill>
                <a:srgbClr val="FF0000"/>
              </a:solidFill>
              <a:latin typeface="Tahoma" pitchFamily="34" charset="0"/>
            </a:endParaRPr>
          </a:p>
          <a:p>
            <a:endParaRPr lang="en-US" sz="2000" b="1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431925" y="960438"/>
            <a:ext cx="5964238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200" b="1">
                <a:latin typeface="Tahoma" pitchFamily="34" charset="0"/>
              </a:rPr>
              <a:t>(Lini II)</a:t>
            </a:r>
          </a:p>
          <a:p>
            <a:pPr algn="ctr" eaLnBrk="0" hangingPunct="0"/>
            <a:r>
              <a:rPr lang="en-US" sz="2000" b="1" u="sng">
                <a:latin typeface="Tahoma" pitchFamily="34" charset="0"/>
              </a:rPr>
              <a:t>ANGG. REGU PEN. KEBAKARAN 	(KLAS C)</a:t>
            </a:r>
            <a:r>
              <a:rPr lang="en-US" sz="2000" b="1">
                <a:latin typeface="Tahoma" pitchFamily="34" charset="0"/>
              </a:rPr>
              <a:t>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327650" y="16002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endParaRPr lang="id-ID" sz="2000" b="1" u="sng">
              <a:solidFill>
                <a:srgbClr val="000080"/>
              </a:solidFill>
              <a:latin typeface="Tahoma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1676400"/>
            <a:ext cx="3448050" cy="1828800"/>
            <a:chOff x="1824" y="2688"/>
            <a:chExt cx="2352" cy="1152"/>
          </a:xfrm>
        </p:grpSpPr>
        <p:grpSp>
          <p:nvGrpSpPr>
            <p:cNvPr id="15370" name="Group 8"/>
            <p:cNvGrpSpPr>
              <a:grpSpLocks/>
            </p:cNvGrpSpPr>
            <p:nvPr/>
          </p:nvGrpSpPr>
          <p:grpSpPr bwMode="auto">
            <a:xfrm>
              <a:off x="1824" y="2688"/>
              <a:ext cx="1584" cy="960"/>
              <a:chOff x="2352" y="2592"/>
              <a:chExt cx="1584" cy="960"/>
            </a:xfrm>
          </p:grpSpPr>
          <p:sp>
            <p:nvSpPr>
              <p:cNvPr id="15435" name="Freeform 9"/>
              <p:cNvSpPr>
                <a:spLocks/>
              </p:cNvSpPr>
              <p:nvPr/>
            </p:nvSpPr>
            <p:spPr bwMode="auto">
              <a:xfrm>
                <a:off x="2531" y="2676"/>
                <a:ext cx="1405" cy="876"/>
              </a:xfrm>
              <a:custGeom>
                <a:avLst/>
                <a:gdLst>
                  <a:gd name="T0" fmla="*/ 774 w 2811"/>
                  <a:gd name="T1" fmla="*/ 2 h 1751"/>
                  <a:gd name="T2" fmla="*/ 878 w 2811"/>
                  <a:gd name="T3" fmla="*/ 14 h 1751"/>
                  <a:gd name="T4" fmla="*/ 976 w 2811"/>
                  <a:gd name="T5" fmla="*/ 35 h 1751"/>
                  <a:gd name="T6" fmla="*/ 1066 w 2811"/>
                  <a:gd name="T7" fmla="*/ 63 h 1751"/>
                  <a:gd name="T8" fmla="*/ 1149 w 2811"/>
                  <a:gd name="T9" fmla="*/ 100 h 1751"/>
                  <a:gd name="T10" fmla="*/ 1222 w 2811"/>
                  <a:gd name="T11" fmla="*/ 144 h 1751"/>
                  <a:gd name="T12" fmla="*/ 1286 w 2811"/>
                  <a:gd name="T13" fmla="*/ 193 h 1751"/>
                  <a:gd name="T14" fmla="*/ 1336 w 2811"/>
                  <a:gd name="T15" fmla="*/ 248 h 1751"/>
                  <a:gd name="T16" fmla="*/ 1374 w 2811"/>
                  <a:gd name="T17" fmla="*/ 308 h 1751"/>
                  <a:gd name="T18" fmla="*/ 1397 w 2811"/>
                  <a:gd name="T19" fmla="*/ 371 h 1751"/>
                  <a:gd name="T20" fmla="*/ 1405 w 2811"/>
                  <a:gd name="T21" fmla="*/ 438 h 1751"/>
                  <a:gd name="T22" fmla="*/ 1397 w 2811"/>
                  <a:gd name="T23" fmla="*/ 505 h 1751"/>
                  <a:gd name="T24" fmla="*/ 1374 w 2811"/>
                  <a:gd name="T25" fmla="*/ 568 h 1751"/>
                  <a:gd name="T26" fmla="*/ 1336 w 2811"/>
                  <a:gd name="T27" fmla="*/ 628 h 1751"/>
                  <a:gd name="T28" fmla="*/ 1286 w 2811"/>
                  <a:gd name="T29" fmla="*/ 683 h 1751"/>
                  <a:gd name="T30" fmla="*/ 1222 w 2811"/>
                  <a:gd name="T31" fmla="*/ 732 h 1751"/>
                  <a:gd name="T32" fmla="*/ 1149 w 2811"/>
                  <a:gd name="T33" fmla="*/ 776 h 1751"/>
                  <a:gd name="T34" fmla="*/ 1066 w 2811"/>
                  <a:gd name="T35" fmla="*/ 813 h 1751"/>
                  <a:gd name="T36" fmla="*/ 976 w 2811"/>
                  <a:gd name="T37" fmla="*/ 842 h 1751"/>
                  <a:gd name="T38" fmla="*/ 878 w 2811"/>
                  <a:gd name="T39" fmla="*/ 862 h 1751"/>
                  <a:gd name="T40" fmla="*/ 774 w 2811"/>
                  <a:gd name="T41" fmla="*/ 873 h 1751"/>
                  <a:gd name="T42" fmla="*/ 667 w 2811"/>
                  <a:gd name="T43" fmla="*/ 875 h 1751"/>
                  <a:gd name="T44" fmla="*/ 561 w 2811"/>
                  <a:gd name="T45" fmla="*/ 867 h 1751"/>
                  <a:gd name="T46" fmla="*/ 461 w 2811"/>
                  <a:gd name="T47" fmla="*/ 849 h 1751"/>
                  <a:gd name="T48" fmla="*/ 368 w 2811"/>
                  <a:gd name="T49" fmla="*/ 823 h 1751"/>
                  <a:gd name="T50" fmla="*/ 282 w 2811"/>
                  <a:gd name="T51" fmla="*/ 789 h 1751"/>
                  <a:gd name="T52" fmla="*/ 206 w 2811"/>
                  <a:gd name="T53" fmla="*/ 748 h 1751"/>
                  <a:gd name="T54" fmla="*/ 139 w 2811"/>
                  <a:gd name="T55" fmla="*/ 700 h 1751"/>
                  <a:gd name="T56" fmla="*/ 85 w 2811"/>
                  <a:gd name="T57" fmla="*/ 647 h 1751"/>
                  <a:gd name="T58" fmla="*/ 42 w 2811"/>
                  <a:gd name="T59" fmla="*/ 589 h 1751"/>
                  <a:gd name="T60" fmla="*/ 14 w 2811"/>
                  <a:gd name="T61" fmla="*/ 526 h 1751"/>
                  <a:gd name="T62" fmla="*/ 1 w 2811"/>
                  <a:gd name="T63" fmla="*/ 461 h 1751"/>
                  <a:gd name="T64" fmla="*/ 4 w 2811"/>
                  <a:gd name="T65" fmla="*/ 393 h 1751"/>
                  <a:gd name="T66" fmla="*/ 22 w 2811"/>
                  <a:gd name="T67" fmla="*/ 329 h 1751"/>
                  <a:gd name="T68" fmla="*/ 55 w 2811"/>
                  <a:gd name="T69" fmla="*/ 268 h 1751"/>
                  <a:gd name="T70" fmla="*/ 101 w 2811"/>
                  <a:gd name="T71" fmla="*/ 211 h 1751"/>
                  <a:gd name="T72" fmla="*/ 160 w 2811"/>
                  <a:gd name="T73" fmla="*/ 159 h 1751"/>
                  <a:gd name="T74" fmla="*/ 230 w 2811"/>
                  <a:gd name="T75" fmla="*/ 114 h 1751"/>
                  <a:gd name="T76" fmla="*/ 310 w 2811"/>
                  <a:gd name="T77" fmla="*/ 75 h 1751"/>
                  <a:gd name="T78" fmla="*/ 398 w 2811"/>
                  <a:gd name="T79" fmla="*/ 43 h 1751"/>
                  <a:gd name="T80" fmla="*/ 494 w 2811"/>
                  <a:gd name="T81" fmla="*/ 20 h 1751"/>
                  <a:gd name="T82" fmla="*/ 595 w 2811"/>
                  <a:gd name="T83" fmla="*/ 5 h 1751"/>
                  <a:gd name="T84" fmla="*/ 703 w 2811"/>
                  <a:gd name="T85" fmla="*/ 0 h 175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11"/>
                  <a:gd name="T130" fmla="*/ 0 h 1751"/>
                  <a:gd name="T131" fmla="*/ 2811 w 2811"/>
                  <a:gd name="T132" fmla="*/ 1751 h 175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11" h="1751">
                    <a:moveTo>
                      <a:pt x="1406" y="0"/>
                    </a:moveTo>
                    <a:lnTo>
                      <a:pt x="1478" y="1"/>
                    </a:lnTo>
                    <a:lnTo>
                      <a:pt x="1548" y="4"/>
                    </a:lnTo>
                    <a:lnTo>
                      <a:pt x="1619" y="10"/>
                    </a:lnTo>
                    <a:lnTo>
                      <a:pt x="1689" y="18"/>
                    </a:lnTo>
                    <a:lnTo>
                      <a:pt x="1756" y="27"/>
                    </a:lnTo>
                    <a:lnTo>
                      <a:pt x="1823" y="39"/>
                    </a:lnTo>
                    <a:lnTo>
                      <a:pt x="1888" y="53"/>
                    </a:lnTo>
                    <a:lnTo>
                      <a:pt x="1952" y="69"/>
                    </a:lnTo>
                    <a:lnTo>
                      <a:pt x="2015" y="86"/>
                    </a:lnTo>
                    <a:lnTo>
                      <a:pt x="2075" y="105"/>
                    </a:lnTo>
                    <a:lnTo>
                      <a:pt x="2133" y="126"/>
                    </a:lnTo>
                    <a:lnTo>
                      <a:pt x="2191" y="150"/>
                    </a:lnTo>
                    <a:lnTo>
                      <a:pt x="2246" y="174"/>
                    </a:lnTo>
                    <a:lnTo>
                      <a:pt x="2299" y="200"/>
                    </a:lnTo>
                    <a:lnTo>
                      <a:pt x="2350" y="227"/>
                    </a:lnTo>
                    <a:lnTo>
                      <a:pt x="2399" y="256"/>
                    </a:lnTo>
                    <a:lnTo>
                      <a:pt x="2445" y="287"/>
                    </a:lnTo>
                    <a:lnTo>
                      <a:pt x="2491" y="318"/>
                    </a:lnTo>
                    <a:lnTo>
                      <a:pt x="2531" y="351"/>
                    </a:lnTo>
                    <a:lnTo>
                      <a:pt x="2572" y="386"/>
                    </a:lnTo>
                    <a:lnTo>
                      <a:pt x="2607" y="422"/>
                    </a:lnTo>
                    <a:lnTo>
                      <a:pt x="2642" y="458"/>
                    </a:lnTo>
                    <a:lnTo>
                      <a:pt x="2672" y="496"/>
                    </a:lnTo>
                    <a:lnTo>
                      <a:pt x="2700" y="535"/>
                    </a:lnTo>
                    <a:lnTo>
                      <a:pt x="2725" y="575"/>
                    </a:lnTo>
                    <a:lnTo>
                      <a:pt x="2748" y="616"/>
                    </a:lnTo>
                    <a:lnTo>
                      <a:pt x="2767" y="657"/>
                    </a:lnTo>
                    <a:lnTo>
                      <a:pt x="2783" y="699"/>
                    </a:lnTo>
                    <a:lnTo>
                      <a:pt x="2795" y="742"/>
                    </a:lnTo>
                    <a:lnTo>
                      <a:pt x="2804" y="785"/>
                    </a:lnTo>
                    <a:lnTo>
                      <a:pt x="2809" y="830"/>
                    </a:lnTo>
                    <a:lnTo>
                      <a:pt x="2811" y="875"/>
                    </a:lnTo>
                    <a:lnTo>
                      <a:pt x="2809" y="921"/>
                    </a:lnTo>
                    <a:lnTo>
                      <a:pt x="2804" y="965"/>
                    </a:lnTo>
                    <a:lnTo>
                      <a:pt x="2795" y="1009"/>
                    </a:lnTo>
                    <a:lnTo>
                      <a:pt x="2783" y="1052"/>
                    </a:lnTo>
                    <a:lnTo>
                      <a:pt x="2767" y="1094"/>
                    </a:lnTo>
                    <a:lnTo>
                      <a:pt x="2748" y="1136"/>
                    </a:lnTo>
                    <a:lnTo>
                      <a:pt x="2725" y="1177"/>
                    </a:lnTo>
                    <a:lnTo>
                      <a:pt x="2700" y="1216"/>
                    </a:lnTo>
                    <a:lnTo>
                      <a:pt x="2672" y="1256"/>
                    </a:lnTo>
                    <a:lnTo>
                      <a:pt x="2642" y="1293"/>
                    </a:lnTo>
                    <a:lnTo>
                      <a:pt x="2607" y="1330"/>
                    </a:lnTo>
                    <a:lnTo>
                      <a:pt x="2572" y="1365"/>
                    </a:lnTo>
                    <a:lnTo>
                      <a:pt x="2531" y="1399"/>
                    </a:lnTo>
                    <a:lnTo>
                      <a:pt x="2491" y="1432"/>
                    </a:lnTo>
                    <a:lnTo>
                      <a:pt x="2445" y="1464"/>
                    </a:lnTo>
                    <a:lnTo>
                      <a:pt x="2399" y="1495"/>
                    </a:lnTo>
                    <a:lnTo>
                      <a:pt x="2350" y="1523"/>
                    </a:lnTo>
                    <a:lnTo>
                      <a:pt x="2299" y="1551"/>
                    </a:lnTo>
                    <a:lnTo>
                      <a:pt x="2246" y="1577"/>
                    </a:lnTo>
                    <a:lnTo>
                      <a:pt x="2191" y="1602"/>
                    </a:lnTo>
                    <a:lnTo>
                      <a:pt x="2133" y="1625"/>
                    </a:lnTo>
                    <a:lnTo>
                      <a:pt x="2075" y="1645"/>
                    </a:lnTo>
                    <a:lnTo>
                      <a:pt x="2015" y="1664"/>
                    </a:lnTo>
                    <a:lnTo>
                      <a:pt x="1952" y="1683"/>
                    </a:lnTo>
                    <a:lnTo>
                      <a:pt x="1888" y="1697"/>
                    </a:lnTo>
                    <a:lnTo>
                      <a:pt x="1823" y="1711"/>
                    </a:lnTo>
                    <a:lnTo>
                      <a:pt x="1756" y="1724"/>
                    </a:lnTo>
                    <a:lnTo>
                      <a:pt x="1689" y="1733"/>
                    </a:lnTo>
                    <a:lnTo>
                      <a:pt x="1619" y="1741"/>
                    </a:lnTo>
                    <a:lnTo>
                      <a:pt x="1548" y="1746"/>
                    </a:lnTo>
                    <a:lnTo>
                      <a:pt x="1478" y="1750"/>
                    </a:lnTo>
                    <a:lnTo>
                      <a:pt x="1406" y="1751"/>
                    </a:lnTo>
                    <a:lnTo>
                      <a:pt x="1334" y="1750"/>
                    </a:lnTo>
                    <a:lnTo>
                      <a:pt x="1261" y="1746"/>
                    </a:lnTo>
                    <a:lnTo>
                      <a:pt x="1191" y="1741"/>
                    </a:lnTo>
                    <a:lnTo>
                      <a:pt x="1122" y="1733"/>
                    </a:lnTo>
                    <a:lnTo>
                      <a:pt x="1054" y="1724"/>
                    </a:lnTo>
                    <a:lnTo>
                      <a:pt x="988" y="1711"/>
                    </a:lnTo>
                    <a:lnTo>
                      <a:pt x="923" y="1697"/>
                    </a:lnTo>
                    <a:lnTo>
                      <a:pt x="858" y="1683"/>
                    </a:lnTo>
                    <a:lnTo>
                      <a:pt x="796" y="1664"/>
                    </a:lnTo>
                    <a:lnTo>
                      <a:pt x="737" y="1645"/>
                    </a:lnTo>
                    <a:lnTo>
                      <a:pt x="677" y="1625"/>
                    </a:lnTo>
                    <a:lnTo>
                      <a:pt x="620" y="1602"/>
                    </a:lnTo>
                    <a:lnTo>
                      <a:pt x="564" y="1577"/>
                    </a:lnTo>
                    <a:lnTo>
                      <a:pt x="511" y="1551"/>
                    </a:lnTo>
                    <a:lnTo>
                      <a:pt x="460" y="1523"/>
                    </a:lnTo>
                    <a:lnTo>
                      <a:pt x="413" y="1495"/>
                    </a:lnTo>
                    <a:lnTo>
                      <a:pt x="365" y="1464"/>
                    </a:lnTo>
                    <a:lnTo>
                      <a:pt x="321" y="1432"/>
                    </a:lnTo>
                    <a:lnTo>
                      <a:pt x="279" y="1399"/>
                    </a:lnTo>
                    <a:lnTo>
                      <a:pt x="240" y="1365"/>
                    </a:lnTo>
                    <a:lnTo>
                      <a:pt x="203" y="1330"/>
                    </a:lnTo>
                    <a:lnTo>
                      <a:pt x="170" y="1293"/>
                    </a:lnTo>
                    <a:lnTo>
                      <a:pt x="140" y="1256"/>
                    </a:lnTo>
                    <a:lnTo>
                      <a:pt x="111" y="1216"/>
                    </a:lnTo>
                    <a:lnTo>
                      <a:pt x="85" y="1177"/>
                    </a:lnTo>
                    <a:lnTo>
                      <a:pt x="64" y="1136"/>
                    </a:lnTo>
                    <a:lnTo>
                      <a:pt x="45" y="1094"/>
                    </a:lnTo>
                    <a:lnTo>
                      <a:pt x="29" y="1052"/>
                    </a:lnTo>
                    <a:lnTo>
                      <a:pt x="16" y="1009"/>
                    </a:lnTo>
                    <a:lnTo>
                      <a:pt x="8" y="965"/>
                    </a:lnTo>
                    <a:lnTo>
                      <a:pt x="2" y="921"/>
                    </a:lnTo>
                    <a:lnTo>
                      <a:pt x="0" y="875"/>
                    </a:lnTo>
                    <a:lnTo>
                      <a:pt x="2" y="830"/>
                    </a:lnTo>
                    <a:lnTo>
                      <a:pt x="8" y="785"/>
                    </a:lnTo>
                    <a:lnTo>
                      <a:pt x="16" y="742"/>
                    </a:lnTo>
                    <a:lnTo>
                      <a:pt x="29" y="699"/>
                    </a:lnTo>
                    <a:lnTo>
                      <a:pt x="45" y="657"/>
                    </a:lnTo>
                    <a:lnTo>
                      <a:pt x="64" y="616"/>
                    </a:lnTo>
                    <a:lnTo>
                      <a:pt x="85" y="575"/>
                    </a:lnTo>
                    <a:lnTo>
                      <a:pt x="111" y="535"/>
                    </a:lnTo>
                    <a:lnTo>
                      <a:pt x="140" y="496"/>
                    </a:lnTo>
                    <a:lnTo>
                      <a:pt x="170" y="458"/>
                    </a:lnTo>
                    <a:lnTo>
                      <a:pt x="203" y="422"/>
                    </a:lnTo>
                    <a:lnTo>
                      <a:pt x="240" y="386"/>
                    </a:lnTo>
                    <a:lnTo>
                      <a:pt x="279" y="351"/>
                    </a:lnTo>
                    <a:lnTo>
                      <a:pt x="321" y="318"/>
                    </a:lnTo>
                    <a:lnTo>
                      <a:pt x="365" y="287"/>
                    </a:lnTo>
                    <a:lnTo>
                      <a:pt x="413" y="256"/>
                    </a:lnTo>
                    <a:lnTo>
                      <a:pt x="460" y="227"/>
                    </a:lnTo>
                    <a:lnTo>
                      <a:pt x="511" y="200"/>
                    </a:lnTo>
                    <a:lnTo>
                      <a:pt x="564" y="174"/>
                    </a:lnTo>
                    <a:lnTo>
                      <a:pt x="620" y="150"/>
                    </a:lnTo>
                    <a:lnTo>
                      <a:pt x="677" y="126"/>
                    </a:lnTo>
                    <a:lnTo>
                      <a:pt x="737" y="105"/>
                    </a:lnTo>
                    <a:lnTo>
                      <a:pt x="796" y="86"/>
                    </a:lnTo>
                    <a:lnTo>
                      <a:pt x="858" y="69"/>
                    </a:lnTo>
                    <a:lnTo>
                      <a:pt x="923" y="53"/>
                    </a:lnTo>
                    <a:lnTo>
                      <a:pt x="988" y="39"/>
                    </a:lnTo>
                    <a:lnTo>
                      <a:pt x="1054" y="27"/>
                    </a:lnTo>
                    <a:lnTo>
                      <a:pt x="1122" y="18"/>
                    </a:lnTo>
                    <a:lnTo>
                      <a:pt x="1191" y="10"/>
                    </a:lnTo>
                    <a:lnTo>
                      <a:pt x="1261" y="4"/>
                    </a:lnTo>
                    <a:lnTo>
                      <a:pt x="1334" y="1"/>
                    </a:lnTo>
                    <a:lnTo>
                      <a:pt x="1406" y="0"/>
                    </a:lnTo>
                    <a:close/>
                  </a:path>
                </a:pathLst>
              </a:custGeom>
              <a:solidFill>
                <a:srgbClr val="FFE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6" name="Freeform 10"/>
              <p:cNvSpPr>
                <a:spLocks/>
              </p:cNvSpPr>
              <p:nvPr/>
            </p:nvSpPr>
            <p:spPr bwMode="auto">
              <a:xfrm>
                <a:off x="3613" y="2861"/>
                <a:ext cx="235" cy="359"/>
              </a:xfrm>
              <a:custGeom>
                <a:avLst/>
                <a:gdLst>
                  <a:gd name="T0" fmla="*/ 199 w 470"/>
                  <a:gd name="T1" fmla="*/ 359 h 717"/>
                  <a:gd name="T2" fmla="*/ 198 w 470"/>
                  <a:gd name="T3" fmla="*/ 350 h 717"/>
                  <a:gd name="T4" fmla="*/ 204 w 470"/>
                  <a:gd name="T5" fmla="*/ 302 h 717"/>
                  <a:gd name="T6" fmla="*/ 228 w 470"/>
                  <a:gd name="T7" fmla="*/ 265 h 717"/>
                  <a:gd name="T8" fmla="*/ 222 w 470"/>
                  <a:gd name="T9" fmla="*/ 268 h 717"/>
                  <a:gd name="T10" fmla="*/ 220 w 470"/>
                  <a:gd name="T11" fmla="*/ 268 h 717"/>
                  <a:gd name="T12" fmla="*/ 230 w 470"/>
                  <a:gd name="T13" fmla="*/ 245 h 717"/>
                  <a:gd name="T14" fmla="*/ 235 w 470"/>
                  <a:gd name="T15" fmla="*/ 206 h 717"/>
                  <a:gd name="T16" fmla="*/ 219 w 470"/>
                  <a:gd name="T17" fmla="*/ 155 h 717"/>
                  <a:gd name="T18" fmla="*/ 201 w 470"/>
                  <a:gd name="T19" fmla="*/ 124 h 717"/>
                  <a:gd name="T20" fmla="*/ 208 w 470"/>
                  <a:gd name="T21" fmla="*/ 98 h 717"/>
                  <a:gd name="T22" fmla="*/ 204 w 470"/>
                  <a:gd name="T23" fmla="*/ 59 h 717"/>
                  <a:gd name="T24" fmla="*/ 172 w 470"/>
                  <a:gd name="T25" fmla="*/ 18 h 717"/>
                  <a:gd name="T26" fmla="*/ 139 w 470"/>
                  <a:gd name="T27" fmla="*/ 0 h 717"/>
                  <a:gd name="T28" fmla="*/ 131 w 470"/>
                  <a:gd name="T29" fmla="*/ 13 h 717"/>
                  <a:gd name="T30" fmla="*/ 142 w 470"/>
                  <a:gd name="T31" fmla="*/ 31 h 717"/>
                  <a:gd name="T32" fmla="*/ 141 w 470"/>
                  <a:gd name="T33" fmla="*/ 68 h 717"/>
                  <a:gd name="T34" fmla="*/ 124 w 470"/>
                  <a:gd name="T35" fmla="*/ 52 h 717"/>
                  <a:gd name="T36" fmla="*/ 115 w 470"/>
                  <a:gd name="T37" fmla="*/ 51 h 717"/>
                  <a:gd name="T38" fmla="*/ 124 w 470"/>
                  <a:gd name="T39" fmla="*/ 72 h 717"/>
                  <a:gd name="T40" fmla="*/ 126 w 470"/>
                  <a:gd name="T41" fmla="*/ 109 h 717"/>
                  <a:gd name="T42" fmla="*/ 122 w 470"/>
                  <a:gd name="T43" fmla="*/ 115 h 717"/>
                  <a:gd name="T44" fmla="*/ 112 w 470"/>
                  <a:gd name="T45" fmla="*/ 122 h 717"/>
                  <a:gd name="T46" fmla="*/ 101 w 470"/>
                  <a:gd name="T47" fmla="*/ 122 h 717"/>
                  <a:gd name="T48" fmla="*/ 93 w 470"/>
                  <a:gd name="T49" fmla="*/ 103 h 717"/>
                  <a:gd name="T50" fmla="*/ 91 w 470"/>
                  <a:gd name="T51" fmla="*/ 104 h 717"/>
                  <a:gd name="T52" fmla="*/ 86 w 470"/>
                  <a:gd name="T53" fmla="*/ 109 h 717"/>
                  <a:gd name="T54" fmla="*/ 76 w 470"/>
                  <a:gd name="T55" fmla="*/ 117 h 717"/>
                  <a:gd name="T56" fmla="*/ 64 w 470"/>
                  <a:gd name="T57" fmla="*/ 125 h 717"/>
                  <a:gd name="T58" fmla="*/ 45 w 470"/>
                  <a:gd name="T59" fmla="*/ 138 h 717"/>
                  <a:gd name="T60" fmla="*/ 12 w 470"/>
                  <a:gd name="T61" fmla="*/ 177 h 717"/>
                  <a:gd name="T62" fmla="*/ 0 w 470"/>
                  <a:gd name="T63" fmla="*/ 240 h 717"/>
                  <a:gd name="T64" fmla="*/ 41 w 470"/>
                  <a:gd name="T65" fmla="*/ 328 h 717"/>
                  <a:gd name="T66" fmla="*/ 33 w 470"/>
                  <a:gd name="T67" fmla="*/ 354 h 71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70"/>
                  <a:gd name="T103" fmla="*/ 0 h 717"/>
                  <a:gd name="T104" fmla="*/ 470 w 470"/>
                  <a:gd name="T105" fmla="*/ 717 h 71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70" h="717">
                    <a:moveTo>
                      <a:pt x="65" y="708"/>
                    </a:moveTo>
                    <a:lnTo>
                      <a:pt x="398" y="717"/>
                    </a:lnTo>
                    <a:lnTo>
                      <a:pt x="396" y="700"/>
                    </a:lnTo>
                    <a:lnTo>
                      <a:pt x="398" y="657"/>
                    </a:lnTo>
                    <a:lnTo>
                      <a:pt x="407" y="603"/>
                    </a:lnTo>
                    <a:lnTo>
                      <a:pt x="433" y="554"/>
                    </a:lnTo>
                    <a:lnTo>
                      <a:pt x="456" y="529"/>
                    </a:lnTo>
                    <a:lnTo>
                      <a:pt x="454" y="527"/>
                    </a:lnTo>
                    <a:lnTo>
                      <a:pt x="443" y="536"/>
                    </a:lnTo>
                    <a:lnTo>
                      <a:pt x="436" y="542"/>
                    </a:lnTo>
                    <a:lnTo>
                      <a:pt x="440" y="536"/>
                    </a:lnTo>
                    <a:lnTo>
                      <a:pt x="449" y="518"/>
                    </a:lnTo>
                    <a:lnTo>
                      <a:pt x="459" y="490"/>
                    </a:lnTo>
                    <a:lnTo>
                      <a:pt x="468" y="454"/>
                    </a:lnTo>
                    <a:lnTo>
                      <a:pt x="470" y="411"/>
                    </a:lnTo>
                    <a:lnTo>
                      <a:pt x="461" y="362"/>
                    </a:lnTo>
                    <a:lnTo>
                      <a:pt x="438" y="309"/>
                    </a:lnTo>
                    <a:lnTo>
                      <a:pt x="398" y="255"/>
                    </a:lnTo>
                    <a:lnTo>
                      <a:pt x="401" y="247"/>
                    </a:lnTo>
                    <a:lnTo>
                      <a:pt x="408" y="226"/>
                    </a:lnTo>
                    <a:lnTo>
                      <a:pt x="415" y="196"/>
                    </a:lnTo>
                    <a:lnTo>
                      <a:pt x="417" y="158"/>
                    </a:lnTo>
                    <a:lnTo>
                      <a:pt x="408" y="117"/>
                    </a:lnTo>
                    <a:lnTo>
                      <a:pt x="385" y="75"/>
                    </a:lnTo>
                    <a:lnTo>
                      <a:pt x="343" y="35"/>
                    </a:lnTo>
                    <a:lnTo>
                      <a:pt x="278" y="0"/>
                    </a:lnTo>
                    <a:lnTo>
                      <a:pt x="262" y="26"/>
                    </a:lnTo>
                    <a:lnTo>
                      <a:pt x="269" y="36"/>
                    </a:lnTo>
                    <a:lnTo>
                      <a:pt x="283" y="62"/>
                    </a:lnTo>
                    <a:lnTo>
                      <a:pt x="290" y="98"/>
                    </a:lnTo>
                    <a:lnTo>
                      <a:pt x="281" y="135"/>
                    </a:lnTo>
                    <a:lnTo>
                      <a:pt x="248" y="104"/>
                    </a:lnTo>
                    <a:lnTo>
                      <a:pt x="229" y="101"/>
                    </a:lnTo>
                    <a:lnTo>
                      <a:pt x="236" y="114"/>
                    </a:lnTo>
                    <a:lnTo>
                      <a:pt x="248" y="143"/>
                    </a:lnTo>
                    <a:lnTo>
                      <a:pt x="257" y="181"/>
                    </a:lnTo>
                    <a:lnTo>
                      <a:pt x="252" y="218"/>
                    </a:lnTo>
                    <a:lnTo>
                      <a:pt x="250" y="222"/>
                    </a:lnTo>
                    <a:lnTo>
                      <a:pt x="243" y="229"/>
                    </a:lnTo>
                    <a:lnTo>
                      <a:pt x="234" y="238"/>
                    </a:lnTo>
                    <a:lnTo>
                      <a:pt x="223" y="244"/>
                    </a:lnTo>
                    <a:lnTo>
                      <a:pt x="213" y="248"/>
                    </a:lnTo>
                    <a:lnTo>
                      <a:pt x="202" y="243"/>
                    </a:lnTo>
                    <a:lnTo>
                      <a:pt x="192" y="231"/>
                    </a:lnTo>
                    <a:lnTo>
                      <a:pt x="185" y="205"/>
                    </a:lnTo>
                    <a:lnTo>
                      <a:pt x="183" y="206"/>
                    </a:lnTo>
                    <a:lnTo>
                      <a:pt x="181" y="208"/>
                    </a:lnTo>
                    <a:lnTo>
                      <a:pt x="176" y="213"/>
                    </a:lnTo>
                    <a:lnTo>
                      <a:pt x="171" y="218"/>
                    </a:lnTo>
                    <a:lnTo>
                      <a:pt x="162" y="225"/>
                    </a:lnTo>
                    <a:lnTo>
                      <a:pt x="151" y="233"/>
                    </a:lnTo>
                    <a:lnTo>
                      <a:pt x="141" y="241"/>
                    </a:lnTo>
                    <a:lnTo>
                      <a:pt x="127" y="249"/>
                    </a:lnTo>
                    <a:lnTo>
                      <a:pt x="116" y="256"/>
                    </a:lnTo>
                    <a:lnTo>
                      <a:pt x="90" y="275"/>
                    </a:lnTo>
                    <a:lnTo>
                      <a:pt x="56" y="307"/>
                    </a:lnTo>
                    <a:lnTo>
                      <a:pt x="24" y="353"/>
                    </a:lnTo>
                    <a:lnTo>
                      <a:pt x="3" y="410"/>
                    </a:lnTo>
                    <a:lnTo>
                      <a:pt x="0" y="479"/>
                    </a:lnTo>
                    <a:lnTo>
                      <a:pt x="23" y="561"/>
                    </a:lnTo>
                    <a:lnTo>
                      <a:pt x="81" y="656"/>
                    </a:lnTo>
                    <a:lnTo>
                      <a:pt x="65" y="7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7" name="Freeform 11"/>
              <p:cNvSpPr>
                <a:spLocks/>
              </p:cNvSpPr>
              <p:nvPr/>
            </p:nvSpPr>
            <p:spPr bwMode="auto">
              <a:xfrm>
                <a:off x="3622" y="2876"/>
                <a:ext cx="219" cy="335"/>
              </a:xfrm>
              <a:custGeom>
                <a:avLst/>
                <a:gdLst>
                  <a:gd name="T0" fmla="*/ 186 w 439"/>
                  <a:gd name="T1" fmla="*/ 335 h 671"/>
                  <a:gd name="T2" fmla="*/ 185 w 439"/>
                  <a:gd name="T3" fmla="*/ 327 h 671"/>
                  <a:gd name="T4" fmla="*/ 189 w 439"/>
                  <a:gd name="T5" fmla="*/ 282 h 671"/>
                  <a:gd name="T6" fmla="*/ 212 w 439"/>
                  <a:gd name="T7" fmla="*/ 247 h 671"/>
                  <a:gd name="T8" fmla="*/ 207 w 439"/>
                  <a:gd name="T9" fmla="*/ 251 h 671"/>
                  <a:gd name="T10" fmla="*/ 206 w 439"/>
                  <a:gd name="T11" fmla="*/ 251 h 671"/>
                  <a:gd name="T12" fmla="*/ 215 w 439"/>
                  <a:gd name="T13" fmla="*/ 229 h 671"/>
                  <a:gd name="T14" fmla="*/ 219 w 439"/>
                  <a:gd name="T15" fmla="*/ 192 h 671"/>
                  <a:gd name="T16" fmla="*/ 205 w 439"/>
                  <a:gd name="T17" fmla="*/ 144 h 671"/>
                  <a:gd name="T18" fmla="*/ 187 w 439"/>
                  <a:gd name="T19" fmla="*/ 115 h 671"/>
                  <a:gd name="T20" fmla="*/ 194 w 439"/>
                  <a:gd name="T21" fmla="*/ 91 h 671"/>
                  <a:gd name="T22" fmla="*/ 190 w 439"/>
                  <a:gd name="T23" fmla="*/ 54 h 671"/>
                  <a:gd name="T24" fmla="*/ 160 w 439"/>
                  <a:gd name="T25" fmla="*/ 16 h 671"/>
                  <a:gd name="T26" fmla="*/ 129 w 439"/>
                  <a:gd name="T27" fmla="*/ 0 h 671"/>
                  <a:gd name="T28" fmla="*/ 122 w 439"/>
                  <a:gd name="T29" fmla="*/ 12 h 671"/>
                  <a:gd name="T30" fmla="*/ 132 w 439"/>
                  <a:gd name="T31" fmla="*/ 29 h 671"/>
                  <a:gd name="T32" fmla="*/ 132 w 439"/>
                  <a:gd name="T33" fmla="*/ 63 h 671"/>
                  <a:gd name="T34" fmla="*/ 115 w 439"/>
                  <a:gd name="T35" fmla="*/ 49 h 671"/>
                  <a:gd name="T36" fmla="*/ 106 w 439"/>
                  <a:gd name="T37" fmla="*/ 47 h 671"/>
                  <a:gd name="T38" fmla="*/ 115 w 439"/>
                  <a:gd name="T39" fmla="*/ 67 h 671"/>
                  <a:gd name="T40" fmla="*/ 117 w 439"/>
                  <a:gd name="T41" fmla="*/ 102 h 671"/>
                  <a:gd name="T42" fmla="*/ 113 w 439"/>
                  <a:gd name="T43" fmla="*/ 107 h 671"/>
                  <a:gd name="T44" fmla="*/ 105 w 439"/>
                  <a:gd name="T45" fmla="*/ 115 h 671"/>
                  <a:gd name="T46" fmla="*/ 94 w 439"/>
                  <a:gd name="T47" fmla="*/ 115 h 671"/>
                  <a:gd name="T48" fmla="*/ 86 w 439"/>
                  <a:gd name="T49" fmla="*/ 96 h 671"/>
                  <a:gd name="T50" fmla="*/ 84 w 439"/>
                  <a:gd name="T51" fmla="*/ 98 h 671"/>
                  <a:gd name="T52" fmla="*/ 79 w 439"/>
                  <a:gd name="T53" fmla="*/ 102 h 671"/>
                  <a:gd name="T54" fmla="*/ 70 w 439"/>
                  <a:gd name="T55" fmla="*/ 109 h 671"/>
                  <a:gd name="T56" fmla="*/ 59 w 439"/>
                  <a:gd name="T57" fmla="*/ 117 h 671"/>
                  <a:gd name="T58" fmla="*/ 42 w 439"/>
                  <a:gd name="T59" fmla="*/ 129 h 671"/>
                  <a:gd name="T60" fmla="*/ 11 w 439"/>
                  <a:gd name="T61" fmla="*/ 165 h 671"/>
                  <a:gd name="T62" fmla="*/ 0 w 439"/>
                  <a:gd name="T63" fmla="*/ 224 h 671"/>
                  <a:gd name="T64" fmla="*/ 37 w 439"/>
                  <a:gd name="T65" fmla="*/ 306 h 671"/>
                  <a:gd name="T66" fmla="*/ 30 w 439"/>
                  <a:gd name="T67" fmla="*/ 331 h 6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39"/>
                  <a:gd name="T103" fmla="*/ 0 h 671"/>
                  <a:gd name="T104" fmla="*/ 439 w 439"/>
                  <a:gd name="T105" fmla="*/ 671 h 67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39" h="671">
                    <a:moveTo>
                      <a:pt x="60" y="662"/>
                    </a:moveTo>
                    <a:lnTo>
                      <a:pt x="372" y="671"/>
                    </a:lnTo>
                    <a:lnTo>
                      <a:pt x="370" y="655"/>
                    </a:lnTo>
                    <a:lnTo>
                      <a:pt x="370" y="615"/>
                    </a:lnTo>
                    <a:lnTo>
                      <a:pt x="379" y="565"/>
                    </a:lnTo>
                    <a:lnTo>
                      <a:pt x="404" y="519"/>
                    </a:lnTo>
                    <a:lnTo>
                      <a:pt x="425" y="495"/>
                    </a:lnTo>
                    <a:lnTo>
                      <a:pt x="425" y="493"/>
                    </a:lnTo>
                    <a:lnTo>
                      <a:pt x="414" y="502"/>
                    </a:lnTo>
                    <a:lnTo>
                      <a:pt x="409" y="508"/>
                    </a:lnTo>
                    <a:lnTo>
                      <a:pt x="412" y="502"/>
                    </a:lnTo>
                    <a:lnTo>
                      <a:pt x="421" y="485"/>
                    </a:lnTo>
                    <a:lnTo>
                      <a:pt x="430" y="459"/>
                    </a:lnTo>
                    <a:lnTo>
                      <a:pt x="439" y="425"/>
                    </a:lnTo>
                    <a:lnTo>
                      <a:pt x="439" y="385"/>
                    </a:lnTo>
                    <a:lnTo>
                      <a:pt x="432" y="338"/>
                    </a:lnTo>
                    <a:lnTo>
                      <a:pt x="411" y="289"/>
                    </a:lnTo>
                    <a:lnTo>
                      <a:pt x="372" y="238"/>
                    </a:lnTo>
                    <a:lnTo>
                      <a:pt x="375" y="231"/>
                    </a:lnTo>
                    <a:lnTo>
                      <a:pt x="382" y="212"/>
                    </a:lnTo>
                    <a:lnTo>
                      <a:pt x="388" y="183"/>
                    </a:lnTo>
                    <a:lnTo>
                      <a:pt x="390" y="148"/>
                    </a:lnTo>
                    <a:lnTo>
                      <a:pt x="381" y="109"/>
                    </a:lnTo>
                    <a:lnTo>
                      <a:pt x="360" y="70"/>
                    </a:lnTo>
                    <a:lnTo>
                      <a:pt x="321" y="33"/>
                    </a:lnTo>
                    <a:lnTo>
                      <a:pt x="259" y="0"/>
                    </a:lnTo>
                    <a:lnTo>
                      <a:pt x="245" y="25"/>
                    </a:lnTo>
                    <a:lnTo>
                      <a:pt x="252" y="35"/>
                    </a:lnTo>
                    <a:lnTo>
                      <a:pt x="264" y="59"/>
                    </a:lnTo>
                    <a:lnTo>
                      <a:pt x="272" y="92"/>
                    </a:lnTo>
                    <a:lnTo>
                      <a:pt x="264" y="127"/>
                    </a:lnTo>
                    <a:lnTo>
                      <a:pt x="231" y="98"/>
                    </a:lnTo>
                    <a:lnTo>
                      <a:pt x="212" y="95"/>
                    </a:lnTo>
                    <a:lnTo>
                      <a:pt x="219" y="106"/>
                    </a:lnTo>
                    <a:lnTo>
                      <a:pt x="231" y="134"/>
                    </a:lnTo>
                    <a:lnTo>
                      <a:pt x="240" y="171"/>
                    </a:lnTo>
                    <a:lnTo>
                      <a:pt x="235" y="205"/>
                    </a:lnTo>
                    <a:lnTo>
                      <a:pt x="233" y="209"/>
                    </a:lnTo>
                    <a:lnTo>
                      <a:pt x="227" y="215"/>
                    </a:lnTo>
                    <a:lnTo>
                      <a:pt x="219" y="223"/>
                    </a:lnTo>
                    <a:lnTo>
                      <a:pt x="210" y="230"/>
                    </a:lnTo>
                    <a:lnTo>
                      <a:pt x="199" y="234"/>
                    </a:lnTo>
                    <a:lnTo>
                      <a:pt x="189" y="230"/>
                    </a:lnTo>
                    <a:lnTo>
                      <a:pt x="180" y="216"/>
                    </a:lnTo>
                    <a:lnTo>
                      <a:pt x="173" y="193"/>
                    </a:lnTo>
                    <a:lnTo>
                      <a:pt x="171" y="194"/>
                    </a:lnTo>
                    <a:lnTo>
                      <a:pt x="169" y="196"/>
                    </a:lnTo>
                    <a:lnTo>
                      <a:pt x="164" y="201"/>
                    </a:lnTo>
                    <a:lnTo>
                      <a:pt x="159" y="205"/>
                    </a:lnTo>
                    <a:lnTo>
                      <a:pt x="152" y="212"/>
                    </a:lnTo>
                    <a:lnTo>
                      <a:pt x="141" y="219"/>
                    </a:lnTo>
                    <a:lnTo>
                      <a:pt x="131" y="226"/>
                    </a:lnTo>
                    <a:lnTo>
                      <a:pt x="118" y="234"/>
                    </a:lnTo>
                    <a:lnTo>
                      <a:pt x="108" y="239"/>
                    </a:lnTo>
                    <a:lnTo>
                      <a:pt x="85" y="259"/>
                    </a:lnTo>
                    <a:lnTo>
                      <a:pt x="53" y="288"/>
                    </a:lnTo>
                    <a:lnTo>
                      <a:pt x="23" y="330"/>
                    </a:lnTo>
                    <a:lnTo>
                      <a:pt x="4" y="384"/>
                    </a:lnTo>
                    <a:lnTo>
                      <a:pt x="0" y="449"/>
                    </a:lnTo>
                    <a:lnTo>
                      <a:pt x="20" y="525"/>
                    </a:lnTo>
                    <a:lnTo>
                      <a:pt x="74" y="613"/>
                    </a:lnTo>
                    <a:lnTo>
                      <a:pt x="60" y="662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8" name="Freeform 12"/>
              <p:cNvSpPr>
                <a:spLocks/>
              </p:cNvSpPr>
              <p:nvPr/>
            </p:nvSpPr>
            <p:spPr bwMode="auto">
              <a:xfrm>
                <a:off x="3647" y="3045"/>
                <a:ext cx="136" cy="138"/>
              </a:xfrm>
              <a:custGeom>
                <a:avLst/>
                <a:gdLst>
                  <a:gd name="T0" fmla="*/ 22 w 272"/>
                  <a:gd name="T1" fmla="*/ 118 h 277"/>
                  <a:gd name="T2" fmla="*/ 37 w 272"/>
                  <a:gd name="T3" fmla="*/ 127 h 277"/>
                  <a:gd name="T4" fmla="*/ 63 w 272"/>
                  <a:gd name="T5" fmla="*/ 136 h 277"/>
                  <a:gd name="T6" fmla="*/ 101 w 272"/>
                  <a:gd name="T7" fmla="*/ 138 h 277"/>
                  <a:gd name="T8" fmla="*/ 125 w 272"/>
                  <a:gd name="T9" fmla="*/ 132 h 277"/>
                  <a:gd name="T10" fmla="*/ 135 w 272"/>
                  <a:gd name="T11" fmla="*/ 110 h 277"/>
                  <a:gd name="T12" fmla="*/ 135 w 272"/>
                  <a:gd name="T13" fmla="*/ 90 h 277"/>
                  <a:gd name="T14" fmla="*/ 132 w 272"/>
                  <a:gd name="T15" fmla="*/ 91 h 277"/>
                  <a:gd name="T16" fmla="*/ 124 w 272"/>
                  <a:gd name="T17" fmla="*/ 104 h 277"/>
                  <a:gd name="T18" fmla="*/ 109 w 272"/>
                  <a:gd name="T19" fmla="*/ 121 h 277"/>
                  <a:gd name="T20" fmla="*/ 110 w 272"/>
                  <a:gd name="T21" fmla="*/ 98 h 277"/>
                  <a:gd name="T22" fmla="*/ 125 w 272"/>
                  <a:gd name="T23" fmla="*/ 75 h 277"/>
                  <a:gd name="T24" fmla="*/ 135 w 272"/>
                  <a:gd name="T25" fmla="*/ 41 h 277"/>
                  <a:gd name="T26" fmla="*/ 125 w 272"/>
                  <a:gd name="T27" fmla="*/ 11 h 277"/>
                  <a:gd name="T28" fmla="*/ 107 w 272"/>
                  <a:gd name="T29" fmla="*/ 4 h 277"/>
                  <a:gd name="T30" fmla="*/ 111 w 272"/>
                  <a:gd name="T31" fmla="*/ 24 h 277"/>
                  <a:gd name="T32" fmla="*/ 107 w 272"/>
                  <a:gd name="T33" fmla="*/ 33 h 277"/>
                  <a:gd name="T34" fmla="*/ 101 w 272"/>
                  <a:gd name="T35" fmla="*/ 24 h 277"/>
                  <a:gd name="T36" fmla="*/ 90 w 272"/>
                  <a:gd name="T37" fmla="*/ 14 h 277"/>
                  <a:gd name="T38" fmla="*/ 75 w 272"/>
                  <a:gd name="T39" fmla="*/ 8 h 277"/>
                  <a:gd name="T40" fmla="*/ 70 w 272"/>
                  <a:gd name="T41" fmla="*/ 12 h 277"/>
                  <a:gd name="T42" fmla="*/ 80 w 272"/>
                  <a:gd name="T43" fmla="*/ 40 h 277"/>
                  <a:gd name="T44" fmla="*/ 76 w 272"/>
                  <a:gd name="T45" fmla="*/ 61 h 277"/>
                  <a:gd name="T46" fmla="*/ 67 w 272"/>
                  <a:gd name="T47" fmla="*/ 48 h 277"/>
                  <a:gd name="T48" fmla="*/ 60 w 272"/>
                  <a:gd name="T49" fmla="*/ 52 h 277"/>
                  <a:gd name="T50" fmla="*/ 58 w 272"/>
                  <a:gd name="T51" fmla="*/ 82 h 277"/>
                  <a:gd name="T52" fmla="*/ 49 w 272"/>
                  <a:gd name="T53" fmla="*/ 95 h 277"/>
                  <a:gd name="T54" fmla="*/ 41 w 272"/>
                  <a:gd name="T55" fmla="*/ 93 h 277"/>
                  <a:gd name="T56" fmla="*/ 31 w 272"/>
                  <a:gd name="T57" fmla="*/ 87 h 277"/>
                  <a:gd name="T58" fmla="*/ 23 w 272"/>
                  <a:gd name="T59" fmla="*/ 73 h 277"/>
                  <a:gd name="T60" fmla="*/ 20 w 272"/>
                  <a:gd name="T61" fmla="*/ 63 h 277"/>
                  <a:gd name="T62" fmla="*/ 15 w 272"/>
                  <a:gd name="T63" fmla="*/ 69 h 277"/>
                  <a:gd name="T64" fmla="*/ 13 w 272"/>
                  <a:gd name="T65" fmla="*/ 72 h 277"/>
                  <a:gd name="T66" fmla="*/ 8 w 272"/>
                  <a:gd name="T67" fmla="*/ 61 h 277"/>
                  <a:gd name="T68" fmla="*/ 8 w 272"/>
                  <a:gd name="T69" fmla="*/ 54 h 277"/>
                  <a:gd name="T70" fmla="*/ 3 w 272"/>
                  <a:gd name="T71" fmla="*/ 63 h 277"/>
                  <a:gd name="T72" fmla="*/ 0 w 272"/>
                  <a:gd name="T73" fmla="*/ 80 h 277"/>
                  <a:gd name="T74" fmla="*/ 9 w 272"/>
                  <a:gd name="T75" fmla="*/ 104 h 277"/>
                  <a:gd name="T76" fmla="*/ 20 w 272"/>
                  <a:gd name="T77" fmla="*/ 117 h 27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72"/>
                  <a:gd name="T118" fmla="*/ 0 h 277"/>
                  <a:gd name="T119" fmla="*/ 272 w 272"/>
                  <a:gd name="T120" fmla="*/ 277 h 27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72" h="277">
                    <a:moveTo>
                      <a:pt x="39" y="235"/>
                    </a:moveTo>
                    <a:lnTo>
                      <a:pt x="43" y="237"/>
                    </a:lnTo>
                    <a:lnTo>
                      <a:pt x="53" y="245"/>
                    </a:lnTo>
                    <a:lnTo>
                      <a:pt x="73" y="254"/>
                    </a:lnTo>
                    <a:lnTo>
                      <a:pt x="95" y="263"/>
                    </a:lnTo>
                    <a:lnTo>
                      <a:pt x="125" y="273"/>
                    </a:lnTo>
                    <a:lnTo>
                      <a:pt x="161" y="277"/>
                    </a:lnTo>
                    <a:lnTo>
                      <a:pt x="201" y="277"/>
                    </a:lnTo>
                    <a:lnTo>
                      <a:pt x="245" y="269"/>
                    </a:lnTo>
                    <a:lnTo>
                      <a:pt x="250" y="265"/>
                    </a:lnTo>
                    <a:lnTo>
                      <a:pt x="261" y="249"/>
                    </a:lnTo>
                    <a:lnTo>
                      <a:pt x="270" y="221"/>
                    </a:lnTo>
                    <a:lnTo>
                      <a:pt x="272" y="183"/>
                    </a:lnTo>
                    <a:lnTo>
                      <a:pt x="270" y="181"/>
                    </a:lnTo>
                    <a:lnTo>
                      <a:pt x="268" y="179"/>
                    </a:lnTo>
                    <a:lnTo>
                      <a:pt x="263" y="183"/>
                    </a:lnTo>
                    <a:lnTo>
                      <a:pt x="254" y="194"/>
                    </a:lnTo>
                    <a:lnTo>
                      <a:pt x="247" y="209"/>
                    </a:lnTo>
                    <a:lnTo>
                      <a:pt x="231" y="234"/>
                    </a:lnTo>
                    <a:lnTo>
                      <a:pt x="217" y="242"/>
                    </a:lnTo>
                    <a:lnTo>
                      <a:pt x="213" y="203"/>
                    </a:lnTo>
                    <a:lnTo>
                      <a:pt x="219" y="196"/>
                    </a:lnTo>
                    <a:lnTo>
                      <a:pt x="233" y="178"/>
                    </a:lnTo>
                    <a:lnTo>
                      <a:pt x="249" y="151"/>
                    </a:lnTo>
                    <a:lnTo>
                      <a:pt x="263" y="119"/>
                    </a:lnTo>
                    <a:lnTo>
                      <a:pt x="270" y="83"/>
                    </a:lnTo>
                    <a:lnTo>
                      <a:pt x="268" y="50"/>
                    </a:lnTo>
                    <a:lnTo>
                      <a:pt x="249" y="22"/>
                    </a:lnTo>
                    <a:lnTo>
                      <a:pt x="210" y="0"/>
                    </a:lnTo>
                    <a:lnTo>
                      <a:pt x="213" y="8"/>
                    </a:lnTo>
                    <a:lnTo>
                      <a:pt x="221" y="25"/>
                    </a:lnTo>
                    <a:lnTo>
                      <a:pt x="222" y="48"/>
                    </a:lnTo>
                    <a:lnTo>
                      <a:pt x="215" y="69"/>
                    </a:lnTo>
                    <a:lnTo>
                      <a:pt x="213" y="66"/>
                    </a:lnTo>
                    <a:lnTo>
                      <a:pt x="208" y="58"/>
                    </a:lnTo>
                    <a:lnTo>
                      <a:pt x="201" y="48"/>
                    </a:lnTo>
                    <a:lnTo>
                      <a:pt x="192" y="38"/>
                    </a:lnTo>
                    <a:lnTo>
                      <a:pt x="180" y="28"/>
                    </a:lnTo>
                    <a:lnTo>
                      <a:pt x="166" y="20"/>
                    </a:lnTo>
                    <a:lnTo>
                      <a:pt x="150" y="16"/>
                    </a:lnTo>
                    <a:lnTo>
                      <a:pt x="132" y="19"/>
                    </a:lnTo>
                    <a:lnTo>
                      <a:pt x="140" y="25"/>
                    </a:lnTo>
                    <a:lnTo>
                      <a:pt x="152" y="47"/>
                    </a:lnTo>
                    <a:lnTo>
                      <a:pt x="159" y="81"/>
                    </a:lnTo>
                    <a:lnTo>
                      <a:pt x="154" y="128"/>
                    </a:lnTo>
                    <a:lnTo>
                      <a:pt x="152" y="122"/>
                    </a:lnTo>
                    <a:lnTo>
                      <a:pt x="145" y="110"/>
                    </a:lnTo>
                    <a:lnTo>
                      <a:pt x="134" y="97"/>
                    </a:lnTo>
                    <a:lnTo>
                      <a:pt x="118" y="93"/>
                    </a:lnTo>
                    <a:lnTo>
                      <a:pt x="120" y="104"/>
                    </a:lnTo>
                    <a:lnTo>
                      <a:pt x="120" y="132"/>
                    </a:lnTo>
                    <a:lnTo>
                      <a:pt x="115" y="164"/>
                    </a:lnTo>
                    <a:lnTo>
                      <a:pt x="99" y="191"/>
                    </a:lnTo>
                    <a:lnTo>
                      <a:pt x="97" y="191"/>
                    </a:lnTo>
                    <a:lnTo>
                      <a:pt x="90" y="189"/>
                    </a:lnTo>
                    <a:lnTo>
                      <a:pt x="81" y="187"/>
                    </a:lnTo>
                    <a:lnTo>
                      <a:pt x="71" y="183"/>
                    </a:lnTo>
                    <a:lnTo>
                      <a:pt x="62" y="175"/>
                    </a:lnTo>
                    <a:lnTo>
                      <a:pt x="51" y="163"/>
                    </a:lnTo>
                    <a:lnTo>
                      <a:pt x="46" y="146"/>
                    </a:lnTo>
                    <a:lnTo>
                      <a:pt x="43" y="124"/>
                    </a:lnTo>
                    <a:lnTo>
                      <a:pt x="39" y="126"/>
                    </a:lnTo>
                    <a:lnTo>
                      <a:pt x="34" y="130"/>
                    </a:lnTo>
                    <a:lnTo>
                      <a:pt x="29" y="138"/>
                    </a:lnTo>
                    <a:lnTo>
                      <a:pt x="29" y="147"/>
                    </a:lnTo>
                    <a:lnTo>
                      <a:pt x="25" y="144"/>
                    </a:lnTo>
                    <a:lnTo>
                      <a:pt x="20" y="135"/>
                    </a:lnTo>
                    <a:lnTo>
                      <a:pt x="16" y="122"/>
                    </a:lnTo>
                    <a:lnTo>
                      <a:pt x="18" y="106"/>
                    </a:lnTo>
                    <a:lnTo>
                      <a:pt x="16" y="109"/>
                    </a:lnTo>
                    <a:lnTo>
                      <a:pt x="11" y="115"/>
                    </a:lnTo>
                    <a:lnTo>
                      <a:pt x="6" y="127"/>
                    </a:lnTo>
                    <a:lnTo>
                      <a:pt x="2" y="142"/>
                    </a:lnTo>
                    <a:lnTo>
                      <a:pt x="0" y="160"/>
                    </a:lnTo>
                    <a:lnTo>
                      <a:pt x="6" y="183"/>
                    </a:lnTo>
                    <a:lnTo>
                      <a:pt x="18" y="208"/>
                    </a:lnTo>
                    <a:lnTo>
                      <a:pt x="39" y="235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9" name="Freeform 13"/>
              <p:cNvSpPr>
                <a:spLocks/>
              </p:cNvSpPr>
              <p:nvPr/>
            </p:nvSpPr>
            <p:spPr bwMode="auto">
              <a:xfrm>
                <a:off x="3677" y="2973"/>
                <a:ext cx="5" cy="3"/>
              </a:xfrm>
              <a:custGeom>
                <a:avLst/>
                <a:gdLst>
                  <a:gd name="T0" fmla="*/ 0 w 11"/>
                  <a:gd name="T1" fmla="*/ 0 h 5"/>
                  <a:gd name="T2" fmla="*/ 5 w 11"/>
                  <a:gd name="T3" fmla="*/ 3 h 5"/>
                  <a:gd name="T4" fmla="*/ 5 w 11"/>
                  <a:gd name="T5" fmla="*/ 3 h 5"/>
                  <a:gd name="T6" fmla="*/ 4 w 11"/>
                  <a:gd name="T7" fmla="*/ 2 h 5"/>
                  <a:gd name="T8" fmla="*/ 3 w 11"/>
                  <a:gd name="T9" fmla="*/ 1 h 5"/>
                  <a:gd name="T10" fmla="*/ 2 w 11"/>
                  <a:gd name="T11" fmla="*/ 1 h 5"/>
                  <a:gd name="T12" fmla="*/ 0 w 11"/>
                  <a:gd name="T13" fmla="*/ 0 h 5"/>
                  <a:gd name="T14" fmla="*/ 0 w 11"/>
                  <a:gd name="T15" fmla="*/ 0 h 5"/>
                  <a:gd name="T16" fmla="*/ 0 w 11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5"/>
                  <a:gd name="T29" fmla="*/ 11 w 11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5">
                    <a:moveTo>
                      <a:pt x="0" y="0"/>
                    </a:moveTo>
                    <a:lnTo>
                      <a:pt x="11" y="5"/>
                    </a:lnTo>
                    <a:lnTo>
                      <a:pt x="9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0" name="Freeform 14"/>
              <p:cNvSpPr>
                <a:spLocks/>
              </p:cNvSpPr>
              <p:nvPr/>
            </p:nvSpPr>
            <p:spPr bwMode="auto">
              <a:xfrm>
                <a:off x="2352" y="2592"/>
                <a:ext cx="1341" cy="776"/>
              </a:xfrm>
              <a:custGeom>
                <a:avLst/>
                <a:gdLst>
                  <a:gd name="T0" fmla="*/ 658 w 2682"/>
                  <a:gd name="T1" fmla="*/ 718 h 1551"/>
                  <a:gd name="T2" fmla="*/ 738 w 2682"/>
                  <a:gd name="T3" fmla="*/ 747 h 1551"/>
                  <a:gd name="T4" fmla="*/ 839 w 2682"/>
                  <a:gd name="T5" fmla="*/ 744 h 1551"/>
                  <a:gd name="T6" fmla="*/ 868 w 2682"/>
                  <a:gd name="T7" fmla="*/ 738 h 1551"/>
                  <a:gd name="T8" fmla="*/ 779 w 2682"/>
                  <a:gd name="T9" fmla="*/ 681 h 1551"/>
                  <a:gd name="T10" fmla="*/ 791 w 2682"/>
                  <a:gd name="T11" fmla="*/ 588 h 1551"/>
                  <a:gd name="T12" fmla="*/ 816 w 2682"/>
                  <a:gd name="T13" fmla="*/ 531 h 1551"/>
                  <a:gd name="T14" fmla="*/ 779 w 2682"/>
                  <a:gd name="T15" fmla="*/ 423 h 1551"/>
                  <a:gd name="T16" fmla="*/ 815 w 2682"/>
                  <a:gd name="T17" fmla="*/ 343 h 1551"/>
                  <a:gd name="T18" fmla="*/ 970 w 2682"/>
                  <a:gd name="T19" fmla="*/ 339 h 1551"/>
                  <a:gd name="T20" fmla="*/ 1030 w 2682"/>
                  <a:gd name="T21" fmla="*/ 347 h 1551"/>
                  <a:gd name="T22" fmla="*/ 1137 w 2682"/>
                  <a:gd name="T23" fmla="*/ 369 h 1551"/>
                  <a:gd name="T24" fmla="*/ 1280 w 2682"/>
                  <a:gd name="T25" fmla="*/ 405 h 1551"/>
                  <a:gd name="T26" fmla="*/ 1253 w 2682"/>
                  <a:gd name="T27" fmla="*/ 383 h 1551"/>
                  <a:gd name="T28" fmla="*/ 1250 w 2682"/>
                  <a:gd name="T29" fmla="*/ 373 h 1551"/>
                  <a:gd name="T30" fmla="*/ 1303 w 2682"/>
                  <a:gd name="T31" fmla="*/ 378 h 1551"/>
                  <a:gd name="T32" fmla="*/ 1271 w 2682"/>
                  <a:gd name="T33" fmla="*/ 360 h 1551"/>
                  <a:gd name="T34" fmla="*/ 1338 w 2682"/>
                  <a:gd name="T35" fmla="*/ 366 h 1551"/>
                  <a:gd name="T36" fmla="*/ 1273 w 2682"/>
                  <a:gd name="T37" fmla="*/ 349 h 1551"/>
                  <a:gd name="T38" fmla="*/ 1263 w 2682"/>
                  <a:gd name="T39" fmla="*/ 339 h 1551"/>
                  <a:gd name="T40" fmla="*/ 1030 w 2682"/>
                  <a:gd name="T41" fmla="*/ 323 h 1551"/>
                  <a:gd name="T42" fmla="*/ 980 w 2682"/>
                  <a:gd name="T43" fmla="*/ 317 h 1551"/>
                  <a:gd name="T44" fmla="*/ 942 w 2682"/>
                  <a:gd name="T45" fmla="*/ 300 h 1551"/>
                  <a:gd name="T46" fmla="*/ 911 w 2682"/>
                  <a:gd name="T47" fmla="*/ 307 h 1551"/>
                  <a:gd name="T48" fmla="*/ 786 w 2682"/>
                  <a:gd name="T49" fmla="*/ 269 h 1551"/>
                  <a:gd name="T50" fmla="*/ 802 w 2682"/>
                  <a:gd name="T51" fmla="*/ 178 h 1551"/>
                  <a:gd name="T52" fmla="*/ 816 w 2682"/>
                  <a:gd name="T53" fmla="*/ 124 h 1551"/>
                  <a:gd name="T54" fmla="*/ 859 w 2682"/>
                  <a:gd name="T55" fmla="*/ 60 h 1551"/>
                  <a:gd name="T56" fmla="*/ 833 w 2682"/>
                  <a:gd name="T57" fmla="*/ 42 h 1551"/>
                  <a:gd name="T58" fmla="*/ 787 w 2682"/>
                  <a:gd name="T59" fmla="*/ 23 h 1551"/>
                  <a:gd name="T60" fmla="*/ 732 w 2682"/>
                  <a:gd name="T61" fmla="*/ 31 h 1551"/>
                  <a:gd name="T62" fmla="*/ 701 w 2682"/>
                  <a:gd name="T63" fmla="*/ 77 h 1551"/>
                  <a:gd name="T64" fmla="*/ 655 w 2682"/>
                  <a:gd name="T65" fmla="*/ 110 h 1551"/>
                  <a:gd name="T66" fmla="*/ 707 w 2682"/>
                  <a:gd name="T67" fmla="*/ 110 h 1551"/>
                  <a:gd name="T68" fmla="*/ 702 w 2682"/>
                  <a:gd name="T69" fmla="*/ 129 h 1551"/>
                  <a:gd name="T70" fmla="*/ 658 w 2682"/>
                  <a:gd name="T71" fmla="*/ 160 h 1551"/>
                  <a:gd name="T72" fmla="*/ 625 w 2682"/>
                  <a:gd name="T73" fmla="*/ 305 h 1551"/>
                  <a:gd name="T74" fmla="*/ 492 w 2682"/>
                  <a:gd name="T75" fmla="*/ 318 h 1551"/>
                  <a:gd name="T76" fmla="*/ 340 w 2682"/>
                  <a:gd name="T77" fmla="*/ 364 h 1551"/>
                  <a:gd name="T78" fmla="*/ 262 w 2682"/>
                  <a:gd name="T79" fmla="*/ 405 h 1551"/>
                  <a:gd name="T80" fmla="*/ 174 w 2682"/>
                  <a:gd name="T81" fmla="*/ 471 h 1551"/>
                  <a:gd name="T82" fmla="*/ 88 w 2682"/>
                  <a:gd name="T83" fmla="*/ 570 h 1551"/>
                  <a:gd name="T84" fmla="*/ 13 w 2682"/>
                  <a:gd name="T85" fmla="*/ 654 h 1551"/>
                  <a:gd name="T86" fmla="*/ 96 w 2682"/>
                  <a:gd name="T87" fmla="*/ 615 h 1551"/>
                  <a:gd name="T88" fmla="*/ 163 w 2682"/>
                  <a:gd name="T89" fmla="*/ 553 h 1551"/>
                  <a:gd name="T90" fmla="*/ 176 w 2682"/>
                  <a:gd name="T91" fmla="*/ 537 h 1551"/>
                  <a:gd name="T92" fmla="*/ 254 w 2682"/>
                  <a:gd name="T93" fmla="*/ 455 h 1551"/>
                  <a:gd name="T94" fmla="*/ 322 w 2682"/>
                  <a:gd name="T95" fmla="*/ 414 h 1551"/>
                  <a:gd name="T96" fmla="*/ 348 w 2682"/>
                  <a:gd name="T97" fmla="*/ 399 h 1551"/>
                  <a:gd name="T98" fmla="*/ 481 w 2682"/>
                  <a:gd name="T99" fmla="*/ 353 h 1551"/>
                  <a:gd name="T100" fmla="*/ 604 w 2682"/>
                  <a:gd name="T101" fmla="*/ 338 h 1551"/>
                  <a:gd name="T102" fmla="*/ 612 w 2682"/>
                  <a:gd name="T103" fmla="*/ 411 h 1551"/>
                  <a:gd name="T104" fmla="*/ 610 w 2682"/>
                  <a:gd name="T105" fmla="*/ 681 h 1551"/>
                  <a:gd name="T106" fmla="*/ 65 w 2682"/>
                  <a:gd name="T107" fmla="*/ 711 h 1551"/>
                  <a:gd name="T108" fmla="*/ 52 w 2682"/>
                  <a:gd name="T109" fmla="*/ 717 h 1551"/>
                  <a:gd name="T110" fmla="*/ 27 w 2682"/>
                  <a:gd name="T111" fmla="*/ 730 h 1551"/>
                  <a:gd name="T112" fmla="*/ 33 w 2682"/>
                  <a:gd name="T113" fmla="*/ 754 h 1551"/>
                  <a:gd name="T114" fmla="*/ 239 w 2682"/>
                  <a:gd name="T115" fmla="*/ 769 h 1551"/>
                  <a:gd name="T116" fmla="*/ 552 w 2682"/>
                  <a:gd name="T117" fmla="*/ 756 h 1551"/>
                  <a:gd name="T118" fmla="*/ 671 w 2682"/>
                  <a:gd name="T119" fmla="*/ 730 h 155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682"/>
                  <a:gd name="T181" fmla="*/ 0 h 1551"/>
                  <a:gd name="T182" fmla="*/ 2682 w 2682"/>
                  <a:gd name="T183" fmla="*/ 1551 h 155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682" h="1551">
                    <a:moveTo>
                      <a:pt x="1342" y="1460"/>
                    </a:moveTo>
                    <a:lnTo>
                      <a:pt x="944" y="1451"/>
                    </a:lnTo>
                    <a:lnTo>
                      <a:pt x="1127" y="1436"/>
                    </a:lnTo>
                    <a:lnTo>
                      <a:pt x="1284" y="1422"/>
                    </a:lnTo>
                    <a:lnTo>
                      <a:pt x="1305" y="1420"/>
                    </a:lnTo>
                    <a:lnTo>
                      <a:pt x="1315" y="1436"/>
                    </a:lnTo>
                    <a:lnTo>
                      <a:pt x="1337" y="1436"/>
                    </a:lnTo>
                    <a:lnTo>
                      <a:pt x="1342" y="1460"/>
                    </a:lnTo>
                    <a:lnTo>
                      <a:pt x="1335" y="1499"/>
                    </a:lnTo>
                    <a:lnTo>
                      <a:pt x="1370" y="1498"/>
                    </a:lnTo>
                    <a:lnTo>
                      <a:pt x="1405" y="1496"/>
                    </a:lnTo>
                    <a:lnTo>
                      <a:pt x="1440" y="1494"/>
                    </a:lnTo>
                    <a:lnTo>
                      <a:pt x="1476" y="1493"/>
                    </a:lnTo>
                    <a:lnTo>
                      <a:pt x="1509" y="1492"/>
                    </a:lnTo>
                    <a:lnTo>
                      <a:pt x="1543" y="1491"/>
                    </a:lnTo>
                    <a:lnTo>
                      <a:pt x="1574" y="1491"/>
                    </a:lnTo>
                    <a:lnTo>
                      <a:pt x="1602" y="1490"/>
                    </a:lnTo>
                    <a:lnTo>
                      <a:pt x="1631" y="1488"/>
                    </a:lnTo>
                    <a:lnTo>
                      <a:pt x="1655" y="1488"/>
                    </a:lnTo>
                    <a:lnTo>
                      <a:pt x="1678" y="1487"/>
                    </a:lnTo>
                    <a:lnTo>
                      <a:pt x="1696" y="1487"/>
                    </a:lnTo>
                    <a:lnTo>
                      <a:pt x="1712" y="1486"/>
                    </a:lnTo>
                    <a:lnTo>
                      <a:pt x="1724" y="1486"/>
                    </a:lnTo>
                    <a:lnTo>
                      <a:pt x="1731" y="1486"/>
                    </a:lnTo>
                    <a:lnTo>
                      <a:pt x="1733" y="1486"/>
                    </a:lnTo>
                    <a:lnTo>
                      <a:pt x="1736" y="1476"/>
                    </a:lnTo>
                    <a:lnTo>
                      <a:pt x="1726" y="1470"/>
                    </a:lnTo>
                    <a:lnTo>
                      <a:pt x="1708" y="1445"/>
                    </a:lnTo>
                    <a:lnTo>
                      <a:pt x="1564" y="1425"/>
                    </a:lnTo>
                    <a:lnTo>
                      <a:pt x="1566" y="1408"/>
                    </a:lnTo>
                    <a:lnTo>
                      <a:pt x="1564" y="1382"/>
                    </a:lnTo>
                    <a:lnTo>
                      <a:pt x="1558" y="1361"/>
                    </a:lnTo>
                    <a:lnTo>
                      <a:pt x="1557" y="1351"/>
                    </a:lnTo>
                    <a:lnTo>
                      <a:pt x="1546" y="1330"/>
                    </a:lnTo>
                    <a:lnTo>
                      <a:pt x="1544" y="1303"/>
                    </a:lnTo>
                    <a:lnTo>
                      <a:pt x="1550" y="1270"/>
                    </a:lnTo>
                    <a:lnTo>
                      <a:pt x="1558" y="1234"/>
                    </a:lnTo>
                    <a:lnTo>
                      <a:pt x="1571" y="1203"/>
                    </a:lnTo>
                    <a:lnTo>
                      <a:pt x="1581" y="1175"/>
                    </a:lnTo>
                    <a:lnTo>
                      <a:pt x="1590" y="1156"/>
                    </a:lnTo>
                    <a:lnTo>
                      <a:pt x="1594" y="1149"/>
                    </a:lnTo>
                    <a:lnTo>
                      <a:pt x="1608" y="1129"/>
                    </a:lnTo>
                    <a:lnTo>
                      <a:pt x="1620" y="1099"/>
                    </a:lnTo>
                    <a:lnTo>
                      <a:pt x="1627" y="1073"/>
                    </a:lnTo>
                    <a:lnTo>
                      <a:pt x="1631" y="1061"/>
                    </a:lnTo>
                    <a:lnTo>
                      <a:pt x="1629" y="1035"/>
                    </a:lnTo>
                    <a:lnTo>
                      <a:pt x="1618" y="1016"/>
                    </a:lnTo>
                    <a:lnTo>
                      <a:pt x="1606" y="982"/>
                    </a:lnTo>
                    <a:lnTo>
                      <a:pt x="1590" y="938"/>
                    </a:lnTo>
                    <a:lnTo>
                      <a:pt x="1574" y="892"/>
                    </a:lnTo>
                    <a:lnTo>
                      <a:pt x="1558" y="846"/>
                    </a:lnTo>
                    <a:lnTo>
                      <a:pt x="1546" y="806"/>
                    </a:lnTo>
                    <a:lnTo>
                      <a:pt x="1537" y="779"/>
                    </a:lnTo>
                    <a:lnTo>
                      <a:pt x="1534" y="769"/>
                    </a:lnTo>
                    <a:lnTo>
                      <a:pt x="1546" y="707"/>
                    </a:lnTo>
                    <a:lnTo>
                      <a:pt x="1590" y="678"/>
                    </a:lnTo>
                    <a:lnTo>
                      <a:pt x="1629" y="686"/>
                    </a:lnTo>
                    <a:lnTo>
                      <a:pt x="1654" y="660"/>
                    </a:lnTo>
                    <a:lnTo>
                      <a:pt x="1703" y="684"/>
                    </a:lnTo>
                    <a:lnTo>
                      <a:pt x="1810" y="682"/>
                    </a:lnTo>
                    <a:lnTo>
                      <a:pt x="1816" y="672"/>
                    </a:lnTo>
                    <a:lnTo>
                      <a:pt x="1824" y="678"/>
                    </a:lnTo>
                    <a:lnTo>
                      <a:pt x="1923" y="686"/>
                    </a:lnTo>
                    <a:lnTo>
                      <a:pt x="1939" y="678"/>
                    </a:lnTo>
                    <a:lnTo>
                      <a:pt x="2020" y="688"/>
                    </a:lnTo>
                    <a:lnTo>
                      <a:pt x="2030" y="699"/>
                    </a:lnTo>
                    <a:lnTo>
                      <a:pt x="2041" y="699"/>
                    </a:lnTo>
                    <a:lnTo>
                      <a:pt x="2050" y="695"/>
                    </a:lnTo>
                    <a:lnTo>
                      <a:pt x="2053" y="692"/>
                    </a:lnTo>
                    <a:lnTo>
                      <a:pt x="2059" y="694"/>
                    </a:lnTo>
                    <a:lnTo>
                      <a:pt x="2071" y="696"/>
                    </a:lnTo>
                    <a:lnTo>
                      <a:pt x="2092" y="700"/>
                    </a:lnTo>
                    <a:lnTo>
                      <a:pt x="2120" y="705"/>
                    </a:lnTo>
                    <a:lnTo>
                      <a:pt x="2152" y="712"/>
                    </a:lnTo>
                    <a:lnTo>
                      <a:pt x="2191" y="720"/>
                    </a:lnTo>
                    <a:lnTo>
                      <a:pt x="2231" y="729"/>
                    </a:lnTo>
                    <a:lnTo>
                      <a:pt x="2273" y="738"/>
                    </a:lnTo>
                    <a:lnTo>
                      <a:pt x="2319" y="747"/>
                    </a:lnTo>
                    <a:lnTo>
                      <a:pt x="2363" y="757"/>
                    </a:lnTo>
                    <a:lnTo>
                      <a:pt x="2407" y="769"/>
                    </a:lnTo>
                    <a:lnTo>
                      <a:pt x="2451" y="779"/>
                    </a:lnTo>
                    <a:lnTo>
                      <a:pt x="2490" y="789"/>
                    </a:lnTo>
                    <a:lnTo>
                      <a:pt x="2527" y="799"/>
                    </a:lnTo>
                    <a:lnTo>
                      <a:pt x="2559" y="810"/>
                    </a:lnTo>
                    <a:lnTo>
                      <a:pt x="2583" y="819"/>
                    </a:lnTo>
                    <a:lnTo>
                      <a:pt x="2462" y="756"/>
                    </a:lnTo>
                    <a:lnTo>
                      <a:pt x="2467" y="757"/>
                    </a:lnTo>
                    <a:lnTo>
                      <a:pt x="2483" y="761"/>
                    </a:lnTo>
                    <a:lnTo>
                      <a:pt x="2506" y="765"/>
                    </a:lnTo>
                    <a:lnTo>
                      <a:pt x="2534" y="770"/>
                    </a:lnTo>
                    <a:lnTo>
                      <a:pt x="2562" y="777"/>
                    </a:lnTo>
                    <a:lnTo>
                      <a:pt x="2590" y="783"/>
                    </a:lnTo>
                    <a:lnTo>
                      <a:pt x="2613" y="789"/>
                    </a:lnTo>
                    <a:lnTo>
                      <a:pt x="2631" y="795"/>
                    </a:lnTo>
                    <a:lnTo>
                      <a:pt x="2499" y="745"/>
                    </a:lnTo>
                    <a:lnTo>
                      <a:pt x="2504" y="745"/>
                    </a:lnTo>
                    <a:lnTo>
                      <a:pt x="2516" y="746"/>
                    </a:lnTo>
                    <a:lnTo>
                      <a:pt x="2534" y="747"/>
                    </a:lnTo>
                    <a:lnTo>
                      <a:pt x="2557" y="749"/>
                    </a:lnTo>
                    <a:lnTo>
                      <a:pt x="2582" y="752"/>
                    </a:lnTo>
                    <a:lnTo>
                      <a:pt x="2606" y="755"/>
                    </a:lnTo>
                    <a:lnTo>
                      <a:pt x="2631" y="758"/>
                    </a:lnTo>
                    <a:lnTo>
                      <a:pt x="2650" y="763"/>
                    </a:lnTo>
                    <a:lnTo>
                      <a:pt x="2525" y="720"/>
                    </a:lnTo>
                    <a:lnTo>
                      <a:pt x="2529" y="720"/>
                    </a:lnTo>
                    <a:lnTo>
                      <a:pt x="2541" y="720"/>
                    </a:lnTo>
                    <a:lnTo>
                      <a:pt x="2559" y="721"/>
                    </a:lnTo>
                    <a:lnTo>
                      <a:pt x="2580" y="722"/>
                    </a:lnTo>
                    <a:lnTo>
                      <a:pt x="2604" y="723"/>
                    </a:lnTo>
                    <a:lnTo>
                      <a:pt x="2629" y="725"/>
                    </a:lnTo>
                    <a:lnTo>
                      <a:pt x="2654" y="728"/>
                    </a:lnTo>
                    <a:lnTo>
                      <a:pt x="2675" y="731"/>
                    </a:lnTo>
                    <a:lnTo>
                      <a:pt x="2509" y="697"/>
                    </a:lnTo>
                    <a:lnTo>
                      <a:pt x="2515" y="697"/>
                    </a:lnTo>
                    <a:lnTo>
                      <a:pt x="2527" y="697"/>
                    </a:lnTo>
                    <a:lnTo>
                      <a:pt x="2545" y="697"/>
                    </a:lnTo>
                    <a:lnTo>
                      <a:pt x="2568" y="697"/>
                    </a:lnTo>
                    <a:lnTo>
                      <a:pt x="2592" y="697"/>
                    </a:lnTo>
                    <a:lnTo>
                      <a:pt x="2619" y="698"/>
                    </a:lnTo>
                    <a:lnTo>
                      <a:pt x="2641" y="699"/>
                    </a:lnTo>
                    <a:lnTo>
                      <a:pt x="2661" y="700"/>
                    </a:lnTo>
                    <a:lnTo>
                      <a:pt x="2525" y="678"/>
                    </a:lnTo>
                    <a:lnTo>
                      <a:pt x="2682" y="666"/>
                    </a:lnTo>
                    <a:lnTo>
                      <a:pt x="2062" y="650"/>
                    </a:lnTo>
                    <a:lnTo>
                      <a:pt x="2060" y="648"/>
                    </a:lnTo>
                    <a:lnTo>
                      <a:pt x="2060" y="646"/>
                    </a:lnTo>
                    <a:lnTo>
                      <a:pt x="2060" y="645"/>
                    </a:lnTo>
                    <a:lnTo>
                      <a:pt x="2048" y="638"/>
                    </a:lnTo>
                    <a:lnTo>
                      <a:pt x="2037" y="640"/>
                    </a:lnTo>
                    <a:lnTo>
                      <a:pt x="2030" y="646"/>
                    </a:lnTo>
                    <a:lnTo>
                      <a:pt x="2029" y="649"/>
                    </a:lnTo>
                    <a:lnTo>
                      <a:pt x="1960" y="642"/>
                    </a:lnTo>
                    <a:lnTo>
                      <a:pt x="1960" y="633"/>
                    </a:lnTo>
                    <a:lnTo>
                      <a:pt x="1981" y="621"/>
                    </a:lnTo>
                    <a:lnTo>
                      <a:pt x="1939" y="591"/>
                    </a:lnTo>
                    <a:lnTo>
                      <a:pt x="1916" y="591"/>
                    </a:lnTo>
                    <a:lnTo>
                      <a:pt x="1909" y="592"/>
                    </a:lnTo>
                    <a:lnTo>
                      <a:pt x="1897" y="596"/>
                    </a:lnTo>
                    <a:lnTo>
                      <a:pt x="1884" y="599"/>
                    </a:lnTo>
                    <a:lnTo>
                      <a:pt x="1870" y="604"/>
                    </a:lnTo>
                    <a:lnTo>
                      <a:pt x="1856" y="608"/>
                    </a:lnTo>
                    <a:lnTo>
                      <a:pt x="1846" y="612"/>
                    </a:lnTo>
                    <a:lnTo>
                      <a:pt x="1838" y="614"/>
                    </a:lnTo>
                    <a:lnTo>
                      <a:pt x="1835" y="615"/>
                    </a:lnTo>
                    <a:lnTo>
                      <a:pt x="1821" y="613"/>
                    </a:lnTo>
                    <a:lnTo>
                      <a:pt x="1816" y="605"/>
                    </a:lnTo>
                    <a:lnTo>
                      <a:pt x="1773" y="591"/>
                    </a:lnTo>
                    <a:lnTo>
                      <a:pt x="1683" y="599"/>
                    </a:lnTo>
                    <a:lnTo>
                      <a:pt x="1664" y="597"/>
                    </a:lnTo>
                    <a:lnTo>
                      <a:pt x="1551" y="567"/>
                    </a:lnTo>
                    <a:lnTo>
                      <a:pt x="1571" y="538"/>
                    </a:lnTo>
                    <a:lnTo>
                      <a:pt x="1580" y="504"/>
                    </a:lnTo>
                    <a:lnTo>
                      <a:pt x="1588" y="453"/>
                    </a:lnTo>
                    <a:lnTo>
                      <a:pt x="1595" y="408"/>
                    </a:lnTo>
                    <a:lnTo>
                      <a:pt x="1597" y="387"/>
                    </a:lnTo>
                    <a:lnTo>
                      <a:pt x="1604" y="380"/>
                    </a:lnTo>
                    <a:lnTo>
                      <a:pt x="1604" y="356"/>
                    </a:lnTo>
                    <a:lnTo>
                      <a:pt x="1580" y="322"/>
                    </a:lnTo>
                    <a:lnTo>
                      <a:pt x="1587" y="303"/>
                    </a:lnTo>
                    <a:lnTo>
                      <a:pt x="1553" y="274"/>
                    </a:lnTo>
                    <a:lnTo>
                      <a:pt x="1562" y="262"/>
                    </a:lnTo>
                    <a:lnTo>
                      <a:pt x="1625" y="262"/>
                    </a:lnTo>
                    <a:lnTo>
                      <a:pt x="1632" y="248"/>
                    </a:lnTo>
                    <a:lnTo>
                      <a:pt x="1638" y="232"/>
                    </a:lnTo>
                    <a:lnTo>
                      <a:pt x="1639" y="220"/>
                    </a:lnTo>
                    <a:lnTo>
                      <a:pt x="1641" y="215"/>
                    </a:lnTo>
                    <a:lnTo>
                      <a:pt x="1657" y="203"/>
                    </a:lnTo>
                    <a:lnTo>
                      <a:pt x="1654" y="148"/>
                    </a:lnTo>
                    <a:lnTo>
                      <a:pt x="1717" y="120"/>
                    </a:lnTo>
                    <a:lnTo>
                      <a:pt x="1736" y="107"/>
                    </a:lnTo>
                    <a:lnTo>
                      <a:pt x="1736" y="98"/>
                    </a:lnTo>
                    <a:lnTo>
                      <a:pt x="1726" y="93"/>
                    </a:lnTo>
                    <a:lnTo>
                      <a:pt x="1720" y="91"/>
                    </a:lnTo>
                    <a:lnTo>
                      <a:pt x="1666" y="84"/>
                    </a:lnTo>
                    <a:lnTo>
                      <a:pt x="1624" y="25"/>
                    </a:lnTo>
                    <a:lnTo>
                      <a:pt x="1574" y="0"/>
                    </a:lnTo>
                    <a:lnTo>
                      <a:pt x="1578" y="19"/>
                    </a:lnTo>
                    <a:lnTo>
                      <a:pt x="1599" y="47"/>
                    </a:lnTo>
                    <a:lnTo>
                      <a:pt x="1587" y="46"/>
                    </a:lnTo>
                    <a:lnTo>
                      <a:pt x="1573" y="46"/>
                    </a:lnTo>
                    <a:lnTo>
                      <a:pt x="1557" y="46"/>
                    </a:lnTo>
                    <a:lnTo>
                      <a:pt x="1539" y="46"/>
                    </a:lnTo>
                    <a:lnTo>
                      <a:pt x="1525" y="47"/>
                    </a:lnTo>
                    <a:lnTo>
                      <a:pt x="1513" y="48"/>
                    </a:lnTo>
                    <a:lnTo>
                      <a:pt x="1504" y="49"/>
                    </a:lnTo>
                    <a:lnTo>
                      <a:pt x="1500" y="49"/>
                    </a:lnTo>
                    <a:lnTo>
                      <a:pt x="1463" y="61"/>
                    </a:lnTo>
                    <a:lnTo>
                      <a:pt x="1435" y="77"/>
                    </a:lnTo>
                    <a:lnTo>
                      <a:pt x="1418" y="95"/>
                    </a:lnTo>
                    <a:lnTo>
                      <a:pt x="1407" y="112"/>
                    </a:lnTo>
                    <a:lnTo>
                      <a:pt x="1402" y="128"/>
                    </a:lnTo>
                    <a:lnTo>
                      <a:pt x="1400" y="141"/>
                    </a:lnTo>
                    <a:lnTo>
                      <a:pt x="1402" y="150"/>
                    </a:lnTo>
                    <a:lnTo>
                      <a:pt x="1402" y="154"/>
                    </a:lnTo>
                    <a:lnTo>
                      <a:pt x="1356" y="169"/>
                    </a:lnTo>
                    <a:lnTo>
                      <a:pt x="1326" y="182"/>
                    </a:lnTo>
                    <a:lnTo>
                      <a:pt x="1310" y="194"/>
                    </a:lnTo>
                    <a:lnTo>
                      <a:pt x="1303" y="203"/>
                    </a:lnTo>
                    <a:lnTo>
                      <a:pt x="1303" y="211"/>
                    </a:lnTo>
                    <a:lnTo>
                      <a:pt x="1305" y="216"/>
                    </a:lnTo>
                    <a:lnTo>
                      <a:pt x="1310" y="220"/>
                    </a:lnTo>
                    <a:lnTo>
                      <a:pt x="1312" y="221"/>
                    </a:lnTo>
                    <a:lnTo>
                      <a:pt x="1326" y="224"/>
                    </a:lnTo>
                    <a:lnTo>
                      <a:pt x="1342" y="227"/>
                    </a:lnTo>
                    <a:lnTo>
                      <a:pt x="1361" y="225"/>
                    </a:lnTo>
                    <a:lnTo>
                      <a:pt x="1381" y="224"/>
                    </a:lnTo>
                    <a:lnTo>
                      <a:pt x="1400" y="222"/>
                    </a:lnTo>
                    <a:lnTo>
                      <a:pt x="1414" y="220"/>
                    </a:lnTo>
                    <a:lnTo>
                      <a:pt x="1425" y="219"/>
                    </a:lnTo>
                    <a:lnTo>
                      <a:pt x="1428" y="218"/>
                    </a:lnTo>
                    <a:lnTo>
                      <a:pt x="1428" y="231"/>
                    </a:lnTo>
                    <a:lnTo>
                      <a:pt x="1416" y="236"/>
                    </a:lnTo>
                    <a:lnTo>
                      <a:pt x="1403" y="257"/>
                    </a:lnTo>
                    <a:lnTo>
                      <a:pt x="1393" y="260"/>
                    </a:lnTo>
                    <a:lnTo>
                      <a:pt x="1381" y="266"/>
                    </a:lnTo>
                    <a:lnTo>
                      <a:pt x="1365" y="277"/>
                    </a:lnTo>
                    <a:lnTo>
                      <a:pt x="1351" y="288"/>
                    </a:lnTo>
                    <a:lnTo>
                      <a:pt x="1335" y="301"/>
                    </a:lnTo>
                    <a:lnTo>
                      <a:pt x="1322" y="311"/>
                    </a:lnTo>
                    <a:lnTo>
                      <a:pt x="1315" y="319"/>
                    </a:lnTo>
                    <a:lnTo>
                      <a:pt x="1312" y="321"/>
                    </a:lnTo>
                    <a:lnTo>
                      <a:pt x="1308" y="400"/>
                    </a:lnTo>
                    <a:lnTo>
                      <a:pt x="1220" y="558"/>
                    </a:lnTo>
                    <a:lnTo>
                      <a:pt x="1250" y="598"/>
                    </a:lnTo>
                    <a:lnTo>
                      <a:pt x="1249" y="609"/>
                    </a:lnTo>
                    <a:lnTo>
                      <a:pt x="1215" y="610"/>
                    </a:lnTo>
                    <a:lnTo>
                      <a:pt x="1180" y="612"/>
                    </a:lnTo>
                    <a:lnTo>
                      <a:pt x="1143" y="615"/>
                    </a:lnTo>
                    <a:lnTo>
                      <a:pt x="1104" y="618"/>
                    </a:lnTo>
                    <a:lnTo>
                      <a:pt x="1065" y="623"/>
                    </a:lnTo>
                    <a:lnTo>
                      <a:pt x="1025" y="627"/>
                    </a:lnTo>
                    <a:lnTo>
                      <a:pt x="983" y="635"/>
                    </a:lnTo>
                    <a:lnTo>
                      <a:pt x="940" y="643"/>
                    </a:lnTo>
                    <a:lnTo>
                      <a:pt x="896" y="653"/>
                    </a:lnTo>
                    <a:lnTo>
                      <a:pt x="852" y="664"/>
                    </a:lnTo>
                    <a:lnTo>
                      <a:pt x="810" y="678"/>
                    </a:lnTo>
                    <a:lnTo>
                      <a:pt x="766" y="692"/>
                    </a:lnTo>
                    <a:lnTo>
                      <a:pt x="722" y="708"/>
                    </a:lnTo>
                    <a:lnTo>
                      <a:pt x="680" y="728"/>
                    </a:lnTo>
                    <a:lnTo>
                      <a:pt x="637" y="748"/>
                    </a:lnTo>
                    <a:lnTo>
                      <a:pt x="595" y="771"/>
                    </a:lnTo>
                    <a:lnTo>
                      <a:pt x="588" y="774"/>
                    </a:lnTo>
                    <a:lnTo>
                      <a:pt x="578" y="780"/>
                    </a:lnTo>
                    <a:lnTo>
                      <a:pt x="562" y="787"/>
                    </a:lnTo>
                    <a:lnTo>
                      <a:pt x="544" y="797"/>
                    </a:lnTo>
                    <a:lnTo>
                      <a:pt x="523" y="809"/>
                    </a:lnTo>
                    <a:lnTo>
                      <a:pt x="500" y="822"/>
                    </a:lnTo>
                    <a:lnTo>
                      <a:pt x="475" y="838"/>
                    </a:lnTo>
                    <a:lnTo>
                      <a:pt x="451" y="855"/>
                    </a:lnTo>
                    <a:lnTo>
                      <a:pt x="424" y="875"/>
                    </a:lnTo>
                    <a:lnTo>
                      <a:pt x="398" y="895"/>
                    </a:lnTo>
                    <a:lnTo>
                      <a:pt x="372" y="918"/>
                    </a:lnTo>
                    <a:lnTo>
                      <a:pt x="347" y="941"/>
                    </a:lnTo>
                    <a:lnTo>
                      <a:pt x="322" y="967"/>
                    </a:lnTo>
                    <a:lnTo>
                      <a:pt x="299" y="993"/>
                    </a:lnTo>
                    <a:lnTo>
                      <a:pt x="280" y="1020"/>
                    </a:lnTo>
                    <a:lnTo>
                      <a:pt x="262" y="1050"/>
                    </a:lnTo>
                    <a:lnTo>
                      <a:pt x="238" y="1077"/>
                    </a:lnTo>
                    <a:lnTo>
                      <a:pt x="210" y="1108"/>
                    </a:lnTo>
                    <a:lnTo>
                      <a:pt x="176" y="1139"/>
                    </a:lnTo>
                    <a:lnTo>
                      <a:pt x="141" y="1168"/>
                    </a:lnTo>
                    <a:lnTo>
                      <a:pt x="106" y="1197"/>
                    </a:lnTo>
                    <a:lnTo>
                      <a:pt x="69" y="1220"/>
                    </a:lnTo>
                    <a:lnTo>
                      <a:pt x="33" y="1237"/>
                    </a:lnTo>
                    <a:lnTo>
                      <a:pt x="0" y="1247"/>
                    </a:lnTo>
                    <a:lnTo>
                      <a:pt x="26" y="1308"/>
                    </a:lnTo>
                    <a:lnTo>
                      <a:pt x="55" y="1302"/>
                    </a:lnTo>
                    <a:lnTo>
                      <a:pt x="83" y="1291"/>
                    </a:lnTo>
                    <a:lnTo>
                      <a:pt x="111" y="1279"/>
                    </a:lnTo>
                    <a:lnTo>
                      <a:pt x="139" y="1263"/>
                    </a:lnTo>
                    <a:lnTo>
                      <a:pt x="166" y="1247"/>
                    </a:lnTo>
                    <a:lnTo>
                      <a:pt x="192" y="1229"/>
                    </a:lnTo>
                    <a:lnTo>
                      <a:pt x="217" y="1209"/>
                    </a:lnTo>
                    <a:lnTo>
                      <a:pt x="239" y="1190"/>
                    </a:lnTo>
                    <a:lnTo>
                      <a:pt x="261" y="1172"/>
                    </a:lnTo>
                    <a:lnTo>
                      <a:pt x="280" y="1152"/>
                    </a:lnTo>
                    <a:lnTo>
                      <a:pt x="298" y="1135"/>
                    </a:lnTo>
                    <a:lnTo>
                      <a:pt x="313" y="1119"/>
                    </a:lnTo>
                    <a:lnTo>
                      <a:pt x="326" y="1105"/>
                    </a:lnTo>
                    <a:lnTo>
                      <a:pt x="336" y="1093"/>
                    </a:lnTo>
                    <a:lnTo>
                      <a:pt x="343" y="1084"/>
                    </a:lnTo>
                    <a:lnTo>
                      <a:pt x="349" y="1078"/>
                    </a:lnTo>
                    <a:lnTo>
                      <a:pt x="350" y="1076"/>
                    </a:lnTo>
                    <a:lnTo>
                      <a:pt x="352" y="1074"/>
                    </a:lnTo>
                    <a:lnTo>
                      <a:pt x="368" y="1047"/>
                    </a:lnTo>
                    <a:lnTo>
                      <a:pt x="387" y="1020"/>
                    </a:lnTo>
                    <a:lnTo>
                      <a:pt x="409" y="996"/>
                    </a:lnTo>
                    <a:lnTo>
                      <a:pt x="433" y="973"/>
                    </a:lnTo>
                    <a:lnTo>
                      <a:pt x="456" y="951"/>
                    </a:lnTo>
                    <a:lnTo>
                      <a:pt x="483" y="929"/>
                    </a:lnTo>
                    <a:lnTo>
                      <a:pt x="507" y="910"/>
                    </a:lnTo>
                    <a:lnTo>
                      <a:pt x="532" y="893"/>
                    </a:lnTo>
                    <a:lnTo>
                      <a:pt x="556" y="877"/>
                    </a:lnTo>
                    <a:lnTo>
                      <a:pt x="578" y="863"/>
                    </a:lnTo>
                    <a:lnTo>
                      <a:pt x="599" y="851"/>
                    </a:lnTo>
                    <a:lnTo>
                      <a:pt x="616" y="840"/>
                    </a:lnTo>
                    <a:lnTo>
                      <a:pt x="632" y="832"/>
                    </a:lnTo>
                    <a:lnTo>
                      <a:pt x="643" y="827"/>
                    </a:lnTo>
                    <a:lnTo>
                      <a:pt x="650" y="822"/>
                    </a:lnTo>
                    <a:lnTo>
                      <a:pt x="653" y="821"/>
                    </a:lnTo>
                    <a:lnTo>
                      <a:pt x="655" y="820"/>
                    </a:lnTo>
                    <a:lnTo>
                      <a:pt x="659" y="819"/>
                    </a:lnTo>
                    <a:lnTo>
                      <a:pt x="696" y="798"/>
                    </a:lnTo>
                    <a:lnTo>
                      <a:pt x="731" y="780"/>
                    </a:lnTo>
                    <a:lnTo>
                      <a:pt x="770" y="764"/>
                    </a:lnTo>
                    <a:lnTo>
                      <a:pt x="807" y="749"/>
                    </a:lnTo>
                    <a:lnTo>
                      <a:pt x="845" y="736"/>
                    </a:lnTo>
                    <a:lnTo>
                      <a:pt x="884" y="724"/>
                    </a:lnTo>
                    <a:lnTo>
                      <a:pt x="923" y="715"/>
                    </a:lnTo>
                    <a:lnTo>
                      <a:pt x="961" y="706"/>
                    </a:lnTo>
                    <a:lnTo>
                      <a:pt x="998" y="698"/>
                    </a:lnTo>
                    <a:lnTo>
                      <a:pt x="1035" y="692"/>
                    </a:lnTo>
                    <a:lnTo>
                      <a:pt x="1072" y="687"/>
                    </a:lnTo>
                    <a:lnTo>
                      <a:pt x="1108" y="683"/>
                    </a:lnTo>
                    <a:lnTo>
                      <a:pt x="1143" y="680"/>
                    </a:lnTo>
                    <a:lnTo>
                      <a:pt x="1176" y="678"/>
                    </a:lnTo>
                    <a:lnTo>
                      <a:pt x="1208" y="675"/>
                    </a:lnTo>
                    <a:lnTo>
                      <a:pt x="1238" y="674"/>
                    </a:lnTo>
                    <a:lnTo>
                      <a:pt x="1220" y="752"/>
                    </a:lnTo>
                    <a:lnTo>
                      <a:pt x="1217" y="778"/>
                    </a:lnTo>
                    <a:lnTo>
                      <a:pt x="1219" y="803"/>
                    </a:lnTo>
                    <a:lnTo>
                      <a:pt x="1224" y="821"/>
                    </a:lnTo>
                    <a:lnTo>
                      <a:pt x="1226" y="828"/>
                    </a:lnTo>
                    <a:lnTo>
                      <a:pt x="1317" y="1035"/>
                    </a:lnTo>
                    <a:lnTo>
                      <a:pt x="1317" y="1053"/>
                    </a:lnTo>
                    <a:lnTo>
                      <a:pt x="1305" y="1066"/>
                    </a:lnTo>
                    <a:lnTo>
                      <a:pt x="1206" y="1357"/>
                    </a:lnTo>
                    <a:lnTo>
                      <a:pt x="1220" y="1361"/>
                    </a:lnTo>
                    <a:lnTo>
                      <a:pt x="1217" y="1385"/>
                    </a:lnTo>
                    <a:lnTo>
                      <a:pt x="1190" y="1386"/>
                    </a:lnTo>
                    <a:lnTo>
                      <a:pt x="755" y="1403"/>
                    </a:lnTo>
                    <a:lnTo>
                      <a:pt x="634" y="1397"/>
                    </a:lnTo>
                    <a:lnTo>
                      <a:pt x="518" y="1416"/>
                    </a:lnTo>
                    <a:lnTo>
                      <a:pt x="396" y="1422"/>
                    </a:lnTo>
                    <a:lnTo>
                      <a:pt x="129" y="1422"/>
                    </a:lnTo>
                    <a:lnTo>
                      <a:pt x="136" y="1422"/>
                    </a:lnTo>
                    <a:lnTo>
                      <a:pt x="148" y="1423"/>
                    </a:lnTo>
                    <a:lnTo>
                      <a:pt x="151" y="1426"/>
                    </a:lnTo>
                    <a:lnTo>
                      <a:pt x="134" y="1427"/>
                    </a:lnTo>
                    <a:lnTo>
                      <a:pt x="118" y="1429"/>
                    </a:lnTo>
                    <a:lnTo>
                      <a:pt x="104" y="1434"/>
                    </a:lnTo>
                    <a:lnTo>
                      <a:pt x="90" y="1439"/>
                    </a:lnTo>
                    <a:lnTo>
                      <a:pt x="76" y="1446"/>
                    </a:lnTo>
                    <a:lnTo>
                      <a:pt x="65" y="1453"/>
                    </a:lnTo>
                    <a:lnTo>
                      <a:pt x="56" y="1459"/>
                    </a:lnTo>
                    <a:lnTo>
                      <a:pt x="51" y="1463"/>
                    </a:lnTo>
                    <a:lnTo>
                      <a:pt x="49" y="1464"/>
                    </a:lnTo>
                    <a:lnTo>
                      <a:pt x="53" y="1460"/>
                    </a:lnTo>
                    <a:lnTo>
                      <a:pt x="58" y="1453"/>
                    </a:lnTo>
                    <a:lnTo>
                      <a:pt x="44" y="1469"/>
                    </a:lnTo>
                    <a:lnTo>
                      <a:pt x="37" y="1482"/>
                    </a:lnTo>
                    <a:lnTo>
                      <a:pt x="41" y="1492"/>
                    </a:lnTo>
                    <a:lnTo>
                      <a:pt x="51" y="1500"/>
                    </a:lnTo>
                    <a:lnTo>
                      <a:pt x="65" y="1507"/>
                    </a:lnTo>
                    <a:lnTo>
                      <a:pt x="81" y="1511"/>
                    </a:lnTo>
                    <a:lnTo>
                      <a:pt x="97" y="1515"/>
                    </a:lnTo>
                    <a:lnTo>
                      <a:pt x="107" y="1517"/>
                    </a:lnTo>
                    <a:lnTo>
                      <a:pt x="111" y="1517"/>
                    </a:lnTo>
                    <a:lnTo>
                      <a:pt x="111" y="1534"/>
                    </a:lnTo>
                    <a:lnTo>
                      <a:pt x="477" y="1537"/>
                    </a:lnTo>
                    <a:lnTo>
                      <a:pt x="470" y="1551"/>
                    </a:lnTo>
                    <a:lnTo>
                      <a:pt x="599" y="1543"/>
                    </a:lnTo>
                    <a:lnTo>
                      <a:pt x="696" y="1525"/>
                    </a:lnTo>
                    <a:lnTo>
                      <a:pt x="1072" y="1516"/>
                    </a:lnTo>
                    <a:lnTo>
                      <a:pt x="1085" y="1513"/>
                    </a:lnTo>
                    <a:lnTo>
                      <a:pt x="1104" y="1511"/>
                    </a:lnTo>
                    <a:lnTo>
                      <a:pt x="1131" y="1509"/>
                    </a:lnTo>
                    <a:lnTo>
                      <a:pt x="1164" y="1507"/>
                    </a:lnTo>
                    <a:lnTo>
                      <a:pt x="1201" y="1504"/>
                    </a:lnTo>
                    <a:lnTo>
                      <a:pt x="1243" y="1502"/>
                    </a:lnTo>
                    <a:lnTo>
                      <a:pt x="1287" y="1501"/>
                    </a:lnTo>
                    <a:lnTo>
                      <a:pt x="1335" y="1499"/>
                    </a:lnTo>
                    <a:lnTo>
                      <a:pt x="1342" y="14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1" name="Freeform 15"/>
              <p:cNvSpPr>
                <a:spLocks/>
              </p:cNvSpPr>
              <p:nvPr/>
            </p:nvSpPr>
            <p:spPr bwMode="auto">
              <a:xfrm>
                <a:off x="3682" y="2942"/>
                <a:ext cx="7" cy="2"/>
              </a:xfrm>
              <a:custGeom>
                <a:avLst/>
                <a:gdLst>
                  <a:gd name="T0" fmla="*/ 0 w 12"/>
                  <a:gd name="T1" fmla="*/ 0 h 4"/>
                  <a:gd name="T2" fmla="*/ 7 w 12"/>
                  <a:gd name="T3" fmla="*/ 2 h 4"/>
                  <a:gd name="T4" fmla="*/ 7 w 12"/>
                  <a:gd name="T5" fmla="*/ 2 h 4"/>
                  <a:gd name="T6" fmla="*/ 5 w 12"/>
                  <a:gd name="T7" fmla="*/ 2 h 4"/>
                  <a:gd name="T8" fmla="*/ 4 w 12"/>
                  <a:gd name="T9" fmla="*/ 1 h 4"/>
                  <a:gd name="T10" fmla="*/ 2 w 12"/>
                  <a:gd name="T11" fmla="*/ 1 h 4"/>
                  <a:gd name="T12" fmla="*/ 0 w 12"/>
                  <a:gd name="T13" fmla="*/ 0 h 4"/>
                  <a:gd name="T14" fmla="*/ 0 w 12"/>
                  <a:gd name="T15" fmla="*/ 0 h 4"/>
                  <a:gd name="T16" fmla="*/ 0 w 12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4"/>
                  <a:gd name="T29" fmla="*/ 12 w 12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4">
                    <a:moveTo>
                      <a:pt x="0" y="0"/>
                    </a:moveTo>
                    <a:lnTo>
                      <a:pt x="12" y="4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2" name="Freeform 16"/>
              <p:cNvSpPr>
                <a:spLocks/>
              </p:cNvSpPr>
              <p:nvPr/>
            </p:nvSpPr>
            <p:spPr bwMode="auto">
              <a:xfrm>
                <a:off x="3689" y="2958"/>
                <a:ext cx="4" cy="1"/>
              </a:xfrm>
              <a:custGeom>
                <a:avLst/>
                <a:gdLst>
                  <a:gd name="T0" fmla="*/ 0 w 7"/>
                  <a:gd name="T1" fmla="*/ 0 h 2"/>
                  <a:gd name="T2" fmla="*/ 4 w 7"/>
                  <a:gd name="T3" fmla="*/ 1 h 2"/>
                  <a:gd name="T4" fmla="*/ 4 w 7"/>
                  <a:gd name="T5" fmla="*/ 1 h 2"/>
                  <a:gd name="T6" fmla="*/ 3 w 7"/>
                  <a:gd name="T7" fmla="*/ 1 h 2"/>
                  <a:gd name="T8" fmla="*/ 2 w 7"/>
                  <a:gd name="T9" fmla="*/ 1 h 2"/>
                  <a:gd name="T10" fmla="*/ 1 w 7"/>
                  <a:gd name="T11" fmla="*/ 1 h 2"/>
                  <a:gd name="T12" fmla="*/ 0 w 7"/>
                  <a:gd name="T13" fmla="*/ 0 h 2"/>
                  <a:gd name="T14" fmla="*/ 0 w 7"/>
                  <a:gd name="T15" fmla="*/ 0 h 2"/>
                  <a:gd name="T16" fmla="*/ 0 w 7"/>
                  <a:gd name="T17" fmla="*/ 0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"/>
                  <a:gd name="T29" fmla="*/ 7 w 7"/>
                  <a:gd name="T30" fmla="*/ 2 h 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">
                    <a:moveTo>
                      <a:pt x="0" y="0"/>
                    </a:moveTo>
                    <a:lnTo>
                      <a:pt x="7" y="2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3" name="Freeform 17"/>
              <p:cNvSpPr>
                <a:spLocks/>
              </p:cNvSpPr>
              <p:nvPr/>
            </p:nvSpPr>
            <p:spPr bwMode="auto">
              <a:xfrm>
                <a:off x="3044" y="2639"/>
                <a:ext cx="168" cy="59"/>
              </a:xfrm>
              <a:custGeom>
                <a:avLst/>
                <a:gdLst>
                  <a:gd name="T0" fmla="*/ 141 w 336"/>
                  <a:gd name="T1" fmla="*/ 0 h 120"/>
                  <a:gd name="T2" fmla="*/ 168 w 336"/>
                  <a:gd name="T3" fmla="*/ 2 h 120"/>
                  <a:gd name="T4" fmla="*/ 168 w 336"/>
                  <a:gd name="T5" fmla="*/ 2 h 120"/>
                  <a:gd name="T6" fmla="*/ 168 w 336"/>
                  <a:gd name="T7" fmla="*/ 3 h 120"/>
                  <a:gd name="T8" fmla="*/ 168 w 336"/>
                  <a:gd name="T9" fmla="*/ 3 h 120"/>
                  <a:gd name="T10" fmla="*/ 167 w 336"/>
                  <a:gd name="T11" fmla="*/ 5 h 120"/>
                  <a:gd name="T12" fmla="*/ 164 w 336"/>
                  <a:gd name="T13" fmla="*/ 7 h 120"/>
                  <a:gd name="T14" fmla="*/ 161 w 336"/>
                  <a:gd name="T15" fmla="*/ 10 h 120"/>
                  <a:gd name="T16" fmla="*/ 155 w 336"/>
                  <a:gd name="T17" fmla="*/ 12 h 120"/>
                  <a:gd name="T18" fmla="*/ 147 w 336"/>
                  <a:gd name="T19" fmla="*/ 16 h 120"/>
                  <a:gd name="T20" fmla="*/ 138 w 336"/>
                  <a:gd name="T21" fmla="*/ 19 h 120"/>
                  <a:gd name="T22" fmla="*/ 133 w 336"/>
                  <a:gd name="T23" fmla="*/ 21 h 120"/>
                  <a:gd name="T24" fmla="*/ 121 w 336"/>
                  <a:gd name="T25" fmla="*/ 26 h 120"/>
                  <a:gd name="T26" fmla="*/ 103 w 336"/>
                  <a:gd name="T27" fmla="*/ 31 h 120"/>
                  <a:gd name="T28" fmla="*/ 82 w 336"/>
                  <a:gd name="T29" fmla="*/ 38 h 120"/>
                  <a:gd name="T30" fmla="*/ 58 w 336"/>
                  <a:gd name="T31" fmla="*/ 46 h 120"/>
                  <a:gd name="T32" fmla="*/ 36 w 336"/>
                  <a:gd name="T33" fmla="*/ 52 h 120"/>
                  <a:gd name="T34" fmla="*/ 16 w 336"/>
                  <a:gd name="T35" fmla="*/ 57 h 120"/>
                  <a:gd name="T36" fmla="*/ 0 w 336"/>
                  <a:gd name="T37" fmla="*/ 59 h 120"/>
                  <a:gd name="T38" fmla="*/ 2 w 336"/>
                  <a:gd name="T39" fmla="*/ 59 h 120"/>
                  <a:gd name="T40" fmla="*/ 6 w 336"/>
                  <a:gd name="T41" fmla="*/ 58 h 120"/>
                  <a:gd name="T42" fmla="*/ 12 w 336"/>
                  <a:gd name="T43" fmla="*/ 56 h 120"/>
                  <a:gd name="T44" fmla="*/ 21 w 336"/>
                  <a:gd name="T45" fmla="*/ 53 h 120"/>
                  <a:gd name="T46" fmla="*/ 30 w 336"/>
                  <a:gd name="T47" fmla="*/ 50 h 120"/>
                  <a:gd name="T48" fmla="*/ 42 w 336"/>
                  <a:gd name="T49" fmla="*/ 46 h 120"/>
                  <a:gd name="T50" fmla="*/ 53 w 336"/>
                  <a:gd name="T51" fmla="*/ 42 h 120"/>
                  <a:gd name="T52" fmla="*/ 66 w 336"/>
                  <a:gd name="T53" fmla="*/ 38 h 120"/>
                  <a:gd name="T54" fmla="*/ 79 w 336"/>
                  <a:gd name="T55" fmla="*/ 34 h 120"/>
                  <a:gd name="T56" fmla="*/ 91 w 336"/>
                  <a:gd name="T57" fmla="*/ 30 h 120"/>
                  <a:gd name="T58" fmla="*/ 103 w 336"/>
                  <a:gd name="T59" fmla="*/ 25 h 120"/>
                  <a:gd name="T60" fmla="*/ 115 w 336"/>
                  <a:gd name="T61" fmla="*/ 20 h 120"/>
                  <a:gd name="T62" fmla="*/ 124 w 336"/>
                  <a:gd name="T63" fmla="*/ 16 h 120"/>
                  <a:gd name="T64" fmla="*/ 132 w 336"/>
                  <a:gd name="T65" fmla="*/ 12 h 120"/>
                  <a:gd name="T66" fmla="*/ 139 w 336"/>
                  <a:gd name="T67" fmla="*/ 8 h 120"/>
                  <a:gd name="T68" fmla="*/ 143 w 336"/>
                  <a:gd name="T69" fmla="*/ 5 h 120"/>
                  <a:gd name="T70" fmla="*/ 143 w 336"/>
                  <a:gd name="T71" fmla="*/ 5 h 120"/>
                  <a:gd name="T72" fmla="*/ 141 w 336"/>
                  <a:gd name="T73" fmla="*/ 0 h 120"/>
                  <a:gd name="T74" fmla="*/ 141 w 336"/>
                  <a:gd name="T75" fmla="*/ 0 h 1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36"/>
                  <a:gd name="T115" fmla="*/ 0 h 120"/>
                  <a:gd name="T116" fmla="*/ 336 w 336"/>
                  <a:gd name="T117" fmla="*/ 120 h 12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36" h="120">
                    <a:moveTo>
                      <a:pt x="282" y="0"/>
                    </a:moveTo>
                    <a:lnTo>
                      <a:pt x="336" y="5"/>
                    </a:lnTo>
                    <a:lnTo>
                      <a:pt x="336" y="6"/>
                    </a:lnTo>
                    <a:lnTo>
                      <a:pt x="335" y="7"/>
                    </a:lnTo>
                    <a:lnTo>
                      <a:pt x="333" y="11"/>
                    </a:lnTo>
                    <a:lnTo>
                      <a:pt x="328" y="15"/>
                    </a:lnTo>
                    <a:lnTo>
                      <a:pt x="321" y="20"/>
                    </a:lnTo>
                    <a:lnTo>
                      <a:pt x="310" y="25"/>
                    </a:lnTo>
                    <a:lnTo>
                      <a:pt x="294" y="32"/>
                    </a:lnTo>
                    <a:lnTo>
                      <a:pt x="275" y="39"/>
                    </a:lnTo>
                    <a:lnTo>
                      <a:pt x="266" y="43"/>
                    </a:lnTo>
                    <a:lnTo>
                      <a:pt x="241" y="52"/>
                    </a:lnTo>
                    <a:lnTo>
                      <a:pt x="206" y="63"/>
                    </a:lnTo>
                    <a:lnTo>
                      <a:pt x="164" y="78"/>
                    </a:lnTo>
                    <a:lnTo>
                      <a:pt x="116" y="93"/>
                    </a:lnTo>
                    <a:lnTo>
                      <a:pt x="72" y="105"/>
                    </a:lnTo>
                    <a:lnTo>
                      <a:pt x="32" y="115"/>
                    </a:lnTo>
                    <a:lnTo>
                      <a:pt x="0" y="120"/>
                    </a:lnTo>
                    <a:lnTo>
                      <a:pt x="4" y="119"/>
                    </a:lnTo>
                    <a:lnTo>
                      <a:pt x="11" y="117"/>
                    </a:lnTo>
                    <a:lnTo>
                      <a:pt x="23" y="113"/>
                    </a:lnTo>
                    <a:lnTo>
                      <a:pt x="41" y="107"/>
                    </a:lnTo>
                    <a:lnTo>
                      <a:pt x="60" y="102"/>
                    </a:lnTo>
                    <a:lnTo>
                      <a:pt x="83" y="94"/>
                    </a:lnTo>
                    <a:lnTo>
                      <a:pt x="106" y="86"/>
                    </a:lnTo>
                    <a:lnTo>
                      <a:pt x="132" y="78"/>
                    </a:lnTo>
                    <a:lnTo>
                      <a:pt x="157" y="69"/>
                    </a:lnTo>
                    <a:lnTo>
                      <a:pt x="182" y="60"/>
                    </a:lnTo>
                    <a:lnTo>
                      <a:pt x="206" y="50"/>
                    </a:lnTo>
                    <a:lnTo>
                      <a:pt x="229" y="41"/>
                    </a:lnTo>
                    <a:lnTo>
                      <a:pt x="248" y="33"/>
                    </a:lnTo>
                    <a:lnTo>
                      <a:pt x="264" y="24"/>
                    </a:lnTo>
                    <a:lnTo>
                      <a:pt x="277" y="17"/>
                    </a:lnTo>
                    <a:lnTo>
                      <a:pt x="285" y="11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rgbClr val="E533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4" name="Freeform 18"/>
              <p:cNvSpPr>
                <a:spLocks/>
              </p:cNvSpPr>
              <p:nvPr/>
            </p:nvSpPr>
            <p:spPr bwMode="auto">
              <a:xfrm>
                <a:off x="3072" y="2619"/>
                <a:ext cx="109" cy="54"/>
              </a:xfrm>
              <a:custGeom>
                <a:avLst/>
                <a:gdLst>
                  <a:gd name="T0" fmla="*/ 109 w 217"/>
                  <a:gd name="T1" fmla="*/ 23 h 109"/>
                  <a:gd name="T2" fmla="*/ 94 w 217"/>
                  <a:gd name="T3" fmla="*/ 31 h 109"/>
                  <a:gd name="T4" fmla="*/ 94 w 217"/>
                  <a:gd name="T5" fmla="*/ 31 h 109"/>
                  <a:gd name="T6" fmla="*/ 93 w 217"/>
                  <a:gd name="T7" fmla="*/ 30 h 109"/>
                  <a:gd name="T8" fmla="*/ 90 w 217"/>
                  <a:gd name="T9" fmla="*/ 27 h 109"/>
                  <a:gd name="T10" fmla="*/ 87 w 217"/>
                  <a:gd name="T11" fmla="*/ 23 h 109"/>
                  <a:gd name="T12" fmla="*/ 82 w 217"/>
                  <a:gd name="T13" fmla="*/ 19 h 109"/>
                  <a:gd name="T14" fmla="*/ 76 w 217"/>
                  <a:gd name="T15" fmla="*/ 14 h 109"/>
                  <a:gd name="T16" fmla="*/ 70 w 217"/>
                  <a:gd name="T17" fmla="*/ 11 h 109"/>
                  <a:gd name="T18" fmla="*/ 62 w 217"/>
                  <a:gd name="T19" fmla="*/ 8 h 109"/>
                  <a:gd name="T20" fmla="*/ 55 w 217"/>
                  <a:gd name="T21" fmla="*/ 7 h 109"/>
                  <a:gd name="T22" fmla="*/ 55 w 217"/>
                  <a:gd name="T23" fmla="*/ 7 h 109"/>
                  <a:gd name="T24" fmla="*/ 55 w 217"/>
                  <a:gd name="T25" fmla="*/ 14 h 109"/>
                  <a:gd name="T26" fmla="*/ 55 w 217"/>
                  <a:gd name="T27" fmla="*/ 14 h 109"/>
                  <a:gd name="T28" fmla="*/ 58 w 217"/>
                  <a:gd name="T29" fmla="*/ 17 h 109"/>
                  <a:gd name="T30" fmla="*/ 64 w 217"/>
                  <a:gd name="T31" fmla="*/ 22 h 109"/>
                  <a:gd name="T32" fmla="*/ 70 w 217"/>
                  <a:gd name="T33" fmla="*/ 29 h 109"/>
                  <a:gd name="T34" fmla="*/ 74 w 217"/>
                  <a:gd name="T35" fmla="*/ 37 h 109"/>
                  <a:gd name="T36" fmla="*/ 73 w 217"/>
                  <a:gd name="T37" fmla="*/ 37 h 109"/>
                  <a:gd name="T38" fmla="*/ 71 w 217"/>
                  <a:gd name="T39" fmla="*/ 38 h 109"/>
                  <a:gd name="T40" fmla="*/ 68 w 217"/>
                  <a:gd name="T41" fmla="*/ 40 h 109"/>
                  <a:gd name="T42" fmla="*/ 65 w 217"/>
                  <a:gd name="T43" fmla="*/ 42 h 109"/>
                  <a:gd name="T44" fmla="*/ 59 w 217"/>
                  <a:gd name="T45" fmla="*/ 44 h 109"/>
                  <a:gd name="T46" fmla="*/ 54 w 217"/>
                  <a:gd name="T47" fmla="*/ 46 h 109"/>
                  <a:gd name="T48" fmla="*/ 47 w 217"/>
                  <a:gd name="T49" fmla="*/ 48 h 109"/>
                  <a:gd name="T50" fmla="*/ 40 w 217"/>
                  <a:gd name="T51" fmla="*/ 48 h 109"/>
                  <a:gd name="T52" fmla="*/ 39 w 217"/>
                  <a:gd name="T53" fmla="*/ 44 h 109"/>
                  <a:gd name="T54" fmla="*/ 37 w 217"/>
                  <a:gd name="T55" fmla="*/ 34 h 109"/>
                  <a:gd name="T56" fmla="*/ 37 w 217"/>
                  <a:gd name="T57" fmla="*/ 22 h 109"/>
                  <a:gd name="T58" fmla="*/ 40 w 217"/>
                  <a:gd name="T59" fmla="*/ 10 h 109"/>
                  <a:gd name="T60" fmla="*/ 37 w 217"/>
                  <a:gd name="T61" fmla="*/ 13 h 109"/>
                  <a:gd name="T62" fmla="*/ 29 w 217"/>
                  <a:gd name="T63" fmla="*/ 22 h 109"/>
                  <a:gd name="T64" fmla="*/ 22 w 217"/>
                  <a:gd name="T65" fmla="*/ 36 h 109"/>
                  <a:gd name="T66" fmla="*/ 21 w 217"/>
                  <a:gd name="T67" fmla="*/ 54 h 109"/>
                  <a:gd name="T68" fmla="*/ 21 w 217"/>
                  <a:gd name="T69" fmla="*/ 54 h 109"/>
                  <a:gd name="T70" fmla="*/ 0 w 217"/>
                  <a:gd name="T71" fmla="*/ 53 h 109"/>
                  <a:gd name="T72" fmla="*/ 0 w 217"/>
                  <a:gd name="T73" fmla="*/ 53 h 109"/>
                  <a:gd name="T74" fmla="*/ 0 w 217"/>
                  <a:gd name="T75" fmla="*/ 51 h 109"/>
                  <a:gd name="T76" fmla="*/ 1 w 217"/>
                  <a:gd name="T77" fmla="*/ 47 h 109"/>
                  <a:gd name="T78" fmla="*/ 3 w 217"/>
                  <a:gd name="T79" fmla="*/ 41 h 109"/>
                  <a:gd name="T80" fmla="*/ 5 w 217"/>
                  <a:gd name="T81" fmla="*/ 34 h 109"/>
                  <a:gd name="T82" fmla="*/ 8 w 217"/>
                  <a:gd name="T83" fmla="*/ 27 h 109"/>
                  <a:gd name="T84" fmla="*/ 14 w 217"/>
                  <a:gd name="T85" fmla="*/ 19 h 109"/>
                  <a:gd name="T86" fmla="*/ 21 w 217"/>
                  <a:gd name="T87" fmla="*/ 14 h 109"/>
                  <a:gd name="T88" fmla="*/ 30 w 217"/>
                  <a:gd name="T89" fmla="*/ 10 h 109"/>
                  <a:gd name="T90" fmla="*/ 30 w 217"/>
                  <a:gd name="T91" fmla="*/ 10 h 109"/>
                  <a:gd name="T92" fmla="*/ 19 w 217"/>
                  <a:gd name="T93" fmla="*/ 7 h 109"/>
                  <a:gd name="T94" fmla="*/ 19 w 217"/>
                  <a:gd name="T95" fmla="*/ 7 h 109"/>
                  <a:gd name="T96" fmla="*/ 20 w 217"/>
                  <a:gd name="T97" fmla="*/ 6 h 109"/>
                  <a:gd name="T98" fmla="*/ 23 w 217"/>
                  <a:gd name="T99" fmla="*/ 5 h 109"/>
                  <a:gd name="T100" fmla="*/ 29 w 217"/>
                  <a:gd name="T101" fmla="*/ 4 h 109"/>
                  <a:gd name="T102" fmla="*/ 36 w 217"/>
                  <a:gd name="T103" fmla="*/ 2 h 109"/>
                  <a:gd name="T104" fmla="*/ 45 w 217"/>
                  <a:gd name="T105" fmla="*/ 1 h 109"/>
                  <a:gd name="T106" fmla="*/ 54 w 217"/>
                  <a:gd name="T107" fmla="*/ 0 h 109"/>
                  <a:gd name="T108" fmla="*/ 65 w 217"/>
                  <a:gd name="T109" fmla="*/ 0 h 109"/>
                  <a:gd name="T110" fmla="*/ 76 w 217"/>
                  <a:gd name="T111" fmla="*/ 0 h 109"/>
                  <a:gd name="T112" fmla="*/ 76 w 217"/>
                  <a:gd name="T113" fmla="*/ 0 h 109"/>
                  <a:gd name="T114" fmla="*/ 83 w 217"/>
                  <a:gd name="T115" fmla="*/ 1 h 109"/>
                  <a:gd name="T116" fmla="*/ 109 w 217"/>
                  <a:gd name="T117" fmla="*/ 23 h 109"/>
                  <a:gd name="T118" fmla="*/ 109 w 217"/>
                  <a:gd name="T119" fmla="*/ 23 h 10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17"/>
                  <a:gd name="T181" fmla="*/ 0 h 109"/>
                  <a:gd name="T182" fmla="*/ 217 w 217"/>
                  <a:gd name="T183" fmla="*/ 109 h 10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17" h="109">
                    <a:moveTo>
                      <a:pt x="217" y="47"/>
                    </a:moveTo>
                    <a:lnTo>
                      <a:pt x="187" y="62"/>
                    </a:lnTo>
                    <a:lnTo>
                      <a:pt x="185" y="60"/>
                    </a:lnTo>
                    <a:lnTo>
                      <a:pt x="180" y="54"/>
                    </a:lnTo>
                    <a:lnTo>
                      <a:pt x="173" y="47"/>
                    </a:lnTo>
                    <a:lnTo>
                      <a:pt x="164" y="38"/>
                    </a:lnTo>
                    <a:lnTo>
                      <a:pt x="152" y="29"/>
                    </a:lnTo>
                    <a:lnTo>
                      <a:pt x="140" y="22"/>
                    </a:lnTo>
                    <a:lnTo>
                      <a:pt x="124" y="17"/>
                    </a:lnTo>
                    <a:lnTo>
                      <a:pt x="110" y="14"/>
                    </a:lnTo>
                    <a:lnTo>
                      <a:pt x="110" y="29"/>
                    </a:lnTo>
                    <a:lnTo>
                      <a:pt x="115" y="34"/>
                    </a:lnTo>
                    <a:lnTo>
                      <a:pt x="127" y="44"/>
                    </a:lnTo>
                    <a:lnTo>
                      <a:pt x="140" y="59"/>
                    </a:lnTo>
                    <a:lnTo>
                      <a:pt x="147" y="74"/>
                    </a:lnTo>
                    <a:lnTo>
                      <a:pt x="145" y="75"/>
                    </a:lnTo>
                    <a:lnTo>
                      <a:pt x="141" y="77"/>
                    </a:lnTo>
                    <a:lnTo>
                      <a:pt x="136" y="80"/>
                    </a:lnTo>
                    <a:lnTo>
                      <a:pt x="129" y="85"/>
                    </a:lnTo>
                    <a:lnTo>
                      <a:pt x="118" y="88"/>
                    </a:lnTo>
                    <a:lnTo>
                      <a:pt x="108" y="93"/>
                    </a:lnTo>
                    <a:lnTo>
                      <a:pt x="94" y="96"/>
                    </a:lnTo>
                    <a:lnTo>
                      <a:pt x="80" y="97"/>
                    </a:lnTo>
                    <a:lnTo>
                      <a:pt x="78" y="89"/>
                    </a:lnTo>
                    <a:lnTo>
                      <a:pt x="74" y="69"/>
                    </a:lnTo>
                    <a:lnTo>
                      <a:pt x="73" y="44"/>
                    </a:lnTo>
                    <a:lnTo>
                      <a:pt x="80" y="20"/>
                    </a:lnTo>
                    <a:lnTo>
                      <a:pt x="73" y="27"/>
                    </a:lnTo>
                    <a:lnTo>
                      <a:pt x="57" y="44"/>
                    </a:lnTo>
                    <a:lnTo>
                      <a:pt x="43" y="72"/>
                    </a:lnTo>
                    <a:lnTo>
                      <a:pt x="41" y="109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2" y="95"/>
                    </a:lnTo>
                    <a:lnTo>
                      <a:pt x="6" y="83"/>
                    </a:lnTo>
                    <a:lnTo>
                      <a:pt x="9" y="69"/>
                    </a:lnTo>
                    <a:lnTo>
                      <a:pt x="16" y="54"/>
                    </a:lnTo>
                    <a:lnTo>
                      <a:pt x="27" y="39"/>
                    </a:lnTo>
                    <a:lnTo>
                      <a:pt x="41" y="28"/>
                    </a:lnTo>
                    <a:lnTo>
                      <a:pt x="59" y="21"/>
                    </a:lnTo>
                    <a:lnTo>
                      <a:pt x="37" y="14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7" y="9"/>
                    </a:lnTo>
                    <a:lnTo>
                      <a:pt x="71" y="5"/>
                    </a:lnTo>
                    <a:lnTo>
                      <a:pt x="89" y="3"/>
                    </a:lnTo>
                    <a:lnTo>
                      <a:pt x="108" y="1"/>
                    </a:lnTo>
                    <a:lnTo>
                      <a:pt x="129" y="0"/>
                    </a:lnTo>
                    <a:lnTo>
                      <a:pt x="152" y="1"/>
                    </a:lnTo>
                    <a:lnTo>
                      <a:pt x="166" y="2"/>
                    </a:lnTo>
                    <a:lnTo>
                      <a:pt x="217" y="47"/>
                    </a:lnTo>
                    <a:close/>
                  </a:path>
                </a:pathLst>
              </a:custGeom>
              <a:solidFill>
                <a:srgbClr val="E533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5" name="Freeform 19"/>
              <p:cNvSpPr>
                <a:spLocks/>
              </p:cNvSpPr>
              <p:nvPr/>
            </p:nvSpPr>
            <p:spPr bwMode="auto">
              <a:xfrm>
                <a:off x="3117" y="2681"/>
                <a:ext cx="57" cy="38"/>
              </a:xfrm>
              <a:custGeom>
                <a:avLst/>
                <a:gdLst>
                  <a:gd name="T0" fmla="*/ 1 w 115"/>
                  <a:gd name="T1" fmla="*/ 17 h 75"/>
                  <a:gd name="T2" fmla="*/ 0 w 115"/>
                  <a:gd name="T3" fmla="*/ 19 h 75"/>
                  <a:gd name="T4" fmla="*/ 0 w 115"/>
                  <a:gd name="T5" fmla="*/ 23 h 75"/>
                  <a:gd name="T6" fmla="*/ 3 w 115"/>
                  <a:gd name="T7" fmla="*/ 28 h 75"/>
                  <a:gd name="T8" fmla="*/ 10 w 115"/>
                  <a:gd name="T9" fmla="*/ 32 h 75"/>
                  <a:gd name="T10" fmla="*/ 10 w 115"/>
                  <a:gd name="T11" fmla="*/ 32 h 75"/>
                  <a:gd name="T12" fmla="*/ 42 w 115"/>
                  <a:gd name="T13" fmla="*/ 38 h 75"/>
                  <a:gd name="T14" fmla="*/ 50 w 115"/>
                  <a:gd name="T15" fmla="*/ 18 h 75"/>
                  <a:gd name="T16" fmla="*/ 57 w 115"/>
                  <a:gd name="T17" fmla="*/ 12 h 75"/>
                  <a:gd name="T18" fmla="*/ 57 w 115"/>
                  <a:gd name="T19" fmla="*/ 2 h 75"/>
                  <a:gd name="T20" fmla="*/ 47 w 115"/>
                  <a:gd name="T21" fmla="*/ 0 h 75"/>
                  <a:gd name="T22" fmla="*/ 47 w 115"/>
                  <a:gd name="T23" fmla="*/ 4 h 75"/>
                  <a:gd name="T24" fmla="*/ 47 w 115"/>
                  <a:gd name="T25" fmla="*/ 4 h 75"/>
                  <a:gd name="T26" fmla="*/ 44 w 115"/>
                  <a:gd name="T27" fmla="*/ 4 h 75"/>
                  <a:gd name="T28" fmla="*/ 39 w 115"/>
                  <a:gd name="T29" fmla="*/ 4 h 75"/>
                  <a:gd name="T30" fmla="*/ 32 w 115"/>
                  <a:gd name="T31" fmla="*/ 5 h 75"/>
                  <a:gd name="T32" fmla="*/ 28 w 115"/>
                  <a:gd name="T33" fmla="*/ 6 h 75"/>
                  <a:gd name="T34" fmla="*/ 28 w 115"/>
                  <a:gd name="T35" fmla="*/ 6 h 75"/>
                  <a:gd name="T36" fmla="*/ 24 w 115"/>
                  <a:gd name="T37" fmla="*/ 12 h 75"/>
                  <a:gd name="T38" fmla="*/ 1 w 115"/>
                  <a:gd name="T39" fmla="*/ 17 h 75"/>
                  <a:gd name="T40" fmla="*/ 1 w 115"/>
                  <a:gd name="T41" fmla="*/ 17 h 7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5"/>
                  <a:gd name="T64" fmla="*/ 0 h 75"/>
                  <a:gd name="T65" fmla="*/ 115 w 115"/>
                  <a:gd name="T66" fmla="*/ 75 h 7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5" h="75">
                    <a:moveTo>
                      <a:pt x="2" y="34"/>
                    </a:moveTo>
                    <a:lnTo>
                      <a:pt x="0" y="37"/>
                    </a:lnTo>
                    <a:lnTo>
                      <a:pt x="0" y="45"/>
                    </a:lnTo>
                    <a:lnTo>
                      <a:pt x="6" y="56"/>
                    </a:lnTo>
                    <a:lnTo>
                      <a:pt x="21" y="64"/>
                    </a:lnTo>
                    <a:lnTo>
                      <a:pt x="85" y="75"/>
                    </a:lnTo>
                    <a:lnTo>
                      <a:pt x="101" y="35"/>
                    </a:lnTo>
                    <a:lnTo>
                      <a:pt x="115" y="23"/>
                    </a:lnTo>
                    <a:lnTo>
                      <a:pt x="115" y="3"/>
                    </a:lnTo>
                    <a:lnTo>
                      <a:pt x="95" y="0"/>
                    </a:lnTo>
                    <a:lnTo>
                      <a:pt x="94" y="8"/>
                    </a:lnTo>
                    <a:lnTo>
                      <a:pt x="88" y="8"/>
                    </a:lnTo>
                    <a:lnTo>
                      <a:pt x="78" y="8"/>
                    </a:lnTo>
                    <a:lnTo>
                      <a:pt x="65" y="10"/>
                    </a:lnTo>
                    <a:lnTo>
                      <a:pt x="57" y="12"/>
                    </a:lnTo>
                    <a:lnTo>
                      <a:pt x="48" y="24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6" name="Freeform 20"/>
              <p:cNvSpPr>
                <a:spLocks/>
              </p:cNvSpPr>
              <p:nvPr/>
            </p:nvSpPr>
            <p:spPr bwMode="auto">
              <a:xfrm>
                <a:off x="3091" y="2720"/>
                <a:ext cx="45" cy="41"/>
              </a:xfrm>
              <a:custGeom>
                <a:avLst/>
                <a:gdLst>
                  <a:gd name="T0" fmla="*/ 10 w 90"/>
                  <a:gd name="T1" fmla="*/ 0 h 83"/>
                  <a:gd name="T2" fmla="*/ 11 w 90"/>
                  <a:gd name="T3" fmla="*/ 0 h 83"/>
                  <a:gd name="T4" fmla="*/ 15 w 90"/>
                  <a:gd name="T5" fmla="*/ 2 h 83"/>
                  <a:gd name="T6" fmla="*/ 20 w 90"/>
                  <a:gd name="T7" fmla="*/ 4 h 83"/>
                  <a:gd name="T8" fmla="*/ 25 w 90"/>
                  <a:gd name="T9" fmla="*/ 7 h 83"/>
                  <a:gd name="T10" fmla="*/ 31 w 90"/>
                  <a:gd name="T11" fmla="*/ 10 h 83"/>
                  <a:gd name="T12" fmla="*/ 37 w 90"/>
                  <a:gd name="T13" fmla="*/ 13 h 83"/>
                  <a:gd name="T14" fmla="*/ 42 w 90"/>
                  <a:gd name="T15" fmla="*/ 17 h 83"/>
                  <a:gd name="T16" fmla="*/ 45 w 90"/>
                  <a:gd name="T17" fmla="*/ 21 h 83"/>
                  <a:gd name="T18" fmla="*/ 45 w 90"/>
                  <a:gd name="T19" fmla="*/ 23 h 83"/>
                  <a:gd name="T20" fmla="*/ 42 w 90"/>
                  <a:gd name="T21" fmla="*/ 29 h 83"/>
                  <a:gd name="T22" fmla="*/ 37 w 90"/>
                  <a:gd name="T23" fmla="*/ 36 h 83"/>
                  <a:gd name="T24" fmla="*/ 32 w 90"/>
                  <a:gd name="T25" fmla="*/ 41 h 83"/>
                  <a:gd name="T26" fmla="*/ 32 w 90"/>
                  <a:gd name="T27" fmla="*/ 41 h 83"/>
                  <a:gd name="T28" fmla="*/ 9 w 90"/>
                  <a:gd name="T29" fmla="*/ 12 h 83"/>
                  <a:gd name="T30" fmla="*/ 0 w 90"/>
                  <a:gd name="T31" fmla="*/ 7 h 83"/>
                  <a:gd name="T32" fmla="*/ 15 w 90"/>
                  <a:gd name="T33" fmla="*/ 11 h 83"/>
                  <a:gd name="T34" fmla="*/ 6 w 90"/>
                  <a:gd name="T35" fmla="*/ 5 h 83"/>
                  <a:gd name="T36" fmla="*/ 15 w 90"/>
                  <a:gd name="T37" fmla="*/ 7 h 83"/>
                  <a:gd name="T38" fmla="*/ 10 w 90"/>
                  <a:gd name="T39" fmla="*/ 0 h 83"/>
                  <a:gd name="T40" fmla="*/ 10 w 90"/>
                  <a:gd name="T41" fmla="*/ 0 h 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0"/>
                  <a:gd name="T64" fmla="*/ 0 h 83"/>
                  <a:gd name="T65" fmla="*/ 90 w 90"/>
                  <a:gd name="T66" fmla="*/ 83 h 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0" h="83">
                    <a:moveTo>
                      <a:pt x="20" y="0"/>
                    </a:moveTo>
                    <a:lnTo>
                      <a:pt x="22" y="1"/>
                    </a:lnTo>
                    <a:lnTo>
                      <a:pt x="29" y="5"/>
                    </a:lnTo>
                    <a:lnTo>
                      <a:pt x="39" y="8"/>
                    </a:lnTo>
                    <a:lnTo>
                      <a:pt x="50" y="14"/>
                    </a:lnTo>
                    <a:lnTo>
                      <a:pt x="62" y="21"/>
                    </a:lnTo>
                    <a:lnTo>
                      <a:pt x="73" y="27"/>
                    </a:lnTo>
                    <a:lnTo>
                      <a:pt x="83" y="35"/>
                    </a:lnTo>
                    <a:lnTo>
                      <a:pt x="90" y="42"/>
                    </a:lnTo>
                    <a:lnTo>
                      <a:pt x="89" y="47"/>
                    </a:lnTo>
                    <a:lnTo>
                      <a:pt x="83" y="59"/>
                    </a:lnTo>
                    <a:lnTo>
                      <a:pt x="74" y="73"/>
                    </a:lnTo>
                    <a:lnTo>
                      <a:pt x="64" y="83"/>
                    </a:lnTo>
                    <a:lnTo>
                      <a:pt x="18" y="24"/>
                    </a:lnTo>
                    <a:lnTo>
                      <a:pt x="0" y="15"/>
                    </a:lnTo>
                    <a:lnTo>
                      <a:pt x="29" y="22"/>
                    </a:lnTo>
                    <a:lnTo>
                      <a:pt x="11" y="10"/>
                    </a:lnTo>
                    <a:lnTo>
                      <a:pt x="30" y="1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7" name="Freeform 21"/>
              <p:cNvSpPr>
                <a:spLocks/>
              </p:cNvSpPr>
              <p:nvPr/>
            </p:nvSpPr>
            <p:spPr bwMode="auto">
              <a:xfrm>
                <a:off x="3017" y="2740"/>
                <a:ext cx="159" cy="173"/>
              </a:xfrm>
              <a:custGeom>
                <a:avLst/>
                <a:gdLst>
                  <a:gd name="T0" fmla="*/ 80 w 318"/>
                  <a:gd name="T1" fmla="*/ 1 h 346"/>
                  <a:gd name="T2" fmla="*/ 88 w 318"/>
                  <a:gd name="T3" fmla="*/ 9 h 346"/>
                  <a:gd name="T4" fmla="*/ 98 w 318"/>
                  <a:gd name="T5" fmla="*/ 20 h 346"/>
                  <a:gd name="T6" fmla="*/ 106 w 318"/>
                  <a:gd name="T7" fmla="*/ 33 h 346"/>
                  <a:gd name="T8" fmla="*/ 107 w 318"/>
                  <a:gd name="T9" fmla="*/ 40 h 346"/>
                  <a:gd name="T10" fmla="*/ 89 w 318"/>
                  <a:gd name="T11" fmla="*/ 126 h 346"/>
                  <a:gd name="T12" fmla="*/ 90 w 318"/>
                  <a:gd name="T13" fmla="*/ 120 h 346"/>
                  <a:gd name="T14" fmla="*/ 92 w 318"/>
                  <a:gd name="T15" fmla="*/ 91 h 346"/>
                  <a:gd name="T16" fmla="*/ 95 w 318"/>
                  <a:gd name="T17" fmla="*/ 82 h 346"/>
                  <a:gd name="T18" fmla="*/ 84 w 318"/>
                  <a:gd name="T19" fmla="*/ 96 h 346"/>
                  <a:gd name="T20" fmla="*/ 83 w 318"/>
                  <a:gd name="T21" fmla="*/ 94 h 346"/>
                  <a:gd name="T22" fmla="*/ 80 w 318"/>
                  <a:gd name="T23" fmla="*/ 80 h 346"/>
                  <a:gd name="T24" fmla="*/ 81 w 318"/>
                  <a:gd name="T25" fmla="*/ 73 h 346"/>
                  <a:gd name="T26" fmla="*/ 72 w 318"/>
                  <a:gd name="T27" fmla="*/ 70 h 346"/>
                  <a:gd name="T28" fmla="*/ 70 w 318"/>
                  <a:gd name="T29" fmla="*/ 68 h 346"/>
                  <a:gd name="T30" fmla="*/ 69 w 318"/>
                  <a:gd name="T31" fmla="*/ 53 h 346"/>
                  <a:gd name="T32" fmla="*/ 67 w 318"/>
                  <a:gd name="T33" fmla="*/ 61 h 346"/>
                  <a:gd name="T34" fmla="*/ 55 w 318"/>
                  <a:gd name="T35" fmla="*/ 101 h 346"/>
                  <a:gd name="T36" fmla="*/ 50 w 318"/>
                  <a:gd name="T37" fmla="*/ 112 h 346"/>
                  <a:gd name="T38" fmla="*/ 110 w 318"/>
                  <a:gd name="T39" fmla="*/ 140 h 346"/>
                  <a:gd name="T40" fmla="*/ 139 w 318"/>
                  <a:gd name="T41" fmla="*/ 173 h 346"/>
                  <a:gd name="T42" fmla="*/ 137 w 318"/>
                  <a:gd name="T43" fmla="*/ 173 h 346"/>
                  <a:gd name="T44" fmla="*/ 123 w 318"/>
                  <a:gd name="T45" fmla="*/ 171 h 346"/>
                  <a:gd name="T46" fmla="*/ 105 w 318"/>
                  <a:gd name="T47" fmla="*/ 166 h 346"/>
                  <a:gd name="T48" fmla="*/ 88 w 318"/>
                  <a:gd name="T49" fmla="*/ 160 h 346"/>
                  <a:gd name="T50" fmla="*/ 84 w 318"/>
                  <a:gd name="T51" fmla="*/ 157 h 346"/>
                  <a:gd name="T52" fmla="*/ 50 w 318"/>
                  <a:gd name="T53" fmla="*/ 146 h 346"/>
                  <a:gd name="T54" fmla="*/ 46 w 318"/>
                  <a:gd name="T55" fmla="*/ 141 h 346"/>
                  <a:gd name="T56" fmla="*/ 47 w 318"/>
                  <a:gd name="T57" fmla="*/ 136 h 346"/>
                  <a:gd name="T58" fmla="*/ 42 w 318"/>
                  <a:gd name="T59" fmla="*/ 136 h 346"/>
                  <a:gd name="T60" fmla="*/ 33 w 318"/>
                  <a:gd name="T61" fmla="*/ 136 h 346"/>
                  <a:gd name="T62" fmla="*/ 21 w 318"/>
                  <a:gd name="T63" fmla="*/ 138 h 346"/>
                  <a:gd name="T64" fmla="*/ 12 w 318"/>
                  <a:gd name="T65" fmla="*/ 140 h 346"/>
                  <a:gd name="T66" fmla="*/ 16 w 318"/>
                  <a:gd name="T67" fmla="*/ 134 h 346"/>
                  <a:gd name="T68" fmla="*/ 0 w 318"/>
                  <a:gd name="T69" fmla="*/ 133 h 346"/>
                  <a:gd name="T70" fmla="*/ 2 w 318"/>
                  <a:gd name="T71" fmla="*/ 130 h 346"/>
                  <a:gd name="T72" fmla="*/ 7 w 318"/>
                  <a:gd name="T73" fmla="*/ 111 h 346"/>
                  <a:gd name="T74" fmla="*/ 6 w 318"/>
                  <a:gd name="T75" fmla="*/ 100 h 346"/>
                  <a:gd name="T76" fmla="*/ 25 w 318"/>
                  <a:gd name="T77" fmla="*/ 83 h 346"/>
                  <a:gd name="T78" fmla="*/ 24 w 318"/>
                  <a:gd name="T79" fmla="*/ 77 h 346"/>
                  <a:gd name="T80" fmla="*/ 17 w 318"/>
                  <a:gd name="T81" fmla="*/ 68 h 346"/>
                  <a:gd name="T82" fmla="*/ 25 w 318"/>
                  <a:gd name="T83" fmla="*/ 65 h 346"/>
                  <a:gd name="T84" fmla="*/ 38 w 318"/>
                  <a:gd name="T85" fmla="*/ 62 h 346"/>
                  <a:gd name="T86" fmla="*/ 41 w 318"/>
                  <a:gd name="T87" fmla="*/ 60 h 346"/>
                  <a:gd name="T88" fmla="*/ 33 w 318"/>
                  <a:gd name="T89" fmla="*/ 55 h 346"/>
                  <a:gd name="T90" fmla="*/ 19 w 318"/>
                  <a:gd name="T91" fmla="*/ 51 h 346"/>
                  <a:gd name="T92" fmla="*/ 20 w 318"/>
                  <a:gd name="T93" fmla="*/ 49 h 346"/>
                  <a:gd name="T94" fmla="*/ 30 w 318"/>
                  <a:gd name="T95" fmla="*/ 43 h 346"/>
                  <a:gd name="T96" fmla="*/ 45 w 318"/>
                  <a:gd name="T97" fmla="*/ 42 h 346"/>
                  <a:gd name="T98" fmla="*/ 53 w 318"/>
                  <a:gd name="T99" fmla="*/ 39 h 346"/>
                  <a:gd name="T100" fmla="*/ 55 w 318"/>
                  <a:gd name="T101" fmla="*/ 36 h 346"/>
                  <a:gd name="T102" fmla="*/ 54 w 318"/>
                  <a:gd name="T103" fmla="*/ 27 h 346"/>
                  <a:gd name="T104" fmla="*/ 46 w 318"/>
                  <a:gd name="T105" fmla="*/ 23 h 346"/>
                  <a:gd name="T106" fmla="*/ 30 w 318"/>
                  <a:gd name="T107" fmla="*/ 19 h 346"/>
                  <a:gd name="T108" fmla="*/ 21 w 318"/>
                  <a:gd name="T109" fmla="*/ 13 h 346"/>
                  <a:gd name="T110" fmla="*/ 21 w 318"/>
                  <a:gd name="T111" fmla="*/ 13 h 346"/>
                  <a:gd name="T112" fmla="*/ 25 w 318"/>
                  <a:gd name="T113" fmla="*/ 11 h 346"/>
                  <a:gd name="T114" fmla="*/ 33 w 318"/>
                  <a:gd name="T115" fmla="*/ 8 h 346"/>
                  <a:gd name="T116" fmla="*/ 48 w 318"/>
                  <a:gd name="T117" fmla="*/ 7 h 346"/>
                  <a:gd name="T118" fmla="*/ 58 w 318"/>
                  <a:gd name="T119" fmla="*/ 7 h 346"/>
                  <a:gd name="T120" fmla="*/ 79 w 318"/>
                  <a:gd name="T121" fmla="*/ 0 h 34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18"/>
                  <a:gd name="T184" fmla="*/ 0 h 346"/>
                  <a:gd name="T185" fmla="*/ 318 w 318"/>
                  <a:gd name="T186" fmla="*/ 346 h 34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18" h="346">
                    <a:moveTo>
                      <a:pt x="158" y="0"/>
                    </a:moveTo>
                    <a:lnTo>
                      <a:pt x="160" y="2"/>
                    </a:lnTo>
                    <a:lnTo>
                      <a:pt x="167" y="8"/>
                    </a:lnTo>
                    <a:lnTo>
                      <a:pt x="176" y="17"/>
                    </a:lnTo>
                    <a:lnTo>
                      <a:pt x="186" y="27"/>
                    </a:lnTo>
                    <a:lnTo>
                      <a:pt x="195" y="40"/>
                    </a:lnTo>
                    <a:lnTo>
                      <a:pt x="206" y="54"/>
                    </a:lnTo>
                    <a:lnTo>
                      <a:pt x="211" y="66"/>
                    </a:lnTo>
                    <a:lnTo>
                      <a:pt x="214" y="79"/>
                    </a:lnTo>
                    <a:lnTo>
                      <a:pt x="213" y="260"/>
                    </a:lnTo>
                    <a:lnTo>
                      <a:pt x="177" y="251"/>
                    </a:lnTo>
                    <a:lnTo>
                      <a:pt x="179" y="239"/>
                    </a:lnTo>
                    <a:lnTo>
                      <a:pt x="181" y="212"/>
                    </a:lnTo>
                    <a:lnTo>
                      <a:pt x="184" y="182"/>
                    </a:lnTo>
                    <a:lnTo>
                      <a:pt x="190" y="164"/>
                    </a:lnTo>
                    <a:lnTo>
                      <a:pt x="177" y="155"/>
                    </a:lnTo>
                    <a:lnTo>
                      <a:pt x="167" y="191"/>
                    </a:lnTo>
                    <a:lnTo>
                      <a:pt x="165" y="187"/>
                    </a:lnTo>
                    <a:lnTo>
                      <a:pt x="162" y="174"/>
                    </a:lnTo>
                    <a:lnTo>
                      <a:pt x="160" y="160"/>
                    </a:lnTo>
                    <a:lnTo>
                      <a:pt x="165" y="145"/>
                    </a:lnTo>
                    <a:lnTo>
                      <a:pt x="162" y="145"/>
                    </a:lnTo>
                    <a:lnTo>
                      <a:pt x="153" y="142"/>
                    </a:lnTo>
                    <a:lnTo>
                      <a:pt x="144" y="140"/>
                    </a:lnTo>
                    <a:lnTo>
                      <a:pt x="140" y="136"/>
                    </a:lnTo>
                    <a:lnTo>
                      <a:pt x="146" y="116"/>
                    </a:lnTo>
                    <a:lnTo>
                      <a:pt x="137" y="105"/>
                    </a:lnTo>
                    <a:lnTo>
                      <a:pt x="133" y="122"/>
                    </a:lnTo>
                    <a:lnTo>
                      <a:pt x="123" y="161"/>
                    </a:lnTo>
                    <a:lnTo>
                      <a:pt x="110" y="202"/>
                    </a:lnTo>
                    <a:lnTo>
                      <a:pt x="100" y="224"/>
                    </a:lnTo>
                    <a:lnTo>
                      <a:pt x="112" y="237"/>
                    </a:lnTo>
                    <a:lnTo>
                      <a:pt x="220" y="279"/>
                    </a:lnTo>
                    <a:lnTo>
                      <a:pt x="318" y="305"/>
                    </a:lnTo>
                    <a:lnTo>
                      <a:pt x="278" y="346"/>
                    </a:lnTo>
                    <a:lnTo>
                      <a:pt x="274" y="345"/>
                    </a:lnTo>
                    <a:lnTo>
                      <a:pt x="262" y="344"/>
                    </a:lnTo>
                    <a:lnTo>
                      <a:pt x="246" y="341"/>
                    </a:lnTo>
                    <a:lnTo>
                      <a:pt x="228" y="336"/>
                    </a:lnTo>
                    <a:lnTo>
                      <a:pt x="209" y="331"/>
                    </a:lnTo>
                    <a:lnTo>
                      <a:pt x="191" y="326"/>
                    </a:lnTo>
                    <a:lnTo>
                      <a:pt x="176" y="320"/>
                    </a:lnTo>
                    <a:lnTo>
                      <a:pt x="167" y="313"/>
                    </a:lnTo>
                    <a:lnTo>
                      <a:pt x="137" y="309"/>
                    </a:lnTo>
                    <a:lnTo>
                      <a:pt x="100" y="292"/>
                    </a:lnTo>
                    <a:lnTo>
                      <a:pt x="75" y="294"/>
                    </a:lnTo>
                    <a:lnTo>
                      <a:pt x="91" y="281"/>
                    </a:lnTo>
                    <a:lnTo>
                      <a:pt x="93" y="272"/>
                    </a:lnTo>
                    <a:lnTo>
                      <a:pt x="91" y="272"/>
                    </a:lnTo>
                    <a:lnTo>
                      <a:pt x="84" y="272"/>
                    </a:lnTo>
                    <a:lnTo>
                      <a:pt x="75" y="272"/>
                    </a:lnTo>
                    <a:lnTo>
                      <a:pt x="65" y="272"/>
                    </a:lnTo>
                    <a:lnTo>
                      <a:pt x="54" y="273"/>
                    </a:lnTo>
                    <a:lnTo>
                      <a:pt x="42" y="275"/>
                    </a:lnTo>
                    <a:lnTo>
                      <a:pt x="33" y="277"/>
                    </a:lnTo>
                    <a:lnTo>
                      <a:pt x="24" y="279"/>
                    </a:lnTo>
                    <a:lnTo>
                      <a:pt x="31" y="268"/>
                    </a:lnTo>
                    <a:lnTo>
                      <a:pt x="26" y="261"/>
                    </a:lnTo>
                    <a:lnTo>
                      <a:pt x="0" y="265"/>
                    </a:lnTo>
                    <a:lnTo>
                      <a:pt x="3" y="259"/>
                    </a:lnTo>
                    <a:lnTo>
                      <a:pt x="8" y="243"/>
                    </a:lnTo>
                    <a:lnTo>
                      <a:pt x="14" y="221"/>
                    </a:lnTo>
                    <a:lnTo>
                      <a:pt x="12" y="199"/>
                    </a:lnTo>
                    <a:lnTo>
                      <a:pt x="49" y="166"/>
                    </a:lnTo>
                    <a:lnTo>
                      <a:pt x="49" y="163"/>
                    </a:lnTo>
                    <a:lnTo>
                      <a:pt x="47" y="154"/>
                    </a:lnTo>
                    <a:lnTo>
                      <a:pt x="42" y="144"/>
                    </a:lnTo>
                    <a:lnTo>
                      <a:pt x="33" y="136"/>
                    </a:lnTo>
                    <a:lnTo>
                      <a:pt x="38" y="133"/>
                    </a:lnTo>
                    <a:lnTo>
                      <a:pt x="49" y="130"/>
                    </a:lnTo>
                    <a:lnTo>
                      <a:pt x="63" y="126"/>
                    </a:lnTo>
                    <a:lnTo>
                      <a:pt x="75" y="124"/>
                    </a:lnTo>
                    <a:lnTo>
                      <a:pt x="79" y="123"/>
                    </a:lnTo>
                    <a:lnTo>
                      <a:pt x="82" y="119"/>
                    </a:lnTo>
                    <a:lnTo>
                      <a:pt x="81" y="114"/>
                    </a:lnTo>
                    <a:lnTo>
                      <a:pt x="66" y="109"/>
                    </a:lnTo>
                    <a:lnTo>
                      <a:pt x="38" y="101"/>
                    </a:lnTo>
                    <a:lnTo>
                      <a:pt x="40" y="98"/>
                    </a:lnTo>
                    <a:lnTo>
                      <a:pt x="45" y="91"/>
                    </a:lnTo>
                    <a:lnTo>
                      <a:pt x="59" y="85"/>
                    </a:lnTo>
                    <a:lnTo>
                      <a:pt x="86" y="84"/>
                    </a:lnTo>
                    <a:lnTo>
                      <a:pt x="89" y="83"/>
                    </a:lnTo>
                    <a:lnTo>
                      <a:pt x="96" y="81"/>
                    </a:lnTo>
                    <a:lnTo>
                      <a:pt x="105" y="78"/>
                    </a:lnTo>
                    <a:lnTo>
                      <a:pt x="109" y="72"/>
                    </a:lnTo>
                    <a:lnTo>
                      <a:pt x="107" y="54"/>
                    </a:lnTo>
                    <a:lnTo>
                      <a:pt x="102" y="51"/>
                    </a:lnTo>
                    <a:lnTo>
                      <a:pt x="91" y="46"/>
                    </a:lnTo>
                    <a:lnTo>
                      <a:pt x="75" y="40"/>
                    </a:lnTo>
                    <a:lnTo>
                      <a:pt x="59" y="38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5" y="24"/>
                    </a:lnTo>
                    <a:lnTo>
                      <a:pt x="49" y="21"/>
                    </a:lnTo>
                    <a:lnTo>
                      <a:pt x="56" y="18"/>
                    </a:lnTo>
                    <a:lnTo>
                      <a:pt x="65" y="16"/>
                    </a:lnTo>
                    <a:lnTo>
                      <a:pt x="77" y="14"/>
                    </a:lnTo>
                    <a:lnTo>
                      <a:pt x="95" y="13"/>
                    </a:lnTo>
                    <a:lnTo>
                      <a:pt x="116" y="14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8" name="Freeform 22"/>
              <p:cNvSpPr>
                <a:spLocks/>
              </p:cNvSpPr>
              <p:nvPr/>
            </p:nvSpPr>
            <p:spPr bwMode="auto">
              <a:xfrm>
                <a:off x="3154" y="2897"/>
                <a:ext cx="37" cy="33"/>
              </a:xfrm>
              <a:custGeom>
                <a:avLst/>
                <a:gdLst>
                  <a:gd name="T0" fmla="*/ 29 w 74"/>
                  <a:gd name="T1" fmla="*/ 0 h 67"/>
                  <a:gd name="T2" fmla="*/ 37 w 74"/>
                  <a:gd name="T3" fmla="*/ 2 h 67"/>
                  <a:gd name="T4" fmla="*/ 11 w 74"/>
                  <a:gd name="T5" fmla="*/ 33 h 67"/>
                  <a:gd name="T6" fmla="*/ 0 w 74"/>
                  <a:gd name="T7" fmla="*/ 29 h 67"/>
                  <a:gd name="T8" fmla="*/ 29 w 74"/>
                  <a:gd name="T9" fmla="*/ 0 h 67"/>
                  <a:gd name="T10" fmla="*/ 29 w 74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"/>
                  <a:gd name="T19" fmla="*/ 0 h 67"/>
                  <a:gd name="T20" fmla="*/ 74 w 74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" h="67">
                    <a:moveTo>
                      <a:pt x="57" y="0"/>
                    </a:moveTo>
                    <a:lnTo>
                      <a:pt x="74" y="4"/>
                    </a:lnTo>
                    <a:lnTo>
                      <a:pt x="21" y="67"/>
                    </a:lnTo>
                    <a:lnTo>
                      <a:pt x="0" y="58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49" name="Freeform 23"/>
              <p:cNvSpPr>
                <a:spLocks/>
              </p:cNvSpPr>
              <p:nvPr/>
            </p:nvSpPr>
            <p:spPr bwMode="auto">
              <a:xfrm>
                <a:off x="3182" y="2892"/>
                <a:ext cx="69" cy="39"/>
              </a:xfrm>
              <a:custGeom>
                <a:avLst/>
                <a:gdLst>
                  <a:gd name="T0" fmla="*/ 16 w 137"/>
                  <a:gd name="T1" fmla="*/ 3 h 79"/>
                  <a:gd name="T2" fmla="*/ 17 w 137"/>
                  <a:gd name="T3" fmla="*/ 6 h 79"/>
                  <a:gd name="T4" fmla="*/ 0 w 137"/>
                  <a:gd name="T5" fmla="*/ 27 h 79"/>
                  <a:gd name="T6" fmla="*/ 21 w 137"/>
                  <a:gd name="T7" fmla="*/ 38 h 79"/>
                  <a:gd name="T8" fmla="*/ 26 w 137"/>
                  <a:gd name="T9" fmla="*/ 39 h 79"/>
                  <a:gd name="T10" fmla="*/ 26 w 137"/>
                  <a:gd name="T11" fmla="*/ 36 h 79"/>
                  <a:gd name="T12" fmla="*/ 68 w 137"/>
                  <a:gd name="T13" fmla="*/ 36 h 79"/>
                  <a:gd name="T14" fmla="*/ 68 w 137"/>
                  <a:gd name="T15" fmla="*/ 36 h 79"/>
                  <a:gd name="T16" fmla="*/ 67 w 137"/>
                  <a:gd name="T17" fmla="*/ 32 h 79"/>
                  <a:gd name="T18" fmla="*/ 64 w 137"/>
                  <a:gd name="T19" fmla="*/ 24 h 79"/>
                  <a:gd name="T20" fmla="*/ 62 w 137"/>
                  <a:gd name="T21" fmla="*/ 15 h 79"/>
                  <a:gd name="T22" fmla="*/ 63 w 137"/>
                  <a:gd name="T23" fmla="*/ 9 h 79"/>
                  <a:gd name="T24" fmla="*/ 63 w 137"/>
                  <a:gd name="T25" fmla="*/ 9 h 79"/>
                  <a:gd name="T26" fmla="*/ 69 w 137"/>
                  <a:gd name="T27" fmla="*/ 7 h 79"/>
                  <a:gd name="T28" fmla="*/ 69 w 137"/>
                  <a:gd name="T29" fmla="*/ 3 h 79"/>
                  <a:gd name="T30" fmla="*/ 58 w 137"/>
                  <a:gd name="T31" fmla="*/ 0 h 79"/>
                  <a:gd name="T32" fmla="*/ 16 w 137"/>
                  <a:gd name="T33" fmla="*/ 3 h 79"/>
                  <a:gd name="T34" fmla="*/ 16 w 137"/>
                  <a:gd name="T35" fmla="*/ 3 h 7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7"/>
                  <a:gd name="T55" fmla="*/ 0 h 79"/>
                  <a:gd name="T56" fmla="*/ 137 w 137"/>
                  <a:gd name="T57" fmla="*/ 79 h 7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7" h="79">
                    <a:moveTo>
                      <a:pt x="31" y="6"/>
                    </a:moveTo>
                    <a:lnTo>
                      <a:pt x="33" y="13"/>
                    </a:lnTo>
                    <a:lnTo>
                      <a:pt x="0" y="54"/>
                    </a:lnTo>
                    <a:lnTo>
                      <a:pt x="42" y="76"/>
                    </a:lnTo>
                    <a:lnTo>
                      <a:pt x="52" y="79"/>
                    </a:lnTo>
                    <a:lnTo>
                      <a:pt x="52" y="72"/>
                    </a:lnTo>
                    <a:lnTo>
                      <a:pt x="135" y="72"/>
                    </a:lnTo>
                    <a:lnTo>
                      <a:pt x="133" y="65"/>
                    </a:lnTo>
                    <a:lnTo>
                      <a:pt x="128" y="49"/>
                    </a:lnTo>
                    <a:lnTo>
                      <a:pt x="123" y="31"/>
                    </a:lnTo>
                    <a:lnTo>
                      <a:pt x="125" y="18"/>
                    </a:lnTo>
                    <a:lnTo>
                      <a:pt x="137" y="15"/>
                    </a:lnTo>
                    <a:lnTo>
                      <a:pt x="137" y="6"/>
                    </a:lnTo>
                    <a:lnTo>
                      <a:pt x="116" y="0"/>
                    </a:lnTo>
                    <a:lnTo>
                      <a:pt x="31" y="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0" name="Freeform 24"/>
              <p:cNvSpPr>
                <a:spLocks/>
              </p:cNvSpPr>
              <p:nvPr/>
            </p:nvSpPr>
            <p:spPr bwMode="auto">
              <a:xfrm>
                <a:off x="3270" y="2901"/>
                <a:ext cx="53" cy="27"/>
              </a:xfrm>
              <a:custGeom>
                <a:avLst/>
                <a:gdLst>
                  <a:gd name="T0" fmla="*/ 9 w 105"/>
                  <a:gd name="T1" fmla="*/ 3 h 55"/>
                  <a:gd name="T2" fmla="*/ 40 w 105"/>
                  <a:gd name="T3" fmla="*/ 0 h 55"/>
                  <a:gd name="T4" fmla="*/ 53 w 105"/>
                  <a:gd name="T5" fmla="*/ 8 h 55"/>
                  <a:gd name="T6" fmla="*/ 40 w 105"/>
                  <a:gd name="T7" fmla="*/ 27 h 55"/>
                  <a:gd name="T8" fmla="*/ 0 w 105"/>
                  <a:gd name="T9" fmla="*/ 24 h 55"/>
                  <a:gd name="T10" fmla="*/ 10 w 105"/>
                  <a:gd name="T11" fmla="*/ 16 h 55"/>
                  <a:gd name="T12" fmla="*/ 5 w 105"/>
                  <a:gd name="T13" fmla="*/ 9 h 55"/>
                  <a:gd name="T14" fmla="*/ 9 w 105"/>
                  <a:gd name="T15" fmla="*/ 3 h 55"/>
                  <a:gd name="T16" fmla="*/ 9 w 105"/>
                  <a:gd name="T17" fmla="*/ 3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5"/>
                  <a:gd name="T28" fmla="*/ 0 h 55"/>
                  <a:gd name="T29" fmla="*/ 105 w 105"/>
                  <a:gd name="T30" fmla="*/ 55 h 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5" h="55">
                    <a:moveTo>
                      <a:pt x="17" y="6"/>
                    </a:moveTo>
                    <a:lnTo>
                      <a:pt x="79" y="0"/>
                    </a:lnTo>
                    <a:lnTo>
                      <a:pt x="105" y="16"/>
                    </a:lnTo>
                    <a:lnTo>
                      <a:pt x="79" y="55"/>
                    </a:lnTo>
                    <a:lnTo>
                      <a:pt x="0" y="49"/>
                    </a:lnTo>
                    <a:lnTo>
                      <a:pt x="19" y="33"/>
                    </a:lnTo>
                    <a:lnTo>
                      <a:pt x="10" y="18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D6B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1" name="Freeform 25"/>
              <p:cNvSpPr>
                <a:spLocks/>
              </p:cNvSpPr>
              <p:nvPr/>
            </p:nvSpPr>
            <p:spPr bwMode="auto">
              <a:xfrm>
                <a:off x="3296" y="2892"/>
                <a:ext cx="39" cy="11"/>
              </a:xfrm>
              <a:custGeom>
                <a:avLst/>
                <a:gdLst>
                  <a:gd name="T0" fmla="*/ 0 w 77"/>
                  <a:gd name="T1" fmla="*/ 5 h 23"/>
                  <a:gd name="T2" fmla="*/ 26 w 77"/>
                  <a:gd name="T3" fmla="*/ 5 h 23"/>
                  <a:gd name="T4" fmla="*/ 31 w 77"/>
                  <a:gd name="T5" fmla="*/ 11 h 23"/>
                  <a:gd name="T6" fmla="*/ 31 w 77"/>
                  <a:gd name="T7" fmla="*/ 11 h 23"/>
                  <a:gd name="T8" fmla="*/ 32 w 77"/>
                  <a:gd name="T9" fmla="*/ 11 h 23"/>
                  <a:gd name="T10" fmla="*/ 34 w 77"/>
                  <a:gd name="T11" fmla="*/ 11 h 23"/>
                  <a:gd name="T12" fmla="*/ 37 w 77"/>
                  <a:gd name="T13" fmla="*/ 11 h 23"/>
                  <a:gd name="T14" fmla="*/ 39 w 77"/>
                  <a:gd name="T15" fmla="*/ 9 h 23"/>
                  <a:gd name="T16" fmla="*/ 39 w 77"/>
                  <a:gd name="T17" fmla="*/ 9 h 23"/>
                  <a:gd name="T18" fmla="*/ 28 w 77"/>
                  <a:gd name="T19" fmla="*/ 1 h 23"/>
                  <a:gd name="T20" fmla="*/ 28 w 77"/>
                  <a:gd name="T21" fmla="*/ 1 h 23"/>
                  <a:gd name="T22" fmla="*/ 27 w 77"/>
                  <a:gd name="T23" fmla="*/ 1 h 23"/>
                  <a:gd name="T24" fmla="*/ 26 w 77"/>
                  <a:gd name="T25" fmla="*/ 1 h 23"/>
                  <a:gd name="T26" fmla="*/ 23 w 77"/>
                  <a:gd name="T27" fmla="*/ 0 h 23"/>
                  <a:gd name="T28" fmla="*/ 20 w 77"/>
                  <a:gd name="T29" fmla="*/ 0 h 23"/>
                  <a:gd name="T30" fmla="*/ 16 w 77"/>
                  <a:gd name="T31" fmla="*/ 0 h 23"/>
                  <a:gd name="T32" fmla="*/ 11 w 77"/>
                  <a:gd name="T33" fmla="*/ 0 h 23"/>
                  <a:gd name="T34" fmla="*/ 5 w 77"/>
                  <a:gd name="T35" fmla="*/ 2 h 23"/>
                  <a:gd name="T36" fmla="*/ 0 w 77"/>
                  <a:gd name="T37" fmla="*/ 5 h 23"/>
                  <a:gd name="T38" fmla="*/ 0 w 77"/>
                  <a:gd name="T39" fmla="*/ 5 h 23"/>
                  <a:gd name="T40" fmla="*/ 0 w 77"/>
                  <a:gd name="T41" fmla="*/ 5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7"/>
                  <a:gd name="T64" fmla="*/ 0 h 23"/>
                  <a:gd name="T65" fmla="*/ 77 w 77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7" h="23">
                    <a:moveTo>
                      <a:pt x="0" y="10"/>
                    </a:moveTo>
                    <a:lnTo>
                      <a:pt x="51" y="11"/>
                    </a:lnTo>
                    <a:lnTo>
                      <a:pt x="61" y="22"/>
                    </a:lnTo>
                    <a:lnTo>
                      <a:pt x="63" y="22"/>
                    </a:lnTo>
                    <a:lnTo>
                      <a:pt x="68" y="23"/>
                    </a:lnTo>
                    <a:lnTo>
                      <a:pt x="74" y="22"/>
                    </a:lnTo>
                    <a:lnTo>
                      <a:pt x="77" y="18"/>
                    </a:lnTo>
                    <a:lnTo>
                      <a:pt x="56" y="3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31" y="0"/>
                    </a:lnTo>
                    <a:lnTo>
                      <a:pt x="21" y="1"/>
                    </a:lnTo>
                    <a:lnTo>
                      <a:pt x="10" y="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2" name="Freeform 26"/>
              <p:cNvSpPr>
                <a:spLocks/>
              </p:cNvSpPr>
              <p:nvPr/>
            </p:nvSpPr>
            <p:spPr bwMode="auto">
              <a:xfrm>
                <a:off x="3330" y="2915"/>
                <a:ext cx="34" cy="8"/>
              </a:xfrm>
              <a:custGeom>
                <a:avLst/>
                <a:gdLst>
                  <a:gd name="T0" fmla="*/ 2 w 67"/>
                  <a:gd name="T1" fmla="*/ 0 h 16"/>
                  <a:gd name="T2" fmla="*/ 0 w 67"/>
                  <a:gd name="T3" fmla="*/ 4 h 16"/>
                  <a:gd name="T4" fmla="*/ 32 w 67"/>
                  <a:gd name="T5" fmla="*/ 8 h 16"/>
                  <a:gd name="T6" fmla="*/ 34 w 67"/>
                  <a:gd name="T7" fmla="*/ 4 h 16"/>
                  <a:gd name="T8" fmla="*/ 2 w 67"/>
                  <a:gd name="T9" fmla="*/ 0 h 16"/>
                  <a:gd name="T10" fmla="*/ 2 w 67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16"/>
                  <a:gd name="T20" fmla="*/ 67 w 67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16">
                    <a:moveTo>
                      <a:pt x="4" y="0"/>
                    </a:moveTo>
                    <a:lnTo>
                      <a:pt x="0" y="8"/>
                    </a:lnTo>
                    <a:lnTo>
                      <a:pt x="64" y="16"/>
                    </a:lnTo>
                    <a:lnTo>
                      <a:pt x="67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B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3" name="Freeform 27"/>
              <p:cNvSpPr>
                <a:spLocks/>
              </p:cNvSpPr>
              <p:nvPr/>
            </p:nvSpPr>
            <p:spPr bwMode="auto">
              <a:xfrm>
                <a:off x="3367" y="2914"/>
                <a:ext cx="13" cy="12"/>
              </a:xfrm>
              <a:custGeom>
                <a:avLst/>
                <a:gdLst>
                  <a:gd name="T0" fmla="*/ 0 w 25"/>
                  <a:gd name="T1" fmla="*/ 10 h 25"/>
                  <a:gd name="T2" fmla="*/ 3 w 25"/>
                  <a:gd name="T3" fmla="*/ 3 h 25"/>
                  <a:gd name="T4" fmla="*/ 3 w 25"/>
                  <a:gd name="T5" fmla="*/ 3 h 25"/>
                  <a:gd name="T6" fmla="*/ 4 w 25"/>
                  <a:gd name="T7" fmla="*/ 2 h 25"/>
                  <a:gd name="T8" fmla="*/ 7 w 25"/>
                  <a:gd name="T9" fmla="*/ 1 h 25"/>
                  <a:gd name="T10" fmla="*/ 10 w 25"/>
                  <a:gd name="T11" fmla="*/ 0 h 25"/>
                  <a:gd name="T12" fmla="*/ 13 w 25"/>
                  <a:gd name="T13" fmla="*/ 3 h 25"/>
                  <a:gd name="T14" fmla="*/ 13 w 25"/>
                  <a:gd name="T15" fmla="*/ 3 h 25"/>
                  <a:gd name="T16" fmla="*/ 12 w 25"/>
                  <a:gd name="T17" fmla="*/ 11 h 25"/>
                  <a:gd name="T18" fmla="*/ 12 w 25"/>
                  <a:gd name="T19" fmla="*/ 11 h 25"/>
                  <a:gd name="T20" fmla="*/ 11 w 25"/>
                  <a:gd name="T21" fmla="*/ 12 h 25"/>
                  <a:gd name="T22" fmla="*/ 7 w 25"/>
                  <a:gd name="T23" fmla="*/ 12 h 25"/>
                  <a:gd name="T24" fmla="*/ 4 w 25"/>
                  <a:gd name="T25" fmla="*/ 12 h 25"/>
                  <a:gd name="T26" fmla="*/ 0 w 25"/>
                  <a:gd name="T27" fmla="*/ 10 h 25"/>
                  <a:gd name="T28" fmla="*/ 0 w 25"/>
                  <a:gd name="T29" fmla="*/ 10 h 25"/>
                  <a:gd name="T30" fmla="*/ 0 w 25"/>
                  <a:gd name="T31" fmla="*/ 10 h 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5"/>
                  <a:gd name="T49" fmla="*/ 0 h 25"/>
                  <a:gd name="T50" fmla="*/ 25 w 25"/>
                  <a:gd name="T51" fmla="*/ 25 h 2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5" h="25">
                    <a:moveTo>
                      <a:pt x="0" y="21"/>
                    </a:moveTo>
                    <a:lnTo>
                      <a:pt x="6" y="6"/>
                    </a:lnTo>
                    <a:lnTo>
                      <a:pt x="7" y="4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5" y="6"/>
                    </a:lnTo>
                    <a:lnTo>
                      <a:pt x="23" y="23"/>
                    </a:lnTo>
                    <a:lnTo>
                      <a:pt x="22" y="24"/>
                    </a:lnTo>
                    <a:lnTo>
                      <a:pt x="14" y="25"/>
                    </a:lnTo>
                    <a:lnTo>
                      <a:pt x="7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8CB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4" name="Freeform 28"/>
              <p:cNvSpPr>
                <a:spLocks/>
              </p:cNvSpPr>
              <p:nvPr/>
            </p:nvSpPr>
            <p:spPr bwMode="auto">
              <a:xfrm>
                <a:off x="3383" y="2920"/>
                <a:ext cx="262" cy="66"/>
              </a:xfrm>
              <a:custGeom>
                <a:avLst/>
                <a:gdLst>
                  <a:gd name="T0" fmla="*/ 0 w 525"/>
                  <a:gd name="T1" fmla="*/ 16 h 132"/>
                  <a:gd name="T2" fmla="*/ 2 w 525"/>
                  <a:gd name="T3" fmla="*/ 17 h 132"/>
                  <a:gd name="T4" fmla="*/ 16 w 525"/>
                  <a:gd name="T5" fmla="*/ 20 h 132"/>
                  <a:gd name="T6" fmla="*/ 41 w 525"/>
                  <a:gd name="T7" fmla="*/ 25 h 132"/>
                  <a:gd name="T8" fmla="*/ 74 w 525"/>
                  <a:gd name="T9" fmla="*/ 31 h 132"/>
                  <a:gd name="T10" fmla="*/ 111 w 525"/>
                  <a:gd name="T11" fmla="*/ 39 h 132"/>
                  <a:gd name="T12" fmla="*/ 149 w 525"/>
                  <a:gd name="T13" fmla="*/ 47 h 132"/>
                  <a:gd name="T14" fmla="*/ 183 w 525"/>
                  <a:gd name="T15" fmla="*/ 55 h 132"/>
                  <a:gd name="T16" fmla="*/ 212 w 525"/>
                  <a:gd name="T17" fmla="*/ 63 h 132"/>
                  <a:gd name="T18" fmla="*/ 223 w 525"/>
                  <a:gd name="T19" fmla="*/ 66 h 132"/>
                  <a:gd name="T20" fmla="*/ 190 w 525"/>
                  <a:gd name="T21" fmla="*/ 48 h 132"/>
                  <a:gd name="T22" fmla="*/ 194 w 525"/>
                  <a:gd name="T23" fmla="*/ 48 h 132"/>
                  <a:gd name="T24" fmla="*/ 207 w 525"/>
                  <a:gd name="T25" fmla="*/ 49 h 132"/>
                  <a:gd name="T26" fmla="*/ 223 w 525"/>
                  <a:gd name="T27" fmla="*/ 51 h 132"/>
                  <a:gd name="T28" fmla="*/ 238 w 525"/>
                  <a:gd name="T29" fmla="*/ 55 h 132"/>
                  <a:gd name="T30" fmla="*/ 212 w 525"/>
                  <a:gd name="T31" fmla="*/ 44 h 132"/>
                  <a:gd name="T32" fmla="*/ 213 w 525"/>
                  <a:gd name="T33" fmla="*/ 44 h 132"/>
                  <a:gd name="T34" fmla="*/ 221 w 525"/>
                  <a:gd name="T35" fmla="*/ 43 h 132"/>
                  <a:gd name="T36" fmla="*/ 235 w 525"/>
                  <a:gd name="T37" fmla="*/ 43 h 132"/>
                  <a:gd name="T38" fmla="*/ 253 w 525"/>
                  <a:gd name="T39" fmla="*/ 44 h 132"/>
                  <a:gd name="T40" fmla="*/ 262 w 525"/>
                  <a:gd name="T41" fmla="*/ 45 h 132"/>
                  <a:gd name="T42" fmla="*/ 223 w 525"/>
                  <a:gd name="T43" fmla="*/ 32 h 132"/>
                  <a:gd name="T44" fmla="*/ 226 w 525"/>
                  <a:gd name="T45" fmla="*/ 32 h 132"/>
                  <a:gd name="T46" fmla="*/ 236 w 525"/>
                  <a:gd name="T47" fmla="*/ 31 h 132"/>
                  <a:gd name="T48" fmla="*/ 249 w 525"/>
                  <a:gd name="T49" fmla="*/ 31 h 132"/>
                  <a:gd name="T50" fmla="*/ 261 w 525"/>
                  <a:gd name="T51" fmla="*/ 31 h 132"/>
                  <a:gd name="T52" fmla="*/ 212 w 525"/>
                  <a:gd name="T53" fmla="*/ 21 h 132"/>
                  <a:gd name="T54" fmla="*/ 213 w 525"/>
                  <a:gd name="T55" fmla="*/ 21 h 132"/>
                  <a:gd name="T56" fmla="*/ 222 w 525"/>
                  <a:gd name="T57" fmla="*/ 20 h 132"/>
                  <a:gd name="T58" fmla="*/ 235 w 525"/>
                  <a:gd name="T59" fmla="*/ 18 h 132"/>
                  <a:gd name="T60" fmla="*/ 249 w 525"/>
                  <a:gd name="T61" fmla="*/ 17 h 132"/>
                  <a:gd name="T62" fmla="*/ 255 w 525"/>
                  <a:gd name="T63" fmla="*/ 17 h 132"/>
                  <a:gd name="T64" fmla="*/ 257 w 525"/>
                  <a:gd name="T65" fmla="*/ 6 h 132"/>
                  <a:gd name="T66" fmla="*/ 254 w 525"/>
                  <a:gd name="T67" fmla="*/ 6 h 132"/>
                  <a:gd name="T68" fmla="*/ 235 w 525"/>
                  <a:gd name="T69" fmla="*/ 6 h 132"/>
                  <a:gd name="T70" fmla="*/ 201 w 525"/>
                  <a:gd name="T71" fmla="*/ 5 h 132"/>
                  <a:gd name="T72" fmla="*/ 159 w 525"/>
                  <a:gd name="T73" fmla="*/ 5 h 132"/>
                  <a:gd name="T74" fmla="*/ 113 w 525"/>
                  <a:gd name="T75" fmla="*/ 4 h 132"/>
                  <a:gd name="T76" fmla="*/ 69 w 525"/>
                  <a:gd name="T77" fmla="*/ 3 h 132"/>
                  <a:gd name="T78" fmla="*/ 32 w 525"/>
                  <a:gd name="T79" fmla="*/ 2 h 132"/>
                  <a:gd name="T80" fmla="*/ 9 w 525"/>
                  <a:gd name="T81" fmla="*/ 1 h 132"/>
                  <a:gd name="T82" fmla="*/ 2 w 525"/>
                  <a:gd name="T83" fmla="*/ 0 h 1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25"/>
                  <a:gd name="T127" fmla="*/ 0 h 132"/>
                  <a:gd name="T128" fmla="*/ 525 w 525"/>
                  <a:gd name="T129" fmla="*/ 132 h 1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25" h="132">
                    <a:moveTo>
                      <a:pt x="5" y="0"/>
                    </a:moveTo>
                    <a:lnTo>
                      <a:pt x="0" y="32"/>
                    </a:lnTo>
                    <a:lnTo>
                      <a:pt x="4" y="33"/>
                    </a:lnTo>
                    <a:lnTo>
                      <a:pt x="16" y="35"/>
                    </a:lnTo>
                    <a:lnTo>
                      <a:pt x="32" y="39"/>
                    </a:lnTo>
                    <a:lnTo>
                      <a:pt x="56" y="43"/>
                    </a:lnTo>
                    <a:lnTo>
                      <a:pt x="83" y="49"/>
                    </a:lnTo>
                    <a:lnTo>
                      <a:pt x="115" y="55"/>
                    </a:lnTo>
                    <a:lnTo>
                      <a:pt x="148" y="61"/>
                    </a:lnTo>
                    <a:lnTo>
                      <a:pt x="185" y="69"/>
                    </a:lnTo>
                    <a:lnTo>
                      <a:pt x="222" y="77"/>
                    </a:lnTo>
                    <a:lnTo>
                      <a:pt x="261" y="85"/>
                    </a:lnTo>
                    <a:lnTo>
                      <a:pt x="298" y="94"/>
                    </a:lnTo>
                    <a:lnTo>
                      <a:pt x="333" y="102"/>
                    </a:lnTo>
                    <a:lnTo>
                      <a:pt x="366" y="110"/>
                    </a:lnTo>
                    <a:lnTo>
                      <a:pt x="398" y="118"/>
                    </a:lnTo>
                    <a:lnTo>
                      <a:pt x="425" y="125"/>
                    </a:lnTo>
                    <a:lnTo>
                      <a:pt x="446" y="132"/>
                    </a:lnTo>
                    <a:lnTo>
                      <a:pt x="380" y="96"/>
                    </a:lnTo>
                    <a:lnTo>
                      <a:pt x="382" y="96"/>
                    </a:lnTo>
                    <a:lnTo>
                      <a:pt x="389" y="96"/>
                    </a:lnTo>
                    <a:lnTo>
                      <a:pt x="400" y="97"/>
                    </a:lnTo>
                    <a:lnTo>
                      <a:pt x="414" y="98"/>
                    </a:lnTo>
                    <a:lnTo>
                      <a:pt x="428" y="100"/>
                    </a:lnTo>
                    <a:lnTo>
                      <a:pt x="446" y="102"/>
                    </a:lnTo>
                    <a:lnTo>
                      <a:pt x="461" y="106"/>
                    </a:lnTo>
                    <a:lnTo>
                      <a:pt x="477" y="110"/>
                    </a:lnTo>
                    <a:lnTo>
                      <a:pt x="425" y="88"/>
                    </a:lnTo>
                    <a:lnTo>
                      <a:pt x="426" y="88"/>
                    </a:lnTo>
                    <a:lnTo>
                      <a:pt x="433" y="86"/>
                    </a:lnTo>
                    <a:lnTo>
                      <a:pt x="442" y="86"/>
                    </a:lnTo>
                    <a:lnTo>
                      <a:pt x="456" y="85"/>
                    </a:lnTo>
                    <a:lnTo>
                      <a:pt x="470" y="85"/>
                    </a:lnTo>
                    <a:lnTo>
                      <a:pt x="488" y="85"/>
                    </a:lnTo>
                    <a:lnTo>
                      <a:pt x="506" y="88"/>
                    </a:lnTo>
                    <a:lnTo>
                      <a:pt x="525" y="90"/>
                    </a:lnTo>
                    <a:lnTo>
                      <a:pt x="446" y="63"/>
                    </a:lnTo>
                    <a:lnTo>
                      <a:pt x="447" y="63"/>
                    </a:lnTo>
                    <a:lnTo>
                      <a:pt x="453" y="63"/>
                    </a:lnTo>
                    <a:lnTo>
                      <a:pt x="461" y="61"/>
                    </a:lnTo>
                    <a:lnTo>
                      <a:pt x="472" y="61"/>
                    </a:lnTo>
                    <a:lnTo>
                      <a:pt x="484" y="61"/>
                    </a:lnTo>
                    <a:lnTo>
                      <a:pt x="498" y="61"/>
                    </a:lnTo>
                    <a:lnTo>
                      <a:pt x="511" y="61"/>
                    </a:lnTo>
                    <a:lnTo>
                      <a:pt x="523" y="61"/>
                    </a:lnTo>
                    <a:lnTo>
                      <a:pt x="425" y="42"/>
                    </a:lnTo>
                    <a:lnTo>
                      <a:pt x="426" y="42"/>
                    </a:lnTo>
                    <a:lnTo>
                      <a:pt x="433" y="41"/>
                    </a:lnTo>
                    <a:lnTo>
                      <a:pt x="444" y="39"/>
                    </a:lnTo>
                    <a:lnTo>
                      <a:pt x="456" y="38"/>
                    </a:lnTo>
                    <a:lnTo>
                      <a:pt x="470" y="35"/>
                    </a:lnTo>
                    <a:lnTo>
                      <a:pt x="484" y="34"/>
                    </a:lnTo>
                    <a:lnTo>
                      <a:pt x="498" y="34"/>
                    </a:lnTo>
                    <a:lnTo>
                      <a:pt x="511" y="34"/>
                    </a:lnTo>
                    <a:lnTo>
                      <a:pt x="435" y="20"/>
                    </a:lnTo>
                    <a:lnTo>
                      <a:pt x="514" y="11"/>
                    </a:lnTo>
                    <a:lnTo>
                      <a:pt x="509" y="11"/>
                    </a:lnTo>
                    <a:lnTo>
                      <a:pt x="493" y="11"/>
                    </a:lnTo>
                    <a:lnTo>
                      <a:pt x="470" y="11"/>
                    </a:lnTo>
                    <a:lnTo>
                      <a:pt x="440" y="10"/>
                    </a:lnTo>
                    <a:lnTo>
                      <a:pt x="403" y="10"/>
                    </a:lnTo>
                    <a:lnTo>
                      <a:pt x="363" y="9"/>
                    </a:lnTo>
                    <a:lnTo>
                      <a:pt x="319" y="9"/>
                    </a:lnTo>
                    <a:lnTo>
                      <a:pt x="273" y="8"/>
                    </a:lnTo>
                    <a:lnTo>
                      <a:pt x="227" y="7"/>
                    </a:lnTo>
                    <a:lnTo>
                      <a:pt x="181" y="6"/>
                    </a:lnTo>
                    <a:lnTo>
                      <a:pt x="139" y="6"/>
                    </a:lnTo>
                    <a:lnTo>
                      <a:pt x="100" y="4"/>
                    </a:lnTo>
                    <a:lnTo>
                      <a:pt x="65" y="3"/>
                    </a:lnTo>
                    <a:lnTo>
                      <a:pt x="37" y="2"/>
                    </a:lnTo>
                    <a:lnTo>
                      <a:pt x="18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5" name="Freeform 29"/>
              <p:cNvSpPr>
                <a:spLocks/>
              </p:cNvSpPr>
              <p:nvPr/>
            </p:nvSpPr>
            <p:spPr bwMode="auto">
              <a:xfrm>
                <a:off x="3045" y="2931"/>
                <a:ext cx="67" cy="47"/>
              </a:xfrm>
              <a:custGeom>
                <a:avLst/>
                <a:gdLst>
                  <a:gd name="T0" fmla="*/ 67 w 134"/>
                  <a:gd name="T1" fmla="*/ 19 h 94"/>
                  <a:gd name="T2" fmla="*/ 65 w 134"/>
                  <a:gd name="T3" fmla="*/ 39 h 94"/>
                  <a:gd name="T4" fmla="*/ 2 w 134"/>
                  <a:gd name="T5" fmla="*/ 47 h 94"/>
                  <a:gd name="T6" fmla="*/ 0 w 134"/>
                  <a:gd name="T7" fmla="*/ 37 h 94"/>
                  <a:gd name="T8" fmla="*/ 23 w 134"/>
                  <a:gd name="T9" fmla="*/ 0 h 94"/>
                  <a:gd name="T10" fmla="*/ 67 w 134"/>
                  <a:gd name="T11" fmla="*/ 19 h 94"/>
                  <a:gd name="T12" fmla="*/ 67 w 134"/>
                  <a:gd name="T13" fmla="*/ 19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94"/>
                  <a:gd name="T23" fmla="*/ 134 w 134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94">
                    <a:moveTo>
                      <a:pt x="134" y="38"/>
                    </a:moveTo>
                    <a:lnTo>
                      <a:pt x="130" y="77"/>
                    </a:lnTo>
                    <a:lnTo>
                      <a:pt x="3" y="94"/>
                    </a:lnTo>
                    <a:lnTo>
                      <a:pt x="0" y="74"/>
                    </a:lnTo>
                    <a:lnTo>
                      <a:pt x="46" y="0"/>
                    </a:lnTo>
                    <a:lnTo>
                      <a:pt x="134" y="3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6" name="Freeform 30"/>
              <p:cNvSpPr>
                <a:spLocks/>
              </p:cNvSpPr>
              <p:nvPr/>
            </p:nvSpPr>
            <p:spPr bwMode="auto">
              <a:xfrm>
                <a:off x="3057" y="2981"/>
                <a:ext cx="102" cy="320"/>
              </a:xfrm>
              <a:custGeom>
                <a:avLst/>
                <a:gdLst>
                  <a:gd name="T0" fmla="*/ 53 w 204"/>
                  <a:gd name="T1" fmla="*/ 0 h 640"/>
                  <a:gd name="T2" fmla="*/ 55 w 204"/>
                  <a:gd name="T3" fmla="*/ 5 h 640"/>
                  <a:gd name="T4" fmla="*/ 64 w 204"/>
                  <a:gd name="T5" fmla="*/ 37 h 640"/>
                  <a:gd name="T6" fmla="*/ 79 w 204"/>
                  <a:gd name="T7" fmla="*/ 82 h 640"/>
                  <a:gd name="T8" fmla="*/ 95 w 204"/>
                  <a:gd name="T9" fmla="*/ 120 h 640"/>
                  <a:gd name="T10" fmla="*/ 102 w 204"/>
                  <a:gd name="T11" fmla="*/ 130 h 640"/>
                  <a:gd name="T12" fmla="*/ 100 w 204"/>
                  <a:gd name="T13" fmla="*/ 145 h 640"/>
                  <a:gd name="T14" fmla="*/ 93 w 204"/>
                  <a:gd name="T15" fmla="*/ 160 h 640"/>
                  <a:gd name="T16" fmla="*/ 79 w 204"/>
                  <a:gd name="T17" fmla="*/ 196 h 640"/>
                  <a:gd name="T18" fmla="*/ 65 w 204"/>
                  <a:gd name="T19" fmla="*/ 235 h 640"/>
                  <a:gd name="T20" fmla="*/ 60 w 204"/>
                  <a:gd name="T21" fmla="*/ 264 h 640"/>
                  <a:gd name="T22" fmla="*/ 65 w 204"/>
                  <a:gd name="T23" fmla="*/ 288 h 640"/>
                  <a:gd name="T24" fmla="*/ 68 w 204"/>
                  <a:gd name="T25" fmla="*/ 316 h 640"/>
                  <a:gd name="T26" fmla="*/ 24 w 204"/>
                  <a:gd name="T27" fmla="*/ 320 h 640"/>
                  <a:gd name="T28" fmla="*/ 26 w 204"/>
                  <a:gd name="T29" fmla="*/ 316 h 640"/>
                  <a:gd name="T30" fmla="*/ 36 w 204"/>
                  <a:gd name="T31" fmla="*/ 287 h 640"/>
                  <a:gd name="T32" fmla="*/ 49 w 204"/>
                  <a:gd name="T33" fmla="*/ 243 h 640"/>
                  <a:gd name="T34" fmla="*/ 58 w 204"/>
                  <a:gd name="T35" fmla="*/ 202 h 640"/>
                  <a:gd name="T36" fmla="*/ 57 w 204"/>
                  <a:gd name="T37" fmla="*/ 188 h 640"/>
                  <a:gd name="T38" fmla="*/ 47 w 204"/>
                  <a:gd name="T39" fmla="*/ 193 h 640"/>
                  <a:gd name="T40" fmla="*/ 40 w 204"/>
                  <a:gd name="T41" fmla="*/ 222 h 640"/>
                  <a:gd name="T42" fmla="*/ 21 w 204"/>
                  <a:gd name="T43" fmla="*/ 262 h 640"/>
                  <a:gd name="T44" fmla="*/ 22 w 204"/>
                  <a:gd name="T45" fmla="*/ 250 h 640"/>
                  <a:gd name="T46" fmla="*/ 18 w 204"/>
                  <a:gd name="T47" fmla="*/ 231 h 640"/>
                  <a:gd name="T48" fmla="*/ 22 w 204"/>
                  <a:gd name="T49" fmla="*/ 217 h 640"/>
                  <a:gd name="T50" fmla="*/ 31 w 204"/>
                  <a:gd name="T51" fmla="*/ 185 h 640"/>
                  <a:gd name="T52" fmla="*/ 41 w 204"/>
                  <a:gd name="T53" fmla="*/ 151 h 640"/>
                  <a:gd name="T54" fmla="*/ 49 w 204"/>
                  <a:gd name="T55" fmla="*/ 133 h 640"/>
                  <a:gd name="T56" fmla="*/ 48 w 204"/>
                  <a:gd name="T57" fmla="*/ 127 h 640"/>
                  <a:gd name="T58" fmla="*/ 26 w 204"/>
                  <a:gd name="T59" fmla="*/ 108 h 640"/>
                  <a:gd name="T60" fmla="*/ 25 w 204"/>
                  <a:gd name="T61" fmla="*/ 104 h 640"/>
                  <a:gd name="T62" fmla="*/ 16 w 204"/>
                  <a:gd name="T63" fmla="*/ 82 h 640"/>
                  <a:gd name="T64" fmla="*/ 5 w 204"/>
                  <a:gd name="T65" fmla="*/ 49 h 640"/>
                  <a:gd name="T66" fmla="*/ 0 w 204"/>
                  <a:gd name="T67" fmla="*/ 18 h 640"/>
                  <a:gd name="T68" fmla="*/ 1 w 204"/>
                  <a:gd name="T69" fmla="*/ 8 h 6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4"/>
                  <a:gd name="T106" fmla="*/ 0 h 640"/>
                  <a:gd name="T107" fmla="*/ 204 w 204"/>
                  <a:gd name="T108" fmla="*/ 640 h 64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4" h="640">
                    <a:moveTo>
                      <a:pt x="1" y="15"/>
                    </a:moveTo>
                    <a:lnTo>
                      <a:pt x="105" y="0"/>
                    </a:lnTo>
                    <a:lnTo>
                      <a:pt x="109" y="10"/>
                    </a:lnTo>
                    <a:lnTo>
                      <a:pt x="116" y="36"/>
                    </a:lnTo>
                    <a:lnTo>
                      <a:pt x="128" y="74"/>
                    </a:lnTo>
                    <a:lnTo>
                      <a:pt x="142" y="117"/>
                    </a:lnTo>
                    <a:lnTo>
                      <a:pt x="158" y="164"/>
                    </a:lnTo>
                    <a:lnTo>
                      <a:pt x="174" y="206"/>
                    </a:lnTo>
                    <a:lnTo>
                      <a:pt x="190" y="239"/>
                    </a:lnTo>
                    <a:lnTo>
                      <a:pt x="204" y="260"/>
                    </a:lnTo>
                    <a:lnTo>
                      <a:pt x="200" y="289"/>
                    </a:lnTo>
                    <a:lnTo>
                      <a:pt x="197" y="297"/>
                    </a:lnTo>
                    <a:lnTo>
                      <a:pt x="186" y="320"/>
                    </a:lnTo>
                    <a:lnTo>
                      <a:pt x="172" y="352"/>
                    </a:lnTo>
                    <a:lnTo>
                      <a:pt x="158" y="391"/>
                    </a:lnTo>
                    <a:lnTo>
                      <a:pt x="142" y="432"/>
                    </a:lnTo>
                    <a:lnTo>
                      <a:pt x="130" y="470"/>
                    </a:lnTo>
                    <a:lnTo>
                      <a:pt x="121" y="503"/>
                    </a:lnTo>
                    <a:lnTo>
                      <a:pt x="119" y="527"/>
                    </a:lnTo>
                    <a:lnTo>
                      <a:pt x="123" y="542"/>
                    </a:lnTo>
                    <a:lnTo>
                      <a:pt x="130" y="575"/>
                    </a:lnTo>
                    <a:lnTo>
                      <a:pt x="135" y="610"/>
                    </a:lnTo>
                    <a:lnTo>
                      <a:pt x="135" y="632"/>
                    </a:lnTo>
                    <a:lnTo>
                      <a:pt x="47" y="640"/>
                    </a:lnTo>
                    <a:lnTo>
                      <a:pt x="51" y="631"/>
                    </a:lnTo>
                    <a:lnTo>
                      <a:pt x="59" y="607"/>
                    </a:lnTo>
                    <a:lnTo>
                      <a:pt x="72" y="573"/>
                    </a:lnTo>
                    <a:lnTo>
                      <a:pt x="86" y="531"/>
                    </a:lnTo>
                    <a:lnTo>
                      <a:pt x="98" y="485"/>
                    </a:lnTo>
                    <a:lnTo>
                      <a:pt x="109" y="442"/>
                    </a:lnTo>
                    <a:lnTo>
                      <a:pt x="116" y="404"/>
                    </a:lnTo>
                    <a:lnTo>
                      <a:pt x="114" y="375"/>
                    </a:lnTo>
                    <a:lnTo>
                      <a:pt x="93" y="385"/>
                    </a:lnTo>
                    <a:lnTo>
                      <a:pt x="89" y="402"/>
                    </a:lnTo>
                    <a:lnTo>
                      <a:pt x="79" y="443"/>
                    </a:lnTo>
                    <a:lnTo>
                      <a:pt x="63" y="488"/>
                    </a:lnTo>
                    <a:lnTo>
                      <a:pt x="42" y="523"/>
                    </a:lnTo>
                    <a:lnTo>
                      <a:pt x="42" y="516"/>
                    </a:lnTo>
                    <a:lnTo>
                      <a:pt x="44" y="500"/>
                    </a:lnTo>
                    <a:lnTo>
                      <a:pt x="42" y="479"/>
                    </a:lnTo>
                    <a:lnTo>
                      <a:pt x="35" y="461"/>
                    </a:lnTo>
                    <a:lnTo>
                      <a:pt x="37" y="453"/>
                    </a:lnTo>
                    <a:lnTo>
                      <a:pt x="44" y="433"/>
                    </a:lnTo>
                    <a:lnTo>
                      <a:pt x="51" y="403"/>
                    </a:lnTo>
                    <a:lnTo>
                      <a:pt x="61" y="369"/>
                    </a:lnTo>
                    <a:lnTo>
                      <a:pt x="72" y="334"/>
                    </a:lnTo>
                    <a:lnTo>
                      <a:pt x="82" y="302"/>
                    </a:lnTo>
                    <a:lnTo>
                      <a:pt x="91" y="279"/>
                    </a:lnTo>
                    <a:lnTo>
                      <a:pt x="98" y="266"/>
                    </a:lnTo>
                    <a:lnTo>
                      <a:pt x="96" y="253"/>
                    </a:lnTo>
                    <a:lnTo>
                      <a:pt x="58" y="242"/>
                    </a:lnTo>
                    <a:lnTo>
                      <a:pt x="52" y="215"/>
                    </a:lnTo>
                    <a:lnTo>
                      <a:pt x="49" y="208"/>
                    </a:lnTo>
                    <a:lnTo>
                      <a:pt x="42" y="190"/>
                    </a:lnTo>
                    <a:lnTo>
                      <a:pt x="31" y="163"/>
                    </a:lnTo>
                    <a:lnTo>
                      <a:pt x="21" y="130"/>
                    </a:lnTo>
                    <a:lnTo>
                      <a:pt x="10" y="97"/>
                    </a:lnTo>
                    <a:lnTo>
                      <a:pt x="3" y="64"/>
                    </a:lnTo>
                    <a:lnTo>
                      <a:pt x="0" y="35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7" name="Freeform 31"/>
              <p:cNvSpPr>
                <a:spLocks/>
              </p:cNvSpPr>
              <p:nvPr/>
            </p:nvSpPr>
            <p:spPr bwMode="auto">
              <a:xfrm>
                <a:off x="3163" y="3189"/>
                <a:ext cx="408" cy="292"/>
              </a:xfrm>
              <a:custGeom>
                <a:avLst/>
                <a:gdLst>
                  <a:gd name="T0" fmla="*/ 75 w 817"/>
                  <a:gd name="T1" fmla="*/ 292 h 584"/>
                  <a:gd name="T2" fmla="*/ 72 w 817"/>
                  <a:gd name="T3" fmla="*/ 292 h 584"/>
                  <a:gd name="T4" fmla="*/ 53 w 817"/>
                  <a:gd name="T5" fmla="*/ 289 h 584"/>
                  <a:gd name="T6" fmla="*/ 27 w 817"/>
                  <a:gd name="T7" fmla="*/ 278 h 584"/>
                  <a:gd name="T8" fmla="*/ 8 w 817"/>
                  <a:gd name="T9" fmla="*/ 255 h 584"/>
                  <a:gd name="T10" fmla="*/ 7 w 817"/>
                  <a:gd name="T11" fmla="*/ 239 h 584"/>
                  <a:gd name="T12" fmla="*/ 13 w 817"/>
                  <a:gd name="T13" fmla="*/ 242 h 584"/>
                  <a:gd name="T14" fmla="*/ 23 w 817"/>
                  <a:gd name="T15" fmla="*/ 247 h 584"/>
                  <a:gd name="T16" fmla="*/ 34 w 817"/>
                  <a:gd name="T17" fmla="*/ 252 h 584"/>
                  <a:gd name="T18" fmla="*/ 39 w 817"/>
                  <a:gd name="T19" fmla="*/ 251 h 584"/>
                  <a:gd name="T20" fmla="*/ 39 w 817"/>
                  <a:gd name="T21" fmla="*/ 237 h 584"/>
                  <a:gd name="T22" fmla="*/ 33 w 817"/>
                  <a:gd name="T23" fmla="*/ 216 h 584"/>
                  <a:gd name="T24" fmla="*/ 18 w 817"/>
                  <a:gd name="T25" fmla="*/ 196 h 584"/>
                  <a:gd name="T26" fmla="*/ 5 w 817"/>
                  <a:gd name="T27" fmla="*/ 188 h 584"/>
                  <a:gd name="T28" fmla="*/ 1 w 817"/>
                  <a:gd name="T29" fmla="*/ 177 h 584"/>
                  <a:gd name="T30" fmla="*/ 1 w 817"/>
                  <a:gd name="T31" fmla="*/ 160 h 584"/>
                  <a:gd name="T32" fmla="*/ 13 w 817"/>
                  <a:gd name="T33" fmla="*/ 146 h 584"/>
                  <a:gd name="T34" fmla="*/ 25 w 817"/>
                  <a:gd name="T35" fmla="*/ 146 h 584"/>
                  <a:gd name="T36" fmla="*/ 36 w 817"/>
                  <a:gd name="T37" fmla="*/ 166 h 584"/>
                  <a:gd name="T38" fmla="*/ 55 w 817"/>
                  <a:gd name="T39" fmla="*/ 170 h 584"/>
                  <a:gd name="T40" fmla="*/ 83 w 817"/>
                  <a:gd name="T41" fmla="*/ 163 h 584"/>
                  <a:gd name="T42" fmla="*/ 119 w 817"/>
                  <a:gd name="T43" fmla="*/ 148 h 584"/>
                  <a:gd name="T44" fmla="*/ 141 w 817"/>
                  <a:gd name="T45" fmla="*/ 120 h 584"/>
                  <a:gd name="T46" fmla="*/ 141 w 817"/>
                  <a:gd name="T47" fmla="*/ 101 h 584"/>
                  <a:gd name="T48" fmla="*/ 122 w 817"/>
                  <a:gd name="T49" fmla="*/ 77 h 584"/>
                  <a:gd name="T50" fmla="*/ 122 w 817"/>
                  <a:gd name="T51" fmla="*/ 75 h 584"/>
                  <a:gd name="T52" fmla="*/ 125 w 817"/>
                  <a:gd name="T53" fmla="*/ 70 h 584"/>
                  <a:gd name="T54" fmla="*/ 134 w 817"/>
                  <a:gd name="T55" fmla="*/ 68 h 584"/>
                  <a:gd name="T56" fmla="*/ 152 w 817"/>
                  <a:gd name="T57" fmla="*/ 76 h 584"/>
                  <a:gd name="T58" fmla="*/ 157 w 817"/>
                  <a:gd name="T59" fmla="*/ 76 h 584"/>
                  <a:gd name="T60" fmla="*/ 168 w 817"/>
                  <a:gd name="T61" fmla="*/ 73 h 584"/>
                  <a:gd name="T62" fmla="*/ 176 w 817"/>
                  <a:gd name="T63" fmla="*/ 62 h 584"/>
                  <a:gd name="T64" fmla="*/ 171 w 817"/>
                  <a:gd name="T65" fmla="*/ 37 h 584"/>
                  <a:gd name="T66" fmla="*/ 184 w 817"/>
                  <a:gd name="T67" fmla="*/ 39 h 584"/>
                  <a:gd name="T68" fmla="*/ 209 w 817"/>
                  <a:gd name="T69" fmla="*/ 46 h 584"/>
                  <a:gd name="T70" fmla="*/ 228 w 817"/>
                  <a:gd name="T71" fmla="*/ 60 h 584"/>
                  <a:gd name="T72" fmla="*/ 222 w 817"/>
                  <a:gd name="T73" fmla="*/ 85 h 584"/>
                  <a:gd name="T74" fmla="*/ 236 w 817"/>
                  <a:gd name="T75" fmla="*/ 88 h 584"/>
                  <a:gd name="T76" fmla="*/ 259 w 817"/>
                  <a:gd name="T77" fmla="*/ 88 h 584"/>
                  <a:gd name="T78" fmla="*/ 264 w 817"/>
                  <a:gd name="T79" fmla="*/ 72 h 584"/>
                  <a:gd name="T80" fmla="*/ 224 w 817"/>
                  <a:gd name="T81" fmla="*/ 23 h 584"/>
                  <a:gd name="T82" fmla="*/ 255 w 817"/>
                  <a:gd name="T83" fmla="*/ 25 h 584"/>
                  <a:gd name="T84" fmla="*/ 277 w 817"/>
                  <a:gd name="T85" fmla="*/ 0 h 584"/>
                  <a:gd name="T86" fmla="*/ 280 w 817"/>
                  <a:gd name="T87" fmla="*/ 0 h 584"/>
                  <a:gd name="T88" fmla="*/ 294 w 817"/>
                  <a:gd name="T89" fmla="*/ 3 h 584"/>
                  <a:gd name="T90" fmla="*/ 312 w 817"/>
                  <a:gd name="T91" fmla="*/ 17 h 584"/>
                  <a:gd name="T92" fmla="*/ 325 w 817"/>
                  <a:gd name="T93" fmla="*/ 50 h 584"/>
                  <a:gd name="T94" fmla="*/ 328 w 817"/>
                  <a:gd name="T95" fmla="*/ 79 h 584"/>
                  <a:gd name="T96" fmla="*/ 342 w 817"/>
                  <a:gd name="T97" fmla="*/ 81 h 584"/>
                  <a:gd name="T98" fmla="*/ 357 w 817"/>
                  <a:gd name="T99" fmla="*/ 80 h 584"/>
                  <a:gd name="T100" fmla="*/ 386 w 817"/>
                  <a:gd name="T101" fmla="*/ 106 h 584"/>
                  <a:gd name="T102" fmla="*/ 408 w 817"/>
                  <a:gd name="T103" fmla="*/ 150 h 584"/>
                  <a:gd name="T104" fmla="*/ 385 w 817"/>
                  <a:gd name="T105" fmla="*/ 203 h 584"/>
                  <a:gd name="T106" fmla="*/ 345 w 817"/>
                  <a:gd name="T107" fmla="*/ 231 h 584"/>
                  <a:gd name="T108" fmla="*/ 336 w 817"/>
                  <a:gd name="T109" fmla="*/ 240 h 584"/>
                  <a:gd name="T110" fmla="*/ 335 w 817"/>
                  <a:gd name="T111" fmla="*/ 249 h 584"/>
                  <a:gd name="T112" fmla="*/ 335 w 817"/>
                  <a:gd name="T113" fmla="*/ 260 h 584"/>
                  <a:gd name="T114" fmla="*/ 326 w 817"/>
                  <a:gd name="T115" fmla="*/ 275 h 584"/>
                  <a:gd name="T116" fmla="*/ 304 w 817"/>
                  <a:gd name="T117" fmla="*/ 288 h 584"/>
                  <a:gd name="T118" fmla="*/ 285 w 817"/>
                  <a:gd name="T119" fmla="*/ 290 h 58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17"/>
                  <a:gd name="T181" fmla="*/ 0 h 584"/>
                  <a:gd name="T182" fmla="*/ 817 w 817"/>
                  <a:gd name="T183" fmla="*/ 584 h 58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17" h="584">
                    <a:moveTo>
                      <a:pt x="570" y="580"/>
                    </a:moveTo>
                    <a:lnTo>
                      <a:pt x="151" y="584"/>
                    </a:lnTo>
                    <a:lnTo>
                      <a:pt x="144" y="584"/>
                    </a:lnTo>
                    <a:lnTo>
                      <a:pt x="128" y="582"/>
                    </a:lnTo>
                    <a:lnTo>
                      <a:pt x="106" y="577"/>
                    </a:lnTo>
                    <a:lnTo>
                      <a:pt x="79" y="569"/>
                    </a:lnTo>
                    <a:lnTo>
                      <a:pt x="54" y="555"/>
                    </a:lnTo>
                    <a:lnTo>
                      <a:pt x="32" y="537"/>
                    </a:lnTo>
                    <a:lnTo>
                      <a:pt x="17" y="510"/>
                    </a:lnTo>
                    <a:lnTo>
                      <a:pt x="12" y="476"/>
                    </a:lnTo>
                    <a:lnTo>
                      <a:pt x="14" y="477"/>
                    </a:lnTo>
                    <a:lnTo>
                      <a:pt x="19" y="479"/>
                    </a:lnTo>
                    <a:lnTo>
                      <a:pt x="26" y="484"/>
                    </a:lnTo>
                    <a:lnTo>
                      <a:pt x="35" y="488"/>
                    </a:lnTo>
                    <a:lnTo>
                      <a:pt x="46" y="493"/>
                    </a:lnTo>
                    <a:lnTo>
                      <a:pt x="56" y="498"/>
                    </a:lnTo>
                    <a:lnTo>
                      <a:pt x="69" y="503"/>
                    </a:lnTo>
                    <a:lnTo>
                      <a:pt x="79" y="506"/>
                    </a:lnTo>
                    <a:lnTo>
                      <a:pt x="79" y="502"/>
                    </a:lnTo>
                    <a:lnTo>
                      <a:pt x="79" y="490"/>
                    </a:lnTo>
                    <a:lnTo>
                      <a:pt x="79" y="473"/>
                    </a:lnTo>
                    <a:lnTo>
                      <a:pt x="76" y="453"/>
                    </a:lnTo>
                    <a:lnTo>
                      <a:pt x="67" y="431"/>
                    </a:lnTo>
                    <a:lnTo>
                      <a:pt x="56" y="411"/>
                    </a:lnTo>
                    <a:lnTo>
                      <a:pt x="37" y="392"/>
                    </a:lnTo>
                    <a:lnTo>
                      <a:pt x="12" y="379"/>
                    </a:lnTo>
                    <a:lnTo>
                      <a:pt x="10" y="375"/>
                    </a:lnTo>
                    <a:lnTo>
                      <a:pt x="7" y="366"/>
                    </a:lnTo>
                    <a:lnTo>
                      <a:pt x="3" y="353"/>
                    </a:lnTo>
                    <a:lnTo>
                      <a:pt x="0" y="337"/>
                    </a:lnTo>
                    <a:lnTo>
                      <a:pt x="2" y="320"/>
                    </a:lnTo>
                    <a:lnTo>
                      <a:pt x="10" y="304"/>
                    </a:lnTo>
                    <a:lnTo>
                      <a:pt x="26" y="291"/>
                    </a:lnTo>
                    <a:lnTo>
                      <a:pt x="51" y="282"/>
                    </a:lnTo>
                    <a:lnTo>
                      <a:pt x="51" y="291"/>
                    </a:lnTo>
                    <a:lnTo>
                      <a:pt x="58" y="310"/>
                    </a:lnTo>
                    <a:lnTo>
                      <a:pt x="72" y="331"/>
                    </a:lnTo>
                    <a:lnTo>
                      <a:pt x="102" y="340"/>
                    </a:lnTo>
                    <a:lnTo>
                      <a:pt x="111" y="339"/>
                    </a:lnTo>
                    <a:lnTo>
                      <a:pt x="134" y="334"/>
                    </a:lnTo>
                    <a:lnTo>
                      <a:pt x="167" y="325"/>
                    </a:lnTo>
                    <a:lnTo>
                      <a:pt x="204" y="313"/>
                    </a:lnTo>
                    <a:lnTo>
                      <a:pt x="238" y="295"/>
                    </a:lnTo>
                    <a:lnTo>
                      <a:pt x="268" y="269"/>
                    </a:lnTo>
                    <a:lnTo>
                      <a:pt x="283" y="239"/>
                    </a:lnTo>
                    <a:lnTo>
                      <a:pt x="283" y="201"/>
                    </a:lnTo>
                    <a:lnTo>
                      <a:pt x="245" y="154"/>
                    </a:lnTo>
                    <a:lnTo>
                      <a:pt x="245" y="152"/>
                    </a:lnTo>
                    <a:lnTo>
                      <a:pt x="245" y="149"/>
                    </a:lnTo>
                    <a:lnTo>
                      <a:pt x="246" y="143"/>
                    </a:lnTo>
                    <a:lnTo>
                      <a:pt x="250" y="139"/>
                    </a:lnTo>
                    <a:lnTo>
                      <a:pt x="257" y="135"/>
                    </a:lnTo>
                    <a:lnTo>
                      <a:pt x="268" y="135"/>
                    </a:lnTo>
                    <a:lnTo>
                      <a:pt x="283" y="140"/>
                    </a:lnTo>
                    <a:lnTo>
                      <a:pt x="305" y="151"/>
                    </a:lnTo>
                    <a:lnTo>
                      <a:pt x="308" y="151"/>
                    </a:lnTo>
                    <a:lnTo>
                      <a:pt x="315" y="151"/>
                    </a:lnTo>
                    <a:lnTo>
                      <a:pt x="326" y="150"/>
                    </a:lnTo>
                    <a:lnTo>
                      <a:pt x="336" y="145"/>
                    </a:lnTo>
                    <a:lnTo>
                      <a:pt x="345" y="137"/>
                    </a:lnTo>
                    <a:lnTo>
                      <a:pt x="352" y="124"/>
                    </a:lnTo>
                    <a:lnTo>
                      <a:pt x="352" y="102"/>
                    </a:lnTo>
                    <a:lnTo>
                      <a:pt x="343" y="74"/>
                    </a:lnTo>
                    <a:lnTo>
                      <a:pt x="350" y="75"/>
                    </a:lnTo>
                    <a:lnTo>
                      <a:pt x="368" y="77"/>
                    </a:lnTo>
                    <a:lnTo>
                      <a:pt x="393" y="83"/>
                    </a:lnTo>
                    <a:lnTo>
                      <a:pt x="419" y="91"/>
                    </a:lnTo>
                    <a:lnTo>
                      <a:pt x="442" y="103"/>
                    </a:lnTo>
                    <a:lnTo>
                      <a:pt x="456" y="120"/>
                    </a:lnTo>
                    <a:lnTo>
                      <a:pt x="458" y="143"/>
                    </a:lnTo>
                    <a:lnTo>
                      <a:pt x="444" y="170"/>
                    </a:lnTo>
                    <a:lnTo>
                      <a:pt x="452" y="173"/>
                    </a:lnTo>
                    <a:lnTo>
                      <a:pt x="472" y="176"/>
                    </a:lnTo>
                    <a:lnTo>
                      <a:pt x="495" y="180"/>
                    </a:lnTo>
                    <a:lnTo>
                      <a:pt x="518" y="176"/>
                    </a:lnTo>
                    <a:lnTo>
                      <a:pt x="530" y="166"/>
                    </a:lnTo>
                    <a:lnTo>
                      <a:pt x="528" y="143"/>
                    </a:lnTo>
                    <a:lnTo>
                      <a:pt x="504" y="104"/>
                    </a:lnTo>
                    <a:lnTo>
                      <a:pt x="449" y="46"/>
                    </a:lnTo>
                    <a:lnTo>
                      <a:pt x="511" y="50"/>
                    </a:lnTo>
                    <a:lnTo>
                      <a:pt x="467" y="0"/>
                    </a:lnTo>
                    <a:lnTo>
                      <a:pt x="555" y="0"/>
                    </a:lnTo>
                    <a:lnTo>
                      <a:pt x="560" y="0"/>
                    </a:lnTo>
                    <a:lnTo>
                      <a:pt x="570" y="1"/>
                    </a:lnTo>
                    <a:lnTo>
                      <a:pt x="588" y="5"/>
                    </a:lnTo>
                    <a:lnTo>
                      <a:pt x="607" y="14"/>
                    </a:lnTo>
                    <a:lnTo>
                      <a:pt x="625" y="33"/>
                    </a:lnTo>
                    <a:lnTo>
                      <a:pt x="641" y="60"/>
                    </a:lnTo>
                    <a:lnTo>
                      <a:pt x="651" y="100"/>
                    </a:lnTo>
                    <a:lnTo>
                      <a:pt x="653" y="154"/>
                    </a:lnTo>
                    <a:lnTo>
                      <a:pt x="657" y="157"/>
                    </a:lnTo>
                    <a:lnTo>
                      <a:pt x="669" y="161"/>
                    </a:lnTo>
                    <a:lnTo>
                      <a:pt x="685" y="161"/>
                    </a:lnTo>
                    <a:lnTo>
                      <a:pt x="704" y="151"/>
                    </a:lnTo>
                    <a:lnTo>
                      <a:pt x="715" y="159"/>
                    </a:lnTo>
                    <a:lnTo>
                      <a:pt x="741" y="180"/>
                    </a:lnTo>
                    <a:lnTo>
                      <a:pt x="773" y="211"/>
                    </a:lnTo>
                    <a:lnTo>
                      <a:pt x="801" y="252"/>
                    </a:lnTo>
                    <a:lnTo>
                      <a:pt x="817" y="299"/>
                    </a:lnTo>
                    <a:lnTo>
                      <a:pt x="810" y="351"/>
                    </a:lnTo>
                    <a:lnTo>
                      <a:pt x="771" y="405"/>
                    </a:lnTo>
                    <a:lnTo>
                      <a:pt x="694" y="460"/>
                    </a:lnTo>
                    <a:lnTo>
                      <a:pt x="690" y="462"/>
                    </a:lnTo>
                    <a:lnTo>
                      <a:pt x="680" y="469"/>
                    </a:lnTo>
                    <a:lnTo>
                      <a:pt x="673" y="480"/>
                    </a:lnTo>
                    <a:lnTo>
                      <a:pt x="671" y="495"/>
                    </a:lnTo>
                    <a:lnTo>
                      <a:pt x="671" y="498"/>
                    </a:lnTo>
                    <a:lnTo>
                      <a:pt x="673" y="507"/>
                    </a:lnTo>
                    <a:lnTo>
                      <a:pt x="671" y="520"/>
                    </a:lnTo>
                    <a:lnTo>
                      <a:pt x="666" y="535"/>
                    </a:lnTo>
                    <a:lnTo>
                      <a:pt x="653" y="550"/>
                    </a:lnTo>
                    <a:lnTo>
                      <a:pt x="636" y="563"/>
                    </a:lnTo>
                    <a:lnTo>
                      <a:pt x="609" y="575"/>
                    </a:lnTo>
                    <a:lnTo>
                      <a:pt x="570" y="5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8" name="Freeform 32"/>
              <p:cNvSpPr>
                <a:spLocks/>
              </p:cNvSpPr>
              <p:nvPr/>
            </p:nvSpPr>
            <p:spPr bwMode="auto">
              <a:xfrm>
                <a:off x="3177" y="3203"/>
                <a:ext cx="380" cy="273"/>
              </a:xfrm>
              <a:custGeom>
                <a:avLst/>
                <a:gdLst>
                  <a:gd name="T0" fmla="*/ 69 w 761"/>
                  <a:gd name="T1" fmla="*/ 273 h 545"/>
                  <a:gd name="T2" fmla="*/ 67 w 761"/>
                  <a:gd name="T3" fmla="*/ 273 h 545"/>
                  <a:gd name="T4" fmla="*/ 48 w 761"/>
                  <a:gd name="T5" fmla="*/ 270 h 545"/>
                  <a:gd name="T6" fmla="*/ 24 w 761"/>
                  <a:gd name="T7" fmla="*/ 260 h 545"/>
                  <a:gd name="T8" fmla="*/ 7 w 761"/>
                  <a:gd name="T9" fmla="*/ 239 h 545"/>
                  <a:gd name="T10" fmla="*/ 6 w 761"/>
                  <a:gd name="T11" fmla="*/ 223 h 545"/>
                  <a:gd name="T12" fmla="*/ 11 w 761"/>
                  <a:gd name="T13" fmla="*/ 226 h 545"/>
                  <a:gd name="T14" fmla="*/ 20 w 761"/>
                  <a:gd name="T15" fmla="*/ 231 h 545"/>
                  <a:gd name="T16" fmla="*/ 31 w 761"/>
                  <a:gd name="T17" fmla="*/ 235 h 545"/>
                  <a:gd name="T18" fmla="*/ 36 w 761"/>
                  <a:gd name="T19" fmla="*/ 235 h 545"/>
                  <a:gd name="T20" fmla="*/ 35 w 761"/>
                  <a:gd name="T21" fmla="*/ 222 h 545"/>
                  <a:gd name="T22" fmla="*/ 31 w 761"/>
                  <a:gd name="T23" fmla="*/ 202 h 545"/>
                  <a:gd name="T24" fmla="*/ 16 w 761"/>
                  <a:gd name="T25" fmla="*/ 184 h 545"/>
                  <a:gd name="T26" fmla="*/ 4 w 761"/>
                  <a:gd name="T27" fmla="*/ 176 h 545"/>
                  <a:gd name="T28" fmla="*/ 1 w 761"/>
                  <a:gd name="T29" fmla="*/ 165 h 545"/>
                  <a:gd name="T30" fmla="*/ 0 w 761"/>
                  <a:gd name="T31" fmla="*/ 149 h 545"/>
                  <a:gd name="T32" fmla="*/ 11 w 761"/>
                  <a:gd name="T33" fmla="*/ 136 h 545"/>
                  <a:gd name="T34" fmla="*/ 23 w 761"/>
                  <a:gd name="T35" fmla="*/ 136 h 545"/>
                  <a:gd name="T36" fmla="*/ 32 w 761"/>
                  <a:gd name="T37" fmla="*/ 155 h 545"/>
                  <a:gd name="T38" fmla="*/ 51 w 761"/>
                  <a:gd name="T39" fmla="*/ 159 h 545"/>
                  <a:gd name="T40" fmla="*/ 76 w 761"/>
                  <a:gd name="T41" fmla="*/ 152 h 545"/>
                  <a:gd name="T42" fmla="*/ 110 w 761"/>
                  <a:gd name="T43" fmla="*/ 137 h 545"/>
                  <a:gd name="T44" fmla="*/ 131 w 761"/>
                  <a:gd name="T45" fmla="*/ 112 h 545"/>
                  <a:gd name="T46" fmla="*/ 131 w 761"/>
                  <a:gd name="T47" fmla="*/ 94 h 545"/>
                  <a:gd name="T48" fmla="*/ 112 w 761"/>
                  <a:gd name="T49" fmla="*/ 73 h 545"/>
                  <a:gd name="T50" fmla="*/ 112 w 761"/>
                  <a:gd name="T51" fmla="*/ 70 h 545"/>
                  <a:gd name="T52" fmla="*/ 115 w 761"/>
                  <a:gd name="T53" fmla="*/ 65 h 545"/>
                  <a:gd name="T54" fmla="*/ 124 w 761"/>
                  <a:gd name="T55" fmla="*/ 63 h 545"/>
                  <a:gd name="T56" fmla="*/ 142 w 761"/>
                  <a:gd name="T57" fmla="*/ 71 h 545"/>
                  <a:gd name="T58" fmla="*/ 147 w 761"/>
                  <a:gd name="T59" fmla="*/ 71 h 545"/>
                  <a:gd name="T60" fmla="*/ 156 w 761"/>
                  <a:gd name="T61" fmla="*/ 68 h 545"/>
                  <a:gd name="T62" fmla="*/ 164 w 761"/>
                  <a:gd name="T63" fmla="*/ 58 h 545"/>
                  <a:gd name="T64" fmla="*/ 159 w 761"/>
                  <a:gd name="T65" fmla="*/ 34 h 545"/>
                  <a:gd name="T66" fmla="*/ 171 w 761"/>
                  <a:gd name="T67" fmla="*/ 36 h 545"/>
                  <a:gd name="T68" fmla="*/ 194 w 761"/>
                  <a:gd name="T69" fmla="*/ 43 h 545"/>
                  <a:gd name="T70" fmla="*/ 212 w 761"/>
                  <a:gd name="T71" fmla="*/ 57 h 545"/>
                  <a:gd name="T72" fmla="*/ 207 w 761"/>
                  <a:gd name="T73" fmla="*/ 80 h 545"/>
                  <a:gd name="T74" fmla="*/ 220 w 761"/>
                  <a:gd name="T75" fmla="*/ 83 h 545"/>
                  <a:gd name="T76" fmla="*/ 241 w 761"/>
                  <a:gd name="T77" fmla="*/ 83 h 545"/>
                  <a:gd name="T78" fmla="*/ 246 w 761"/>
                  <a:gd name="T79" fmla="*/ 67 h 545"/>
                  <a:gd name="T80" fmla="*/ 209 w 761"/>
                  <a:gd name="T81" fmla="*/ 22 h 545"/>
                  <a:gd name="T82" fmla="*/ 238 w 761"/>
                  <a:gd name="T83" fmla="*/ 24 h 545"/>
                  <a:gd name="T84" fmla="*/ 258 w 761"/>
                  <a:gd name="T85" fmla="*/ 0 h 545"/>
                  <a:gd name="T86" fmla="*/ 260 w 761"/>
                  <a:gd name="T87" fmla="*/ 0 h 545"/>
                  <a:gd name="T88" fmla="*/ 274 w 761"/>
                  <a:gd name="T89" fmla="*/ 2 h 545"/>
                  <a:gd name="T90" fmla="*/ 291 w 761"/>
                  <a:gd name="T91" fmla="*/ 16 h 545"/>
                  <a:gd name="T92" fmla="*/ 304 w 761"/>
                  <a:gd name="T93" fmla="*/ 47 h 545"/>
                  <a:gd name="T94" fmla="*/ 306 w 761"/>
                  <a:gd name="T95" fmla="*/ 74 h 545"/>
                  <a:gd name="T96" fmla="*/ 319 w 761"/>
                  <a:gd name="T97" fmla="*/ 75 h 545"/>
                  <a:gd name="T98" fmla="*/ 333 w 761"/>
                  <a:gd name="T99" fmla="*/ 74 h 545"/>
                  <a:gd name="T100" fmla="*/ 360 w 761"/>
                  <a:gd name="T101" fmla="*/ 99 h 545"/>
                  <a:gd name="T102" fmla="*/ 380 w 761"/>
                  <a:gd name="T103" fmla="*/ 140 h 545"/>
                  <a:gd name="T104" fmla="*/ 360 w 761"/>
                  <a:gd name="T105" fmla="*/ 190 h 545"/>
                  <a:gd name="T106" fmla="*/ 321 w 761"/>
                  <a:gd name="T107" fmla="*/ 217 h 545"/>
                  <a:gd name="T108" fmla="*/ 313 w 761"/>
                  <a:gd name="T109" fmla="*/ 225 h 545"/>
                  <a:gd name="T110" fmla="*/ 312 w 761"/>
                  <a:gd name="T111" fmla="*/ 233 h 545"/>
                  <a:gd name="T112" fmla="*/ 312 w 761"/>
                  <a:gd name="T113" fmla="*/ 243 h 545"/>
                  <a:gd name="T114" fmla="*/ 304 w 761"/>
                  <a:gd name="T115" fmla="*/ 257 h 545"/>
                  <a:gd name="T116" fmla="*/ 284 w 761"/>
                  <a:gd name="T117" fmla="*/ 268 h 545"/>
                  <a:gd name="T118" fmla="*/ 267 w 761"/>
                  <a:gd name="T119" fmla="*/ 271 h 54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61"/>
                  <a:gd name="T181" fmla="*/ 0 h 545"/>
                  <a:gd name="T182" fmla="*/ 761 w 761"/>
                  <a:gd name="T183" fmla="*/ 545 h 54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61" h="545">
                    <a:moveTo>
                      <a:pt x="534" y="542"/>
                    </a:moveTo>
                    <a:lnTo>
                      <a:pt x="139" y="545"/>
                    </a:lnTo>
                    <a:lnTo>
                      <a:pt x="134" y="545"/>
                    </a:lnTo>
                    <a:lnTo>
                      <a:pt x="118" y="543"/>
                    </a:lnTo>
                    <a:lnTo>
                      <a:pt x="97" y="540"/>
                    </a:lnTo>
                    <a:lnTo>
                      <a:pt x="72" y="532"/>
                    </a:lnTo>
                    <a:lnTo>
                      <a:pt x="49" y="519"/>
                    </a:lnTo>
                    <a:lnTo>
                      <a:pt x="28" y="501"/>
                    </a:lnTo>
                    <a:lnTo>
                      <a:pt x="14" y="477"/>
                    </a:lnTo>
                    <a:lnTo>
                      <a:pt x="11" y="444"/>
                    </a:lnTo>
                    <a:lnTo>
                      <a:pt x="12" y="445"/>
                    </a:lnTo>
                    <a:lnTo>
                      <a:pt x="16" y="447"/>
                    </a:lnTo>
                    <a:lnTo>
                      <a:pt x="23" y="451"/>
                    </a:lnTo>
                    <a:lnTo>
                      <a:pt x="32" y="455"/>
                    </a:lnTo>
                    <a:lnTo>
                      <a:pt x="41" y="461"/>
                    </a:lnTo>
                    <a:lnTo>
                      <a:pt x="51" y="466"/>
                    </a:lnTo>
                    <a:lnTo>
                      <a:pt x="62" y="470"/>
                    </a:lnTo>
                    <a:lnTo>
                      <a:pt x="72" y="474"/>
                    </a:lnTo>
                    <a:lnTo>
                      <a:pt x="72" y="469"/>
                    </a:lnTo>
                    <a:lnTo>
                      <a:pt x="72" y="459"/>
                    </a:lnTo>
                    <a:lnTo>
                      <a:pt x="70" y="443"/>
                    </a:lnTo>
                    <a:lnTo>
                      <a:pt x="69" y="424"/>
                    </a:lnTo>
                    <a:lnTo>
                      <a:pt x="62" y="403"/>
                    </a:lnTo>
                    <a:lnTo>
                      <a:pt x="49" y="384"/>
                    </a:lnTo>
                    <a:lnTo>
                      <a:pt x="33" y="367"/>
                    </a:lnTo>
                    <a:lnTo>
                      <a:pt x="11" y="354"/>
                    </a:lnTo>
                    <a:lnTo>
                      <a:pt x="9" y="351"/>
                    </a:lnTo>
                    <a:lnTo>
                      <a:pt x="5" y="342"/>
                    </a:lnTo>
                    <a:lnTo>
                      <a:pt x="2" y="329"/>
                    </a:lnTo>
                    <a:lnTo>
                      <a:pt x="0" y="314"/>
                    </a:lnTo>
                    <a:lnTo>
                      <a:pt x="0" y="298"/>
                    </a:lnTo>
                    <a:lnTo>
                      <a:pt x="7" y="283"/>
                    </a:lnTo>
                    <a:lnTo>
                      <a:pt x="23" y="272"/>
                    </a:lnTo>
                    <a:lnTo>
                      <a:pt x="46" y="264"/>
                    </a:lnTo>
                    <a:lnTo>
                      <a:pt x="46" y="272"/>
                    </a:lnTo>
                    <a:lnTo>
                      <a:pt x="51" y="290"/>
                    </a:lnTo>
                    <a:lnTo>
                      <a:pt x="65" y="310"/>
                    </a:lnTo>
                    <a:lnTo>
                      <a:pt x="93" y="318"/>
                    </a:lnTo>
                    <a:lnTo>
                      <a:pt x="102" y="317"/>
                    </a:lnTo>
                    <a:lnTo>
                      <a:pt x="123" y="312"/>
                    </a:lnTo>
                    <a:lnTo>
                      <a:pt x="153" y="304"/>
                    </a:lnTo>
                    <a:lnTo>
                      <a:pt x="187" y="291"/>
                    </a:lnTo>
                    <a:lnTo>
                      <a:pt x="220" y="274"/>
                    </a:lnTo>
                    <a:lnTo>
                      <a:pt x="247" y="253"/>
                    </a:lnTo>
                    <a:lnTo>
                      <a:pt x="262" y="223"/>
                    </a:lnTo>
                    <a:lnTo>
                      <a:pt x="262" y="188"/>
                    </a:lnTo>
                    <a:lnTo>
                      <a:pt x="225" y="145"/>
                    </a:lnTo>
                    <a:lnTo>
                      <a:pt x="225" y="143"/>
                    </a:lnTo>
                    <a:lnTo>
                      <a:pt x="225" y="139"/>
                    </a:lnTo>
                    <a:lnTo>
                      <a:pt x="227" y="134"/>
                    </a:lnTo>
                    <a:lnTo>
                      <a:pt x="231" y="129"/>
                    </a:lnTo>
                    <a:lnTo>
                      <a:pt x="238" y="126"/>
                    </a:lnTo>
                    <a:lnTo>
                      <a:pt x="248" y="126"/>
                    </a:lnTo>
                    <a:lnTo>
                      <a:pt x="262" y="131"/>
                    </a:lnTo>
                    <a:lnTo>
                      <a:pt x="284" y="141"/>
                    </a:lnTo>
                    <a:lnTo>
                      <a:pt x="287" y="141"/>
                    </a:lnTo>
                    <a:lnTo>
                      <a:pt x="294" y="141"/>
                    </a:lnTo>
                    <a:lnTo>
                      <a:pt x="303" y="140"/>
                    </a:lnTo>
                    <a:lnTo>
                      <a:pt x="313" y="135"/>
                    </a:lnTo>
                    <a:lnTo>
                      <a:pt x="322" y="127"/>
                    </a:lnTo>
                    <a:lnTo>
                      <a:pt x="328" y="115"/>
                    </a:lnTo>
                    <a:lnTo>
                      <a:pt x="328" y="96"/>
                    </a:lnTo>
                    <a:lnTo>
                      <a:pt x="319" y="68"/>
                    </a:lnTo>
                    <a:lnTo>
                      <a:pt x="326" y="69"/>
                    </a:lnTo>
                    <a:lnTo>
                      <a:pt x="342" y="72"/>
                    </a:lnTo>
                    <a:lnTo>
                      <a:pt x="365" y="77"/>
                    </a:lnTo>
                    <a:lnTo>
                      <a:pt x="389" y="85"/>
                    </a:lnTo>
                    <a:lnTo>
                      <a:pt x="410" y="97"/>
                    </a:lnTo>
                    <a:lnTo>
                      <a:pt x="424" y="113"/>
                    </a:lnTo>
                    <a:lnTo>
                      <a:pt x="428" y="133"/>
                    </a:lnTo>
                    <a:lnTo>
                      <a:pt x="414" y="159"/>
                    </a:lnTo>
                    <a:lnTo>
                      <a:pt x="421" y="162"/>
                    </a:lnTo>
                    <a:lnTo>
                      <a:pt x="440" y="165"/>
                    </a:lnTo>
                    <a:lnTo>
                      <a:pt x="461" y="167"/>
                    </a:lnTo>
                    <a:lnTo>
                      <a:pt x="483" y="165"/>
                    </a:lnTo>
                    <a:lnTo>
                      <a:pt x="495" y="155"/>
                    </a:lnTo>
                    <a:lnTo>
                      <a:pt x="493" y="133"/>
                    </a:lnTo>
                    <a:lnTo>
                      <a:pt x="470" y="97"/>
                    </a:lnTo>
                    <a:lnTo>
                      <a:pt x="419" y="43"/>
                    </a:lnTo>
                    <a:lnTo>
                      <a:pt x="476" y="47"/>
                    </a:lnTo>
                    <a:lnTo>
                      <a:pt x="433" y="0"/>
                    </a:lnTo>
                    <a:lnTo>
                      <a:pt x="516" y="0"/>
                    </a:lnTo>
                    <a:lnTo>
                      <a:pt x="520" y="0"/>
                    </a:lnTo>
                    <a:lnTo>
                      <a:pt x="532" y="1"/>
                    </a:lnTo>
                    <a:lnTo>
                      <a:pt x="548" y="4"/>
                    </a:lnTo>
                    <a:lnTo>
                      <a:pt x="565" y="14"/>
                    </a:lnTo>
                    <a:lnTo>
                      <a:pt x="583" y="31"/>
                    </a:lnTo>
                    <a:lnTo>
                      <a:pt x="597" y="56"/>
                    </a:lnTo>
                    <a:lnTo>
                      <a:pt x="608" y="93"/>
                    </a:lnTo>
                    <a:lnTo>
                      <a:pt x="609" y="145"/>
                    </a:lnTo>
                    <a:lnTo>
                      <a:pt x="613" y="147"/>
                    </a:lnTo>
                    <a:lnTo>
                      <a:pt x="623" y="151"/>
                    </a:lnTo>
                    <a:lnTo>
                      <a:pt x="638" y="150"/>
                    </a:lnTo>
                    <a:lnTo>
                      <a:pt x="657" y="141"/>
                    </a:lnTo>
                    <a:lnTo>
                      <a:pt x="667" y="148"/>
                    </a:lnTo>
                    <a:lnTo>
                      <a:pt x="690" y="167"/>
                    </a:lnTo>
                    <a:lnTo>
                      <a:pt x="720" y="197"/>
                    </a:lnTo>
                    <a:lnTo>
                      <a:pt x="747" y="236"/>
                    </a:lnTo>
                    <a:lnTo>
                      <a:pt x="761" y="280"/>
                    </a:lnTo>
                    <a:lnTo>
                      <a:pt x="755" y="329"/>
                    </a:lnTo>
                    <a:lnTo>
                      <a:pt x="720" y="379"/>
                    </a:lnTo>
                    <a:lnTo>
                      <a:pt x="646" y="430"/>
                    </a:lnTo>
                    <a:lnTo>
                      <a:pt x="643" y="433"/>
                    </a:lnTo>
                    <a:lnTo>
                      <a:pt x="634" y="438"/>
                    </a:lnTo>
                    <a:lnTo>
                      <a:pt x="627" y="449"/>
                    </a:lnTo>
                    <a:lnTo>
                      <a:pt x="625" y="462"/>
                    </a:lnTo>
                    <a:lnTo>
                      <a:pt x="625" y="466"/>
                    </a:lnTo>
                    <a:lnTo>
                      <a:pt x="625" y="474"/>
                    </a:lnTo>
                    <a:lnTo>
                      <a:pt x="625" y="486"/>
                    </a:lnTo>
                    <a:lnTo>
                      <a:pt x="620" y="500"/>
                    </a:lnTo>
                    <a:lnTo>
                      <a:pt x="609" y="514"/>
                    </a:lnTo>
                    <a:lnTo>
                      <a:pt x="593" y="527"/>
                    </a:lnTo>
                    <a:lnTo>
                      <a:pt x="569" y="536"/>
                    </a:lnTo>
                    <a:lnTo>
                      <a:pt x="534" y="542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59" name="Freeform 33"/>
              <p:cNvSpPr>
                <a:spLocks/>
              </p:cNvSpPr>
              <p:nvPr/>
            </p:nvSpPr>
            <p:spPr bwMode="auto">
              <a:xfrm>
                <a:off x="3253" y="3337"/>
                <a:ext cx="221" cy="113"/>
              </a:xfrm>
              <a:custGeom>
                <a:avLst/>
                <a:gdLst>
                  <a:gd name="T0" fmla="*/ 47 w 442"/>
                  <a:gd name="T1" fmla="*/ 79 h 226"/>
                  <a:gd name="T2" fmla="*/ 38 w 442"/>
                  <a:gd name="T3" fmla="*/ 74 h 226"/>
                  <a:gd name="T4" fmla="*/ 28 w 442"/>
                  <a:gd name="T5" fmla="*/ 65 h 226"/>
                  <a:gd name="T6" fmla="*/ 22 w 442"/>
                  <a:gd name="T7" fmla="*/ 54 h 226"/>
                  <a:gd name="T8" fmla="*/ 19 w 442"/>
                  <a:gd name="T9" fmla="*/ 48 h 226"/>
                  <a:gd name="T10" fmla="*/ 7 w 442"/>
                  <a:gd name="T11" fmla="*/ 59 h 226"/>
                  <a:gd name="T12" fmla="*/ 0 w 442"/>
                  <a:gd name="T13" fmla="*/ 77 h 226"/>
                  <a:gd name="T14" fmla="*/ 23 w 442"/>
                  <a:gd name="T15" fmla="*/ 100 h 226"/>
                  <a:gd name="T16" fmla="*/ 54 w 442"/>
                  <a:gd name="T17" fmla="*/ 112 h 226"/>
                  <a:gd name="T18" fmla="*/ 77 w 442"/>
                  <a:gd name="T19" fmla="*/ 113 h 226"/>
                  <a:gd name="T20" fmla="*/ 111 w 442"/>
                  <a:gd name="T21" fmla="*/ 113 h 226"/>
                  <a:gd name="T22" fmla="*/ 146 w 442"/>
                  <a:gd name="T23" fmla="*/ 110 h 226"/>
                  <a:gd name="T24" fmla="*/ 163 w 442"/>
                  <a:gd name="T25" fmla="*/ 105 h 226"/>
                  <a:gd name="T26" fmla="*/ 183 w 442"/>
                  <a:gd name="T27" fmla="*/ 98 h 226"/>
                  <a:gd name="T28" fmla="*/ 207 w 442"/>
                  <a:gd name="T29" fmla="*/ 81 h 226"/>
                  <a:gd name="T30" fmla="*/ 221 w 442"/>
                  <a:gd name="T31" fmla="*/ 53 h 226"/>
                  <a:gd name="T32" fmla="*/ 220 w 442"/>
                  <a:gd name="T33" fmla="*/ 34 h 226"/>
                  <a:gd name="T34" fmla="*/ 209 w 442"/>
                  <a:gd name="T35" fmla="*/ 32 h 226"/>
                  <a:gd name="T36" fmla="*/ 205 w 442"/>
                  <a:gd name="T37" fmla="*/ 41 h 226"/>
                  <a:gd name="T38" fmla="*/ 192 w 442"/>
                  <a:gd name="T39" fmla="*/ 60 h 226"/>
                  <a:gd name="T40" fmla="*/ 173 w 442"/>
                  <a:gd name="T41" fmla="*/ 79 h 226"/>
                  <a:gd name="T42" fmla="*/ 147 w 442"/>
                  <a:gd name="T43" fmla="*/ 87 h 226"/>
                  <a:gd name="T44" fmla="*/ 144 w 442"/>
                  <a:gd name="T45" fmla="*/ 79 h 226"/>
                  <a:gd name="T46" fmla="*/ 160 w 442"/>
                  <a:gd name="T47" fmla="*/ 60 h 226"/>
                  <a:gd name="T48" fmla="*/ 168 w 442"/>
                  <a:gd name="T49" fmla="*/ 57 h 226"/>
                  <a:gd name="T50" fmla="*/ 183 w 442"/>
                  <a:gd name="T51" fmla="*/ 48 h 226"/>
                  <a:gd name="T52" fmla="*/ 196 w 442"/>
                  <a:gd name="T53" fmla="*/ 31 h 226"/>
                  <a:gd name="T54" fmla="*/ 196 w 442"/>
                  <a:gd name="T55" fmla="*/ 7 h 226"/>
                  <a:gd name="T56" fmla="*/ 185 w 442"/>
                  <a:gd name="T57" fmla="*/ 3 h 226"/>
                  <a:gd name="T58" fmla="*/ 185 w 442"/>
                  <a:gd name="T59" fmla="*/ 5 h 226"/>
                  <a:gd name="T60" fmla="*/ 179 w 442"/>
                  <a:gd name="T61" fmla="*/ 14 h 226"/>
                  <a:gd name="T62" fmla="*/ 169 w 442"/>
                  <a:gd name="T63" fmla="*/ 26 h 226"/>
                  <a:gd name="T64" fmla="*/ 156 w 442"/>
                  <a:gd name="T65" fmla="*/ 35 h 226"/>
                  <a:gd name="T66" fmla="*/ 147 w 442"/>
                  <a:gd name="T67" fmla="*/ 38 h 226"/>
                  <a:gd name="T68" fmla="*/ 139 w 442"/>
                  <a:gd name="T69" fmla="*/ 29 h 226"/>
                  <a:gd name="T70" fmla="*/ 138 w 442"/>
                  <a:gd name="T71" fmla="*/ 3 h 226"/>
                  <a:gd name="T72" fmla="*/ 129 w 442"/>
                  <a:gd name="T73" fmla="*/ 1 h 226"/>
                  <a:gd name="T74" fmla="*/ 123 w 442"/>
                  <a:gd name="T75" fmla="*/ 13 h 226"/>
                  <a:gd name="T76" fmla="*/ 113 w 442"/>
                  <a:gd name="T77" fmla="*/ 28 h 226"/>
                  <a:gd name="T78" fmla="*/ 100 w 442"/>
                  <a:gd name="T79" fmla="*/ 34 h 226"/>
                  <a:gd name="T80" fmla="*/ 94 w 442"/>
                  <a:gd name="T81" fmla="*/ 39 h 226"/>
                  <a:gd name="T82" fmla="*/ 82 w 442"/>
                  <a:gd name="T83" fmla="*/ 41 h 226"/>
                  <a:gd name="T84" fmla="*/ 69 w 442"/>
                  <a:gd name="T85" fmla="*/ 30 h 226"/>
                  <a:gd name="T86" fmla="*/ 62 w 442"/>
                  <a:gd name="T87" fmla="*/ 18 h 226"/>
                  <a:gd name="T88" fmla="*/ 67 w 442"/>
                  <a:gd name="T89" fmla="*/ 32 h 226"/>
                  <a:gd name="T90" fmla="*/ 70 w 442"/>
                  <a:gd name="T91" fmla="*/ 53 h 226"/>
                  <a:gd name="T92" fmla="*/ 60 w 442"/>
                  <a:gd name="T93" fmla="*/ 73 h 226"/>
                  <a:gd name="T94" fmla="*/ 48 w 442"/>
                  <a:gd name="T95" fmla="*/ 80 h 22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42"/>
                  <a:gd name="T145" fmla="*/ 0 h 226"/>
                  <a:gd name="T146" fmla="*/ 442 w 442"/>
                  <a:gd name="T147" fmla="*/ 226 h 22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42" h="226">
                    <a:moveTo>
                      <a:pt x="96" y="159"/>
                    </a:moveTo>
                    <a:lnTo>
                      <a:pt x="94" y="158"/>
                    </a:lnTo>
                    <a:lnTo>
                      <a:pt x="87" y="153"/>
                    </a:lnTo>
                    <a:lnTo>
                      <a:pt x="76" y="148"/>
                    </a:lnTo>
                    <a:lnTo>
                      <a:pt x="66" y="140"/>
                    </a:lnTo>
                    <a:lnTo>
                      <a:pt x="55" y="129"/>
                    </a:lnTo>
                    <a:lnTo>
                      <a:pt x="48" y="119"/>
                    </a:lnTo>
                    <a:lnTo>
                      <a:pt x="43" y="107"/>
                    </a:lnTo>
                    <a:lnTo>
                      <a:pt x="43" y="93"/>
                    </a:lnTo>
                    <a:lnTo>
                      <a:pt x="37" y="96"/>
                    </a:lnTo>
                    <a:lnTo>
                      <a:pt x="25" y="104"/>
                    </a:lnTo>
                    <a:lnTo>
                      <a:pt x="13" y="117"/>
                    </a:lnTo>
                    <a:lnTo>
                      <a:pt x="2" y="134"/>
                    </a:lnTo>
                    <a:lnTo>
                      <a:pt x="0" y="154"/>
                    </a:lnTo>
                    <a:lnTo>
                      <a:pt x="15" y="176"/>
                    </a:lnTo>
                    <a:lnTo>
                      <a:pt x="45" y="200"/>
                    </a:lnTo>
                    <a:lnTo>
                      <a:pt x="101" y="224"/>
                    </a:lnTo>
                    <a:lnTo>
                      <a:pt x="108" y="224"/>
                    </a:lnTo>
                    <a:lnTo>
                      <a:pt x="126" y="225"/>
                    </a:lnTo>
                    <a:lnTo>
                      <a:pt x="154" y="226"/>
                    </a:lnTo>
                    <a:lnTo>
                      <a:pt x="187" y="226"/>
                    </a:lnTo>
                    <a:lnTo>
                      <a:pt x="222" y="226"/>
                    </a:lnTo>
                    <a:lnTo>
                      <a:pt x="258" y="224"/>
                    </a:lnTo>
                    <a:lnTo>
                      <a:pt x="291" y="219"/>
                    </a:lnTo>
                    <a:lnTo>
                      <a:pt x="319" y="212"/>
                    </a:lnTo>
                    <a:lnTo>
                      <a:pt x="326" y="210"/>
                    </a:lnTo>
                    <a:lnTo>
                      <a:pt x="342" y="206"/>
                    </a:lnTo>
                    <a:lnTo>
                      <a:pt x="365" y="195"/>
                    </a:lnTo>
                    <a:lnTo>
                      <a:pt x="391" y="181"/>
                    </a:lnTo>
                    <a:lnTo>
                      <a:pt x="414" y="161"/>
                    </a:lnTo>
                    <a:lnTo>
                      <a:pt x="434" y="136"/>
                    </a:lnTo>
                    <a:lnTo>
                      <a:pt x="442" y="105"/>
                    </a:lnTo>
                    <a:lnTo>
                      <a:pt x="439" y="68"/>
                    </a:lnTo>
                    <a:lnTo>
                      <a:pt x="418" y="64"/>
                    </a:lnTo>
                    <a:lnTo>
                      <a:pt x="416" y="69"/>
                    </a:lnTo>
                    <a:lnTo>
                      <a:pt x="409" y="82"/>
                    </a:lnTo>
                    <a:lnTo>
                      <a:pt x="398" y="100"/>
                    </a:lnTo>
                    <a:lnTo>
                      <a:pt x="384" y="120"/>
                    </a:lnTo>
                    <a:lnTo>
                      <a:pt x="367" y="140"/>
                    </a:lnTo>
                    <a:lnTo>
                      <a:pt x="346" y="157"/>
                    </a:lnTo>
                    <a:lnTo>
                      <a:pt x="321" y="169"/>
                    </a:lnTo>
                    <a:lnTo>
                      <a:pt x="293" y="173"/>
                    </a:lnTo>
                    <a:lnTo>
                      <a:pt x="289" y="169"/>
                    </a:lnTo>
                    <a:lnTo>
                      <a:pt x="288" y="158"/>
                    </a:lnTo>
                    <a:lnTo>
                      <a:pt x="293" y="141"/>
                    </a:lnTo>
                    <a:lnTo>
                      <a:pt x="319" y="119"/>
                    </a:lnTo>
                    <a:lnTo>
                      <a:pt x="323" y="118"/>
                    </a:lnTo>
                    <a:lnTo>
                      <a:pt x="335" y="113"/>
                    </a:lnTo>
                    <a:lnTo>
                      <a:pt x="349" y="105"/>
                    </a:lnTo>
                    <a:lnTo>
                      <a:pt x="365" y="95"/>
                    </a:lnTo>
                    <a:lnTo>
                      <a:pt x="381" y="80"/>
                    </a:lnTo>
                    <a:lnTo>
                      <a:pt x="391" y="62"/>
                    </a:lnTo>
                    <a:lnTo>
                      <a:pt x="397" y="41"/>
                    </a:lnTo>
                    <a:lnTo>
                      <a:pt x="391" y="14"/>
                    </a:lnTo>
                    <a:lnTo>
                      <a:pt x="370" y="6"/>
                    </a:lnTo>
                    <a:lnTo>
                      <a:pt x="369" y="9"/>
                    </a:lnTo>
                    <a:lnTo>
                      <a:pt x="365" y="17"/>
                    </a:lnTo>
                    <a:lnTo>
                      <a:pt x="358" y="27"/>
                    </a:lnTo>
                    <a:lnTo>
                      <a:pt x="347" y="38"/>
                    </a:lnTo>
                    <a:lnTo>
                      <a:pt x="337" y="51"/>
                    </a:lnTo>
                    <a:lnTo>
                      <a:pt x="325" y="61"/>
                    </a:lnTo>
                    <a:lnTo>
                      <a:pt x="312" y="69"/>
                    </a:lnTo>
                    <a:lnTo>
                      <a:pt x="298" y="71"/>
                    </a:lnTo>
                    <a:lnTo>
                      <a:pt x="293" y="75"/>
                    </a:lnTo>
                    <a:lnTo>
                      <a:pt x="284" y="75"/>
                    </a:lnTo>
                    <a:lnTo>
                      <a:pt x="277" y="58"/>
                    </a:lnTo>
                    <a:lnTo>
                      <a:pt x="277" y="10"/>
                    </a:lnTo>
                    <a:lnTo>
                      <a:pt x="275" y="6"/>
                    </a:lnTo>
                    <a:lnTo>
                      <a:pt x="268" y="0"/>
                    </a:lnTo>
                    <a:lnTo>
                      <a:pt x="258" y="1"/>
                    </a:lnTo>
                    <a:lnTo>
                      <a:pt x="247" y="18"/>
                    </a:lnTo>
                    <a:lnTo>
                      <a:pt x="245" y="25"/>
                    </a:lnTo>
                    <a:lnTo>
                      <a:pt x="240" y="39"/>
                    </a:lnTo>
                    <a:lnTo>
                      <a:pt x="226" y="55"/>
                    </a:lnTo>
                    <a:lnTo>
                      <a:pt x="201" y="64"/>
                    </a:lnTo>
                    <a:lnTo>
                      <a:pt x="199" y="67"/>
                    </a:lnTo>
                    <a:lnTo>
                      <a:pt x="194" y="72"/>
                    </a:lnTo>
                    <a:lnTo>
                      <a:pt x="187" y="78"/>
                    </a:lnTo>
                    <a:lnTo>
                      <a:pt x="177" y="82"/>
                    </a:lnTo>
                    <a:lnTo>
                      <a:pt x="164" y="82"/>
                    </a:lnTo>
                    <a:lnTo>
                      <a:pt x="152" y="75"/>
                    </a:lnTo>
                    <a:lnTo>
                      <a:pt x="138" y="59"/>
                    </a:lnTo>
                    <a:lnTo>
                      <a:pt x="122" y="31"/>
                    </a:lnTo>
                    <a:lnTo>
                      <a:pt x="124" y="36"/>
                    </a:lnTo>
                    <a:lnTo>
                      <a:pt x="129" y="47"/>
                    </a:lnTo>
                    <a:lnTo>
                      <a:pt x="134" y="64"/>
                    </a:lnTo>
                    <a:lnTo>
                      <a:pt x="138" y="84"/>
                    </a:lnTo>
                    <a:lnTo>
                      <a:pt x="140" y="105"/>
                    </a:lnTo>
                    <a:lnTo>
                      <a:pt x="133" y="127"/>
                    </a:lnTo>
                    <a:lnTo>
                      <a:pt x="120" y="145"/>
                    </a:lnTo>
                    <a:lnTo>
                      <a:pt x="96" y="159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60" name="Freeform 34"/>
              <p:cNvSpPr>
                <a:spLocks/>
              </p:cNvSpPr>
              <p:nvPr/>
            </p:nvSpPr>
            <p:spPr bwMode="auto">
              <a:xfrm>
                <a:off x="3281" y="2989"/>
                <a:ext cx="209" cy="152"/>
              </a:xfrm>
              <a:custGeom>
                <a:avLst/>
                <a:gdLst>
                  <a:gd name="T0" fmla="*/ 22 w 419"/>
                  <a:gd name="T1" fmla="*/ 75 h 304"/>
                  <a:gd name="T2" fmla="*/ 8 w 419"/>
                  <a:gd name="T3" fmla="*/ 88 h 304"/>
                  <a:gd name="T4" fmla="*/ 0 w 419"/>
                  <a:gd name="T5" fmla="*/ 112 h 304"/>
                  <a:gd name="T6" fmla="*/ 15 w 419"/>
                  <a:gd name="T7" fmla="*/ 137 h 304"/>
                  <a:gd name="T8" fmla="*/ 37 w 419"/>
                  <a:gd name="T9" fmla="*/ 149 h 304"/>
                  <a:gd name="T10" fmla="*/ 152 w 419"/>
                  <a:gd name="T11" fmla="*/ 147 h 304"/>
                  <a:gd name="T12" fmla="*/ 153 w 419"/>
                  <a:gd name="T13" fmla="*/ 146 h 304"/>
                  <a:gd name="T14" fmla="*/ 161 w 419"/>
                  <a:gd name="T15" fmla="*/ 143 h 304"/>
                  <a:gd name="T16" fmla="*/ 170 w 419"/>
                  <a:gd name="T17" fmla="*/ 136 h 304"/>
                  <a:gd name="T18" fmla="*/ 176 w 419"/>
                  <a:gd name="T19" fmla="*/ 125 h 304"/>
                  <a:gd name="T20" fmla="*/ 178 w 419"/>
                  <a:gd name="T21" fmla="*/ 116 h 304"/>
                  <a:gd name="T22" fmla="*/ 193 w 419"/>
                  <a:gd name="T23" fmla="*/ 104 h 304"/>
                  <a:gd name="T24" fmla="*/ 207 w 419"/>
                  <a:gd name="T25" fmla="*/ 87 h 304"/>
                  <a:gd name="T26" fmla="*/ 205 w 419"/>
                  <a:gd name="T27" fmla="*/ 69 h 304"/>
                  <a:gd name="T28" fmla="*/ 192 w 419"/>
                  <a:gd name="T29" fmla="*/ 64 h 304"/>
                  <a:gd name="T30" fmla="*/ 194 w 419"/>
                  <a:gd name="T31" fmla="*/ 79 h 304"/>
                  <a:gd name="T32" fmla="*/ 186 w 419"/>
                  <a:gd name="T33" fmla="*/ 86 h 304"/>
                  <a:gd name="T34" fmla="*/ 178 w 419"/>
                  <a:gd name="T35" fmla="*/ 84 h 304"/>
                  <a:gd name="T36" fmla="*/ 179 w 419"/>
                  <a:gd name="T37" fmla="*/ 70 h 304"/>
                  <a:gd name="T38" fmla="*/ 181 w 419"/>
                  <a:gd name="T39" fmla="*/ 54 h 304"/>
                  <a:gd name="T40" fmla="*/ 192 w 419"/>
                  <a:gd name="T41" fmla="*/ 49 h 304"/>
                  <a:gd name="T42" fmla="*/ 195 w 419"/>
                  <a:gd name="T43" fmla="*/ 46 h 304"/>
                  <a:gd name="T44" fmla="*/ 194 w 419"/>
                  <a:gd name="T45" fmla="*/ 41 h 304"/>
                  <a:gd name="T46" fmla="*/ 183 w 419"/>
                  <a:gd name="T47" fmla="*/ 38 h 304"/>
                  <a:gd name="T48" fmla="*/ 170 w 419"/>
                  <a:gd name="T49" fmla="*/ 37 h 304"/>
                  <a:gd name="T50" fmla="*/ 158 w 419"/>
                  <a:gd name="T51" fmla="*/ 32 h 304"/>
                  <a:gd name="T52" fmla="*/ 146 w 419"/>
                  <a:gd name="T53" fmla="*/ 22 h 304"/>
                  <a:gd name="T54" fmla="*/ 142 w 419"/>
                  <a:gd name="T55" fmla="*/ 9 h 304"/>
                  <a:gd name="T56" fmla="*/ 144 w 419"/>
                  <a:gd name="T57" fmla="*/ 2 h 304"/>
                  <a:gd name="T58" fmla="*/ 129 w 419"/>
                  <a:gd name="T59" fmla="*/ 14 h 304"/>
                  <a:gd name="T60" fmla="*/ 123 w 419"/>
                  <a:gd name="T61" fmla="*/ 25 h 304"/>
                  <a:gd name="T62" fmla="*/ 117 w 419"/>
                  <a:gd name="T63" fmla="*/ 29 h 304"/>
                  <a:gd name="T64" fmla="*/ 104 w 419"/>
                  <a:gd name="T65" fmla="*/ 33 h 304"/>
                  <a:gd name="T66" fmla="*/ 88 w 419"/>
                  <a:gd name="T67" fmla="*/ 28 h 304"/>
                  <a:gd name="T68" fmla="*/ 80 w 419"/>
                  <a:gd name="T69" fmla="*/ 23 h 304"/>
                  <a:gd name="T70" fmla="*/ 89 w 419"/>
                  <a:gd name="T71" fmla="*/ 36 h 304"/>
                  <a:gd name="T72" fmla="*/ 90 w 419"/>
                  <a:gd name="T73" fmla="*/ 42 h 304"/>
                  <a:gd name="T74" fmla="*/ 87 w 419"/>
                  <a:gd name="T75" fmla="*/ 38 h 304"/>
                  <a:gd name="T76" fmla="*/ 80 w 419"/>
                  <a:gd name="T77" fmla="*/ 33 h 304"/>
                  <a:gd name="T78" fmla="*/ 70 w 419"/>
                  <a:gd name="T79" fmla="*/ 29 h 304"/>
                  <a:gd name="T80" fmla="*/ 67 w 419"/>
                  <a:gd name="T81" fmla="*/ 30 h 304"/>
                  <a:gd name="T82" fmla="*/ 80 w 419"/>
                  <a:gd name="T83" fmla="*/ 42 h 304"/>
                  <a:gd name="T84" fmla="*/ 82 w 419"/>
                  <a:gd name="T85" fmla="*/ 47 h 304"/>
                  <a:gd name="T86" fmla="*/ 73 w 419"/>
                  <a:gd name="T87" fmla="*/ 42 h 304"/>
                  <a:gd name="T88" fmla="*/ 57 w 419"/>
                  <a:gd name="T89" fmla="*/ 36 h 304"/>
                  <a:gd name="T90" fmla="*/ 38 w 419"/>
                  <a:gd name="T91" fmla="*/ 31 h 304"/>
                  <a:gd name="T92" fmla="*/ 29 w 419"/>
                  <a:gd name="T93" fmla="*/ 30 h 304"/>
                  <a:gd name="T94" fmla="*/ 40 w 419"/>
                  <a:gd name="T95" fmla="*/ 36 h 304"/>
                  <a:gd name="T96" fmla="*/ 55 w 419"/>
                  <a:gd name="T97" fmla="*/ 46 h 304"/>
                  <a:gd name="T98" fmla="*/ 65 w 419"/>
                  <a:gd name="T99" fmla="*/ 59 h 304"/>
                  <a:gd name="T100" fmla="*/ 65 w 419"/>
                  <a:gd name="T101" fmla="*/ 67 h 304"/>
                  <a:gd name="T102" fmla="*/ 60 w 419"/>
                  <a:gd name="T103" fmla="*/ 76 h 304"/>
                  <a:gd name="T104" fmla="*/ 52 w 419"/>
                  <a:gd name="T105" fmla="*/ 84 h 304"/>
                  <a:gd name="T106" fmla="*/ 36 w 419"/>
                  <a:gd name="T107" fmla="*/ 81 h 304"/>
                  <a:gd name="T108" fmla="*/ 24 w 419"/>
                  <a:gd name="T109" fmla="*/ 73 h 30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19"/>
                  <a:gd name="T166" fmla="*/ 0 h 304"/>
                  <a:gd name="T167" fmla="*/ 419 w 419"/>
                  <a:gd name="T168" fmla="*/ 304 h 30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19" h="304">
                    <a:moveTo>
                      <a:pt x="49" y="145"/>
                    </a:moveTo>
                    <a:lnTo>
                      <a:pt x="44" y="149"/>
                    </a:lnTo>
                    <a:lnTo>
                      <a:pt x="32" y="159"/>
                    </a:lnTo>
                    <a:lnTo>
                      <a:pt x="17" y="176"/>
                    </a:lnTo>
                    <a:lnTo>
                      <a:pt x="5" y="198"/>
                    </a:lnTo>
                    <a:lnTo>
                      <a:pt x="0" y="223"/>
                    </a:lnTo>
                    <a:lnTo>
                      <a:pt x="7" y="248"/>
                    </a:lnTo>
                    <a:lnTo>
                      <a:pt x="30" y="274"/>
                    </a:lnTo>
                    <a:lnTo>
                      <a:pt x="74" y="298"/>
                    </a:lnTo>
                    <a:lnTo>
                      <a:pt x="319" y="304"/>
                    </a:lnTo>
                    <a:lnTo>
                      <a:pt x="304" y="293"/>
                    </a:lnTo>
                    <a:lnTo>
                      <a:pt x="306" y="291"/>
                    </a:lnTo>
                    <a:lnTo>
                      <a:pt x="313" y="289"/>
                    </a:lnTo>
                    <a:lnTo>
                      <a:pt x="322" y="286"/>
                    </a:lnTo>
                    <a:lnTo>
                      <a:pt x="331" y="279"/>
                    </a:lnTo>
                    <a:lnTo>
                      <a:pt x="341" y="271"/>
                    </a:lnTo>
                    <a:lnTo>
                      <a:pt x="349" y="262"/>
                    </a:lnTo>
                    <a:lnTo>
                      <a:pt x="352" y="249"/>
                    </a:lnTo>
                    <a:lnTo>
                      <a:pt x="352" y="234"/>
                    </a:lnTo>
                    <a:lnTo>
                      <a:pt x="357" y="231"/>
                    </a:lnTo>
                    <a:lnTo>
                      <a:pt x="370" y="222"/>
                    </a:lnTo>
                    <a:lnTo>
                      <a:pt x="387" y="208"/>
                    </a:lnTo>
                    <a:lnTo>
                      <a:pt x="403" y="192"/>
                    </a:lnTo>
                    <a:lnTo>
                      <a:pt x="415" y="174"/>
                    </a:lnTo>
                    <a:lnTo>
                      <a:pt x="419" y="155"/>
                    </a:lnTo>
                    <a:lnTo>
                      <a:pt x="410" y="138"/>
                    </a:lnTo>
                    <a:lnTo>
                      <a:pt x="384" y="122"/>
                    </a:lnTo>
                    <a:lnTo>
                      <a:pt x="385" y="127"/>
                    </a:lnTo>
                    <a:lnTo>
                      <a:pt x="389" y="142"/>
                    </a:lnTo>
                    <a:lnTo>
                      <a:pt x="389" y="158"/>
                    </a:lnTo>
                    <a:lnTo>
                      <a:pt x="378" y="170"/>
                    </a:lnTo>
                    <a:lnTo>
                      <a:pt x="373" y="172"/>
                    </a:lnTo>
                    <a:lnTo>
                      <a:pt x="364" y="173"/>
                    </a:lnTo>
                    <a:lnTo>
                      <a:pt x="357" y="167"/>
                    </a:lnTo>
                    <a:lnTo>
                      <a:pt x="361" y="147"/>
                    </a:lnTo>
                    <a:lnTo>
                      <a:pt x="359" y="140"/>
                    </a:lnTo>
                    <a:lnTo>
                      <a:pt x="357" y="124"/>
                    </a:lnTo>
                    <a:lnTo>
                      <a:pt x="363" y="107"/>
                    </a:lnTo>
                    <a:lnTo>
                      <a:pt x="384" y="98"/>
                    </a:lnTo>
                    <a:lnTo>
                      <a:pt x="385" y="97"/>
                    </a:lnTo>
                    <a:lnTo>
                      <a:pt x="387" y="94"/>
                    </a:lnTo>
                    <a:lnTo>
                      <a:pt x="391" y="91"/>
                    </a:lnTo>
                    <a:lnTo>
                      <a:pt x="391" y="86"/>
                    </a:lnTo>
                    <a:lnTo>
                      <a:pt x="389" y="82"/>
                    </a:lnTo>
                    <a:lnTo>
                      <a:pt x="380" y="78"/>
                    </a:lnTo>
                    <a:lnTo>
                      <a:pt x="366" y="76"/>
                    </a:lnTo>
                    <a:lnTo>
                      <a:pt x="343" y="75"/>
                    </a:lnTo>
                    <a:lnTo>
                      <a:pt x="340" y="74"/>
                    </a:lnTo>
                    <a:lnTo>
                      <a:pt x="329" y="69"/>
                    </a:lnTo>
                    <a:lnTo>
                      <a:pt x="317" y="64"/>
                    </a:lnTo>
                    <a:lnTo>
                      <a:pt x="303" y="55"/>
                    </a:lnTo>
                    <a:lnTo>
                      <a:pt x="292" y="44"/>
                    </a:lnTo>
                    <a:lnTo>
                      <a:pt x="285" y="32"/>
                    </a:lnTo>
                    <a:lnTo>
                      <a:pt x="285" y="17"/>
                    </a:lnTo>
                    <a:lnTo>
                      <a:pt x="294" y="0"/>
                    </a:lnTo>
                    <a:lnTo>
                      <a:pt x="289" y="3"/>
                    </a:lnTo>
                    <a:lnTo>
                      <a:pt x="275" y="14"/>
                    </a:lnTo>
                    <a:lnTo>
                      <a:pt x="259" y="28"/>
                    </a:lnTo>
                    <a:lnTo>
                      <a:pt x="248" y="47"/>
                    </a:lnTo>
                    <a:lnTo>
                      <a:pt x="246" y="49"/>
                    </a:lnTo>
                    <a:lnTo>
                      <a:pt x="241" y="53"/>
                    </a:lnTo>
                    <a:lnTo>
                      <a:pt x="234" y="58"/>
                    </a:lnTo>
                    <a:lnTo>
                      <a:pt x="223" y="63"/>
                    </a:lnTo>
                    <a:lnTo>
                      <a:pt x="209" y="65"/>
                    </a:lnTo>
                    <a:lnTo>
                      <a:pt x="194" y="64"/>
                    </a:lnTo>
                    <a:lnTo>
                      <a:pt x="176" y="56"/>
                    </a:lnTo>
                    <a:lnTo>
                      <a:pt x="155" y="41"/>
                    </a:lnTo>
                    <a:lnTo>
                      <a:pt x="160" y="45"/>
                    </a:lnTo>
                    <a:lnTo>
                      <a:pt x="169" y="58"/>
                    </a:lnTo>
                    <a:lnTo>
                      <a:pt x="179" y="72"/>
                    </a:lnTo>
                    <a:lnTo>
                      <a:pt x="183" y="85"/>
                    </a:lnTo>
                    <a:lnTo>
                      <a:pt x="181" y="84"/>
                    </a:lnTo>
                    <a:lnTo>
                      <a:pt x="179" y="81"/>
                    </a:lnTo>
                    <a:lnTo>
                      <a:pt x="174" y="76"/>
                    </a:lnTo>
                    <a:lnTo>
                      <a:pt x="167" y="72"/>
                    </a:lnTo>
                    <a:lnTo>
                      <a:pt x="160" y="66"/>
                    </a:lnTo>
                    <a:lnTo>
                      <a:pt x="150" y="60"/>
                    </a:lnTo>
                    <a:lnTo>
                      <a:pt x="141" y="57"/>
                    </a:lnTo>
                    <a:lnTo>
                      <a:pt x="128" y="55"/>
                    </a:lnTo>
                    <a:lnTo>
                      <a:pt x="134" y="59"/>
                    </a:lnTo>
                    <a:lnTo>
                      <a:pt x="148" y="70"/>
                    </a:lnTo>
                    <a:lnTo>
                      <a:pt x="160" y="84"/>
                    </a:lnTo>
                    <a:lnTo>
                      <a:pt x="165" y="94"/>
                    </a:lnTo>
                    <a:lnTo>
                      <a:pt x="164" y="93"/>
                    </a:lnTo>
                    <a:lnTo>
                      <a:pt x="157" y="90"/>
                    </a:lnTo>
                    <a:lnTo>
                      <a:pt x="146" y="84"/>
                    </a:lnTo>
                    <a:lnTo>
                      <a:pt x="132" y="77"/>
                    </a:lnTo>
                    <a:lnTo>
                      <a:pt x="114" y="72"/>
                    </a:lnTo>
                    <a:lnTo>
                      <a:pt x="95" y="66"/>
                    </a:lnTo>
                    <a:lnTo>
                      <a:pt x="76" y="61"/>
                    </a:lnTo>
                    <a:lnTo>
                      <a:pt x="54" y="58"/>
                    </a:lnTo>
                    <a:lnTo>
                      <a:pt x="58" y="59"/>
                    </a:lnTo>
                    <a:lnTo>
                      <a:pt x="69" y="64"/>
                    </a:lnTo>
                    <a:lnTo>
                      <a:pt x="81" y="72"/>
                    </a:lnTo>
                    <a:lnTo>
                      <a:pt x="97" y="81"/>
                    </a:lnTo>
                    <a:lnTo>
                      <a:pt x="111" y="92"/>
                    </a:lnTo>
                    <a:lnTo>
                      <a:pt x="123" y="104"/>
                    </a:lnTo>
                    <a:lnTo>
                      <a:pt x="130" y="117"/>
                    </a:lnTo>
                    <a:lnTo>
                      <a:pt x="130" y="131"/>
                    </a:lnTo>
                    <a:lnTo>
                      <a:pt x="130" y="134"/>
                    </a:lnTo>
                    <a:lnTo>
                      <a:pt x="127" y="141"/>
                    </a:lnTo>
                    <a:lnTo>
                      <a:pt x="121" y="151"/>
                    </a:lnTo>
                    <a:lnTo>
                      <a:pt x="114" y="160"/>
                    </a:lnTo>
                    <a:lnTo>
                      <a:pt x="104" y="167"/>
                    </a:lnTo>
                    <a:lnTo>
                      <a:pt x="90" y="168"/>
                    </a:lnTo>
                    <a:lnTo>
                      <a:pt x="72" y="162"/>
                    </a:lnTo>
                    <a:lnTo>
                      <a:pt x="49" y="1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61" name="Freeform 35"/>
              <p:cNvSpPr>
                <a:spLocks/>
              </p:cNvSpPr>
              <p:nvPr/>
            </p:nvSpPr>
            <p:spPr bwMode="auto">
              <a:xfrm>
                <a:off x="3289" y="2997"/>
                <a:ext cx="192" cy="140"/>
              </a:xfrm>
              <a:custGeom>
                <a:avLst/>
                <a:gdLst>
                  <a:gd name="T0" fmla="*/ 20 w 384"/>
                  <a:gd name="T1" fmla="*/ 68 h 279"/>
                  <a:gd name="T2" fmla="*/ 8 w 384"/>
                  <a:gd name="T3" fmla="*/ 81 h 279"/>
                  <a:gd name="T4" fmla="*/ 0 w 384"/>
                  <a:gd name="T5" fmla="*/ 102 h 279"/>
                  <a:gd name="T6" fmla="*/ 14 w 384"/>
                  <a:gd name="T7" fmla="*/ 125 h 279"/>
                  <a:gd name="T8" fmla="*/ 34 w 384"/>
                  <a:gd name="T9" fmla="*/ 137 h 279"/>
                  <a:gd name="T10" fmla="*/ 140 w 384"/>
                  <a:gd name="T11" fmla="*/ 134 h 279"/>
                  <a:gd name="T12" fmla="*/ 141 w 384"/>
                  <a:gd name="T13" fmla="*/ 133 h 279"/>
                  <a:gd name="T14" fmla="*/ 148 w 384"/>
                  <a:gd name="T15" fmla="*/ 131 h 279"/>
                  <a:gd name="T16" fmla="*/ 157 w 384"/>
                  <a:gd name="T17" fmla="*/ 124 h 279"/>
                  <a:gd name="T18" fmla="*/ 162 w 384"/>
                  <a:gd name="T19" fmla="*/ 114 h 279"/>
                  <a:gd name="T20" fmla="*/ 164 w 384"/>
                  <a:gd name="T21" fmla="*/ 105 h 279"/>
                  <a:gd name="T22" fmla="*/ 178 w 384"/>
                  <a:gd name="T23" fmla="*/ 95 h 279"/>
                  <a:gd name="T24" fmla="*/ 191 w 384"/>
                  <a:gd name="T25" fmla="*/ 79 h 279"/>
                  <a:gd name="T26" fmla="*/ 189 w 384"/>
                  <a:gd name="T27" fmla="*/ 63 h 279"/>
                  <a:gd name="T28" fmla="*/ 177 w 384"/>
                  <a:gd name="T29" fmla="*/ 58 h 279"/>
                  <a:gd name="T30" fmla="*/ 178 w 384"/>
                  <a:gd name="T31" fmla="*/ 72 h 279"/>
                  <a:gd name="T32" fmla="*/ 172 w 384"/>
                  <a:gd name="T33" fmla="*/ 78 h 279"/>
                  <a:gd name="T34" fmla="*/ 164 w 384"/>
                  <a:gd name="T35" fmla="*/ 76 h 279"/>
                  <a:gd name="T36" fmla="*/ 165 w 384"/>
                  <a:gd name="T37" fmla="*/ 63 h 279"/>
                  <a:gd name="T38" fmla="*/ 167 w 384"/>
                  <a:gd name="T39" fmla="*/ 49 h 279"/>
                  <a:gd name="T40" fmla="*/ 177 w 384"/>
                  <a:gd name="T41" fmla="*/ 45 h 279"/>
                  <a:gd name="T42" fmla="*/ 179 w 384"/>
                  <a:gd name="T43" fmla="*/ 42 h 279"/>
                  <a:gd name="T44" fmla="*/ 178 w 384"/>
                  <a:gd name="T45" fmla="*/ 38 h 279"/>
                  <a:gd name="T46" fmla="*/ 168 w 384"/>
                  <a:gd name="T47" fmla="*/ 35 h 279"/>
                  <a:gd name="T48" fmla="*/ 156 w 384"/>
                  <a:gd name="T49" fmla="*/ 34 h 279"/>
                  <a:gd name="T50" fmla="*/ 146 w 384"/>
                  <a:gd name="T51" fmla="*/ 29 h 279"/>
                  <a:gd name="T52" fmla="*/ 135 w 384"/>
                  <a:gd name="T53" fmla="*/ 21 h 279"/>
                  <a:gd name="T54" fmla="*/ 131 w 384"/>
                  <a:gd name="T55" fmla="*/ 8 h 279"/>
                  <a:gd name="T56" fmla="*/ 133 w 384"/>
                  <a:gd name="T57" fmla="*/ 2 h 279"/>
                  <a:gd name="T58" fmla="*/ 119 w 384"/>
                  <a:gd name="T59" fmla="*/ 13 h 279"/>
                  <a:gd name="T60" fmla="*/ 114 w 384"/>
                  <a:gd name="T61" fmla="*/ 22 h 279"/>
                  <a:gd name="T62" fmla="*/ 108 w 384"/>
                  <a:gd name="T63" fmla="*/ 26 h 279"/>
                  <a:gd name="T64" fmla="*/ 97 w 384"/>
                  <a:gd name="T65" fmla="*/ 30 h 279"/>
                  <a:gd name="T66" fmla="*/ 81 w 384"/>
                  <a:gd name="T67" fmla="*/ 26 h 279"/>
                  <a:gd name="T68" fmla="*/ 74 w 384"/>
                  <a:gd name="T69" fmla="*/ 21 h 279"/>
                  <a:gd name="T70" fmla="*/ 83 w 384"/>
                  <a:gd name="T71" fmla="*/ 33 h 279"/>
                  <a:gd name="T72" fmla="*/ 83 w 384"/>
                  <a:gd name="T73" fmla="*/ 37 h 279"/>
                  <a:gd name="T74" fmla="*/ 70 w 384"/>
                  <a:gd name="T75" fmla="*/ 27 h 279"/>
                  <a:gd name="T76" fmla="*/ 63 w 384"/>
                  <a:gd name="T77" fmla="*/ 27 h 279"/>
                  <a:gd name="T78" fmla="*/ 74 w 384"/>
                  <a:gd name="T79" fmla="*/ 38 h 279"/>
                  <a:gd name="T80" fmla="*/ 76 w 384"/>
                  <a:gd name="T81" fmla="*/ 43 h 279"/>
                  <a:gd name="T82" fmla="*/ 67 w 384"/>
                  <a:gd name="T83" fmla="*/ 38 h 279"/>
                  <a:gd name="T84" fmla="*/ 53 w 384"/>
                  <a:gd name="T85" fmla="*/ 33 h 279"/>
                  <a:gd name="T86" fmla="*/ 35 w 384"/>
                  <a:gd name="T87" fmla="*/ 27 h 279"/>
                  <a:gd name="T88" fmla="*/ 27 w 384"/>
                  <a:gd name="T89" fmla="*/ 26 h 279"/>
                  <a:gd name="T90" fmla="*/ 38 w 384"/>
                  <a:gd name="T91" fmla="*/ 32 h 279"/>
                  <a:gd name="T92" fmla="*/ 52 w 384"/>
                  <a:gd name="T93" fmla="*/ 42 h 279"/>
                  <a:gd name="T94" fmla="*/ 60 w 384"/>
                  <a:gd name="T95" fmla="*/ 54 h 279"/>
                  <a:gd name="T96" fmla="*/ 60 w 384"/>
                  <a:gd name="T97" fmla="*/ 61 h 279"/>
                  <a:gd name="T98" fmla="*/ 56 w 384"/>
                  <a:gd name="T99" fmla="*/ 69 h 279"/>
                  <a:gd name="T100" fmla="*/ 49 w 384"/>
                  <a:gd name="T101" fmla="*/ 76 h 279"/>
                  <a:gd name="T102" fmla="*/ 34 w 384"/>
                  <a:gd name="T103" fmla="*/ 74 h 279"/>
                  <a:gd name="T104" fmla="*/ 23 w 384"/>
                  <a:gd name="T105" fmla="*/ 66 h 27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84"/>
                  <a:gd name="T160" fmla="*/ 0 h 279"/>
                  <a:gd name="T161" fmla="*/ 384 w 384"/>
                  <a:gd name="T162" fmla="*/ 279 h 27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84" h="279">
                    <a:moveTo>
                      <a:pt x="45" y="132"/>
                    </a:moveTo>
                    <a:lnTo>
                      <a:pt x="40" y="135"/>
                    </a:lnTo>
                    <a:lnTo>
                      <a:pt x="30" y="146"/>
                    </a:lnTo>
                    <a:lnTo>
                      <a:pt x="16" y="162"/>
                    </a:lnTo>
                    <a:lnTo>
                      <a:pt x="5" y="181"/>
                    </a:lnTo>
                    <a:lnTo>
                      <a:pt x="0" y="203"/>
                    </a:lnTo>
                    <a:lnTo>
                      <a:pt x="7" y="226"/>
                    </a:lnTo>
                    <a:lnTo>
                      <a:pt x="28" y="250"/>
                    </a:lnTo>
                    <a:lnTo>
                      <a:pt x="68" y="273"/>
                    </a:lnTo>
                    <a:lnTo>
                      <a:pt x="296" y="279"/>
                    </a:lnTo>
                    <a:lnTo>
                      <a:pt x="280" y="267"/>
                    </a:lnTo>
                    <a:lnTo>
                      <a:pt x="281" y="266"/>
                    </a:lnTo>
                    <a:lnTo>
                      <a:pt x="288" y="264"/>
                    </a:lnTo>
                    <a:lnTo>
                      <a:pt x="296" y="261"/>
                    </a:lnTo>
                    <a:lnTo>
                      <a:pt x="304" y="255"/>
                    </a:lnTo>
                    <a:lnTo>
                      <a:pt x="313" y="248"/>
                    </a:lnTo>
                    <a:lnTo>
                      <a:pt x="320" y="239"/>
                    </a:lnTo>
                    <a:lnTo>
                      <a:pt x="324" y="228"/>
                    </a:lnTo>
                    <a:lnTo>
                      <a:pt x="322" y="214"/>
                    </a:lnTo>
                    <a:lnTo>
                      <a:pt x="327" y="210"/>
                    </a:lnTo>
                    <a:lnTo>
                      <a:pt x="340" y="203"/>
                    </a:lnTo>
                    <a:lnTo>
                      <a:pt x="355" y="190"/>
                    </a:lnTo>
                    <a:lnTo>
                      <a:pt x="369" y="175"/>
                    </a:lnTo>
                    <a:lnTo>
                      <a:pt x="382" y="158"/>
                    </a:lnTo>
                    <a:lnTo>
                      <a:pt x="384" y="141"/>
                    </a:lnTo>
                    <a:lnTo>
                      <a:pt x="377" y="125"/>
                    </a:lnTo>
                    <a:lnTo>
                      <a:pt x="352" y="110"/>
                    </a:lnTo>
                    <a:lnTo>
                      <a:pt x="354" y="116"/>
                    </a:lnTo>
                    <a:lnTo>
                      <a:pt x="357" y="129"/>
                    </a:lnTo>
                    <a:lnTo>
                      <a:pt x="355" y="143"/>
                    </a:lnTo>
                    <a:lnTo>
                      <a:pt x="347" y="154"/>
                    </a:lnTo>
                    <a:lnTo>
                      <a:pt x="343" y="156"/>
                    </a:lnTo>
                    <a:lnTo>
                      <a:pt x="334" y="157"/>
                    </a:lnTo>
                    <a:lnTo>
                      <a:pt x="327" y="152"/>
                    </a:lnTo>
                    <a:lnTo>
                      <a:pt x="331" y="133"/>
                    </a:lnTo>
                    <a:lnTo>
                      <a:pt x="329" y="126"/>
                    </a:lnTo>
                    <a:lnTo>
                      <a:pt x="327" y="113"/>
                    </a:lnTo>
                    <a:lnTo>
                      <a:pt x="333" y="98"/>
                    </a:lnTo>
                    <a:lnTo>
                      <a:pt x="352" y="90"/>
                    </a:lnTo>
                    <a:lnTo>
                      <a:pt x="354" y="89"/>
                    </a:lnTo>
                    <a:lnTo>
                      <a:pt x="355" y="86"/>
                    </a:lnTo>
                    <a:lnTo>
                      <a:pt x="357" y="83"/>
                    </a:lnTo>
                    <a:lnTo>
                      <a:pt x="359" y="78"/>
                    </a:lnTo>
                    <a:lnTo>
                      <a:pt x="355" y="75"/>
                    </a:lnTo>
                    <a:lnTo>
                      <a:pt x="348" y="72"/>
                    </a:lnTo>
                    <a:lnTo>
                      <a:pt x="336" y="69"/>
                    </a:lnTo>
                    <a:lnTo>
                      <a:pt x="315" y="68"/>
                    </a:lnTo>
                    <a:lnTo>
                      <a:pt x="311" y="67"/>
                    </a:lnTo>
                    <a:lnTo>
                      <a:pt x="303" y="64"/>
                    </a:lnTo>
                    <a:lnTo>
                      <a:pt x="292" y="58"/>
                    </a:lnTo>
                    <a:lnTo>
                      <a:pt x="280" y="50"/>
                    </a:lnTo>
                    <a:lnTo>
                      <a:pt x="269" y="41"/>
                    </a:lnTo>
                    <a:lnTo>
                      <a:pt x="262" y="28"/>
                    </a:lnTo>
                    <a:lnTo>
                      <a:pt x="262" y="15"/>
                    </a:lnTo>
                    <a:lnTo>
                      <a:pt x="271" y="0"/>
                    </a:lnTo>
                    <a:lnTo>
                      <a:pt x="266" y="3"/>
                    </a:lnTo>
                    <a:lnTo>
                      <a:pt x="253" y="12"/>
                    </a:lnTo>
                    <a:lnTo>
                      <a:pt x="237" y="26"/>
                    </a:lnTo>
                    <a:lnTo>
                      <a:pt x="229" y="42"/>
                    </a:lnTo>
                    <a:lnTo>
                      <a:pt x="227" y="43"/>
                    </a:lnTo>
                    <a:lnTo>
                      <a:pt x="223" y="48"/>
                    </a:lnTo>
                    <a:lnTo>
                      <a:pt x="215" y="52"/>
                    </a:lnTo>
                    <a:lnTo>
                      <a:pt x="206" y="57"/>
                    </a:lnTo>
                    <a:lnTo>
                      <a:pt x="193" y="59"/>
                    </a:lnTo>
                    <a:lnTo>
                      <a:pt x="179" y="57"/>
                    </a:lnTo>
                    <a:lnTo>
                      <a:pt x="162" y="51"/>
                    </a:lnTo>
                    <a:lnTo>
                      <a:pt x="144" y="37"/>
                    </a:lnTo>
                    <a:lnTo>
                      <a:pt x="148" y="42"/>
                    </a:lnTo>
                    <a:lnTo>
                      <a:pt x="156" y="52"/>
                    </a:lnTo>
                    <a:lnTo>
                      <a:pt x="165" y="66"/>
                    </a:lnTo>
                    <a:lnTo>
                      <a:pt x="169" y="77"/>
                    </a:lnTo>
                    <a:lnTo>
                      <a:pt x="165" y="73"/>
                    </a:lnTo>
                    <a:lnTo>
                      <a:pt x="155" y="64"/>
                    </a:lnTo>
                    <a:lnTo>
                      <a:pt x="139" y="54"/>
                    </a:lnTo>
                    <a:lnTo>
                      <a:pt x="119" y="49"/>
                    </a:lnTo>
                    <a:lnTo>
                      <a:pt x="125" y="53"/>
                    </a:lnTo>
                    <a:lnTo>
                      <a:pt x="137" y="64"/>
                    </a:lnTo>
                    <a:lnTo>
                      <a:pt x="148" y="76"/>
                    </a:lnTo>
                    <a:lnTo>
                      <a:pt x="153" y="86"/>
                    </a:lnTo>
                    <a:lnTo>
                      <a:pt x="151" y="85"/>
                    </a:lnTo>
                    <a:lnTo>
                      <a:pt x="144" y="82"/>
                    </a:lnTo>
                    <a:lnTo>
                      <a:pt x="134" y="76"/>
                    </a:lnTo>
                    <a:lnTo>
                      <a:pt x="121" y="70"/>
                    </a:lnTo>
                    <a:lnTo>
                      <a:pt x="105" y="65"/>
                    </a:lnTo>
                    <a:lnTo>
                      <a:pt x="88" y="59"/>
                    </a:lnTo>
                    <a:lnTo>
                      <a:pt x="70" y="53"/>
                    </a:lnTo>
                    <a:lnTo>
                      <a:pt x="51" y="51"/>
                    </a:lnTo>
                    <a:lnTo>
                      <a:pt x="54" y="52"/>
                    </a:lnTo>
                    <a:lnTo>
                      <a:pt x="63" y="57"/>
                    </a:lnTo>
                    <a:lnTo>
                      <a:pt x="75" y="64"/>
                    </a:lnTo>
                    <a:lnTo>
                      <a:pt x="89" y="73"/>
                    </a:lnTo>
                    <a:lnTo>
                      <a:pt x="104" y="83"/>
                    </a:lnTo>
                    <a:lnTo>
                      <a:pt x="114" y="94"/>
                    </a:lnTo>
                    <a:lnTo>
                      <a:pt x="119" y="107"/>
                    </a:lnTo>
                    <a:lnTo>
                      <a:pt x="119" y="119"/>
                    </a:lnTo>
                    <a:lnTo>
                      <a:pt x="119" y="122"/>
                    </a:lnTo>
                    <a:lnTo>
                      <a:pt x="116" y="130"/>
                    </a:lnTo>
                    <a:lnTo>
                      <a:pt x="112" y="138"/>
                    </a:lnTo>
                    <a:lnTo>
                      <a:pt x="105" y="147"/>
                    </a:lnTo>
                    <a:lnTo>
                      <a:pt x="97" y="152"/>
                    </a:lnTo>
                    <a:lnTo>
                      <a:pt x="82" y="154"/>
                    </a:lnTo>
                    <a:lnTo>
                      <a:pt x="67" y="148"/>
                    </a:lnTo>
                    <a:lnTo>
                      <a:pt x="45" y="132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62" name="Freeform 36"/>
              <p:cNvSpPr>
                <a:spLocks/>
              </p:cNvSpPr>
              <p:nvPr/>
            </p:nvSpPr>
            <p:spPr bwMode="auto">
              <a:xfrm>
                <a:off x="3326" y="3061"/>
                <a:ext cx="104" cy="63"/>
              </a:xfrm>
              <a:custGeom>
                <a:avLst/>
                <a:gdLst>
                  <a:gd name="T0" fmla="*/ 1 w 207"/>
                  <a:gd name="T1" fmla="*/ 34 h 127"/>
                  <a:gd name="T2" fmla="*/ 1 w 207"/>
                  <a:gd name="T3" fmla="*/ 41 h 127"/>
                  <a:gd name="T4" fmla="*/ 9 w 207"/>
                  <a:gd name="T5" fmla="*/ 51 h 127"/>
                  <a:gd name="T6" fmla="*/ 32 w 207"/>
                  <a:gd name="T7" fmla="*/ 60 h 127"/>
                  <a:gd name="T8" fmla="*/ 52 w 207"/>
                  <a:gd name="T9" fmla="*/ 62 h 127"/>
                  <a:gd name="T10" fmla="*/ 57 w 207"/>
                  <a:gd name="T11" fmla="*/ 63 h 127"/>
                  <a:gd name="T12" fmla="*/ 65 w 207"/>
                  <a:gd name="T13" fmla="*/ 63 h 127"/>
                  <a:gd name="T14" fmla="*/ 74 w 207"/>
                  <a:gd name="T15" fmla="*/ 61 h 127"/>
                  <a:gd name="T16" fmla="*/ 82 w 207"/>
                  <a:gd name="T17" fmla="*/ 56 h 127"/>
                  <a:gd name="T18" fmla="*/ 82 w 207"/>
                  <a:gd name="T19" fmla="*/ 57 h 127"/>
                  <a:gd name="T20" fmla="*/ 80 w 207"/>
                  <a:gd name="T21" fmla="*/ 57 h 127"/>
                  <a:gd name="T22" fmla="*/ 71 w 207"/>
                  <a:gd name="T23" fmla="*/ 55 h 127"/>
                  <a:gd name="T24" fmla="*/ 68 w 207"/>
                  <a:gd name="T25" fmla="*/ 52 h 127"/>
                  <a:gd name="T26" fmla="*/ 83 w 207"/>
                  <a:gd name="T27" fmla="*/ 50 h 127"/>
                  <a:gd name="T28" fmla="*/ 100 w 207"/>
                  <a:gd name="T29" fmla="*/ 44 h 127"/>
                  <a:gd name="T30" fmla="*/ 103 w 207"/>
                  <a:gd name="T31" fmla="*/ 36 h 127"/>
                  <a:gd name="T32" fmla="*/ 97 w 207"/>
                  <a:gd name="T33" fmla="*/ 27 h 127"/>
                  <a:gd name="T34" fmla="*/ 97 w 207"/>
                  <a:gd name="T35" fmla="*/ 8 h 127"/>
                  <a:gd name="T36" fmla="*/ 87 w 207"/>
                  <a:gd name="T37" fmla="*/ 3 h 127"/>
                  <a:gd name="T38" fmla="*/ 83 w 207"/>
                  <a:gd name="T39" fmla="*/ 16 h 127"/>
                  <a:gd name="T40" fmla="*/ 76 w 207"/>
                  <a:gd name="T41" fmla="*/ 23 h 127"/>
                  <a:gd name="T42" fmla="*/ 56 w 207"/>
                  <a:gd name="T43" fmla="*/ 6 h 127"/>
                  <a:gd name="T44" fmla="*/ 56 w 207"/>
                  <a:gd name="T45" fmla="*/ 9 h 127"/>
                  <a:gd name="T46" fmla="*/ 56 w 207"/>
                  <a:gd name="T47" fmla="*/ 25 h 127"/>
                  <a:gd name="T48" fmla="*/ 49 w 207"/>
                  <a:gd name="T49" fmla="*/ 33 h 127"/>
                  <a:gd name="T50" fmla="*/ 42 w 207"/>
                  <a:gd name="T51" fmla="*/ 35 h 127"/>
                  <a:gd name="T52" fmla="*/ 37 w 207"/>
                  <a:gd name="T53" fmla="*/ 31 h 127"/>
                  <a:gd name="T54" fmla="*/ 33 w 207"/>
                  <a:gd name="T55" fmla="*/ 35 h 127"/>
                  <a:gd name="T56" fmla="*/ 34 w 207"/>
                  <a:gd name="T57" fmla="*/ 41 h 127"/>
                  <a:gd name="T58" fmla="*/ 30 w 207"/>
                  <a:gd name="T59" fmla="*/ 44 h 127"/>
                  <a:gd name="T60" fmla="*/ 22 w 207"/>
                  <a:gd name="T61" fmla="*/ 45 h 127"/>
                  <a:gd name="T62" fmla="*/ 10 w 207"/>
                  <a:gd name="T63" fmla="*/ 40 h 127"/>
                  <a:gd name="T64" fmla="*/ 1 w 207"/>
                  <a:gd name="T65" fmla="*/ 33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7"/>
                  <a:gd name="T100" fmla="*/ 0 h 127"/>
                  <a:gd name="T101" fmla="*/ 207 w 207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7" h="127">
                    <a:moveTo>
                      <a:pt x="1" y="66"/>
                    </a:moveTo>
                    <a:lnTo>
                      <a:pt x="1" y="69"/>
                    </a:lnTo>
                    <a:lnTo>
                      <a:pt x="0" y="74"/>
                    </a:lnTo>
                    <a:lnTo>
                      <a:pt x="1" y="82"/>
                    </a:lnTo>
                    <a:lnTo>
                      <a:pt x="7" y="92"/>
                    </a:lnTo>
                    <a:lnTo>
                      <a:pt x="17" y="103"/>
                    </a:lnTo>
                    <a:lnTo>
                      <a:pt x="35" y="112"/>
                    </a:lnTo>
                    <a:lnTo>
                      <a:pt x="63" y="120"/>
                    </a:lnTo>
                    <a:lnTo>
                      <a:pt x="102" y="124"/>
                    </a:lnTo>
                    <a:lnTo>
                      <a:pt x="104" y="124"/>
                    </a:lnTo>
                    <a:lnTo>
                      <a:pt x="107" y="125"/>
                    </a:lnTo>
                    <a:lnTo>
                      <a:pt x="114" y="127"/>
                    </a:lnTo>
                    <a:lnTo>
                      <a:pt x="121" y="127"/>
                    </a:lnTo>
                    <a:lnTo>
                      <a:pt x="130" y="127"/>
                    </a:lnTo>
                    <a:lnTo>
                      <a:pt x="139" y="125"/>
                    </a:lnTo>
                    <a:lnTo>
                      <a:pt x="148" y="123"/>
                    </a:lnTo>
                    <a:lnTo>
                      <a:pt x="155" y="120"/>
                    </a:lnTo>
                    <a:lnTo>
                      <a:pt x="163" y="113"/>
                    </a:lnTo>
                    <a:lnTo>
                      <a:pt x="165" y="113"/>
                    </a:lnTo>
                    <a:lnTo>
                      <a:pt x="163" y="115"/>
                    </a:lnTo>
                    <a:lnTo>
                      <a:pt x="162" y="116"/>
                    </a:lnTo>
                    <a:lnTo>
                      <a:pt x="160" y="115"/>
                    </a:lnTo>
                    <a:lnTo>
                      <a:pt x="153" y="113"/>
                    </a:lnTo>
                    <a:lnTo>
                      <a:pt x="142" y="110"/>
                    </a:lnTo>
                    <a:lnTo>
                      <a:pt x="130" y="106"/>
                    </a:lnTo>
                    <a:lnTo>
                      <a:pt x="135" y="105"/>
                    </a:lnTo>
                    <a:lnTo>
                      <a:pt x="148" y="104"/>
                    </a:lnTo>
                    <a:lnTo>
                      <a:pt x="165" y="100"/>
                    </a:lnTo>
                    <a:lnTo>
                      <a:pt x="185" y="95"/>
                    </a:lnTo>
                    <a:lnTo>
                      <a:pt x="199" y="89"/>
                    </a:lnTo>
                    <a:lnTo>
                      <a:pt x="207" y="81"/>
                    </a:lnTo>
                    <a:lnTo>
                      <a:pt x="206" y="72"/>
                    </a:lnTo>
                    <a:lnTo>
                      <a:pt x="190" y="61"/>
                    </a:lnTo>
                    <a:lnTo>
                      <a:pt x="193" y="54"/>
                    </a:lnTo>
                    <a:lnTo>
                      <a:pt x="197" y="37"/>
                    </a:lnTo>
                    <a:lnTo>
                      <a:pt x="193" y="17"/>
                    </a:lnTo>
                    <a:lnTo>
                      <a:pt x="174" y="0"/>
                    </a:lnTo>
                    <a:lnTo>
                      <a:pt x="174" y="6"/>
                    </a:lnTo>
                    <a:lnTo>
                      <a:pt x="172" y="17"/>
                    </a:lnTo>
                    <a:lnTo>
                      <a:pt x="165" y="33"/>
                    </a:lnTo>
                    <a:lnTo>
                      <a:pt x="151" y="46"/>
                    </a:lnTo>
                    <a:lnTo>
                      <a:pt x="137" y="54"/>
                    </a:lnTo>
                    <a:lnTo>
                      <a:pt x="111" y="13"/>
                    </a:lnTo>
                    <a:lnTo>
                      <a:pt x="112" y="18"/>
                    </a:lnTo>
                    <a:lnTo>
                      <a:pt x="114" y="33"/>
                    </a:lnTo>
                    <a:lnTo>
                      <a:pt x="112" y="50"/>
                    </a:lnTo>
                    <a:lnTo>
                      <a:pt x="100" y="64"/>
                    </a:lnTo>
                    <a:lnTo>
                      <a:pt x="98" y="66"/>
                    </a:lnTo>
                    <a:lnTo>
                      <a:pt x="91" y="71"/>
                    </a:lnTo>
                    <a:lnTo>
                      <a:pt x="84" y="71"/>
                    </a:lnTo>
                    <a:lnTo>
                      <a:pt x="75" y="61"/>
                    </a:lnTo>
                    <a:lnTo>
                      <a:pt x="74" y="62"/>
                    </a:lnTo>
                    <a:lnTo>
                      <a:pt x="68" y="65"/>
                    </a:lnTo>
                    <a:lnTo>
                      <a:pt x="65" y="71"/>
                    </a:lnTo>
                    <a:lnTo>
                      <a:pt x="68" y="81"/>
                    </a:lnTo>
                    <a:lnTo>
                      <a:pt x="68" y="82"/>
                    </a:lnTo>
                    <a:lnTo>
                      <a:pt x="65" y="86"/>
                    </a:lnTo>
                    <a:lnTo>
                      <a:pt x="60" y="89"/>
                    </a:lnTo>
                    <a:lnTo>
                      <a:pt x="54" y="91"/>
                    </a:lnTo>
                    <a:lnTo>
                      <a:pt x="44" y="91"/>
                    </a:lnTo>
                    <a:lnTo>
                      <a:pt x="33" y="88"/>
                    </a:lnTo>
                    <a:lnTo>
                      <a:pt x="19" y="80"/>
                    </a:lnTo>
                    <a:lnTo>
                      <a:pt x="1" y="66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63" name="Freeform 37"/>
              <p:cNvSpPr>
                <a:spLocks/>
              </p:cNvSpPr>
              <p:nvPr/>
            </p:nvSpPr>
            <p:spPr bwMode="auto">
              <a:xfrm>
                <a:off x="2641" y="2990"/>
                <a:ext cx="204" cy="151"/>
              </a:xfrm>
              <a:custGeom>
                <a:avLst/>
                <a:gdLst>
                  <a:gd name="T0" fmla="*/ 58 w 408"/>
                  <a:gd name="T1" fmla="*/ 55 h 302"/>
                  <a:gd name="T2" fmla="*/ 52 w 408"/>
                  <a:gd name="T3" fmla="*/ 67 h 302"/>
                  <a:gd name="T4" fmla="*/ 42 w 408"/>
                  <a:gd name="T5" fmla="*/ 81 h 302"/>
                  <a:gd name="T6" fmla="*/ 29 w 408"/>
                  <a:gd name="T7" fmla="*/ 81 h 302"/>
                  <a:gd name="T8" fmla="*/ 19 w 408"/>
                  <a:gd name="T9" fmla="*/ 75 h 302"/>
                  <a:gd name="T10" fmla="*/ 6 w 408"/>
                  <a:gd name="T11" fmla="*/ 91 h 302"/>
                  <a:gd name="T12" fmla="*/ 0 w 408"/>
                  <a:gd name="T13" fmla="*/ 116 h 302"/>
                  <a:gd name="T14" fmla="*/ 22 w 408"/>
                  <a:gd name="T15" fmla="*/ 141 h 302"/>
                  <a:gd name="T16" fmla="*/ 50 w 408"/>
                  <a:gd name="T17" fmla="*/ 151 h 302"/>
                  <a:gd name="T18" fmla="*/ 144 w 408"/>
                  <a:gd name="T19" fmla="*/ 147 h 302"/>
                  <a:gd name="T20" fmla="*/ 156 w 408"/>
                  <a:gd name="T21" fmla="*/ 144 h 302"/>
                  <a:gd name="T22" fmla="*/ 179 w 408"/>
                  <a:gd name="T23" fmla="*/ 133 h 302"/>
                  <a:gd name="T24" fmla="*/ 199 w 408"/>
                  <a:gd name="T25" fmla="*/ 114 h 302"/>
                  <a:gd name="T26" fmla="*/ 203 w 408"/>
                  <a:gd name="T27" fmla="*/ 85 h 302"/>
                  <a:gd name="T28" fmla="*/ 198 w 408"/>
                  <a:gd name="T29" fmla="*/ 89 h 302"/>
                  <a:gd name="T30" fmla="*/ 188 w 408"/>
                  <a:gd name="T31" fmla="*/ 95 h 302"/>
                  <a:gd name="T32" fmla="*/ 176 w 408"/>
                  <a:gd name="T33" fmla="*/ 94 h 302"/>
                  <a:gd name="T34" fmla="*/ 172 w 408"/>
                  <a:gd name="T35" fmla="*/ 81 h 302"/>
                  <a:gd name="T36" fmla="*/ 176 w 408"/>
                  <a:gd name="T37" fmla="*/ 75 h 302"/>
                  <a:gd name="T38" fmla="*/ 184 w 408"/>
                  <a:gd name="T39" fmla="*/ 61 h 302"/>
                  <a:gd name="T40" fmla="*/ 186 w 408"/>
                  <a:gd name="T41" fmla="*/ 47 h 302"/>
                  <a:gd name="T42" fmla="*/ 172 w 408"/>
                  <a:gd name="T43" fmla="*/ 39 h 302"/>
                  <a:gd name="T44" fmla="*/ 160 w 408"/>
                  <a:gd name="T45" fmla="*/ 36 h 302"/>
                  <a:gd name="T46" fmla="*/ 151 w 408"/>
                  <a:gd name="T47" fmla="*/ 22 h 302"/>
                  <a:gd name="T48" fmla="*/ 133 w 408"/>
                  <a:gd name="T49" fmla="*/ 0 h 302"/>
                  <a:gd name="T50" fmla="*/ 134 w 408"/>
                  <a:gd name="T51" fmla="*/ 5 h 302"/>
                  <a:gd name="T52" fmla="*/ 132 w 408"/>
                  <a:gd name="T53" fmla="*/ 25 h 302"/>
                  <a:gd name="T54" fmla="*/ 122 w 408"/>
                  <a:gd name="T55" fmla="*/ 31 h 302"/>
                  <a:gd name="T56" fmla="*/ 113 w 408"/>
                  <a:gd name="T57" fmla="*/ 32 h 302"/>
                  <a:gd name="T58" fmla="*/ 97 w 408"/>
                  <a:gd name="T59" fmla="*/ 28 h 302"/>
                  <a:gd name="T60" fmla="*/ 81 w 408"/>
                  <a:gd name="T61" fmla="*/ 17 h 302"/>
                  <a:gd name="T62" fmla="*/ 74 w 408"/>
                  <a:gd name="T63" fmla="*/ 9 h 302"/>
                  <a:gd name="T64" fmla="*/ 72 w 408"/>
                  <a:gd name="T65" fmla="*/ 20 h 302"/>
                  <a:gd name="T66" fmla="*/ 74 w 408"/>
                  <a:gd name="T67" fmla="*/ 36 h 302"/>
                  <a:gd name="T68" fmla="*/ 83 w 408"/>
                  <a:gd name="T69" fmla="*/ 57 h 302"/>
                  <a:gd name="T70" fmla="*/ 89 w 408"/>
                  <a:gd name="T71" fmla="*/ 69 h 302"/>
                  <a:gd name="T72" fmla="*/ 78 w 408"/>
                  <a:gd name="T73" fmla="*/ 77 h 302"/>
                  <a:gd name="T74" fmla="*/ 63 w 408"/>
                  <a:gd name="T75" fmla="*/ 72 h 302"/>
                  <a:gd name="T76" fmla="*/ 59 w 408"/>
                  <a:gd name="T77" fmla="*/ 56 h 302"/>
                  <a:gd name="T78" fmla="*/ 59 w 408"/>
                  <a:gd name="T79" fmla="*/ 53 h 30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08"/>
                  <a:gd name="T121" fmla="*/ 0 h 302"/>
                  <a:gd name="T122" fmla="*/ 408 w 408"/>
                  <a:gd name="T123" fmla="*/ 302 h 30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08" h="302">
                    <a:moveTo>
                      <a:pt x="118" y="105"/>
                    </a:moveTo>
                    <a:lnTo>
                      <a:pt x="116" y="109"/>
                    </a:lnTo>
                    <a:lnTo>
                      <a:pt x="111" y="120"/>
                    </a:lnTo>
                    <a:lnTo>
                      <a:pt x="103" y="134"/>
                    </a:lnTo>
                    <a:lnTo>
                      <a:pt x="95" y="149"/>
                    </a:lnTo>
                    <a:lnTo>
                      <a:pt x="84" y="161"/>
                    </a:lnTo>
                    <a:lnTo>
                      <a:pt x="70" y="166"/>
                    </a:lnTo>
                    <a:lnTo>
                      <a:pt x="58" y="162"/>
                    </a:lnTo>
                    <a:lnTo>
                      <a:pt x="44" y="145"/>
                    </a:lnTo>
                    <a:lnTo>
                      <a:pt x="38" y="149"/>
                    </a:lnTo>
                    <a:lnTo>
                      <a:pt x="26" y="163"/>
                    </a:lnTo>
                    <a:lnTo>
                      <a:pt x="12" y="182"/>
                    </a:lnTo>
                    <a:lnTo>
                      <a:pt x="1" y="205"/>
                    </a:lnTo>
                    <a:lnTo>
                      <a:pt x="0" y="231"/>
                    </a:lnTo>
                    <a:lnTo>
                      <a:pt x="12" y="257"/>
                    </a:lnTo>
                    <a:lnTo>
                      <a:pt x="44" y="281"/>
                    </a:lnTo>
                    <a:lnTo>
                      <a:pt x="100" y="302"/>
                    </a:lnTo>
                    <a:lnTo>
                      <a:pt x="288" y="294"/>
                    </a:lnTo>
                    <a:lnTo>
                      <a:pt x="294" y="293"/>
                    </a:lnTo>
                    <a:lnTo>
                      <a:pt x="311" y="287"/>
                    </a:lnTo>
                    <a:lnTo>
                      <a:pt x="332" y="279"/>
                    </a:lnTo>
                    <a:lnTo>
                      <a:pt x="357" y="266"/>
                    </a:lnTo>
                    <a:lnTo>
                      <a:pt x="380" y="249"/>
                    </a:lnTo>
                    <a:lnTo>
                      <a:pt x="398" y="228"/>
                    </a:lnTo>
                    <a:lnTo>
                      <a:pt x="408" y="202"/>
                    </a:lnTo>
                    <a:lnTo>
                      <a:pt x="405" y="170"/>
                    </a:lnTo>
                    <a:lnTo>
                      <a:pt x="401" y="172"/>
                    </a:lnTo>
                    <a:lnTo>
                      <a:pt x="396" y="177"/>
                    </a:lnTo>
                    <a:lnTo>
                      <a:pt x="385" y="183"/>
                    </a:lnTo>
                    <a:lnTo>
                      <a:pt x="375" y="189"/>
                    </a:lnTo>
                    <a:lnTo>
                      <a:pt x="362" y="191"/>
                    </a:lnTo>
                    <a:lnTo>
                      <a:pt x="352" y="188"/>
                    </a:lnTo>
                    <a:lnTo>
                      <a:pt x="347" y="179"/>
                    </a:lnTo>
                    <a:lnTo>
                      <a:pt x="343" y="161"/>
                    </a:lnTo>
                    <a:lnTo>
                      <a:pt x="347" y="157"/>
                    </a:lnTo>
                    <a:lnTo>
                      <a:pt x="352" y="149"/>
                    </a:lnTo>
                    <a:lnTo>
                      <a:pt x="361" y="137"/>
                    </a:lnTo>
                    <a:lnTo>
                      <a:pt x="368" y="122"/>
                    </a:lnTo>
                    <a:lnTo>
                      <a:pt x="371" y="107"/>
                    </a:lnTo>
                    <a:lnTo>
                      <a:pt x="371" y="93"/>
                    </a:lnTo>
                    <a:lnTo>
                      <a:pt x="362" y="83"/>
                    </a:lnTo>
                    <a:lnTo>
                      <a:pt x="343" y="77"/>
                    </a:lnTo>
                    <a:lnTo>
                      <a:pt x="336" y="76"/>
                    </a:lnTo>
                    <a:lnTo>
                      <a:pt x="320" y="72"/>
                    </a:lnTo>
                    <a:lnTo>
                      <a:pt x="306" y="62"/>
                    </a:lnTo>
                    <a:lnTo>
                      <a:pt x="301" y="43"/>
                    </a:lnTo>
                    <a:lnTo>
                      <a:pt x="266" y="0"/>
                    </a:lnTo>
                    <a:lnTo>
                      <a:pt x="267" y="9"/>
                    </a:lnTo>
                    <a:lnTo>
                      <a:pt x="269" y="28"/>
                    </a:lnTo>
                    <a:lnTo>
                      <a:pt x="264" y="49"/>
                    </a:lnTo>
                    <a:lnTo>
                      <a:pt x="248" y="62"/>
                    </a:lnTo>
                    <a:lnTo>
                      <a:pt x="244" y="62"/>
                    </a:lnTo>
                    <a:lnTo>
                      <a:pt x="237" y="63"/>
                    </a:lnTo>
                    <a:lnTo>
                      <a:pt x="225" y="63"/>
                    </a:lnTo>
                    <a:lnTo>
                      <a:pt x="211" y="60"/>
                    </a:lnTo>
                    <a:lnTo>
                      <a:pt x="193" y="56"/>
                    </a:lnTo>
                    <a:lnTo>
                      <a:pt x="177" y="48"/>
                    </a:lnTo>
                    <a:lnTo>
                      <a:pt x="162" y="34"/>
                    </a:lnTo>
                    <a:lnTo>
                      <a:pt x="148" y="16"/>
                    </a:lnTo>
                    <a:lnTo>
                      <a:pt x="148" y="18"/>
                    </a:lnTo>
                    <a:lnTo>
                      <a:pt x="146" y="26"/>
                    </a:lnTo>
                    <a:lnTo>
                      <a:pt x="144" y="39"/>
                    </a:lnTo>
                    <a:lnTo>
                      <a:pt x="144" y="54"/>
                    </a:lnTo>
                    <a:lnTo>
                      <a:pt x="148" y="72"/>
                    </a:lnTo>
                    <a:lnTo>
                      <a:pt x="153" y="91"/>
                    </a:lnTo>
                    <a:lnTo>
                      <a:pt x="165" y="113"/>
                    </a:lnTo>
                    <a:lnTo>
                      <a:pt x="181" y="133"/>
                    </a:lnTo>
                    <a:lnTo>
                      <a:pt x="177" y="137"/>
                    </a:lnTo>
                    <a:lnTo>
                      <a:pt x="169" y="145"/>
                    </a:lnTo>
                    <a:lnTo>
                      <a:pt x="155" y="153"/>
                    </a:lnTo>
                    <a:lnTo>
                      <a:pt x="139" y="154"/>
                    </a:lnTo>
                    <a:lnTo>
                      <a:pt x="126" y="144"/>
                    </a:lnTo>
                    <a:lnTo>
                      <a:pt x="121" y="128"/>
                    </a:lnTo>
                    <a:lnTo>
                      <a:pt x="118" y="112"/>
                    </a:lnTo>
                    <a:lnTo>
                      <a:pt x="118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64" name="Freeform 38"/>
              <p:cNvSpPr>
                <a:spLocks/>
              </p:cNvSpPr>
              <p:nvPr/>
            </p:nvSpPr>
            <p:spPr bwMode="auto">
              <a:xfrm>
                <a:off x="2649" y="2998"/>
                <a:ext cx="188" cy="139"/>
              </a:xfrm>
              <a:custGeom>
                <a:avLst/>
                <a:gdLst>
                  <a:gd name="T0" fmla="*/ 54 w 377"/>
                  <a:gd name="T1" fmla="*/ 51 h 278"/>
                  <a:gd name="T2" fmla="*/ 48 w 377"/>
                  <a:gd name="T3" fmla="*/ 62 h 278"/>
                  <a:gd name="T4" fmla="*/ 40 w 377"/>
                  <a:gd name="T5" fmla="*/ 74 h 278"/>
                  <a:gd name="T6" fmla="*/ 27 w 377"/>
                  <a:gd name="T7" fmla="*/ 74 h 278"/>
                  <a:gd name="T8" fmla="*/ 18 w 377"/>
                  <a:gd name="T9" fmla="*/ 69 h 278"/>
                  <a:gd name="T10" fmla="*/ 6 w 377"/>
                  <a:gd name="T11" fmla="*/ 83 h 278"/>
                  <a:gd name="T12" fmla="*/ 0 w 377"/>
                  <a:gd name="T13" fmla="*/ 106 h 278"/>
                  <a:gd name="T14" fmla="*/ 21 w 377"/>
                  <a:gd name="T15" fmla="*/ 129 h 278"/>
                  <a:gd name="T16" fmla="*/ 47 w 377"/>
                  <a:gd name="T17" fmla="*/ 139 h 278"/>
                  <a:gd name="T18" fmla="*/ 133 w 377"/>
                  <a:gd name="T19" fmla="*/ 135 h 278"/>
                  <a:gd name="T20" fmla="*/ 143 w 377"/>
                  <a:gd name="T21" fmla="*/ 132 h 278"/>
                  <a:gd name="T22" fmla="*/ 165 w 377"/>
                  <a:gd name="T23" fmla="*/ 123 h 278"/>
                  <a:gd name="T24" fmla="*/ 184 w 377"/>
                  <a:gd name="T25" fmla="*/ 105 h 278"/>
                  <a:gd name="T26" fmla="*/ 187 w 377"/>
                  <a:gd name="T27" fmla="*/ 78 h 278"/>
                  <a:gd name="T28" fmla="*/ 182 w 377"/>
                  <a:gd name="T29" fmla="*/ 82 h 278"/>
                  <a:gd name="T30" fmla="*/ 173 w 377"/>
                  <a:gd name="T31" fmla="*/ 87 h 278"/>
                  <a:gd name="T32" fmla="*/ 163 w 377"/>
                  <a:gd name="T33" fmla="*/ 87 h 278"/>
                  <a:gd name="T34" fmla="*/ 158 w 377"/>
                  <a:gd name="T35" fmla="*/ 74 h 278"/>
                  <a:gd name="T36" fmla="*/ 163 w 377"/>
                  <a:gd name="T37" fmla="*/ 69 h 278"/>
                  <a:gd name="T38" fmla="*/ 170 w 377"/>
                  <a:gd name="T39" fmla="*/ 56 h 278"/>
                  <a:gd name="T40" fmla="*/ 171 w 377"/>
                  <a:gd name="T41" fmla="*/ 44 h 278"/>
                  <a:gd name="T42" fmla="*/ 158 w 377"/>
                  <a:gd name="T43" fmla="*/ 36 h 278"/>
                  <a:gd name="T44" fmla="*/ 148 w 377"/>
                  <a:gd name="T45" fmla="*/ 33 h 278"/>
                  <a:gd name="T46" fmla="*/ 139 w 377"/>
                  <a:gd name="T47" fmla="*/ 21 h 278"/>
                  <a:gd name="T48" fmla="*/ 123 w 377"/>
                  <a:gd name="T49" fmla="*/ 0 h 278"/>
                  <a:gd name="T50" fmla="*/ 124 w 377"/>
                  <a:gd name="T51" fmla="*/ 4 h 278"/>
                  <a:gd name="T52" fmla="*/ 123 w 377"/>
                  <a:gd name="T53" fmla="*/ 23 h 278"/>
                  <a:gd name="T54" fmla="*/ 114 w 377"/>
                  <a:gd name="T55" fmla="*/ 29 h 278"/>
                  <a:gd name="T56" fmla="*/ 105 w 377"/>
                  <a:gd name="T57" fmla="*/ 29 h 278"/>
                  <a:gd name="T58" fmla="*/ 91 w 377"/>
                  <a:gd name="T59" fmla="*/ 26 h 278"/>
                  <a:gd name="T60" fmla="*/ 76 w 377"/>
                  <a:gd name="T61" fmla="*/ 16 h 278"/>
                  <a:gd name="T62" fmla="*/ 69 w 377"/>
                  <a:gd name="T63" fmla="*/ 12 h 278"/>
                  <a:gd name="T64" fmla="*/ 72 w 377"/>
                  <a:gd name="T65" fmla="*/ 42 h 278"/>
                  <a:gd name="T66" fmla="*/ 83 w 377"/>
                  <a:gd name="T67" fmla="*/ 63 h 278"/>
                  <a:gd name="T68" fmla="*/ 72 w 377"/>
                  <a:gd name="T69" fmla="*/ 70 h 278"/>
                  <a:gd name="T70" fmla="*/ 59 w 377"/>
                  <a:gd name="T71" fmla="*/ 66 h 278"/>
                  <a:gd name="T72" fmla="*/ 55 w 377"/>
                  <a:gd name="T73" fmla="*/ 52 h 278"/>
                  <a:gd name="T74" fmla="*/ 55 w 377"/>
                  <a:gd name="T75" fmla="*/ 49 h 27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77"/>
                  <a:gd name="T115" fmla="*/ 0 h 278"/>
                  <a:gd name="T116" fmla="*/ 377 w 377"/>
                  <a:gd name="T117" fmla="*/ 278 h 27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77" h="278">
                    <a:moveTo>
                      <a:pt x="110" y="97"/>
                    </a:moveTo>
                    <a:lnTo>
                      <a:pt x="108" y="101"/>
                    </a:lnTo>
                    <a:lnTo>
                      <a:pt x="104" y="110"/>
                    </a:lnTo>
                    <a:lnTo>
                      <a:pt x="97" y="124"/>
                    </a:lnTo>
                    <a:lnTo>
                      <a:pt x="88" y="137"/>
                    </a:lnTo>
                    <a:lnTo>
                      <a:pt x="80" y="147"/>
                    </a:lnTo>
                    <a:lnTo>
                      <a:pt x="67" y="153"/>
                    </a:lnTo>
                    <a:lnTo>
                      <a:pt x="55" y="148"/>
                    </a:lnTo>
                    <a:lnTo>
                      <a:pt x="41" y="132"/>
                    </a:lnTo>
                    <a:lnTo>
                      <a:pt x="36" y="137"/>
                    </a:lnTo>
                    <a:lnTo>
                      <a:pt x="25" y="149"/>
                    </a:lnTo>
                    <a:lnTo>
                      <a:pt x="13" y="166"/>
                    </a:lnTo>
                    <a:lnTo>
                      <a:pt x="2" y="188"/>
                    </a:lnTo>
                    <a:lnTo>
                      <a:pt x="0" y="212"/>
                    </a:lnTo>
                    <a:lnTo>
                      <a:pt x="13" y="237"/>
                    </a:lnTo>
                    <a:lnTo>
                      <a:pt x="43" y="258"/>
                    </a:lnTo>
                    <a:lnTo>
                      <a:pt x="94" y="278"/>
                    </a:lnTo>
                    <a:lnTo>
                      <a:pt x="266" y="270"/>
                    </a:lnTo>
                    <a:lnTo>
                      <a:pt x="272" y="269"/>
                    </a:lnTo>
                    <a:lnTo>
                      <a:pt x="287" y="264"/>
                    </a:lnTo>
                    <a:lnTo>
                      <a:pt x="307" y="256"/>
                    </a:lnTo>
                    <a:lnTo>
                      <a:pt x="330" y="245"/>
                    </a:lnTo>
                    <a:lnTo>
                      <a:pt x="351" y="230"/>
                    </a:lnTo>
                    <a:lnTo>
                      <a:pt x="368" y="209"/>
                    </a:lnTo>
                    <a:lnTo>
                      <a:pt x="377" y="186"/>
                    </a:lnTo>
                    <a:lnTo>
                      <a:pt x="374" y="156"/>
                    </a:lnTo>
                    <a:lnTo>
                      <a:pt x="372" y="158"/>
                    </a:lnTo>
                    <a:lnTo>
                      <a:pt x="365" y="163"/>
                    </a:lnTo>
                    <a:lnTo>
                      <a:pt x="356" y="168"/>
                    </a:lnTo>
                    <a:lnTo>
                      <a:pt x="346" y="174"/>
                    </a:lnTo>
                    <a:lnTo>
                      <a:pt x="335" y="176"/>
                    </a:lnTo>
                    <a:lnTo>
                      <a:pt x="326" y="174"/>
                    </a:lnTo>
                    <a:lnTo>
                      <a:pt x="319" y="165"/>
                    </a:lnTo>
                    <a:lnTo>
                      <a:pt x="317" y="148"/>
                    </a:lnTo>
                    <a:lnTo>
                      <a:pt x="319" y="145"/>
                    </a:lnTo>
                    <a:lnTo>
                      <a:pt x="326" y="137"/>
                    </a:lnTo>
                    <a:lnTo>
                      <a:pt x="333" y="125"/>
                    </a:lnTo>
                    <a:lnTo>
                      <a:pt x="340" y="112"/>
                    </a:lnTo>
                    <a:lnTo>
                      <a:pt x="344" y="98"/>
                    </a:lnTo>
                    <a:lnTo>
                      <a:pt x="342" y="87"/>
                    </a:lnTo>
                    <a:lnTo>
                      <a:pt x="335" y="76"/>
                    </a:lnTo>
                    <a:lnTo>
                      <a:pt x="317" y="72"/>
                    </a:lnTo>
                    <a:lnTo>
                      <a:pt x="310" y="71"/>
                    </a:lnTo>
                    <a:lnTo>
                      <a:pt x="296" y="66"/>
                    </a:lnTo>
                    <a:lnTo>
                      <a:pt x="284" y="57"/>
                    </a:lnTo>
                    <a:lnTo>
                      <a:pt x="279" y="41"/>
                    </a:lnTo>
                    <a:lnTo>
                      <a:pt x="247" y="0"/>
                    </a:lnTo>
                    <a:lnTo>
                      <a:pt x="249" y="8"/>
                    </a:lnTo>
                    <a:lnTo>
                      <a:pt x="251" y="26"/>
                    </a:lnTo>
                    <a:lnTo>
                      <a:pt x="247" y="46"/>
                    </a:lnTo>
                    <a:lnTo>
                      <a:pt x="231" y="58"/>
                    </a:lnTo>
                    <a:lnTo>
                      <a:pt x="228" y="58"/>
                    </a:lnTo>
                    <a:lnTo>
                      <a:pt x="221" y="59"/>
                    </a:lnTo>
                    <a:lnTo>
                      <a:pt x="210" y="58"/>
                    </a:lnTo>
                    <a:lnTo>
                      <a:pt x="196" y="56"/>
                    </a:lnTo>
                    <a:lnTo>
                      <a:pt x="182" y="51"/>
                    </a:lnTo>
                    <a:lnTo>
                      <a:pt x="166" y="43"/>
                    </a:lnTo>
                    <a:lnTo>
                      <a:pt x="152" y="32"/>
                    </a:lnTo>
                    <a:lnTo>
                      <a:pt x="140" y="15"/>
                    </a:lnTo>
                    <a:lnTo>
                      <a:pt x="138" y="24"/>
                    </a:lnTo>
                    <a:lnTo>
                      <a:pt x="136" y="49"/>
                    </a:lnTo>
                    <a:lnTo>
                      <a:pt x="145" y="84"/>
                    </a:lnTo>
                    <a:lnTo>
                      <a:pt x="170" y="122"/>
                    </a:lnTo>
                    <a:lnTo>
                      <a:pt x="166" y="125"/>
                    </a:lnTo>
                    <a:lnTo>
                      <a:pt x="157" y="133"/>
                    </a:lnTo>
                    <a:lnTo>
                      <a:pt x="145" y="140"/>
                    </a:lnTo>
                    <a:lnTo>
                      <a:pt x="129" y="141"/>
                    </a:lnTo>
                    <a:lnTo>
                      <a:pt x="118" y="132"/>
                    </a:lnTo>
                    <a:lnTo>
                      <a:pt x="111" y="117"/>
                    </a:lnTo>
                    <a:lnTo>
                      <a:pt x="110" y="104"/>
                    </a:lnTo>
                    <a:lnTo>
                      <a:pt x="110" y="97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65" name="Freeform 39"/>
              <p:cNvSpPr>
                <a:spLocks/>
              </p:cNvSpPr>
              <p:nvPr/>
            </p:nvSpPr>
            <p:spPr bwMode="auto">
              <a:xfrm>
                <a:off x="2708" y="3056"/>
                <a:ext cx="85" cy="67"/>
              </a:xfrm>
              <a:custGeom>
                <a:avLst/>
                <a:gdLst>
                  <a:gd name="T0" fmla="*/ 7 w 171"/>
                  <a:gd name="T1" fmla="*/ 29 h 134"/>
                  <a:gd name="T2" fmla="*/ 9 w 171"/>
                  <a:gd name="T3" fmla="*/ 30 h 134"/>
                  <a:gd name="T4" fmla="*/ 12 w 171"/>
                  <a:gd name="T5" fmla="*/ 33 h 134"/>
                  <a:gd name="T6" fmla="*/ 12 w 171"/>
                  <a:gd name="T7" fmla="*/ 36 h 134"/>
                  <a:gd name="T8" fmla="*/ 7 w 171"/>
                  <a:gd name="T9" fmla="*/ 37 h 134"/>
                  <a:gd name="T10" fmla="*/ 6 w 171"/>
                  <a:gd name="T11" fmla="*/ 38 h 134"/>
                  <a:gd name="T12" fmla="*/ 4 w 171"/>
                  <a:gd name="T13" fmla="*/ 41 h 134"/>
                  <a:gd name="T14" fmla="*/ 2 w 171"/>
                  <a:gd name="T15" fmla="*/ 44 h 134"/>
                  <a:gd name="T16" fmla="*/ 0 w 171"/>
                  <a:gd name="T17" fmla="*/ 48 h 134"/>
                  <a:gd name="T18" fmla="*/ 0 w 171"/>
                  <a:gd name="T19" fmla="*/ 53 h 134"/>
                  <a:gd name="T20" fmla="*/ 3 w 171"/>
                  <a:gd name="T21" fmla="*/ 57 h 134"/>
                  <a:gd name="T22" fmla="*/ 10 w 171"/>
                  <a:gd name="T23" fmla="*/ 62 h 134"/>
                  <a:gd name="T24" fmla="*/ 20 w 171"/>
                  <a:gd name="T25" fmla="*/ 65 h 134"/>
                  <a:gd name="T26" fmla="*/ 22 w 171"/>
                  <a:gd name="T27" fmla="*/ 65 h 134"/>
                  <a:gd name="T28" fmla="*/ 26 w 171"/>
                  <a:gd name="T29" fmla="*/ 66 h 134"/>
                  <a:gd name="T30" fmla="*/ 32 w 171"/>
                  <a:gd name="T31" fmla="*/ 66 h 134"/>
                  <a:gd name="T32" fmla="*/ 40 w 171"/>
                  <a:gd name="T33" fmla="*/ 67 h 134"/>
                  <a:gd name="T34" fmla="*/ 48 w 171"/>
                  <a:gd name="T35" fmla="*/ 67 h 134"/>
                  <a:gd name="T36" fmla="*/ 56 w 171"/>
                  <a:gd name="T37" fmla="*/ 67 h 134"/>
                  <a:gd name="T38" fmla="*/ 64 w 171"/>
                  <a:gd name="T39" fmla="*/ 67 h 134"/>
                  <a:gd name="T40" fmla="*/ 71 w 171"/>
                  <a:gd name="T41" fmla="*/ 66 h 134"/>
                  <a:gd name="T42" fmla="*/ 75 w 171"/>
                  <a:gd name="T43" fmla="*/ 63 h 134"/>
                  <a:gd name="T44" fmla="*/ 82 w 171"/>
                  <a:gd name="T45" fmla="*/ 56 h 134"/>
                  <a:gd name="T46" fmla="*/ 85 w 171"/>
                  <a:gd name="T47" fmla="*/ 49 h 134"/>
                  <a:gd name="T48" fmla="*/ 80 w 171"/>
                  <a:gd name="T49" fmla="*/ 45 h 134"/>
                  <a:gd name="T50" fmla="*/ 80 w 171"/>
                  <a:gd name="T51" fmla="*/ 43 h 134"/>
                  <a:gd name="T52" fmla="*/ 81 w 171"/>
                  <a:gd name="T53" fmla="*/ 38 h 134"/>
                  <a:gd name="T54" fmla="*/ 82 w 171"/>
                  <a:gd name="T55" fmla="*/ 30 h 134"/>
                  <a:gd name="T56" fmla="*/ 81 w 171"/>
                  <a:gd name="T57" fmla="*/ 21 h 134"/>
                  <a:gd name="T58" fmla="*/ 79 w 171"/>
                  <a:gd name="T59" fmla="*/ 13 h 134"/>
                  <a:gd name="T60" fmla="*/ 75 w 171"/>
                  <a:gd name="T61" fmla="*/ 6 h 134"/>
                  <a:gd name="T62" fmla="*/ 68 w 171"/>
                  <a:gd name="T63" fmla="*/ 1 h 134"/>
                  <a:gd name="T64" fmla="*/ 58 w 171"/>
                  <a:gd name="T65" fmla="*/ 0 h 134"/>
                  <a:gd name="T66" fmla="*/ 60 w 171"/>
                  <a:gd name="T67" fmla="*/ 3 h 134"/>
                  <a:gd name="T68" fmla="*/ 63 w 171"/>
                  <a:gd name="T69" fmla="*/ 10 h 134"/>
                  <a:gd name="T70" fmla="*/ 64 w 171"/>
                  <a:gd name="T71" fmla="*/ 17 h 134"/>
                  <a:gd name="T72" fmla="*/ 59 w 171"/>
                  <a:gd name="T73" fmla="*/ 21 h 134"/>
                  <a:gd name="T74" fmla="*/ 57 w 171"/>
                  <a:gd name="T75" fmla="*/ 22 h 134"/>
                  <a:gd name="T76" fmla="*/ 54 w 171"/>
                  <a:gd name="T77" fmla="*/ 23 h 134"/>
                  <a:gd name="T78" fmla="*/ 48 w 171"/>
                  <a:gd name="T79" fmla="*/ 21 h 134"/>
                  <a:gd name="T80" fmla="*/ 41 w 171"/>
                  <a:gd name="T81" fmla="*/ 14 h 134"/>
                  <a:gd name="T82" fmla="*/ 42 w 171"/>
                  <a:gd name="T83" fmla="*/ 18 h 134"/>
                  <a:gd name="T84" fmla="*/ 45 w 171"/>
                  <a:gd name="T85" fmla="*/ 26 h 134"/>
                  <a:gd name="T86" fmla="*/ 44 w 171"/>
                  <a:gd name="T87" fmla="*/ 36 h 134"/>
                  <a:gd name="T88" fmla="*/ 38 w 171"/>
                  <a:gd name="T89" fmla="*/ 44 h 134"/>
                  <a:gd name="T90" fmla="*/ 38 w 171"/>
                  <a:gd name="T91" fmla="*/ 43 h 134"/>
                  <a:gd name="T92" fmla="*/ 36 w 171"/>
                  <a:gd name="T93" fmla="*/ 41 h 134"/>
                  <a:gd name="T94" fmla="*/ 34 w 171"/>
                  <a:gd name="T95" fmla="*/ 39 h 134"/>
                  <a:gd name="T96" fmla="*/ 31 w 171"/>
                  <a:gd name="T97" fmla="*/ 37 h 134"/>
                  <a:gd name="T98" fmla="*/ 26 w 171"/>
                  <a:gd name="T99" fmla="*/ 34 h 134"/>
                  <a:gd name="T100" fmla="*/ 21 w 171"/>
                  <a:gd name="T101" fmla="*/ 32 h 134"/>
                  <a:gd name="T102" fmla="*/ 15 w 171"/>
                  <a:gd name="T103" fmla="*/ 30 h 134"/>
                  <a:gd name="T104" fmla="*/ 7 w 171"/>
                  <a:gd name="T105" fmla="*/ 29 h 134"/>
                  <a:gd name="T106" fmla="*/ 7 w 171"/>
                  <a:gd name="T107" fmla="*/ 29 h 134"/>
                  <a:gd name="T108" fmla="*/ 7 w 171"/>
                  <a:gd name="T109" fmla="*/ 29 h 13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1"/>
                  <a:gd name="T166" fmla="*/ 0 h 134"/>
                  <a:gd name="T167" fmla="*/ 171 w 171"/>
                  <a:gd name="T168" fmla="*/ 134 h 13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1" h="134">
                    <a:moveTo>
                      <a:pt x="15" y="58"/>
                    </a:moveTo>
                    <a:lnTo>
                      <a:pt x="18" y="60"/>
                    </a:lnTo>
                    <a:lnTo>
                      <a:pt x="25" y="65"/>
                    </a:lnTo>
                    <a:lnTo>
                      <a:pt x="25" y="71"/>
                    </a:lnTo>
                    <a:lnTo>
                      <a:pt x="15" y="74"/>
                    </a:lnTo>
                    <a:lnTo>
                      <a:pt x="13" y="75"/>
                    </a:lnTo>
                    <a:lnTo>
                      <a:pt x="9" y="81"/>
                    </a:lnTo>
                    <a:lnTo>
                      <a:pt x="4" y="88"/>
                    </a:lnTo>
                    <a:lnTo>
                      <a:pt x="0" y="96"/>
                    </a:lnTo>
                    <a:lnTo>
                      <a:pt x="0" y="105"/>
                    </a:lnTo>
                    <a:lnTo>
                      <a:pt x="6" y="114"/>
                    </a:lnTo>
                    <a:lnTo>
                      <a:pt x="20" y="123"/>
                    </a:lnTo>
                    <a:lnTo>
                      <a:pt x="41" y="130"/>
                    </a:lnTo>
                    <a:lnTo>
                      <a:pt x="44" y="130"/>
                    </a:lnTo>
                    <a:lnTo>
                      <a:pt x="52" y="131"/>
                    </a:lnTo>
                    <a:lnTo>
                      <a:pt x="64" y="132"/>
                    </a:lnTo>
                    <a:lnTo>
                      <a:pt x="80" y="133"/>
                    </a:lnTo>
                    <a:lnTo>
                      <a:pt x="96" y="134"/>
                    </a:lnTo>
                    <a:lnTo>
                      <a:pt x="113" y="134"/>
                    </a:lnTo>
                    <a:lnTo>
                      <a:pt x="129" y="133"/>
                    </a:lnTo>
                    <a:lnTo>
                      <a:pt x="143" y="131"/>
                    </a:lnTo>
                    <a:lnTo>
                      <a:pt x="150" y="125"/>
                    </a:lnTo>
                    <a:lnTo>
                      <a:pt x="164" y="111"/>
                    </a:lnTo>
                    <a:lnTo>
                      <a:pt x="171" y="97"/>
                    </a:lnTo>
                    <a:lnTo>
                      <a:pt x="161" y="90"/>
                    </a:lnTo>
                    <a:lnTo>
                      <a:pt x="161" y="86"/>
                    </a:lnTo>
                    <a:lnTo>
                      <a:pt x="162" y="75"/>
                    </a:lnTo>
                    <a:lnTo>
                      <a:pt x="164" y="59"/>
                    </a:lnTo>
                    <a:lnTo>
                      <a:pt x="162" y="42"/>
                    </a:lnTo>
                    <a:lnTo>
                      <a:pt x="159" y="25"/>
                    </a:lnTo>
                    <a:lnTo>
                      <a:pt x="150" y="12"/>
                    </a:lnTo>
                    <a:lnTo>
                      <a:pt x="136" y="2"/>
                    </a:lnTo>
                    <a:lnTo>
                      <a:pt x="117" y="0"/>
                    </a:lnTo>
                    <a:lnTo>
                      <a:pt x="120" y="6"/>
                    </a:lnTo>
                    <a:lnTo>
                      <a:pt x="127" y="19"/>
                    </a:lnTo>
                    <a:lnTo>
                      <a:pt x="129" y="34"/>
                    </a:lnTo>
                    <a:lnTo>
                      <a:pt x="118" y="42"/>
                    </a:lnTo>
                    <a:lnTo>
                      <a:pt x="115" y="43"/>
                    </a:lnTo>
                    <a:lnTo>
                      <a:pt x="108" y="46"/>
                    </a:lnTo>
                    <a:lnTo>
                      <a:pt x="96" y="42"/>
                    </a:lnTo>
                    <a:lnTo>
                      <a:pt x="83" y="27"/>
                    </a:lnTo>
                    <a:lnTo>
                      <a:pt x="85" y="35"/>
                    </a:lnTo>
                    <a:lnTo>
                      <a:pt x="90" y="52"/>
                    </a:lnTo>
                    <a:lnTo>
                      <a:pt x="88" y="72"/>
                    </a:lnTo>
                    <a:lnTo>
                      <a:pt x="76" y="87"/>
                    </a:lnTo>
                    <a:lnTo>
                      <a:pt x="76" y="86"/>
                    </a:lnTo>
                    <a:lnTo>
                      <a:pt x="73" y="82"/>
                    </a:lnTo>
                    <a:lnTo>
                      <a:pt x="69" y="78"/>
                    </a:lnTo>
                    <a:lnTo>
                      <a:pt x="62" y="73"/>
                    </a:lnTo>
                    <a:lnTo>
                      <a:pt x="53" y="67"/>
                    </a:lnTo>
                    <a:lnTo>
                      <a:pt x="43" y="63"/>
                    </a:lnTo>
                    <a:lnTo>
                      <a:pt x="30" y="59"/>
                    </a:lnTo>
                    <a:lnTo>
                      <a:pt x="15" y="58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15371" name="Group 40"/>
            <p:cNvGrpSpPr>
              <a:grpSpLocks/>
            </p:cNvGrpSpPr>
            <p:nvPr/>
          </p:nvGrpSpPr>
          <p:grpSpPr bwMode="auto">
            <a:xfrm>
              <a:off x="2112" y="2736"/>
              <a:ext cx="1584" cy="960"/>
              <a:chOff x="2352" y="2592"/>
              <a:chExt cx="1584" cy="960"/>
            </a:xfrm>
          </p:grpSpPr>
          <p:sp>
            <p:nvSpPr>
              <p:cNvPr id="15404" name="Freeform 41"/>
              <p:cNvSpPr>
                <a:spLocks/>
              </p:cNvSpPr>
              <p:nvPr/>
            </p:nvSpPr>
            <p:spPr bwMode="auto">
              <a:xfrm>
                <a:off x="2531" y="2676"/>
                <a:ext cx="1405" cy="876"/>
              </a:xfrm>
              <a:custGeom>
                <a:avLst/>
                <a:gdLst>
                  <a:gd name="T0" fmla="*/ 774 w 2811"/>
                  <a:gd name="T1" fmla="*/ 2 h 1751"/>
                  <a:gd name="T2" fmla="*/ 878 w 2811"/>
                  <a:gd name="T3" fmla="*/ 14 h 1751"/>
                  <a:gd name="T4" fmla="*/ 976 w 2811"/>
                  <a:gd name="T5" fmla="*/ 35 h 1751"/>
                  <a:gd name="T6" fmla="*/ 1066 w 2811"/>
                  <a:gd name="T7" fmla="*/ 63 h 1751"/>
                  <a:gd name="T8" fmla="*/ 1149 w 2811"/>
                  <a:gd name="T9" fmla="*/ 100 h 1751"/>
                  <a:gd name="T10" fmla="*/ 1222 w 2811"/>
                  <a:gd name="T11" fmla="*/ 144 h 1751"/>
                  <a:gd name="T12" fmla="*/ 1286 w 2811"/>
                  <a:gd name="T13" fmla="*/ 193 h 1751"/>
                  <a:gd name="T14" fmla="*/ 1336 w 2811"/>
                  <a:gd name="T15" fmla="*/ 248 h 1751"/>
                  <a:gd name="T16" fmla="*/ 1374 w 2811"/>
                  <a:gd name="T17" fmla="*/ 308 h 1751"/>
                  <a:gd name="T18" fmla="*/ 1397 w 2811"/>
                  <a:gd name="T19" fmla="*/ 371 h 1751"/>
                  <a:gd name="T20" fmla="*/ 1405 w 2811"/>
                  <a:gd name="T21" fmla="*/ 438 h 1751"/>
                  <a:gd name="T22" fmla="*/ 1397 w 2811"/>
                  <a:gd name="T23" fmla="*/ 505 h 1751"/>
                  <a:gd name="T24" fmla="*/ 1374 w 2811"/>
                  <a:gd name="T25" fmla="*/ 568 h 1751"/>
                  <a:gd name="T26" fmla="*/ 1336 w 2811"/>
                  <a:gd name="T27" fmla="*/ 628 h 1751"/>
                  <a:gd name="T28" fmla="*/ 1286 w 2811"/>
                  <a:gd name="T29" fmla="*/ 683 h 1751"/>
                  <a:gd name="T30" fmla="*/ 1222 w 2811"/>
                  <a:gd name="T31" fmla="*/ 732 h 1751"/>
                  <a:gd name="T32" fmla="*/ 1149 w 2811"/>
                  <a:gd name="T33" fmla="*/ 776 h 1751"/>
                  <a:gd name="T34" fmla="*/ 1066 w 2811"/>
                  <a:gd name="T35" fmla="*/ 813 h 1751"/>
                  <a:gd name="T36" fmla="*/ 976 w 2811"/>
                  <a:gd name="T37" fmla="*/ 842 h 1751"/>
                  <a:gd name="T38" fmla="*/ 878 w 2811"/>
                  <a:gd name="T39" fmla="*/ 862 h 1751"/>
                  <a:gd name="T40" fmla="*/ 774 w 2811"/>
                  <a:gd name="T41" fmla="*/ 873 h 1751"/>
                  <a:gd name="T42" fmla="*/ 667 w 2811"/>
                  <a:gd name="T43" fmla="*/ 875 h 1751"/>
                  <a:gd name="T44" fmla="*/ 561 w 2811"/>
                  <a:gd name="T45" fmla="*/ 867 h 1751"/>
                  <a:gd name="T46" fmla="*/ 461 w 2811"/>
                  <a:gd name="T47" fmla="*/ 849 h 1751"/>
                  <a:gd name="T48" fmla="*/ 368 w 2811"/>
                  <a:gd name="T49" fmla="*/ 823 h 1751"/>
                  <a:gd name="T50" fmla="*/ 282 w 2811"/>
                  <a:gd name="T51" fmla="*/ 789 h 1751"/>
                  <a:gd name="T52" fmla="*/ 206 w 2811"/>
                  <a:gd name="T53" fmla="*/ 748 h 1751"/>
                  <a:gd name="T54" fmla="*/ 139 w 2811"/>
                  <a:gd name="T55" fmla="*/ 700 h 1751"/>
                  <a:gd name="T56" fmla="*/ 85 w 2811"/>
                  <a:gd name="T57" fmla="*/ 647 h 1751"/>
                  <a:gd name="T58" fmla="*/ 42 w 2811"/>
                  <a:gd name="T59" fmla="*/ 589 h 1751"/>
                  <a:gd name="T60" fmla="*/ 14 w 2811"/>
                  <a:gd name="T61" fmla="*/ 526 h 1751"/>
                  <a:gd name="T62" fmla="*/ 1 w 2811"/>
                  <a:gd name="T63" fmla="*/ 461 h 1751"/>
                  <a:gd name="T64" fmla="*/ 4 w 2811"/>
                  <a:gd name="T65" fmla="*/ 393 h 1751"/>
                  <a:gd name="T66" fmla="*/ 22 w 2811"/>
                  <a:gd name="T67" fmla="*/ 329 h 1751"/>
                  <a:gd name="T68" fmla="*/ 55 w 2811"/>
                  <a:gd name="T69" fmla="*/ 268 h 1751"/>
                  <a:gd name="T70" fmla="*/ 101 w 2811"/>
                  <a:gd name="T71" fmla="*/ 211 h 1751"/>
                  <a:gd name="T72" fmla="*/ 160 w 2811"/>
                  <a:gd name="T73" fmla="*/ 159 h 1751"/>
                  <a:gd name="T74" fmla="*/ 230 w 2811"/>
                  <a:gd name="T75" fmla="*/ 114 h 1751"/>
                  <a:gd name="T76" fmla="*/ 310 w 2811"/>
                  <a:gd name="T77" fmla="*/ 75 h 1751"/>
                  <a:gd name="T78" fmla="*/ 398 w 2811"/>
                  <a:gd name="T79" fmla="*/ 43 h 1751"/>
                  <a:gd name="T80" fmla="*/ 494 w 2811"/>
                  <a:gd name="T81" fmla="*/ 20 h 1751"/>
                  <a:gd name="T82" fmla="*/ 595 w 2811"/>
                  <a:gd name="T83" fmla="*/ 5 h 1751"/>
                  <a:gd name="T84" fmla="*/ 703 w 2811"/>
                  <a:gd name="T85" fmla="*/ 0 h 175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11"/>
                  <a:gd name="T130" fmla="*/ 0 h 1751"/>
                  <a:gd name="T131" fmla="*/ 2811 w 2811"/>
                  <a:gd name="T132" fmla="*/ 1751 h 175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11" h="1751">
                    <a:moveTo>
                      <a:pt x="1406" y="0"/>
                    </a:moveTo>
                    <a:lnTo>
                      <a:pt x="1478" y="1"/>
                    </a:lnTo>
                    <a:lnTo>
                      <a:pt x="1548" y="4"/>
                    </a:lnTo>
                    <a:lnTo>
                      <a:pt x="1619" y="10"/>
                    </a:lnTo>
                    <a:lnTo>
                      <a:pt x="1689" y="18"/>
                    </a:lnTo>
                    <a:lnTo>
                      <a:pt x="1756" y="27"/>
                    </a:lnTo>
                    <a:lnTo>
                      <a:pt x="1823" y="39"/>
                    </a:lnTo>
                    <a:lnTo>
                      <a:pt x="1888" y="53"/>
                    </a:lnTo>
                    <a:lnTo>
                      <a:pt x="1952" y="69"/>
                    </a:lnTo>
                    <a:lnTo>
                      <a:pt x="2015" y="86"/>
                    </a:lnTo>
                    <a:lnTo>
                      <a:pt x="2075" y="105"/>
                    </a:lnTo>
                    <a:lnTo>
                      <a:pt x="2133" y="126"/>
                    </a:lnTo>
                    <a:lnTo>
                      <a:pt x="2191" y="150"/>
                    </a:lnTo>
                    <a:lnTo>
                      <a:pt x="2246" y="174"/>
                    </a:lnTo>
                    <a:lnTo>
                      <a:pt x="2299" y="200"/>
                    </a:lnTo>
                    <a:lnTo>
                      <a:pt x="2350" y="227"/>
                    </a:lnTo>
                    <a:lnTo>
                      <a:pt x="2399" y="256"/>
                    </a:lnTo>
                    <a:lnTo>
                      <a:pt x="2445" y="287"/>
                    </a:lnTo>
                    <a:lnTo>
                      <a:pt x="2491" y="318"/>
                    </a:lnTo>
                    <a:lnTo>
                      <a:pt x="2531" y="351"/>
                    </a:lnTo>
                    <a:lnTo>
                      <a:pt x="2572" y="386"/>
                    </a:lnTo>
                    <a:lnTo>
                      <a:pt x="2607" y="422"/>
                    </a:lnTo>
                    <a:lnTo>
                      <a:pt x="2642" y="458"/>
                    </a:lnTo>
                    <a:lnTo>
                      <a:pt x="2672" y="496"/>
                    </a:lnTo>
                    <a:lnTo>
                      <a:pt x="2700" y="535"/>
                    </a:lnTo>
                    <a:lnTo>
                      <a:pt x="2725" y="575"/>
                    </a:lnTo>
                    <a:lnTo>
                      <a:pt x="2748" y="616"/>
                    </a:lnTo>
                    <a:lnTo>
                      <a:pt x="2767" y="657"/>
                    </a:lnTo>
                    <a:lnTo>
                      <a:pt x="2783" y="699"/>
                    </a:lnTo>
                    <a:lnTo>
                      <a:pt x="2795" y="742"/>
                    </a:lnTo>
                    <a:lnTo>
                      <a:pt x="2804" y="785"/>
                    </a:lnTo>
                    <a:lnTo>
                      <a:pt x="2809" y="830"/>
                    </a:lnTo>
                    <a:lnTo>
                      <a:pt x="2811" y="875"/>
                    </a:lnTo>
                    <a:lnTo>
                      <a:pt x="2809" y="921"/>
                    </a:lnTo>
                    <a:lnTo>
                      <a:pt x="2804" y="965"/>
                    </a:lnTo>
                    <a:lnTo>
                      <a:pt x="2795" y="1009"/>
                    </a:lnTo>
                    <a:lnTo>
                      <a:pt x="2783" y="1052"/>
                    </a:lnTo>
                    <a:lnTo>
                      <a:pt x="2767" y="1094"/>
                    </a:lnTo>
                    <a:lnTo>
                      <a:pt x="2748" y="1136"/>
                    </a:lnTo>
                    <a:lnTo>
                      <a:pt x="2725" y="1177"/>
                    </a:lnTo>
                    <a:lnTo>
                      <a:pt x="2700" y="1216"/>
                    </a:lnTo>
                    <a:lnTo>
                      <a:pt x="2672" y="1256"/>
                    </a:lnTo>
                    <a:lnTo>
                      <a:pt x="2642" y="1293"/>
                    </a:lnTo>
                    <a:lnTo>
                      <a:pt x="2607" y="1330"/>
                    </a:lnTo>
                    <a:lnTo>
                      <a:pt x="2572" y="1365"/>
                    </a:lnTo>
                    <a:lnTo>
                      <a:pt x="2531" y="1399"/>
                    </a:lnTo>
                    <a:lnTo>
                      <a:pt x="2491" y="1432"/>
                    </a:lnTo>
                    <a:lnTo>
                      <a:pt x="2445" y="1464"/>
                    </a:lnTo>
                    <a:lnTo>
                      <a:pt x="2399" y="1495"/>
                    </a:lnTo>
                    <a:lnTo>
                      <a:pt x="2350" y="1523"/>
                    </a:lnTo>
                    <a:lnTo>
                      <a:pt x="2299" y="1551"/>
                    </a:lnTo>
                    <a:lnTo>
                      <a:pt x="2246" y="1577"/>
                    </a:lnTo>
                    <a:lnTo>
                      <a:pt x="2191" y="1602"/>
                    </a:lnTo>
                    <a:lnTo>
                      <a:pt x="2133" y="1625"/>
                    </a:lnTo>
                    <a:lnTo>
                      <a:pt x="2075" y="1645"/>
                    </a:lnTo>
                    <a:lnTo>
                      <a:pt x="2015" y="1664"/>
                    </a:lnTo>
                    <a:lnTo>
                      <a:pt x="1952" y="1683"/>
                    </a:lnTo>
                    <a:lnTo>
                      <a:pt x="1888" y="1697"/>
                    </a:lnTo>
                    <a:lnTo>
                      <a:pt x="1823" y="1711"/>
                    </a:lnTo>
                    <a:lnTo>
                      <a:pt x="1756" y="1724"/>
                    </a:lnTo>
                    <a:lnTo>
                      <a:pt x="1689" y="1733"/>
                    </a:lnTo>
                    <a:lnTo>
                      <a:pt x="1619" y="1741"/>
                    </a:lnTo>
                    <a:lnTo>
                      <a:pt x="1548" y="1746"/>
                    </a:lnTo>
                    <a:lnTo>
                      <a:pt x="1478" y="1750"/>
                    </a:lnTo>
                    <a:lnTo>
                      <a:pt x="1406" y="1751"/>
                    </a:lnTo>
                    <a:lnTo>
                      <a:pt x="1334" y="1750"/>
                    </a:lnTo>
                    <a:lnTo>
                      <a:pt x="1261" y="1746"/>
                    </a:lnTo>
                    <a:lnTo>
                      <a:pt x="1191" y="1741"/>
                    </a:lnTo>
                    <a:lnTo>
                      <a:pt x="1122" y="1733"/>
                    </a:lnTo>
                    <a:lnTo>
                      <a:pt x="1054" y="1724"/>
                    </a:lnTo>
                    <a:lnTo>
                      <a:pt x="988" y="1711"/>
                    </a:lnTo>
                    <a:lnTo>
                      <a:pt x="923" y="1697"/>
                    </a:lnTo>
                    <a:lnTo>
                      <a:pt x="858" y="1683"/>
                    </a:lnTo>
                    <a:lnTo>
                      <a:pt x="796" y="1664"/>
                    </a:lnTo>
                    <a:lnTo>
                      <a:pt x="737" y="1645"/>
                    </a:lnTo>
                    <a:lnTo>
                      <a:pt x="677" y="1625"/>
                    </a:lnTo>
                    <a:lnTo>
                      <a:pt x="620" y="1602"/>
                    </a:lnTo>
                    <a:lnTo>
                      <a:pt x="564" y="1577"/>
                    </a:lnTo>
                    <a:lnTo>
                      <a:pt x="511" y="1551"/>
                    </a:lnTo>
                    <a:lnTo>
                      <a:pt x="460" y="1523"/>
                    </a:lnTo>
                    <a:lnTo>
                      <a:pt x="413" y="1495"/>
                    </a:lnTo>
                    <a:lnTo>
                      <a:pt x="365" y="1464"/>
                    </a:lnTo>
                    <a:lnTo>
                      <a:pt x="321" y="1432"/>
                    </a:lnTo>
                    <a:lnTo>
                      <a:pt x="279" y="1399"/>
                    </a:lnTo>
                    <a:lnTo>
                      <a:pt x="240" y="1365"/>
                    </a:lnTo>
                    <a:lnTo>
                      <a:pt x="203" y="1330"/>
                    </a:lnTo>
                    <a:lnTo>
                      <a:pt x="170" y="1293"/>
                    </a:lnTo>
                    <a:lnTo>
                      <a:pt x="140" y="1256"/>
                    </a:lnTo>
                    <a:lnTo>
                      <a:pt x="111" y="1216"/>
                    </a:lnTo>
                    <a:lnTo>
                      <a:pt x="85" y="1177"/>
                    </a:lnTo>
                    <a:lnTo>
                      <a:pt x="64" y="1136"/>
                    </a:lnTo>
                    <a:lnTo>
                      <a:pt x="45" y="1094"/>
                    </a:lnTo>
                    <a:lnTo>
                      <a:pt x="29" y="1052"/>
                    </a:lnTo>
                    <a:lnTo>
                      <a:pt x="16" y="1009"/>
                    </a:lnTo>
                    <a:lnTo>
                      <a:pt x="8" y="965"/>
                    </a:lnTo>
                    <a:lnTo>
                      <a:pt x="2" y="921"/>
                    </a:lnTo>
                    <a:lnTo>
                      <a:pt x="0" y="875"/>
                    </a:lnTo>
                    <a:lnTo>
                      <a:pt x="2" y="830"/>
                    </a:lnTo>
                    <a:lnTo>
                      <a:pt x="8" y="785"/>
                    </a:lnTo>
                    <a:lnTo>
                      <a:pt x="16" y="742"/>
                    </a:lnTo>
                    <a:lnTo>
                      <a:pt x="29" y="699"/>
                    </a:lnTo>
                    <a:lnTo>
                      <a:pt x="45" y="657"/>
                    </a:lnTo>
                    <a:lnTo>
                      <a:pt x="64" y="616"/>
                    </a:lnTo>
                    <a:lnTo>
                      <a:pt x="85" y="575"/>
                    </a:lnTo>
                    <a:lnTo>
                      <a:pt x="111" y="535"/>
                    </a:lnTo>
                    <a:lnTo>
                      <a:pt x="140" y="496"/>
                    </a:lnTo>
                    <a:lnTo>
                      <a:pt x="170" y="458"/>
                    </a:lnTo>
                    <a:lnTo>
                      <a:pt x="203" y="422"/>
                    </a:lnTo>
                    <a:lnTo>
                      <a:pt x="240" y="386"/>
                    </a:lnTo>
                    <a:lnTo>
                      <a:pt x="279" y="351"/>
                    </a:lnTo>
                    <a:lnTo>
                      <a:pt x="321" y="318"/>
                    </a:lnTo>
                    <a:lnTo>
                      <a:pt x="365" y="287"/>
                    </a:lnTo>
                    <a:lnTo>
                      <a:pt x="413" y="256"/>
                    </a:lnTo>
                    <a:lnTo>
                      <a:pt x="460" y="227"/>
                    </a:lnTo>
                    <a:lnTo>
                      <a:pt x="511" y="200"/>
                    </a:lnTo>
                    <a:lnTo>
                      <a:pt x="564" y="174"/>
                    </a:lnTo>
                    <a:lnTo>
                      <a:pt x="620" y="150"/>
                    </a:lnTo>
                    <a:lnTo>
                      <a:pt x="677" y="126"/>
                    </a:lnTo>
                    <a:lnTo>
                      <a:pt x="737" y="105"/>
                    </a:lnTo>
                    <a:lnTo>
                      <a:pt x="796" y="86"/>
                    </a:lnTo>
                    <a:lnTo>
                      <a:pt x="858" y="69"/>
                    </a:lnTo>
                    <a:lnTo>
                      <a:pt x="923" y="53"/>
                    </a:lnTo>
                    <a:lnTo>
                      <a:pt x="988" y="39"/>
                    </a:lnTo>
                    <a:lnTo>
                      <a:pt x="1054" y="27"/>
                    </a:lnTo>
                    <a:lnTo>
                      <a:pt x="1122" y="18"/>
                    </a:lnTo>
                    <a:lnTo>
                      <a:pt x="1191" y="10"/>
                    </a:lnTo>
                    <a:lnTo>
                      <a:pt x="1261" y="4"/>
                    </a:lnTo>
                    <a:lnTo>
                      <a:pt x="1334" y="1"/>
                    </a:lnTo>
                    <a:lnTo>
                      <a:pt x="1406" y="0"/>
                    </a:lnTo>
                    <a:close/>
                  </a:path>
                </a:pathLst>
              </a:custGeom>
              <a:solidFill>
                <a:srgbClr val="FFE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05" name="Freeform 42"/>
              <p:cNvSpPr>
                <a:spLocks/>
              </p:cNvSpPr>
              <p:nvPr/>
            </p:nvSpPr>
            <p:spPr bwMode="auto">
              <a:xfrm>
                <a:off x="3613" y="2861"/>
                <a:ext cx="235" cy="359"/>
              </a:xfrm>
              <a:custGeom>
                <a:avLst/>
                <a:gdLst>
                  <a:gd name="T0" fmla="*/ 199 w 470"/>
                  <a:gd name="T1" fmla="*/ 359 h 717"/>
                  <a:gd name="T2" fmla="*/ 198 w 470"/>
                  <a:gd name="T3" fmla="*/ 350 h 717"/>
                  <a:gd name="T4" fmla="*/ 204 w 470"/>
                  <a:gd name="T5" fmla="*/ 302 h 717"/>
                  <a:gd name="T6" fmla="*/ 228 w 470"/>
                  <a:gd name="T7" fmla="*/ 265 h 717"/>
                  <a:gd name="T8" fmla="*/ 222 w 470"/>
                  <a:gd name="T9" fmla="*/ 268 h 717"/>
                  <a:gd name="T10" fmla="*/ 220 w 470"/>
                  <a:gd name="T11" fmla="*/ 268 h 717"/>
                  <a:gd name="T12" fmla="*/ 230 w 470"/>
                  <a:gd name="T13" fmla="*/ 245 h 717"/>
                  <a:gd name="T14" fmla="*/ 235 w 470"/>
                  <a:gd name="T15" fmla="*/ 206 h 717"/>
                  <a:gd name="T16" fmla="*/ 219 w 470"/>
                  <a:gd name="T17" fmla="*/ 155 h 717"/>
                  <a:gd name="T18" fmla="*/ 201 w 470"/>
                  <a:gd name="T19" fmla="*/ 124 h 717"/>
                  <a:gd name="T20" fmla="*/ 208 w 470"/>
                  <a:gd name="T21" fmla="*/ 98 h 717"/>
                  <a:gd name="T22" fmla="*/ 204 w 470"/>
                  <a:gd name="T23" fmla="*/ 59 h 717"/>
                  <a:gd name="T24" fmla="*/ 172 w 470"/>
                  <a:gd name="T25" fmla="*/ 18 h 717"/>
                  <a:gd name="T26" fmla="*/ 139 w 470"/>
                  <a:gd name="T27" fmla="*/ 0 h 717"/>
                  <a:gd name="T28" fmla="*/ 131 w 470"/>
                  <a:gd name="T29" fmla="*/ 13 h 717"/>
                  <a:gd name="T30" fmla="*/ 142 w 470"/>
                  <a:gd name="T31" fmla="*/ 31 h 717"/>
                  <a:gd name="T32" fmla="*/ 141 w 470"/>
                  <a:gd name="T33" fmla="*/ 68 h 717"/>
                  <a:gd name="T34" fmla="*/ 124 w 470"/>
                  <a:gd name="T35" fmla="*/ 52 h 717"/>
                  <a:gd name="T36" fmla="*/ 115 w 470"/>
                  <a:gd name="T37" fmla="*/ 51 h 717"/>
                  <a:gd name="T38" fmla="*/ 124 w 470"/>
                  <a:gd name="T39" fmla="*/ 72 h 717"/>
                  <a:gd name="T40" fmla="*/ 126 w 470"/>
                  <a:gd name="T41" fmla="*/ 109 h 717"/>
                  <a:gd name="T42" fmla="*/ 122 w 470"/>
                  <a:gd name="T43" fmla="*/ 115 h 717"/>
                  <a:gd name="T44" fmla="*/ 112 w 470"/>
                  <a:gd name="T45" fmla="*/ 122 h 717"/>
                  <a:gd name="T46" fmla="*/ 101 w 470"/>
                  <a:gd name="T47" fmla="*/ 122 h 717"/>
                  <a:gd name="T48" fmla="*/ 93 w 470"/>
                  <a:gd name="T49" fmla="*/ 103 h 717"/>
                  <a:gd name="T50" fmla="*/ 91 w 470"/>
                  <a:gd name="T51" fmla="*/ 104 h 717"/>
                  <a:gd name="T52" fmla="*/ 86 w 470"/>
                  <a:gd name="T53" fmla="*/ 109 h 717"/>
                  <a:gd name="T54" fmla="*/ 76 w 470"/>
                  <a:gd name="T55" fmla="*/ 117 h 717"/>
                  <a:gd name="T56" fmla="*/ 64 w 470"/>
                  <a:gd name="T57" fmla="*/ 125 h 717"/>
                  <a:gd name="T58" fmla="*/ 45 w 470"/>
                  <a:gd name="T59" fmla="*/ 138 h 717"/>
                  <a:gd name="T60" fmla="*/ 12 w 470"/>
                  <a:gd name="T61" fmla="*/ 177 h 717"/>
                  <a:gd name="T62" fmla="*/ 0 w 470"/>
                  <a:gd name="T63" fmla="*/ 240 h 717"/>
                  <a:gd name="T64" fmla="*/ 41 w 470"/>
                  <a:gd name="T65" fmla="*/ 328 h 717"/>
                  <a:gd name="T66" fmla="*/ 33 w 470"/>
                  <a:gd name="T67" fmla="*/ 354 h 71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70"/>
                  <a:gd name="T103" fmla="*/ 0 h 717"/>
                  <a:gd name="T104" fmla="*/ 470 w 470"/>
                  <a:gd name="T105" fmla="*/ 717 h 71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70" h="717">
                    <a:moveTo>
                      <a:pt x="65" y="708"/>
                    </a:moveTo>
                    <a:lnTo>
                      <a:pt x="398" y="717"/>
                    </a:lnTo>
                    <a:lnTo>
                      <a:pt x="396" y="700"/>
                    </a:lnTo>
                    <a:lnTo>
                      <a:pt x="398" y="657"/>
                    </a:lnTo>
                    <a:lnTo>
                      <a:pt x="407" y="603"/>
                    </a:lnTo>
                    <a:lnTo>
                      <a:pt x="433" y="554"/>
                    </a:lnTo>
                    <a:lnTo>
                      <a:pt x="456" y="529"/>
                    </a:lnTo>
                    <a:lnTo>
                      <a:pt x="454" y="527"/>
                    </a:lnTo>
                    <a:lnTo>
                      <a:pt x="443" y="536"/>
                    </a:lnTo>
                    <a:lnTo>
                      <a:pt x="436" y="542"/>
                    </a:lnTo>
                    <a:lnTo>
                      <a:pt x="440" y="536"/>
                    </a:lnTo>
                    <a:lnTo>
                      <a:pt x="449" y="518"/>
                    </a:lnTo>
                    <a:lnTo>
                      <a:pt x="459" y="490"/>
                    </a:lnTo>
                    <a:lnTo>
                      <a:pt x="468" y="454"/>
                    </a:lnTo>
                    <a:lnTo>
                      <a:pt x="470" y="411"/>
                    </a:lnTo>
                    <a:lnTo>
                      <a:pt x="461" y="362"/>
                    </a:lnTo>
                    <a:lnTo>
                      <a:pt x="438" y="309"/>
                    </a:lnTo>
                    <a:lnTo>
                      <a:pt x="398" y="255"/>
                    </a:lnTo>
                    <a:lnTo>
                      <a:pt x="401" y="247"/>
                    </a:lnTo>
                    <a:lnTo>
                      <a:pt x="408" y="226"/>
                    </a:lnTo>
                    <a:lnTo>
                      <a:pt x="415" y="196"/>
                    </a:lnTo>
                    <a:lnTo>
                      <a:pt x="417" y="158"/>
                    </a:lnTo>
                    <a:lnTo>
                      <a:pt x="408" y="117"/>
                    </a:lnTo>
                    <a:lnTo>
                      <a:pt x="385" y="75"/>
                    </a:lnTo>
                    <a:lnTo>
                      <a:pt x="343" y="35"/>
                    </a:lnTo>
                    <a:lnTo>
                      <a:pt x="278" y="0"/>
                    </a:lnTo>
                    <a:lnTo>
                      <a:pt x="262" y="26"/>
                    </a:lnTo>
                    <a:lnTo>
                      <a:pt x="269" y="36"/>
                    </a:lnTo>
                    <a:lnTo>
                      <a:pt x="283" y="62"/>
                    </a:lnTo>
                    <a:lnTo>
                      <a:pt x="290" y="98"/>
                    </a:lnTo>
                    <a:lnTo>
                      <a:pt x="281" y="135"/>
                    </a:lnTo>
                    <a:lnTo>
                      <a:pt x="248" y="104"/>
                    </a:lnTo>
                    <a:lnTo>
                      <a:pt x="229" y="101"/>
                    </a:lnTo>
                    <a:lnTo>
                      <a:pt x="236" y="114"/>
                    </a:lnTo>
                    <a:lnTo>
                      <a:pt x="248" y="143"/>
                    </a:lnTo>
                    <a:lnTo>
                      <a:pt x="257" y="181"/>
                    </a:lnTo>
                    <a:lnTo>
                      <a:pt x="252" y="218"/>
                    </a:lnTo>
                    <a:lnTo>
                      <a:pt x="250" y="222"/>
                    </a:lnTo>
                    <a:lnTo>
                      <a:pt x="243" y="229"/>
                    </a:lnTo>
                    <a:lnTo>
                      <a:pt x="234" y="238"/>
                    </a:lnTo>
                    <a:lnTo>
                      <a:pt x="223" y="244"/>
                    </a:lnTo>
                    <a:lnTo>
                      <a:pt x="213" y="248"/>
                    </a:lnTo>
                    <a:lnTo>
                      <a:pt x="202" y="243"/>
                    </a:lnTo>
                    <a:lnTo>
                      <a:pt x="192" y="231"/>
                    </a:lnTo>
                    <a:lnTo>
                      <a:pt x="185" y="205"/>
                    </a:lnTo>
                    <a:lnTo>
                      <a:pt x="183" y="206"/>
                    </a:lnTo>
                    <a:lnTo>
                      <a:pt x="181" y="208"/>
                    </a:lnTo>
                    <a:lnTo>
                      <a:pt x="176" y="213"/>
                    </a:lnTo>
                    <a:lnTo>
                      <a:pt x="171" y="218"/>
                    </a:lnTo>
                    <a:lnTo>
                      <a:pt x="162" y="225"/>
                    </a:lnTo>
                    <a:lnTo>
                      <a:pt x="151" y="233"/>
                    </a:lnTo>
                    <a:lnTo>
                      <a:pt x="141" y="241"/>
                    </a:lnTo>
                    <a:lnTo>
                      <a:pt x="127" y="249"/>
                    </a:lnTo>
                    <a:lnTo>
                      <a:pt x="116" y="256"/>
                    </a:lnTo>
                    <a:lnTo>
                      <a:pt x="90" y="275"/>
                    </a:lnTo>
                    <a:lnTo>
                      <a:pt x="56" y="307"/>
                    </a:lnTo>
                    <a:lnTo>
                      <a:pt x="24" y="353"/>
                    </a:lnTo>
                    <a:lnTo>
                      <a:pt x="3" y="410"/>
                    </a:lnTo>
                    <a:lnTo>
                      <a:pt x="0" y="479"/>
                    </a:lnTo>
                    <a:lnTo>
                      <a:pt x="23" y="561"/>
                    </a:lnTo>
                    <a:lnTo>
                      <a:pt x="81" y="656"/>
                    </a:lnTo>
                    <a:lnTo>
                      <a:pt x="65" y="7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06" name="Freeform 43"/>
              <p:cNvSpPr>
                <a:spLocks/>
              </p:cNvSpPr>
              <p:nvPr/>
            </p:nvSpPr>
            <p:spPr bwMode="auto">
              <a:xfrm>
                <a:off x="3622" y="2876"/>
                <a:ext cx="219" cy="335"/>
              </a:xfrm>
              <a:custGeom>
                <a:avLst/>
                <a:gdLst>
                  <a:gd name="T0" fmla="*/ 186 w 439"/>
                  <a:gd name="T1" fmla="*/ 335 h 671"/>
                  <a:gd name="T2" fmla="*/ 185 w 439"/>
                  <a:gd name="T3" fmla="*/ 327 h 671"/>
                  <a:gd name="T4" fmla="*/ 189 w 439"/>
                  <a:gd name="T5" fmla="*/ 282 h 671"/>
                  <a:gd name="T6" fmla="*/ 212 w 439"/>
                  <a:gd name="T7" fmla="*/ 247 h 671"/>
                  <a:gd name="T8" fmla="*/ 207 w 439"/>
                  <a:gd name="T9" fmla="*/ 251 h 671"/>
                  <a:gd name="T10" fmla="*/ 206 w 439"/>
                  <a:gd name="T11" fmla="*/ 251 h 671"/>
                  <a:gd name="T12" fmla="*/ 215 w 439"/>
                  <a:gd name="T13" fmla="*/ 229 h 671"/>
                  <a:gd name="T14" fmla="*/ 219 w 439"/>
                  <a:gd name="T15" fmla="*/ 192 h 671"/>
                  <a:gd name="T16" fmla="*/ 205 w 439"/>
                  <a:gd name="T17" fmla="*/ 144 h 671"/>
                  <a:gd name="T18" fmla="*/ 187 w 439"/>
                  <a:gd name="T19" fmla="*/ 115 h 671"/>
                  <a:gd name="T20" fmla="*/ 194 w 439"/>
                  <a:gd name="T21" fmla="*/ 91 h 671"/>
                  <a:gd name="T22" fmla="*/ 190 w 439"/>
                  <a:gd name="T23" fmla="*/ 54 h 671"/>
                  <a:gd name="T24" fmla="*/ 160 w 439"/>
                  <a:gd name="T25" fmla="*/ 16 h 671"/>
                  <a:gd name="T26" fmla="*/ 129 w 439"/>
                  <a:gd name="T27" fmla="*/ 0 h 671"/>
                  <a:gd name="T28" fmla="*/ 122 w 439"/>
                  <a:gd name="T29" fmla="*/ 12 h 671"/>
                  <a:gd name="T30" fmla="*/ 132 w 439"/>
                  <a:gd name="T31" fmla="*/ 29 h 671"/>
                  <a:gd name="T32" fmla="*/ 132 w 439"/>
                  <a:gd name="T33" fmla="*/ 63 h 671"/>
                  <a:gd name="T34" fmla="*/ 115 w 439"/>
                  <a:gd name="T35" fmla="*/ 49 h 671"/>
                  <a:gd name="T36" fmla="*/ 106 w 439"/>
                  <a:gd name="T37" fmla="*/ 47 h 671"/>
                  <a:gd name="T38" fmla="*/ 115 w 439"/>
                  <a:gd name="T39" fmla="*/ 67 h 671"/>
                  <a:gd name="T40" fmla="*/ 117 w 439"/>
                  <a:gd name="T41" fmla="*/ 102 h 671"/>
                  <a:gd name="T42" fmla="*/ 113 w 439"/>
                  <a:gd name="T43" fmla="*/ 107 h 671"/>
                  <a:gd name="T44" fmla="*/ 105 w 439"/>
                  <a:gd name="T45" fmla="*/ 115 h 671"/>
                  <a:gd name="T46" fmla="*/ 94 w 439"/>
                  <a:gd name="T47" fmla="*/ 115 h 671"/>
                  <a:gd name="T48" fmla="*/ 86 w 439"/>
                  <a:gd name="T49" fmla="*/ 96 h 671"/>
                  <a:gd name="T50" fmla="*/ 84 w 439"/>
                  <a:gd name="T51" fmla="*/ 98 h 671"/>
                  <a:gd name="T52" fmla="*/ 79 w 439"/>
                  <a:gd name="T53" fmla="*/ 102 h 671"/>
                  <a:gd name="T54" fmla="*/ 70 w 439"/>
                  <a:gd name="T55" fmla="*/ 109 h 671"/>
                  <a:gd name="T56" fmla="*/ 59 w 439"/>
                  <a:gd name="T57" fmla="*/ 117 h 671"/>
                  <a:gd name="T58" fmla="*/ 42 w 439"/>
                  <a:gd name="T59" fmla="*/ 129 h 671"/>
                  <a:gd name="T60" fmla="*/ 11 w 439"/>
                  <a:gd name="T61" fmla="*/ 165 h 671"/>
                  <a:gd name="T62" fmla="*/ 0 w 439"/>
                  <a:gd name="T63" fmla="*/ 224 h 671"/>
                  <a:gd name="T64" fmla="*/ 37 w 439"/>
                  <a:gd name="T65" fmla="*/ 306 h 671"/>
                  <a:gd name="T66" fmla="*/ 30 w 439"/>
                  <a:gd name="T67" fmla="*/ 331 h 6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39"/>
                  <a:gd name="T103" fmla="*/ 0 h 671"/>
                  <a:gd name="T104" fmla="*/ 439 w 439"/>
                  <a:gd name="T105" fmla="*/ 671 h 67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39" h="671">
                    <a:moveTo>
                      <a:pt x="60" y="662"/>
                    </a:moveTo>
                    <a:lnTo>
                      <a:pt x="372" y="671"/>
                    </a:lnTo>
                    <a:lnTo>
                      <a:pt x="370" y="655"/>
                    </a:lnTo>
                    <a:lnTo>
                      <a:pt x="370" y="615"/>
                    </a:lnTo>
                    <a:lnTo>
                      <a:pt x="379" y="565"/>
                    </a:lnTo>
                    <a:lnTo>
                      <a:pt x="404" y="519"/>
                    </a:lnTo>
                    <a:lnTo>
                      <a:pt x="425" y="495"/>
                    </a:lnTo>
                    <a:lnTo>
                      <a:pt x="425" y="493"/>
                    </a:lnTo>
                    <a:lnTo>
                      <a:pt x="414" y="502"/>
                    </a:lnTo>
                    <a:lnTo>
                      <a:pt x="409" y="508"/>
                    </a:lnTo>
                    <a:lnTo>
                      <a:pt x="412" y="502"/>
                    </a:lnTo>
                    <a:lnTo>
                      <a:pt x="421" y="485"/>
                    </a:lnTo>
                    <a:lnTo>
                      <a:pt x="430" y="459"/>
                    </a:lnTo>
                    <a:lnTo>
                      <a:pt x="439" y="425"/>
                    </a:lnTo>
                    <a:lnTo>
                      <a:pt x="439" y="385"/>
                    </a:lnTo>
                    <a:lnTo>
                      <a:pt x="432" y="338"/>
                    </a:lnTo>
                    <a:lnTo>
                      <a:pt x="411" y="289"/>
                    </a:lnTo>
                    <a:lnTo>
                      <a:pt x="372" y="238"/>
                    </a:lnTo>
                    <a:lnTo>
                      <a:pt x="375" y="231"/>
                    </a:lnTo>
                    <a:lnTo>
                      <a:pt x="382" y="212"/>
                    </a:lnTo>
                    <a:lnTo>
                      <a:pt x="388" y="183"/>
                    </a:lnTo>
                    <a:lnTo>
                      <a:pt x="390" y="148"/>
                    </a:lnTo>
                    <a:lnTo>
                      <a:pt x="381" y="109"/>
                    </a:lnTo>
                    <a:lnTo>
                      <a:pt x="360" y="70"/>
                    </a:lnTo>
                    <a:lnTo>
                      <a:pt x="321" y="33"/>
                    </a:lnTo>
                    <a:lnTo>
                      <a:pt x="259" y="0"/>
                    </a:lnTo>
                    <a:lnTo>
                      <a:pt x="245" y="25"/>
                    </a:lnTo>
                    <a:lnTo>
                      <a:pt x="252" y="35"/>
                    </a:lnTo>
                    <a:lnTo>
                      <a:pt x="264" y="59"/>
                    </a:lnTo>
                    <a:lnTo>
                      <a:pt x="272" y="92"/>
                    </a:lnTo>
                    <a:lnTo>
                      <a:pt x="264" y="127"/>
                    </a:lnTo>
                    <a:lnTo>
                      <a:pt x="231" y="98"/>
                    </a:lnTo>
                    <a:lnTo>
                      <a:pt x="212" y="95"/>
                    </a:lnTo>
                    <a:lnTo>
                      <a:pt x="219" y="106"/>
                    </a:lnTo>
                    <a:lnTo>
                      <a:pt x="231" y="134"/>
                    </a:lnTo>
                    <a:lnTo>
                      <a:pt x="240" y="171"/>
                    </a:lnTo>
                    <a:lnTo>
                      <a:pt x="235" y="205"/>
                    </a:lnTo>
                    <a:lnTo>
                      <a:pt x="233" y="209"/>
                    </a:lnTo>
                    <a:lnTo>
                      <a:pt x="227" y="215"/>
                    </a:lnTo>
                    <a:lnTo>
                      <a:pt x="219" y="223"/>
                    </a:lnTo>
                    <a:lnTo>
                      <a:pt x="210" y="230"/>
                    </a:lnTo>
                    <a:lnTo>
                      <a:pt x="199" y="234"/>
                    </a:lnTo>
                    <a:lnTo>
                      <a:pt x="189" y="230"/>
                    </a:lnTo>
                    <a:lnTo>
                      <a:pt x="180" y="216"/>
                    </a:lnTo>
                    <a:lnTo>
                      <a:pt x="173" y="193"/>
                    </a:lnTo>
                    <a:lnTo>
                      <a:pt x="171" y="194"/>
                    </a:lnTo>
                    <a:lnTo>
                      <a:pt x="169" y="196"/>
                    </a:lnTo>
                    <a:lnTo>
                      <a:pt x="164" y="201"/>
                    </a:lnTo>
                    <a:lnTo>
                      <a:pt x="159" y="205"/>
                    </a:lnTo>
                    <a:lnTo>
                      <a:pt x="152" y="212"/>
                    </a:lnTo>
                    <a:lnTo>
                      <a:pt x="141" y="219"/>
                    </a:lnTo>
                    <a:lnTo>
                      <a:pt x="131" y="226"/>
                    </a:lnTo>
                    <a:lnTo>
                      <a:pt x="118" y="234"/>
                    </a:lnTo>
                    <a:lnTo>
                      <a:pt x="108" y="239"/>
                    </a:lnTo>
                    <a:lnTo>
                      <a:pt x="85" y="259"/>
                    </a:lnTo>
                    <a:lnTo>
                      <a:pt x="53" y="288"/>
                    </a:lnTo>
                    <a:lnTo>
                      <a:pt x="23" y="330"/>
                    </a:lnTo>
                    <a:lnTo>
                      <a:pt x="4" y="384"/>
                    </a:lnTo>
                    <a:lnTo>
                      <a:pt x="0" y="449"/>
                    </a:lnTo>
                    <a:lnTo>
                      <a:pt x="20" y="525"/>
                    </a:lnTo>
                    <a:lnTo>
                      <a:pt x="74" y="613"/>
                    </a:lnTo>
                    <a:lnTo>
                      <a:pt x="60" y="662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07" name="Freeform 44"/>
              <p:cNvSpPr>
                <a:spLocks/>
              </p:cNvSpPr>
              <p:nvPr/>
            </p:nvSpPr>
            <p:spPr bwMode="auto">
              <a:xfrm>
                <a:off x="3647" y="3045"/>
                <a:ext cx="136" cy="138"/>
              </a:xfrm>
              <a:custGeom>
                <a:avLst/>
                <a:gdLst>
                  <a:gd name="T0" fmla="*/ 22 w 272"/>
                  <a:gd name="T1" fmla="*/ 118 h 277"/>
                  <a:gd name="T2" fmla="*/ 37 w 272"/>
                  <a:gd name="T3" fmla="*/ 127 h 277"/>
                  <a:gd name="T4" fmla="*/ 63 w 272"/>
                  <a:gd name="T5" fmla="*/ 136 h 277"/>
                  <a:gd name="T6" fmla="*/ 101 w 272"/>
                  <a:gd name="T7" fmla="*/ 138 h 277"/>
                  <a:gd name="T8" fmla="*/ 125 w 272"/>
                  <a:gd name="T9" fmla="*/ 132 h 277"/>
                  <a:gd name="T10" fmla="*/ 135 w 272"/>
                  <a:gd name="T11" fmla="*/ 110 h 277"/>
                  <a:gd name="T12" fmla="*/ 135 w 272"/>
                  <a:gd name="T13" fmla="*/ 90 h 277"/>
                  <a:gd name="T14" fmla="*/ 132 w 272"/>
                  <a:gd name="T15" fmla="*/ 91 h 277"/>
                  <a:gd name="T16" fmla="*/ 124 w 272"/>
                  <a:gd name="T17" fmla="*/ 104 h 277"/>
                  <a:gd name="T18" fmla="*/ 109 w 272"/>
                  <a:gd name="T19" fmla="*/ 121 h 277"/>
                  <a:gd name="T20" fmla="*/ 110 w 272"/>
                  <a:gd name="T21" fmla="*/ 98 h 277"/>
                  <a:gd name="T22" fmla="*/ 125 w 272"/>
                  <a:gd name="T23" fmla="*/ 75 h 277"/>
                  <a:gd name="T24" fmla="*/ 135 w 272"/>
                  <a:gd name="T25" fmla="*/ 41 h 277"/>
                  <a:gd name="T26" fmla="*/ 125 w 272"/>
                  <a:gd name="T27" fmla="*/ 11 h 277"/>
                  <a:gd name="T28" fmla="*/ 107 w 272"/>
                  <a:gd name="T29" fmla="*/ 4 h 277"/>
                  <a:gd name="T30" fmla="*/ 111 w 272"/>
                  <a:gd name="T31" fmla="*/ 24 h 277"/>
                  <a:gd name="T32" fmla="*/ 107 w 272"/>
                  <a:gd name="T33" fmla="*/ 33 h 277"/>
                  <a:gd name="T34" fmla="*/ 101 w 272"/>
                  <a:gd name="T35" fmla="*/ 24 h 277"/>
                  <a:gd name="T36" fmla="*/ 90 w 272"/>
                  <a:gd name="T37" fmla="*/ 14 h 277"/>
                  <a:gd name="T38" fmla="*/ 75 w 272"/>
                  <a:gd name="T39" fmla="*/ 8 h 277"/>
                  <a:gd name="T40" fmla="*/ 70 w 272"/>
                  <a:gd name="T41" fmla="*/ 12 h 277"/>
                  <a:gd name="T42" fmla="*/ 80 w 272"/>
                  <a:gd name="T43" fmla="*/ 40 h 277"/>
                  <a:gd name="T44" fmla="*/ 76 w 272"/>
                  <a:gd name="T45" fmla="*/ 61 h 277"/>
                  <a:gd name="T46" fmla="*/ 67 w 272"/>
                  <a:gd name="T47" fmla="*/ 48 h 277"/>
                  <a:gd name="T48" fmla="*/ 60 w 272"/>
                  <a:gd name="T49" fmla="*/ 52 h 277"/>
                  <a:gd name="T50" fmla="*/ 58 w 272"/>
                  <a:gd name="T51" fmla="*/ 82 h 277"/>
                  <a:gd name="T52" fmla="*/ 49 w 272"/>
                  <a:gd name="T53" fmla="*/ 95 h 277"/>
                  <a:gd name="T54" fmla="*/ 41 w 272"/>
                  <a:gd name="T55" fmla="*/ 93 h 277"/>
                  <a:gd name="T56" fmla="*/ 31 w 272"/>
                  <a:gd name="T57" fmla="*/ 87 h 277"/>
                  <a:gd name="T58" fmla="*/ 23 w 272"/>
                  <a:gd name="T59" fmla="*/ 73 h 277"/>
                  <a:gd name="T60" fmla="*/ 20 w 272"/>
                  <a:gd name="T61" fmla="*/ 63 h 277"/>
                  <a:gd name="T62" fmla="*/ 15 w 272"/>
                  <a:gd name="T63" fmla="*/ 69 h 277"/>
                  <a:gd name="T64" fmla="*/ 13 w 272"/>
                  <a:gd name="T65" fmla="*/ 72 h 277"/>
                  <a:gd name="T66" fmla="*/ 8 w 272"/>
                  <a:gd name="T67" fmla="*/ 61 h 277"/>
                  <a:gd name="T68" fmla="*/ 8 w 272"/>
                  <a:gd name="T69" fmla="*/ 54 h 277"/>
                  <a:gd name="T70" fmla="*/ 3 w 272"/>
                  <a:gd name="T71" fmla="*/ 63 h 277"/>
                  <a:gd name="T72" fmla="*/ 0 w 272"/>
                  <a:gd name="T73" fmla="*/ 80 h 277"/>
                  <a:gd name="T74" fmla="*/ 9 w 272"/>
                  <a:gd name="T75" fmla="*/ 104 h 277"/>
                  <a:gd name="T76" fmla="*/ 20 w 272"/>
                  <a:gd name="T77" fmla="*/ 117 h 27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72"/>
                  <a:gd name="T118" fmla="*/ 0 h 277"/>
                  <a:gd name="T119" fmla="*/ 272 w 272"/>
                  <a:gd name="T120" fmla="*/ 277 h 27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72" h="277">
                    <a:moveTo>
                      <a:pt x="39" y="235"/>
                    </a:moveTo>
                    <a:lnTo>
                      <a:pt x="43" y="237"/>
                    </a:lnTo>
                    <a:lnTo>
                      <a:pt x="53" y="245"/>
                    </a:lnTo>
                    <a:lnTo>
                      <a:pt x="73" y="254"/>
                    </a:lnTo>
                    <a:lnTo>
                      <a:pt x="95" y="263"/>
                    </a:lnTo>
                    <a:lnTo>
                      <a:pt x="125" y="273"/>
                    </a:lnTo>
                    <a:lnTo>
                      <a:pt x="161" y="277"/>
                    </a:lnTo>
                    <a:lnTo>
                      <a:pt x="201" y="277"/>
                    </a:lnTo>
                    <a:lnTo>
                      <a:pt x="245" y="269"/>
                    </a:lnTo>
                    <a:lnTo>
                      <a:pt x="250" y="265"/>
                    </a:lnTo>
                    <a:lnTo>
                      <a:pt x="261" y="249"/>
                    </a:lnTo>
                    <a:lnTo>
                      <a:pt x="270" y="221"/>
                    </a:lnTo>
                    <a:lnTo>
                      <a:pt x="272" y="183"/>
                    </a:lnTo>
                    <a:lnTo>
                      <a:pt x="270" y="181"/>
                    </a:lnTo>
                    <a:lnTo>
                      <a:pt x="268" y="179"/>
                    </a:lnTo>
                    <a:lnTo>
                      <a:pt x="263" y="183"/>
                    </a:lnTo>
                    <a:lnTo>
                      <a:pt x="254" y="194"/>
                    </a:lnTo>
                    <a:lnTo>
                      <a:pt x="247" y="209"/>
                    </a:lnTo>
                    <a:lnTo>
                      <a:pt x="231" y="234"/>
                    </a:lnTo>
                    <a:lnTo>
                      <a:pt x="217" y="242"/>
                    </a:lnTo>
                    <a:lnTo>
                      <a:pt x="213" y="203"/>
                    </a:lnTo>
                    <a:lnTo>
                      <a:pt x="219" y="196"/>
                    </a:lnTo>
                    <a:lnTo>
                      <a:pt x="233" y="178"/>
                    </a:lnTo>
                    <a:lnTo>
                      <a:pt x="249" y="151"/>
                    </a:lnTo>
                    <a:lnTo>
                      <a:pt x="263" y="119"/>
                    </a:lnTo>
                    <a:lnTo>
                      <a:pt x="270" y="83"/>
                    </a:lnTo>
                    <a:lnTo>
                      <a:pt x="268" y="50"/>
                    </a:lnTo>
                    <a:lnTo>
                      <a:pt x="249" y="22"/>
                    </a:lnTo>
                    <a:lnTo>
                      <a:pt x="210" y="0"/>
                    </a:lnTo>
                    <a:lnTo>
                      <a:pt x="213" y="8"/>
                    </a:lnTo>
                    <a:lnTo>
                      <a:pt x="221" y="25"/>
                    </a:lnTo>
                    <a:lnTo>
                      <a:pt x="222" y="48"/>
                    </a:lnTo>
                    <a:lnTo>
                      <a:pt x="215" y="69"/>
                    </a:lnTo>
                    <a:lnTo>
                      <a:pt x="213" y="66"/>
                    </a:lnTo>
                    <a:lnTo>
                      <a:pt x="208" y="58"/>
                    </a:lnTo>
                    <a:lnTo>
                      <a:pt x="201" y="48"/>
                    </a:lnTo>
                    <a:lnTo>
                      <a:pt x="192" y="38"/>
                    </a:lnTo>
                    <a:lnTo>
                      <a:pt x="180" y="28"/>
                    </a:lnTo>
                    <a:lnTo>
                      <a:pt x="166" y="20"/>
                    </a:lnTo>
                    <a:lnTo>
                      <a:pt x="150" y="16"/>
                    </a:lnTo>
                    <a:lnTo>
                      <a:pt x="132" y="19"/>
                    </a:lnTo>
                    <a:lnTo>
                      <a:pt x="140" y="25"/>
                    </a:lnTo>
                    <a:lnTo>
                      <a:pt x="152" y="47"/>
                    </a:lnTo>
                    <a:lnTo>
                      <a:pt x="159" y="81"/>
                    </a:lnTo>
                    <a:lnTo>
                      <a:pt x="154" y="128"/>
                    </a:lnTo>
                    <a:lnTo>
                      <a:pt x="152" y="122"/>
                    </a:lnTo>
                    <a:lnTo>
                      <a:pt x="145" y="110"/>
                    </a:lnTo>
                    <a:lnTo>
                      <a:pt x="134" y="97"/>
                    </a:lnTo>
                    <a:lnTo>
                      <a:pt x="118" y="93"/>
                    </a:lnTo>
                    <a:lnTo>
                      <a:pt x="120" y="104"/>
                    </a:lnTo>
                    <a:lnTo>
                      <a:pt x="120" y="132"/>
                    </a:lnTo>
                    <a:lnTo>
                      <a:pt x="115" y="164"/>
                    </a:lnTo>
                    <a:lnTo>
                      <a:pt x="99" y="191"/>
                    </a:lnTo>
                    <a:lnTo>
                      <a:pt x="97" y="191"/>
                    </a:lnTo>
                    <a:lnTo>
                      <a:pt x="90" y="189"/>
                    </a:lnTo>
                    <a:lnTo>
                      <a:pt x="81" y="187"/>
                    </a:lnTo>
                    <a:lnTo>
                      <a:pt x="71" y="183"/>
                    </a:lnTo>
                    <a:lnTo>
                      <a:pt x="62" y="175"/>
                    </a:lnTo>
                    <a:lnTo>
                      <a:pt x="51" y="163"/>
                    </a:lnTo>
                    <a:lnTo>
                      <a:pt x="46" y="146"/>
                    </a:lnTo>
                    <a:lnTo>
                      <a:pt x="43" y="124"/>
                    </a:lnTo>
                    <a:lnTo>
                      <a:pt x="39" y="126"/>
                    </a:lnTo>
                    <a:lnTo>
                      <a:pt x="34" y="130"/>
                    </a:lnTo>
                    <a:lnTo>
                      <a:pt x="29" y="138"/>
                    </a:lnTo>
                    <a:lnTo>
                      <a:pt x="29" y="147"/>
                    </a:lnTo>
                    <a:lnTo>
                      <a:pt x="25" y="144"/>
                    </a:lnTo>
                    <a:lnTo>
                      <a:pt x="20" y="135"/>
                    </a:lnTo>
                    <a:lnTo>
                      <a:pt x="16" y="122"/>
                    </a:lnTo>
                    <a:lnTo>
                      <a:pt x="18" y="106"/>
                    </a:lnTo>
                    <a:lnTo>
                      <a:pt x="16" y="109"/>
                    </a:lnTo>
                    <a:lnTo>
                      <a:pt x="11" y="115"/>
                    </a:lnTo>
                    <a:lnTo>
                      <a:pt x="6" y="127"/>
                    </a:lnTo>
                    <a:lnTo>
                      <a:pt x="2" y="142"/>
                    </a:lnTo>
                    <a:lnTo>
                      <a:pt x="0" y="160"/>
                    </a:lnTo>
                    <a:lnTo>
                      <a:pt x="6" y="183"/>
                    </a:lnTo>
                    <a:lnTo>
                      <a:pt x="18" y="208"/>
                    </a:lnTo>
                    <a:lnTo>
                      <a:pt x="39" y="235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08" name="Freeform 45"/>
              <p:cNvSpPr>
                <a:spLocks/>
              </p:cNvSpPr>
              <p:nvPr/>
            </p:nvSpPr>
            <p:spPr bwMode="auto">
              <a:xfrm>
                <a:off x="3677" y="2973"/>
                <a:ext cx="5" cy="3"/>
              </a:xfrm>
              <a:custGeom>
                <a:avLst/>
                <a:gdLst>
                  <a:gd name="T0" fmla="*/ 0 w 11"/>
                  <a:gd name="T1" fmla="*/ 0 h 5"/>
                  <a:gd name="T2" fmla="*/ 5 w 11"/>
                  <a:gd name="T3" fmla="*/ 3 h 5"/>
                  <a:gd name="T4" fmla="*/ 5 w 11"/>
                  <a:gd name="T5" fmla="*/ 3 h 5"/>
                  <a:gd name="T6" fmla="*/ 4 w 11"/>
                  <a:gd name="T7" fmla="*/ 2 h 5"/>
                  <a:gd name="T8" fmla="*/ 3 w 11"/>
                  <a:gd name="T9" fmla="*/ 1 h 5"/>
                  <a:gd name="T10" fmla="*/ 2 w 11"/>
                  <a:gd name="T11" fmla="*/ 1 h 5"/>
                  <a:gd name="T12" fmla="*/ 0 w 11"/>
                  <a:gd name="T13" fmla="*/ 0 h 5"/>
                  <a:gd name="T14" fmla="*/ 0 w 11"/>
                  <a:gd name="T15" fmla="*/ 0 h 5"/>
                  <a:gd name="T16" fmla="*/ 0 w 11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5"/>
                  <a:gd name="T29" fmla="*/ 11 w 11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5">
                    <a:moveTo>
                      <a:pt x="0" y="0"/>
                    </a:moveTo>
                    <a:lnTo>
                      <a:pt x="11" y="5"/>
                    </a:lnTo>
                    <a:lnTo>
                      <a:pt x="9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09" name="Freeform 46"/>
              <p:cNvSpPr>
                <a:spLocks/>
              </p:cNvSpPr>
              <p:nvPr/>
            </p:nvSpPr>
            <p:spPr bwMode="auto">
              <a:xfrm>
                <a:off x="2352" y="2592"/>
                <a:ext cx="1341" cy="776"/>
              </a:xfrm>
              <a:custGeom>
                <a:avLst/>
                <a:gdLst>
                  <a:gd name="T0" fmla="*/ 658 w 2682"/>
                  <a:gd name="T1" fmla="*/ 718 h 1551"/>
                  <a:gd name="T2" fmla="*/ 738 w 2682"/>
                  <a:gd name="T3" fmla="*/ 747 h 1551"/>
                  <a:gd name="T4" fmla="*/ 839 w 2682"/>
                  <a:gd name="T5" fmla="*/ 744 h 1551"/>
                  <a:gd name="T6" fmla="*/ 868 w 2682"/>
                  <a:gd name="T7" fmla="*/ 738 h 1551"/>
                  <a:gd name="T8" fmla="*/ 779 w 2682"/>
                  <a:gd name="T9" fmla="*/ 681 h 1551"/>
                  <a:gd name="T10" fmla="*/ 791 w 2682"/>
                  <a:gd name="T11" fmla="*/ 588 h 1551"/>
                  <a:gd name="T12" fmla="*/ 816 w 2682"/>
                  <a:gd name="T13" fmla="*/ 531 h 1551"/>
                  <a:gd name="T14" fmla="*/ 779 w 2682"/>
                  <a:gd name="T15" fmla="*/ 423 h 1551"/>
                  <a:gd name="T16" fmla="*/ 815 w 2682"/>
                  <a:gd name="T17" fmla="*/ 343 h 1551"/>
                  <a:gd name="T18" fmla="*/ 970 w 2682"/>
                  <a:gd name="T19" fmla="*/ 339 h 1551"/>
                  <a:gd name="T20" fmla="*/ 1030 w 2682"/>
                  <a:gd name="T21" fmla="*/ 347 h 1551"/>
                  <a:gd name="T22" fmla="*/ 1137 w 2682"/>
                  <a:gd name="T23" fmla="*/ 369 h 1551"/>
                  <a:gd name="T24" fmla="*/ 1280 w 2682"/>
                  <a:gd name="T25" fmla="*/ 405 h 1551"/>
                  <a:gd name="T26" fmla="*/ 1253 w 2682"/>
                  <a:gd name="T27" fmla="*/ 383 h 1551"/>
                  <a:gd name="T28" fmla="*/ 1250 w 2682"/>
                  <a:gd name="T29" fmla="*/ 373 h 1551"/>
                  <a:gd name="T30" fmla="*/ 1303 w 2682"/>
                  <a:gd name="T31" fmla="*/ 378 h 1551"/>
                  <a:gd name="T32" fmla="*/ 1271 w 2682"/>
                  <a:gd name="T33" fmla="*/ 360 h 1551"/>
                  <a:gd name="T34" fmla="*/ 1338 w 2682"/>
                  <a:gd name="T35" fmla="*/ 366 h 1551"/>
                  <a:gd name="T36" fmla="*/ 1273 w 2682"/>
                  <a:gd name="T37" fmla="*/ 349 h 1551"/>
                  <a:gd name="T38" fmla="*/ 1263 w 2682"/>
                  <a:gd name="T39" fmla="*/ 339 h 1551"/>
                  <a:gd name="T40" fmla="*/ 1030 w 2682"/>
                  <a:gd name="T41" fmla="*/ 323 h 1551"/>
                  <a:gd name="T42" fmla="*/ 980 w 2682"/>
                  <a:gd name="T43" fmla="*/ 317 h 1551"/>
                  <a:gd name="T44" fmla="*/ 942 w 2682"/>
                  <a:gd name="T45" fmla="*/ 300 h 1551"/>
                  <a:gd name="T46" fmla="*/ 911 w 2682"/>
                  <a:gd name="T47" fmla="*/ 307 h 1551"/>
                  <a:gd name="T48" fmla="*/ 786 w 2682"/>
                  <a:gd name="T49" fmla="*/ 269 h 1551"/>
                  <a:gd name="T50" fmla="*/ 802 w 2682"/>
                  <a:gd name="T51" fmla="*/ 178 h 1551"/>
                  <a:gd name="T52" fmla="*/ 816 w 2682"/>
                  <a:gd name="T53" fmla="*/ 124 h 1551"/>
                  <a:gd name="T54" fmla="*/ 859 w 2682"/>
                  <a:gd name="T55" fmla="*/ 60 h 1551"/>
                  <a:gd name="T56" fmla="*/ 833 w 2682"/>
                  <a:gd name="T57" fmla="*/ 42 h 1551"/>
                  <a:gd name="T58" fmla="*/ 787 w 2682"/>
                  <a:gd name="T59" fmla="*/ 23 h 1551"/>
                  <a:gd name="T60" fmla="*/ 732 w 2682"/>
                  <a:gd name="T61" fmla="*/ 31 h 1551"/>
                  <a:gd name="T62" fmla="*/ 701 w 2682"/>
                  <a:gd name="T63" fmla="*/ 77 h 1551"/>
                  <a:gd name="T64" fmla="*/ 655 w 2682"/>
                  <a:gd name="T65" fmla="*/ 110 h 1551"/>
                  <a:gd name="T66" fmla="*/ 707 w 2682"/>
                  <a:gd name="T67" fmla="*/ 110 h 1551"/>
                  <a:gd name="T68" fmla="*/ 702 w 2682"/>
                  <a:gd name="T69" fmla="*/ 129 h 1551"/>
                  <a:gd name="T70" fmla="*/ 658 w 2682"/>
                  <a:gd name="T71" fmla="*/ 160 h 1551"/>
                  <a:gd name="T72" fmla="*/ 625 w 2682"/>
                  <a:gd name="T73" fmla="*/ 305 h 1551"/>
                  <a:gd name="T74" fmla="*/ 492 w 2682"/>
                  <a:gd name="T75" fmla="*/ 318 h 1551"/>
                  <a:gd name="T76" fmla="*/ 340 w 2682"/>
                  <a:gd name="T77" fmla="*/ 364 h 1551"/>
                  <a:gd name="T78" fmla="*/ 262 w 2682"/>
                  <a:gd name="T79" fmla="*/ 405 h 1551"/>
                  <a:gd name="T80" fmla="*/ 174 w 2682"/>
                  <a:gd name="T81" fmla="*/ 471 h 1551"/>
                  <a:gd name="T82" fmla="*/ 88 w 2682"/>
                  <a:gd name="T83" fmla="*/ 570 h 1551"/>
                  <a:gd name="T84" fmla="*/ 13 w 2682"/>
                  <a:gd name="T85" fmla="*/ 654 h 1551"/>
                  <a:gd name="T86" fmla="*/ 96 w 2682"/>
                  <a:gd name="T87" fmla="*/ 615 h 1551"/>
                  <a:gd name="T88" fmla="*/ 163 w 2682"/>
                  <a:gd name="T89" fmla="*/ 553 h 1551"/>
                  <a:gd name="T90" fmla="*/ 176 w 2682"/>
                  <a:gd name="T91" fmla="*/ 537 h 1551"/>
                  <a:gd name="T92" fmla="*/ 254 w 2682"/>
                  <a:gd name="T93" fmla="*/ 455 h 1551"/>
                  <a:gd name="T94" fmla="*/ 322 w 2682"/>
                  <a:gd name="T95" fmla="*/ 414 h 1551"/>
                  <a:gd name="T96" fmla="*/ 348 w 2682"/>
                  <a:gd name="T97" fmla="*/ 399 h 1551"/>
                  <a:gd name="T98" fmla="*/ 481 w 2682"/>
                  <a:gd name="T99" fmla="*/ 353 h 1551"/>
                  <a:gd name="T100" fmla="*/ 604 w 2682"/>
                  <a:gd name="T101" fmla="*/ 338 h 1551"/>
                  <a:gd name="T102" fmla="*/ 612 w 2682"/>
                  <a:gd name="T103" fmla="*/ 411 h 1551"/>
                  <a:gd name="T104" fmla="*/ 610 w 2682"/>
                  <a:gd name="T105" fmla="*/ 681 h 1551"/>
                  <a:gd name="T106" fmla="*/ 65 w 2682"/>
                  <a:gd name="T107" fmla="*/ 711 h 1551"/>
                  <a:gd name="T108" fmla="*/ 52 w 2682"/>
                  <a:gd name="T109" fmla="*/ 717 h 1551"/>
                  <a:gd name="T110" fmla="*/ 27 w 2682"/>
                  <a:gd name="T111" fmla="*/ 730 h 1551"/>
                  <a:gd name="T112" fmla="*/ 33 w 2682"/>
                  <a:gd name="T113" fmla="*/ 754 h 1551"/>
                  <a:gd name="T114" fmla="*/ 239 w 2682"/>
                  <a:gd name="T115" fmla="*/ 769 h 1551"/>
                  <a:gd name="T116" fmla="*/ 552 w 2682"/>
                  <a:gd name="T117" fmla="*/ 756 h 1551"/>
                  <a:gd name="T118" fmla="*/ 671 w 2682"/>
                  <a:gd name="T119" fmla="*/ 730 h 155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682"/>
                  <a:gd name="T181" fmla="*/ 0 h 1551"/>
                  <a:gd name="T182" fmla="*/ 2682 w 2682"/>
                  <a:gd name="T183" fmla="*/ 1551 h 155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682" h="1551">
                    <a:moveTo>
                      <a:pt x="1342" y="1460"/>
                    </a:moveTo>
                    <a:lnTo>
                      <a:pt x="944" y="1451"/>
                    </a:lnTo>
                    <a:lnTo>
                      <a:pt x="1127" y="1436"/>
                    </a:lnTo>
                    <a:lnTo>
                      <a:pt x="1284" y="1422"/>
                    </a:lnTo>
                    <a:lnTo>
                      <a:pt x="1305" y="1420"/>
                    </a:lnTo>
                    <a:lnTo>
                      <a:pt x="1315" y="1436"/>
                    </a:lnTo>
                    <a:lnTo>
                      <a:pt x="1337" y="1436"/>
                    </a:lnTo>
                    <a:lnTo>
                      <a:pt x="1342" y="1460"/>
                    </a:lnTo>
                    <a:lnTo>
                      <a:pt x="1335" y="1499"/>
                    </a:lnTo>
                    <a:lnTo>
                      <a:pt x="1370" y="1498"/>
                    </a:lnTo>
                    <a:lnTo>
                      <a:pt x="1405" y="1496"/>
                    </a:lnTo>
                    <a:lnTo>
                      <a:pt x="1440" y="1494"/>
                    </a:lnTo>
                    <a:lnTo>
                      <a:pt x="1476" y="1493"/>
                    </a:lnTo>
                    <a:lnTo>
                      <a:pt x="1509" y="1492"/>
                    </a:lnTo>
                    <a:lnTo>
                      <a:pt x="1543" y="1491"/>
                    </a:lnTo>
                    <a:lnTo>
                      <a:pt x="1574" y="1491"/>
                    </a:lnTo>
                    <a:lnTo>
                      <a:pt x="1602" y="1490"/>
                    </a:lnTo>
                    <a:lnTo>
                      <a:pt x="1631" y="1488"/>
                    </a:lnTo>
                    <a:lnTo>
                      <a:pt x="1655" y="1488"/>
                    </a:lnTo>
                    <a:lnTo>
                      <a:pt x="1678" y="1487"/>
                    </a:lnTo>
                    <a:lnTo>
                      <a:pt x="1696" y="1487"/>
                    </a:lnTo>
                    <a:lnTo>
                      <a:pt x="1712" y="1486"/>
                    </a:lnTo>
                    <a:lnTo>
                      <a:pt x="1724" y="1486"/>
                    </a:lnTo>
                    <a:lnTo>
                      <a:pt x="1731" y="1486"/>
                    </a:lnTo>
                    <a:lnTo>
                      <a:pt x="1733" y="1486"/>
                    </a:lnTo>
                    <a:lnTo>
                      <a:pt x="1736" y="1476"/>
                    </a:lnTo>
                    <a:lnTo>
                      <a:pt x="1726" y="1470"/>
                    </a:lnTo>
                    <a:lnTo>
                      <a:pt x="1708" y="1445"/>
                    </a:lnTo>
                    <a:lnTo>
                      <a:pt x="1564" y="1425"/>
                    </a:lnTo>
                    <a:lnTo>
                      <a:pt x="1566" y="1408"/>
                    </a:lnTo>
                    <a:lnTo>
                      <a:pt x="1564" y="1382"/>
                    </a:lnTo>
                    <a:lnTo>
                      <a:pt x="1558" y="1361"/>
                    </a:lnTo>
                    <a:lnTo>
                      <a:pt x="1557" y="1351"/>
                    </a:lnTo>
                    <a:lnTo>
                      <a:pt x="1546" y="1330"/>
                    </a:lnTo>
                    <a:lnTo>
                      <a:pt x="1544" y="1303"/>
                    </a:lnTo>
                    <a:lnTo>
                      <a:pt x="1550" y="1270"/>
                    </a:lnTo>
                    <a:lnTo>
                      <a:pt x="1558" y="1234"/>
                    </a:lnTo>
                    <a:lnTo>
                      <a:pt x="1571" y="1203"/>
                    </a:lnTo>
                    <a:lnTo>
                      <a:pt x="1581" y="1175"/>
                    </a:lnTo>
                    <a:lnTo>
                      <a:pt x="1590" y="1156"/>
                    </a:lnTo>
                    <a:lnTo>
                      <a:pt x="1594" y="1149"/>
                    </a:lnTo>
                    <a:lnTo>
                      <a:pt x="1608" y="1129"/>
                    </a:lnTo>
                    <a:lnTo>
                      <a:pt x="1620" y="1099"/>
                    </a:lnTo>
                    <a:lnTo>
                      <a:pt x="1627" y="1073"/>
                    </a:lnTo>
                    <a:lnTo>
                      <a:pt x="1631" y="1061"/>
                    </a:lnTo>
                    <a:lnTo>
                      <a:pt x="1629" y="1035"/>
                    </a:lnTo>
                    <a:lnTo>
                      <a:pt x="1618" y="1016"/>
                    </a:lnTo>
                    <a:lnTo>
                      <a:pt x="1606" y="982"/>
                    </a:lnTo>
                    <a:lnTo>
                      <a:pt x="1590" y="938"/>
                    </a:lnTo>
                    <a:lnTo>
                      <a:pt x="1574" y="892"/>
                    </a:lnTo>
                    <a:lnTo>
                      <a:pt x="1558" y="846"/>
                    </a:lnTo>
                    <a:lnTo>
                      <a:pt x="1546" y="806"/>
                    </a:lnTo>
                    <a:lnTo>
                      <a:pt x="1537" y="779"/>
                    </a:lnTo>
                    <a:lnTo>
                      <a:pt x="1534" y="769"/>
                    </a:lnTo>
                    <a:lnTo>
                      <a:pt x="1546" y="707"/>
                    </a:lnTo>
                    <a:lnTo>
                      <a:pt x="1590" y="678"/>
                    </a:lnTo>
                    <a:lnTo>
                      <a:pt x="1629" y="686"/>
                    </a:lnTo>
                    <a:lnTo>
                      <a:pt x="1654" y="660"/>
                    </a:lnTo>
                    <a:lnTo>
                      <a:pt x="1703" y="684"/>
                    </a:lnTo>
                    <a:lnTo>
                      <a:pt x="1810" y="682"/>
                    </a:lnTo>
                    <a:lnTo>
                      <a:pt x="1816" y="672"/>
                    </a:lnTo>
                    <a:lnTo>
                      <a:pt x="1824" y="678"/>
                    </a:lnTo>
                    <a:lnTo>
                      <a:pt x="1923" y="686"/>
                    </a:lnTo>
                    <a:lnTo>
                      <a:pt x="1939" y="678"/>
                    </a:lnTo>
                    <a:lnTo>
                      <a:pt x="2020" y="688"/>
                    </a:lnTo>
                    <a:lnTo>
                      <a:pt x="2030" y="699"/>
                    </a:lnTo>
                    <a:lnTo>
                      <a:pt x="2041" y="699"/>
                    </a:lnTo>
                    <a:lnTo>
                      <a:pt x="2050" y="695"/>
                    </a:lnTo>
                    <a:lnTo>
                      <a:pt x="2053" y="692"/>
                    </a:lnTo>
                    <a:lnTo>
                      <a:pt x="2059" y="694"/>
                    </a:lnTo>
                    <a:lnTo>
                      <a:pt x="2071" y="696"/>
                    </a:lnTo>
                    <a:lnTo>
                      <a:pt x="2092" y="700"/>
                    </a:lnTo>
                    <a:lnTo>
                      <a:pt x="2120" y="705"/>
                    </a:lnTo>
                    <a:lnTo>
                      <a:pt x="2152" y="712"/>
                    </a:lnTo>
                    <a:lnTo>
                      <a:pt x="2191" y="720"/>
                    </a:lnTo>
                    <a:lnTo>
                      <a:pt x="2231" y="729"/>
                    </a:lnTo>
                    <a:lnTo>
                      <a:pt x="2273" y="738"/>
                    </a:lnTo>
                    <a:lnTo>
                      <a:pt x="2319" y="747"/>
                    </a:lnTo>
                    <a:lnTo>
                      <a:pt x="2363" y="757"/>
                    </a:lnTo>
                    <a:lnTo>
                      <a:pt x="2407" y="769"/>
                    </a:lnTo>
                    <a:lnTo>
                      <a:pt x="2451" y="779"/>
                    </a:lnTo>
                    <a:lnTo>
                      <a:pt x="2490" y="789"/>
                    </a:lnTo>
                    <a:lnTo>
                      <a:pt x="2527" y="799"/>
                    </a:lnTo>
                    <a:lnTo>
                      <a:pt x="2559" y="810"/>
                    </a:lnTo>
                    <a:lnTo>
                      <a:pt x="2583" y="819"/>
                    </a:lnTo>
                    <a:lnTo>
                      <a:pt x="2462" y="756"/>
                    </a:lnTo>
                    <a:lnTo>
                      <a:pt x="2467" y="757"/>
                    </a:lnTo>
                    <a:lnTo>
                      <a:pt x="2483" y="761"/>
                    </a:lnTo>
                    <a:lnTo>
                      <a:pt x="2506" y="765"/>
                    </a:lnTo>
                    <a:lnTo>
                      <a:pt x="2534" y="770"/>
                    </a:lnTo>
                    <a:lnTo>
                      <a:pt x="2562" y="777"/>
                    </a:lnTo>
                    <a:lnTo>
                      <a:pt x="2590" y="783"/>
                    </a:lnTo>
                    <a:lnTo>
                      <a:pt x="2613" y="789"/>
                    </a:lnTo>
                    <a:lnTo>
                      <a:pt x="2631" y="795"/>
                    </a:lnTo>
                    <a:lnTo>
                      <a:pt x="2499" y="745"/>
                    </a:lnTo>
                    <a:lnTo>
                      <a:pt x="2504" y="745"/>
                    </a:lnTo>
                    <a:lnTo>
                      <a:pt x="2516" y="746"/>
                    </a:lnTo>
                    <a:lnTo>
                      <a:pt x="2534" y="747"/>
                    </a:lnTo>
                    <a:lnTo>
                      <a:pt x="2557" y="749"/>
                    </a:lnTo>
                    <a:lnTo>
                      <a:pt x="2582" y="752"/>
                    </a:lnTo>
                    <a:lnTo>
                      <a:pt x="2606" y="755"/>
                    </a:lnTo>
                    <a:lnTo>
                      <a:pt x="2631" y="758"/>
                    </a:lnTo>
                    <a:lnTo>
                      <a:pt x="2650" y="763"/>
                    </a:lnTo>
                    <a:lnTo>
                      <a:pt x="2525" y="720"/>
                    </a:lnTo>
                    <a:lnTo>
                      <a:pt x="2529" y="720"/>
                    </a:lnTo>
                    <a:lnTo>
                      <a:pt x="2541" y="720"/>
                    </a:lnTo>
                    <a:lnTo>
                      <a:pt x="2559" y="721"/>
                    </a:lnTo>
                    <a:lnTo>
                      <a:pt x="2580" y="722"/>
                    </a:lnTo>
                    <a:lnTo>
                      <a:pt x="2604" y="723"/>
                    </a:lnTo>
                    <a:lnTo>
                      <a:pt x="2629" y="725"/>
                    </a:lnTo>
                    <a:lnTo>
                      <a:pt x="2654" y="728"/>
                    </a:lnTo>
                    <a:lnTo>
                      <a:pt x="2675" y="731"/>
                    </a:lnTo>
                    <a:lnTo>
                      <a:pt x="2509" y="697"/>
                    </a:lnTo>
                    <a:lnTo>
                      <a:pt x="2515" y="697"/>
                    </a:lnTo>
                    <a:lnTo>
                      <a:pt x="2527" y="697"/>
                    </a:lnTo>
                    <a:lnTo>
                      <a:pt x="2545" y="697"/>
                    </a:lnTo>
                    <a:lnTo>
                      <a:pt x="2568" y="697"/>
                    </a:lnTo>
                    <a:lnTo>
                      <a:pt x="2592" y="697"/>
                    </a:lnTo>
                    <a:lnTo>
                      <a:pt x="2619" y="698"/>
                    </a:lnTo>
                    <a:lnTo>
                      <a:pt x="2641" y="699"/>
                    </a:lnTo>
                    <a:lnTo>
                      <a:pt x="2661" y="700"/>
                    </a:lnTo>
                    <a:lnTo>
                      <a:pt x="2525" y="678"/>
                    </a:lnTo>
                    <a:lnTo>
                      <a:pt x="2682" y="666"/>
                    </a:lnTo>
                    <a:lnTo>
                      <a:pt x="2062" y="650"/>
                    </a:lnTo>
                    <a:lnTo>
                      <a:pt x="2060" y="648"/>
                    </a:lnTo>
                    <a:lnTo>
                      <a:pt x="2060" y="646"/>
                    </a:lnTo>
                    <a:lnTo>
                      <a:pt x="2060" y="645"/>
                    </a:lnTo>
                    <a:lnTo>
                      <a:pt x="2048" y="638"/>
                    </a:lnTo>
                    <a:lnTo>
                      <a:pt x="2037" y="640"/>
                    </a:lnTo>
                    <a:lnTo>
                      <a:pt x="2030" y="646"/>
                    </a:lnTo>
                    <a:lnTo>
                      <a:pt x="2029" y="649"/>
                    </a:lnTo>
                    <a:lnTo>
                      <a:pt x="1960" y="642"/>
                    </a:lnTo>
                    <a:lnTo>
                      <a:pt x="1960" y="633"/>
                    </a:lnTo>
                    <a:lnTo>
                      <a:pt x="1981" y="621"/>
                    </a:lnTo>
                    <a:lnTo>
                      <a:pt x="1939" y="591"/>
                    </a:lnTo>
                    <a:lnTo>
                      <a:pt x="1916" y="591"/>
                    </a:lnTo>
                    <a:lnTo>
                      <a:pt x="1909" y="592"/>
                    </a:lnTo>
                    <a:lnTo>
                      <a:pt x="1897" y="596"/>
                    </a:lnTo>
                    <a:lnTo>
                      <a:pt x="1884" y="599"/>
                    </a:lnTo>
                    <a:lnTo>
                      <a:pt x="1870" y="604"/>
                    </a:lnTo>
                    <a:lnTo>
                      <a:pt x="1856" y="608"/>
                    </a:lnTo>
                    <a:lnTo>
                      <a:pt x="1846" y="612"/>
                    </a:lnTo>
                    <a:lnTo>
                      <a:pt x="1838" y="614"/>
                    </a:lnTo>
                    <a:lnTo>
                      <a:pt x="1835" y="615"/>
                    </a:lnTo>
                    <a:lnTo>
                      <a:pt x="1821" y="613"/>
                    </a:lnTo>
                    <a:lnTo>
                      <a:pt x="1816" y="605"/>
                    </a:lnTo>
                    <a:lnTo>
                      <a:pt x="1773" y="591"/>
                    </a:lnTo>
                    <a:lnTo>
                      <a:pt x="1683" y="599"/>
                    </a:lnTo>
                    <a:lnTo>
                      <a:pt x="1664" y="597"/>
                    </a:lnTo>
                    <a:lnTo>
                      <a:pt x="1551" y="567"/>
                    </a:lnTo>
                    <a:lnTo>
                      <a:pt x="1571" y="538"/>
                    </a:lnTo>
                    <a:lnTo>
                      <a:pt x="1580" y="504"/>
                    </a:lnTo>
                    <a:lnTo>
                      <a:pt x="1588" y="453"/>
                    </a:lnTo>
                    <a:lnTo>
                      <a:pt x="1595" y="408"/>
                    </a:lnTo>
                    <a:lnTo>
                      <a:pt x="1597" y="387"/>
                    </a:lnTo>
                    <a:lnTo>
                      <a:pt x="1604" y="380"/>
                    </a:lnTo>
                    <a:lnTo>
                      <a:pt x="1604" y="356"/>
                    </a:lnTo>
                    <a:lnTo>
                      <a:pt x="1580" y="322"/>
                    </a:lnTo>
                    <a:lnTo>
                      <a:pt x="1587" y="303"/>
                    </a:lnTo>
                    <a:lnTo>
                      <a:pt x="1553" y="274"/>
                    </a:lnTo>
                    <a:lnTo>
                      <a:pt x="1562" y="262"/>
                    </a:lnTo>
                    <a:lnTo>
                      <a:pt x="1625" y="262"/>
                    </a:lnTo>
                    <a:lnTo>
                      <a:pt x="1632" y="248"/>
                    </a:lnTo>
                    <a:lnTo>
                      <a:pt x="1638" y="232"/>
                    </a:lnTo>
                    <a:lnTo>
                      <a:pt x="1639" y="220"/>
                    </a:lnTo>
                    <a:lnTo>
                      <a:pt x="1641" y="215"/>
                    </a:lnTo>
                    <a:lnTo>
                      <a:pt x="1657" y="203"/>
                    </a:lnTo>
                    <a:lnTo>
                      <a:pt x="1654" y="148"/>
                    </a:lnTo>
                    <a:lnTo>
                      <a:pt x="1717" y="120"/>
                    </a:lnTo>
                    <a:lnTo>
                      <a:pt x="1736" y="107"/>
                    </a:lnTo>
                    <a:lnTo>
                      <a:pt x="1736" y="98"/>
                    </a:lnTo>
                    <a:lnTo>
                      <a:pt x="1726" y="93"/>
                    </a:lnTo>
                    <a:lnTo>
                      <a:pt x="1720" y="91"/>
                    </a:lnTo>
                    <a:lnTo>
                      <a:pt x="1666" y="84"/>
                    </a:lnTo>
                    <a:lnTo>
                      <a:pt x="1624" y="25"/>
                    </a:lnTo>
                    <a:lnTo>
                      <a:pt x="1574" y="0"/>
                    </a:lnTo>
                    <a:lnTo>
                      <a:pt x="1578" y="19"/>
                    </a:lnTo>
                    <a:lnTo>
                      <a:pt x="1599" y="47"/>
                    </a:lnTo>
                    <a:lnTo>
                      <a:pt x="1587" y="46"/>
                    </a:lnTo>
                    <a:lnTo>
                      <a:pt x="1573" y="46"/>
                    </a:lnTo>
                    <a:lnTo>
                      <a:pt x="1557" y="46"/>
                    </a:lnTo>
                    <a:lnTo>
                      <a:pt x="1539" y="46"/>
                    </a:lnTo>
                    <a:lnTo>
                      <a:pt x="1525" y="47"/>
                    </a:lnTo>
                    <a:lnTo>
                      <a:pt x="1513" y="48"/>
                    </a:lnTo>
                    <a:lnTo>
                      <a:pt x="1504" y="49"/>
                    </a:lnTo>
                    <a:lnTo>
                      <a:pt x="1500" y="49"/>
                    </a:lnTo>
                    <a:lnTo>
                      <a:pt x="1463" y="61"/>
                    </a:lnTo>
                    <a:lnTo>
                      <a:pt x="1435" y="77"/>
                    </a:lnTo>
                    <a:lnTo>
                      <a:pt x="1418" y="95"/>
                    </a:lnTo>
                    <a:lnTo>
                      <a:pt x="1407" y="112"/>
                    </a:lnTo>
                    <a:lnTo>
                      <a:pt x="1402" y="128"/>
                    </a:lnTo>
                    <a:lnTo>
                      <a:pt x="1400" y="141"/>
                    </a:lnTo>
                    <a:lnTo>
                      <a:pt x="1402" y="150"/>
                    </a:lnTo>
                    <a:lnTo>
                      <a:pt x="1402" y="154"/>
                    </a:lnTo>
                    <a:lnTo>
                      <a:pt x="1356" y="169"/>
                    </a:lnTo>
                    <a:lnTo>
                      <a:pt x="1326" y="182"/>
                    </a:lnTo>
                    <a:lnTo>
                      <a:pt x="1310" y="194"/>
                    </a:lnTo>
                    <a:lnTo>
                      <a:pt x="1303" y="203"/>
                    </a:lnTo>
                    <a:lnTo>
                      <a:pt x="1303" y="211"/>
                    </a:lnTo>
                    <a:lnTo>
                      <a:pt x="1305" y="216"/>
                    </a:lnTo>
                    <a:lnTo>
                      <a:pt x="1310" y="220"/>
                    </a:lnTo>
                    <a:lnTo>
                      <a:pt x="1312" y="221"/>
                    </a:lnTo>
                    <a:lnTo>
                      <a:pt x="1326" y="224"/>
                    </a:lnTo>
                    <a:lnTo>
                      <a:pt x="1342" y="227"/>
                    </a:lnTo>
                    <a:lnTo>
                      <a:pt x="1361" y="225"/>
                    </a:lnTo>
                    <a:lnTo>
                      <a:pt x="1381" y="224"/>
                    </a:lnTo>
                    <a:lnTo>
                      <a:pt x="1400" y="222"/>
                    </a:lnTo>
                    <a:lnTo>
                      <a:pt x="1414" y="220"/>
                    </a:lnTo>
                    <a:lnTo>
                      <a:pt x="1425" y="219"/>
                    </a:lnTo>
                    <a:lnTo>
                      <a:pt x="1428" y="218"/>
                    </a:lnTo>
                    <a:lnTo>
                      <a:pt x="1428" y="231"/>
                    </a:lnTo>
                    <a:lnTo>
                      <a:pt x="1416" y="236"/>
                    </a:lnTo>
                    <a:lnTo>
                      <a:pt x="1403" y="257"/>
                    </a:lnTo>
                    <a:lnTo>
                      <a:pt x="1393" y="260"/>
                    </a:lnTo>
                    <a:lnTo>
                      <a:pt x="1381" y="266"/>
                    </a:lnTo>
                    <a:lnTo>
                      <a:pt x="1365" y="277"/>
                    </a:lnTo>
                    <a:lnTo>
                      <a:pt x="1351" y="288"/>
                    </a:lnTo>
                    <a:lnTo>
                      <a:pt x="1335" y="301"/>
                    </a:lnTo>
                    <a:lnTo>
                      <a:pt x="1322" y="311"/>
                    </a:lnTo>
                    <a:lnTo>
                      <a:pt x="1315" y="319"/>
                    </a:lnTo>
                    <a:lnTo>
                      <a:pt x="1312" y="321"/>
                    </a:lnTo>
                    <a:lnTo>
                      <a:pt x="1308" y="400"/>
                    </a:lnTo>
                    <a:lnTo>
                      <a:pt x="1220" y="558"/>
                    </a:lnTo>
                    <a:lnTo>
                      <a:pt x="1250" y="598"/>
                    </a:lnTo>
                    <a:lnTo>
                      <a:pt x="1249" y="609"/>
                    </a:lnTo>
                    <a:lnTo>
                      <a:pt x="1215" y="610"/>
                    </a:lnTo>
                    <a:lnTo>
                      <a:pt x="1180" y="612"/>
                    </a:lnTo>
                    <a:lnTo>
                      <a:pt x="1143" y="615"/>
                    </a:lnTo>
                    <a:lnTo>
                      <a:pt x="1104" y="618"/>
                    </a:lnTo>
                    <a:lnTo>
                      <a:pt x="1065" y="623"/>
                    </a:lnTo>
                    <a:lnTo>
                      <a:pt x="1025" y="627"/>
                    </a:lnTo>
                    <a:lnTo>
                      <a:pt x="983" y="635"/>
                    </a:lnTo>
                    <a:lnTo>
                      <a:pt x="940" y="643"/>
                    </a:lnTo>
                    <a:lnTo>
                      <a:pt x="896" y="653"/>
                    </a:lnTo>
                    <a:lnTo>
                      <a:pt x="852" y="664"/>
                    </a:lnTo>
                    <a:lnTo>
                      <a:pt x="810" y="678"/>
                    </a:lnTo>
                    <a:lnTo>
                      <a:pt x="766" y="692"/>
                    </a:lnTo>
                    <a:lnTo>
                      <a:pt x="722" y="708"/>
                    </a:lnTo>
                    <a:lnTo>
                      <a:pt x="680" y="728"/>
                    </a:lnTo>
                    <a:lnTo>
                      <a:pt x="637" y="748"/>
                    </a:lnTo>
                    <a:lnTo>
                      <a:pt x="595" y="771"/>
                    </a:lnTo>
                    <a:lnTo>
                      <a:pt x="588" y="774"/>
                    </a:lnTo>
                    <a:lnTo>
                      <a:pt x="578" y="780"/>
                    </a:lnTo>
                    <a:lnTo>
                      <a:pt x="562" y="787"/>
                    </a:lnTo>
                    <a:lnTo>
                      <a:pt x="544" y="797"/>
                    </a:lnTo>
                    <a:lnTo>
                      <a:pt x="523" y="809"/>
                    </a:lnTo>
                    <a:lnTo>
                      <a:pt x="500" y="822"/>
                    </a:lnTo>
                    <a:lnTo>
                      <a:pt x="475" y="838"/>
                    </a:lnTo>
                    <a:lnTo>
                      <a:pt x="451" y="855"/>
                    </a:lnTo>
                    <a:lnTo>
                      <a:pt x="424" y="875"/>
                    </a:lnTo>
                    <a:lnTo>
                      <a:pt x="398" y="895"/>
                    </a:lnTo>
                    <a:lnTo>
                      <a:pt x="372" y="918"/>
                    </a:lnTo>
                    <a:lnTo>
                      <a:pt x="347" y="941"/>
                    </a:lnTo>
                    <a:lnTo>
                      <a:pt x="322" y="967"/>
                    </a:lnTo>
                    <a:lnTo>
                      <a:pt x="299" y="993"/>
                    </a:lnTo>
                    <a:lnTo>
                      <a:pt x="280" y="1020"/>
                    </a:lnTo>
                    <a:lnTo>
                      <a:pt x="262" y="1050"/>
                    </a:lnTo>
                    <a:lnTo>
                      <a:pt x="238" y="1077"/>
                    </a:lnTo>
                    <a:lnTo>
                      <a:pt x="210" y="1108"/>
                    </a:lnTo>
                    <a:lnTo>
                      <a:pt x="176" y="1139"/>
                    </a:lnTo>
                    <a:lnTo>
                      <a:pt x="141" y="1168"/>
                    </a:lnTo>
                    <a:lnTo>
                      <a:pt x="106" y="1197"/>
                    </a:lnTo>
                    <a:lnTo>
                      <a:pt x="69" y="1220"/>
                    </a:lnTo>
                    <a:lnTo>
                      <a:pt x="33" y="1237"/>
                    </a:lnTo>
                    <a:lnTo>
                      <a:pt x="0" y="1247"/>
                    </a:lnTo>
                    <a:lnTo>
                      <a:pt x="26" y="1308"/>
                    </a:lnTo>
                    <a:lnTo>
                      <a:pt x="55" y="1302"/>
                    </a:lnTo>
                    <a:lnTo>
                      <a:pt x="83" y="1291"/>
                    </a:lnTo>
                    <a:lnTo>
                      <a:pt x="111" y="1279"/>
                    </a:lnTo>
                    <a:lnTo>
                      <a:pt x="139" y="1263"/>
                    </a:lnTo>
                    <a:lnTo>
                      <a:pt x="166" y="1247"/>
                    </a:lnTo>
                    <a:lnTo>
                      <a:pt x="192" y="1229"/>
                    </a:lnTo>
                    <a:lnTo>
                      <a:pt x="217" y="1209"/>
                    </a:lnTo>
                    <a:lnTo>
                      <a:pt x="239" y="1190"/>
                    </a:lnTo>
                    <a:lnTo>
                      <a:pt x="261" y="1172"/>
                    </a:lnTo>
                    <a:lnTo>
                      <a:pt x="280" y="1152"/>
                    </a:lnTo>
                    <a:lnTo>
                      <a:pt x="298" y="1135"/>
                    </a:lnTo>
                    <a:lnTo>
                      <a:pt x="313" y="1119"/>
                    </a:lnTo>
                    <a:lnTo>
                      <a:pt x="326" y="1105"/>
                    </a:lnTo>
                    <a:lnTo>
                      <a:pt x="336" y="1093"/>
                    </a:lnTo>
                    <a:lnTo>
                      <a:pt x="343" y="1084"/>
                    </a:lnTo>
                    <a:lnTo>
                      <a:pt x="349" y="1078"/>
                    </a:lnTo>
                    <a:lnTo>
                      <a:pt x="350" y="1076"/>
                    </a:lnTo>
                    <a:lnTo>
                      <a:pt x="352" y="1074"/>
                    </a:lnTo>
                    <a:lnTo>
                      <a:pt x="368" y="1047"/>
                    </a:lnTo>
                    <a:lnTo>
                      <a:pt x="387" y="1020"/>
                    </a:lnTo>
                    <a:lnTo>
                      <a:pt x="409" y="996"/>
                    </a:lnTo>
                    <a:lnTo>
                      <a:pt x="433" y="973"/>
                    </a:lnTo>
                    <a:lnTo>
                      <a:pt x="456" y="951"/>
                    </a:lnTo>
                    <a:lnTo>
                      <a:pt x="483" y="929"/>
                    </a:lnTo>
                    <a:lnTo>
                      <a:pt x="507" y="910"/>
                    </a:lnTo>
                    <a:lnTo>
                      <a:pt x="532" y="893"/>
                    </a:lnTo>
                    <a:lnTo>
                      <a:pt x="556" y="877"/>
                    </a:lnTo>
                    <a:lnTo>
                      <a:pt x="578" y="863"/>
                    </a:lnTo>
                    <a:lnTo>
                      <a:pt x="599" y="851"/>
                    </a:lnTo>
                    <a:lnTo>
                      <a:pt x="616" y="840"/>
                    </a:lnTo>
                    <a:lnTo>
                      <a:pt x="632" y="832"/>
                    </a:lnTo>
                    <a:lnTo>
                      <a:pt x="643" y="827"/>
                    </a:lnTo>
                    <a:lnTo>
                      <a:pt x="650" y="822"/>
                    </a:lnTo>
                    <a:lnTo>
                      <a:pt x="653" y="821"/>
                    </a:lnTo>
                    <a:lnTo>
                      <a:pt x="655" y="820"/>
                    </a:lnTo>
                    <a:lnTo>
                      <a:pt x="659" y="819"/>
                    </a:lnTo>
                    <a:lnTo>
                      <a:pt x="696" y="798"/>
                    </a:lnTo>
                    <a:lnTo>
                      <a:pt x="731" y="780"/>
                    </a:lnTo>
                    <a:lnTo>
                      <a:pt x="770" y="764"/>
                    </a:lnTo>
                    <a:lnTo>
                      <a:pt x="807" y="749"/>
                    </a:lnTo>
                    <a:lnTo>
                      <a:pt x="845" y="736"/>
                    </a:lnTo>
                    <a:lnTo>
                      <a:pt x="884" y="724"/>
                    </a:lnTo>
                    <a:lnTo>
                      <a:pt x="923" y="715"/>
                    </a:lnTo>
                    <a:lnTo>
                      <a:pt x="961" y="706"/>
                    </a:lnTo>
                    <a:lnTo>
                      <a:pt x="998" y="698"/>
                    </a:lnTo>
                    <a:lnTo>
                      <a:pt x="1035" y="692"/>
                    </a:lnTo>
                    <a:lnTo>
                      <a:pt x="1072" y="687"/>
                    </a:lnTo>
                    <a:lnTo>
                      <a:pt x="1108" y="683"/>
                    </a:lnTo>
                    <a:lnTo>
                      <a:pt x="1143" y="680"/>
                    </a:lnTo>
                    <a:lnTo>
                      <a:pt x="1176" y="678"/>
                    </a:lnTo>
                    <a:lnTo>
                      <a:pt x="1208" y="675"/>
                    </a:lnTo>
                    <a:lnTo>
                      <a:pt x="1238" y="674"/>
                    </a:lnTo>
                    <a:lnTo>
                      <a:pt x="1220" y="752"/>
                    </a:lnTo>
                    <a:lnTo>
                      <a:pt x="1217" y="778"/>
                    </a:lnTo>
                    <a:lnTo>
                      <a:pt x="1219" y="803"/>
                    </a:lnTo>
                    <a:lnTo>
                      <a:pt x="1224" y="821"/>
                    </a:lnTo>
                    <a:lnTo>
                      <a:pt x="1226" y="828"/>
                    </a:lnTo>
                    <a:lnTo>
                      <a:pt x="1317" y="1035"/>
                    </a:lnTo>
                    <a:lnTo>
                      <a:pt x="1317" y="1053"/>
                    </a:lnTo>
                    <a:lnTo>
                      <a:pt x="1305" y="1066"/>
                    </a:lnTo>
                    <a:lnTo>
                      <a:pt x="1206" y="1357"/>
                    </a:lnTo>
                    <a:lnTo>
                      <a:pt x="1220" y="1361"/>
                    </a:lnTo>
                    <a:lnTo>
                      <a:pt x="1217" y="1385"/>
                    </a:lnTo>
                    <a:lnTo>
                      <a:pt x="1190" y="1386"/>
                    </a:lnTo>
                    <a:lnTo>
                      <a:pt x="755" y="1403"/>
                    </a:lnTo>
                    <a:lnTo>
                      <a:pt x="634" y="1397"/>
                    </a:lnTo>
                    <a:lnTo>
                      <a:pt x="518" y="1416"/>
                    </a:lnTo>
                    <a:lnTo>
                      <a:pt x="396" y="1422"/>
                    </a:lnTo>
                    <a:lnTo>
                      <a:pt x="129" y="1422"/>
                    </a:lnTo>
                    <a:lnTo>
                      <a:pt x="136" y="1422"/>
                    </a:lnTo>
                    <a:lnTo>
                      <a:pt x="148" y="1423"/>
                    </a:lnTo>
                    <a:lnTo>
                      <a:pt x="151" y="1426"/>
                    </a:lnTo>
                    <a:lnTo>
                      <a:pt x="134" y="1427"/>
                    </a:lnTo>
                    <a:lnTo>
                      <a:pt x="118" y="1429"/>
                    </a:lnTo>
                    <a:lnTo>
                      <a:pt x="104" y="1434"/>
                    </a:lnTo>
                    <a:lnTo>
                      <a:pt x="90" y="1439"/>
                    </a:lnTo>
                    <a:lnTo>
                      <a:pt x="76" y="1446"/>
                    </a:lnTo>
                    <a:lnTo>
                      <a:pt x="65" y="1453"/>
                    </a:lnTo>
                    <a:lnTo>
                      <a:pt x="56" y="1459"/>
                    </a:lnTo>
                    <a:lnTo>
                      <a:pt x="51" y="1463"/>
                    </a:lnTo>
                    <a:lnTo>
                      <a:pt x="49" y="1464"/>
                    </a:lnTo>
                    <a:lnTo>
                      <a:pt x="53" y="1460"/>
                    </a:lnTo>
                    <a:lnTo>
                      <a:pt x="58" y="1453"/>
                    </a:lnTo>
                    <a:lnTo>
                      <a:pt x="44" y="1469"/>
                    </a:lnTo>
                    <a:lnTo>
                      <a:pt x="37" y="1482"/>
                    </a:lnTo>
                    <a:lnTo>
                      <a:pt x="41" y="1492"/>
                    </a:lnTo>
                    <a:lnTo>
                      <a:pt x="51" y="1500"/>
                    </a:lnTo>
                    <a:lnTo>
                      <a:pt x="65" y="1507"/>
                    </a:lnTo>
                    <a:lnTo>
                      <a:pt x="81" y="1511"/>
                    </a:lnTo>
                    <a:lnTo>
                      <a:pt x="97" y="1515"/>
                    </a:lnTo>
                    <a:lnTo>
                      <a:pt x="107" y="1517"/>
                    </a:lnTo>
                    <a:lnTo>
                      <a:pt x="111" y="1517"/>
                    </a:lnTo>
                    <a:lnTo>
                      <a:pt x="111" y="1534"/>
                    </a:lnTo>
                    <a:lnTo>
                      <a:pt x="477" y="1537"/>
                    </a:lnTo>
                    <a:lnTo>
                      <a:pt x="470" y="1551"/>
                    </a:lnTo>
                    <a:lnTo>
                      <a:pt x="599" y="1543"/>
                    </a:lnTo>
                    <a:lnTo>
                      <a:pt x="696" y="1525"/>
                    </a:lnTo>
                    <a:lnTo>
                      <a:pt x="1072" y="1516"/>
                    </a:lnTo>
                    <a:lnTo>
                      <a:pt x="1085" y="1513"/>
                    </a:lnTo>
                    <a:lnTo>
                      <a:pt x="1104" y="1511"/>
                    </a:lnTo>
                    <a:lnTo>
                      <a:pt x="1131" y="1509"/>
                    </a:lnTo>
                    <a:lnTo>
                      <a:pt x="1164" y="1507"/>
                    </a:lnTo>
                    <a:lnTo>
                      <a:pt x="1201" y="1504"/>
                    </a:lnTo>
                    <a:lnTo>
                      <a:pt x="1243" y="1502"/>
                    </a:lnTo>
                    <a:lnTo>
                      <a:pt x="1287" y="1501"/>
                    </a:lnTo>
                    <a:lnTo>
                      <a:pt x="1335" y="1499"/>
                    </a:lnTo>
                    <a:lnTo>
                      <a:pt x="1342" y="14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0" name="Freeform 47"/>
              <p:cNvSpPr>
                <a:spLocks/>
              </p:cNvSpPr>
              <p:nvPr/>
            </p:nvSpPr>
            <p:spPr bwMode="auto">
              <a:xfrm>
                <a:off x="3682" y="2942"/>
                <a:ext cx="7" cy="2"/>
              </a:xfrm>
              <a:custGeom>
                <a:avLst/>
                <a:gdLst>
                  <a:gd name="T0" fmla="*/ 0 w 12"/>
                  <a:gd name="T1" fmla="*/ 0 h 4"/>
                  <a:gd name="T2" fmla="*/ 7 w 12"/>
                  <a:gd name="T3" fmla="*/ 2 h 4"/>
                  <a:gd name="T4" fmla="*/ 7 w 12"/>
                  <a:gd name="T5" fmla="*/ 2 h 4"/>
                  <a:gd name="T6" fmla="*/ 5 w 12"/>
                  <a:gd name="T7" fmla="*/ 2 h 4"/>
                  <a:gd name="T8" fmla="*/ 4 w 12"/>
                  <a:gd name="T9" fmla="*/ 1 h 4"/>
                  <a:gd name="T10" fmla="*/ 2 w 12"/>
                  <a:gd name="T11" fmla="*/ 1 h 4"/>
                  <a:gd name="T12" fmla="*/ 0 w 12"/>
                  <a:gd name="T13" fmla="*/ 0 h 4"/>
                  <a:gd name="T14" fmla="*/ 0 w 12"/>
                  <a:gd name="T15" fmla="*/ 0 h 4"/>
                  <a:gd name="T16" fmla="*/ 0 w 12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4"/>
                  <a:gd name="T29" fmla="*/ 12 w 12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4">
                    <a:moveTo>
                      <a:pt x="0" y="0"/>
                    </a:moveTo>
                    <a:lnTo>
                      <a:pt x="12" y="4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1" name="Freeform 48"/>
              <p:cNvSpPr>
                <a:spLocks/>
              </p:cNvSpPr>
              <p:nvPr/>
            </p:nvSpPr>
            <p:spPr bwMode="auto">
              <a:xfrm>
                <a:off x="3689" y="2958"/>
                <a:ext cx="4" cy="1"/>
              </a:xfrm>
              <a:custGeom>
                <a:avLst/>
                <a:gdLst>
                  <a:gd name="T0" fmla="*/ 0 w 7"/>
                  <a:gd name="T1" fmla="*/ 0 h 2"/>
                  <a:gd name="T2" fmla="*/ 4 w 7"/>
                  <a:gd name="T3" fmla="*/ 1 h 2"/>
                  <a:gd name="T4" fmla="*/ 4 w 7"/>
                  <a:gd name="T5" fmla="*/ 1 h 2"/>
                  <a:gd name="T6" fmla="*/ 3 w 7"/>
                  <a:gd name="T7" fmla="*/ 1 h 2"/>
                  <a:gd name="T8" fmla="*/ 2 w 7"/>
                  <a:gd name="T9" fmla="*/ 1 h 2"/>
                  <a:gd name="T10" fmla="*/ 1 w 7"/>
                  <a:gd name="T11" fmla="*/ 1 h 2"/>
                  <a:gd name="T12" fmla="*/ 0 w 7"/>
                  <a:gd name="T13" fmla="*/ 0 h 2"/>
                  <a:gd name="T14" fmla="*/ 0 w 7"/>
                  <a:gd name="T15" fmla="*/ 0 h 2"/>
                  <a:gd name="T16" fmla="*/ 0 w 7"/>
                  <a:gd name="T17" fmla="*/ 0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"/>
                  <a:gd name="T29" fmla="*/ 7 w 7"/>
                  <a:gd name="T30" fmla="*/ 2 h 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">
                    <a:moveTo>
                      <a:pt x="0" y="0"/>
                    </a:moveTo>
                    <a:lnTo>
                      <a:pt x="7" y="2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2" name="Freeform 49"/>
              <p:cNvSpPr>
                <a:spLocks/>
              </p:cNvSpPr>
              <p:nvPr/>
            </p:nvSpPr>
            <p:spPr bwMode="auto">
              <a:xfrm>
                <a:off x="3044" y="2639"/>
                <a:ext cx="168" cy="59"/>
              </a:xfrm>
              <a:custGeom>
                <a:avLst/>
                <a:gdLst>
                  <a:gd name="T0" fmla="*/ 141 w 336"/>
                  <a:gd name="T1" fmla="*/ 0 h 120"/>
                  <a:gd name="T2" fmla="*/ 168 w 336"/>
                  <a:gd name="T3" fmla="*/ 2 h 120"/>
                  <a:gd name="T4" fmla="*/ 168 w 336"/>
                  <a:gd name="T5" fmla="*/ 2 h 120"/>
                  <a:gd name="T6" fmla="*/ 168 w 336"/>
                  <a:gd name="T7" fmla="*/ 3 h 120"/>
                  <a:gd name="T8" fmla="*/ 168 w 336"/>
                  <a:gd name="T9" fmla="*/ 3 h 120"/>
                  <a:gd name="T10" fmla="*/ 167 w 336"/>
                  <a:gd name="T11" fmla="*/ 5 h 120"/>
                  <a:gd name="T12" fmla="*/ 164 w 336"/>
                  <a:gd name="T13" fmla="*/ 7 h 120"/>
                  <a:gd name="T14" fmla="*/ 161 w 336"/>
                  <a:gd name="T15" fmla="*/ 10 h 120"/>
                  <a:gd name="T16" fmla="*/ 155 w 336"/>
                  <a:gd name="T17" fmla="*/ 12 h 120"/>
                  <a:gd name="T18" fmla="*/ 147 w 336"/>
                  <a:gd name="T19" fmla="*/ 16 h 120"/>
                  <a:gd name="T20" fmla="*/ 138 w 336"/>
                  <a:gd name="T21" fmla="*/ 19 h 120"/>
                  <a:gd name="T22" fmla="*/ 133 w 336"/>
                  <a:gd name="T23" fmla="*/ 21 h 120"/>
                  <a:gd name="T24" fmla="*/ 121 w 336"/>
                  <a:gd name="T25" fmla="*/ 26 h 120"/>
                  <a:gd name="T26" fmla="*/ 103 w 336"/>
                  <a:gd name="T27" fmla="*/ 31 h 120"/>
                  <a:gd name="T28" fmla="*/ 82 w 336"/>
                  <a:gd name="T29" fmla="*/ 38 h 120"/>
                  <a:gd name="T30" fmla="*/ 58 w 336"/>
                  <a:gd name="T31" fmla="*/ 46 h 120"/>
                  <a:gd name="T32" fmla="*/ 36 w 336"/>
                  <a:gd name="T33" fmla="*/ 52 h 120"/>
                  <a:gd name="T34" fmla="*/ 16 w 336"/>
                  <a:gd name="T35" fmla="*/ 57 h 120"/>
                  <a:gd name="T36" fmla="*/ 0 w 336"/>
                  <a:gd name="T37" fmla="*/ 59 h 120"/>
                  <a:gd name="T38" fmla="*/ 2 w 336"/>
                  <a:gd name="T39" fmla="*/ 59 h 120"/>
                  <a:gd name="T40" fmla="*/ 6 w 336"/>
                  <a:gd name="T41" fmla="*/ 58 h 120"/>
                  <a:gd name="T42" fmla="*/ 12 w 336"/>
                  <a:gd name="T43" fmla="*/ 56 h 120"/>
                  <a:gd name="T44" fmla="*/ 21 w 336"/>
                  <a:gd name="T45" fmla="*/ 53 h 120"/>
                  <a:gd name="T46" fmla="*/ 30 w 336"/>
                  <a:gd name="T47" fmla="*/ 50 h 120"/>
                  <a:gd name="T48" fmla="*/ 42 w 336"/>
                  <a:gd name="T49" fmla="*/ 46 h 120"/>
                  <a:gd name="T50" fmla="*/ 53 w 336"/>
                  <a:gd name="T51" fmla="*/ 42 h 120"/>
                  <a:gd name="T52" fmla="*/ 66 w 336"/>
                  <a:gd name="T53" fmla="*/ 38 h 120"/>
                  <a:gd name="T54" fmla="*/ 79 w 336"/>
                  <a:gd name="T55" fmla="*/ 34 h 120"/>
                  <a:gd name="T56" fmla="*/ 91 w 336"/>
                  <a:gd name="T57" fmla="*/ 30 h 120"/>
                  <a:gd name="T58" fmla="*/ 103 w 336"/>
                  <a:gd name="T59" fmla="*/ 25 h 120"/>
                  <a:gd name="T60" fmla="*/ 115 w 336"/>
                  <a:gd name="T61" fmla="*/ 20 h 120"/>
                  <a:gd name="T62" fmla="*/ 124 w 336"/>
                  <a:gd name="T63" fmla="*/ 16 h 120"/>
                  <a:gd name="T64" fmla="*/ 132 w 336"/>
                  <a:gd name="T65" fmla="*/ 12 h 120"/>
                  <a:gd name="T66" fmla="*/ 139 w 336"/>
                  <a:gd name="T67" fmla="*/ 8 h 120"/>
                  <a:gd name="T68" fmla="*/ 143 w 336"/>
                  <a:gd name="T69" fmla="*/ 5 h 120"/>
                  <a:gd name="T70" fmla="*/ 143 w 336"/>
                  <a:gd name="T71" fmla="*/ 5 h 120"/>
                  <a:gd name="T72" fmla="*/ 141 w 336"/>
                  <a:gd name="T73" fmla="*/ 0 h 120"/>
                  <a:gd name="T74" fmla="*/ 141 w 336"/>
                  <a:gd name="T75" fmla="*/ 0 h 1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36"/>
                  <a:gd name="T115" fmla="*/ 0 h 120"/>
                  <a:gd name="T116" fmla="*/ 336 w 336"/>
                  <a:gd name="T117" fmla="*/ 120 h 12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36" h="120">
                    <a:moveTo>
                      <a:pt x="282" y="0"/>
                    </a:moveTo>
                    <a:lnTo>
                      <a:pt x="336" y="5"/>
                    </a:lnTo>
                    <a:lnTo>
                      <a:pt x="336" y="6"/>
                    </a:lnTo>
                    <a:lnTo>
                      <a:pt x="335" y="7"/>
                    </a:lnTo>
                    <a:lnTo>
                      <a:pt x="333" y="11"/>
                    </a:lnTo>
                    <a:lnTo>
                      <a:pt x="328" y="15"/>
                    </a:lnTo>
                    <a:lnTo>
                      <a:pt x="321" y="20"/>
                    </a:lnTo>
                    <a:lnTo>
                      <a:pt x="310" y="25"/>
                    </a:lnTo>
                    <a:lnTo>
                      <a:pt x="294" y="32"/>
                    </a:lnTo>
                    <a:lnTo>
                      <a:pt x="275" y="39"/>
                    </a:lnTo>
                    <a:lnTo>
                      <a:pt x="266" y="43"/>
                    </a:lnTo>
                    <a:lnTo>
                      <a:pt x="241" y="52"/>
                    </a:lnTo>
                    <a:lnTo>
                      <a:pt x="206" y="63"/>
                    </a:lnTo>
                    <a:lnTo>
                      <a:pt x="164" y="78"/>
                    </a:lnTo>
                    <a:lnTo>
                      <a:pt x="116" y="93"/>
                    </a:lnTo>
                    <a:lnTo>
                      <a:pt x="72" y="105"/>
                    </a:lnTo>
                    <a:lnTo>
                      <a:pt x="32" y="115"/>
                    </a:lnTo>
                    <a:lnTo>
                      <a:pt x="0" y="120"/>
                    </a:lnTo>
                    <a:lnTo>
                      <a:pt x="4" y="119"/>
                    </a:lnTo>
                    <a:lnTo>
                      <a:pt x="11" y="117"/>
                    </a:lnTo>
                    <a:lnTo>
                      <a:pt x="23" y="113"/>
                    </a:lnTo>
                    <a:lnTo>
                      <a:pt x="41" y="107"/>
                    </a:lnTo>
                    <a:lnTo>
                      <a:pt x="60" y="102"/>
                    </a:lnTo>
                    <a:lnTo>
                      <a:pt x="83" y="94"/>
                    </a:lnTo>
                    <a:lnTo>
                      <a:pt x="106" y="86"/>
                    </a:lnTo>
                    <a:lnTo>
                      <a:pt x="132" y="78"/>
                    </a:lnTo>
                    <a:lnTo>
                      <a:pt x="157" y="69"/>
                    </a:lnTo>
                    <a:lnTo>
                      <a:pt x="182" y="60"/>
                    </a:lnTo>
                    <a:lnTo>
                      <a:pt x="206" y="50"/>
                    </a:lnTo>
                    <a:lnTo>
                      <a:pt x="229" y="41"/>
                    </a:lnTo>
                    <a:lnTo>
                      <a:pt x="248" y="33"/>
                    </a:lnTo>
                    <a:lnTo>
                      <a:pt x="264" y="24"/>
                    </a:lnTo>
                    <a:lnTo>
                      <a:pt x="277" y="17"/>
                    </a:lnTo>
                    <a:lnTo>
                      <a:pt x="285" y="11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rgbClr val="E533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3" name="Freeform 50"/>
              <p:cNvSpPr>
                <a:spLocks/>
              </p:cNvSpPr>
              <p:nvPr/>
            </p:nvSpPr>
            <p:spPr bwMode="auto">
              <a:xfrm>
                <a:off x="3072" y="2619"/>
                <a:ext cx="109" cy="54"/>
              </a:xfrm>
              <a:custGeom>
                <a:avLst/>
                <a:gdLst>
                  <a:gd name="T0" fmla="*/ 109 w 217"/>
                  <a:gd name="T1" fmla="*/ 23 h 109"/>
                  <a:gd name="T2" fmla="*/ 94 w 217"/>
                  <a:gd name="T3" fmla="*/ 31 h 109"/>
                  <a:gd name="T4" fmla="*/ 94 w 217"/>
                  <a:gd name="T5" fmla="*/ 31 h 109"/>
                  <a:gd name="T6" fmla="*/ 93 w 217"/>
                  <a:gd name="T7" fmla="*/ 30 h 109"/>
                  <a:gd name="T8" fmla="*/ 90 w 217"/>
                  <a:gd name="T9" fmla="*/ 27 h 109"/>
                  <a:gd name="T10" fmla="*/ 87 w 217"/>
                  <a:gd name="T11" fmla="*/ 23 h 109"/>
                  <a:gd name="T12" fmla="*/ 82 w 217"/>
                  <a:gd name="T13" fmla="*/ 19 h 109"/>
                  <a:gd name="T14" fmla="*/ 76 w 217"/>
                  <a:gd name="T15" fmla="*/ 14 h 109"/>
                  <a:gd name="T16" fmla="*/ 70 w 217"/>
                  <a:gd name="T17" fmla="*/ 11 h 109"/>
                  <a:gd name="T18" fmla="*/ 62 w 217"/>
                  <a:gd name="T19" fmla="*/ 8 h 109"/>
                  <a:gd name="T20" fmla="*/ 55 w 217"/>
                  <a:gd name="T21" fmla="*/ 7 h 109"/>
                  <a:gd name="T22" fmla="*/ 55 w 217"/>
                  <a:gd name="T23" fmla="*/ 7 h 109"/>
                  <a:gd name="T24" fmla="*/ 55 w 217"/>
                  <a:gd name="T25" fmla="*/ 14 h 109"/>
                  <a:gd name="T26" fmla="*/ 55 w 217"/>
                  <a:gd name="T27" fmla="*/ 14 h 109"/>
                  <a:gd name="T28" fmla="*/ 58 w 217"/>
                  <a:gd name="T29" fmla="*/ 17 h 109"/>
                  <a:gd name="T30" fmla="*/ 64 w 217"/>
                  <a:gd name="T31" fmla="*/ 22 h 109"/>
                  <a:gd name="T32" fmla="*/ 70 w 217"/>
                  <a:gd name="T33" fmla="*/ 29 h 109"/>
                  <a:gd name="T34" fmla="*/ 74 w 217"/>
                  <a:gd name="T35" fmla="*/ 37 h 109"/>
                  <a:gd name="T36" fmla="*/ 73 w 217"/>
                  <a:gd name="T37" fmla="*/ 37 h 109"/>
                  <a:gd name="T38" fmla="*/ 71 w 217"/>
                  <a:gd name="T39" fmla="*/ 38 h 109"/>
                  <a:gd name="T40" fmla="*/ 68 w 217"/>
                  <a:gd name="T41" fmla="*/ 40 h 109"/>
                  <a:gd name="T42" fmla="*/ 65 w 217"/>
                  <a:gd name="T43" fmla="*/ 42 h 109"/>
                  <a:gd name="T44" fmla="*/ 59 w 217"/>
                  <a:gd name="T45" fmla="*/ 44 h 109"/>
                  <a:gd name="T46" fmla="*/ 54 w 217"/>
                  <a:gd name="T47" fmla="*/ 46 h 109"/>
                  <a:gd name="T48" fmla="*/ 47 w 217"/>
                  <a:gd name="T49" fmla="*/ 48 h 109"/>
                  <a:gd name="T50" fmla="*/ 40 w 217"/>
                  <a:gd name="T51" fmla="*/ 48 h 109"/>
                  <a:gd name="T52" fmla="*/ 39 w 217"/>
                  <a:gd name="T53" fmla="*/ 44 h 109"/>
                  <a:gd name="T54" fmla="*/ 37 w 217"/>
                  <a:gd name="T55" fmla="*/ 34 h 109"/>
                  <a:gd name="T56" fmla="*/ 37 w 217"/>
                  <a:gd name="T57" fmla="*/ 22 h 109"/>
                  <a:gd name="T58" fmla="*/ 40 w 217"/>
                  <a:gd name="T59" fmla="*/ 10 h 109"/>
                  <a:gd name="T60" fmla="*/ 37 w 217"/>
                  <a:gd name="T61" fmla="*/ 13 h 109"/>
                  <a:gd name="T62" fmla="*/ 29 w 217"/>
                  <a:gd name="T63" fmla="*/ 22 h 109"/>
                  <a:gd name="T64" fmla="*/ 22 w 217"/>
                  <a:gd name="T65" fmla="*/ 36 h 109"/>
                  <a:gd name="T66" fmla="*/ 21 w 217"/>
                  <a:gd name="T67" fmla="*/ 54 h 109"/>
                  <a:gd name="T68" fmla="*/ 21 w 217"/>
                  <a:gd name="T69" fmla="*/ 54 h 109"/>
                  <a:gd name="T70" fmla="*/ 0 w 217"/>
                  <a:gd name="T71" fmla="*/ 53 h 109"/>
                  <a:gd name="T72" fmla="*/ 0 w 217"/>
                  <a:gd name="T73" fmla="*/ 53 h 109"/>
                  <a:gd name="T74" fmla="*/ 0 w 217"/>
                  <a:gd name="T75" fmla="*/ 51 h 109"/>
                  <a:gd name="T76" fmla="*/ 1 w 217"/>
                  <a:gd name="T77" fmla="*/ 47 h 109"/>
                  <a:gd name="T78" fmla="*/ 3 w 217"/>
                  <a:gd name="T79" fmla="*/ 41 h 109"/>
                  <a:gd name="T80" fmla="*/ 5 w 217"/>
                  <a:gd name="T81" fmla="*/ 34 h 109"/>
                  <a:gd name="T82" fmla="*/ 8 w 217"/>
                  <a:gd name="T83" fmla="*/ 27 h 109"/>
                  <a:gd name="T84" fmla="*/ 14 w 217"/>
                  <a:gd name="T85" fmla="*/ 19 h 109"/>
                  <a:gd name="T86" fmla="*/ 21 w 217"/>
                  <a:gd name="T87" fmla="*/ 14 h 109"/>
                  <a:gd name="T88" fmla="*/ 30 w 217"/>
                  <a:gd name="T89" fmla="*/ 10 h 109"/>
                  <a:gd name="T90" fmla="*/ 30 w 217"/>
                  <a:gd name="T91" fmla="*/ 10 h 109"/>
                  <a:gd name="T92" fmla="*/ 19 w 217"/>
                  <a:gd name="T93" fmla="*/ 7 h 109"/>
                  <a:gd name="T94" fmla="*/ 19 w 217"/>
                  <a:gd name="T95" fmla="*/ 7 h 109"/>
                  <a:gd name="T96" fmla="*/ 20 w 217"/>
                  <a:gd name="T97" fmla="*/ 6 h 109"/>
                  <a:gd name="T98" fmla="*/ 23 w 217"/>
                  <a:gd name="T99" fmla="*/ 5 h 109"/>
                  <a:gd name="T100" fmla="*/ 29 w 217"/>
                  <a:gd name="T101" fmla="*/ 4 h 109"/>
                  <a:gd name="T102" fmla="*/ 36 w 217"/>
                  <a:gd name="T103" fmla="*/ 2 h 109"/>
                  <a:gd name="T104" fmla="*/ 45 w 217"/>
                  <a:gd name="T105" fmla="*/ 1 h 109"/>
                  <a:gd name="T106" fmla="*/ 54 w 217"/>
                  <a:gd name="T107" fmla="*/ 0 h 109"/>
                  <a:gd name="T108" fmla="*/ 65 w 217"/>
                  <a:gd name="T109" fmla="*/ 0 h 109"/>
                  <a:gd name="T110" fmla="*/ 76 w 217"/>
                  <a:gd name="T111" fmla="*/ 0 h 109"/>
                  <a:gd name="T112" fmla="*/ 76 w 217"/>
                  <a:gd name="T113" fmla="*/ 0 h 109"/>
                  <a:gd name="T114" fmla="*/ 83 w 217"/>
                  <a:gd name="T115" fmla="*/ 1 h 109"/>
                  <a:gd name="T116" fmla="*/ 109 w 217"/>
                  <a:gd name="T117" fmla="*/ 23 h 109"/>
                  <a:gd name="T118" fmla="*/ 109 w 217"/>
                  <a:gd name="T119" fmla="*/ 23 h 10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17"/>
                  <a:gd name="T181" fmla="*/ 0 h 109"/>
                  <a:gd name="T182" fmla="*/ 217 w 217"/>
                  <a:gd name="T183" fmla="*/ 109 h 10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17" h="109">
                    <a:moveTo>
                      <a:pt x="217" y="47"/>
                    </a:moveTo>
                    <a:lnTo>
                      <a:pt x="187" y="62"/>
                    </a:lnTo>
                    <a:lnTo>
                      <a:pt x="185" y="60"/>
                    </a:lnTo>
                    <a:lnTo>
                      <a:pt x="180" y="54"/>
                    </a:lnTo>
                    <a:lnTo>
                      <a:pt x="173" y="47"/>
                    </a:lnTo>
                    <a:lnTo>
                      <a:pt x="164" y="38"/>
                    </a:lnTo>
                    <a:lnTo>
                      <a:pt x="152" y="29"/>
                    </a:lnTo>
                    <a:lnTo>
                      <a:pt x="140" y="22"/>
                    </a:lnTo>
                    <a:lnTo>
                      <a:pt x="124" y="17"/>
                    </a:lnTo>
                    <a:lnTo>
                      <a:pt x="110" y="14"/>
                    </a:lnTo>
                    <a:lnTo>
                      <a:pt x="110" y="29"/>
                    </a:lnTo>
                    <a:lnTo>
                      <a:pt x="115" y="34"/>
                    </a:lnTo>
                    <a:lnTo>
                      <a:pt x="127" y="44"/>
                    </a:lnTo>
                    <a:lnTo>
                      <a:pt x="140" y="59"/>
                    </a:lnTo>
                    <a:lnTo>
                      <a:pt x="147" y="74"/>
                    </a:lnTo>
                    <a:lnTo>
                      <a:pt x="145" y="75"/>
                    </a:lnTo>
                    <a:lnTo>
                      <a:pt x="141" y="77"/>
                    </a:lnTo>
                    <a:lnTo>
                      <a:pt x="136" y="80"/>
                    </a:lnTo>
                    <a:lnTo>
                      <a:pt x="129" y="85"/>
                    </a:lnTo>
                    <a:lnTo>
                      <a:pt x="118" y="88"/>
                    </a:lnTo>
                    <a:lnTo>
                      <a:pt x="108" y="93"/>
                    </a:lnTo>
                    <a:lnTo>
                      <a:pt x="94" y="96"/>
                    </a:lnTo>
                    <a:lnTo>
                      <a:pt x="80" y="97"/>
                    </a:lnTo>
                    <a:lnTo>
                      <a:pt x="78" y="89"/>
                    </a:lnTo>
                    <a:lnTo>
                      <a:pt x="74" y="69"/>
                    </a:lnTo>
                    <a:lnTo>
                      <a:pt x="73" y="44"/>
                    </a:lnTo>
                    <a:lnTo>
                      <a:pt x="80" y="20"/>
                    </a:lnTo>
                    <a:lnTo>
                      <a:pt x="73" y="27"/>
                    </a:lnTo>
                    <a:lnTo>
                      <a:pt x="57" y="44"/>
                    </a:lnTo>
                    <a:lnTo>
                      <a:pt x="43" y="72"/>
                    </a:lnTo>
                    <a:lnTo>
                      <a:pt x="41" y="109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2" y="95"/>
                    </a:lnTo>
                    <a:lnTo>
                      <a:pt x="6" y="83"/>
                    </a:lnTo>
                    <a:lnTo>
                      <a:pt x="9" y="69"/>
                    </a:lnTo>
                    <a:lnTo>
                      <a:pt x="16" y="54"/>
                    </a:lnTo>
                    <a:lnTo>
                      <a:pt x="27" y="39"/>
                    </a:lnTo>
                    <a:lnTo>
                      <a:pt x="41" y="28"/>
                    </a:lnTo>
                    <a:lnTo>
                      <a:pt x="59" y="21"/>
                    </a:lnTo>
                    <a:lnTo>
                      <a:pt x="37" y="14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7" y="9"/>
                    </a:lnTo>
                    <a:lnTo>
                      <a:pt x="71" y="5"/>
                    </a:lnTo>
                    <a:lnTo>
                      <a:pt x="89" y="3"/>
                    </a:lnTo>
                    <a:lnTo>
                      <a:pt x="108" y="1"/>
                    </a:lnTo>
                    <a:lnTo>
                      <a:pt x="129" y="0"/>
                    </a:lnTo>
                    <a:lnTo>
                      <a:pt x="152" y="1"/>
                    </a:lnTo>
                    <a:lnTo>
                      <a:pt x="166" y="2"/>
                    </a:lnTo>
                    <a:lnTo>
                      <a:pt x="217" y="47"/>
                    </a:lnTo>
                    <a:close/>
                  </a:path>
                </a:pathLst>
              </a:custGeom>
              <a:solidFill>
                <a:srgbClr val="E533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4" name="Freeform 51"/>
              <p:cNvSpPr>
                <a:spLocks/>
              </p:cNvSpPr>
              <p:nvPr/>
            </p:nvSpPr>
            <p:spPr bwMode="auto">
              <a:xfrm>
                <a:off x="3117" y="2681"/>
                <a:ext cx="57" cy="38"/>
              </a:xfrm>
              <a:custGeom>
                <a:avLst/>
                <a:gdLst>
                  <a:gd name="T0" fmla="*/ 1 w 115"/>
                  <a:gd name="T1" fmla="*/ 17 h 75"/>
                  <a:gd name="T2" fmla="*/ 0 w 115"/>
                  <a:gd name="T3" fmla="*/ 19 h 75"/>
                  <a:gd name="T4" fmla="*/ 0 w 115"/>
                  <a:gd name="T5" fmla="*/ 23 h 75"/>
                  <a:gd name="T6" fmla="*/ 3 w 115"/>
                  <a:gd name="T7" fmla="*/ 28 h 75"/>
                  <a:gd name="T8" fmla="*/ 10 w 115"/>
                  <a:gd name="T9" fmla="*/ 32 h 75"/>
                  <a:gd name="T10" fmla="*/ 10 w 115"/>
                  <a:gd name="T11" fmla="*/ 32 h 75"/>
                  <a:gd name="T12" fmla="*/ 42 w 115"/>
                  <a:gd name="T13" fmla="*/ 38 h 75"/>
                  <a:gd name="T14" fmla="*/ 50 w 115"/>
                  <a:gd name="T15" fmla="*/ 18 h 75"/>
                  <a:gd name="T16" fmla="*/ 57 w 115"/>
                  <a:gd name="T17" fmla="*/ 12 h 75"/>
                  <a:gd name="T18" fmla="*/ 57 w 115"/>
                  <a:gd name="T19" fmla="*/ 2 h 75"/>
                  <a:gd name="T20" fmla="*/ 47 w 115"/>
                  <a:gd name="T21" fmla="*/ 0 h 75"/>
                  <a:gd name="T22" fmla="*/ 47 w 115"/>
                  <a:gd name="T23" fmla="*/ 4 h 75"/>
                  <a:gd name="T24" fmla="*/ 47 w 115"/>
                  <a:gd name="T25" fmla="*/ 4 h 75"/>
                  <a:gd name="T26" fmla="*/ 44 w 115"/>
                  <a:gd name="T27" fmla="*/ 4 h 75"/>
                  <a:gd name="T28" fmla="*/ 39 w 115"/>
                  <a:gd name="T29" fmla="*/ 4 h 75"/>
                  <a:gd name="T30" fmla="*/ 32 w 115"/>
                  <a:gd name="T31" fmla="*/ 5 h 75"/>
                  <a:gd name="T32" fmla="*/ 28 w 115"/>
                  <a:gd name="T33" fmla="*/ 6 h 75"/>
                  <a:gd name="T34" fmla="*/ 28 w 115"/>
                  <a:gd name="T35" fmla="*/ 6 h 75"/>
                  <a:gd name="T36" fmla="*/ 24 w 115"/>
                  <a:gd name="T37" fmla="*/ 12 h 75"/>
                  <a:gd name="T38" fmla="*/ 1 w 115"/>
                  <a:gd name="T39" fmla="*/ 17 h 75"/>
                  <a:gd name="T40" fmla="*/ 1 w 115"/>
                  <a:gd name="T41" fmla="*/ 17 h 7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5"/>
                  <a:gd name="T64" fmla="*/ 0 h 75"/>
                  <a:gd name="T65" fmla="*/ 115 w 115"/>
                  <a:gd name="T66" fmla="*/ 75 h 7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5" h="75">
                    <a:moveTo>
                      <a:pt x="2" y="34"/>
                    </a:moveTo>
                    <a:lnTo>
                      <a:pt x="0" y="37"/>
                    </a:lnTo>
                    <a:lnTo>
                      <a:pt x="0" y="45"/>
                    </a:lnTo>
                    <a:lnTo>
                      <a:pt x="6" y="56"/>
                    </a:lnTo>
                    <a:lnTo>
                      <a:pt x="21" y="64"/>
                    </a:lnTo>
                    <a:lnTo>
                      <a:pt x="85" y="75"/>
                    </a:lnTo>
                    <a:lnTo>
                      <a:pt x="101" y="35"/>
                    </a:lnTo>
                    <a:lnTo>
                      <a:pt x="115" y="23"/>
                    </a:lnTo>
                    <a:lnTo>
                      <a:pt x="115" y="3"/>
                    </a:lnTo>
                    <a:lnTo>
                      <a:pt x="95" y="0"/>
                    </a:lnTo>
                    <a:lnTo>
                      <a:pt x="94" y="8"/>
                    </a:lnTo>
                    <a:lnTo>
                      <a:pt x="88" y="8"/>
                    </a:lnTo>
                    <a:lnTo>
                      <a:pt x="78" y="8"/>
                    </a:lnTo>
                    <a:lnTo>
                      <a:pt x="65" y="10"/>
                    </a:lnTo>
                    <a:lnTo>
                      <a:pt x="57" y="12"/>
                    </a:lnTo>
                    <a:lnTo>
                      <a:pt x="48" y="24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5" name="Freeform 52"/>
              <p:cNvSpPr>
                <a:spLocks/>
              </p:cNvSpPr>
              <p:nvPr/>
            </p:nvSpPr>
            <p:spPr bwMode="auto">
              <a:xfrm>
                <a:off x="3091" y="2720"/>
                <a:ext cx="45" cy="41"/>
              </a:xfrm>
              <a:custGeom>
                <a:avLst/>
                <a:gdLst>
                  <a:gd name="T0" fmla="*/ 10 w 90"/>
                  <a:gd name="T1" fmla="*/ 0 h 83"/>
                  <a:gd name="T2" fmla="*/ 11 w 90"/>
                  <a:gd name="T3" fmla="*/ 0 h 83"/>
                  <a:gd name="T4" fmla="*/ 15 w 90"/>
                  <a:gd name="T5" fmla="*/ 2 h 83"/>
                  <a:gd name="T6" fmla="*/ 20 w 90"/>
                  <a:gd name="T7" fmla="*/ 4 h 83"/>
                  <a:gd name="T8" fmla="*/ 25 w 90"/>
                  <a:gd name="T9" fmla="*/ 7 h 83"/>
                  <a:gd name="T10" fmla="*/ 31 w 90"/>
                  <a:gd name="T11" fmla="*/ 10 h 83"/>
                  <a:gd name="T12" fmla="*/ 37 w 90"/>
                  <a:gd name="T13" fmla="*/ 13 h 83"/>
                  <a:gd name="T14" fmla="*/ 42 w 90"/>
                  <a:gd name="T15" fmla="*/ 17 h 83"/>
                  <a:gd name="T16" fmla="*/ 45 w 90"/>
                  <a:gd name="T17" fmla="*/ 21 h 83"/>
                  <a:gd name="T18" fmla="*/ 45 w 90"/>
                  <a:gd name="T19" fmla="*/ 23 h 83"/>
                  <a:gd name="T20" fmla="*/ 42 w 90"/>
                  <a:gd name="T21" fmla="*/ 29 h 83"/>
                  <a:gd name="T22" fmla="*/ 37 w 90"/>
                  <a:gd name="T23" fmla="*/ 36 h 83"/>
                  <a:gd name="T24" fmla="*/ 32 w 90"/>
                  <a:gd name="T25" fmla="*/ 41 h 83"/>
                  <a:gd name="T26" fmla="*/ 32 w 90"/>
                  <a:gd name="T27" fmla="*/ 41 h 83"/>
                  <a:gd name="T28" fmla="*/ 9 w 90"/>
                  <a:gd name="T29" fmla="*/ 12 h 83"/>
                  <a:gd name="T30" fmla="*/ 0 w 90"/>
                  <a:gd name="T31" fmla="*/ 7 h 83"/>
                  <a:gd name="T32" fmla="*/ 15 w 90"/>
                  <a:gd name="T33" fmla="*/ 11 h 83"/>
                  <a:gd name="T34" fmla="*/ 6 w 90"/>
                  <a:gd name="T35" fmla="*/ 5 h 83"/>
                  <a:gd name="T36" fmla="*/ 15 w 90"/>
                  <a:gd name="T37" fmla="*/ 7 h 83"/>
                  <a:gd name="T38" fmla="*/ 10 w 90"/>
                  <a:gd name="T39" fmla="*/ 0 h 83"/>
                  <a:gd name="T40" fmla="*/ 10 w 90"/>
                  <a:gd name="T41" fmla="*/ 0 h 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0"/>
                  <a:gd name="T64" fmla="*/ 0 h 83"/>
                  <a:gd name="T65" fmla="*/ 90 w 90"/>
                  <a:gd name="T66" fmla="*/ 83 h 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0" h="83">
                    <a:moveTo>
                      <a:pt x="20" y="0"/>
                    </a:moveTo>
                    <a:lnTo>
                      <a:pt x="22" y="1"/>
                    </a:lnTo>
                    <a:lnTo>
                      <a:pt x="29" y="5"/>
                    </a:lnTo>
                    <a:lnTo>
                      <a:pt x="39" y="8"/>
                    </a:lnTo>
                    <a:lnTo>
                      <a:pt x="50" y="14"/>
                    </a:lnTo>
                    <a:lnTo>
                      <a:pt x="62" y="21"/>
                    </a:lnTo>
                    <a:lnTo>
                      <a:pt x="73" y="27"/>
                    </a:lnTo>
                    <a:lnTo>
                      <a:pt x="83" y="35"/>
                    </a:lnTo>
                    <a:lnTo>
                      <a:pt x="90" y="42"/>
                    </a:lnTo>
                    <a:lnTo>
                      <a:pt x="89" y="47"/>
                    </a:lnTo>
                    <a:lnTo>
                      <a:pt x="83" y="59"/>
                    </a:lnTo>
                    <a:lnTo>
                      <a:pt x="74" y="73"/>
                    </a:lnTo>
                    <a:lnTo>
                      <a:pt x="64" y="83"/>
                    </a:lnTo>
                    <a:lnTo>
                      <a:pt x="18" y="24"/>
                    </a:lnTo>
                    <a:lnTo>
                      <a:pt x="0" y="15"/>
                    </a:lnTo>
                    <a:lnTo>
                      <a:pt x="29" y="22"/>
                    </a:lnTo>
                    <a:lnTo>
                      <a:pt x="11" y="10"/>
                    </a:lnTo>
                    <a:lnTo>
                      <a:pt x="30" y="1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6" name="Freeform 53"/>
              <p:cNvSpPr>
                <a:spLocks/>
              </p:cNvSpPr>
              <p:nvPr/>
            </p:nvSpPr>
            <p:spPr bwMode="auto">
              <a:xfrm>
                <a:off x="3017" y="2740"/>
                <a:ext cx="159" cy="173"/>
              </a:xfrm>
              <a:custGeom>
                <a:avLst/>
                <a:gdLst>
                  <a:gd name="T0" fmla="*/ 80 w 318"/>
                  <a:gd name="T1" fmla="*/ 1 h 346"/>
                  <a:gd name="T2" fmla="*/ 88 w 318"/>
                  <a:gd name="T3" fmla="*/ 9 h 346"/>
                  <a:gd name="T4" fmla="*/ 98 w 318"/>
                  <a:gd name="T5" fmla="*/ 20 h 346"/>
                  <a:gd name="T6" fmla="*/ 106 w 318"/>
                  <a:gd name="T7" fmla="*/ 33 h 346"/>
                  <a:gd name="T8" fmla="*/ 107 w 318"/>
                  <a:gd name="T9" fmla="*/ 40 h 346"/>
                  <a:gd name="T10" fmla="*/ 89 w 318"/>
                  <a:gd name="T11" fmla="*/ 126 h 346"/>
                  <a:gd name="T12" fmla="*/ 90 w 318"/>
                  <a:gd name="T13" fmla="*/ 120 h 346"/>
                  <a:gd name="T14" fmla="*/ 92 w 318"/>
                  <a:gd name="T15" fmla="*/ 91 h 346"/>
                  <a:gd name="T16" fmla="*/ 95 w 318"/>
                  <a:gd name="T17" fmla="*/ 82 h 346"/>
                  <a:gd name="T18" fmla="*/ 84 w 318"/>
                  <a:gd name="T19" fmla="*/ 96 h 346"/>
                  <a:gd name="T20" fmla="*/ 83 w 318"/>
                  <a:gd name="T21" fmla="*/ 94 h 346"/>
                  <a:gd name="T22" fmla="*/ 80 w 318"/>
                  <a:gd name="T23" fmla="*/ 80 h 346"/>
                  <a:gd name="T24" fmla="*/ 81 w 318"/>
                  <a:gd name="T25" fmla="*/ 73 h 346"/>
                  <a:gd name="T26" fmla="*/ 72 w 318"/>
                  <a:gd name="T27" fmla="*/ 70 h 346"/>
                  <a:gd name="T28" fmla="*/ 70 w 318"/>
                  <a:gd name="T29" fmla="*/ 68 h 346"/>
                  <a:gd name="T30" fmla="*/ 69 w 318"/>
                  <a:gd name="T31" fmla="*/ 53 h 346"/>
                  <a:gd name="T32" fmla="*/ 67 w 318"/>
                  <a:gd name="T33" fmla="*/ 61 h 346"/>
                  <a:gd name="T34" fmla="*/ 55 w 318"/>
                  <a:gd name="T35" fmla="*/ 101 h 346"/>
                  <a:gd name="T36" fmla="*/ 50 w 318"/>
                  <a:gd name="T37" fmla="*/ 112 h 346"/>
                  <a:gd name="T38" fmla="*/ 110 w 318"/>
                  <a:gd name="T39" fmla="*/ 140 h 346"/>
                  <a:gd name="T40" fmla="*/ 139 w 318"/>
                  <a:gd name="T41" fmla="*/ 173 h 346"/>
                  <a:gd name="T42" fmla="*/ 137 w 318"/>
                  <a:gd name="T43" fmla="*/ 173 h 346"/>
                  <a:gd name="T44" fmla="*/ 123 w 318"/>
                  <a:gd name="T45" fmla="*/ 171 h 346"/>
                  <a:gd name="T46" fmla="*/ 105 w 318"/>
                  <a:gd name="T47" fmla="*/ 166 h 346"/>
                  <a:gd name="T48" fmla="*/ 88 w 318"/>
                  <a:gd name="T49" fmla="*/ 160 h 346"/>
                  <a:gd name="T50" fmla="*/ 84 w 318"/>
                  <a:gd name="T51" fmla="*/ 157 h 346"/>
                  <a:gd name="T52" fmla="*/ 50 w 318"/>
                  <a:gd name="T53" fmla="*/ 146 h 346"/>
                  <a:gd name="T54" fmla="*/ 46 w 318"/>
                  <a:gd name="T55" fmla="*/ 141 h 346"/>
                  <a:gd name="T56" fmla="*/ 47 w 318"/>
                  <a:gd name="T57" fmla="*/ 136 h 346"/>
                  <a:gd name="T58" fmla="*/ 42 w 318"/>
                  <a:gd name="T59" fmla="*/ 136 h 346"/>
                  <a:gd name="T60" fmla="*/ 33 w 318"/>
                  <a:gd name="T61" fmla="*/ 136 h 346"/>
                  <a:gd name="T62" fmla="*/ 21 w 318"/>
                  <a:gd name="T63" fmla="*/ 138 h 346"/>
                  <a:gd name="T64" fmla="*/ 12 w 318"/>
                  <a:gd name="T65" fmla="*/ 140 h 346"/>
                  <a:gd name="T66" fmla="*/ 16 w 318"/>
                  <a:gd name="T67" fmla="*/ 134 h 346"/>
                  <a:gd name="T68" fmla="*/ 0 w 318"/>
                  <a:gd name="T69" fmla="*/ 133 h 346"/>
                  <a:gd name="T70" fmla="*/ 2 w 318"/>
                  <a:gd name="T71" fmla="*/ 130 h 346"/>
                  <a:gd name="T72" fmla="*/ 7 w 318"/>
                  <a:gd name="T73" fmla="*/ 111 h 346"/>
                  <a:gd name="T74" fmla="*/ 6 w 318"/>
                  <a:gd name="T75" fmla="*/ 100 h 346"/>
                  <a:gd name="T76" fmla="*/ 25 w 318"/>
                  <a:gd name="T77" fmla="*/ 83 h 346"/>
                  <a:gd name="T78" fmla="*/ 24 w 318"/>
                  <a:gd name="T79" fmla="*/ 77 h 346"/>
                  <a:gd name="T80" fmla="*/ 17 w 318"/>
                  <a:gd name="T81" fmla="*/ 68 h 346"/>
                  <a:gd name="T82" fmla="*/ 25 w 318"/>
                  <a:gd name="T83" fmla="*/ 65 h 346"/>
                  <a:gd name="T84" fmla="*/ 38 w 318"/>
                  <a:gd name="T85" fmla="*/ 62 h 346"/>
                  <a:gd name="T86" fmla="*/ 41 w 318"/>
                  <a:gd name="T87" fmla="*/ 60 h 346"/>
                  <a:gd name="T88" fmla="*/ 33 w 318"/>
                  <a:gd name="T89" fmla="*/ 55 h 346"/>
                  <a:gd name="T90" fmla="*/ 19 w 318"/>
                  <a:gd name="T91" fmla="*/ 51 h 346"/>
                  <a:gd name="T92" fmla="*/ 20 w 318"/>
                  <a:gd name="T93" fmla="*/ 49 h 346"/>
                  <a:gd name="T94" fmla="*/ 30 w 318"/>
                  <a:gd name="T95" fmla="*/ 43 h 346"/>
                  <a:gd name="T96" fmla="*/ 45 w 318"/>
                  <a:gd name="T97" fmla="*/ 42 h 346"/>
                  <a:gd name="T98" fmla="*/ 53 w 318"/>
                  <a:gd name="T99" fmla="*/ 39 h 346"/>
                  <a:gd name="T100" fmla="*/ 55 w 318"/>
                  <a:gd name="T101" fmla="*/ 36 h 346"/>
                  <a:gd name="T102" fmla="*/ 54 w 318"/>
                  <a:gd name="T103" fmla="*/ 27 h 346"/>
                  <a:gd name="T104" fmla="*/ 46 w 318"/>
                  <a:gd name="T105" fmla="*/ 23 h 346"/>
                  <a:gd name="T106" fmla="*/ 30 w 318"/>
                  <a:gd name="T107" fmla="*/ 19 h 346"/>
                  <a:gd name="T108" fmla="*/ 21 w 318"/>
                  <a:gd name="T109" fmla="*/ 13 h 346"/>
                  <a:gd name="T110" fmla="*/ 21 w 318"/>
                  <a:gd name="T111" fmla="*/ 13 h 346"/>
                  <a:gd name="T112" fmla="*/ 25 w 318"/>
                  <a:gd name="T113" fmla="*/ 11 h 346"/>
                  <a:gd name="T114" fmla="*/ 33 w 318"/>
                  <a:gd name="T115" fmla="*/ 8 h 346"/>
                  <a:gd name="T116" fmla="*/ 48 w 318"/>
                  <a:gd name="T117" fmla="*/ 7 h 346"/>
                  <a:gd name="T118" fmla="*/ 58 w 318"/>
                  <a:gd name="T119" fmla="*/ 7 h 346"/>
                  <a:gd name="T120" fmla="*/ 79 w 318"/>
                  <a:gd name="T121" fmla="*/ 0 h 34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18"/>
                  <a:gd name="T184" fmla="*/ 0 h 346"/>
                  <a:gd name="T185" fmla="*/ 318 w 318"/>
                  <a:gd name="T186" fmla="*/ 346 h 34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18" h="346">
                    <a:moveTo>
                      <a:pt x="158" y="0"/>
                    </a:moveTo>
                    <a:lnTo>
                      <a:pt x="160" y="2"/>
                    </a:lnTo>
                    <a:lnTo>
                      <a:pt x="167" y="8"/>
                    </a:lnTo>
                    <a:lnTo>
                      <a:pt x="176" y="17"/>
                    </a:lnTo>
                    <a:lnTo>
                      <a:pt x="186" y="27"/>
                    </a:lnTo>
                    <a:lnTo>
                      <a:pt x="195" y="40"/>
                    </a:lnTo>
                    <a:lnTo>
                      <a:pt x="206" y="54"/>
                    </a:lnTo>
                    <a:lnTo>
                      <a:pt x="211" y="66"/>
                    </a:lnTo>
                    <a:lnTo>
                      <a:pt x="214" y="79"/>
                    </a:lnTo>
                    <a:lnTo>
                      <a:pt x="213" y="260"/>
                    </a:lnTo>
                    <a:lnTo>
                      <a:pt x="177" y="251"/>
                    </a:lnTo>
                    <a:lnTo>
                      <a:pt x="179" y="239"/>
                    </a:lnTo>
                    <a:lnTo>
                      <a:pt x="181" y="212"/>
                    </a:lnTo>
                    <a:lnTo>
                      <a:pt x="184" y="182"/>
                    </a:lnTo>
                    <a:lnTo>
                      <a:pt x="190" y="164"/>
                    </a:lnTo>
                    <a:lnTo>
                      <a:pt x="177" y="155"/>
                    </a:lnTo>
                    <a:lnTo>
                      <a:pt x="167" y="191"/>
                    </a:lnTo>
                    <a:lnTo>
                      <a:pt x="165" y="187"/>
                    </a:lnTo>
                    <a:lnTo>
                      <a:pt x="162" y="174"/>
                    </a:lnTo>
                    <a:lnTo>
                      <a:pt x="160" y="160"/>
                    </a:lnTo>
                    <a:lnTo>
                      <a:pt x="165" y="145"/>
                    </a:lnTo>
                    <a:lnTo>
                      <a:pt x="162" y="145"/>
                    </a:lnTo>
                    <a:lnTo>
                      <a:pt x="153" y="142"/>
                    </a:lnTo>
                    <a:lnTo>
                      <a:pt x="144" y="140"/>
                    </a:lnTo>
                    <a:lnTo>
                      <a:pt x="140" y="136"/>
                    </a:lnTo>
                    <a:lnTo>
                      <a:pt x="146" y="116"/>
                    </a:lnTo>
                    <a:lnTo>
                      <a:pt x="137" y="105"/>
                    </a:lnTo>
                    <a:lnTo>
                      <a:pt x="133" y="122"/>
                    </a:lnTo>
                    <a:lnTo>
                      <a:pt x="123" y="161"/>
                    </a:lnTo>
                    <a:lnTo>
                      <a:pt x="110" y="202"/>
                    </a:lnTo>
                    <a:lnTo>
                      <a:pt x="100" y="224"/>
                    </a:lnTo>
                    <a:lnTo>
                      <a:pt x="112" y="237"/>
                    </a:lnTo>
                    <a:lnTo>
                      <a:pt x="220" y="279"/>
                    </a:lnTo>
                    <a:lnTo>
                      <a:pt x="318" y="305"/>
                    </a:lnTo>
                    <a:lnTo>
                      <a:pt x="278" y="346"/>
                    </a:lnTo>
                    <a:lnTo>
                      <a:pt x="274" y="345"/>
                    </a:lnTo>
                    <a:lnTo>
                      <a:pt x="262" y="344"/>
                    </a:lnTo>
                    <a:lnTo>
                      <a:pt x="246" y="341"/>
                    </a:lnTo>
                    <a:lnTo>
                      <a:pt x="228" y="336"/>
                    </a:lnTo>
                    <a:lnTo>
                      <a:pt x="209" y="331"/>
                    </a:lnTo>
                    <a:lnTo>
                      <a:pt x="191" y="326"/>
                    </a:lnTo>
                    <a:lnTo>
                      <a:pt x="176" y="320"/>
                    </a:lnTo>
                    <a:lnTo>
                      <a:pt x="167" y="313"/>
                    </a:lnTo>
                    <a:lnTo>
                      <a:pt x="137" y="309"/>
                    </a:lnTo>
                    <a:lnTo>
                      <a:pt x="100" y="292"/>
                    </a:lnTo>
                    <a:lnTo>
                      <a:pt x="75" y="294"/>
                    </a:lnTo>
                    <a:lnTo>
                      <a:pt x="91" y="281"/>
                    </a:lnTo>
                    <a:lnTo>
                      <a:pt x="93" y="272"/>
                    </a:lnTo>
                    <a:lnTo>
                      <a:pt x="91" y="272"/>
                    </a:lnTo>
                    <a:lnTo>
                      <a:pt x="84" y="272"/>
                    </a:lnTo>
                    <a:lnTo>
                      <a:pt x="75" y="272"/>
                    </a:lnTo>
                    <a:lnTo>
                      <a:pt x="65" y="272"/>
                    </a:lnTo>
                    <a:lnTo>
                      <a:pt x="54" y="273"/>
                    </a:lnTo>
                    <a:lnTo>
                      <a:pt x="42" y="275"/>
                    </a:lnTo>
                    <a:lnTo>
                      <a:pt x="33" y="277"/>
                    </a:lnTo>
                    <a:lnTo>
                      <a:pt x="24" y="279"/>
                    </a:lnTo>
                    <a:lnTo>
                      <a:pt x="31" y="268"/>
                    </a:lnTo>
                    <a:lnTo>
                      <a:pt x="26" y="261"/>
                    </a:lnTo>
                    <a:lnTo>
                      <a:pt x="0" y="265"/>
                    </a:lnTo>
                    <a:lnTo>
                      <a:pt x="3" y="259"/>
                    </a:lnTo>
                    <a:lnTo>
                      <a:pt x="8" y="243"/>
                    </a:lnTo>
                    <a:lnTo>
                      <a:pt x="14" y="221"/>
                    </a:lnTo>
                    <a:lnTo>
                      <a:pt x="12" y="199"/>
                    </a:lnTo>
                    <a:lnTo>
                      <a:pt x="49" y="166"/>
                    </a:lnTo>
                    <a:lnTo>
                      <a:pt x="49" y="163"/>
                    </a:lnTo>
                    <a:lnTo>
                      <a:pt x="47" y="154"/>
                    </a:lnTo>
                    <a:lnTo>
                      <a:pt x="42" y="144"/>
                    </a:lnTo>
                    <a:lnTo>
                      <a:pt x="33" y="136"/>
                    </a:lnTo>
                    <a:lnTo>
                      <a:pt x="38" y="133"/>
                    </a:lnTo>
                    <a:lnTo>
                      <a:pt x="49" y="130"/>
                    </a:lnTo>
                    <a:lnTo>
                      <a:pt x="63" y="126"/>
                    </a:lnTo>
                    <a:lnTo>
                      <a:pt x="75" y="124"/>
                    </a:lnTo>
                    <a:lnTo>
                      <a:pt x="79" y="123"/>
                    </a:lnTo>
                    <a:lnTo>
                      <a:pt x="82" y="119"/>
                    </a:lnTo>
                    <a:lnTo>
                      <a:pt x="81" y="114"/>
                    </a:lnTo>
                    <a:lnTo>
                      <a:pt x="66" y="109"/>
                    </a:lnTo>
                    <a:lnTo>
                      <a:pt x="38" y="101"/>
                    </a:lnTo>
                    <a:lnTo>
                      <a:pt x="40" y="98"/>
                    </a:lnTo>
                    <a:lnTo>
                      <a:pt x="45" y="91"/>
                    </a:lnTo>
                    <a:lnTo>
                      <a:pt x="59" y="85"/>
                    </a:lnTo>
                    <a:lnTo>
                      <a:pt x="86" y="84"/>
                    </a:lnTo>
                    <a:lnTo>
                      <a:pt x="89" y="83"/>
                    </a:lnTo>
                    <a:lnTo>
                      <a:pt x="96" y="81"/>
                    </a:lnTo>
                    <a:lnTo>
                      <a:pt x="105" y="78"/>
                    </a:lnTo>
                    <a:lnTo>
                      <a:pt x="109" y="72"/>
                    </a:lnTo>
                    <a:lnTo>
                      <a:pt x="107" y="54"/>
                    </a:lnTo>
                    <a:lnTo>
                      <a:pt x="102" y="51"/>
                    </a:lnTo>
                    <a:lnTo>
                      <a:pt x="91" y="46"/>
                    </a:lnTo>
                    <a:lnTo>
                      <a:pt x="75" y="40"/>
                    </a:lnTo>
                    <a:lnTo>
                      <a:pt x="59" y="38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5" y="24"/>
                    </a:lnTo>
                    <a:lnTo>
                      <a:pt x="49" y="21"/>
                    </a:lnTo>
                    <a:lnTo>
                      <a:pt x="56" y="18"/>
                    </a:lnTo>
                    <a:lnTo>
                      <a:pt x="65" y="16"/>
                    </a:lnTo>
                    <a:lnTo>
                      <a:pt x="77" y="14"/>
                    </a:lnTo>
                    <a:lnTo>
                      <a:pt x="95" y="13"/>
                    </a:lnTo>
                    <a:lnTo>
                      <a:pt x="116" y="14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7" name="Freeform 54"/>
              <p:cNvSpPr>
                <a:spLocks/>
              </p:cNvSpPr>
              <p:nvPr/>
            </p:nvSpPr>
            <p:spPr bwMode="auto">
              <a:xfrm>
                <a:off x="3154" y="2897"/>
                <a:ext cx="37" cy="33"/>
              </a:xfrm>
              <a:custGeom>
                <a:avLst/>
                <a:gdLst>
                  <a:gd name="T0" fmla="*/ 29 w 74"/>
                  <a:gd name="T1" fmla="*/ 0 h 67"/>
                  <a:gd name="T2" fmla="*/ 37 w 74"/>
                  <a:gd name="T3" fmla="*/ 2 h 67"/>
                  <a:gd name="T4" fmla="*/ 11 w 74"/>
                  <a:gd name="T5" fmla="*/ 33 h 67"/>
                  <a:gd name="T6" fmla="*/ 0 w 74"/>
                  <a:gd name="T7" fmla="*/ 29 h 67"/>
                  <a:gd name="T8" fmla="*/ 29 w 74"/>
                  <a:gd name="T9" fmla="*/ 0 h 67"/>
                  <a:gd name="T10" fmla="*/ 29 w 74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"/>
                  <a:gd name="T19" fmla="*/ 0 h 67"/>
                  <a:gd name="T20" fmla="*/ 74 w 74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" h="67">
                    <a:moveTo>
                      <a:pt x="57" y="0"/>
                    </a:moveTo>
                    <a:lnTo>
                      <a:pt x="74" y="4"/>
                    </a:lnTo>
                    <a:lnTo>
                      <a:pt x="21" y="67"/>
                    </a:lnTo>
                    <a:lnTo>
                      <a:pt x="0" y="58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8" name="Freeform 55"/>
              <p:cNvSpPr>
                <a:spLocks/>
              </p:cNvSpPr>
              <p:nvPr/>
            </p:nvSpPr>
            <p:spPr bwMode="auto">
              <a:xfrm>
                <a:off x="3182" y="2892"/>
                <a:ext cx="69" cy="39"/>
              </a:xfrm>
              <a:custGeom>
                <a:avLst/>
                <a:gdLst>
                  <a:gd name="T0" fmla="*/ 16 w 137"/>
                  <a:gd name="T1" fmla="*/ 3 h 79"/>
                  <a:gd name="T2" fmla="*/ 17 w 137"/>
                  <a:gd name="T3" fmla="*/ 6 h 79"/>
                  <a:gd name="T4" fmla="*/ 0 w 137"/>
                  <a:gd name="T5" fmla="*/ 27 h 79"/>
                  <a:gd name="T6" fmla="*/ 21 w 137"/>
                  <a:gd name="T7" fmla="*/ 38 h 79"/>
                  <a:gd name="T8" fmla="*/ 26 w 137"/>
                  <a:gd name="T9" fmla="*/ 39 h 79"/>
                  <a:gd name="T10" fmla="*/ 26 w 137"/>
                  <a:gd name="T11" fmla="*/ 36 h 79"/>
                  <a:gd name="T12" fmla="*/ 68 w 137"/>
                  <a:gd name="T13" fmla="*/ 36 h 79"/>
                  <a:gd name="T14" fmla="*/ 68 w 137"/>
                  <a:gd name="T15" fmla="*/ 36 h 79"/>
                  <a:gd name="T16" fmla="*/ 67 w 137"/>
                  <a:gd name="T17" fmla="*/ 32 h 79"/>
                  <a:gd name="T18" fmla="*/ 64 w 137"/>
                  <a:gd name="T19" fmla="*/ 24 h 79"/>
                  <a:gd name="T20" fmla="*/ 62 w 137"/>
                  <a:gd name="T21" fmla="*/ 15 h 79"/>
                  <a:gd name="T22" fmla="*/ 63 w 137"/>
                  <a:gd name="T23" fmla="*/ 9 h 79"/>
                  <a:gd name="T24" fmla="*/ 63 w 137"/>
                  <a:gd name="T25" fmla="*/ 9 h 79"/>
                  <a:gd name="T26" fmla="*/ 69 w 137"/>
                  <a:gd name="T27" fmla="*/ 7 h 79"/>
                  <a:gd name="T28" fmla="*/ 69 w 137"/>
                  <a:gd name="T29" fmla="*/ 3 h 79"/>
                  <a:gd name="T30" fmla="*/ 58 w 137"/>
                  <a:gd name="T31" fmla="*/ 0 h 79"/>
                  <a:gd name="T32" fmla="*/ 16 w 137"/>
                  <a:gd name="T33" fmla="*/ 3 h 79"/>
                  <a:gd name="T34" fmla="*/ 16 w 137"/>
                  <a:gd name="T35" fmla="*/ 3 h 7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7"/>
                  <a:gd name="T55" fmla="*/ 0 h 79"/>
                  <a:gd name="T56" fmla="*/ 137 w 137"/>
                  <a:gd name="T57" fmla="*/ 79 h 7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7" h="79">
                    <a:moveTo>
                      <a:pt x="31" y="6"/>
                    </a:moveTo>
                    <a:lnTo>
                      <a:pt x="33" y="13"/>
                    </a:lnTo>
                    <a:lnTo>
                      <a:pt x="0" y="54"/>
                    </a:lnTo>
                    <a:lnTo>
                      <a:pt x="42" y="76"/>
                    </a:lnTo>
                    <a:lnTo>
                      <a:pt x="52" y="79"/>
                    </a:lnTo>
                    <a:lnTo>
                      <a:pt x="52" y="72"/>
                    </a:lnTo>
                    <a:lnTo>
                      <a:pt x="135" y="72"/>
                    </a:lnTo>
                    <a:lnTo>
                      <a:pt x="133" y="65"/>
                    </a:lnTo>
                    <a:lnTo>
                      <a:pt x="128" y="49"/>
                    </a:lnTo>
                    <a:lnTo>
                      <a:pt x="123" y="31"/>
                    </a:lnTo>
                    <a:lnTo>
                      <a:pt x="125" y="18"/>
                    </a:lnTo>
                    <a:lnTo>
                      <a:pt x="137" y="15"/>
                    </a:lnTo>
                    <a:lnTo>
                      <a:pt x="137" y="6"/>
                    </a:lnTo>
                    <a:lnTo>
                      <a:pt x="116" y="0"/>
                    </a:lnTo>
                    <a:lnTo>
                      <a:pt x="31" y="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19" name="Freeform 56"/>
              <p:cNvSpPr>
                <a:spLocks/>
              </p:cNvSpPr>
              <p:nvPr/>
            </p:nvSpPr>
            <p:spPr bwMode="auto">
              <a:xfrm>
                <a:off x="3270" y="2901"/>
                <a:ext cx="53" cy="27"/>
              </a:xfrm>
              <a:custGeom>
                <a:avLst/>
                <a:gdLst>
                  <a:gd name="T0" fmla="*/ 9 w 105"/>
                  <a:gd name="T1" fmla="*/ 3 h 55"/>
                  <a:gd name="T2" fmla="*/ 40 w 105"/>
                  <a:gd name="T3" fmla="*/ 0 h 55"/>
                  <a:gd name="T4" fmla="*/ 53 w 105"/>
                  <a:gd name="T5" fmla="*/ 8 h 55"/>
                  <a:gd name="T6" fmla="*/ 40 w 105"/>
                  <a:gd name="T7" fmla="*/ 27 h 55"/>
                  <a:gd name="T8" fmla="*/ 0 w 105"/>
                  <a:gd name="T9" fmla="*/ 24 h 55"/>
                  <a:gd name="T10" fmla="*/ 10 w 105"/>
                  <a:gd name="T11" fmla="*/ 16 h 55"/>
                  <a:gd name="T12" fmla="*/ 5 w 105"/>
                  <a:gd name="T13" fmla="*/ 9 h 55"/>
                  <a:gd name="T14" fmla="*/ 9 w 105"/>
                  <a:gd name="T15" fmla="*/ 3 h 55"/>
                  <a:gd name="T16" fmla="*/ 9 w 105"/>
                  <a:gd name="T17" fmla="*/ 3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5"/>
                  <a:gd name="T28" fmla="*/ 0 h 55"/>
                  <a:gd name="T29" fmla="*/ 105 w 105"/>
                  <a:gd name="T30" fmla="*/ 55 h 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5" h="55">
                    <a:moveTo>
                      <a:pt x="17" y="6"/>
                    </a:moveTo>
                    <a:lnTo>
                      <a:pt x="79" y="0"/>
                    </a:lnTo>
                    <a:lnTo>
                      <a:pt x="105" y="16"/>
                    </a:lnTo>
                    <a:lnTo>
                      <a:pt x="79" y="55"/>
                    </a:lnTo>
                    <a:lnTo>
                      <a:pt x="0" y="49"/>
                    </a:lnTo>
                    <a:lnTo>
                      <a:pt x="19" y="33"/>
                    </a:lnTo>
                    <a:lnTo>
                      <a:pt x="10" y="18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D6B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0" name="Freeform 57"/>
              <p:cNvSpPr>
                <a:spLocks/>
              </p:cNvSpPr>
              <p:nvPr/>
            </p:nvSpPr>
            <p:spPr bwMode="auto">
              <a:xfrm>
                <a:off x="3296" y="2892"/>
                <a:ext cx="39" cy="11"/>
              </a:xfrm>
              <a:custGeom>
                <a:avLst/>
                <a:gdLst>
                  <a:gd name="T0" fmla="*/ 0 w 77"/>
                  <a:gd name="T1" fmla="*/ 5 h 23"/>
                  <a:gd name="T2" fmla="*/ 26 w 77"/>
                  <a:gd name="T3" fmla="*/ 5 h 23"/>
                  <a:gd name="T4" fmla="*/ 31 w 77"/>
                  <a:gd name="T5" fmla="*/ 11 h 23"/>
                  <a:gd name="T6" fmla="*/ 31 w 77"/>
                  <a:gd name="T7" fmla="*/ 11 h 23"/>
                  <a:gd name="T8" fmla="*/ 32 w 77"/>
                  <a:gd name="T9" fmla="*/ 11 h 23"/>
                  <a:gd name="T10" fmla="*/ 34 w 77"/>
                  <a:gd name="T11" fmla="*/ 11 h 23"/>
                  <a:gd name="T12" fmla="*/ 37 w 77"/>
                  <a:gd name="T13" fmla="*/ 11 h 23"/>
                  <a:gd name="T14" fmla="*/ 39 w 77"/>
                  <a:gd name="T15" fmla="*/ 9 h 23"/>
                  <a:gd name="T16" fmla="*/ 39 w 77"/>
                  <a:gd name="T17" fmla="*/ 9 h 23"/>
                  <a:gd name="T18" fmla="*/ 28 w 77"/>
                  <a:gd name="T19" fmla="*/ 1 h 23"/>
                  <a:gd name="T20" fmla="*/ 28 w 77"/>
                  <a:gd name="T21" fmla="*/ 1 h 23"/>
                  <a:gd name="T22" fmla="*/ 27 w 77"/>
                  <a:gd name="T23" fmla="*/ 1 h 23"/>
                  <a:gd name="T24" fmla="*/ 26 w 77"/>
                  <a:gd name="T25" fmla="*/ 1 h 23"/>
                  <a:gd name="T26" fmla="*/ 23 w 77"/>
                  <a:gd name="T27" fmla="*/ 0 h 23"/>
                  <a:gd name="T28" fmla="*/ 20 w 77"/>
                  <a:gd name="T29" fmla="*/ 0 h 23"/>
                  <a:gd name="T30" fmla="*/ 16 w 77"/>
                  <a:gd name="T31" fmla="*/ 0 h 23"/>
                  <a:gd name="T32" fmla="*/ 11 w 77"/>
                  <a:gd name="T33" fmla="*/ 0 h 23"/>
                  <a:gd name="T34" fmla="*/ 5 w 77"/>
                  <a:gd name="T35" fmla="*/ 2 h 23"/>
                  <a:gd name="T36" fmla="*/ 0 w 77"/>
                  <a:gd name="T37" fmla="*/ 5 h 23"/>
                  <a:gd name="T38" fmla="*/ 0 w 77"/>
                  <a:gd name="T39" fmla="*/ 5 h 23"/>
                  <a:gd name="T40" fmla="*/ 0 w 77"/>
                  <a:gd name="T41" fmla="*/ 5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7"/>
                  <a:gd name="T64" fmla="*/ 0 h 23"/>
                  <a:gd name="T65" fmla="*/ 77 w 77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7" h="23">
                    <a:moveTo>
                      <a:pt x="0" y="10"/>
                    </a:moveTo>
                    <a:lnTo>
                      <a:pt x="51" y="11"/>
                    </a:lnTo>
                    <a:lnTo>
                      <a:pt x="61" y="22"/>
                    </a:lnTo>
                    <a:lnTo>
                      <a:pt x="63" y="22"/>
                    </a:lnTo>
                    <a:lnTo>
                      <a:pt x="68" y="23"/>
                    </a:lnTo>
                    <a:lnTo>
                      <a:pt x="74" y="22"/>
                    </a:lnTo>
                    <a:lnTo>
                      <a:pt x="77" y="18"/>
                    </a:lnTo>
                    <a:lnTo>
                      <a:pt x="56" y="3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31" y="0"/>
                    </a:lnTo>
                    <a:lnTo>
                      <a:pt x="21" y="1"/>
                    </a:lnTo>
                    <a:lnTo>
                      <a:pt x="10" y="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1" name="Freeform 58"/>
              <p:cNvSpPr>
                <a:spLocks/>
              </p:cNvSpPr>
              <p:nvPr/>
            </p:nvSpPr>
            <p:spPr bwMode="auto">
              <a:xfrm>
                <a:off x="3330" y="2915"/>
                <a:ext cx="34" cy="8"/>
              </a:xfrm>
              <a:custGeom>
                <a:avLst/>
                <a:gdLst>
                  <a:gd name="T0" fmla="*/ 2 w 67"/>
                  <a:gd name="T1" fmla="*/ 0 h 16"/>
                  <a:gd name="T2" fmla="*/ 0 w 67"/>
                  <a:gd name="T3" fmla="*/ 4 h 16"/>
                  <a:gd name="T4" fmla="*/ 32 w 67"/>
                  <a:gd name="T5" fmla="*/ 8 h 16"/>
                  <a:gd name="T6" fmla="*/ 34 w 67"/>
                  <a:gd name="T7" fmla="*/ 4 h 16"/>
                  <a:gd name="T8" fmla="*/ 2 w 67"/>
                  <a:gd name="T9" fmla="*/ 0 h 16"/>
                  <a:gd name="T10" fmla="*/ 2 w 67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16"/>
                  <a:gd name="T20" fmla="*/ 67 w 67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16">
                    <a:moveTo>
                      <a:pt x="4" y="0"/>
                    </a:moveTo>
                    <a:lnTo>
                      <a:pt x="0" y="8"/>
                    </a:lnTo>
                    <a:lnTo>
                      <a:pt x="64" y="16"/>
                    </a:lnTo>
                    <a:lnTo>
                      <a:pt x="67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B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2" name="Freeform 59"/>
              <p:cNvSpPr>
                <a:spLocks/>
              </p:cNvSpPr>
              <p:nvPr/>
            </p:nvSpPr>
            <p:spPr bwMode="auto">
              <a:xfrm>
                <a:off x="3367" y="2914"/>
                <a:ext cx="13" cy="12"/>
              </a:xfrm>
              <a:custGeom>
                <a:avLst/>
                <a:gdLst>
                  <a:gd name="T0" fmla="*/ 0 w 25"/>
                  <a:gd name="T1" fmla="*/ 10 h 25"/>
                  <a:gd name="T2" fmla="*/ 3 w 25"/>
                  <a:gd name="T3" fmla="*/ 3 h 25"/>
                  <a:gd name="T4" fmla="*/ 3 w 25"/>
                  <a:gd name="T5" fmla="*/ 3 h 25"/>
                  <a:gd name="T6" fmla="*/ 4 w 25"/>
                  <a:gd name="T7" fmla="*/ 2 h 25"/>
                  <a:gd name="T8" fmla="*/ 7 w 25"/>
                  <a:gd name="T9" fmla="*/ 1 h 25"/>
                  <a:gd name="T10" fmla="*/ 10 w 25"/>
                  <a:gd name="T11" fmla="*/ 0 h 25"/>
                  <a:gd name="T12" fmla="*/ 13 w 25"/>
                  <a:gd name="T13" fmla="*/ 3 h 25"/>
                  <a:gd name="T14" fmla="*/ 13 w 25"/>
                  <a:gd name="T15" fmla="*/ 3 h 25"/>
                  <a:gd name="T16" fmla="*/ 12 w 25"/>
                  <a:gd name="T17" fmla="*/ 11 h 25"/>
                  <a:gd name="T18" fmla="*/ 12 w 25"/>
                  <a:gd name="T19" fmla="*/ 11 h 25"/>
                  <a:gd name="T20" fmla="*/ 11 w 25"/>
                  <a:gd name="T21" fmla="*/ 12 h 25"/>
                  <a:gd name="T22" fmla="*/ 7 w 25"/>
                  <a:gd name="T23" fmla="*/ 12 h 25"/>
                  <a:gd name="T24" fmla="*/ 4 w 25"/>
                  <a:gd name="T25" fmla="*/ 12 h 25"/>
                  <a:gd name="T26" fmla="*/ 0 w 25"/>
                  <a:gd name="T27" fmla="*/ 10 h 25"/>
                  <a:gd name="T28" fmla="*/ 0 w 25"/>
                  <a:gd name="T29" fmla="*/ 10 h 25"/>
                  <a:gd name="T30" fmla="*/ 0 w 25"/>
                  <a:gd name="T31" fmla="*/ 10 h 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5"/>
                  <a:gd name="T49" fmla="*/ 0 h 25"/>
                  <a:gd name="T50" fmla="*/ 25 w 25"/>
                  <a:gd name="T51" fmla="*/ 25 h 2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5" h="25">
                    <a:moveTo>
                      <a:pt x="0" y="21"/>
                    </a:moveTo>
                    <a:lnTo>
                      <a:pt x="6" y="6"/>
                    </a:lnTo>
                    <a:lnTo>
                      <a:pt x="7" y="4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5" y="6"/>
                    </a:lnTo>
                    <a:lnTo>
                      <a:pt x="23" y="23"/>
                    </a:lnTo>
                    <a:lnTo>
                      <a:pt x="22" y="24"/>
                    </a:lnTo>
                    <a:lnTo>
                      <a:pt x="14" y="25"/>
                    </a:lnTo>
                    <a:lnTo>
                      <a:pt x="7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8CB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3" name="Freeform 60"/>
              <p:cNvSpPr>
                <a:spLocks/>
              </p:cNvSpPr>
              <p:nvPr/>
            </p:nvSpPr>
            <p:spPr bwMode="auto">
              <a:xfrm>
                <a:off x="3383" y="2920"/>
                <a:ext cx="262" cy="66"/>
              </a:xfrm>
              <a:custGeom>
                <a:avLst/>
                <a:gdLst>
                  <a:gd name="T0" fmla="*/ 0 w 525"/>
                  <a:gd name="T1" fmla="*/ 16 h 132"/>
                  <a:gd name="T2" fmla="*/ 2 w 525"/>
                  <a:gd name="T3" fmla="*/ 17 h 132"/>
                  <a:gd name="T4" fmla="*/ 16 w 525"/>
                  <a:gd name="T5" fmla="*/ 20 h 132"/>
                  <a:gd name="T6" fmla="*/ 41 w 525"/>
                  <a:gd name="T7" fmla="*/ 25 h 132"/>
                  <a:gd name="T8" fmla="*/ 74 w 525"/>
                  <a:gd name="T9" fmla="*/ 31 h 132"/>
                  <a:gd name="T10" fmla="*/ 111 w 525"/>
                  <a:gd name="T11" fmla="*/ 39 h 132"/>
                  <a:gd name="T12" fmla="*/ 149 w 525"/>
                  <a:gd name="T13" fmla="*/ 47 h 132"/>
                  <a:gd name="T14" fmla="*/ 183 w 525"/>
                  <a:gd name="T15" fmla="*/ 55 h 132"/>
                  <a:gd name="T16" fmla="*/ 212 w 525"/>
                  <a:gd name="T17" fmla="*/ 63 h 132"/>
                  <a:gd name="T18" fmla="*/ 223 w 525"/>
                  <a:gd name="T19" fmla="*/ 66 h 132"/>
                  <a:gd name="T20" fmla="*/ 190 w 525"/>
                  <a:gd name="T21" fmla="*/ 48 h 132"/>
                  <a:gd name="T22" fmla="*/ 194 w 525"/>
                  <a:gd name="T23" fmla="*/ 48 h 132"/>
                  <a:gd name="T24" fmla="*/ 207 w 525"/>
                  <a:gd name="T25" fmla="*/ 49 h 132"/>
                  <a:gd name="T26" fmla="*/ 223 w 525"/>
                  <a:gd name="T27" fmla="*/ 51 h 132"/>
                  <a:gd name="T28" fmla="*/ 238 w 525"/>
                  <a:gd name="T29" fmla="*/ 55 h 132"/>
                  <a:gd name="T30" fmla="*/ 212 w 525"/>
                  <a:gd name="T31" fmla="*/ 44 h 132"/>
                  <a:gd name="T32" fmla="*/ 213 w 525"/>
                  <a:gd name="T33" fmla="*/ 44 h 132"/>
                  <a:gd name="T34" fmla="*/ 221 w 525"/>
                  <a:gd name="T35" fmla="*/ 43 h 132"/>
                  <a:gd name="T36" fmla="*/ 235 w 525"/>
                  <a:gd name="T37" fmla="*/ 43 h 132"/>
                  <a:gd name="T38" fmla="*/ 253 w 525"/>
                  <a:gd name="T39" fmla="*/ 44 h 132"/>
                  <a:gd name="T40" fmla="*/ 262 w 525"/>
                  <a:gd name="T41" fmla="*/ 45 h 132"/>
                  <a:gd name="T42" fmla="*/ 223 w 525"/>
                  <a:gd name="T43" fmla="*/ 32 h 132"/>
                  <a:gd name="T44" fmla="*/ 226 w 525"/>
                  <a:gd name="T45" fmla="*/ 32 h 132"/>
                  <a:gd name="T46" fmla="*/ 236 w 525"/>
                  <a:gd name="T47" fmla="*/ 31 h 132"/>
                  <a:gd name="T48" fmla="*/ 249 w 525"/>
                  <a:gd name="T49" fmla="*/ 31 h 132"/>
                  <a:gd name="T50" fmla="*/ 261 w 525"/>
                  <a:gd name="T51" fmla="*/ 31 h 132"/>
                  <a:gd name="T52" fmla="*/ 212 w 525"/>
                  <a:gd name="T53" fmla="*/ 21 h 132"/>
                  <a:gd name="T54" fmla="*/ 213 w 525"/>
                  <a:gd name="T55" fmla="*/ 21 h 132"/>
                  <a:gd name="T56" fmla="*/ 222 w 525"/>
                  <a:gd name="T57" fmla="*/ 20 h 132"/>
                  <a:gd name="T58" fmla="*/ 235 w 525"/>
                  <a:gd name="T59" fmla="*/ 18 h 132"/>
                  <a:gd name="T60" fmla="*/ 249 w 525"/>
                  <a:gd name="T61" fmla="*/ 17 h 132"/>
                  <a:gd name="T62" fmla="*/ 255 w 525"/>
                  <a:gd name="T63" fmla="*/ 17 h 132"/>
                  <a:gd name="T64" fmla="*/ 257 w 525"/>
                  <a:gd name="T65" fmla="*/ 6 h 132"/>
                  <a:gd name="T66" fmla="*/ 254 w 525"/>
                  <a:gd name="T67" fmla="*/ 6 h 132"/>
                  <a:gd name="T68" fmla="*/ 235 w 525"/>
                  <a:gd name="T69" fmla="*/ 6 h 132"/>
                  <a:gd name="T70" fmla="*/ 201 w 525"/>
                  <a:gd name="T71" fmla="*/ 5 h 132"/>
                  <a:gd name="T72" fmla="*/ 159 w 525"/>
                  <a:gd name="T73" fmla="*/ 5 h 132"/>
                  <a:gd name="T74" fmla="*/ 113 w 525"/>
                  <a:gd name="T75" fmla="*/ 4 h 132"/>
                  <a:gd name="T76" fmla="*/ 69 w 525"/>
                  <a:gd name="T77" fmla="*/ 3 h 132"/>
                  <a:gd name="T78" fmla="*/ 32 w 525"/>
                  <a:gd name="T79" fmla="*/ 2 h 132"/>
                  <a:gd name="T80" fmla="*/ 9 w 525"/>
                  <a:gd name="T81" fmla="*/ 1 h 132"/>
                  <a:gd name="T82" fmla="*/ 2 w 525"/>
                  <a:gd name="T83" fmla="*/ 0 h 1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25"/>
                  <a:gd name="T127" fmla="*/ 0 h 132"/>
                  <a:gd name="T128" fmla="*/ 525 w 525"/>
                  <a:gd name="T129" fmla="*/ 132 h 1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25" h="132">
                    <a:moveTo>
                      <a:pt x="5" y="0"/>
                    </a:moveTo>
                    <a:lnTo>
                      <a:pt x="0" y="32"/>
                    </a:lnTo>
                    <a:lnTo>
                      <a:pt x="4" y="33"/>
                    </a:lnTo>
                    <a:lnTo>
                      <a:pt x="16" y="35"/>
                    </a:lnTo>
                    <a:lnTo>
                      <a:pt x="32" y="39"/>
                    </a:lnTo>
                    <a:lnTo>
                      <a:pt x="56" y="43"/>
                    </a:lnTo>
                    <a:lnTo>
                      <a:pt x="83" y="49"/>
                    </a:lnTo>
                    <a:lnTo>
                      <a:pt x="115" y="55"/>
                    </a:lnTo>
                    <a:lnTo>
                      <a:pt x="148" y="61"/>
                    </a:lnTo>
                    <a:lnTo>
                      <a:pt x="185" y="69"/>
                    </a:lnTo>
                    <a:lnTo>
                      <a:pt x="222" y="77"/>
                    </a:lnTo>
                    <a:lnTo>
                      <a:pt x="261" y="85"/>
                    </a:lnTo>
                    <a:lnTo>
                      <a:pt x="298" y="94"/>
                    </a:lnTo>
                    <a:lnTo>
                      <a:pt x="333" y="102"/>
                    </a:lnTo>
                    <a:lnTo>
                      <a:pt x="366" y="110"/>
                    </a:lnTo>
                    <a:lnTo>
                      <a:pt x="398" y="118"/>
                    </a:lnTo>
                    <a:lnTo>
                      <a:pt x="425" y="125"/>
                    </a:lnTo>
                    <a:lnTo>
                      <a:pt x="446" y="132"/>
                    </a:lnTo>
                    <a:lnTo>
                      <a:pt x="380" y="96"/>
                    </a:lnTo>
                    <a:lnTo>
                      <a:pt x="382" y="96"/>
                    </a:lnTo>
                    <a:lnTo>
                      <a:pt x="389" y="96"/>
                    </a:lnTo>
                    <a:lnTo>
                      <a:pt x="400" y="97"/>
                    </a:lnTo>
                    <a:lnTo>
                      <a:pt x="414" y="98"/>
                    </a:lnTo>
                    <a:lnTo>
                      <a:pt x="428" y="100"/>
                    </a:lnTo>
                    <a:lnTo>
                      <a:pt x="446" y="102"/>
                    </a:lnTo>
                    <a:lnTo>
                      <a:pt x="461" y="106"/>
                    </a:lnTo>
                    <a:lnTo>
                      <a:pt x="477" y="110"/>
                    </a:lnTo>
                    <a:lnTo>
                      <a:pt x="425" y="88"/>
                    </a:lnTo>
                    <a:lnTo>
                      <a:pt x="426" y="88"/>
                    </a:lnTo>
                    <a:lnTo>
                      <a:pt x="433" y="86"/>
                    </a:lnTo>
                    <a:lnTo>
                      <a:pt x="442" y="86"/>
                    </a:lnTo>
                    <a:lnTo>
                      <a:pt x="456" y="85"/>
                    </a:lnTo>
                    <a:lnTo>
                      <a:pt x="470" y="85"/>
                    </a:lnTo>
                    <a:lnTo>
                      <a:pt x="488" y="85"/>
                    </a:lnTo>
                    <a:lnTo>
                      <a:pt x="506" y="88"/>
                    </a:lnTo>
                    <a:lnTo>
                      <a:pt x="525" y="90"/>
                    </a:lnTo>
                    <a:lnTo>
                      <a:pt x="446" y="63"/>
                    </a:lnTo>
                    <a:lnTo>
                      <a:pt x="447" y="63"/>
                    </a:lnTo>
                    <a:lnTo>
                      <a:pt x="453" y="63"/>
                    </a:lnTo>
                    <a:lnTo>
                      <a:pt x="461" y="61"/>
                    </a:lnTo>
                    <a:lnTo>
                      <a:pt x="472" y="61"/>
                    </a:lnTo>
                    <a:lnTo>
                      <a:pt x="484" y="61"/>
                    </a:lnTo>
                    <a:lnTo>
                      <a:pt x="498" y="61"/>
                    </a:lnTo>
                    <a:lnTo>
                      <a:pt x="511" y="61"/>
                    </a:lnTo>
                    <a:lnTo>
                      <a:pt x="523" y="61"/>
                    </a:lnTo>
                    <a:lnTo>
                      <a:pt x="425" y="42"/>
                    </a:lnTo>
                    <a:lnTo>
                      <a:pt x="426" y="42"/>
                    </a:lnTo>
                    <a:lnTo>
                      <a:pt x="433" y="41"/>
                    </a:lnTo>
                    <a:lnTo>
                      <a:pt x="444" y="39"/>
                    </a:lnTo>
                    <a:lnTo>
                      <a:pt x="456" y="38"/>
                    </a:lnTo>
                    <a:lnTo>
                      <a:pt x="470" y="35"/>
                    </a:lnTo>
                    <a:lnTo>
                      <a:pt x="484" y="34"/>
                    </a:lnTo>
                    <a:lnTo>
                      <a:pt x="498" y="34"/>
                    </a:lnTo>
                    <a:lnTo>
                      <a:pt x="511" y="34"/>
                    </a:lnTo>
                    <a:lnTo>
                      <a:pt x="435" y="20"/>
                    </a:lnTo>
                    <a:lnTo>
                      <a:pt x="514" y="11"/>
                    </a:lnTo>
                    <a:lnTo>
                      <a:pt x="509" y="11"/>
                    </a:lnTo>
                    <a:lnTo>
                      <a:pt x="493" y="11"/>
                    </a:lnTo>
                    <a:lnTo>
                      <a:pt x="470" y="11"/>
                    </a:lnTo>
                    <a:lnTo>
                      <a:pt x="440" y="10"/>
                    </a:lnTo>
                    <a:lnTo>
                      <a:pt x="403" y="10"/>
                    </a:lnTo>
                    <a:lnTo>
                      <a:pt x="363" y="9"/>
                    </a:lnTo>
                    <a:lnTo>
                      <a:pt x="319" y="9"/>
                    </a:lnTo>
                    <a:lnTo>
                      <a:pt x="273" y="8"/>
                    </a:lnTo>
                    <a:lnTo>
                      <a:pt x="227" y="7"/>
                    </a:lnTo>
                    <a:lnTo>
                      <a:pt x="181" y="6"/>
                    </a:lnTo>
                    <a:lnTo>
                      <a:pt x="139" y="6"/>
                    </a:lnTo>
                    <a:lnTo>
                      <a:pt x="100" y="4"/>
                    </a:lnTo>
                    <a:lnTo>
                      <a:pt x="65" y="3"/>
                    </a:lnTo>
                    <a:lnTo>
                      <a:pt x="37" y="2"/>
                    </a:lnTo>
                    <a:lnTo>
                      <a:pt x="18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4" name="Freeform 61"/>
              <p:cNvSpPr>
                <a:spLocks/>
              </p:cNvSpPr>
              <p:nvPr/>
            </p:nvSpPr>
            <p:spPr bwMode="auto">
              <a:xfrm>
                <a:off x="3045" y="2931"/>
                <a:ext cx="67" cy="47"/>
              </a:xfrm>
              <a:custGeom>
                <a:avLst/>
                <a:gdLst>
                  <a:gd name="T0" fmla="*/ 67 w 134"/>
                  <a:gd name="T1" fmla="*/ 19 h 94"/>
                  <a:gd name="T2" fmla="*/ 65 w 134"/>
                  <a:gd name="T3" fmla="*/ 39 h 94"/>
                  <a:gd name="T4" fmla="*/ 2 w 134"/>
                  <a:gd name="T5" fmla="*/ 47 h 94"/>
                  <a:gd name="T6" fmla="*/ 0 w 134"/>
                  <a:gd name="T7" fmla="*/ 37 h 94"/>
                  <a:gd name="T8" fmla="*/ 23 w 134"/>
                  <a:gd name="T9" fmla="*/ 0 h 94"/>
                  <a:gd name="T10" fmla="*/ 67 w 134"/>
                  <a:gd name="T11" fmla="*/ 19 h 94"/>
                  <a:gd name="T12" fmla="*/ 67 w 134"/>
                  <a:gd name="T13" fmla="*/ 19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94"/>
                  <a:gd name="T23" fmla="*/ 134 w 134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94">
                    <a:moveTo>
                      <a:pt x="134" y="38"/>
                    </a:moveTo>
                    <a:lnTo>
                      <a:pt x="130" y="77"/>
                    </a:lnTo>
                    <a:lnTo>
                      <a:pt x="3" y="94"/>
                    </a:lnTo>
                    <a:lnTo>
                      <a:pt x="0" y="74"/>
                    </a:lnTo>
                    <a:lnTo>
                      <a:pt x="46" y="0"/>
                    </a:lnTo>
                    <a:lnTo>
                      <a:pt x="134" y="3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5" name="Freeform 62"/>
              <p:cNvSpPr>
                <a:spLocks/>
              </p:cNvSpPr>
              <p:nvPr/>
            </p:nvSpPr>
            <p:spPr bwMode="auto">
              <a:xfrm>
                <a:off x="3057" y="2981"/>
                <a:ext cx="102" cy="320"/>
              </a:xfrm>
              <a:custGeom>
                <a:avLst/>
                <a:gdLst>
                  <a:gd name="T0" fmla="*/ 53 w 204"/>
                  <a:gd name="T1" fmla="*/ 0 h 640"/>
                  <a:gd name="T2" fmla="*/ 55 w 204"/>
                  <a:gd name="T3" fmla="*/ 5 h 640"/>
                  <a:gd name="T4" fmla="*/ 64 w 204"/>
                  <a:gd name="T5" fmla="*/ 37 h 640"/>
                  <a:gd name="T6" fmla="*/ 79 w 204"/>
                  <a:gd name="T7" fmla="*/ 82 h 640"/>
                  <a:gd name="T8" fmla="*/ 95 w 204"/>
                  <a:gd name="T9" fmla="*/ 120 h 640"/>
                  <a:gd name="T10" fmla="*/ 102 w 204"/>
                  <a:gd name="T11" fmla="*/ 130 h 640"/>
                  <a:gd name="T12" fmla="*/ 100 w 204"/>
                  <a:gd name="T13" fmla="*/ 145 h 640"/>
                  <a:gd name="T14" fmla="*/ 93 w 204"/>
                  <a:gd name="T15" fmla="*/ 160 h 640"/>
                  <a:gd name="T16" fmla="*/ 79 w 204"/>
                  <a:gd name="T17" fmla="*/ 196 h 640"/>
                  <a:gd name="T18" fmla="*/ 65 w 204"/>
                  <a:gd name="T19" fmla="*/ 235 h 640"/>
                  <a:gd name="T20" fmla="*/ 60 w 204"/>
                  <a:gd name="T21" fmla="*/ 264 h 640"/>
                  <a:gd name="T22" fmla="*/ 65 w 204"/>
                  <a:gd name="T23" fmla="*/ 288 h 640"/>
                  <a:gd name="T24" fmla="*/ 68 w 204"/>
                  <a:gd name="T25" fmla="*/ 316 h 640"/>
                  <a:gd name="T26" fmla="*/ 24 w 204"/>
                  <a:gd name="T27" fmla="*/ 320 h 640"/>
                  <a:gd name="T28" fmla="*/ 26 w 204"/>
                  <a:gd name="T29" fmla="*/ 316 h 640"/>
                  <a:gd name="T30" fmla="*/ 36 w 204"/>
                  <a:gd name="T31" fmla="*/ 287 h 640"/>
                  <a:gd name="T32" fmla="*/ 49 w 204"/>
                  <a:gd name="T33" fmla="*/ 243 h 640"/>
                  <a:gd name="T34" fmla="*/ 58 w 204"/>
                  <a:gd name="T35" fmla="*/ 202 h 640"/>
                  <a:gd name="T36" fmla="*/ 57 w 204"/>
                  <a:gd name="T37" fmla="*/ 188 h 640"/>
                  <a:gd name="T38" fmla="*/ 47 w 204"/>
                  <a:gd name="T39" fmla="*/ 193 h 640"/>
                  <a:gd name="T40" fmla="*/ 40 w 204"/>
                  <a:gd name="T41" fmla="*/ 222 h 640"/>
                  <a:gd name="T42" fmla="*/ 21 w 204"/>
                  <a:gd name="T43" fmla="*/ 262 h 640"/>
                  <a:gd name="T44" fmla="*/ 22 w 204"/>
                  <a:gd name="T45" fmla="*/ 250 h 640"/>
                  <a:gd name="T46" fmla="*/ 18 w 204"/>
                  <a:gd name="T47" fmla="*/ 231 h 640"/>
                  <a:gd name="T48" fmla="*/ 22 w 204"/>
                  <a:gd name="T49" fmla="*/ 217 h 640"/>
                  <a:gd name="T50" fmla="*/ 31 w 204"/>
                  <a:gd name="T51" fmla="*/ 185 h 640"/>
                  <a:gd name="T52" fmla="*/ 41 w 204"/>
                  <a:gd name="T53" fmla="*/ 151 h 640"/>
                  <a:gd name="T54" fmla="*/ 49 w 204"/>
                  <a:gd name="T55" fmla="*/ 133 h 640"/>
                  <a:gd name="T56" fmla="*/ 48 w 204"/>
                  <a:gd name="T57" fmla="*/ 127 h 640"/>
                  <a:gd name="T58" fmla="*/ 26 w 204"/>
                  <a:gd name="T59" fmla="*/ 108 h 640"/>
                  <a:gd name="T60" fmla="*/ 25 w 204"/>
                  <a:gd name="T61" fmla="*/ 104 h 640"/>
                  <a:gd name="T62" fmla="*/ 16 w 204"/>
                  <a:gd name="T63" fmla="*/ 82 h 640"/>
                  <a:gd name="T64" fmla="*/ 5 w 204"/>
                  <a:gd name="T65" fmla="*/ 49 h 640"/>
                  <a:gd name="T66" fmla="*/ 0 w 204"/>
                  <a:gd name="T67" fmla="*/ 18 h 640"/>
                  <a:gd name="T68" fmla="*/ 1 w 204"/>
                  <a:gd name="T69" fmla="*/ 8 h 6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4"/>
                  <a:gd name="T106" fmla="*/ 0 h 640"/>
                  <a:gd name="T107" fmla="*/ 204 w 204"/>
                  <a:gd name="T108" fmla="*/ 640 h 64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4" h="640">
                    <a:moveTo>
                      <a:pt x="1" y="15"/>
                    </a:moveTo>
                    <a:lnTo>
                      <a:pt x="105" y="0"/>
                    </a:lnTo>
                    <a:lnTo>
                      <a:pt x="109" y="10"/>
                    </a:lnTo>
                    <a:lnTo>
                      <a:pt x="116" y="36"/>
                    </a:lnTo>
                    <a:lnTo>
                      <a:pt x="128" y="74"/>
                    </a:lnTo>
                    <a:lnTo>
                      <a:pt x="142" y="117"/>
                    </a:lnTo>
                    <a:lnTo>
                      <a:pt x="158" y="164"/>
                    </a:lnTo>
                    <a:lnTo>
                      <a:pt x="174" y="206"/>
                    </a:lnTo>
                    <a:lnTo>
                      <a:pt x="190" y="239"/>
                    </a:lnTo>
                    <a:lnTo>
                      <a:pt x="204" y="260"/>
                    </a:lnTo>
                    <a:lnTo>
                      <a:pt x="200" y="289"/>
                    </a:lnTo>
                    <a:lnTo>
                      <a:pt x="197" y="297"/>
                    </a:lnTo>
                    <a:lnTo>
                      <a:pt x="186" y="320"/>
                    </a:lnTo>
                    <a:lnTo>
                      <a:pt x="172" y="352"/>
                    </a:lnTo>
                    <a:lnTo>
                      <a:pt x="158" y="391"/>
                    </a:lnTo>
                    <a:lnTo>
                      <a:pt x="142" y="432"/>
                    </a:lnTo>
                    <a:lnTo>
                      <a:pt x="130" y="470"/>
                    </a:lnTo>
                    <a:lnTo>
                      <a:pt x="121" y="503"/>
                    </a:lnTo>
                    <a:lnTo>
                      <a:pt x="119" y="527"/>
                    </a:lnTo>
                    <a:lnTo>
                      <a:pt x="123" y="542"/>
                    </a:lnTo>
                    <a:lnTo>
                      <a:pt x="130" y="575"/>
                    </a:lnTo>
                    <a:lnTo>
                      <a:pt x="135" y="610"/>
                    </a:lnTo>
                    <a:lnTo>
                      <a:pt x="135" y="632"/>
                    </a:lnTo>
                    <a:lnTo>
                      <a:pt x="47" y="640"/>
                    </a:lnTo>
                    <a:lnTo>
                      <a:pt x="51" y="631"/>
                    </a:lnTo>
                    <a:lnTo>
                      <a:pt x="59" y="607"/>
                    </a:lnTo>
                    <a:lnTo>
                      <a:pt x="72" y="573"/>
                    </a:lnTo>
                    <a:lnTo>
                      <a:pt x="86" y="531"/>
                    </a:lnTo>
                    <a:lnTo>
                      <a:pt x="98" y="485"/>
                    </a:lnTo>
                    <a:lnTo>
                      <a:pt x="109" y="442"/>
                    </a:lnTo>
                    <a:lnTo>
                      <a:pt x="116" y="404"/>
                    </a:lnTo>
                    <a:lnTo>
                      <a:pt x="114" y="375"/>
                    </a:lnTo>
                    <a:lnTo>
                      <a:pt x="93" y="385"/>
                    </a:lnTo>
                    <a:lnTo>
                      <a:pt x="89" y="402"/>
                    </a:lnTo>
                    <a:lnTo>
                      <a:pt x="79" y="443"/>
                    </a:lnTo>
                    <a:lnTo>
                      <a:pt x="63" y="488"/>
                    </a:lnTo>
                    <a:lnTo>
                      <a:pt x="42" y="523"/>
                    </a:lnTo>
                    <a:lnTo>
                      <a:pt x="42" y="516"/>
                    </a:lnTo>
                    <a:lnTo>
                      <a:pt x="44" y="500"/>
                    </a:lnTo>
                    <a:lnTo>
                      <a:pt x="42" y="479"/>
                    </a:lnTo>
                    <a:lnTo>
                      <a:pt x="35" y="461"/>
                    </a:lnTo>
                    <a:lnTo>
                      <a:pt x="37" y="453"/>
                    </a:lnTo>
                    <a:lnTo>
                      <a:pt x="44" y="433"/>
                    </a:lnTo>
                    <a:lnTo>
                      <a:pt x="51" y="403"/>
                    </a:lnTo>
                    <a:lnTo>
                      <a:pt x="61" y="369"/>
                    </a:lnTo>
                    <a:lnTo>
                      <a:pt x="72" y="334"/>
                    </a:lnTo>
                    <a:lnTo>
                      <a:pt x="82" y="302"/>
                    </a:lnTo>
                    <a:lnTo>
                      <a:pt x="91" y="279"/>
                    </a:lnTo>
                    <a:lnTo>
                      <a:pt x="98" y="266"/>
                    </a:lnTo>
                    <a:lnTo>
                      <a:pt x="96" y="253"/>
                    </a:lnTo>
                    <a:lnTo>
                      <a:pt x="58" y="242"/>
                    </a:lnTo>
                    <a:lnTo>
                      <a:pt x="52" y="215"/>
                    </a:lnTo>
                    <a:lnTo>
                      <a:pt x="49" y="208"/>
                    </a:lnTo>
                    <a:lnTo>
                      <a:pt x="42" y="190"/>
                    </a:lnTo>
                    <a:lnTo>
                      <a:pt x="31" y="163"/>
                    </a:lnTo>
                    <a:lnTo>
                      <a:pt x="21" y="130"/>
                    </a:lnTo>
                    <a:lnTo>
                      <a:pt x="10" y="97"/>
                    </a:lnTo>
                    <a:lnTo>
                      <a:pt x="3" y="64"/>
                    </a:lnTo>
                    <a:lnTo>
                      <a:pt x="0" y="35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6" name="Freeform 63"/>
              <p:cNvSpPr>
                <a:spLocks/>
              </p:cNvSpPr>
              <p:nvPr/>
            </p:nvSpPr>
            <p:spPr bwMode="auto">
              <a:xfrm>
                <a:off x="3163" y="3189"/>
                <a:ext cx="408" cy="292"/>
              </a:xfrm>
              <a:custGeom>
                <a:avLst/>
                <a:gdLst>
                  <a:gd name="T0" fmla="*/ 75 w 817"/>
                  <a:gd name="T1" fmla="*/ 292 h 584"/>
                  <a:gd name="T2" fmla="*/ 72 w 817"/>
                  <a:gd name="T3" fmla="*/ 292 h 584"/>
                  <a:gd name="T4" fmla="*/ 53 w 817"/>
                  <a:gd name="T5" fmla="*/ 289 h 584"/>
                  <a:gd name="T6" fmla="*/ 27 w 817"/>
                  <a:gd name="T7" fmla="*/ 278 h 584"/>
                  <a:gd name="T8" fmla="*/ 8 w 817"/>
                  <a:gd name="T9" fmla="*/ 255 h 584"/>
                  <a:gd name="T10" fmla="*/ 7 w 817"/>
                  <a:gd name="T11" fmla="*/ 239 h 584"/>
                  <a:gd name="T12" fmla="*/ 13 w 817"/>
                  <a:gd name="T13" fmla="*/ 242 h 584"/>
                  <a:gd name="T14" fmla="*/ 23 w 817"/>
                  <a:gd name="T15" fmla="*/ 247 h 584"/>
                  <a:gd name="T16" fmla="*/ 34 w 817"/>
                  <a:gd name="T17" fmla="*/ 252 h 584"/>
                  <a:gd name="T18" fmla="*/ 39 w 817"/>
                  <a:gd name="T19" fmla="*/ 251 h 584"/>
                  <a:gd name="T20" fmla="*/ 39 w 817"/>
                  <a:gd name="T21" fmla="*/ 237 h 584"/>
                  <a:gd name="T22" fmla="*/ 33 w 817"/>
                  <a:gd name="T23" fmla="*/ 216 h 584"/>
                  <a:gd name="T24" fmla="*/ 18 w 817"/>
                  <a:gd name="T25" fmla="*/ 196 h 584"/>
                  <a:gd name="T26" fmla="*/ 5 w 817"/>
                  <a:gd name="T27" fmla="*/ 188 h 584"/>
                  <a:gd name="T28" fmla="*/ 1 w 817"/>
                  <a:gd name="T29" fmla="*/ 177 h 584"/>
                  <a:gd name="T30" fmla="*/ 1 w 817"/>
                  <a:gd name="T31" fmla="*/ 160 h 584"/>
                  <a:gd name="T32" fmla="*/ 13 w 817"/>
                  <a:gd name="T33" fmla="*/ 146 h 584"/>
                  <a:gd name="T34" fmla="*/ 25 w 817"/>
                  <a:gd name="T35" fmla="*/ 146 h 584"/>
                  <a:gd name="T36" fmla="*/ 36 w 817"/>
                  <a:gd name="T37" fmla="*/ 166 h 584"/>
                  <a:gd name="T38" fmla="*/ 55 w 817"/>
                  <a:gd name="T39" fmla="*/ 170 h 584"/>
                  <a:gd name="T40" fmla="*/ 83 w 817"/>
                  <a:gd name="T41" fmla="*/ 163 h 584"/>
                  <a:gd name="T42" fmla="*/ 119 w 817"/>
                  <a:gd name="T43" fmla="*/ 148 h 584"/>
                  <a:gd name="T44" fmla="*/ 141 w 817"/>
                  <a:gd name="T45" fmla="*/ 120 h 584"/>
                  <a:gd name="T46" fmla="*/ 141 w 817"/>
                  <a:gd name="T47" fmla="*/ 101 h 584"/>
                  <a:gd name="T48" fmla="*/ 122 w 817"/>
                  <a:gd name="T49" fmla="*/ 77 h 584"/>
                  <a:gd name="T50" fmla="*/ 122 w 817"/>
                  <a:gd name="T51" fmla="*/ 75 h 584"/>
                  <a:gd name="T52" fmla="*/ 125 w 817"/>
                  <a:gd name="T53" fmla="*/ 70 h 584"/>
                  <a:gd name="T54" fmla="*/ 134 w 817"/>
                  <a:gd name="T55" fmla="*/ 68 h 584"/>
                  <a:gd name="T56" fmla="*/ 152 w 817"/>
                  <a:gd name="T57" fmla="*/ 76 h 584"/>
                  <a:gd name="T58" fmla="*/ 157 w 817"/>
                  <a:gd name="T59" fmla="*/ 76 h 584"/>
                  <a:gd name="T60" fmla="*/ 168 w 817"/>
                  <a:gd name="T61" fmla="*/ 73 h 584"/>
                  <a:gd name="T62" fmla="*/ 176 w 817"/>
                  <a:gd name="T63" fmla="*/ 62 h 584"/>
                  <a:gd name="T64" fmla="*/ 171 w 817"/>
                  <a:gd name="T65" fmla="*/ 37 h 584"/>
                  <a:gd name="T66" fmla="*/ 184 w 817"/>
                  <a:gd name="T67" fmla="*/ 39 h 584"/>
                  <a:gd name="T68" fmla="*/ 209 w 817"/>
                  <a:gd name="T69" fmla="*/ 46 h 584"/>
                  <a:gd name="T70" fmla="*/ 228 w 817"/>
                  <a:gd name="T71" fmla="*/ 60 h 584"/>
                  <a:gd name="T72" fmla="*/ 222 w 817"/>
                  <a:gd name="T73" fmla="*/ 85 h 584"/>
                  <a:gd name="T74" fmla="*/ 236 w 817"/>
                  <a:gd name="T75" fmla="*/ 88 h 584"/>
                  <a:gd name="T76" fmla="*/ 259 w 817"/>
                  <a:gd name="T77" fmla="*/ 88 h 584"/>
                  <a:gd name="T78" fmla="*/ 264 w 817"/>
                  <a:gd name="T79" fmla="*/ 72 h 584"/>
                  <a:gd name="T80" fmla="*/ 224 w 817"/>
                  <a:gd name="T81" fmla="*/ 23 h 584"/>
                  <a:gd name="T82" fmla="*/ 255 w 817"/>
                  <a:gd name="T83" fmla="*/ 25 h 584"/>
                  <a:gd name="T84" fmla="*/ 277 w 817"/>
                  <a:gd name="T85" fmla="*/ 0 h 584"/>
                  <a:gd name="T86" fmla="*/ 280 w 817"/>
                  <a:gd name="T87" fmla="*/ 0 h 584"/>
                  <a:gd name="T88" fmla="*/ 294 w 817"/>
                  <a:gd name="T89" fmla="*/ 3 h 584"/>
                  <a:gd name="T90" fmla="*/ 312 w 817"/>
                  <a:gd name="T91" fmla="*/ 17 h 584"/>
                  <a:gd name="T92" fmla="*/ 325 w 817"/>
                  <a:gd name="T93" fmla="*/ 50 h 584"/>
                  <a:gd name="T94" fmla="*/ 328 w 817"/>
                  <a:gd name="T95" fmla="*/ 79 h 584"/>
                  <a:gd name="T96" fmla="*/ 342 w 817"/>
                  <a:gd name="T97" fmla="*/ 81 h 584"/>
                  <a:gd name="T98" fmla="*/ 357 w 817"/>
                  <a:gd name="T99" fmla="*/ 80 h 584"/>
                  <a:gd name="T100" fmla="*/ 386 w 817"/>
                  <a:gd name="T101" fmla="*/ 106 h 584"/>
                  <a:gd name="T102" fmla="*/ 408 w 817"/>
                  <a:gd name="T103" fmla="*/ 150 h 584"/>
                  <a:gd name="T104" fmla="*/ 385 w 817"/>
                  <a:gd name="T105" fmla="*/ 203 h 584"/>
                  <a:gd name="T106" fmla="*/ 345 w 817"/>
                  <a:gd name="T107" fmla="*/ 231 h 584"/>
                  <a:gd name="T108" fmla="*/ 336 w 817"/>
                  <a:gd name="T109" fmla="*/ 240 h 584"/>
                  <a:gd name="T110" fmla="*/ 335 w 817"/>
                  <a:gd name="T111" fmla="*/ 249 h 584"/>
                  <a:gd name="T112" fmla="*/ 335 w 817"/>
                  <a:gd name="T113" fmla="*/ 260 h 584"/>
                  <a:gd name="T114" fmla="*/ 326 w 817"/>
                  <a:gd name="T115" fmla="*/ 275 h 584"/>
                  <a:gd name="T116" fmla="*/ 304 w 817"/>
                  <a:gd name="T117" fmla="*/ 288 h 584"/>
                  <a:gd name="T118" fmla="*/ 285 w 817"/>
                  <a:gd name="T119" fmla="*/ 290 h 58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17"/>
                  <a:gd name="T181" fmla="*/ 0 h 584"/>
                  <a:gd name="T182" fmla="*/ 817 w 817"/>
                  <a:gd name="T183" fmla="*/ 584 h 58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17" h="584">
                    <a:moveTo>
                      <a:pt x="570" y="580"/>
                    </a:moveTo>
                    <a:lnTo>
                      <a:pt x="151" y="584"/>
                    </a:lnTo>
                    <a:lnTo>
                      <a:pt x="144" y="584"/>
                    </a:lnTo>
                    <a:lnTo>
                      <a:pt x="128" y="582"/>
                    </a:lnTo>
                    <a:lnTo>
                      <a:pt x="106" y="577"/>
                    </a:lnTo>
                    <a:lnTo>
                      <a:pt x="79" y="569"/>
                    </a:lnTo>
                    <a:lnTo>
                      <a:pt x="54" y="555"/>
                    </a:lnTo>
                    <a:lnTo>
                      <a:pt x="32" y="537"/>
                    </a:lnTo>
                    <a:lnTo>
                      <a:pt x="17" y="510"/>
                    </a:lnTo>
                    <a:lnTo>
                      <a:pt x="12" y="476"/>
                    </a:lnTo>
                    <a:lnTo>
                      <a:pt x="14" y="477"/>
                    </a:lnTo>
                    <a:lnTo>
                      <a:pt x="19" y="479"/>
                    </a:lnTo>
                    <a:lnTo>
                      <a:pt x="26" y="484"/>
                    </a:lnTo>
                    <a:lnTo>
                      <a:pt x="35" y="488"/>
                    </a:lnTo>
                    <a:lnTo>
                      <a:pt x="46" y="493"/>
                    </a:lnTo>
                    <a:lnTo>
                      <a:pt x="56" y="498"/>
                    </a:lnTo>
                    <a:lnTo>
                      <a:pt x="69" y="503"/>
                    </a:lnTo>
                    <a:lnTo>
                      <a:pt x="79" y="506"/>
                    </a:lnTo>
                    <a:lnTo>
                      <a:pt x="79" y="502"/>
                    </a:lnTo>
                    <a:lnTo>
                      <a:pt x="79" y="490"/>
                    </a:lnTo>
                    <a:lnTo>
                      <a:pt x="79" y="473"/>
                    </a:lnTo>
                    <a:lnTo>
                      <a:pt x="76" y="453"/>
                    </a:lnTo>
                    <a:lnTo>
                      <a:pt x="67" y="431"/>
                    </a:lnTo>
                    <a:lnTo>
                      <a:pt x="56" y="411"/>
                    </a:lnTo>
                    <a:lnTo>
                      <a:pt x="37" y="392"/>
                    </a:lnTo>
                    <a:lnTo>
                      <a:pt x="12" y="379"/>
                    </a:lnTo>
                    <a:lnTo>
                      <a:pt x="10" y="375"/>
                    </a:lnTo>
                    <a:lnTo>
                      <a:pt x="7" y="366"/>
                    </a:lnTo>
                    <a:lnTo>
                      <a:pt x="3" y="353"/>
                    </a:lnTo>
                    <a:lnTo>
                      <a:pt x="0" y="337"/>
                    </a:lnTo>
                    <a:lnTo>
                      <a:pt x="2" y="320"/>
                    </a:lnTo>
                    <a:lnTo>
                      <a:pt x="10" y="304"/>
                    </a:lnTo>
                    <a:lnTo>
                      <a:pt x="26" y="291"/>
                    </a:lnTo>
                    <a:lnTo>
                      <a:pt x="51" y="282"/>
                    </a:lnTo>
                    <a:lnTo>
                      <a:pt x="51" y="291"/>
                    </a:lnTo>
                    <a:lnTo>
                      <a:pt x="58" y="310"/>
                    </a:lnTo>
                    <a:lnTo>
                      <a:pt x="72" y="331"/>
                    </a:lnTo>
                    <a:lnTo>
                      <a:pt x="102" y="340"/>
                    </a:lnTo>
                    <a:lnTo>
                      <a:pt x="111" y="339"/>
                    </a:lnTo>
                    <a:lnTo>
                      <a:pt x="134" y="334"/>
                    </a:lnTo>
                    <a:lnTo>
                      <a:pt x="167" y="325"/>
                    </a:lnTo>
                    <a:lnTo>
                      <a:pt x="204" y="313"/>
                    </a:lnTo>
                    <a:lnTo>
                      <a:pt x="238" y="295"/>
                    </a:lnTo>
                    <a:lnTo>
                      <a:pt x="268" y="269"/>
                    </a:lnTo>
                    <a:lnTo>
                      <a:pt x="283" y="239"/>
                    </a:lnTo>
                    <a:lnTo>
                      <a:pt x="283" y="201"/>
                    </a:lnTo>
                    <a:lnTo>
                      <a:pt x="245" y="154"/>
                    </a:lnTo>
                    <a:lnTo>
                      <a:pt x="245" y="152"/>
                    </a:lnTo>
                    <a:lnTo>
                      <a:pt x="245" y="149"/>
                    </a:lnTo>
                    <a:lnTo>
                      <a:pt x="246" y="143"/>
                    </a:lnTo>
                    <a:lnTo>
                      <a:pt x="250" y="139"/>
                    </a:lnTo>
                    <a:lnTo>
                      <a:pt x="257" y="135"/>
                    </a:lnTo>
                    <a:lnTo>
                      <a:pt x="268" y="135"/>
                    </a:lnTo>
                    <a:lnTo>
                      <a:pt x="283" y="140"/>
                    </a:lnTo>
                    <a:lnTo>
                      <a:pt x="305" y="151"/>
                    </a:lnTo>
                    <a:lnTo>
                      <a:pt x="308" y="151"/>
                    </a:lnTo>
                    <a:lnTo>
                      <a:pt x="315" y="151"/>
                    </a:lnTo>
                    <a:lnTo>
                      <a:pt x="326" y="150"/>
                    </a:lnTo>
                    <a:lnTo>
                      <a:pt x="336" y="145"/>
                    </a:lnTo>
                    <a:lnTo>
                      <a:pt x="345" y="137"/>
                    </a:lnTo>
                    <a:lnTo>
                      <a:pt x="352" y="124"/>
                    </a:lnTo>
                    <a:lnTo>
                      <a:pt x="352" y="102"/>
                    </a:lnTo>
                    <a:lnTo>
                      <a:pt x="343" y="74"/>
                    </a:lnTo>
                    <a:lnTo>
                      <a:pt x="350" y="75"/>
                    </a:lnTo>
                    <a:lnTo>
                      <a:pt x="368" y="77"/>
                    </a:lnTo>
                    <a:lnTo>
                      <a:pt x="393" y="83"/>
                    </a:lnTo>
                    <a:lnTo>
                      <a:pt x="419" y="91"/>
                    </a:lnTo>
                    <a:lnTo>
                      <a:pt x="442" y="103"/>
                    </a:lnTo>
                    <a:lnTo>
                      <a:pt x="456" y="120"/>
                    </a:lnTo>
                    <a:lnTo>
                      <a:pt x="458" y="143"/>
                    </a:lnTo>
                    <a:lnTo>
                      <a:pt x="444" y="170"/>
                    </a:lnTo>
                    <a:lnTo>
                      <a:pt x="452" y="173"/>
                    </a:lnTo>
                    <a:lnTo>
                      <a:pt x="472" y="176"/>
                    </a:lnTo>
                    <a:lnTo>
                      <a:pt x="495" y="180"/>
                    </a:lnTo>
                    <a:lnTo>
                      <a:pt x="518" y="176"/>
                    </a:lnTo>
                    <a:lnTo>
                      <a:pt x="530" y="166"/>
                    </a:lnTo>
                    <a:lnTo>
                      <a:pt x="528" y="143"/>
                    </a:lnTo>
                    <a:lnTo>
                      <a:pt x="504" y="104"/>
                    </a:lnTo>
                    <a:lnTo>
                      <a:pt x="449" y="46"/>
                    </a:lnTo>
                    <a:lnTo>
                      <a:pt x="511" y="50"/>
                    </a:lnTo>
                    <a:lnTo>
                      <a:pt x="467" y="0"/>
                    </a:lnTo>
                    <a:lnTo>
                      <a:pt x="555" y="0"/>
                    </a:lnTo>
                    <a:lnTo>
                      <a:pt x="560" y="0"/>
                    </a:lnTo>
                    <a:lnTo>
                      <a:pt x="570" y="1"/>
                    </a:lnTo>
                    <a:lnTo>
                      <a:pt x="588" y="5"/>
                    </a:lnTo>
                    <a:lnTo>
                      <a:pt x="607" y="14"/>
                    </a:lnTo>
                    <a:lnTo>
                      <a:pt x="625" y="33"/>
                    </a:lnTo>
                    <a:lnTo>
                      <a:pt x="641" y="60"/>
                    </a:lnTo>
                    <a:lnTo>
                      <a:pt x="651" y="100"/>
                    </a:lnTo>
                    <a:lnTo>
                      <a:pt x="653" y="154"/>
                    </a:lnTo>
                    <a:lnTo>
                      <a:pt x="657" y="157"/>
                    </a:lnTo>
                    <a:lnTo>
                      <a:pt x="669" y="161"/>
                    </a:lnTo>
                    <a:lnTo>
                      <a:pt x="685" y="161"/>
                    </a:lnTo>
                    <a:lnTo>
                      <a:pt x="704" y="151"/>
                    </a:lnTo>
                    <a:lnTo>
                      <a:pt x="715" y="159"/>
                    </a:lnTo>
                    <a:lnTo>
                      <a:pt x="741" y="180"/>
                    </a:lnTo>
                    <a:lnTo>
                      <a:pt x="773" y="211"/>
                    </a:lnTo>
                    <a:lnTo>
                      <a:pt x="801" y="252"/>
                    </a:lnTo>
                    <a:lnTo>
                      <a:pt x="817" y="299"/>
                    </a:lnTo>
                    <a:lnTo>
                      <a:pt x="810" y="351"/>
                    </a:lnTo>
                    <a:lnTo>
                      <a:pt x="771" y="405"/>
                    </a:lnTo>
                    <a:lnTo>
                      <a:pt x="694" y="460"/>
                    </a:lnTo>
                    <a:lnTo>
                      <a:pt x="690" y="462"/>
                    </a:lnTo>
                    <a:lnTo>
                      <a:pt x="680" y="469"/>
                    </a:lnTo>
                    <a:lnTo>
                      <a:pt x="673" y="480"/>
                    </a:lnTo>
                    <a:lnTo>
                      <a:pt x="671" y="495"/>
                    </a:lnTo>
                    <a:lnTo>
                      <a:pt x="671" y="498"/>
                    </a:lnTo>
                    <a:lnTo>
                      <a:pt x="673" y="507"/>
                    </a:lnTo>
                    <a:lnTo>
                      <a:pt x="671" y="520"/>
                    </a:lnTo>
                    <a:lnTo>
                      <a:pt x="666" y="535"/>
                    </a:lnTo>
                    <a:lnTo>
                      <a:pt x="653" y="550"/>
                    </a:lnTo>
                    <a:lnTo>
                      <a:pt x="636" y="563"/>
                    </a:lnTo>
                    <a:lnTo>
                      <a:pt x="609" y="575"/>
                    </a:lnTo>
                    <a:lnTo>
                      <a:pt x="570" y="5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7" name="Freeform 64"/>
              <p:cNvSpPr>
                <a:spLocks/>
              </p:cNvSpPr>
              <p:nvPr/>
            </p:nvSpPr>
            <p:spPr bwMode="auto">
              <a:xfrm>
                <a:off x="3177" y="3203"/>
                <a:ext cx="380" cy="273"/>
              </a:xfrm>
              <a:custGeom>
                <a:avLst/>
                <a:gdLst>
                  <a:gd name="T0" fmla="*/ 69 w 761"/>
                  <a:gd name="T1" fmla="*/ 273 h 545"/>
                  <a:gd name="T2" fmla="*/ 67 w 761"/>
                  <a:gd name="T3" fmla="*/ 273 h 545"/>
                  <a:gd name="T4" fmla="*/ 48 w 761"/>
                  <a:gd name="T5" fmla="*/ 270 h 545"/>
                  <a:gd name="T6" fmla="*/ 24 w 761"/>
                  <a:gd name="T7" fmla="*/ 260 h 545"/>
                  <a:gd name="T8" fmla="*/ 7 w 761"/>
                  <a:gd name="T9" fmla="*/ 239 h 545"/>
                  <a:gd name="T10" fmla="*/ 6 w 761"/>
                  <a:gd name="T11" fmla="*/ 223 h 545"/>
                  <a:gd name="T12" fmla="*/ 11 w 761"/>
                  <a:gd name="T13" fmla="*/ 226 h 545"/>
                  <a:gd name="T14" fmla="*/ 20 w 761"/>
                  <a:gd name="T15" fmla="*/ 231 h 545"/>
                  <a:gd name="T16" fmla="*/ 31 w 761"/>
                  <a:gd name="T17" fmla="*/ 235 h 545"/>
                  <a:gd name="T18" fmla="*/ 36 w 761"/>
                  <a:gd name="T19" fmla="*/ 235 h 545"/>
                  <a:gd name="T20" fmla="*/ 35 w 761"/>
                  <a:gd name="T21" fmla="*/ 222 h 545"/>
                  <a:gd name="T22" fmla="*/ 31 w 761"/>
                  <a:gd name="T23" fmla="*/ 202 h 545"/>
                  <a:gd name="T24" fmla="*/ 16 w 761"/>
                  <a:gd name="T25" fmla="*/ 184 h 545"/>
                  <a:gd name="T26" fmla="*/ 4 w 761"/>
                  <a:gd name="T27" fmla="*/ 176 h 545"/>
                  <a:gd name="T28" fmla="*/ 1 w 761"/>
                  <a:gd name="T29" fmla="*/ 165 h 545"/>
                  <a:gd name="T30" fmla="*/ 0 w 761"/>
                  <a:gd name="T31" fmla="*/ 149 h 545"/>
                  <a:gd name="T32" fmla="*/ 11 w 761"/>
                  <a:gd name="T33" fmla="*/ 136 h 545"/>
                  <a:gd name="T34" fmla="*/ 23 w 761"/>
                  <a:gd name="T35" fmla="*/ 136 h 545"/>
                  <a:gd name="T36" fmla="*/ 32 w 761"/>
                  <a:gd name="T37" fmla="*/ 155 h 545"/>
                  <a:gd name="T38" fmla="*/ 51 w 761"/>
                  <a:gd name="T39" fmla="*/ 159 h 545"/>
                  <a:gd name="T40" fmla="*/ 76 w 761"/>
                  <a:gd name="T41" fmla="*/ 152 h 545"/>
                  <a:gd name="T42" fmla="*/ 110 w 761"/>
                  <a:gd name="T43" fmla="*/ 137 h 545"/>
                  <a:gd name="T44" fmla="*/ 131 w 761"/>
                  <a:gd name="T45" fmla="*/ 112 h 545"/>
                  <a:gd name="T46" fmla="*/ 131 w 761"/>
                  <a:gd name="T47" fmla="*/ 94 h 545"/>
                  <a:gd name="T48" fmla="*/ 112 w 761"/>
                  <a:gd name="T49" fmla="*/ 73 h 545"/>
                  <a:gd name="T50" fmla="*/ 112 w 761"/>
                  <a:gd name="T51" fmla="*/ 70 h 545"/>
                  <a:gd name="T52" fmla="*/ 115 w 761"/>
                  <a:gd name="T53" fmla="*/ 65 h 545"/>
                  <a:gd name="T54" fmla="*/ 124 w 761"/>
                  <a:gd name="T55" fmla="*/ 63 h 545"/>
                  <a:gd name="T56" fmla="*/ 142 w 761"/>
                  <a:gd name="T57" fmla="*/ 71 h 545"/>
                  <a:gd name="T58" fmla="*/ 147 w 761"/>
                  <a:gd name="T59" fmla="*/ 71 h 545"/>
                  <a:gd name="T60" fmla="*/ 156 w 761"/>
                  <a:gd name="T61" fmla="*/ 68 h 545"/>
                  <a:gd name="T62" fmla="*/ 164 w 761"/>
                  <a:gd name="T63" fmla="*/ 58 h 545"/>
                  <a:gd name="T64" fmla="*/ 159 w 761"/>
                  <a:gd name="T65" fmla="*/ 34 h 545"/>
                  <a:gd name="T66" fmla="*/ 171 w 761"/>
                  <a:gd name="T67" fmla="*/ 36 h 545"/>
                  <a:gd name="T68" fmla="*/ 194 w 761"/>
                  <a:gd name="T69" fmla="*/ 43 h 545"/>
                  <a:gd name="T70" fmla="*/ 212 w 761"/>
                  <a:gd name="T71" fmla="*/ 57 h 545"/>
                  <a:gd name="T72" fmla="*/ 207 w 761"/>
                  <a:gd name="T73" fmla="*/ 80 h 545"/>
                  <a:gd name="T74" fmla="*/ 220 w 761"/>
                  <a:gd name="T75" fmla="*/ 83 h 545"/>
                  <a:gd name="T76" fmla="*/ 241 w 761"/>
                  <a:gd name="T77" fmla="*/ 83 h 545"/>
                  <a:gd name="T78" fmla="*/ 246 w 761"/>
                  <a:gd name="T79" fmla="*/ 67 h 545"/>
                  <a:gd name="T80" fmla="*/ 209 w 761"/>
                  <a:gd name="T81" fmla="*/ 22 h 545"/>
                  <a:gd name="T82" fmla="*/ 238 w 761"/>
                  <a:gd name="T83" fmla="*/ 24 h 545"/>
                  <a:gd name="T84" fmla="*/ 258 w 761"/>
                  <a:gd name="T85" fmla="*/ 0 h 545"/>
                  <a:gd name="T86" fmla="*/ 260 w 761"/>
                  <a:gd name="T87" fmla="*/ 0 h 545"/>
                  <a:gd name="T88" fmla="*/ 274 w 761"/>
                  <a:gd name="T89" fmla="*/ 2 h 545"/>
                  <a:gd name="T90" fmla="*/ 291 w 761"/>
                  <a:gd name="T91" fmla="*/ 16 h 545"/>
                  <a:gd name="T92" fmla="*/ 304 w 761"/>
                  <a:gd name="T93" fmla="*/ 47 h 545"/>
                  <a:gd name="T94" fmla="*/ 306 w 761"/>
                  <a:gd name="T95" fmla="*/ 74 h 545"/>
                  <a:gd name="T96" fmla="*/ 319 w 761"/>
                  <a:gd name="T97" fmla="*/ 75 h 545"/>
                  <a:gd name="T98" fmla="*/ 333 w 761"/>
                  <a:gd name="T99" fmla="*/ 74 h 545"/>
                  <a:gd name="T100" fmla="*/ 360 w 761"/>
                  <a:gd name="T101" fmla="*/ 99 h 545"/>
                  <a:gd name="T102" fmla="*/ 380 w 761"/>
                  <a:gd name="T103" fmla="*/ 140 h 545"/>
                  <a:gd name="T104" fmla="*/ 360 w 761"/>
                  <a:gd name="T105" fmla="*/ 190 h 545"/>
                  <a:gd name="T106" fmla="*/ 321 w 761"/>
                  <a:gd name="T107" fmla="*/ 217 h 545"/>
                  <a:gd name="T108" fmla="*/ 313 w 761"/>
                  <a:gd name="T109" fmla="*/ 225 h 545"/>
                  <a:gd name="T110" fmla="*/ 312 w 761"/>
                  <a:gd name="T111" fmla="*/ 233 h 545"/>
                  <a:gd name="T112" fmla="*/ 312 w 761"/>
                  <a:gd name="T113" fmla="*/ 243 h 545"/>
                  <a:gd name="T114" fmla="*/ 304 w 761"/>
                  <a:gd name="T115" fmla="*/ 257 h 545"/>
                  <a:gd name="T116" fmla="*/ 284 w 761"/>
                  <a:gd name="T117" fmla="*/ 268 h 545"/>
                  <a:gd name="T118" fmla="*/ 267 w 761"/>
                  <a:gd name="T119" fmla="*/ 271 h 54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61"/>
                  <a:gd name="T181" fmla="*/ 0 h 545"/>
                  <a:gd name="T182" fmla="*/ 761 w 761"/>
                  <a:gd name="T183" fmla="*/ 545 h 54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61" h="545">
                    <a:moveTo>
                      <a:pt x="534" y="542"/>
                    </a:moveTo>
                    <a:lnTo>
                      <a:pt x="139" y="545"/>
                    </a:lnTo>
                    <a:lnTo>
                      <a:pt x="134" y="545"/>
                    </a:lnTo>
                    <a:lnTo>
                      <a:pt x="118" y="543"/>
                    </a:lnTo>
                    <a:lnTo>
                      <a:pt x="97" y="540"/>
                    </a:lnTo>
                    <a:lnTo>
                      <a:pt x="72" y="532"/>
                    </a:lnTo>
                    <a:lnTo>
                      <a:pt x="49" y="519"/>
                    </a:lnTo>
                    <a:lnTo>
                      <a:pt x="28" y="501"/>
                    </a:lnTo>
                    <a:lnTo>
                      <a:pt x="14" y="477"/>
                    </a:lnTo>
                    <a:lnTo>
                      <a:pt x="11" y="444"/>
                    </a:lnTo>
                    <a:lnTo>
                      <a:pt x="12" y="445"/>
                    </a:lnTo>
                    <a:lnTo>
                      <a:pt x="16" y="447"/>
                    </a:lnTo>
                    <a:lnTo>
                      <a:pt x="23" y="451"/>
                    </a:lnTo>
                    <a:lnTo>
                      <a:pt x="32" y="455"/>
                    </a:lnTo>
                    <a:lnTo>
                      <a:pt x="41" y="461"/>
                    </a:lnTo>
                    <a:lnTo>
                      <a:pt x="51" y="466"/>
                    </a:lnTo>
                    <a:lnTo>
                      <a:pt x="62" y="470"/>
                    </a:lnTo>
                    <a:lnTo>
                      <a:pt x="72" y="474"/>
                    </a:lnTo>
                    <a:lnTo>
                      <a:pt x="72" y="469"/>
                    </a:lnTo>
                    <a:lnTo>
                      <a:pt x="72" y="459"/>
                    </a:lnTo>
                    <a:lnTo>
                      <a:pt x="70" y="443"/>
                    </a:lnTo>
                    <a:lnTo>
                      <a:pt x="69" y="424"/>
                    </a:lnTo>
                    <a:lnTo>
                      <a:pt x="62" y="403"/>
                    </a:lnTo>
                    <a:lnTo>
                      <a:pt x="49" y="384"/>
                    </a:lnTo>
                    <a:lnTo>
                      <a:pt x="33" y="367"/>
                    </a:lnTo>
                    <a:lnTo>
                      <a:pt x="11" y="354"/>
                    </a:lnTo>
                    <a:lnTo>
                      <a:pt x="9" y="351"/>
                    </a:lnTo>
                    <a:lnTo>
                      <a:pt x="5" y="342"/>
                    </a:lnTo>
                    <a:lnTo>
                      <a:pt x="2" y="329"/>
                    </a:lnTo>
                    <a:lnTo>
                      <a:pt x="0" y="314"/>
                    </a:lnTo>
                    <a:lnTo>
                      <a:pt x="0" y="298"/>
                    </a:lnTo>
                    <a:lnTo>
                      <a:pt x="7" y="283"/>
                    </a:lnTo>
                    <a:lnTo>
                      <a:pt x="23" y="272"/>
                    </a:lnTo>
                    <a:lnTo>
                      <a:pt x="46" y="264"/>
                    </a:lnTo>
                    <a:lnTo>
                      <a:pt x="46" y="272"/>
                    </a:lnTo>
                    <a:lnTo>
                      <a:pt x="51" y="290"/>
                    </a:lnTo>
                    <a:lnTo>
                      <a:pt x="65" y="310"/>
                    </a:lnTo>
                    <a:lnTo>
                      <a:pt x="93" y="318"/>
                    </a:lnTo>
                    <a:lnTo>
                      <a:pt x="102" y="317"/>
                    </a:lnTo>
                    <a:lnTo>
                      <a:pt x="123" y="312"/>
                    </a:lnTo>
                    <a:lnTo>
                      <a:pt x="153" y="304"/>
                    </a:lnTo>
                    <a:lnTo>
                      <a:pt x="187" y="291"/>
                    </a:lnTo>
                    <a:lnTo>
                      <a:pt x="220" y="274"/>
                    </a:lnTo>
                    <a:lnTo>
                      <a:pt x="247" y="253"/>
                    </a:lnTo>
                    <a:lnTo>
                      <a:pt x="262" y="223"/>
                    </a:lnTo>
                    <a:lnTo>
                      <a:pt x="262" y="188"/>
                    </a:lnTo>
                    <a:lnTo>
                      <a:pt x="225" y="145"/>
                    </a:lnTo>
                    <a:lnTo>
                      <a:pt x="225" y="143"/>
                    </a:lnTo>
                    <a:lnTo>
                      <a:pt x="225" y="139"/>
                    </a:lnTo>
                    <a:lnTo>
                      <a:pt x="227" y="134"/>
                    </a:lnTo>
                    <a:lnTo>
                      <a:pt x="231" y="129"/>
                    </a:lnTo>
                    <a:lnTo>
                      <a:pt x="238" y="126"/>
                    </a:lnTo>
                    <a:lnTo>
                      <a:pt x="248" y="126"/>
                    </a:lnTo>
                    <a:lnTo>
                      <a:pt x="262" y="131"/>
                    </a:lnTo>
                    <a:lnTo>
                      <a:pt x="284" y="141"/>
                    </a:lnTo>
                    <a:lnTo>
                      <a:pt x="287" y="141"/>
                    </a:lnTo>
                    <a:lnTo>
                      <a:pt x="294" y="141"/>
                    </a:lnTo>
                    <a:lnTo>
                      <a:pt x="303" y="140"/>
                    </a:lnTo>
                    <a:lnTo>
                      <a:pt x="313" y="135"/>
                    </a:lnTo>
                    <a:lnTo>
                      <a:pt x="322" y="127"/>
                    </a:lnTo>
                    <a:lnTo>
                      <a:pt x="328" y="115"/>
                    </a:lnTo>
                    <a:lnTo>
                      <a:pt x="328" y="96"/>
                    </a:lnTo>
                    <a:lnTo>
                      <a:pt x="319" y="68"/>
                    </a:lnTo>
                    <a:lnTo>
                      <a:pt x="326" y="69"/>
                    </a:lnTo>
                    <a:lnTo>
                      <a:pt x="342" y="72"/>
                    </a:lnTo>
                    <a:lnTo>
                      <a:pt x="365" y="77"/>
                    </a:lnTo>
                    <a:lnTo>
                      <a:pt x="389" y="85"/>
                    </a:lnTo>
                    <a:lnTo>
                      <a:pt x="410" y="97"/>
                    </a:lnTo>
                    <a:lnTo>
                      <a:pt x="424" y="113"/>
                    </a:lnTo>
                    <a:lnTo>
                      <a:pt x="428" y="133"/>
                    </a:lnTo>
                    <a:lnTo>
                      <a:pt x="414" y="159"/>
                    </a:lnTo>
                    <a:lnTo>
                      <a:pt x="421" y="162"/>
                    </a:lnTo>
                    <a:lnTo>
                      <a:pt x="440" y="165"/>
                    </a:lnTo>
                    <a:lnTo>
                      <a:pt x="461" y="167"/>
                    </a:lnTo>
                    <a:lnTo>
                      <a:pt x="483" y="165"/>
                    </a:lnTo>
                    <a:lnTo>
                      <a:pt x="495" y="155"/>
                    </a:lnTo>
                    <a:lnTo>
                      <a:pt x="493" y="133"/>
                    </a:lnTo>
                    <a:lnTo>
                      <a:pt x="470" y="97"/>
                    </a:lnTo>
                    <a:lnTo>
                      <a:pt x="419" y="43"/>
                    </a:lnTo>
                    <a:lnTo>
                      <a:pt x="476" y="47"/>
                    </a:lnTo>
                    <a:lnTo>
                      <a:pt x="433" y="0"/>
                    </a:lnTo>
                    <a:lnTo>
                      <a:pt x="516" y="0"/>
                    </a:lnTo>
                    <a:lnTo>
                      <a:pt x="520" y="0"/>
                    </a:lnTo>
                    <a:lnTo>
                      <a:pt x="532" y="1"/>
                    </a:lnTo>
                    <a:lnTo>
                      <a:pt x="548" y="4"/>
                    </a:lnTo>
                    <a:lnTo>
                      <a:pt x="565" y="14"/>
                    </a:lnTo>
                    <a:lnTo>
                      <a:pt x="583" y="31"/>
                    </a:lnTo>
                    <a:lnTo>
                      <a:pt x="597" y="56"/>
                    </a:lnTo>
                    <a:lnTo>
                      <a:pt x="608" y="93"/>
                    </a:lnTo>
                    <a:lnTo>
                      <a:pt x="609" y="145"/>
                    </a:lnTo>
                    <a:lnTo>
                      <a:pt x="613" y="147"/>
                    </a:lnTo>
                    <a:lnTo>
                      <a:pt x="623" y="151"/>
                    </a:lnTo>
                    <a:lnTo>
                      <a:pt x="638" y="150"/>
                    </a:lnTo>
                    <a:lnTo>
                      <a:pt x="657" y="141"/>
                    </a:lnTo>
                    <a:lnTo>
                      <a:pt x="667" y="148"/>
                    </a:lnTo>
                    <a:lnTo>
                      <a:pt x="690" y="167"/>
                    </a:lnTo>
                    <a:lnTo>
                      <a:pt x="720" y="197"/>
                    </a:lnTo>
                    <a:lnTo>
                      <a:pt x="747" y="236"/>
                    </a:lnTo>
                    <a:lnTo>
                      <a:pt x="761" y="280"/>
                    </a:lnTo>
                    <a:lnTo>
                      <a:pt x="755" y="329"/>
                    </a:lnTo>
                    <a:lnTo>
                      <a:pt x="720" y="379"/>
                    </a:lnTo>
                    <a:lnTo>
                      <a:pt x="646" y="430"/>
                    </a:lnTo>
                    <a:lnTo>
                      <a:pt x="643" y="433"/>
                    </a:lnTo>
                    <a:lnTo>
                      <a:pt x="634" y="438"/>
                    </a:lnTo>
                    <a:lnTo>
                      <a:pt x="627" y="449"/>
                    </a:lnTo>
                    <a:lnTo>
                      <a:pt x="625" y="462"/>
                    </a:lnTo>
                    <a:lnTo>
                      <a:pt x="625" y="466"/>
                    </a:lnTo>
                    <a:lnTo>
                      <a:pt x="625" y="474"/>
                    </a:lnTo>
                    <a:lnTo>
                      <a:pt x="625" y="486"/>
                    </a:lnTo>
                    <a:lnTo>
                      <a:pt x="620" y="500"/>
                    </a:lnTo>
                    <a:lnTo>
                      <a:pt x="609" y="514"/>
                    </a:lnTo>
                    <a:lnTo>
                      <a:pt x="593" y="527"/>
                    </a:lnTo>
                    <a:lnTo>
                      <a:pt x="569" y="536"/>
                    </a:lnTo>
                    <a:lnTo>
                      <a:pt x="534" y="542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8" name="Freeform 65"/>
              <p:cNvSpPr>
                <a:spLocks/>
              </p:cNvSpPr>
              <p:nvPr/>
            </p:nvSpPr>
            <p:spPr bwMode="auto">
              <a:xfrm>
                <a:off x="3253" y="3337"/>
                <a:ext cx="221" cy="113"/>
              </a:xfrm>
              <a:custGeom>
                <a:avLst/>
                <a:gdLst>
                  <a:gd name="T0" fmla="*/ 47 w 442"/>
                  <a:gd name="T1" fmla="*/ 79 h 226"/>
                  <a:gd name="T2" fmla="*/ 38 w 442"/>
                  <a:gd name="T3" fmla="*/ 74 h 226"/>
                  <a:gd name="T4" fmla="*/ 28 w 442"/>
                  <a:gd name="T5" fmla="*/ 65 h 226"/>
                  <a:gd name="T6" fmla="*/ 22 w 442"/>
                  <a:gd name="T7" fmla="*/ 54 h 226"/>
                  <a:gd name="T8" fmla="*/ 19 w 442"/>
                  <a:gd name="T9" fmla="*/ 48 h 226"/>
                  <a:gd name="T10" fmla="*/ 7 w 442"/>
                  <a:gd name="T11" fmla="*/ 59 h 226"/>
                  <a:gd name="T12" fmla="*/ 0 w 442"/>
                  <a:gd name="T13" fmla="*/ 77 h 226"/>
                  <a:gd name="T14" fmla="*/ 23 w 442"/>
                  <a:gd name="T15" fmla="*/ 100 h 226"/>
                  <a:gd name="T16" fmla="*/ 54 w 442"/>
                  <a:gd name="T17" fmla="*/ 112 h 226"/>
                  <a:gd name="T18" fmla="*/ 77 w 442"/>
                  <a:gd name="T19" fmla="*/ 113 h 226"/>
                  <a:gd name="T20" fmla="*/ 111 w 442"/>
                  <a:gd name="T21" fmla="*/ 113 h 226"/>
                  <a:gd name="T22" fmla="*/ 146 w 442"/>
                  <a:gd name="T23" fmla="*/ 110 h 226"/>
                  <a:gd name="T24" fmla="*/ 163 w 442"/>
                  <a:gd name="T25" fmla="*/ 105 h 226"/>
                  <a:gd name="T26" fmla="*/ 183 w 442"/>
                  <a:gd name="T27" fmla="*/ 98 h 226"/>
                  <a:gd name="T28" fmla="*/ 207 w 442"/>
                  <a:gd name="T29" fmla="*/ 81 h 226"/>
                  <a:gd name="T30" fmla="*/ 221 w 442"/>
                  <a:gd name="T31" fmla="*/ 53 h 226"/>
                  <a:gd name="T32" fmla="*/ 220 w 442"/>
                  <a:gd name="T33" fmla="*/ 34 h 226"/>
                  <a:gd name="T34" fmla="*/ 209 w 442"/>
                  <a:gd name="T35" fmla="*/ 32 h 226"/>
                  <a:gd name="T36" fmla="*/ 205 w 442"/>
                  <a:gd name="T37" fmla="*/ 41 h 226"/>
                  <a:gd name="T38" fmla="*/ 192 w 442"/>
                  <a:gd name="T39" fmla="*/ 60 h 226"/>
                  <a:gd name="T40" fmla="*/ 173 w 442"/>
                  <a:gd name="T41" fmla="*/ 79 h 226"/>
                  <a:gd name="T42" fmla="*/ 147 w 442"/>
                  <a:gd name="T43" fmla="*/ 87 h 226"/>
                  <a:gd name="T44" fmla="*/ 144 w 442"/>
                  <a:gd name="T45" fmla="*/ 79 h 226"/>
                  <a:gd name="T46" fmla="*/ 160 w 442"/>
                  <a:gd name="T47" fmla="*/ 60 h 226"/>
                  <a:gd name="T48" fmla="*/ 168 w 442"/>
                  <a:gd name="T49" fmla="*/ 57 h 226"/>
                  <a:gd name="T50" fmla="*/ 183 w 442"/>
                  <a:gd name="T51" fmla="*/ 48 h 226"/>
                  <a:gd name="T52" fmla="*/ 196 w 442"/>
                  <a:gd name="T53" fmla="*/ 31 h 226"/>
                  <a:gd name="T54" fmla="*/ 196 w 442"/>
                  <a:gd name="T55" fmla="*/ 7 h 226"/>
                  <a:gd name="T56" fmla="*/ 185 w 442"/>
                  <a:gd name="T57" fmla="*/ 3 h 226"/>
                  <a:gd name="T58" fmla="*/ 185 w 442"/>
                  <a:gd name="T59" fmla="*/ 5 h 226"/>
                  <a:gd name="T60" fmla="*/ 179 w 442"/>
                  <a:gd name="T61" fmla="*/ 14 h 226"/>
                  <a:gd name="T62" fmla="*/ 169 w 442"/>
                  <a:gd name="T63" fmla="*/ 26 h 226"/>
                  <a:gd name="T64" fmla="*/ 156 w 442"/>
                  <a:gd name="T65" fmla="*/ 35 h 226"/>
                  <a:gd name="T66" fmla="*/ 147 w 442"/>
                  <a:gd name="T67" fmla="*/ 38 h 226"/>
                  <a:gd name="T68" fmla="*/ 139 w 442"/>
                  <a:gd name="T69" fmla="*/ 29 h 226"/>
                  <a:gd name="T70" fmla="*/ 138 w 442"/>
                  <a:gd name="T71" fmla="*/ 3 h 226"/>
                  <a:gd name="T72" fmla="*/ 129 w 442"/>
                  <a:gd name="T73" fmla="*/ 1 h 226"/>
                  <a:gd name="T74" fmla="*/ 123 w 442"/>
                  <a:gd name="T75" fmla="*/ 13 h 226"/>
                  <a:gd name="T76" fmla="*/ 113 w 442"/>
                  <a:gd name="T77" fmla="*/ 28 h 226"/>
                  <a:gd name="T78" fmla="*/ 100 w 442"/>
                  <a:gd name="T79" fmla="*/ 34 h 226"/>
                  <a:gd name="T80" fmla="*/ 94 w 442"/>
                  <a:gd name="T81" fmla="*/ 39 h 226"/>
                  <a:gd name="T82" fmla="*/ 82 w 442"/>
                  <a:gd name="T83" fmla="*/ 41 h 226"/>
                  <a:gd name="T84" fmla="*/ 69 w 442"/>
                  <a:gd name="T85" fmla="*/ 30 h 226"/>
                  <a:gd name="T86" fmla="*/ 62 w 442"/>
                  <a:gd name="T87" fmla="*/ 18 h 226"/>
                  <a:gd name="T88" fmla="*/ 67 w 442"/>
                  <a:gd name="T89" fmla="*/ 32 h 226"/>
                  <a:gd name="T90" fmla="*/ 70 w 442"/>
                  <a:gd name="T91" fmla="*/ 53 h 226"/>
                  <a:gd name="T92" fmla="*/ 60 w 442"/>
                  <a:gd name="T93" fmla="*/ 73 h 226"/>
                  <a:gd name="T94" fmla="*/ 48 w 442"/>
                  <a:gd name="T95" fmla="*/ 80 h 22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42"/>
                  <a:gd name="T145" fmla="*/ 0 h 226"/>
                  <a:gd name="T146" fmla="*/ 442 w 442"/>
                  <a:gd name="T147" fmla="*/ 226 h 22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42" h="226">
                    <a:moveTo>
                      <a:pt x="96" y="159"/>
                    </a:moveTo>
                    <a:lnTo>
                      <a:pt x="94" y="158"/>
                    </a:lnTo>
                    <a:lnTo>
                      <a:pt x="87" y="153"/>
                    </a:lnTo>
                    <a:lnTo>
                      <a:pt x="76" y="148"/>
                    </a:lnTo>
                    <a:lnTo>
                      <a:pt x="66" y="140"/>
                    </a:lnTo>
                    <a:lnTo>
                      <a:pt x="55" y="129"/>
                    </a:lnTo>
                    <a:lnTo>
                      <a:pt x="48" y="119"/>
                    </a:lnTo>
                    <a:lnTo>
                      <a:pt x="43" y="107"/>
                    </a:lnTo>
                    <a:lnTo>
                      <a:pt x="43" y="93"/>
                    </a:lnTo>
                    <a:lnTo>
                      <a:pt x="37" y="96"/>
                    </a:lnTo>
                    <a:lnTo>
                      <a:pt x="25" y="104"/>
                    </a:lnTo>
                    <a:lnTo>
                      <a:pt x="13" y="117"/>
                    </a:lnTo>
                    <a:lnTo>
                      <a:pt x="2" y="134"/>
                    </a:lnTo>
                    <a:lnTo>
                      <a:pt x="0" y="154"/>
                    </a:lnTo>
                    <a:lnTo>
                      <a:pt x="15" y="176"/>
                    </a:lnTo>
                    <a:lnTo>
                      <a:pt x="45" y="200"/>
                    </a:lnTo>
                    <a:lnTo>
                      <a:pt x="101" y="224"/>
                    </a:lnTo>
                    <a:lnTo>
                      <a:pt x="108" y="224"/>
                    </a:lnTo>
                    <a:lnTo>
                      <a:pt x="126" y="225"/>
                    </a:lnTo>
                    <a:lnTo>
                      <a:pt x="154" y="226"/>
                    </a:lnTo>
                    <a:lnTo>
                      <a:pt x="187" y="226"/>
                    </a:lnTo>
                    <a:lnTo>
                      <a:pt x="222" y="226"/>
                    </a:lnTo>
                    <a:lnTo>
                      <a:pt x="258" y="224"/>
                    </a:lnTo>
                    <a:lnTo>
                      <a:pt x="291" y="219"/>
                    </a:lnTo>
                    <a:lnTo>
                      <a:pt x="319" y="212"/>
                    </a:lnTo>
                    <a:lnTo>
                      <a:pt x="326" y="210"/>
                    </a:lnTo>
                    <a:lnTo>
                      <a:pt x="342" y="206"/>
                    </a:lnTo>
                    <a:lnTo>
                      <a:pt x="365" y="195"/>
                    </a:lnTo>
                    <a:lnTo>
                      <a:pt x="391" y="181"/>
                    </a:lnTo>
                    <a:lnTo>
                      <a:pt x="414" y="161"/>
                    </a:lnTo>
                    <a:lnTo>
                      <a:pt x="434" y="136"/>
                    </a:lnTo>
                    <a:lnTo>
                      <a:pt x="442" y="105"/>
                    </a:lnTo>
                    <a:lnTo>
                      <a:pt x="439" y="68"/>
                    </a:lnTo>
                    <a:lnTo>
                      <a:pt x="418" y="64"/>
                    </a:lnTo>
                    <a:lnTo>
                      <a:pt x="416" y="69"/>
                    </a:lnTo>
                    <a:lnTo>
                      <a:pt x="409" y="82"/>
                    </a:lnTo>
                    <a:lnTo>
                      <a:pt x="398" y="100"/>
                    </a:lnTo>
                    <a:lnTo>
                      <a:pt x="384" y="120"/>
                    </a:lnTo>
                    <a:lnTo>
                      <a:pt x="367" y="140"/>
                    </a:lnTo>
                    <a:lnTo>
                      <a:pt x="346" y="157"/>
                    </a:lnTo>
                    <a:lnTo>
                      <a:pt x="321" y="169"/>
                    </a:lnTo>
                    <a:lnTo>
                      <a:pt x="293" y="173"/>
                    </a:lnTo>
                    <a:lnTo>
                      <a:pt x="289" y="169"/>
                    </a:lnTo>
                    <a:lnTo>
                      <a:pt x="288" y="158"/>
                    </a:lnTo>
                    <a:lnTo>
                      <a:pt x="293" y="141"/>
                    </a:lnTo>
                    <a:lnTo>
                      <a:pt x="319" y="119"/>
                    </a:lnTo>
                    <a:lnTo>
                      <a:pt x="323" y="118"/>
                    </a:lnTo>
                    <a:lnTo>
                      <a:pt x="335" y="113"/>
                    </a:lnTo>
                    <a:lnTo>
                      <a:pt x="349" y="105"/>
                    </a:lnTo>
                    <a:lnTo>
                      <a:pt x="365" y="95"/>
                    </a:lnTo>
                    <a:lnTo>
                      <a:pt x="381" y="80"/>
                    </a:lnTo>
                    <a:lnTo>
                      <a:pt x="391" y="62"/>
                    </a:lnTo>
                    <a:lnTo>
                      <a:pt x="397" y="41"/>
                    </a:lnTo>
                    <a:lnTo>
                      <a:pt x="391" y="14"/>
                    </a:lnTo>
                    <a:lnTo>
                      <a:pt x="370" y="6"/>
                    </a:lnTo>
                    <a:lnTo>
                      <a:pt x="369" y="9"/>
                    </a:lnTo>
                    <a:lnTo>
                      <a:pt x="365" y="17"/>
                    </a:lnTo>
                    <a:lnTo>
                      <a:pt x="358" y="27"/>
                    </a:lnTo>
                    <a:lnTo>
                      <a:pt x="347" y="38"/>
                    </a:lnTo>
                    <a:lnTo>
                      <a:pt x="337" y="51"/>
                    </a:lnTo>
                    <a:lnTo>
                      <a:pt x="325" y="61"/>
                    </a:lnTo>
                    <a:lnTo>
                      <a:pt x="312" y="69"/>
                    </a:lnTo>
                    <a:lnTo>
                      <a:pt x="298" y="71"/>
                    </a:lnTo>
                    <a:lnTo>
                      <a:pt x="293" y="75"/>
                    </a:lnTo>
                    <a:lnTo>
                      <a:pt x="284" y="75"/>
                    </a:lnTo>
                    <a:lnTo>
                      <a:pt x="277" y="58"/>
                    </a:lnTo>
                    <a:lnTo>
                      <a:pt x="277" y="10"/>
                    </a:lnTo>
                    <a:lnTo>
                      <a:pt x="275" y="6"/>
                    </a:lnTo>
                    <a:lnTo>
                      <a:pt x="268" y="0"/>
                    </a:lnTo>
                    <a:lnTo>
                      <a:pt x="258" y="1"/>
                    </a:lnTo>
                    <a:lnTo>
                      <a:pt x="247" y="18"/>
                    </a:lnTo>
                    <a:lnTo>
                      <a:pt x="245" y="25"/>
                    </a:lnTo>
                    <a:lnTo>
                      <a:pt x="240" y="39"/>
                    </a:lnTo>
                    <a:lnTo>
                      <a:pt x="226" y="55"/>
                    </a:lnTo>
                    <a:lnTo>
                      <a:pt x="201" y="64"/>
                    </a:lnTo>
                    <a:lnTo>
                      <a:pt x="199" y="67"/>
                    </a:lnTo>
                    <a:lnTo>
                      <a:pt x="194" y="72"/>
                    </a:lnTo>
                    <a:lnTo>
                      <a:pt x="187" y="78"/>
                    </a:lnTo>
                    <a:lnTo>
                      <a:pt x="177" y="82"/>
                    </a:lnTo>
                    <a:lnTo>
                      <a:pt x="164" y="82"/>
                    </a:lnTo>
                    <a:lnTo>
                      <a:pt x="152" y="75"/>
                    </a:lnTo>
                    <a:lnTo>
                      <a:pt x="138" y="59"/>
                    </a:lnTo>
                    <a:lnTo>
                      <a:pt x="122" y="31"/>
                    </a:lnTo>
                    <a:lnTo>
                      <a:pt x="124" y="36"/>
                    </a:lnTo>
                    <a:lnTo>
                      <a:pt x="129" y="47"/>
                    </a:lnTo>
                    <a:lnTo>
                      <a:pt x="134" y="64"/>
                    </a:lnTo>
                    <a:lnTo>
                      <a:pt x="138" y="84"/>
                    </a:lnTo>
                    <a:lnTo>
                      <a:pt x="140" y="105"/>
                    </a:lnTo>
                    <a:lnTo>
                      <a:pt x="133" y="127"/>
                    </a:lnTo>
                    <a:lnTo>
                      <a:pt x="120" y="145"/>
                    </a:lnTo>
                    <a:lnTo>
                      <a:pt x="96" y="159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29" name="Freeform 66"/>
              <p:cNvSpPr>
                <a:spLocks/>
              </p:cNvSpPr>
              <p:nvPr/>
            </p:nvSpPr>
            <p:spPr bwMode="auto">
              <a:xfrm>
                <a:off x="3281" y="2989"/>
                <a:ext cx="209" cy="152"/>
              </a:xfrm>
              <a:custGeom>
                <a:avLst/>
                <a:gdLst>
                  <a:gd name="T0" fmla="*/ 22 w 419"/>
                  <a:gd name="T1" fmla="*/ 75 h 304"/>
                  <a:gd name="T2" fmla="*/ 8 w 419"/>
                  <a:gd name="T3" fmla="*/ 88 h 304"/>
                  <a:gd name="T4" fmla="*/ 0 w 419"/>
                  <a:gd name="T5" fmla="*/ 112 h 304"/>
                  <a:gd name="T6" fmla="*/ 15 w 419"/>
                  <a:gd name="T7" fmla="*/ 137 h 304"/>
                  <a:gd name="T8" fmla="*/ 37 w 419"/>
                  <a:gd name="T9" fmla="*/ 149 h 304"/>
                  <a:gd name="T10" fmla="*/ 152 w 419"/>
                  <a:gd name="T11" fmla="*/ 147 h 304"/>
                  <a:gd name="T12" fmla="*/ 153 w 419"/>
                  <a:gd name="T13" fmla="*/ 146 h 304"/>
                  <a:gd name="T14" fmla="*/ 161 w 419"/>
                  <a:gd name="T15" fmla="*/ 143 h 304"/>
                  <a:gd name="T16" fmla="*/ 170 w 419"/>
                  <a:gd name="T17" fmla="*/ 136 h 304"/>
                  <a:gd name="T18" fmla="*/ 176 w 419"/>
                  <a:gd name="T19" fmla="*/ 125 h 304"/>
                  <a:gd name="T20" fmla="*/ 178 w 419"/>
                  <a:gd name="T21" fmla="*/ 116 h 304"/>
                  <a:gd name="T22" fmla="*/ 193 w 419"/>
                  <a:gd name="T23" fmla="*/ 104 h 304"/>
                  <a:gd name="T24" fmla="*/ 207 w 419"/>
                  <a:gd name="T25" fmla="*/ 87 h 304"/>
                  <a:gd name="T26" fmla="*/ 205 w 419"/>
                  <a:gd name="T27" fmla="*/ 69 h 304"/>
                  <a:gd name="T28" fmla="*/ 192 w 419"/>
                  <a:gd name="T29" fmla="*/ 64 h 304"/>
                  <a:gd name="T30" fmla="*/ 194 w 419"/>
                  <a:gd name="T31" fmla="*/ 79 h 304"/>
                  <a:gd name="T32" fmla="*/ 186 w 419"/>
                  <a:gd name="T33" fmla="*/ 86 h 304"/>
                  <a:gd name="T34" fmla="*/ 178 w 419"/>
                  <a:gd name="T35" fmla="*/ 84 h 304"/>
                  <a:gd name="T36" fmla="*/ 179 w 419"/>
                  <a:gd name="T37" fmla="*/ 70 h 304"/>
                  <a:gd name="T38" fmla="*/ 181 w 419"/>
                  <a:gd name="T39" fmla="*/ 54 h 304"/>
                  <a:gd name="T40" fmla="*/ 192 w 419"/>
                  <a:gd name="T41" fmla="*/ 49 h 304"/>
                  <a:gd name="T42" fmla="*/ 195 w 419"/>
                  <a:gd name="T43" fmla="*/ 46 h 304"/>
                  <a:gd name="T44" fmla="*/ 194 w 419"/>
                  <a:gd name="T45" fmla="*/ 41 h 304"/>
                  <a:gd name="T46" fmla="*/ 183 w 419"/>
                  <a:gd name="T47" fmla="*/ 38 h 304"/>
                  <a:gd name="T48" fmla="*/ 170 w 419"/>
                  <a:gd name="T49" fmla="*/ 37 h 304"/>
                  <a:gd name="T50" fmla="*/ 158 w 419"/>
                  <a:gd name="T51" fmla="*/ 32 h 304"/>
                  <a:gd name="T52" fmla="*/ 146 w 419"/>
                  <a:gd name="T53" fmla="*/ 22 h 304"/>
                  <a:gd name="T54" fmla="*/ 142 w 419"/>
                  <a:gd name="T55" fmla="*/ 9 h 304"/>
                  <a:gd name="T56" fmla="*/ 144 w 419"/>
                  <a:gd name="T57" fmla="*/ 2 h 304"/>
                  <a:gd name="T58" fmla="*/ 129 w 419"/>
                  <a:gd name="T59" fmla="*/ 14 h 304"/>
                  <a:gd name="T60" fmla="*/ 123 w 419"/>
                  <a:gd name="T61" fmla="*/ 25 h 304"/>
                  <a:gd name="T62" fmla="*/ 117 w 419"/>
                  <a:gd name="T63" fmla="*/ 29 h 304"/>
                  <a:gd name="T64" fmla="*/ 104 w 419"/>
                  <a:gd name="T65" fmla="*/ 33 h 304"/>
                  <a:gd name="T66" fmla="*/ 88 w 419"/>
                  <a:gd name="T67" fmla="*/ 28 h 304"/>
                  <a:gd name="T68" fmla="*/ 80 w 419"/>
                  <a:gd name="T69" fmla="*/ 23 h 304"/>
                  <a:gd name="T70" fmla="*/ 89 w 419"/>
                  <a:gd name="T71" fmla="*/ 36 h 304"/>
                  <a:gd name="T72" fmla="*/ 90 w 419"/>
                  <a:gd name="T73" fmla="*/ 42 h 304"/>
                  <a:gd name="T74" fmla="*/ 87 w 419"/>
                  <a:gd name="T75" fmla="*/ 38 h 304"/>
                  <a:gd name="T76" fmla="*/ 80 w 419"/>
                  <a:gd name="T77" fmla="*/ 33 h 304"/>
                  <a:gd name="T78" fmla="*/ 70 w 419"/>
                  <a:gd name="T79" fmla="*/ 29 h 304"/>
                  <a:gd name="T80" fmla="*/ 67 w 419"/>
                  <a:gd name="T81" fmla="*/ 30 h 304"/>
                  <a:gd name="T82" fmla="*/ 80 w 419"/>
                  <a:gd name="T83" fmla="*/ 42 h 304"/>
                  <a:gd name="T84" fmla="*/ 82 w 419"/>
                  <a:gd name="T85" fmla="*/ 47 h 304"/>
                  <a:gd name="T86" fmla="*/ 73 w 419"/>
                  <a:gd name="T87" fmla="*/ 42 h 304"/>
                  <a:gd name="T88" fmla="*/ 57 w 419"/>
                  <a:gd name="T89" fmla="*/ 36 h 304"/>
                  <a:gd name="T90" fmla="*/ 38 w 419"/>
                  <a:gd name="T91" fmla="*/ 31 h 304"/>
                  <a:gd name="T92" fmla="*/ 29 w 419"/>
                  <a:gd name="T93" fmla="*/ 30 h 304"/>
                  <a:gd name="T94" fmla="*/ 40 w 419"/>
                  <a:gd name="T95" fmla="*/ 36 h 304"/>
                  <a:gd name="T96" fmla="*/ 55 w 419"/>
                  <a:gd name="T97" fmla="*/ 46 h 304"/>
                  <a:gd name="T98" fmla="*/ 65 w 419"/>
                  <a:gd name="T99" fmla="*/ 59 h 304"/>
                  <a:gd name="T100" fmla="*/ 65 w 419"/>
                  <a:gd name="T101" fmla="*/ 67 h 304"/>
                  <a:gd name="T102" fmla="*/ 60 w 419"/>
                  <a:gd name="T103" fmla="*/ 76 h 304"/>
                  <a:gd name="T104" fmla="*/ 52 w 419"/>
                  <a:gd name="T105" fmla="*/ 84 h 304"/>
                  <a:gd name="T106" fmla="*/ 36 w 419"/>
                  <a:gd name="T107" fmla="*/ 81 h 304"/>
                  <a:gd name="T108" fmla="*/ 24 w 419"/>
                  <a:gd name="T109" fmla="*/ 73 h 30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19"/>
                  <a:gd name="T166" fmla="*/ 0 h 304"/>
                  <a:gd name="T167" fmla="*/ 419 w 419"/>
                  <a:gd name="T168" fmla="*/ 304 h 30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19" h="304">
                    <a:moveTo>
                      <a:pt x="49" y="145"/>
                    </a:moveTo>
                    <a:lnTo>
                      <a:pt x="44" y="149"/>
                    </a:lnTo>
                    <a:lnTo>
                      <a:pt x="32" y="159"/>
                    </a:lnTo>
                    <a:lnTo>
                      <a:pt x="17" y="176"/>
                    </a:lnTo>
                    <a:lnTo>
                      <a:pt x="5" y="198"/>
                    </a:lnTo>
                    <a:lnTo>
                      <a:pt x="0" y="223"/>
                    </a:lnTo>
                    <a:lnTo>
                      <a:pt x="7" y="248"/>
                    </a:lnTo>
                    <a:lnTo>
                      <a:pt x="30" y="274"/>
                    </a:lnTo>
                    <a:lnTo>
                      <a:pt x="74" y="298"/>
                    </a:lnTo>
                    <a:lnTo>
                      <a:pt x="319" y="304"/>
                    </a:lnTo>
                    <a:lnTo>
                      <a:pt x="304" y="293"/>
                    </a:lnTo>
                    <a:lnTo>
                      <a:pt x="306" y="291"/>
                    </a:lnTo>
                    <a:lnTo>
                      <a:pt x="313" y="289"/>
                    </a:lnTo>
                    <a:lnTo>
                      <a:pt x="322" y="286"/>
                    </a:lnTo>
                    <a:lnTo>
                      <a:pt x="331" y="279"/>
                    </a:lnTo>
                    <a:lnTo>
                      <a:pt x="341" y="271"/>
                    </a:lnTo>
                    <a:lnTo>
                      <a:pt x="349" y="262"/>
                    </a:lnTo>
                    <a:lnTo>
                      <a:pt x="352" y="249"/>
                    </a:lnTo>
                    <a:lnTo>
                      <a:pt x="352" y="234"/>
                    </a:lnTo>
                    <a:lnTo>
                      <a:pt x="357" y="231"/>
                    </a:lnTo>
                    <a:lnTo>
                      <a:pt x="370" y="222"/>
                    </a:lnTo>
                    <a:lnTo>
                      <a:pt x="387" y="208"/>
                    </a:lnTo>
                    <a:lnTo>
                      <a:pt x="403" y="192"/>
                    </a:lnTo>
                    <a:lnTo>
                      <a:pt x="415" y="174"/>
                    </a:lnTo>
                    <a:lnTo>
                      <a:pt x="419" y="155"/>
                    </a:lnTo>
                    <a:lnTo>
                      <a:pt x="410" y="138"/>
                    </a:lnTo>
                    <a:lnTo>
                      <a:pt x="384" y="122"/>
                    </a:lnTo>
                    <a:lnTo>
                      <a:pt x="385" y="127"/>
                    </a:lnTo>
                    <a:lnTo>
                      <a:pt x="389" y="142"/>
                    </a:lnTo>
                    <a:lnTo>
                      <a:pt x="389" y="158"/>
                    </a:lnTo>
                    <a:lnTo>
                      <a:pt x="378" y="170"/>
                    </a:lnTo>
                    <a:lnTo>
                      <a:pt x="373" y="172"/>
                    </a:lnTo>
                    <a:lnTo>
                      <a:pt x="364" y="173"/>
                    </a:lnTo>
                    <a:lnTo>
                      <a:pt x="357" y="167"/>
                    </a:lnTo>
                    <a:lnTo>
                      <a:pt x="361" y="147"/>
                    </a:lnTo>
                    <a:lnTo>
                      <a:pt x="359" y="140"/>
                    </a:lnTo>
                    <a:lnTo>
                      <a:pt x="357" y="124"/>
                    </a:lnTo>
                    <a:lnTo>
                      <a:pt x="363" y="107"/>
                    </a:lnTo>
                    <a:lnTo>
                      <a:pt x="384" y="98"/>
                    </a:lnTo>
                    <a:lnTo>
                      <a:pt x="385" y="97"/>
                    </a:lnTo>
                    <a:lnTo>
                      <a:pt x="387" y="94"/>
                    </a:lnTo>
                    <a:lnTo>
                      <a:pt x="391" y="91"/>
                    </a:lnTo>
                    <a:lnTo>
                      <a:pt x="391" y="86"/>
                    </a:lnTo>
                    <a:lnTo>
                      <a:pt x="389" y="82"/>
                    </a:lnTo>
                    <a:lnTo>
                      <a:pt x="380" y="78"/>
                    </a:lnTo>
                    <a:lnTo>
                      <a:pt x="366" y="76"/>
                    </a:lnTo>
                    <a:lnTo>
                      <a:pt x="343" y="75"/>
                    </a:lnTo>
                    <a:lnTo>
                      <a:pt x="340" y="74"/>
                    </a:lnTo>
                    <a:lnTo>
                      <a:pt x="329" y="69"/>
                    </a:lnTo>
                    <a:lnTo>
                      <a:pt x="317" y="64"/>
                    </a:lnTo>
                    <a:lnTo>
                      <a:pt x="303" y="55"/>
                    </a:lnTo>
                    <a:lnTo>
                      <a:pt x="292" y="44"/>
                    </a:lnTo>
                    <a:lnTo>
                      <a:pt x="285" y="32"/>
                    </a:lnTo>
                    <a:lnTo>
                      <a:pt x="285" y="17"/>
                    </a:lnTo>
                    <a:lnTo>
                      <a:pt x="294" y="0"/>
                    </a:lnTo>
                    <a:lnTo>
                      <a:pt x="289" y="3"/>
                    </a:lnTo>
                    <a:lnTo>
                      <a:pt x="275" y="14"/>
                    </a:lnTo>
                    <a:lnTo>
                      <a:pt x="259" y="28"/>
                    </a:lnTo>
                    <a:lnTo>
                      <a:pt x="248" y="47"/>
                    </a:lnTo>
                    <a:lnTo>
                      <a:pt x="246" y="49"/>
                    </a:lnTo>
                    <a:lnTo>
                      <a:pt x="241" y="53"/>
                    </a:lnTo>
                    <a:lnTo>
                      <a:pt x="234" y="58"/>
                    </a:lnTo>
                    <a:lnTo>
                      <a:pt x="223" y="63"/>
                    </a:lnTo>
                    <a:lnTo>
                      <a:pt x="209" y="65"/>
                    </a:lnTo>
                    <a:lnTo>
                      <a:pt x="194" y="64"/>
                    </a:lnTo>
                    <a:lnTo>
                      <a:pt x="176" y="56"/>
                    </a:lnTo>
                    <a:lnTo>
                      <a:pt x="155" y="41"/>
                    </a:lnTo>
                    <a:lnTo>
                      <a:pt x="160" y="45"/>
                    </a:lnTo>
                    <a:lnTo>
                      <a:pt x="169" y="58"/>
                    </a:lnTo>
                    <a:lnTo>
                      <a:pt x="179" y="72"/>
                    </a:lnTo>
                    <a:lnTo>
                      <a:pt x="183" y="85"/>
                    </a:lnTo>
                    <a:lnTo>
                      <a:pt x="181" y="84"/>
                    </a:lnTo>
                    <a:lnTo>
                      <a:pt x="179" y="81"/>
                    </a:lnTo>
                    <a:lnTo>
                      <a:pt x="174" y="76"/>
                    </a:lnTo>
                    <a:lnTo>
                      <a:pt x="167" y="72"/>
                    </a:lnTo>
                    <a:lnTo>
                      <a:pt x="160" y="66"/>
                    </a:lnTo>
                    <a:lnTo>
                      <a:pt x="150" y="60"/>
                    </a:lnTo>
                    <a:lnTo>
                      <a:pt x="141" y="57"/>
                    </a:lnTo>
                    <a:lnTo>
                      <a:pt x="128" y="55"/>
                    </a:lnTo>
                    <a:lnTo>
                      <a:pt x="134" y="59"/>
                    </a:lnTo>
                    <a:lnTo>
                      <a:pt x="148" y="70"/>
                    </a:lnTo>
                    <a:lnTo>
                      <a:pt x="160" y="84"/>
                    </a:lnTo>
                    <a:lnTo>
                      <a:pt x="165" y="94"/>
                    </a:lnTo>
                    <a:lnTo>
                      <a:pt x="164" y="93"/>
                    </a:lnTo>
                    <a:lnTo>
                      <a:pt x="157" y="90"/>
                    </a:lnTo>
                    <a:lnTo>
                      <a:pt x="146" y="84"/>
                    </a:lnTo>
                    <a:lnTo>
                      <a:pt x="132" y="77"/>
                    </a:lnTo>
                    <a:lnTo>
                      <a:pt x="114" y="72"/>
                    </a:lnTo>
                    <a:lnTo>
                      <a:pt x="95" y="66"/>
                    </a:lnTo>
                    <a:lnTo>
                      <a:pt x="76" y="61"/>
                    </a:lnTo>
                    <a:lnTo>
                      <a:pt x="54" y="58"/>
                    </a:lnTo>
                    <a:lnTo>
                      <a:pt x="58" y="59"/>
                    </a:lnTo>
                    <a:lnTo>
                      <a:pt x="69" y="64"/>
                    </a:lnTo>
                    <a:lnTo>
                      <a:pt x="81" y="72"/>
                    </a:lnTo>
                    <a:lnTo>
                      <a:pt x="97" y="81"/>
                    </a:lnTo>
                    <a:lnTo>
                      <a:pt x="111" y="92"/>
                    </a:lnTo>
                    <a:lnTo>
                      <a:pt x="123" y="104"/>
                    </a:lnTo>
                    <a:lnTo>
                      <a:pt x="130" y="117"/>
                    </a:lnTo>
                    <a:lnTo>
                      <a:pt x="130" y="131"/>
                    </a:lnTo>
                    <a:lnTo>
                      <a:pt x="130" y="134"/>
                    </a:lnTo>
                    <a:lnTo>
                      <a:pt x="127" y="141"/>
                    </a:lnTo>
                    <a:lnTo>
                      <a:pt x="121" y="151"/>
                    </a:lnTo>
                    <a:lnTo>
                      <a:pt x="114" y="160"/>
                    </a:lnTo>
                    <a:lnTo>
                      <a:pt x="104" y="167"/>
                    </a:lnTo>
                    <a:lnTo>
                      <a:pt x="90" y="168"/>
                    </a:lnTo>
                    <a:lnTo>
                      <a:pt x="72" y="162"/>
                    </a:lnTo>
                    <a:lnTo>
                      <a:pt x="49" y="1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0" name="Freeform 67"/>
              <p:cNvSpPr>
                <a:spLocks/>
              </p:cNvSpPr>
              <p:nvPr/>
            </p:nvSpPr>
            <p:spPr bwMode="auto">
              <a:xfrm>
                <a:off x="3289" y="2997"/>
                <a:ext cx="192" cy="140"/>
              </a:xfrm>
              <a:custGeom>
                <a:avLst/>
                <a:gdLst>
                  <a:gd name="T0" fmla="*/ 20 w 384"/>
                  <a:gd name="T1" fmla="*/ 68 h 279"/>
                  <a:gd name="T2" fmla="*/ 8 w 384"/>
                  <a:gd name="T3" fmla="*/ 81 h 279"/>
                  <a:gd name="T4" fmla="*/ 0 w 384"/>
                  <a:gd name="T5" fmla="*/ 102 h 279"/>
                  <a:gd name="T6" fmla="*/ 14 w 384"/>
                  <a:gd name="T7" fmla="*/ 125 h 279"/>
                  <a:gd name="T8" fmla="*/ 34 w 384"/>
                  <a:gd name="T9" fmla="*/ 137 h 279"/>
                  <a:gd name="T10" fmla="*/ 140 w 384"/>
                  <a:gd name="T11" fmla="*/ 134 h 279"/>
                  <a:gd name="T12" fmla="*/ 141 w 384"/>
                  <a:gd name="T13" fmla="*/ 133 h 279"/>
                  <a:gd name="T14" fmla="*/ 148 w 384"/>
                  <a:gd name="T15" fmla="*/ 131 h 279"/>
                  <a:gd name="T16" fmla="*/ 157 w 384"/>
                  <a:gd name="T17" fmla="*/ 124 h 279"/>
                  <a:gd name="T18" fmla="*/ 162 w 384"/>
                  <a:gd name="T19" fmla="*/ 114 h 279"/>
                  <a:gd name="T20" fmla="*/ 164 w 384"/>
                  <a:gd name="T21" fmla="*/ 105 h 279"/>
                  <a:gd name="T22" fmla="*/ 178 w 384"/>
                  <a:gd name="T23" fmla="*/ 95 h 279"/>
                  <a:gd name="T24" fmla="*/ 191 w 384"/>
                  <a:gd name="T25" fmla="*/ 79 h 279"/>
                  <a:gd name="T26" fmla="*/ 189 w 384"/>
                  <a:gd name="T27" fmla="*/ 63 h 279"/>
                  <a:gd name="T28" fmla="*/ 177 w 384"/>
                  <a:gd name="T29" fmla="*/ 58 h 279"/>
                  <a:gd name="T30" fmla="*/ 178 w 384"/>
                  <a:gd name="T31" fmla="*/ 72 h 279"/>
                  <a:gd name="T32" fmla="*/ 172 w 384"/>
                  <a:gd name="T33" fmla="*/ 78 h 279"/>
                  <a:gd name="T34" fmla="*/ 164 w 384"/>
                  <a:gd name="T35" fmla="*/ 76 h 279"/>
                  <a:gd name="T36" fmla="*/ 165 w 384"/>
                  <a:gd name="T37" fmla="*/ 63 h 279"/>
                  <a:gd name="T38" fmla="*/ 167 w 384"/>
                  <a:gd name="T39" fmla="*/ 49 h 279"/>
                  <a:gd name="T40" fmla="*/ 177 w 384"/>
                  <a:gd name="T41" fmla="*/ 45 h 279"/>
                  <a:gd name="T42" fmla="*/ 179 w 384"/>
                  <a:gd name="T43" fmla="*/ 42 h 279"/>
                  <a:gd name="T44" fmla="*/ 178 w 384"/>
                  <a:gd name="T45" fmla="*/ 38 h 279"/>
                  <a:gd name="T46" fmla="*/ 168 w 384"/>
                  <a:gd name="T47" fmla="*/ 35 h 279"/>
                  <a:gd name="T48" fmla="*/ 156 w 384"/>
                  <a:gd name="T49" fmla="*/ 34 h 279"/>
                  <a:gd name="T50" fmla="*/ 146 w 384"/>
                  <a:gd name="T51" fmla="*/ 29 h 279"/>
                  <a:gd name="T52" fmla="*/ 135 w 384"/>
                  <a:gd name="T53" fmla="*/ 21 h 279"/>
                  <a:gd name="T54" fmla="*/ 131 w 384"/>
                  <a:gd name="T55" fmla="*/ 8 h 279"/>
                  <a:gd name="T56" fmla="*/ 133 w 384"/>
                  <a:gd name="T57" fmla="*/ 2 h 279"/>
                  <a:gd name="T58" fmla="*/ 119 w 384"/>
                  <a:gd name="T59" fmla="*/ 13 h 279"/>
                  <a:gd name="T60" fmla="*/ 114 w 384"/>
                  <a:gd name="T61" fmla="*/ 22 h 279"/>
                  <a:gd name="T62" fmla="*/ 108 w 384"/>
                  <a:gd name="T63" fmla="*/ 26 h 279"/>
                  <a:gd name="T64" fmla="*/ 97 w 384"/>
                  <a:gd name="T65" fmla="*/ 30 h 279"/>
                  <a:gd name="T66" fmla="*/ 81 w 384"/>
                  <a:gd name="T67" fmla="*/ 26 h 279"/>
                  <a:gd name="T68" fmla="*/ 74 w 384"/>
                  <a:gd name="T69" fmla="*/ 21 h 279"/>
                  <a:gd name="T70" fmla="*/ 83 w 384"/>
                  <a:gd name="T71" fmla="*/ 33 h 279"/>
                  <a:gd name="T72" fmla="*/ 83 w 384"/>
                  <a:gd name="T73" fmla="*/ 37 h 279"/>
                  <a:gd name="T74" fmla="*/ 70 w 384"/>
                  <a:gd name="T75" fmla="*/ 27 h 279"/>
                  <a:gd name="T76" fmla="*/ 63 w 384"/>
                  <a:gd name="T77" fmla="*/ 27 h 279"/>
                  <a:gd name="T78" fmla="*/ 74 w 384"/>
                  <a:gd name="T79" fmla="*/ 38 h 279"/>
                  <a:gd name="T80" fmla="*/ 76 w 384"/>
                  <a:gd name="T81" fmla="*/ 43 h 279"/>
                  <a:gd name="T82" fmla="*/ 67 w 384"/>
                  <a:gd name="T83" fmla="*/ 38 h 279"/>
                  <a:gd name="T84" fmla="*/ 53 w 384"/>
                  <a:gd name="T85" fmla="*/ 33 h 279"/>
                  <a:gd name="T86" fmla="*/ 35 w 384"/>
                  <a:gd name="T87" fmla="*/ 27 h 279"/>
                  <a:gd name="T88" fmla="*/ 27 w 384"/>
                  <a:gd name="T89" fmla="*/ 26 h 279"/>
                  <a:gd name="T90" fmla="*/ 38 w 384"/>
                  <a:gd name="T91" fmla="*/ 32 h 279"/>
                  <a:gd name="T92" fmla="*/ 52 w 384"/>
                  <a:gd name="T93" fmla="*/ 42 h 279"/>
                  <a:gd name="T94" fmla="*/ 60 w 384"/>
                  <a:gd name="T95" fmla="*/ 54 h 279"/>
                  <a:gd name="T96" fmla="*/ 60 w 384"/>
                  <a:gd name="T97" fmla="*/ 61 h 279"/>
                  <a:gd name="T98" fmla="*/ 56 w 384"/>
                  <a:gd name="T99" fmla="*/ 69 h 279"/>
                  <a:gd name="T100" fmla="*/ 49 w 384"/>
                  <a:gd name="T101" fmla="*/ 76 h 279"/>
                  <a:gd name="T102" fmla="*/ 34 w 384"/>
                  <a:gd name="T103" fmla="*/ 74 h 279"/>
                  <a:gd name="T104" fmla="*/ 23 w 384"/>
                  <a:gd name="T105" fmla="*/ 66 h 27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84"/>
                  <a:gd name="T160" fmla="*/ 0 h 279"/>
                  <a:gd name="T161" fmla="*/ 384 w 384"/>
                  <a:gd name="T162" fmla="*/ 279 h 27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84" h="279">
                    <a:moveTo>
                      <a:pt x="45" y="132"/>
                    </a:moveTo>
                    <a:lnTo>
                      <a:pt x="40" y="135"/>
                    </a:lnTo>
                    <a:lnTo>
                      <a:pt x="30" y="146"/>
                    </a:lnTo>
                    <a:lnTo>
                      <a:pt x="16" y="162"/>
                    </a:lnTo>
                    <a:lnTo>
                      <a:pt x="5" y="181"/>
                    </a:lnTo>
                    <a:lnTo>
                      <a:pt x="0" y="203"/>
                    </a:lnTo>
                    <a:lnTo>
                      <a:pt x="7" y="226"/>
                    </a:lnTo>
                    <a:lnTo>
                      <a:pt x="28" y="250"/>
                    </a:lnTo>
                    <a:lnTo>
                      <a:pt x="68" y="273"/>
                    </a:lnTo>
                    <a:lnTo>
                      <a:pt x="296" y="279"/>
                    </a:lnTo>
                    <a:lnTo>
                      <a:pt x="280" y="267"/>
                    </a:lnTo>
                    <a:lnTo>
                      <a:pt x="281" y="266"/>
                    </a:lnTo>
                    <a:lnTo>
                      <a:pt x="288" y="264"/>
                    </a:lnTo>
                    <a:lnTo>
                      <a:pt x="296" y="261"/>
                    </a:lnTo>
                    <a:lnTo>
                      <a:pt x="304" y="255"/>
                    </a:lnTo>
                    <a:lnTo>
                      <a:pt x="313" y="248"/>
                    </a:lnTo>
                    <a:lnTo>
                      <a:pt x="320" y="239"/>
                    </a:lnTo>
                    <a:lnTo>
                      <a:pt x="324" y="228"/>
                    </a:lnTo>
                    <a:lnTo>
                      <a:pt x="322" y="214"/>
                    </a:lnTo>
                    <a:lnTo>
                      <a:pt x="327" y="210"/>
                    </a:lnTo>
                    <a:lnTo>
                      <a:pt x="340" y="203"/>
                    </a:lnTo>
                    <a:lnTo>
                      <a:pt x="355" y="190"/>
                    </a:lnTo>
                    <a:lnTo>
                      <a:pt x="369" y="175"/>
                    </a:lnTo>
                    <a:lnTo>
                      <a:pt x="382" y="158"/>
                    </a:lnTo>
                    <a:lnTo>
                      <a:pt x="384" y="141"/>
                    </a:lnTo>
                    <a:lnTo>
                      <a:pt x="377" y="125"/>
                    </a:lnTo>
                    <a:lnTo>
                      <a:pt x="352" y="110"/>
                    </a:lnTo>
                    <a:lnTo>
                      <a:pt x="354" y="116"/>
                    </a:lnTo>
                    <a:lnTo>
                      <a:pt x="357" y="129"/>
                    </a:lnTo>
                    <a:lnTo>
                      <a:pt x="355" y="143"/>
                    </a:lnTo>
                    <a:lnTo>
                      <a:pt x="347" y="154"/>
                    </a:lnTo>
                    <a:lnTo>
                      <a:pt x="343" y="156"/>
                    </a:lnTo>
                    <a:lnTo>
                      <a:pt x="334" y="157"/>
                    </a:lnTo>
                    <a:lnTo>
                      <a:pt x="327" y="152"/>
                    </a:lnTo>
                    <a:lnTo>
                      <a:pt x="331" y="133"/>
                    </a:lnTo>
                    <a:lnTo>
                      <a:pt x="329" y="126"/>
                    </a:lnTo>
                    <a:lnTo>
                      <a:pt x="327" y="113"/>
                    </a:lnTo>
                    <a:lnTo>
                      <a:pt x="333" y="98"/>
                    </a:lnTo>
                    <a:lnTo>
                      <a:pt x="352" y="90"/>
                    </a:lnTo>
                    <a:lnTo>
                      <a:pt x="354" y="89"/>
                    </a:lnTo>
                    <a:lnTo>
                      <a:pt x="355" y="86"/>
                    </a:lnTo>
                    <a:lnTo>
                      <a:pt x="357" y="83"/>
                    </a:lnTo>
                    <a:lnTo>
                      <a:pt x="359" y="78"/>
                    </a:lnTo>
                    <a:lnTo>
                      <a:pt x="355" y="75"/>
                    </a:lnTo>
                    <a:lnTo>
                      <a:pt x="348" y="72"/>
                    </a:lnTo>
                    <a:lnTo>
                      <a:pt x="336" y="69"/>
                    </a:lnTo>
                    <a:lnTo>
                      <a:pt x="315" y="68"/>
                    </a:lnTo>
                    <a:lnTo>
                      <a:pt x="311" y="67"/>
                    </a:lnTo>
                    <a:lnTo>
                      <a:pt x="303" y="64"/>
                    </a:lnTo>
                    <a:lnTo>
                      <a:pt x="292" y="58"/>
                    </a:lnTo>
                    <a:lnTo>
                      <a:pt x="280" y="50"/>
                    </a:lnTo>
                    <a:lnTo>
                      <a:pt x="269" y="41"/>
                    </a:lnTo>
                    <a:lnTo>
                      <a:pt x="262" y="28"/>
                    </a:lnTo>
                    <a:lnTo>
                      <a:pt x="262" y="15"/>
                    </a:lnTo>
                    <a:lnTo>
                      <a:pt x="271" y="0"/>
                    </a:lnTo>
                    <a:lnTo>
                      <a:pt x="266" y="3"/>
                    </a:lnTo>
                    <a:lnTo>
                      <a:pt x="253" y="12"/>
                    </a:lnTo>
                    <a:lnTo>
                      <a:pt x="237" y="26"/>
                    </a:lnTo>
                    <a:lnTo>
                      <a:pt x="229" y="42"/>
                    </a:lnTo>
                    <a:lnTo>
                      <a:pt x="227" y="43"/>
                    </a:lnTo>
                    <a:lnTo>
                      <a:pt x="223" y="48"/>
                    </a:lnTo>
                    <a:lnTo>
                      <a:pt x="215" y="52"/>
                    </a:lnTo>
                    <a:lnTo>
                      <a:pt x="206" y="57"/>
                    </a:lnTo>
                    <a:lnTo>
                      <a:pt x="193" y="59"/>
                    </a:lnTo>
                    <a:lnTo>
                      <a:pt x="179" y="57"/>
                    </a:lnTo>
                    <a:lnTo>
                      <a:pt x="162" y="51"/>
                    </a:lnTo>
                    <a:lnTo>
                      <a:pt x="144" y="37"/>
                    </a:lnTo>
                    <a:lnTo>
                      <a:pt x="148" y="42"/>
                    </a:lnTo>
                    <a:lnTo>
                      <a:pt x="156" y="52"/>
                    </a:lnTo>
                    <a:lnTo>
                      <a:pt x="165" y="66"/>
                    </a:lnTo>
                    <a:lnTo>
                      <a:pt x="169" y="77"/>
                    </a:lnTo>
                    <a:lnTo>
                      <a:pt x="165" y="73"/>
                    </a:lnTo>
                    <a:lnTo>
                      <a:pt x="155" y="64"/>
                    </a:lnTo>
                    <a:lnTo>
                      <a:pt x="139" y="54"/>
                    </a:lnTo>
                    <a:lnTo>
                      <a:pt x="119" y="49"/>
                    </a:lnTo>
                    <a:lnTo>
                      <a:pt x="125" y="53"/>
                    </a:lnTo>
                    <a:lnTo>
                      <a:pt x="137" y="64"/>
                    </a:lnTo>
                    <a:lnTo>
                      <a:pt x="148" y="76"/>
                    </a:lnTo>
                    <a:lnTo>
                      <a:pt x="153" y="86"/>
                    </a:lnTo>
                    <a:lnTo>
                      <a:pt x="151" y="85"/>
                    </a:lnTo>
                    <a:lnTo>
                      <a:pt x="144" y="82"/>
                    </a:lnTo>
                    <a:lnTo>
                      <a:pt x="134" y="76"/>
                    </a:lnTo>
                    <a:lnTo>
                      <a:pt x="121" y="70"/>
                    </a:lnTo>
                    <a:lnTo>
                      <a:pt x="105" y="65"/>
                    </a:lnTo>
                    <a:lnTo>
                      <a:pt x="88" y="59"/>
                    </a:lnTo>
                    <a:lnTo>
                      <a:pt x="70" y="53"/>
                    </a:lnTo>
                    <a:lnTo>
                      <a:pt x="51" y="51"/>
                    </a:lnTo>
                    <a:lnTo>
                      <a:pt x="54" y="52"/>
                    </a:lnTo>
                    <a:lnTo>
                      <a:pt x="63" y="57"/>
                    </a:lnTo>
                    <a:lnTo>
                      <a:pt x="75" y="64"/>
                    </a:lnTo>
                    <a:lnTo>
                      <a:pt x="89" y="73"/>
                    </a:lnTo>
                    <a:lnTo>
                      <a:pt x="104" y="83"/>
                    </a:lnTo>
                    <a:lnTo>
                      <a:pt x="114" y="94"/>
                    </a:lnTo>
                    <a:lnTo>
                      <a:pt x="119" y="107"/>
                    </a:lnTo>
                    <a:lnTo>
                      <a:pt x="119" y="119"/>
                    </a:lnTo>
                    <a:lnTo>
                      <a:pt x="119" y="122"/>
                    </a:lnTo>
                    <a:lnTo>
                      <a:pt x="116" y="130"/>
                    </a:lnTo>
                    <a:lnTo>
                      <a:pt x="112" y="138"/>
                    </a:lnTo>
                    <a:lnTo>
                      <a:pt x="105" y="147"/>
                    </a:lnTo>
                    <a:lnTo>
                      <a:pt x="97" y="152"/>
                    </a:lnTo>
                    <a:lnTo>
                      <a:pt x="82" y="154"/>
                    </a:lnTo>
                    <a:lnTo>
                      <a:pt x="67" y="148"/>
                    </a:lnTo>
                    <a:lnTo>
                      <a:pt x="45" y="132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1" name="Freeform 68"/>
              <p:cNvSpPr>
                <a:spLocks/>
              </p:cNvSpPr>
              <p:nvPr/>
            </p:nvSpPr>
            <p:spPr bwMode="auto">
              <a:xfrm>
                <a:off x="3326" y="3061"/>
                <a:ext cx="104" cy="63"/>
              </a:xfrm>
              <a:custGeom>
                <a:avLst/>
                <a:gdLst>
                  <a:gd name="T0" fmla="*/ 1 w 207"/>
                  <a:gd name="T1" fmla="*/ 34 h 127"/>
                  <a:gd name="T2" fmla="*/ 1 w 207"/>
                  <a:gd name="T3" fmla="*/ 41 h 127"/>
                  <a:gd name="T4" fmla="*/ 9 w 207"/>
                  <a:gd name="T5" fmla="*/ 51 h 127"/>
                  <a:gd name="T6" fmla="*/ 32 w 207"/>
                  <a:gd name="T7" fmla="*/ 60 h 127"/>
                  <a:gd name="T8" fmla="*/ 52 w 207"/>
                  <a:gd name="T9" fmla="*/ 62 h 127"/>
                  <a:gd name="T10" fmla="*/ 57 w 207"/>
                  <a:gd name="T11" fmla="*/ 63 h 127"/>
                  <a:gd name="T12" fmla="*/ 65 w 207"/>
                  <a:gd name="T13" fmla="*/ 63 h 127"/>
                  <a:gd name="T14" fmla="*/ 74 w 207"/>
                  <a:gd name="T15" fmla="*/ 61 h 127"/>
                  <a:gd name="T16" fmla="*/ 82 w 207"/>
                  <a:gd name="T17" fmla="*/ 56 h 127"/>
                  <a:gd name="T18" fmla="*/ 82 w 207"/>
                  <a:gd name="T19" fmla="*/ 57 h 127"/>
                  <a:gd name="T20" fmla="*/ 80 w 207"/>
                  <a:gd name="T21" fmla="*/ 57 h 127"/>
                  <a:gd name="T22" fmla="*/ 71 w 207"/>
                  <a:gd name="T23" fmla="*/ 55 h 127"/>
                  <a:gd name="T24" fmla="*/ 68 w 207"/>
                  <a:gd name="T25" fmla="*/ 52 h 127"/>
                  <a:gd name="T26" fmla="*/ 83 w 207"/>
                  <a:gd name="T27" fmla="*/ 50 h 127"/>
                  <a:gd name="T28" fmla="*/ 100 w 207"/>
                  <a:gd name="T29" fmla="*/ 44 h 127"/>
                  <a:gd name="T30" fmla="*/ 103 w 207"/>
                  <a:gd name="T31" fmla="*/ 36 h 127"/>
                  <a:gd name="T32" fmla="*/ 97 w 207"/>
                  <a:gd name="T33" fmla="*/ 27 h 127"/>
                  <a:gd name="T34" fmla="*/ 97 w 207"/>
                  <a:gd name="T35" fmla="*/ 8 h 127"/>
                  <a:gd name="T36" fmla="*/ 87 w 207"/>
                  <a:gd name="T37" fmla="*/ 3 h 127"/>
                  <a:gd name="T38" fmla="*/ 83 w 207"/>
                  <a:gd name="T39" fmla="*/ 16 h 127"/>
                  <a:gd name="T40" fmla="*/ 76 w 207"/>
                  <a:gd name="T41" fmla="*/ 23 h 127"/>
                  <a:gd name="T42" fmla="*/ 56 w 207"/>
                  <a:gd name="T43" fmla="*/ 6 h 127"/>
                  <a:gd name="T44" fmla="*/ 56 w 207"/>
                  <a:gd name="T45" fmla="*/ 9 h 127"/>
                  <a:gd name="T46" fmla="*/ 56 w 207"/>
                  <a:gd name="T47" fmla="*/ 25 h 127"/>
                  <a:gd name="T48" fmla="*/ 49 w 207"/>
                  <a:gd name="T49" fmla="*/ 33 h 127"/>
                  <a:gd name="T50" fmla="*/ 42 w 207"/>
                  <a:gd name="T51" fmla="*/ 35 h 127"/>
                  <a:gd name="T52" fmla="*/ 37 w 207"/>
                  <a:gd name="T53" fmla="*/ 31 h 127"/>
                  <a:gd name="T54" fmla="*/ 33 w 207"/>
                  <a:gd name="T55" fmla="*/ 35 h 127"/>
                  <a:gd name="T56" fmla="*/ 34 w 207"/>
                  <a:gd name="T57" fmla="*/ 41 h 127"/>
                  <a:gd name="T58" fmla="*/ 30 w 207"/>
                  <a:gd name="T59" fmla="*/ 44 h 127"/>
                  <a:gd name="T60" fmla="*/ 22 w 207"/>
                  <a:gd name="T61" fmla="*/ 45 h 127"/>
                  <a:gd name="T62" fmla="*/ 10 w 207"/>
                  <a:gd name="T63" fmla="*/ 40 h 127"/>
                  <a:gd name="T64" fmla="*/ 1 w 207"/>
                  <a:gd name="T65" fmla="*/ 33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7"/>
                  <a:gd name="T100" fmla="*/ 0 h 127"/>
                  <a:gd name="T101" fmla="*/ 207 w 207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7" h="127">
                    <a:moveTo>
                      <a:pt x="1" y="66"/>
                    </a:moveTo>
                    <a:lnTo>
                      <a:pt x="1" y="69"/>
                    </a:lnTo>
                    <a:lnTo>
                      <a:pt x="0" y="74"/>
                    </a:lnTo>
                    <a:lnTo>
                      <a:pt x="1" y="82"/>
                    </a:lnTo>
                    <a:lnTo>
                      <a:pt x="7" y="92"/>
                    </a:lnTo>
                    <a:lnTo>
                      <a:pt x="17" y="103"/>
                    </a:lnTo>
                    <a:lnTo>
                      <a:pt x="35" y="112"/>
                    </a:lnTo>
                    <a:lnTo>
                      <a:pt x="63" y="120"/>
                    </a:lnTo>
                    <a:lnTo>
                      <a:pt x="102" y="124"/>
                    </a:lnTo>
                    <a:lnTo>
                      <a:pt x="104" y="124"/>
                    </a:lnTo>
                    <a:lnTo>
                      <a:pt x="107" y="125"/>
                    </a:lnTo>
                    <a:lnTo>
                      <a:pt x="114" y="127"/>
                    </a:lnTo>
                    <a:lnTo>
                      <a:pt x="121" y="127"/>
                    </a:lnTo>
                    <a:lnTo>
                      <a:pt x="130" y="127"/>
                    </a:lnTo>
                    <a:lnTo>
                      <a:pt x="139" y="125"/>
                    </a:lnTo>
                    <a:lnTo>
                      <a:pt x="148" y="123"/>
                    </a:lnTo>
                    <a:lnTo>
                      <a:pt x="155" y="120"/>
                    </a:lnTo>
                    <a:lnTo>
                      <a:pt x="163" y="113"/>
                    </a:lnTo>
                    <a:lnTo>
                      <a:pt x="165" y="113"/>
                    </a:lnTo>
                    <a:lnTo>
                      <a:pt x="163" y="115"/>
                    </a:lnTo>
                    <a:lnTo>
                      <a:pt x="162" y="116"/>
                    </a:lnTo>
                    <a:lnTo>
                      <a:pt x="160" y="115"/>
                    </a:lnTo>
                    <a:lnTo>
                      <a:pt x="153" y="113"/>
                    </a:lnTo>
                    <a:lnTo>
                      <a:pt x="142" y="110"/>
                    </a:lnTo>
                    <a:lnTo>
                      <a:pt x="130" y="106"/>
                    </a:lnTo>
                    <a:lnTo>
                      <a:pt x="135" y="105"/>
                    </a:lnTo>
                    <a:lnTo>
                      <a:pt x="148" y="104"/>
                    </a:lnTo>
                    <a:lnTo>
                      <a:pt x="165" y="100"/>
                    </a:lnTo>
                    <a:lnTo>
                      <a:pt x="185" y="95"/>
                    </a:lnTo>
                    <a:lnTo>
                      <a:pt x="199" y="89"/>
                    </a:lnTo>
                    <a:lnTo>
                      <a:pt x="207" y="81"/>
                    </a:lnTo>
                    <a:lnTo>
                      <a:pt x="206" y="72"/>
                    </a:lnTo>
                    <a:lnTo>
                      <a:pt x="190" y="61"/>
                    </a:lnTo>
                    <a:lnTo>
                      <a:pt x="193" y="54"/>
                    </a:lnTo>
                    <a:lnTo>
                      <a:pt x="197" y="37"/>
                    </a:lnTo>
                    <a:lnTo>
                      <a:pt x="193" y="17"/>
                    </a:lnTo>
                    <a:lnTo>
                      <a:pt x="174" y="0"/>
                    </a:lnTo>
                    <a:lnTo>
                      <a:pt x="174" y="6"/>
                    </a:lnTo>
                    <a:lnTo>
                      <a:pt x="172" y="17"/>
                    </a:lnTo>
                    <a:lnTo>
                      <a:pt x="165" y="33"/>
                    </a:lnTo>
                    <a:lnTo>
                      <a:pt x="151" y="46"/>
                    </a:lnTo>
                    <a:lnTo>
                      <a:pt x="137" y="54"/>
                    </a:lnTo>
                    <a:lnTo>
                      <a:pt x="111" y="13"/>
                    </a:lnTo>
                    <a:lnTo>
                      <a:pt x="112" y="18"/>
                    </a:lnTo>
                    <a:lnTo>
                      <a:pt x="114" y="33"/>
                    </a:lnTo>
                    <a:lnTo>
                      <a:pt x="112" y="50"/>
                    </a:lnTo>
                    <a:lnTo>
                      <a:pt x="100" y="64"/>
                    </a:lnTo>
                    <a:lnTo>
                      <a:pt x="98" y="66"/>
                    </a:lnTo>
                    <a:lnTo>
                      <a:pt x="91" y="71"/>
                    </a:lnTo>
                    <a:lnTo>
                      <a:pt x="84" y="71"/>
                    </a:lnTo>
                    <a:lnTo>
                      <a:pt x="75" y="61"/>
                    </a:lnTo>
                    <a:lnTo>
                      <a:pt x="74" y="62"/>
                    </a:lnTo>
                    <a:lnTo>
                      <a:pt x="68" y="65"/>
                    </a:lnTo>
                    <a:lnTo>
                      <a:pt x="65" y="71"/>
                    </a:lnTo>
                    <a:lnTo>
                      <a:pt x="68" y="81"/>
                    </a:lnTo>
                    <a:lnTo>
                      <a:pt x="68" y="82"/>
                    </a:lnTo>
                    <a:lnTo>
                      <a:pt x="65" y="86"/>
                    </a:lnTo>
                    <a:lnTo>
                      <a:pt x="60" y="89"/>
                    </a:lnTo>
                    <a:lnTo>
                      <a:pt x="54" y="91"/>
                    </a:lnTo>
                    <a:lnTo>
                      <a:pt x="44" y="91"/>
                    </a:lnTo>
                    <a:lnTo>
                      <a:pt x="33" y="88"/>
                    </a:lnTo>
                    <a:lnTo>
                      <a:pt x="19" y="80"/>
                    </a:lnTo>
                    <a:lnTo>
                      <a:pt x="1" y="66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2" name="Freeform 69"/>
              <p:cNvSpPr>
                <a:spLocks/>
              </p:cNvSpPr>
              <p:nvPr/>
            </p:nvSpPr>
            <p:spPr bwMode="auto">
              <a:xfrm>
                <a:off x="2641" y="2990"/>
                <a:ext cx="204" cy="151"/>
              </a:xfrm>
              <a:custGeom>
                <a:avLst/>
                <a:gdLst>
                  <a:gd name="T0" fmla="*/ 58 w 408"/>
                  <a:gd name="T1" fmla="*/ 55 h 302"/>
                  <a:gd name="T2" fmla="*/ 52 w 408"/>
                  <a:gd name="T3" fmla="*/ 67 h 302"/>
                  <a:gd name="T4" fmla="*/ 42 w 408"/>
                  <a:gd name="T5" fmla="*/ 81 h 302"/>
                  <a:gd name="T6" fmla="*/ 29 w 408"/>
                  <a:gd name="T7" fmla="*/ 81 h 302"/>
                  <a:gd name="T8" fmla="*/ 19 w 408"/>
                  <a:gd name="T9" fmla="*/ 75 h 302"/>
                  <a:gd name="T10" fmla="*/ 6 w 408"/>
                  <a:gd name="T11" fmla="*/ 91 h 302"/>
                  <a:gd name="T12" fmla="*/ 0 w 408"/>
                  <a:gd name="T13" fmla="*/ 116 h 302"/>
                  <a:gd name="T14" fmla="*/ 22 w 408"/>
                  <a:gd name="T15" fmla="*/ 141 h 302"/>
                  <a:gd name="T16" fmla="*/ 50 w 408"/>
                  <a:gd name="T17" fmla="*/ 151 h 302"/>
                  <a:gd name="T18" fmla="*/ 144 w 408"/>
                  <a:gd name="T19" fmla="*/ 147 h 302"/>
                  <a:gd name="T20" fmla="*/ 156 w 408"/>
                  <a:gd name="T21" fmla="*/ 144 h 302"/>
                  <a:gd name="T22" fmla="*/ 179 w 408"/>
                  <a:gd name="T23" fmla="*/ 133 h 302"/>
                  <a:gd name="T24" fmla="*/ 199 w 408"/>
                  <a:gd name="T25" fmla="*/ 114 h 302"/>
                  <a:gd name="T26" fmla="*/ 203 w 408"/>
                  <a:gd name="T27" fmla="*/ 85 h 302"/>
                  <a:gd name="T28" fmla="*/ 198 w 408"/>
                  <a:gd name="T29" fmla="*/ 89 h 302"/>
                  <a:gd name="T30" fmla="*/ 188 w 408"/>
                  <a:gd name="T31" fmla="*/ 95 h 302"/>
                  <a:gd name="T32" fmla="*/ 176 w 408"/>
                  <a:gd name="T33" fmla="*/ 94 h 302"/>
                  <a:gd name="T34" fmla="*/ 172 w 408"/>
                  <a:gd name="T35" fmla="*/ 81 h 302"/>
                  <a:gd name="T36" fmla="*/ 176 w 408"/>
                  <a:gd name="T37" fmla="*/ 75 h 302"/>
                  <a:gd name="T38" fmla="*/ 184 w 408"/>
                  <a:gd name="T39" fmla="*/ 61 h 302"/>
                  <a:gd name="T40" fmla="*/ 186 w 408"/>
                  <a:gd name="T41" fmla="*/ 47 h 302"/>
                  <a:gd name="T42" fmla="*/ 172 w 408"/>
                  <a:gd name="T43" fmla="*/ 39 h 302"/>
                  <a:gd name="T44" fmla="*/ 160 w 408"/>
                  <a:gd name="T45" fmla="*/ 36 h 302"/>
                  <a:gd name="T46" fmla="*/ 151 w 408"/>
                  <a:gd name="T47" fmla="*/ 22 h 302"/>
                  <a:gd name="T48" fmla="*/ 133 w 408"/>
                  <a:gd name="T49" fmla="*/ 0 h 302"/>
                  <a:gd name="T50" fmla="*/ 134 w 408"/>
                  <a:gd name="T51" fmla="*/ 5 h 302"/>
                  <a:gd name="T52" fmla="*/ 132 w 408"/>
                  <a:gd name="T53" fmla="*/ 25 h 302"/>
                  <a:gd name="T54" fmla="*/ 122 w 408"/>
                  <a:gd name="T55" fmla="*/ 31 h 302"/>
                  <a:gd name="T56" fmla="*/ 113 w 408"/>
                  <a:gd name="T57" fmla="*/ 32 h 302"/>
                  <a:gd name="T58" fmla="*/ 97 w 408"/>
                  <a:gd name="T59" fmla="*/ 28 h 302"/>
                  <a:gd name="T60" fmla="*/ 81 w 408"/>
                  <a:gd name="T61" fmla="*/ 17 h 302"/>
                  <a:gd name="T62" fmla="*/ 74 w 408"/>
                  <a:gd name="T63" fmla="*/ 9 h 302"/>
                  <a:gd name="T64" fmla="*/ 72 w 408"/>
                  <a:gd name="T65" fmla="*/ 20 h 302"/>
                  <a:gd name="T66" fmla="*/ 74 w 408"/>
                  <a:gd name="T67" fmla="*/ 36 h 302"/>
                  <a:gd name="T68" fmla="*/ 83 w 408"/>
                  <a:gd name="T69" fmla="*/ 57 h 302"/>
                  <a:gd name="T70" fmla="*/ 89 w 408"/>
                  <a:gd name="T71" fmla="*/ 69 h 302"/>
                  <a:gd name="T72" fmla="*/ 78 w 408"/>
                  <a:gd name="T73" fmla="*/ 77 h 302"/>
                  <a:gd name="T74" fmla="*/ 63 w 408"/>
                  <a:gd name="T75" fmla="*/ 72 h 302"/>
                  <a:gd name="T76" fmla="*/ 59 w 408"/>
                  <a:gd name="T77" fmla="*/ 56 h 302"/>
                  <a:gd name="T78" fmla="*/ 59 w 408"/>
                  <a:gd name="T79" fmla="*/ 53 h 30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08"/>
                  <a:gd name="T121" fmla="*/ 0 h 302"/>
                  <a:gd name="T122" fmla="*/ 408 w 408"/>
                  <a:gd name="T123" fmla="*/ 302 h 30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08" h="302">
                    <a:moveTo>
                      <a:pt x="118" y="105"/>
                    </a:moveTo>
                    <a:lnTo>
                      <a:pt x="116" y="109"/>
                    </a:lnTo>
                    <a:lnTo>
                      <a:pt x="111" y="120"/>
                    </a:lnTo>
                    <a:lnTo>
                      <a:pt x="103" y="134"/>
                    </a:lnTo>
                    <a:lnTo>
                      <a:pt x="95" y="149"/>
                    </a:lnTo>
                    <a:lnTo>
                      <a:pt x="84" y="161"/>
                    </a:lnTo>
                    <a:lnTo>
                      <a:pt x="70" y="166"/>
                    </a:lnTo>
                    <a:lnTo>
                      <a:pt x="58" y="162"/>
                    </a:lnTo>
                    <a:lnTo>
                      <a:pt x="44" y="145"/>
                    </a:lnTo>
                    <a:lnTo>
                      <a:pt x="38" y="149"/>
                    </a:lnTo>
                    <a:lnTo>
                      <a:pt x="26" y="163"/>
                    </a:lnTo>
                    <a:lnTo>
                      <a:pt x="12" y="182"/>
                    </a:lnTo>
                    <a:lnTo>
                      <a:pt x="1" y="205"/>
                    </a:lnTo>
                    <a:lnTo>
                      <a:pt x="0" y="231"/>
                    </a:lnTo>
                    <a:lnTo>
                      <a:pt x="12" y="257"/>
                    </a:lnTo>
                    <a:lnTo>
                      <a:pt x="44" y="281"/>
                    </a:lnTo>
                    <a:lnTo>
                      <a:pt x="100" y="302"/>
                    </a:lnTo>
                    <a:lnTo>
                      <a:pt x="288" y="294"/>
                    </a:lnTo>
                    <a:lnTo>
                      <a:pt x="294" y="293"/>
                    </a:lnTo>
                    <a:lnTo>
                      <a:pt x="311" y="287"/>
                    </a:lnTo>
                    <a:lnTo>
                      <a:pt x="332" y="279"/>
                    </a:lnTo>
                    <a:lnTo>
                      <a:pt x="357" y="266"/>
                    </a:lnTo>
                    <a:lnTo>
                      <a:pt x="380" y="249"/>
                    </a:lnTo>
                    <a:lnTo>
                      <a:pt x="398" y="228"/>
                    </a:lnTo>
                    <a:lnTo>
                      <a:pt x="408" y="202"/>
                    </a:lnTo>
                    <a:lnTo>
                      <a:pt x="405" y="170"/>
                    </a:lnTo>
                    <a:lnTo>
                      <a:pt x="401" y="172"/>
                    </a:lnTo>
                    <a:lnTo>
                      <a:pt x="396" y="177"/>
                    </a:lnTo>
                    <a:lnTo>
                      <a:pt x="385" y="183"/>
                    </a:lnTo>
                    <a:lnTo>
                      <a:pt x="375" y="189"/>
                    </a:lnTo>
                    <a:lnTo>
                      <a:pt x="362" y="191"/>
                    </a:lnTo>
                    <a:lnTo>
                      <a:pt x="352" y="188"/>
                    </a:lnTo>
                    <a:lnTo>
                      <a:pt x="347" y="179"/>
                    </a:lnTo>
                    <a:lnTo>
                      <a:pt x="343" y="161"/>
                    </a:lnTo>
                    <a:lnTo>
                      <a:pt x="347" y="157"/>
                    </a:lnTo>
                    <a:lnTo>
                      <a:pt x="352" y="149"/>
                    </a:lnTo>
                    <a:lnTo>
                      <a:pt x="361" y="137"/>
                    </a:lnTo>
                    <a:lnTo>
                      <a:pt x="368" y="122"/>
                    </a:lnTo>
                    <a:lnTo>
                      <a:pt x="371" y="107"/>
                    </a:lnTo>
                    <a:lnTo>
                      <a:pt x="371" y="93"/>
                    </a:lnTo>
                    <a:lnTo>
                      <a:pt x="362" y="83"/>
                    </a:lnTo>
                    <a:lnTo>
                      <a:pt x="343" y="77"/>
                    </a:lnTo>
                    <a:lnTo>
                      <a:pt x="336" y="76"/>
                    </a:lnTo>
                    <a:lnTo>
                      <a:pt x="320" y="72"/>
                    </a:lnTo>
                    <a:lnTo>
                      <a:pt x="306" y="62"/>
                    </a:lnTo>
                    <a:lnTo>
                      <a:pt x="301" y="43"/>
                    </a:lnTo>
                    <a:lnTo>
                      <a:pt x="266" y="0"/>
                    </a:lnTo>
                    <a:lnTo>
                      <a:pt x="267" y="9"/>
                    </a:lnTo>
                    <a:lnTo>
                      <a:pt x="269" y="28"/>
                    </a:lnTo>
                    <a:lnTo>
                      <a:pt x="264" y="49"/>
                    </a:lnTo>
                    <a:lnTo>
                      <a:pt x="248" y="62"/>
                    </a:lnTo>
                    <a:lnTo>
                      <a:pt x="244" y="62"/>
                    </a:lnTo>
                    <a:lnTo>
                      <a:pt x="237" y="63"/>
                    </a:lnTo>
                    <a:lnTo>
                      <a:pt x="225" y="63"/>
                    </a:lnTo>
                    <a:lnTo>
                      <a:pt x="211" y="60"/>
                    </a:lnTo>
                    <a:lnTo>
                      <a:pt x="193" y="56"/>
                    </a:lnTo>
                    <a:lnTo>
                      <a:pt x="177" y="48"/>
                    </a:lnTo>
                    <a:lnTo>
                      <a:pt x="162" y="34"/>
                    </a:lnTo>
                    <a:lnTo>
                      <a:pt x="148" y="16"/>
                    </a:lnTo>
                    <a:lnTo>
                      <a:pt x="148" y="18"/>
                    </a:lnTo>
                    <a:lnTo>
                      <a:pt x="146" y="26"/>
                    </a:lnTo>
                    <a:lnTo>
                      <a:pt x="144" y="39"/>
                    </a:lnTo>
                    <a:lnTo>
                      <a:pt x="144" y="54"/>
                    </a:lnTo>
                    <a:lnTo>
                      <a:pt x="148" y="72"/>
                    </a:lnTo>
                    <a:lnTo>
                      <a:pt x="153" y="91"/>
                    </a:lnTo>
                    <a:lnTo>
                      <a:pt x="165" y="113"/>
                    </a:lnTo>
                    <a:lnTo>
                      <a:pt x="181" y="133"/>
                    </a:lnTo>
                    <a:lnTo>
                      <a:pt x="177" y="137"/>
                    </a:lnTo>
                    <a:lnTo>
                      <a:pt x="169" y="145"/>
                    </a:lnTo>
                    <a:lnTo>
                      <a:pt x="155" y="153"/>
                    </a:lnTo>
                    <a:lnTo>
                      <a:pt x="139" y="154"/>
                    </a:lnTo>
                    <a:lnTo>
                      <a:pt x="126" y="144"/>
                    </a:lnTo>
                    <a:lnTo>
                      <a:pt x="121" y="128"/>
                    </a:lnTo>
                    <a:lnTo>
                      <a:pt x="118" y="112"/>
                    </a:lnTo>
                    <a:lnTo>
                      <a:pt x="118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3" name="Freeform 70"/>
              <p:cNvSpPr>
                <a:spLocks/>
              </p:cNvSpPr>
              <p:nvPr/>
            </p:nvSpPr>
            <p:spPr bwMode="auto">
              <a:xfrm>
                <a:off x="2649" y="2998"/>
                <a:ext cx="188" cy="139"/>
              </a:xfrm>
              <a:custGeom>
                <a:avLst/>
                <a:gdLst>
                  <a:gd name="T0" fmla="*/ 54 w 377"/>
                  <a:gd name="T1" fmla="*/ 51 h 278"/>
                  <a:gd name="T2" fmla="*/ 48 w 377"/>
                  <a:gd name="T3" fmla="*/ 62 h 278"/>
                  <a:gd name="T4" fmla="*/ 40 w 377"/>
                  <a:gd name="T5" fmla="*/ 74 h 278"/>
                  <a:gd name="T6" fmla="*/ 27 w 377"/>
                  <a:gd name="T7" fmla="*/ 74 h 278"/>
                  <a:gd name="T8" fmla="*/ 18 w 377"/>
                  <a:gd name="T9" fmla="*/ 69 h 278"/>
                  <a:gd name="T10" fmla="*/ 6 w 377"/>
                  <a:gd name="T11" fmla="*/ 83 h 278"/>
                  <a:gd name="T12" fmla="*/ 0 w 377"/>
                  <a:gd name="T13" fmla="*/ 106 h 278"/>
                  <a:gd name="T14" fmla="*/ 21 w 377"/>
                  <a:gd name="T15" fmla="*/ 129 h 278"/>
                  <a:gd name="T16" fmla="*/ 47 w 377"/>
                  <a:gd name="T17" fmla="*/ 139 h 278"/>
                  <a:gd name="T18" fmla="*/ 133 w 377"/>
                  <a:gd name="T19" fmla="*/ 135 h 278"/>
                  <a:gd name="T20" fmla="*/ 143 w 377"/>
                  <a:gd name="T21" fmla="*/ 132 h 278"/>
                  <a:gd name="T22" fmla="*/ 165 w 377"/>
                  <a:gd name="T23" fmla="*/ 123 h 278"/>
                  <a:gd name="T24" fmla="*/ 184 w 377"/>
                  <a:gd name="T25" fmla="*/ 105 h 278"/>
                  <a:gd name="T26" fmla="*/ 187 w 377"/>
                  <a:gd name="T27" fmla="*/ 78 h 278"/>
                  <a:gd name="T28" fmla="*/ 182 w 377"/>
                  <a:gd name="T29" fmla="*/ 82 h 278"/>
                  <a:gd name="T30" fmla="*/ 173 w 377"/>
                  <a:gd name="T31" fmla="*/ 87 h 278"/>
                  <a:gd name="T32" fmla="*/ 163 w 377"/>
                  <a:gd name="T33" fmla="*/ 87 h 278"/>
                  <a:gd name="T34" fmla="*/ 158 w 377"/>
                  <a:gd name="T35" fmla="*/ 74 h 278"/>
                  <a:gd name="T36" fmla="*/ 163 w 377"/>
                  <a:gd name="T37" fmla="*/ 69 h 278"/>
                  <a:gd name="T38" fmla="*/ 170 w 377"/>
                  <a:gd name="T39" fmla="*/ 56 h 278"/>
                  <a:gd name="T40" fmla="*/ 171 w 377"/>
                  <a:gd name="T41" fmla="*/ 44 h 278"/>
                  <a:gd name="T42" fmla="*/ 158 w 377"/>
                  <a:gd name="T43" fmla="*/ 36 h 278"/>
                  <a:gd name="T44" fmla="*/ 148 w 377"/>
                  <a:gd name="T45" fmla="*/ 33 h 278"/>
                  <a:gd name="T46" fmla="*/ 139 w 377"/>
                  <a:gd name="T47" fmla="*/ 21 h 278"/>
                  <a:gd name="T48" fmla="*/ 123 w 377"/>
                  <a:gd name="T49" fmla="*/ 0 h 278"/>
                  <a:gd name="T50" fmla="*/ 124 w 377"/>
                  <a:gd name="T51" fmla="*/ 4 h 278"/>
                  <a:gd name="T52" fmla="*/ 123 w 377"/>
                  <a:gd name="T53" fmla="*/ 23 h 278"/>
                  <a:gd name="T54" fmla="*/ 114 w 377"/>
                  <a:gd name="T55" fmla="*/ 29 h 278"/>
                  <a:gd name="T56" fmla="*/ 105 w 377"/>
                  <a:gd name="T57" fmla="*/ 29 h 278"/>
                  <a:gd name="T58" fmla="*/ 91 w 377"/>
                  <a:gd name="T59" fmla="*/ 26 h 278"/>
                  <a:gd name="T60" fmla="*/ 76 w 377"/>
                  <a:gd name="T61" fmla="*/ 16 h 278"/>
                  <a:gd name="T62" fmla="*/ 69 w 377"/>
                  <a:gd name="T63" fmla="*/ 12 h 278"/>
                  <a:gd name="T64" fmla="*/ 72 w 377"/>
                  <a:gd name="T65" fmla="*/ 42 h 278"/>
                  <a:gd name="T66" fmla="*/ 83 w 377"/>
                  <a:gd name="T67" fmla="*/ 63 h 278"/>
                  <a:gd name="T68" fmla="*/ 72 w 377"/>
                  <a:gd name="T69" fmla="*/ 70 h 278"/>
                  <a:gd name="T70" fmla="*/ 59 w 377"/>
                  <a:gd name="T71" fmla="*/ 66 h 278"/>
                  <a:gd name="T72" fmla="*/ 55 w 377"/>
                  <a:gd name="T73" fmla="*/ 52 h 278"/>
                  <a:gd name="T74" fmla="*/ 55 w 377"/>
                  <a:gd name="T75" fmla="*/ 49 h 27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77"/>
                  <a:gd name="T115" fmla="*/ 0 h 278"/>
                  <a:gd name="T116" fmla="*/ 377 w 377"/>
                  <a:gd name="T117" fmla="*/ 278 h 27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77" h="278">
                    <a:moveTo>
                      <a:pt x="110" y="97"/>
                    </a:moveTo>
                    <a:lnTo>
                      <a:pt x="108" y="101"/>
                    </a:lnTo>
                    <a:lnTo>
                      <a:pt x="104" y="110"/>
                    </a:lnTo>
                    <a:lnTo>
                      <a:pt x="97" y="124"/>
                    </a:lnTo>
                    <a:lnTo>
                      <a:pt x="88" y="137"/>
                    </a:lnTo>
                    <a:lnTo>
                      <a:pt x="80" y="147"/>
                    </a:lnTo>
                    <a:lnTo>
                      <a:pt x="67" y="153"/>
                    </a:lnTo>
                    <a:lnTo>
                      <a:pt x="55" y="148"/>
                    </a:lnTo>
                    <a:lnTo>
                      <a:pt x="41" y="132"/>
                    </a:lnTo>
                    <a:lnTo>
                      <a:pt x="36" y="137"/>
                    </a:lnTo>
                    <a:lnTo>
                      <a:pt x="25" y="149"/>
                    </a:lnTo>
                    <a:lnTo>
                      <a:pt x="13" y="166"/>
                    </a:lnTo>
                    <a:lnTo>
                      <a:pt x="2" y="188"/>
                    </a:lnTo>
                    <a:lnTo>
                      <a:pt x="0" y="212"/>
                    </a:lnTo>
                    <a:lnTo>
                      <a:pt x="13" y="237"/>
                    </a:lnTo>
                    <a:lnTo>
                      <a:pt x="43" y="258"/>
                    </a:lnTo>
                    <a:lnTo>
                      <a:pt x="94" y="278"/>
                    </a:lnTo>
                    <a:lnTo>
                      <a:pt x="266" y="270"/>
                    </a:lnTo>
                    <a:lnTo>
                      <a:pt x="272" y="269"/>
                    </a:lnTo>
                    <a:lnTo>
                      <a:pt x="287" y="264"/>
                    </a:lnTo>
                    <a:lnTo>
                      <a:pt x="307" y="256"/>
                    </a:lnTo>
                    <a:lnTo>
                      <a:pt x="330" y="245"/>
                    </a:lnTo>
                    <a:lnTo>
                      <a:pt x="351" y="230"/>
                    </a:lnTo>
                    <a:lnTo>
                      <a:pt x="368" y="209"/>
                    </a:lnTo>
                    <a:lnTo>
                      <a:pt x="377" y="186"/>
                    </a:lnTo>
                    <a:lnTo>
                      <a:pt x="374" y="156"/>
                    </a:lnTo>
                    <a:lnTo>
                      <a:pt x="372" y="158"/>
                    </a:lnTo>
                    <a:lnTo>
                      <a:pt x="365" y="163"/>
                    </a:lnTo>
                    <a:lnTo>
                      <a:pt x="356" y="168"/>
                    </a:lnTo>
                    <a:lnTo>
                      <a:pt x="346" y="174"/>
                    </a:lnTo>
                    <a:lnTo>
                      <a:pt x="335" y="176"/>
                    </a:lnTo>
                    <a:lnTo>
                      <a:pt x="326" y="174"/>
                    </a:lnTo>
                    <a:lnTo>
                      <a:pt x="319" y="165"/>
                    </a:lnTo>
                    <a:lnTo>
                      <a:pt x="317" y="148"/>
                    </a:lnTo>
                    <a:lnTo>
                      <a:pt x="319" y="145"/>
                    </a:lnTo>
                    <a:lnTo>
                      <a:pt x="326" y="137"/>
                    </a:lnTo>
                    <a:lnTo>
                      <a:pt x="333" y="125"/>
                    </a:lnTo>
                    <a:lnTo>
                      <a:pt x="340" y="112"/>
                    </a:lnTo>
                    <a:lnTo>
                      <a:pt x="344" y="98"/>
                    </a:lnTo>
                    <a:lnTo>
                      <a:pt x="342" y="87"/>
                    </a:lnTo>
                    <a:lnTo>
                      <a:pt x="335" y="76"/>
                    </a:lnTo>
                    <a:lnTo>
                      <a:pt x="317" y="72"/>
                    </a:lnTo>
                    <a:lnTo>
                      <a:pt x="310" y="71"/>
                    </a:lnTo>
                    <a:lnTo>
                      <a:pt x="296" y="66"/>
                    </a:lnTo>
                    <a:lnTo>
                      <a:pt x="284" y="57"/>
                    </a:lnTo>
                    <a:lnTo>
                      <a:pt x="279" y="41"/>
                    </a:lnTo>
                    <a:lnTo>
                      <a:pt x="247" y="0"/>
                    </a:lnTo>
                    <a:lnTo>
                      <a:pt x="249" y="8"/>
                    </a:lnTo>
                    <a:lnTo>
                      <a:pt x="251" y="26"/>
                    </a:lnTo>
                    <a:lnTo>
                      <a:pt x="247" y="46"/>
                    </a:lnTo>
                    <a:lnTo>
                      <a:pt x="231" y="58"/>
                    </a:lnTo>
                    <a:lnTo>
                      <a:pt x="228" y="58"/>
                    </a:lnTo>
                    <a:lnTo>
                      <a:pt x="221" y="59"/>
                    </a:lnTo>
                    <a:lnTo>
                      <a:pt x="210" y="58"/>
                    </a:lnTo>
                    <a:lnTo>
                      <a:pt x="196" y="56"/>
                    </a:lnTo>
                    <a:lnTo>
                      <a:pt x="182" y="51"/>
                    </a:lnTo>
                    <a:lnTo>
                      <a:pt x="166" y="43"/>
                    </a:lnTo>
                    <a:lnTo>
                      <a:pt x="152" y="32"/>
                    </a:lnTo>
                    <a:lnTo>
                      <a:pt x="140" y="15"/>
                    </a:lnTo>
                    <a:lnTo>
                      <a:pt x="138" y="24"/>
                    </a:lnTo>
                    <a:lnTo>
                      <a:pt x="136" y="49"/>
                    </a:lnTo>
                    <a:lnTo>
                      <a:pt x="145" y="84"/>
                    </a:lnTo>
                    <a:lnTo>
                      <a:pt x="170" y="122"/>
                    </a:lnTo>
                    <a:lnTo>
                      <a:pt x="166" y="125"/>
                    </a:lnTo>
                    <a:lnTo>
                      <a:pt x="157" y="133"/>
                    </a:lnTo>
                    <a:lnTo>
                      <a:pt x="145" y="140"/>
                    </a:lnTo>
                    <a:lnTo>
                      <a:pt x="129" y="141"/>
                    </a:lnTo>
                    <a:lnTo>
                      <a:pt x="118" y="132"/>
                    </a:lnTo>
                    <a:lnTo>
                      <a:pt x="111" y="117"/>
                    </a:lnTo>
                    <a:lnTo>
                      <a:pt x="110" y="104"/>
                    </a:lnTo>
                    <a:lnTo>
                      <a:pt x="110" y="97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4" name="Freeform 71"/>
              <p:cNvSpPr>
                <a:spLocks/>
              </p:cNvSpPr>
              <p:nvPr/>
            </p:nvSpPr>
            <p:spPr bwMode="auto">
              <a:xfrm>
                <a:off x="2708" y="3056"/>
                <a:ext cx="85" cy="67"/>
              </a:xfrm>
              <a:custGeom>
                <a:avLst/>
                <a:gdLst>
                  <a:gd name="T0" fmla="*/ 7 w 171"/>
                  <a:gd name="T1" fmla="*/ 29 h 134"/>
                  <a:gd name="T2" fmla="*/ 9 w 171"/>
                  <a:gd name="T3" fmla="*/ 30 h 134"/>
                  <a:gd name="T4" fmla="*/ 12 w 171"/>
                  <a:gd name="T5" fmla="*/ 33 h 134"/>
                  <a:gd name="T6" fmla="*/ 12 w 171"/>
                  <a:gd name="T7" fmla="*/ 36 h 134"/>
                  <a:gd name="T8" fmla="*/ 7 w 171"/>
                  <a:gd name="T9" fmla="*/ 37 h 134"/>
                  <a:gd name="T10" fmla="*/ 6 w 171"/>
                  <a:gd name="T11" fmla="*/ 38 h 134"/>
                  <a:gd name="T12" fmla="*/ 4 w 171"/>
                  <a:gd name="T13" fmla="*/ 41 h 134"/>
                  <a:gd name="T14" fmla="*/ 2 w 171"/>
                  <a:gd name="T15" fmla="*/ 44 h 134"/>
                  <a:gd name="T16" fmla="*/ 0 w 171"/>
                  <a:gd name="T17" fmla="*/ 48 h 134"/>
                  <a:gd name="T18" fmla="*/ 0 w 171"/>
                  <a:gd name="T19" fmla="*/ 53 h 134"/>
                  <a:gd name="T20" fmla="*/ 3 w 171"/>
                  <a:gd name="T21" fmla="*/ 57 h 134"/>
                  <a:gd name="T22" fmla="*/ 10 w 171"/>
                  <a:gd name="T23" fmla="*/ 62 h 134"/>
                  <a:gd name="T24" fmla="*/ 20 w 171"/>
                  <a:gd name="T25" fmla="*/ 65 h 134"/>
                  <a:gd name="T26" fmla="*/ 22 w 171"/>
                  <a:gd name="T27" fmla="*/ 65 h 134"/>
                  <a:gd name="T28" fmla="*/ 26 w 171"/>
                  <a:gd name="T29" fmla="*/ 66 h 134"/>
                  <a:gd name="T30" fmla="*/ 32 w 171"/>
                  <a:gd name="T31" fmla="*/ 66 h 134"/>
                  <a:gd name="T32" fmla="*/ 40 w 171"/>
                  <a:gd name="T33" fmla="*/ 67 h 134"/>
                  <a:gd name="T34" fmla="*/ 48 w 171"/>
                  <a:gd name="T35" fmla="*/ 67 h 134"/>
                  <a:gd name="T36" fmla="*/ 56 w 171"/>
                  <a:gd name="T37" fmla="*/ 67 h 134"/>
                  <a:gd name="T38" fmla="*/ 64 w 171"/>
                  <a:gd name="T39" fmla="*/ 67 h 134"/>
                  <a:gd name="T40" fmla="*/ 71 w 171"/>
                  <a:gd name="T41" fmla="*/ 66 h 134"/>
                  <a:gd name="T42" fmla="*/ 75 w 171"/>
                  <a:gd name="T43" fmla="*/ 63 h 134"/>
                  <a:gd name="T44" fmla="*/ 82 w 171"/>
                  <a:gd name="T45" fmla="*/ 56 h 134"/>
                  <a:gd name="T46" fmla="*/ 85 w 171"/>
                  <a:gd name="T47" fmla="*/ 49 h 134"/>
                  <a:gd name="T48" fmla="*/ 80 w 171"/>
                  <a:gd name="T49" fmla="*/ 45 h 134"/>
                  <a:gd name="T50" fmla="*/ 80 w 171"/>
                  <a:gd name="T51" fmla="*/ 43 h 134"/>
                  <a:gd name="T52" fmla="*/ 81 w 171"/>
                  <a:gd name="T53" fmla="*/ 38 h 134"/>
                  <a:gd name="T54" fmla="*/ 82 w 171"/>
                  <a:gd name="T55" fmla="*/ 30 h 134"/>
                  <a:gd name="T56" fmla="*/ 81 w 171"/>
                  <a:gd name="T57" fmla="*/ 21 h 134"/>
                  <a:gd name="T58" fmla="*/ 79 w 171"/>
                  <a:gd name="T59" fmla="*/ 13 h 134"/>
                  <a:gd name="T60" fmla="*/ 75 w 171"/>
                  <a:gd name="T61" fmla="*/ 6 h 134"/>
                  <a:gd name="T62" fmla="*/ 68 w 171"/>
                  <a:gd name="T63" fmla="*/ 1 h 134"/>
                  <a:gd name="T64" fmla="*/ 58 w 171"/>
                  <a:gd name="T65" fmla="*/ 0 h 134"/>
                  <a:gd name="T66" fmla="*/ 60 w 171"/>
                  <a:gd name="T67" fmla="*/ 3 h 134"/>
                  <a:gd name="T68" fmla="*/ 63 w 171"/>
                  <a:gd name="T69" fmla="*/ 10 h 134"/>
                  <a:gd name="T70" fmla="*/ 64 w 171"/>
                  <a:gd name="T71" fmla="*/ 17 h 134"/>
                  <a:gd name="T72" fmla="*/ 59 w 171"/>
                  <a:gd name="T73" fmla="*/ 21 h 134"/>
                  <a:gd name="T74" fmla="*/ 57 w 171"/>
                  <a:gd name="T75" fmla="*/ 22 h 134"/>
                  <a:gd name="T76" fmla="*/ 54 w 171"/>
                  <a:gd name="T77" fmla="*/ 23 h 134"/>
                  <a:gd name="T78" fmla="*/ 48 w 171"/>
                  <a:gd name="T79" fmla="*/ 21 h 134"/>
                  <a:gd name="T80" fmla="*/ 41 w 171"/>
                  <a:gd name="T81" fmla="*/ 14 h 134"/>
                  <a:gd name="T82" fmla="*/ 42 w 171"/>
                  <a:gd name="T83" fmla="*/ 18 h 134"/>
                  <a:gd name="T84" fmla="*/ 45 w 171"/>
                  <a:gd name="T85" fmla="*/ 26 h 134"/>
                  <a:gd name="T86" fmla="*/ 44 w 171"/>
                  <a:gd name="T87" fmla="*/ 36 h 134"/>
                  <a:gd name="T88" fmla="*/ 38 w 171"/>
                  <a:gd name="T89" fmla="*/ 44 h 134"/>
                  <a:gd name="T90" fmla="*/ 38 w 171"/>
                  <a:gd name="T91" fmla="*/ 43 h 134"/>
                  <a:gd name="T92" fmla="*/ 36 w 171"/>
                  <a:gd name="T93" fmla="*/ 41 h 134"/>
                  <a:gd name="T94" fmla="*/ 34 w 171"/>
                  <a:gd name="T95" fmla="*/ 39 h 134"/>
                  <a:gd name="T96" fmla="*/ 31 w 171"/>
                  <a:gd name="T97" fmla="*/ 37 h 134"/>
                  <a:gd name="T98" fmla="*/ 26 w 171"/>
                  <a:gd name="T99" fmla="*/ 34 h 134"/>
                  <a:gd name="T100" fmla="*/ 21 w 171"/>
                  <a:gd name="T101" fmla="*/ 32 h 134"/>
                  <a:gd name="T102" fmla="*/ 15 w 171"/>
                  <a:gd name="T103" fmla="*/ 30 h 134"/>
                  <a:gd name="T104" fmla="*/ 7 w 171"/>
                  <a:gd name="T105" fmla="*/ 29 h 134"/>
                  <a:gd name="T106" fmla="*/ 7 w 171"/>
                  <a:gd name="T107" fmla="*/ 29 h 134"/>
                  <a:gd name="T108" fmla="*/ 7 w 171"/>
                  <a:gd name="T109" fmla="*/ 29 h 13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1"/>
                  <a:gd name="T166" fmla="*/ 0 h 134"/>
                  <a:gd name="T167" fmla="*/ 171 w 171"/>
                  <a:gd name="T168" fmla="*/ 134 h 13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1" h="134">
                    <a:moveTo>
                      <a:pt x="15" y="58"/>
                    </a:moveTo>
                    <a:lnTo>
                      <a:pt x="18" y="60"/>
                    </a:lnTo>
                    <a:lnTo>
                      <a:pt x="25" y="65"/>
                    </a:lnTo>
                    <a:lnTo>
                      <a:pt x="25" y="71"/>
                    </a:lnTo>
                    <a:lnTo>
                      <a:pt x="15" y="74"/>
                    </a:lnTo>
                    <a:lnTo>
                      <a:pt x="13" y="75"/>
                    </a:lnTo>
                    <a:lnTo>
                      <a:pt x="9" y="81"/>
                    </a:lnTo>
                    <a:lnTo>
                      <a:pt x="4" y="88"/>
                    </a:lnTo>
                    <a:lnTo>
                      <a:pt x="0" y="96"/>
                    </a:lnTo>
                    <a:lnTo>
                      <a:pt x="0" y="105"/>
                    </a:lnTo>
                    <a:lnTo>
                      <a:pt x="6" y="114"/>
                    </a:lnTo>
                    <a:lnTo>
                      <a:pt x="20" y="123"/>
                    </a:lnTo>
                    <a:lnTo>
                      <a:pt x="41" y="130"/>
                    </a:lnTo>
                    <a:lnTo>
                      <a:pt x="44" y="130"/>
                    </a:lnTo>
                    <a:lnTo>
                      <a:pt x="52" y="131"/>
                    </a:lnTo>
                    <a:lnTo>
                      <a:pt x="64" y="132"/>
                    </a:lnTo>
                    <a:lnTo>
                      <a:pt x="80" y="133"/>
                    </a:lnTo>
                    <a:lnTo>
                      <a:pt x="96" y="134"/>
                    </a:lnTo>
                    <a:lnTo>
                      <a:pt x="113" y="134"/>
                    </a:lnTo>
                    <a:lnTo>
                      <a:pt x="129" y="133"/>
                    </a:lnTo>
                    <a:lnTo>
                      <a:pt x="143" y="131"/>
                    </a:lnTo>
                    <a:lnTo>
                      <a:pt x="150" y="125"/>
                    </a:lnTo>
                    <a:lnTo>
                      <a:pt x="164" y="111"/>
                    </a:lnTo>
                    <a:lnTo>
                      <a:pt x="171" y="97"/>
                    </a:lnTo>
                    <a:lnTo>
                      <a:pt x="161" y="90"/>
                    </a:lnTo>
                    <a:lnTo>
                      <a:pt x="161" y="86"/>
                    </a:lnTo>
                    <a:lnTo>
                      <a:pt x="162" y="75"/>
                    </a:lnTo>
                    <a:lnTo>
                      <a:pt x="164" y="59"/>
                    </a:lnTo>
                    <a:lnTo>
                      <a:pt x="162" y="42"/>
                    </a:lnTo>
                    <a:lnTo>
                      <a:pt x="159" y="25"/>
                    </a:lnTo>
                    <a:lnTo>
                      <a:pt x="150" y="12"/>
                    </a:lnTo>
                    <a:lnTo>
                      <a:pt x="136" y="2"/>
                    </a:lnTo>
                    <a:lnTo>
                      <a:pt x="117" y="0"/>
                    </a:lnTo>
                    <a:lnTo>
                      <a:pt x="120" y="6"/>
                    </a:lnTo>
                    <a:lnTo>
                      <a:pt x="127" y="19"/>
                    </a:lnTo>
                    <a:lnTo>
                      <a:pt x="129" y="34"/>
                    </a:lnTo>
                    <a:lnTo>
                      <a:pt x="118" y="42"/>
                    </a:lnTo>
                    <a:lnTo>
                      <a:pt x="115" y="43"/>
                    </a:lnTo>
                    <a:lnTo>
                      <a:pt x="108" y="46"/>
                    </a:lnTo>
                    <a:lnTo>
                      <a:pt x="96" y="42"/>
                    </a:lnTo>
                    <a:lnTo>
                      <a:pt x="83" y="27"/>
                    </a:lnTo>
                    <a:lnTo>
                      <a:pt x="85" y="35"/>
                    </a:lnTo>
                    <a:lnTo>
                      <a:pt x="90" y="52"/>
                    </a:lnTo>
                    <a:lnTo>
                      <a:pt x="88" y="72"/>
                    </a:lnTo>
                    <a:lnTo>
                      <a:pt x="76" y="87"/>
                    </a:lnTo>
                    <a:lnTo>
                      <a:pt x="76" y="86"/>
                    </a:lnTo>
                    <a:lnTo>
                      <a:pt x="73" y="82"/>
                    </a:lnTo>
                    <a:lnTo>
                      <a:pt x="69" y="78"/>
                    </a:lnTo>
                    <a:lnTo>
                      <a:pt x="62" y="73"/>
                    </a:lnTo>
                    <a:lnTo>
                      <a:pt x="53" y="67"/>
                    </a:lnTo>
                    <a:lnTo>
                      <a:pt x="43" y="63"/>
                    </a:lnTo>
                    <a:lnTo>
                      <a:pt x="30" y="59"/>
                    </a:lnTo>
                    <a:lnTo>
                      <a:pt x="15" y="58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15372" name="Group 72"/>
            <p:cNvGrpSpPr>
              <a:grpSpLocks/>
            </p:cNvGrpSpPr>
            <p:nvPr/>
          </p:nvGrpSpPr>
          <p:grpSpPr bwMode="auto">
            <a:xfrm>
              <a:off x="2592" y="2880"/>
              <a:ext cx="1584" cy="960"/>
              <a:chOff x="2352" y="2592"/>
              <a:chExt cx="1584" cy="960"/>
            </a:xfrm>
          </p:grpSpPr>
          <p:sp>
            <p:nvSpPr>
              <p:cNvPr id="15373" name="Freeform 73"/>
              <p:cNvSpPr>
                <a:spLocks/>
              </p:cNvSpPr>
              <p:nvPr/>
            </p:nvSpPr>
            <p:spPr bwMode="auto">
              <a:xfrm>
                <a:off x="2531" y="2676"/>
                <a:ext cx="1405" cy="876"/>
              </a:xfrm>
              <a:custGeom>
                <a:avLst/>
                <a:gdLst>
                  <a:gd name="T0" fmla="*/ 774 w 2811"/>
                  <a:gd name="T1" fmla="*/ 2 h 1751"/>
                  <a:gd name="T2" fmla="*/ 878 w 2811"/>
                  <a:gd name="T3" fmla="*/ 14 h 1751"/>
                  <a:gd name="T4" fmla="*/ 976 w 2811"/>
                  <a:gd name="T5" fmla="*/ 35 h 1751"/>
                  <a:gd name="T6" fmla="*/ 1066 w 2811"/>
                  <a:gd name="T7" fmla="*/ 63 h 1751"/>
                  <a:gd name="T8" fmla="*/ 1149 w 2811"/>
                  <a:gd name="T9" fmla="*/ 100 h 1751"/>
                  <a:gd name="T10" fmla="*/ 1222 w 2811"/>
                  <a:gd name="T11" fmla="*/ 144 h 1751"/>
                  <a:gd name="T12" fmla="*/ 1286 w 2811"/>
                  <a:gd name="T13" fmla="*/ 193 h 1751"/>
                  <a:gd name="T14" fmla="*/ 1336 w 2811"/>
                  <a:gd name="T15" fmla="*/ 248 h 1751"/>
                  <a:gd name="T16" fmla="*/ 1374 w 2811"/>
                  <a:gd name="T17" fmla="*/ 308 h 1751"/>
                  <a:gd name="T18" fmla="*/ 1397 w 2811"/>
                  <a:gd name="T19" fmla="*/ 371 h 1751"/>
                  <a:gd name="T20" fmla="*/ 1405 w 2811"/>
                  <a:gd name="T21" fmla="*/ 438 h 1751"/>
                  <a:gd name="T22" fmla="*/ 1397 w 2811"/>
                  <a:gd name="T23" fmla="*/ 505 h 1751"/>
                  <a:gd name="T24" fmla="*/ 1374 w 2811"/>
                  <a:gd name="T25" fmla="*/ 568 h 1751"/>
                  <a:gd name="T26" fmla="*/ 1336 w 2811"/>
                  <a:gd name="T27" fmla="*/ 628 h 1751"/>
                  <a:gd name="T28" fmla="*/ 1286 w 2811"/>
                  <a:gd name="T29" fmla="*/ 683 h 1751"/>
                  <a:gd name="T30" fmla="*/ 1222 w 2811"/>
                  <a:gd name="T31" fmla="*/ 732 h 1751"/>
                  <a:gd name="T32" fmla="*/ 1149 w 2811"/>
                  <a:gd name="T33" fmla="*/ 776 h 1751"/>
                  <a:gd name="T34" fmla="*/ 1066 w 2811"/>
                  <a:gd name="T35" fmla="*/ 813 h 1751"/>
                  <a:gd name="T36" fmla="*/ 976 w 2811"/>
                  <a:gd name="T37" fmla="*/ 842 h 1751"/>
                  <a:gd name="T38" fmla="*/ 878 w 2811"/>
                  <a:gd name="T39" fmla="*/ 862 h 1751"/>
                  <a:gd name="T40" fmla="*/ 774 w 2811"/>
                  <a:gd name="T41" fmla="*/ 873 h 1751"/>
                  <a:gd name="T42" fmla="*/ 667 w 2811"/>
                  <a:gd name="T43" fmla="*/ 875 h 1751"/>
                  <a:gd name="T44" fmla="*/ 561 w 2811"/>
                  <a:gd name="T45" fmla="*/ 867 h 1751"/>
                  <a:gd name="T46" fmla="*/ 461 w 2811"/>
                  <a:gd name="T47" fmla="*/ 849 h 1751"/>
                  <a:gd name="T48" fmla="*/ 368 w 2811"/>
                  <a:gd name="T49" fmla="*/ 823 h 1751"/>
                  <a:gd name="T50" fmla="*/ 282 w 2811"/>
                  <a:gd name="T51" fmla="*/ 789 h 1751"/>
                  <a:gd name="T52" fmla="*/ 206 w 2811"/>
                  <a:gd name="T53" fmla="*/ 748 h 1751"/>
                  <a:gd name="T54" fmla="*/ 139 w 2811"/>
                  <a:gd name="T55" fmla="*/ 700 h 1751"/>
                  <a:gd name="T56" fmla="*/ 85 w 2811"/>
                  <a:gd name="T57" fmla="*/ 647 h 1751"/>
                  <a:gd name="T58" fmla="*/ 42 w 2811"/>
                  <a:gd name="T59" fmla="*/ 589 h 1751"/>
                  <a:gd name="T60" fmla="*/ 14 w 2811"/>
                  <a:gd name="T61" fmla="*/ 526 h 1751"/>
                  <a:gd name="T62" fmla="*/ 1 w 2811"/>
                  <a:gd name="T63" fmla="*/ 461 h 1751"/>
                  <a:gd name="T64" fmla="*/ 4 w 2811"/>
                  <a:gd name="T65" fmla="*/ 393 h 1751"/>
                  <a:gd name="T66" fmla="*/ 22 w 2811"/>
                  <a:gd name="T67" fmla="*/ 329 h 1751"/>
                  <a:gd name="T68" fmla="*/ 55 w 2811"/>
                  <a:gd name="T69" fmla="*/ 268 h 1751"/>
                  <a:gd name="T70" fmla="*/ 101 w 2811"/>
                  <a:gd name="T71" fmla="*/ 211 h 1751"/>
                  <a:gd name="T72" fmla="*/ 160 w 2811"/>
                  <a:gd name="T73" fmla="*/ 159 h 1751"/>
                  <a:gd name="T74" fmla="*/ 230 w 2811"/>
                  <a:gd name="T75" fmla="*/ 114 h 1751"/>
                  <a:gd name="T76" fmla="*/ 310 w 2811"/>
                  <a:gd name="T77" fmla="*/ 75 h 1751"/>
                  <a:gd name="T78" fmla="*/ 398 w 2811"/>
                  <a:gd name="T79" fmla="*/ 43 h 1751"/>
                  <a:gd name="T80" fmla="*/ 494 w 2811"/>
                  <a:gd name="T81" fmla="*/ 20 h 1751"/>
                  <a:gd name="T82" fmla="*/ 595 w 2811"/>
                  <a:gd name="T83" fmla="*/ 5 h 1751"/>
                  <a:gd name="T84" fmla="*/ 703 w 2811"/>
                  <a:gd name="T85" fmla="*/ 0 h 175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11"/>
                  <a:gd name="T130" fmla="*/ 0 h 1751"/>
                  <a:gd name="T131" fmla="*/ 2811 w 2811"/>
                  <a:gd name="T132" fmla="*/ 1751 h 175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11" h="1751">
                    <a:moveTo>
                      <a:pt x="1406" y="0"/>
                    </a:moveTo>
                    <a:lnTo>
                      <a:pt x="1478" y="1"/>
                    </a:lnTo>
                    <a:lnTo>
                      <a:pt x="1548" y="4"/>
                    </a:lnTo>
                    <a:lnTo>
                      <a:pt x="1619" y="10"/>
                    </a:lnTo>
                    <a:lnTo>
                      <a:pt x="1689" y="18"/>
                    </a:lnTo>
                    <a:lnTo>
                      <a:pt x="1756" y="27"/>
                    </a:lnTo>
                    <a:lnTo>
                      <a:pt x="1823" y="39"/>
                    </a:lnTo>
                    <a:lnTo>
                      <a:pt x="1888" y="53"/>
                    </a:lnTo>
                    <a:lnTo>
                      <a:pt x="1952" y="69"/>
                    </a:lnTo>
                    <a:lnTo>
                      <a:pt x="2015" y="86"/>
                    </a:lnTo>
                    <a:lnTo>
                      <a:pt x="2075" y="105"/>
                    </a:lnTo>
                    <a:lnTo>
                      <a:pt x="2133" y="126"/>
                    </a:lnTo>
                    <a:lnTo>
                      <a:pt x="2191" y="150"/>
                    </a:lnTo>
                    <a:lnTo>
                      <a:pt x="2246" y="174"/>
                    </a:lnTo>
                    <a:lnTo>
                      <a:pt x="2299" y="200"/>
                    </a:lnTo>
                    <a:lnTo>
                      <a:pt x="2350" y="227"/>
                    </a:lnTo>
                    <a:lnTo>
                      <a:pt x="2399" y="256"/>
                    </a:lnTo>
                    <a:lnTo>
                      <a:pt x="2445" y="287"/>
                    </a:lnTo>
                    <a:lnTo>
                      <a:pt x="2491" y="318"/>
                    </a:lnTo>
                    <a:lnTo>
                      <a:pt x="2531" y="351"/>
                    </a:lnTo>
                    <a:lnTo>
                      <a:pt x="2572" y="386"/>
                    </a:lnTo>
                    <a:lnTo>
                      <a:pt x="2607" y="422"/>
                    </a:lnTo>
                    <a:lnTo>
                      <a:pt x="2642" y="458"/>
                    </a:lnTo>
                    <a:lnTo>
                      <a:pt x="2672" y="496"/>
                    </a:lnTo>
                    <a:lnTo>
                      <a:pt x="2700" y="535"/>
                    </a:lnTo>
                    <a:lnTo>
                      <a:pt x="2725" y="575"/>
                    </a:lnTo>
                    <a:lnTo>
                      <a:pt x="2748" y="616"/>
                    </a:lnTo>
                    <a:lnTo>
                      <a:pt x="2767" y="657"/>
                    </a:lnTo>
                    <a:lnTo>
                      <a:pt x="2783" y="699"/>
                    </a:lnTo>
                    <a:lnTo>
                      <a:pt x="2795" y="742"/>
                    </a:lnTo>
                    <a:lnTo>
                      <a:pt x="2804" y="785"/>
                    </a:lnTo>
                    <a:lnTo>
                      <a:pt x="2809" y="830"/>
                    </a:lnTo>
                    <a:lnTo>
                      <a:pt x="2811" y="875"/>
                    </a:lnTo>
                    <a:lnTo>
                      <a:pt x="2809" y="921"/>
                    </a:lnTo>
                    <a:lnTo>
                      <a:pt x="2804" y="965"/>
                    </a:lnTo>
                    <a:lnTo>
                      <a:pt x="2795" y="1009"/>
                    </a:lnTo>
                    <a:lnTo>
                      <a:pt x="2783" y="1052"/>
                    </a:lnTo>
                    <a:lnTo>
                      <a:pt x="2767" y="1094"/>
                    </a:lnTo>
                    <a:lnTo>
                      <a:pt x="2748" y="1136"/>
                    </a:lnTo>
                    <a:lnTo>
                      <a:pt x="2725" y="1177"/>
                    </a:lnTo>
                    <a:lnTo>
                      <a:pt x="2700" y="1216"/>
                    </a:lnTo>
                    <a:lnTo>
                      <a:pt x="2672" y="1256"/>
                    </a:lnTo>
                    <a:lnTo>
                      <a:pt x="2642" y="1293"/>
                    </a:lnTo>
                    <a:lnTo>
                      <a:pt x="2607" y="1330"/>
                    </a:lnTo>
                    <a:lnTo>
                      <a:pt x="2572" y="1365"/>
                    </a:lnTo>
                    <a:lnTo>
                      <a:pt x="2531" y="1399"/>
                    </a:lnTo>
                    <a:lnTo>
                      <a:pt x="2491" y="1432"/>
                    </a:lnTo>
                    <a:lnTo>
                      <a:pt x="2445" y="1464"/>
                    </a:lnTo>
                    <a:lnTo>
                      <a:pt x="2399" y="1495"/>
                    </a:lnTo>
                    <a:lnTo>
                      <a:pt x="2350" y="1523"/>
                    </a:lnTo>
                    <a:lnTo>
                      <a:pt x="2299" y="1551"/>
                    </a:lnTo>
                    <a:lnTo>
                      <a:pt x="2246" y="1577"/>
                    </a:lnTo>
                    <a:lnTo>
                      <a:pt x="2191" y="1602"/>
                    </a:lnTo>
                    <a:lnTo>
                      <a:pt x="2133" y="1625"/>
                    </a:lnTo>
                    <a:lnTo>
                      <a:pt x="2075" y="1645"/>
                    </a:lnTo>
                    <a:lnTo>
                      <a:pt x="2015" y="1664"/>
                    </a:lnTo>
                    <a:lnTo>
                      <a:pt x="1952" y="1683"/>
                    </a:lnTo>
                    <a:lnTo>
                      <a:pt x="1888" y="1697"/>
                    </a:lnTo>
                    <a:lnTo>
                      <a:pt x="1823" y="1711"/>
                    </a:lnTo>
                    <a:lnTo>
                      <a:pt x="1756" y="1724"/>
                    </a:lnTo>
                    <a:lnTo>
                      <a:pt x="1689" y="1733"/>
                    </a:lnTo>
                    <a:lnTo>
                      <a:pt x="1619" y="1741"/>
                    </a:lnTo>
                    <a:lnTo>
                      <a:pt x="1548" y="1746"/>
                    </a:lnTo>
                    <a:lnTo>
                      <a:pt x="1478" y="1750"/>
                    </a:lnTo>
                    <a:lnTo>
                      <a:pt x="1406" y="1751"/>
                    </a:lnTo>
                    <a:lnTo>
                      <a:pt x="1334" y="1750"/>
                    </a:lnTo>
                    <a:lnTo>
                      <a:pt x="1261" y="1746"/>
                    </a:lnTo>
                    <a:lnTo>
                      <a:pt x="1191" y="1741"/>
                    </a:lnTo>
                    <a:lnTo>
                      <a:pt x="1122" y="1733"/>
                    </a:lnTo>
                    <a:lnTo>
                      <a:pt x="1054" y="1724"/>
                    </a:lnTo>
                    <a:lnTo>
                      <a:pt x="988" y="1711"/>
                    </a:lnTo>
                    <a:lnTo>
                      <a:pt x="923" y="1697"/>
                    </a:lnTo>
                    <a:lnTo>
                      <a:pt x="858" y="1683"/>
                    </a:lnTo>
                    <a:lnTo>
                      <a:pt x="796" y="1664"/>
                    </a:lnTo>
                    <a:lnTo>
                      <a:pt x="737" y="1645"/>
                    </a:lnTo>
                    <a:lnTo>
                      <a:pt x="677" y="1625"/>
                    </a:lnTo>
                    <a:lnTo>
                      <a:pt x="620" y="1602"/>
                    </a:lnTo>
                    <a:lnTo>
                      <a:pt x="564" y="1577"/>
                    </a:lnTo>
                    <a:lnTo>
                      <a:pt x="511" y="1551"/>
                    </a:lnTo>
                    <a:lnTo>
                      <a:pt x="460" y="1523"/>
                    </a:lnTo>
                    <a:lnTo>
                      <a:pt x="413" y="1495"/>
                    </a:lnTo>
                    <a:lnTo>
                      <a:pt x="365" y="1464"/>
                    </a:lnTo>
                    <a:lnTo>
                      <a:pt x="321" y="1432"/>
                    </a:lnTo>
                    <a:lnTo>
                      <a:pt x="279" y="1399"/>
                    </a:lnTo>
                    <a:lnTo>
                      <a:pt x="240" y="1365"/>
                    </a:lnTo>
                    <a:lnTo>
                      <a:pt x="203" y="1330"/>
                    </a:lnTo>
                    <a:lnTo>
                      <a:pt x="170" y="1293"/>
                    </a:lnTo>
                    <a:lnTo>
                      <a:pt x="140" y="1256"/>
                    </a:lnTo>
                    <a:lnTo>
                      <a:pt x="111" y="1216"/>
                    </a:lnTo>
                    <a:lnTo>
                      <a:pt x="85" y="1177"/>
                    </a:lnTo>
                    <a:lnTo>
                      <a:pt x="64" y="1136"/>
                    </a:lnTo>
                    <a:lnTo>
                      <a:pt x="45" y="1094"/>
                    </a:lnTo>
                    <a:lnTo>
                      <a:pt x="29" y="1052"/>
                    </a:lnTo>
                    <a:lnTo>
                      <a:pt x="16" y="1009"/>
                    </a:lnTo>
                    <a:lnTo>
                      <a:pt x="8" y="965"/>
                    </a:lnTo>
                    <a:lnTo>
                      <a:pt x="2" y="921"/>
                    </a:lnTo>
                    <a:lnTo>
                      <a:pt x="0" y="875"/>
                    </a:lnTo>
                    <a:lnTo>
                      <a:pt x="2" y="830"/>
                    </a:lnTo>
                    <a:lnTo>
                      <a:pt x="8" y="785"/>
                    </a:lnTo>
                    <a:lnTo>
                      <a:pt x="16" y="742"/>
                    </a:lnTo>
                    <a:lnTo>
                      <a:pt x="29" y="699"/>
                    </a:lnTo>
                    <a:lnTo>
                      <a:pt x="45" y="657"/>
                    </a:lnTo>
                    <a:lnTo>
                      <a:pt x="64" y="616"/>
                    </a:lnTo>
                    <a:lnTo>
                      <a:pt x="85" y="575"/>
                    </a:lnTo>
                    <a:lnTo>
                      <a:pt x="111" y="535"/>
                    </a:lnTo>
                    <a:lnTo>
                      <a:pt x="140" y="496"/>
                    </a:lnTo>
                    <a:lnTo>
                      <a:pt x="170" y="458"/>
                    </a:lnTo>
                    <a:lnTo>
                      <a:pt x="203" y="422"/>
                    </a:lnTo>
                    <a:lnTo>
                      <a:pt x="240" y="386"/>
                    </a:lnTo>
                    <a:lnTo>
                      <a:pt x="279" y="351"/>
                    </a:lnTo>
                    <a:lnTo>
                      <a:pt x="321" y="318"/>
                    </a:lnTo>
                    <a:lnTo>
                      <a:pt x="365" y="287"/>
                    </a:lnTo>
                    <a:lnTo>
                      <a:pt x="413" y="256"/>
                    </a:lnTo>
                    <a:lnTo>
                      <a:pt x="460" y="227"/>
                    </a:lnTo>
                    <a:lnTo>
                      <a:pt x="511" y="200"/>
                    </a:lnTo>
                    <a:lnTo>
                      <a:pt x="564" y="174"/>
                    </a:lnTo>
                    <a:lnTo>
                      <a:pt x="620" y="150"/>
                    </a:lnTo>
                    <a:lnTo>
                      <a:pt x="677" y="126"/>
                    </a:lnTo>
                    <a:lnTo>
                      <a:pt x="737" y="105"/>
                    </a:lnTo>
                    <a:lnTo>
                      <a:pt x="796" y="86"/>
                    </a:lnTo>
                    <a:lnTo>
                      <a:pt x="858" y="69"/>
                    </a:lnTo>
                    <a:lnTo>
                      <a:pt x="923" y="53"/>
                    </a:lnTo>
                    <a:lnTo>
                      <a:pt x="988" y="39"/>
                    </a:lnTo>
                    <a:lnTo>
                      <a:pt x="1054" y="27"/>
                    </a:lnTo>
                    <a:lnTo>
                      <a:pt x="1122" y="18"/>
                    </a:lnTo>
                    <a:lnTo>
                      <a:pt x="1191" y="10"/>
                    </a:lnTo>
                    <a:lnTo>
                      <a:pt x="1261" y="4"/>
                    </a:lnTo>
                    <a:lnTo>
                      <a:pt x="1334" y="1"/>
                    </a:lnTo>
                    <a:lnTo>
                      <a:pt x="1406" y="0"/>
                    </a:lnTo>
                    <a:close/>
                  </a:path>
                </a:pathLst>
              </a:custGeom>
              <a:solidFill>
                <a:srgbClr val="FFE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74" name="Freeform 74"/>
              <p:cNvSpPr>
                <a:spLocks/>
              </p:cNvSpPr>
              <p:nvPr/>
            </p:nvSpPr>
            <p:spPr bwMode="auto">
              <a:xfrm>
                <a:off x="3613" y="2861"/>
                <a:ext cx="235" cy="359"/>
              </a:xfrm>
              <a:custGeom>
                <a:avLst/>
                <a:gdLst>
                  <a:gd name="T0" fmla="*/ 199 w 470"/>
                  <a:gd name="T1" fmla="*/ 359 h 717"/>
                  <a:gd name="T2" fmla="*/ 198 w 470"/>
                  <a:gd name="T3" fmla="*/ 350 h 717"/>
                  <a:gd name="T4" fmla="*/ 204 w 470"/>
                  <a:gd name="T5" fmla="*/ 302 h 717"/>
                  <a:gd name="T6" fmla="*/ 228 w 470"/>
                  <a:gd name="T7" fmla="*/ 265 h 717"/>
                  <a:gd name="T8" fmla="*/ 222 w 470"/>
                  <a:gd name="T9" fmla="*/ 268 h 717"/>
                  <a:gd name="T10" fmla="*/ 220 w 470"/>
                  <a:gd name="T11" fmla="*/ 268 h 717"/>
                  <a:gd name="T12" fmla="*/ 230 w 470"/>
                  <a:gd name="T13" fmla="*/ 245 h 717"/>
                  <a:gd name="T14" fmla="*/ 235 w 470"/>
                  <a:gd name="T15" fmla="*/ 206 h 717"/>
                  <a:gd name="T16" fmla="*/ 219 w 470"/>
                  <a:gd name="T17" fmla="*/ 155 h 717"/>
                  <a:gd name="T18" fmla="*/ 201 w 470"/>
                  <a:gd name="T19" fmla="*/ 124 h 717"/>
                  <a:gd name="T20" fmla="*/ 208 w 470"/>
                  <a:gd name="T21" fmla="*/ 98 h 717"/>
                  <a:gd name="T22" fmla="*/ 204 w 470"/>
                  <a:gd name="T23" fmla="*/ 59 h 717"/>
                  <a:gd name="T24" fmla="*/ 172 w 470"/>
                  <a:gd name="T25" fmla="*/ 18 h 717"/>
                  <a:gd name="T26" fmla="*/ 139 w 470"/>
                  <a:gd name="T27" fmla="*/ 0 h 717"/>
                  <a:gd name="T28" fmla="*/ 131 w 470"/>
                  <a:gd name="T29" fmla="*/ 13 h 717"/>
                  <a:gd name="T30" fmla="*/ 142 w 470"/>
                  <a:gd name="T31" fmla="*/ 31 h 717"/>
                  <a:gd name="T32" fmla="*/ 141 w 470"/>
                  <a:gd name="T33" fmla="*/ 68 h 717"/>
                  <a:gd name="T34" fmla="*/ 124 w 470"/>
                  <a:gd name="T35" fmla="*/ 52 h 717"/>
                  <a:gd name="T36" fmla="*/ 115 w 470"/>
                  <a:gd name="T37" fmla="*/ 51 h 717"/>
                  <a:gd name="T38" fmla="*/ 124 w 470"/>
                  <a:gd name="T39" fmla="*/ 72 h 717"/>
                  <a:gd name="T40" fmla="*/ 126 w 470"/>
                  <a:gd name="T41" fmla="*/ 109 h 717"/>
                  <a:gd name="T42" fmla="*/ 122 w 470"/>
                  <a:gd name="T43" fmla="*/ 115 h 717"/>
                  <a:gd name="T44" fmla="*/ 112 w 470"/>
                  <a:gd name="T45" fmla="*/ 122 h 717"/>
                  <a:gd name="T46" fmla="*/ 101 w 470"/>
                  <a:gd name="T47" fmla="*/ 122 h 717"/>
                  <a:gd name="T48" fmla="*/ 93 w 470"/>
                  <a:gd name="T49" fmla="*/ 103 h 717"/>
                  <a:gd name="T50" fmla="*/ 91 w 470"/>
                  <a:gd name="T51" fmla="*/ 104 h 717"/>
                  <a:gd name="T52" fmla="*/ 86 w 470"/>
                  <a:gd name="T53" fmla="*/ 109 h 717"/>
                  <a:gd name="T54" fmla="*/ 76 w 470"/>
                  <a:gd name="T55" fmla="*/ 117 h 717"/>
                  <a:gd name="T56" fmla="*/ 64 w 470"/>
                  <a:gd name="T57" fmla="*/ 125 h 717"/>
                  <a:gd name="T58" fmla="*/ 45 w 470"/>
                  <a:gd name="T59" fmla="*/ 138 h 717"/>
                  <a:gd name="T60" fmla="*/ 12 w 470"/>
                  <a:gd name="T61" fmla="*/ 177 h 717"/>
                  <a:gd name="T62" fmla="*/ 0 w 470"/>
                  <a:gd name="T63" fmla="*/ 240 h 717"/>
                  <a:gd name="T64" fmla="*/ 41 w 470"/>
                  <a:gd name="T65" fmla="*/ 328 h 717"/>
                  <a:gd name="T66" fmla="*/ 33 w 470"/>
                  <a:gd name="T67" fmla="*/ 354 h 71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70"/>
                  <a:gd name="T103" fmla="*/ 0 h 717"/>
                  <a:gd name="T104" fmla="*/ 470 w 470"/>
                  <a:gd name="T105" fmla="*/ 717 h 71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70" h="717">
                    <a:moveTo>
                      <a:pt x="65" y="708"/>
                    </a:moveTo>
                    <a:lnTo>
                      <a:pt x="398" y="717"/>
                    </a:lnTo>
                    <a:lnTo>
                      <a:pt x="396" y="700"/>
                    </a:lnTo>
                    <a:lnTo>
                      <a:pt x="398" y="657"/>
                    </a:lnTo>
                    <a:lnTo>
                      <a:pt x="407" y="603"/>
                    </a:lnTo>
                    <a:lnTo>
                      <a:pt x="433" y="554"/>
                    </a:lnTo>
                    <a:lnTo>
                      <a:pt x="456" y="529"/>
                    </a:lnTo>
                    <a:lnTo>
                      <a:pt x="454" y="527"/>
                    </a:lnTo>
                    <a:lnTo>
                      <a:pt x="443" y="536"/>
                    </a:lnTo>
                    <a:lnTo>
                      <a:pt x="436" y="542"/>
                    </a:lnTo>
                    <a:lnTo>
                      <a:pt x="440" y="536"/>
                    </a:lnTo>
                    <a:lnTo>
                      <a:pt x="449" y="518"/>
                    </a:lnTo>
                    <a:lnTo>
                      <a:pt x="459" y="490"/>
                    </a:lnTo>
                    <a:lnTo>
                      <a:pt x="468" y="454"/>
                    </a:lnTo>
                    <a:lnTo>
                      <a:pt x="470" y="411"/>
                    </a:lnTo>
                    <a:lnTo>
                      <a:pt x="461" y="362"/>
                    </a:lnTo>
                    <a:lnTo>
                      <a:pt x="438" y="309"/>
                    </a:lnTo>
                    <a:lnTo>
                      <a:pt x="398" y="255"/>
                    </a:lnTo>
                    <a:lnTo>
                      <a:pt x="401" y="247"/>
                    </a:lnTo>
                    <a:lnTo>
                      <a:pt x="408" y="226"/>
                    </a:lnTo>
                    <a:lnTo>
                      <a:pt x="415" y="196"/>
                    </a:lnTo>
                    <a:lnTo>
                      <a:pt x="417" y="158"/>
                    </a:lnTo>
                    <a:lnTo>
                      <a:pt x="408" y="117"/>
                    </a:lnTo>
                    <a:lnTo>
                      <a:pt x="385" y="75"/>
                    </a:lnTo>
                    <a:lnTo>
                      <a:pt x="343" y="35"/>
                    </a:lnTo>
                    <a:lnTo>
                      <a:pt x="278" y="0"/>
                    </a:lnTo>
                    <a:lnTo>
                      <a:pt x="262" y="26"/>
                    </a:lnTo>
                    <a:lnTo>
                      <a:pt x="269" y="36"/>
                    </a:lnTo>
                    <a:lnTo>
                      <a:pt x="283" y="62"/>
                    </a:lnTo>
                    <a:lnTo>
                      <a:pt x="290" y="98"/>
                    </a:lnTo>
                    <a:lnTo>
                      <a:pt x="281" y="135"/>
                    </a:lnTo>
                    <a:lnTo>
                      <a:pt x="248" y="104"/>
                    </a:lnTo>
                    <a:lnTo>
                      <a:pt x="229" y="101"/>
                    </a:lnTo>
                    <a:lnTo>
                      <a:pt x="236" y="114"/>
                    </a:lnTo>
                    <a:lnTo>
                      <a:pt x="248" y="143"/>
                    </a:lnTo>
                    <a:lnTo>
                      <a:pt x="257" y="181"/>
                    </a:lnTo>
                    <a:lnTo>
                      <a:pt x="252" y="218"/>
                    </a:lnTo>
                    <a:lnTo>
                      <a:pt x="250" y="222"/>
                    </a:lnTo>
                    <a:lnTo>
                      <a:pt x="243" y="229"/>
                    </a:lnTo>
                    <a:lnTo>
                      <a:pt x="234" y="238"/>
                    </a:lnTo>
                    <a:lnTo>
                      <a:pt x="223" y="244"/>
                    </a:lnTo>
                    <a:lnTo>
                      <a:pt x="213" y="248"/>
                    </a:lnTo>
                    <a:lnTo>
                      <a:pt x="202" y="243"/>
                    </a:lnTo>
                    <a:lnTo>
                      <a:pt x="192" y="231"/>
                    </a:lnTo>
                    <a:lnTo>
                      <a:pt x="185" y="205"/>
                    </a:lnTo>
                    <a:lnTo>
                      <a:pt x="183" y="206"/>
                    </a:lnTo>
                    <a:lnTo>
                      <a:pt x="181" y="208"/>
                    </a:lnTo>
                    <a:lnTo>
                      <a:pt x="176" y="213"/>
                    </a:lnTo>
                    <a:lnTo>
                      <a:pt x="171" y="218"/>
                    </a:lnTo>
                    <a:lnTo>
                      <a:pt x="162" y="225"/>
                    </a:lnTo>
                    <a:lnTo>
                      <a:pt x="151" y="233"/>
                    </a:lnTo>
                    <a:lnTo>
                      <a:pt x="141" y="241"/>
                    </a:lnTo>
                    <a:lnTo>
                      <a:pt x="127" y="249"/>
                    </a:lnTo>
                    <a:lnTo>
                      <a:pt x="116" y="256"/>
                    </a:lnTo>
                    <a:lnTo>
                      <a:pt x="90" y="275"/>
                    </a:lnTo>
                    <a:lnTo>
                      <a:pt x="56" y="307"/>
                    </a:lnTo>
                    <a:lnTo>
                      <a:pt x="24" y="353"/>
                    </a:lnTo>
                    <a:lnTo>
                      <a:pt x="3" y="410"/>
                    </a:lnTo>
                    <a:lnTo>
                      <a:pt x="0" y="479"/>
                    </a:lnTo>
                    <a:lnTo>
                      <a:pt x="23" y="561"/>
                    </a:lnTo>
                    <a:lnTo>
                      <a:pt x="81" y="656"/>
                    </a:lnTo>
                    <a:lnTo>
                      <a:pt x="65" y="7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75" name="Freeform 75"/>
              <p:cNvSpPr>
                <a:spLocks/>
              </p:cNvSpPr>
              <p:nvPr/>
            </p:nvSpPr>
            <p:spPr bwMode="auto">
              <a:xfrm>
                <a:off x="3622" y="2876"/>
                <a:ext cx="219" cy="335"/>
              </a:xfrm>
              <a:custGeom>
                <a:avLst/>
                <a:gdLst>
                  <a:gd name="T0" fmla="*/ 186 w 439"/>
                  <a:gd name="T1" fmla="*/ 335 h 671"/>
                  <a:gd name="T2" fmla="*/ 185 w 439"/>
                  <a:gd name="T3" fmla="*/ 327 h 671"/>
                  <a:gd name="T4" fmla="*/ 189 w 439"/>
                  <a:gd name="T5" fmla="*/ 282 h 671"/>
                  <a:gd name="T6" fmla="*/ 212 w 439"/>
                  <a:gd name="T7" fmla="*/ 247 h 671"/>
                  <a:gd name="T8" fmla="*/ 207 w 439"/>
                  <a:gd name="T9" fmla="*/ 251 h 671"/>
                  <a:gd name="T10" fmla="*/ 206 w 439"/>
                  <a:gd name="T11" fmla="*/ 251 h 671"/>
                  <a:gd name="T12" fmla="*/ 215 w 439"/>
                  <a:gd name="T13" fmla="*/ 229 h 671"/>
                  <a:gd name="T14" fmla="*/ 219 w 439"/>
                  <a:gd name="T15" fmla="*/ 192 h 671"/>
                  <a:gd name="T16" fmla="*/ 205 w 439"/>
                  <a:gd name="T17" fmla="*/ 144 h 671"/>
                  <a:gd name="T18" fmla="*/ 187 w 439"/>
                  <a:gd name="T19" fmla="*/ 115 h 671"/>
                  <a:gd name="T20" fmla="*/ 194 w 439"/>
                  <a:gd name="T21" fmla="*/ 91 h 671"/>
                  <a:gd name="T22" fmla="*/ 190 w 439"/>
                  <a:gd name="T23" fmla="*/ 54 h 671"/>
                  <a:gd name="T24" fmla="*/ 160 w 439"/>
                  <a:gd name="T25" fmla="*/ 16 h 671"/>
                  <a:gd name="T26" fmla="*/ 129 w 439"/>
                  <a:gd name="T27" fmla="*/ 0 h 671"/>
                  <a:gd name="T28" fmla="*/ 122 w 439"/>
                  <a:gd name="T29" fmla="*/ 12 h 671"/>
                  <a:gd name="T30" fmla="*/ 132 w 439"/>
                  <a:gd name="T31" fmla="*/ 29 h 671"/>
                  <a:gd name="T32" fmla="*/ 132 w 439"/>
                  <a:gd name="T33" fmla="*/ 63 h 671"/>
                  <a:gd name="T34" fmla="*/ 115 w 439"/>
                  <a:gd name="T35" fmla="*/ 49 h 671"/>
                  <a:gd name="T36" fmla="*/ 106 w 439"/>
                  <a:gd name="T37" fmla="*/ 47 h 671"/>
                  <a:gd name="T38" fmla="*/ 115 w 439"/>
                  <a:gd name="T39" fmla="*/ 67 h 671"/>
                  <a:gd name="T40" fmla="*/ 117 w 439"/>
                  <a:gd name="T41" fmla="*/ 102 h 671"/>
                  <a:gd name="T42" fmla="*/ 113 w 439"/>
                  <a:gd name="T43" fmla="*/ 107 h 671"/>
                  <a:gd name="T44" fmla="*/ 105 w 439"/>
                  <a:gd name="T45" fmla="*/ 115 h 671"/>
                  <a:gd name="T46" fmla="*/ 94 w 439"/>
                  <a:gd name="T47" fmla="*/ 115 h 671"/>
                  <a:gd name="T48" fmla="*/ 86 w 439"/>
                  <a:gd name="T49" fmla="*/ 96 h 671"/>
                  <a:gd name="T50" fmla="*/ 84 w 439"/>
                  <a:gd name="T51" fmla="*/ 98 h 671"/>
                  <a:gd name="T52" fmla="*/ 79 w 439"/>
                  <a:gd name="T53" fmla="*/ 102 h 671"/>
                  <a:gd name="T54" fmla="*/ 70 w 439"/>
                  <a:gd name="T55" fmla="*/ 109 h 671"/>
                  <a:gd name="T56" fmla="*/ 59 w 439"/>
                  <a:gd name="T57" fmla="*/ 117 h 671"/>
                  <a:gd name="T58" fmla="*/ 42 w 439"/>
                  <a:gd name="T59" fmla="*/ 129 h 671"/>
                  <a:gd name="T60" fmla="*/ 11 w 439"/>
                  <a:gd name="T61" fmla="*/ 165 h 671"/>
                  <a:gd name="T62" fmla="*/ 0 w 439"/>
                  <a:gd name="T63" fmla="*/ 224 h 671"/>
                  <a:gd name="T64" fmla="*/ 37 w 439"/>
                  <a:gd name="T65" fmla="*/ 306 h 671"/>
                  <a:gd name="T66" fmla="*/ 30 w 439"/>
                  <a:gd name="T67" fmla="*/ 331 h 6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39"/>
                  <a:gd name="T103" fmla="*/ 0 h 671"/>
                  <a:gd name="T104" fmla="*/ 439 w 439"/>
                  <a:gd name="T105" fmla="*/ 671 h 67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39" h="671">
                    <a:moveTo>
                      <a:pt x="60" y="662"/>
                    </a:moveTo>
                    <a:lnTo>
                      <a:pt x="372" y="671"/>
                    </a:lnTo>
                    <a:lnTo>
                      <a:pt x="370" y="655"/>
                    </a:lnTo>
                    <a:lnTo>
                      <a:pt x="370" y="615"/>
                    </a:lnTo>
                    <a:lnTo>
                      <a:pt x="379" y="565"/>
                    </a:lnTo>
                    <a:lnTo>
                      <a:pt x="404" y="519"/>
                    </a:lnTo>
                    <a:lnTo>
                      <a:pt x="425" y="495"/>
                    </a:lnTo>
                    <a:lnTo>
                      <a:pt x="425" y="493"/>
                    </a:lnTo>
                    <a:lnTo>
                      <a:pt x="414" y="502"/>
                    </a:lnTo>
                    <a:lnTo>
                      <a:pt x="409" y="508"/>
                    </a:lnTo>
                    <a:lnTo>
                      <a:pt x="412" y="502"/>
                    </a:lnTo>
                    <a:lnTo>
                      <a:pt x="421" y="485"/>
                    </a:lnTo>
                    <a:lnTo>
                      <a:pt x="430" y="459"/>
                    </a:lnTo>
                    <a:lnTo>
                      <a:pt x="439" y="425"/>
                    </a:lnTo>
                    <a:lnTo>
                      <a:pt x="439" y="385"/>
                    </a:lnTo>
                    <a:lnTo>
                      <a:pt x="432" y="338"/>
                    </a:lnTo>
                    <a:lnTo>
                      <a:pt x="411" y="289"/>
                    </a:lnTo>
                    <a:lnTo>
                      <a:pt x="372" y="238"/>
                    </a:lnTo>
                    <a:lnTo>
                      <a:pt x="375" y="231"/>
                    </a:lnTo>
                    <a:lnTo>
                      <a:pt x="382" y="212"/>
                    </a:lnTo>
                    <a:lnTo>
                      <a:pt x="388" y="183"/>
                    </a:lnTo>
                    <a:lnTo>
                      <a:pt x="390" y="148"/>
                    </a:lnTo>
                    <a:lnTo>
                      <a:pt x="381" y="109"/>
                    </a:lnTo>
                    <a:lnTo>
                      <a:pt x="360" y="70"/>
                    </a:lnTo>
                    <a:lnTo>
                      <a:pt x="321" y="33"/>
                    </a:lnTo>
                    <a:lnTo>
                      <a:pt x="259" y="0"/>
                    </a:lnTo>
                    <a:lnTo>
                      <a:pt x="245" y="25"/>
                    </a:lnTo>
                    <a:lnTo>
                      <a:pt x="252" y="35"/>
                    </a:lnTo>
                    <a:lnTo>
                      <a:pt x="264" y="59"/>
                    </a:lnTo>
                    <a:lnTo>
                      <a:pt x="272" y="92"/>
                    </a:lnTo>
                    <a:lnTo>
                      <a:pt x="264" y="127"/>
                    </a:lnTo>
                    <a:lnTo>
                      <a:pt x="231" y="98"/>
                    </a:lnTo>
                    <a:lnTo>
                      <a:pt x="212" y="95"/>
                    </a:lnTo>
                    <a:lnTo>
                      <a:pt x="219" y="106"/>
                    </a:lnTo>
                    <a:lnTo>
                      <a:pt x="231" y="134"/>
                    </a:lnTo>
                    <a:lnTo>
                      <a:pt x="240" y="171"/>
                    </a:lnTo>
                    <a:lnTo>
                      <a:pt x="235" y="205"/>
                    </a:lnTo>
                    <a:lnTo>
                      <a:pt x="233" y="209"/>
                    </a:lnTo>
                    <a:lnTo>
                      <a:pt x="227" y="215"/>
                    </a:lnTo>
                    <a:lnTo>
                      <a:pt x="219" y="223"/>
                    </a:lnTo>
                    <a:lnTo>
                      <a:pt x="210" y="230"/>
                    </a:lnTo>
                    <a:lnTo>
                      <a:pt x="199" y="234"/>
                    </a:lnTo>
                    <a:lnTo>
                      <a:pt x="189" y="230"/>
                    </a:lnTo>
                    <a:lnTo>
                      <a:pt x="180" y="216"/>
                    </a:lnTo>
                    <a:lnTo>
                      <a:pt x="173" y="193"/>
                    </a:lnTo>
                    <a:lnTo>
                      <a:pt x="171" y="194"/>
                    </a:lnTo>
                    <a:lnTo>
                      <a:pt x="169" y="196"/>
                    </a:lnTo>
                    <a:lnTo>
                      <a:pt x="164" y="201"/>
                    </a:lnTo>
                    <a:lnTo>
                      <a:pt x="159" y="205"/>
                    </a:lnTo>
                    <a:lnTo>
                      <a:pt x="152" y="212"/>
                    </a:lnTo>
                    <a:lnTo>
                      <a:pt x="141" y="219"/>
                    </a:lnTo>
                    <a:lnTo>
                      <a:pt x="131" y="226"/>
                    </a:lnTo>
                    <a:lnTo>
                      <a:pt x="118" y="234"/>
                    </a:lnTo>
                    <a:lnTo>
                      <a:pt x="108" y="239"/>
                    </a:lnTo>
                    <a:lnTo>
                      <a:pt x="85" y="259"/>
                    </a:lnTo>
                    <a:lnTo>
                      <a:pt x="53" y="288"/>
                    </a:lnTo>
                    <a:lnTo>
                      <a:pt x="23" y="330"/>
                    </a:lnTo>
                    <a:lnTo>
                      <a:pt x="4" y="384"/>
                    </a:lnTo>
                    <a:lnTo>
                      <a:pt x="0" y="449"/>
                    </a:lnTo>
                    <a:lnTo>
                      <a:pt x="20" y="525"/>
                    </a:lnTo>
                    <a:lnTo>
                      <a:pt x="74" y="613"/>
                    </a:lnTo>
                    <a:lnTo>
                      <a:pt x="60" y="662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76" name="Freeform 76"/>
              <p:cNvSpPr>
                <a:spLocks/>
              </p:cNvSpPr>
              <p:nvPr/>
            </p:nvSpPr>
            <p:spPr bwMode="auto">
              <a:xfrm>
                <a:off x="3647" y="3045"/>
                <a:ext cx="136" cy="138"/>
              </a:xfrm>
              <a:custGeom>
                <a:avLst/>
                <a:gdLst>
                  <a:gd name="T0" fmla="*/ 22 w 272"/>
                  <a:gd name="T1" fmla="*/ 118 h 277"/>
                  <a:gd name="T2" fmla="*/ 37 w 272"/>
                  <a:gd name="T3" fmla="*/ 127 h 277"/>
                  <a:gd name="T4" fmla="*/ 63 w 272"/>
                  <a:gd name="T5" fmla="*/ 136 h 277"/>
                  <a:gd name="T6" fmla="*/ 101 w 272"/>
                  <a:gd name="T7" fmla="*/ 138 h 277"/>
                  <a:gd name="T8" fmla="*/ 125 w 272"/>
                  <a:gd name="T9" fmla="*/ 132 h 277"/>
                  <a:gd name="T10" fmla="*/ 135 w 272"/>
                  <a:gd name="T11" fmla="*/ 110 h 277"/>
                  <a:gd name="T12" fmla="*/ 135 w 272"/>
                  <a:gd name="T13" fmla="*/ 90 h 277"/>
                  <a:gd name="T14" fmla="*/ 132 w 272"/>
                  <a:gd name="T15" fmla="*/ 91 h 277"/>
                  <a:gd name="T16" fmla="*/ 124 w 272"/>
                  <a:gd name="T17" fmla="*/ 104 h 277"/>
                  <a:gd name="T18" fmla="*/ 109 w 272"/>
                  <a:gd name="T19" fmla="*/ 121 h 277"/>
                  <a:gd name="T20" fmla="*/ 110 w 272"/>
                  <a:gd name="T21" fmla="*/ 98 h 277"/>
                  <a:gd name="T22" fmla="*/ 125 w 272"/>
                  <a:gd name="T23" fmla="*/ 75 h 277"/>
                  <a:gd name="T24" fmla="*/ 135 w 272"/>
                  <a:gd name="T25" fmla="*/ 41 h 277"/>
                  <a:gd name="T26" fmla="*/ 125 w 272"/>
                  <a:gd name="T27" fmla="*/ 11 h 277"/>
                  <a:gd name="T28" fmla="*/ 107 w 272"/>
                  <a:gd name="T29" fmla="*/ 4 h 277"/>
                  <a:gd name="T30" fmla="*/ 111 w 272"/>
                  <a:gd name="T31" fmla="*/ 24 h 277"/>
                  <a:gd name="T32" fmla="*/ 107 w 272"/>
                  <a:gd name="T33" fmla="*/ 33 h 277"/>
                  <a:gd name="T34" fmla="*/ 101 w 272"/>
                  <a:gd name="T35" fmla="*/ 24 h 277"/>
                  <a:gd name="T36" fmla="*/ 90 w 272"/>
                  <a:gd name="T37" fmla="*/ 14 h 277"/>
                  <a:gd name="T38" fmla="*/ 75 w 272"/>
                  <a:gd name="T39" fmla="*/ 8 h 277"/>
                  <a:gd name="T40" fmla="*/ 70 w 272"/>
                  <a:gd name="T41" fmla="*/ 12 h 277"/>
                  <a:gd name="T42" fmla="*/ 80 w 272"/>
                  <a:gd name="T43" fmla="*/ 40 h 277"/>
                  <a:gd name="T44" fmla="*/ 76 w 272"/>
                  <a:gd name="T45" fmla="*/ 61 h 277"/>
                  <a:gd name="T46" fmla="*/ 67 w 272"/>
                  <a:gd name="T47" fmla="*/ 48 h 277"/>
                  <a:gd name="T48" fmla="*/ 60 w 272"/>
                  <a:gd name="T49" fmla="*/ 52 h 277"/>
                  <a:gd name="T50" fmla="*/ 58 w 272"/>
                  <a:gd name="T51" fmla="*/ 82 h 277"/>
                  <a:gd name="T52" fmla="*/ 49 w 272"/>
                  <a:gd name="T53" fmla="*/ 95 h 277"/>
                  <a:gd name="T54" fmla="*/ 41 w 272"/>
                  <a:gd name="T55" fmla="*/ 93 h 277"/>
                  <a:gd name="T56" fmla="*/ 31 w 272"/>
                  <a:gd name="T57" fmla="*/ 87 h 277"/>
                  <a:gd name="T58" fmla="*/ 23 w 272"/>
                  <a:gd name="T59" fmla="*/ 73 h 277"/>
                  <a:gd name="T60" fmla="*/ 20 w 272"/>
                  <a:gd name="T61" fmla="*/ 63 h 277"/>
                  <a:gd name="T62" fmla="*/ 15 w 272"/>
                  <a:gd name="T63" fmla="*/ 69 h 277"/>
                  <a:gd name="T64" fmla="*/ 13 w 272"/>
                  <a:gd name="T65" fmla="*/ 72 h 277"/>
                  <a:gd name="T66" fmla="*/ 8 w 272"/>
                  <a:gd name="T67" fmla="*/ 61 h 277"/>
                  <a:gd name="T68" fmla="*/ 8 w 272"/>
                  <a:gd name="T69" fmla="*/ 54 h 277"/>
                  <a:gd name="T70" fmla="*/ 3 w 272"/>
                  <a:gd name="T71" fmla="*/ 63 h 277"/>
                  <a:gd name="T72" fmla="*/ 0 w 272"/>
                  <a:gd name="T73" fmla="*/ 80 h 277"/>
                  <a:gd name="T74" fmla="*/ 9 w 272"/>
                  <a:gd name="T75" fmla="*/ 104 h 277"/>
                  <a:gd name="T76" fmla="*/ 20 w 272"/>
                  <a:gd name="T77" fmla="*/ 117 h 27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72"/>
                  <a:gd name="T118" fmla="*/ 0 h 277"/>
                  <a:gd name="T119" fmla="*/ 272 w 272"/>
                  <a:gd name="T120" fmla="*/ 277 h 27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72" h="277">
                    <a:moveTo>
                      <a:pt x="39" y="235"/>
                    </a:moveTo>
                    <a:lnTo>
                      <a:pt x="43" y="237"/>
                    </a:lnTo>
                    <a:lnTo>
                      <a:pt x="53" y="245"/>
                    </a:lnTo>
                    <a:lnTo>
                      <a:pt x="73" y="254"/>
                    </a:lnTo>
                    <a:lnTo>
                      <a:pt x="95" y="263"/>
                    </a:lnTo>
                    <a:lnTo>
                      <a:pt x="125" y="273"/>
                    </a:lnTo>
                    <a:lnTo>
                      <a:pt x="161" y="277"/>
                    </a:lnTo>
                    <a:lnTo>
                      <a:pt x="201" y="277"/>
                    </a:lnTo>
                    <a:lnTo>
                      <a:pt x="245" y="269"/>
                    </a:lnTo>
                    <a:lnTo>
                      <a:pt x="250" y="265"/>
                    </a:lnTo>
                    <a:lnTo>
                      <a:pt x="261" y="249"/>
                    </a:lnTo>
                    <a:lnTo>
                      <a:pt x="270" y="221"/>
                    </a:lnTo>
                    <a:lnTo>
                      <a:pt x="272" y="183"/>
                    </a:lnTo>
                    <a:lnTo>
                      <a:pt x="270" y="181"/>
                    </a:lnTo>
                    <a:lnTo>
                      <a:pt x="268" y="179"/>
                    </a:lnTo>
                    <a:lnTo>
                      <a:pt x="263" y="183"/>
                    </a:lnTo>
                    <a:lnTo>
                      <a:pt x="254" y="194"/>
                    </a:lnTo>
                    <a:lnTo>
                      <a:pt x="247" y="209"/>
                    </a:lnTo>
                    <a:lnTo>
                      <a:pt x="231" y="234"/>
                    </a:lnTo>
                    <a:lnTo>
                      <a:pt x="217" y="242"/>
                    </a:lnTo>
                    <a:lnTo>
                      <a:pt x="213" y="203"/>
                    </a:lnTo>
                    <a:lnTo>
                      <a:pt x="219" y="196"/>
                    </a:lnTo>
                    <a:lnTo>
                      <a:pt x="233" y="178"/>
                    </a:lnTo>
                    <a:lnTo>
                      <a:pt x="249" y="151"/>
                    </a:lnTo>
                    <a:lnTo>
                      <a:pt x="263" y="119"/>
                    </a:lnTo>
                    <a:lnTo>
                      <a:pt x="270" y="83"/>
                    </a:lnTo>
                    <a:lnTo>
                      <a:pt x="268" y="50"/>
                    </a:lnTo>
                    <a:lnTo>
                      <a:pt x="249" y="22"/>
                    </a:lnTo>
                    <a:lnTo>
                      <a:pt x="210" y="0"/>
                    </a:lnTo>
                    <a:lnTo>
                      <a:pt x="213" y="8"/>
                    </a:lnTo>
                    <a:lnTo>
                      <a:pt x="221" y="25"/>
                    </a:lnTo>
                    <a:lnTo>
                      <a:pt x="222" y="48"/>
                    </a:lnTo>
                    <a:lnTo>
                      <a:pt x="215" y="69"/>
                    </a:lnTo>
                    <a:lnTo>
                      <a:pt x="213" y="66"/>
                    </a:lnTo>
                    <a:lnTo>
                      <a:pt x="208" y="58"/>
                    </a:lnTo>
                    <a:lnTo>
                      <a:pt x="201" y="48"/>
                    </a:lnTo>
                    <a:lnTo>
                      <a:pt x="192" y="38"/>
                    </a:lnTo>
                    <a:lnTo>
                      <a:pt x="180" y="28"/>
                    </a:lnTo>
                    <a:lnTo>
                      <a:pt x="166" y="20"/>
                    </a:lnTo>
                    <a:lnTo>
                      <a:pt x="150" y="16"/>
                    </a:lnTo>
                    <a:lnTo>
                      <a:pt x="132" y="19"/>
                    </a:lnTo>
                    <a:lnTo>
                      <a:pt x="140" y="25"/>
                    </a:lnTo>
                    <a:lnTo>
                      <a:pt x="152" y="47"/>
                    </a:lnTo>
                    <a:lnTo>
                      <a:pt x="159" y="81"/>
                    </a:lnTo>
                    <a:lnTo>
                      <a:pt x="154" y="128"/>
                    </a:lnTo>
                    <a:lnTo>
                      <a:pt x="152" y="122"/>
                    </a:lnTo>
                    <a:lnTo>
                      <a:pt x="145" y="110"/>
                    </a:lnTo>
                    <a:lnTo>
                      <a:pt x="134" y="97"/>
                    </a:lnTo>
                    <a:lnTo>
                      <a:pt x="118" y="93"/>
                    </a:lnTo>
                    <a:lnTo>
                      <a:pt x="120" y="104"/>
                    </a:lnTo>
                    <a:lnTo>
                      <a:pt x="120" y="132"/>
                    </a:lnTo>
                    <a:lnTo>
                      <a:pt x="115" y="164"/>
                    </a:lnTo>
                    <a:lnTo>
                      <a:pt x="99" y="191"/>
                    </a:lnTo>
                    <a:lnTo>
                      <a:pt x="97" y="191"/>
                    </a:lnTo>
                    <a:lnTo>
                      <a:pt x="90" y="189"/>
                    </a:lnTo>
                    <a:lnTo>
                      <a:pt x="81" y="187"/>
                    </a:lnTo>
                    <a:lnTo>
                      <a:pt x="71" y="183"/>
                    </a:lnTo>
                    <a:lnTo>
                      <a:pt x="62" y="175"/>
                    </a:lnTo>
                    <a:lnTo>
                      <a:pt x="51" y="163"/>
                    </a:lnTo>
                    <a:lnTo>
                      <a:pt x="46" y="146"/>
                    </a:lnTo>
                    <a:lnTo>
                      <a:pt x="43" y="124"/>
                    </a:lnTo>
                    <a:lnTo>
                      <a:pt x="39" y="126"/>
                    </a:lnTo>
                    <a:lnTo>
                      <a:pt x="34" y="130"/>
                    </a:lnTo>
                    <a:lnTo>
                      <a:pt x="29" y="138"/>
                    </a:lnTo>
                    <a:lnTo>
                      <a:pt x="29" y="147"/>
                    </a:lnTo>
                    <a:lnTo>
                      <a:pt x="25" y="144"/>
                    </a:lnTo>
                    <a:lnTo>
                      <a:pt x="20" y="135"/>
                    </a:lnTo>
                    <a:lnTo>
                      <a:pt x="16" y="122"/>
                    </a:lnTo>
                    <a:lnTo>
                      <a:pt x="18" y="106"/>
                    </a:lnTo>
                    <a:lnTo>
                      <a:pt x="16" y="109"/>
                    </a:lnTo>
                    <a:lnTo>
                      <a:pt x="11" y="115"/>
                    </a:lnTo>
                    <a:lnTo>
                      <a:pt x="6" y="127"/>
                    </a:lnTo>
                    <a:lnTo>
                      <a:pt x="2" y="142"/>
                    </a:lnTo>
                    <a:lnTo>
                      <a:pt x="0" y="160"/>
                    </a:lnTo>
                    <a:lnTo>
                      <a:pt x="6" y="183"/>
                    </a:lnTo>
                    <a:lnTo>
                      <a:pt x="18" y="208"/>
                    </a:lnTo>
                    <a:lnTo>
                      <a:pt x="39" y="235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77" name="Freeform 77"/>
              <p:cNvSpPr>
                <a:spLocks/>
              </p:cNvSpPr>
              <p:nvPr/>
            </p:nvSpPr>
            <p:spPr bwMode="auto">
              <a:xfrm>
                <a:off x="3677" y="2973"/>
                <a:ext cx="5" cy="3"/>
              </a:xfrm>
              <a:custGeom>
                <a:avLst/>
                <a:gdLst>
                  <a:gd name="T0" fmla="*/ 0 w 11"/>
                  <a:gd name="T1" fmla="*/ 0 h 5"/>
                  <a:gd name="T2" fmla="*/ 5 w 11"/>
                  <a:gd name="T3" fmla="*/ 3 h 5"/>
                  <a:gd name="T4" fmla="*/ 5 w 11"/>
                  <a:gd name="T5" fmla="*/ 3 h 5"/>
                  <a:gd name="T6" fmla="*/ 4 w 11"/>
                  <a:gd name="T7" fmla="*/ 2 h 5"/>
                  <a:gd name="T8" fmla="*/ 3 w 11"/>
                  <a:gd name="T9" fmla="*/ 1 h 5"/>
                  <a:gd name="T10" fmla="*/ 2 w 11"/>
                  <a:gd name="T11" fmla="*/ 1 h 5"/>
                  <a:gd name="T12" fmla="*/ 0 w 11"/>
                  <a:gd name="T13" fmla="*/ 0 h 5"/>
                  <a:gd name="T14" fmla="*/ 0 w 11"/>
                  <a:gd name="T15" fmla="*/ 0 h 5"/>
                  <a:gd name="T16" fmla="*/ 0 w 11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5"/>
                  <a:gd name="T29" fmla="*/ 11 w 11"/>
                  <a:gd name="T30" fmla="*/ 5 h 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5">
                    <a:moveTo>
                      <a:pt x="0" y="0"/>
                    </a:moveTo>
                    <a:lnTo>
                      <a:pt x="11" y="5"/>
                    </a:lnTo>
                    <a:lnTo>
                      <a:pt x="9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78" name="Freeform 78"/>
              <p:cNvSpPr>
                <a:spLocks/>
              </p:cNvSpPr>
              <p:nvPr/>
            </p:nvSpPr>
            <p:spPr bwMode="auto">
              <a:xfrm>
                <a:off x="2352" y="2592"/>
                <a:ext cx="1341" cy="776"/>
              </a:xfrm>
              <a:custGeom>
                <a:avLst/>
                <a:gdLst>
                  <a:gd name="T0" fmla="*/ 658 w 2682"/>
                  <a:gd name="T1" fmla="*/ 718 h 1551"/>
                  <a:gd name="T2" fmla="*/ 738 w 2682"/>
                  <a:gd name="T3" fmla="*/ 747 h 1551"/>
                  <a:gd name="T4" fmla="*/ 839 w 2682"/>
                  <a:gd name="T5" fmla="*/ 744 h 1551"/>
                  <a:gd name="T6" fmla="*/ 868 w 2682"/>
                  <a:gd name="T7" fmla="*/ 738 h 1551"/>
                  <a:gd name="T8" fmla="*/ 779 w 2682"/>
                  <a:gd name="T9" fmla="*/ 681 h 1551"/>
                  <a:gd name="T10" fmla="*/ 791 w 2682"/>
                  <a:gd name="T11" fmla="*/ 588 h 1551"/>
                  <a:gd name="T12" fmla="*/ 816 w 2682"/>
                  <a:gd name="T13" fmla="*/ 531 h 1551"/>
                  <a:gd name="T14" fmla="*/ 779 w 2682"/>
                  <a:gd name="T15" fmla="*/ 423 h 1551"/>
                  <a:gd name="T16" fmla="*/ 815 w 2682"/>
                  <a:gd name="T17" fmla="*/ 343 h 1551"/>
                  <a:gd name="T18" fmla="*/ 970 w 2682"/>
                  <a:gd name="T19" fmla="*/ 339 h 1551"/>
                  <a:gd name="T20" fmla="*/ 1030 w 2682"/>
                  <a:gd name="T21" fmla="*/ 347 h 1551"/>
                  <a:gd name="T22" fmla="*/ 1137 w 2682"/>
                  <a:gd name="T23" fmla="*/ 369 h 1551"/>
                  <a:gd name="T24" fmla="*/ 1280 w 2682"/>
                  <a:gd name="T25" fmla="*/ 405 h 1551"/>
                  <a:gd name="T26" fmla="*/ 1253 w 2682"/>
                  <a:gd name="T27" fmla="*/ 383 h 1551"/>
                  <a:gd name="T28" fmla="*/ 1250 w 2682"/>
                  <a:gd name="T29" fmla="*/ 373 h 1551"/>
                  <a:gd name="T30" fmla="*/ 1303 w 2682"/>
                  <a:gd name="T31" fmla="*/ 378 h 1551"/>
                  <a:gd name="T32" fmla="*/ 1271 w 2682"/>
                  <a:gd name="T33" fmla="*/ 360 h 1551"/>
                  <a:gd name="T34" fmla="*/ 1338 w 2682"/>
                  <a:gd name="T35" fmla="*/ 366 h 1551"/>
                  <a:gd name="T36" fmla="*/ 1273 w 2682"/>
                  <a:gd name="T37" fmla="*/ 349 h 1551"/>
                  <a:gd name="T38" fmla="*/ 1263 w 2682"/>
                  <a:gd name="T39" fmla="*/ 339 h 1551"/>
                  <a:gd name="T40" fmla="*/ 1030 w 2682"/>
                  <a:gd name="T41" fmla="*/ 323 h 1551"/>
                  <a:gd name="T42" fmla="*/ 980 w 2682"/>
                  <a:gd name="T43" fmla="*/ 317 h 1551"/>
                  <a:gd name="T44" fmla="*/ 942 w 2682"/>
                  <a:gd name="T45" fmla="*/ 300 h 1551"/>
                  <a:gd name="T46" fmla="*/ 911 w 2682"/>
                  <a:gd name="T47" fmla="*/ 307 h 1551"/>
                  <a:gd name="T48" fmla="*/ 786 w 2682"/>
                  <a:gd name="T49" fmla="*/ 269 h 1551"/>
                  <a:gd name="T50" fmla="*/ 802 w 2682"/>
                  <a:gd name="T51" fmla="*/ 178 h 1551"/>
                  <a:gd name="T52" fmla="*/ 816 w 2682"/>
                  <a:gd name="T53" fmla="*/ 124 h 1551"/>
                  <a:gd name="T54" fmla="*/ 859 w 2682"/>
                  <a:gd name="T55" fmla="*/ 60 h 1551"/>
                  <a:gd name="T56" fmla="*/ 833 w 2682"/>
                  <a:gd name="T57" fmla="*/ 42 h 1551"/>
                  <a:gd name="T58" fmla="*/ 787 w 2682"/>
                  <a:gd name="T59" fmla="*/ 23 h 1551"/>
                  <a:gd name="T60" fmla="*/ 732 w 2682"/>
                  <a:gd name="T61" fmla="*/ 31 h 1551"/>
                  <a:gd name="T62" fmla="*/ 701 w 2682"/>
                  <a:gd name="T63" fmla="*/ 77 h 1551"/>
                  <a:gd name="T64" fmla="*/ 655 w 2682"/>
                  <a:gd name="T65" fmla="*/ 110 h 1551"/>
                  <a:gd name="T66" fmla="*/ 707 w 2682"/>
                  <a:gd name="T67" fmla="*/ 110 h 1551"/>
                  <a:gd name="T68" fmla="*/ 702 w 2682"/>
                  <a:gd name="T69" fmla="*/ 129 h 1551"/>
                  <a:gd name="T70" fmla="*/ 658 w 2682"/>
                  <a:gd name="T71" fmla="*/ 160 h 1551"/>
                  <a:gd name="T72" fmla="*/ 625 w 2682"/>
                  <a:gd name="T73" fmla="*/ 305 h 1551"/>
                  <a:gd name="T74" fmla="*/ 492 w 2682"/>
                  <a:gd name="T75" fmla="*/ 318 h 1551"/>
                  <a:gd name="T76" fmla="*/ 340 w 2682"/>
                  <a:gd name="T77" fmla="*/ 364 h 1551"/>
                  <a:gd name="T78" fmla="*/ 262 w 2682"/>
                  <a:gd name="T79" fmla="*/ 405 h 1551"/>
                  <a:gd name="T80" fmla="*/ 174 w 2682"/>
                  <a:gd name="T81" fmla="*/ 471 h 1551"/>
                  <a:gd name="T82" fmla="*/ 88 w 2682"/>
                  <a:gd name="T83" fmla="*/ 570 h 1551"/>
                  <a:gd name="T84" fmla="*/ 13 w 2682"/>
                  <a:gd name="T85" fmla="*/ 654 h 1551"/>
                  <a:gd name="T86" fmla="*/ 96 w 2682"/>
                  <a:gd name="T87" fmla="*/ 615 h 1551"/>
                  <a:gd name="T88" fmla="*/ 163 w 2682"/>
                  <a:gd name="T89" fmla="*/ 553 h 1551"/>
                  <a:gd name="T90" fmla="*/ 176 w 2682"/>
                  <a:gd name="T91" fmla="*/ 537 h 1551"/>
                  <a:gd name="T92" fmla="*/ 254 w 2682"/>
                  <a:gd name="T93" fmla="*/ 455 h 1551"/>
                  <a:gd name="T94" fmla="*/ 322 w 2682"/>
                  <a:gd name="T95" fmla="*/ 414 h 1551"/>
                  <a:gd name="T96" fmla="*/ 348 w 2682"/>
                  <a:gd name="T97" fmla="*/ 399 h 1551"/>
                  <a:gd name="T98" fmla="*/ 481 w 2682"/>
                  <a:gd name="T99" fmla="*/ 353 h 1551"/>
                  <a:gd name="T100" fmla="*/ 604 w 2682"/>
                  <a:gd name="T101" fmla="*/ 338 h 1551"/>
                  <a:gd name="T102" fmla="*/ 612 w 2682"/>
                  <a:gd name="T103" fmla="*/ 411 h 1551"/>
                  <a:gd name="T104" fmla="*/ 610 w 2682"/>
                  <a:gd name="T105" fmla="*/ 681 h 1551"/>
                  <a:gd name="T106" fmla="*/ 65 w 2682"/>
                  <a:gd name="T107" fmla="*/ 711 h 1551"/>
                  <a:gd name="T108" fmla="*/ 52 w 2682"/>
                  <a:gd name="T109" fmla="*/ 717 h 1551"/>
                  <a:gd name="T110" fmla="*/ 27 w 2682"/>
                  <a:gd name="T111" fmla="*/ 730 h 1551"/>
                  <a:gd name="T112" fmla="*/ 33 w 2682"/>
                  <a:gd name="T113" fmla="*/ 754 h 1551"/>
                  <a:gd name="T114" fmla="*/ 239 w 2682"/>
                  <a:gd name="T115" fmla="*/ 769 h 1551"/>
                  <a:gd name="T116" fmla="*/ 552 w 2682"/>
                  <a:gd name="T117" fmla="*/ 756 h 1551"/>
                  <a:gd name="T118" fmla="*/ 671 w 2682"/>
                  <a:gd name="T119" fmla="*/ 730 h 155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682"/>
                  <a:gd name="T181" fmla="*/ 0 h 1551"/>
                  <a:gd name="T182" fmla="*/ 2682 w 2682"/>
                  <a:gd name="T183" fmla="*/ 1551 h 155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682" h="1551">
                    <a:moveTo>
                      <a:pt x="1342" y="1460"/>
                    </a:moveTo>
                    <a:lnTo>
                      <a:pt x="944" y="1451"/>
                    </a:lnTo>
                    <a:lnTo>
                      <a:pt x="1127" y="1436"/>
                    </a:lnTo>
                    <a:lnTo>
                      <a:pt x="1284" y="1422"/>
                    </a:lnTo>
                    <a:lnTo>
                      <a:pt x="1305" y="1420"/>
                    </a:lnTo>
                    <a:lnTo>
                      <a:pt x="1315" y="1436"/>
                    </a:lnTo>
                    <a:lnTo>
                      <a:pt x="1337" y="1436"/>
                    </a:lnTo>
                    <a:lnTo>
                      <a:pt x="1342" y="1460"/>
                    </a:lnTo>
                    <a:lnTo>
                      <a:pt x="1335" y="1499"/>
                    </a:lnTo>
                    <a:lnTo>
                      <a:pt x="1370" y="1498"/>
                    </a:lnTo>
                    <a:lnTo>
                      <a:pt x="1405" y="1496"/>
                    </a:lnTo>
                    <a:lnTo>
                      <a:pt x="1440" y="1494"/>
                    </a:lnTo>
                    <a:lnTo>
                      <a:pt x="1476" y="1493"/>
                    </a:lnTo>
                    <a:lnTo>
                      <a:pt x="1509" y="1492"/>
                    </a:lnTo>
                    <a:lnTo>
                      <a:pt x="1543" y="1491"/>
                    </a:lnTo>
                    <a:lnTo>
                      <a:pt x="1574" y="1491"/>
                    </a:lnTo>
                    <a:lnTo>
                      <a:pt x="1602" y="1490"/>
                    </a:lnTo>
                    <a:lnTo>
                      <a:pt x="1631" y="1488"/>
                    </a:lnTo>
                    <a:lnTo>
                      <a:pt x="1655" y="1488"/>
                    </a:lnTo>
                    <a:lnTo>
                      <a:pt x="1678" y="1487"/>
                    </a:lnTo>
                    <a:lnTo>
                      <a:pt x="1696" y="1487"/>
                    </a:lnTo>
                    <a:lnTo>
                      <a:pt x="1712" y="1486"/>
                    </a:lnTo>
                    <a:lnTo>
                      <a:pt x="1724" y="1486"/>
                    </a:lnTo>
                    <a:lnTo>
                      <a:pt x="1731" y="1486"/>
                    </a:lnTo>
                    <a:lnTo>
                      <a:pt x="1733" y="1486"/>
                    </a:lnTo>
                    <a:lnTo>
                      <a:pt x="1736" y="1476"/>
                    </a:lnTo>
                    <a:lnTo>
                      <a:pt x="1726" y="1470"/>
                    </a:lnTo>
                    <a:lnTo>
                      <a:pt x="1708" y="1445"/>
                    </a:lnTo>
                    <a:lnTo>
                      <a:pt x="1564" y="1425"/>
                    </a:lnTo>
                    <a:lnTo>
                      <a:pt x="1566" y="1408"/>
                    </a:lnTo>
                    <a:lnTo>
                      <a:pt x="1564" y="1382"/>
                    </a:lnTo>
                    <a:lnTo>
                      <a:pt x="1558" y="1361"/>
                    </a:lnTo>
                    <a:lnTo>
                      <a:pt x="1557" y="1351"/>
                    </a:lnTo>
                    <a:lnTo>
                      <a:pt x="1546" y="1330"/>
                    </a:lnTo>
                    <a:lnTo>
                      <a:pt x="1544" y="1303"/>
                    </a:lnTo>
                    <a:lnTo>
                      <a:pt x="1550" y="1270"/>
                    </a:lnTo>
                    <a:lnTo>
                      <a:pt x="1558" y="1234"/>
                    </a:lnTo>
                    <a:lnTo>
                      <a:pt x="1571" y="1203"/>
                    </a:lnTo>
                    <a:lnTo>
                      <a:pt x="1581" y="1175"/>
                    </a:lnTo>
                    <a:lnTo>
                      <a:pt x="1590" y="1156"/>
                    </a:lnTo>
                    <a:lnTo>
                      <a:pt x="1594" y="1149"/>
                    </a:lnTo>
                    <a:lnTo>
                      <a:pt x="1608" y="1129"/>
                    </a:lnTo>
                    <a:lnTo>
                      <a:pt x="1620" y="1099"/>
                    </a:lnTo>
                    <a:lnTo>
                      <a:pt x="1627" y="1073"/>
                    </a:lnTo>
                    <a:lnTo>
                      <a:pt x="1631" y="1061"/>
                    </a:lnTo>
                    <a:lnTo>
                      <a:pt x="1629" y="1035"/>
                    </a:lnTo>
                    <a:lnTo>
                      <a:pt x="1618" y="1016"/>
                    </a:lnTo>
                    <a:lnTo>
                      <a:pt x="1606" y="982"/>
                    </a:lnTo>
                    <a:lnTo>
                      <a:pt x="1590" y="938"/>
                    </a:lnTo>
                    <a:lnTo>
                      <a:pt x="1574" y="892"/>
                    </a:lnTo>
                    <a:lnTo>
                      <a:pt x="1558" y="846"/>
                    </a:lnTo>
                    <a:lnTo>
                      <a:pt x="1546" y="806"/>
                    </a:lnTo>
                    <a:lnTo>
                      <a:pt x="1537" y="779"/>
                    </a:lnTo>
                    <a:lnTo>
                      <a:pt x="1534" y="769"/>
                    </a:lnTo>
                    <a:lnTo>
                      <a:pt x="1546" y="707"/>
                    </a:lnTo>
                    <a:lnTo>
                      <a:pt x="1590" y="678"/>
                    </a:lnTo>
                    <a:lnTo>
                      <a:pt x="1629" y="686"/>
                    </a:lnTo>
                    <a:lnTo>
                      <a:pt x="1654" y="660"/>
                    </a:lnTo>
                    <a:lnTo>
                      <a:pt x="1703" y="684"/>
                    </a:lnTo>
                    <a:lnTo>
                      <a:pt x="1810" y="682"/>
                    </a:lnTo>
                    <a:lnTo>
                      <a:pt x="1816" y="672"/>
                    </a:lnTo>
                    <a:lnTo>
                      <a:pt x="1824" y="678"/>
                    </a:lnTo>
                    <a:lnTo>
                      <a:pt x="1923" y="686"/>
                    </a:lnTo>
                    <a:lnTo>
                      <a:pt x="1939" y="678"/>
                    </a:lnTo>
                    <a:lnTo>
                      <a:pt x="2020" y="688"/>
                    </a:lnTo>
                    <a:lnTo>
                      <a:pt x="2030" y="699"/>
                    </a:lnTo>
                    <a:lnTo>
                      <a:pt x="2041" y="699"/>
                    </a:lnTo>
                    <a:lnTo>
                      <a:pt x="2050" y="695"/>
                    </a:lnTo>
                    <a:lnTo>
                      <a:pt x="2053" y="692"/>
                    </a:lnTo>
                    <a:lnTo>
                      <a:pt x="2059" y="694"/>
                    </a:lnTo>
                    <a:lnTo>
                      <a:pt x="2071" y="696"/>
                    </a:lnTo>
                    <a:lnTo>
                      <a:pt x="2092" y="700"/>
                    </a:lnTo>
                    <a:lnTo>
                      <a:pt x="2120" y="705"/>
                    </a:lnTo>
                    <a:lnTo>
                      <a:pt x="2152" y="712"/>
                    </a:lnTo>
                    <a:lnTo>
                      <a:pt x="2191" y="720"/>
                    </a:lnTo>
                    <a:lnTo>
                      <a:pt x="2231" y="729"/>
                    </a:lnTo>
                    <a:lnTo>
                      <a:pt x="2273" y="738"/>
                    </a:lnTo>
                    <a:lnTo>
                      <a:pt x="2319" y="747"/>
                    </a:lnTo>
                    <a:lnTo>
                      <a:pt x="2363" y="757"/>
                    </a:lnTo>
                    <a:lnTo>
                      <a:pt x="2407" y="769"/>
                    </a:lnTo>
                    <a:lnTo>
                      <a:pt x="2451" y="779"/>
                    </a:lnTo>
                    <a:lnTo>
                      <a:pt x="2490" y="789"/>
                    </a:lnTo>
                    <a:lnTo>
                      <a:pt x="2527" y="799"/>
                    </a:lnTo>
                    <a:lnTo>
                      <a:pt x="2559" y="810"/>
                    </a:lnTo>
                    <a:lnTo>
                      <a:pt x="2583" y="819"/>
                    </a:lnTo>
                    <a:lnTo>
                      <a:pt x="2462" y="756"/>
                    </a:lnTo>
                    <a:lnTo>
                      <a:pt x="2467" y="757"/>
                    </a:lnTo>
                    <a:lnTo>
                      <a:pt x="2483" y="761"/>
                    </a:lnTo>
                    <a:lnTo>
                      <a:pt x="2506" y="765"/>
                    </a:lnTo>
                    <a:lnTo>
                      <a:pt x="2534" y="770"/>
                    </a:lnTo>
                    <a:lnTo>
                      <a:pt x="2562" y="777"/>
                    </a:lnTo>
                    <a:lnTo>
                      <a:pt x="2590" y="783"/>
                    </a:lnTo>
                    <a:lnTo>
                      <a:pt x="2613" y="789"/>
                    </a:lnTo>
                    <a:lnTo>
                      <a:pt x="2631" y="795"/>
                    </a:lnTo>
                    <a:lnTo>
                      <a:pt x="2499" y="745"/>
                    </a:lnTo>
                    <a:lnTo>
                      <a:pt x="2504" y="745"/>
                    </a:lnTo>
                    <a:lnTo>
                      <a:pt x="2516" y="746"/>
                    </a:lnTo>
                    <a:lnTo>
                      <a:pt x="2534" y="747"/>
                    </a:lnTo>
                    <a:lnTo>
                      <a:pt x="2557" y="749"/>
                    </a:lnTo>
                    <a:lnTo>
                      <a:pt x="2582" y="752"/>
                    </a:lnTo>
                    <a:lnTo>
                      <a:pt x="2606" y="755"/>
                    </a:lnTo>
                    <a:lnTo>
                      <a:pt x="2631" y="758"/>
                    </a:lnTo>
                    <a:lnTo>
                      <a:pt x="2650" y="763"/>
                    </a:lnTo>
                    <a:lnTo>
                      <a:pt x="2525" y="720"/>
                    </a:lnTo>
                    <a:lnTo>
                      <a:pt x="2529" y="720"/>
                    </a:lnTo>
                    <a:lnTo>
                      <a:pt x="2541" y="720"/>
                    </a:lnTo>
                    <a:lnTo>
                      <a:pt x="2559" y="721"/>
                    </a:lnTo>
                    <a:lnTo>
                      <a:pt x="2580" y="722"/>
                    </a:lnTo>
                    <a:lnTo>
                      <a:pt x="2604" y="723"/>
                    </a:lnTo>
                    <a:lnTo>
                      <a:pt x="2629" y="725"/>
                    </a:lnTo>
                    <a:lnTo>
                      <a:pt x="2654" y="728"/>
                    </a:lnTo>
                    <a:lnTo>
                      <a:pt x="2675" y="731"/>
                    </a:lnTo>
                    <a:lnTo>
                      <a:pt x="2509" y="697"/>
                    </a:lnTo>
                    <a:lnTo>
                      <a:pt x="2515" y="697"/>
                    </a:lnTo>
                    <a:lnTo>
                      <a:pt x="2527" y="697"/>
                    </a:lnTo>
                    <a:lnTo>
                      <a:pt x="2545" y="697"/>
                    </a:lnTo>
                    <a:lnTo>
                      <a:pt x="2568" y="697"/>
                    </a:lnTo>
                    <a:lnTo>
                      <a:pt x="2592" y="697"/>
                    </a:lnTo>
                    <a:lnTo>
                      <a:pt x="2619" y="698"/>
                    </a:lnTo>
                    <a:lnTo>
                      <a:pt x="2641" y="699"/>
                    </a:lnTo>
                    <a:lnTo>
                      <a:pt x="2661" y="700"/>
                    </a:lnTo>
                    <a:lnTo>
                      <a:pt x="2525" y="678"/>
                    </a:lnTo>
                    <a:lnTo>
                      <a:pt x="2682" y="666"/>
                    </a:lnTo>
                    <a:lnTo>
                      <a:pt x="2062" y="650"/>
                    </a:lnTo>
                    <a:lnTo>
                      <a:pt x="2060" y="648"/>
                    </a:lnTo>
                    <a:lnTo>
                      <a:pt x="2060" y="646"/>
                    </a:lnTo>
                    <a:lnTo>
                      <a:pt x="2060" y="645"/>
                    </a:lnTo>
                    <a:lnTo>
                      <a:pt x="2048" y="638"/>
                    </a:lnTo>
                    <a:lnTo>
                      <a:pt x="2037" y="640"/>
                    </a:lnTo>
                    <a:lnTo>
                      <a:pt x="2030" y="646"/>
                    </a:lnTo>
                    <a:lnTo>
                      <a:pt x="2029" y="649"/>
                    </a:lnTo>
                    <a:lnTo>
                      <a:pt x="1960" y="642"/>
                    </a:lnTo>
                    <a:lnTo>
                      <a:pt x="1960" y="633"/>
                    </a:lnTo>
                    <a:lnTo>
                      <a:pt x="1981" y="621"/>
                    </a:lnTo>
                    <a:lnTo>
                      <a:pt x="1939" y="591"/>
                    </a:lnTo>
                    <a:lnTo>
                      <a:pt x="1916" y="591"/>
                    </a:lnTo>
                    <a:lnTo>
                      <a:pt x="1909" y="592"/>
                    </a:lnTo>
                    <a:lnTo>
                      <a:pt x="1897" y="596"/>
                    </a:lnTo>
                    <a:lnTo>
                      <a:pt x="1884" y="599"/>
                    </a:lnTo>
                    <a:lnTo>
                      <a:pt x="1870" y="604"/>
                    </a:lnTo>
                    <a:lnTo>
                      <a:pt x="1856" y="608"/>
                    </a:lnTo>
                    <a:lnTo>
                      <a:pt x="1846" y="612"/>
                    </a:lnTo>
                    <a:lnTo>
                      <a:pt x="1838" y="614"/>
                    </a:lnTo>
                    <a:lnTo>
                      <a:pt x="1835" y="615"/>
                    </a:lnTo>
                    <a:lnTo>
                      <a:pt x="1821" y="613"/>
                    </a:lnTo>
                    <a:lnTo>
                      <a:pt x="1816" y="605"/>
                    </a:lnTo>
                    <a:lnTo>
                      <a:pt x="1773" y="591"/>
                    </a:lnTo>
                    <a:lnTo>
                      <a:pt x="1683" y="599"/>
                    </a:lnTo>
                    <a:lnTo>
                      <a:pt x="1664" y="597"/>
                    </a:lnTo>
                    <a:lnTo>
                      <a:pt x="1551" y="567"/>
                    </a:lnTo>
                    <a:lnTo>
                      <a:pt x="1571" y="538"/>
                    </a:lnTo>
                    <a:lnTo>
                      <a:pt x="1580" y="504"/>
                    </a:lnTo>
                    <a:lnTo>
                      <a:pt x="1588" y="453"/>
                    </a:lnTo>
                    <a:lnTo>
                      <a:pt x="1595" y="408"/>
                    </a:lnTo>
                    <a:lnTo>
                      <a:pt x="1597" y="387"/>
                    </a:lnTo>
                    <a:lnTo>
                      <a:pt x="1604" y="380"/>
                    </a:lnTo>
                    <a:lnTo>
                      <a:pt x="1604" y="356"/>
                    </a:lnTo>
                    <a:lnTo>
                      <a:pt x="1580" y="322"/>
                    </a:lnTo>
                    <a:lnTo>
                      <a:pt x="1587" y="303"/>
                    </a:lnTo>
                    <a:lnTo>
                      <a:pt x="1553" y="274"/>
                    </a:lnTo>
                    <a:lnTo>
                      <a:pt x="1562" y="262"/>
                    </a:lnTo>
                    <a:lnTo>
                      <a:pt x="1625" y="262"/>
                    </a:lnTo>
                    <a:lnTo>
                      <a:pt x="1632" y="248"/>
                    </a:lnTo>
                    <a:lnTo>
                      <a:pt x="1638" y="232"/>
                    </a:lnTo>
                    <a:lnTo>
                      <a:pt x="1639" y="220"/>
                    </a:lnTo>
                    <a:lnTo>
                      <a:pt x="1641" y="215"/>
                    </a:lnTo>
                    <a:lnTo>
                      <a:pt x="1657" y="203"/>
                    </a:lnTo>
                    <a:lnTo>
                      <a:pt x="1654" y="148"/>
                    </a:lnTo>
                    <a:lnTo>
                      <a:pt x="1717" y="120"/>
                    </a:lnTo>
                    <a:lnTo>
                      <a:pt x="1736" y="107"/>
                    </a:lnTo>
                    <a:lnTo>
                      <a:pt x="1736" y="98"/>
                    </a:lnTo>
                    <a:lnTo>
                      <a:pt x="1726" y="93"/>
                    </a:lnTo>
                    <a:lnTo>
                      <a:pt x="1720" y="91"/>
                    </a:lnTo>
                    <a:lnTo>
                      <a:pt x="1666" y="84"/>
                    </a:lnTo>
                    <a:lnTo>
                      <a:pt x="1624" y="25"/>
                    </a:lnTo>
                    <a:lnTo>
                      <a:pt x="1574" y="0"/>
                    </a:lnTo>
                    <a:lnTo>
                      <a:pt x="1578" y="19"/>
                    </a:lnTo>
                    <a:lnTo>
                      <a:pt x="1599" y="47"/>
                    </a:lnTo>
                    <a:lnTo>
                      <a:pt x="1587" y="46"/>
                    </a:lnTo>
                    <a:lnTo>
                      <a:pt x="1573" y="46"/>
                    </a:lnTo>
                    <a:lnTo>
                      <a:pt x="1557" y="46"/>
                    </a:lnTo>
                    <a:lnTo>
                      <a:pt x="1539" y="46"/>
                    </a:lnTo>
                    <a:lnTo>
                      <a:pt x="1525" y="47"/>
                    </a:lnTo>
                    <a:lnTo>
                      <a:pt x="1513" y="48"/>
                    </a:lnTo>
                    <a:lnTo>
                      <a:pt x="1504" y="49"/>
                    </a:lnTo>
                    <a:lnTo>
                      <a:pt x="1500" y="49"/>
                    </a:lnTo>
                    <a:lnTo>
                      <a:pt x="1463" y="61"/>
                    </a:lnTo>
                    <a:lnTo>
                      <a:pt x="1435" y="77"/>
                    </a:lnTo>
                    <a:lnTo>
                      <a:pt x="1418" y="95"/>
                    </a:lnTo>
                    <a:lnTo>
                      <a:pt x="1407" y="112"/>
                    </a:lnTo>
                    <a:lnTo>
                      <a:pt x="1402" y="128"/>
                    </a:lnTo>
                    <a:lnTo>
                      <a:pt x="1400" y="141"/>
                    </a:lnTo>
                    <a:lnTo>
                      <a:pt x="1402" y="150"/>
                    </a:lnTo>
                    <a:lnTo>
                      <a:pt x="1402" y="154"/>
                    </a:lnTo>
                    <a:lnTo>
                      <a:pt x="1356" y="169"/>
                    </a:lnTo>
                    <a:lnTo>
                      <a:pt x="1326" y="182"/>
                    </a:lnTo>
                    <a:lnTo>
                      <a:pt x="1310" y="194"/>
                    </a:lnTo>
                    <a:lnTo>
                      <a:pt x="1303" y="203"/>
                    </a:lnTo>
                    <a:lnTo>
                      <a:pt x="1303" y="211"/>
                    </a:lnTo>
                    <a:lnTo>
                      <a:pt x="1305" y="216"/>
                    </a:lnTo>
                    <a:lnTo>
                      <a:pt x="1310" y="220"/>
                    </a:lnTo>
                    <a:lnTo>
                      <a:pt x="1312" y="221"/>
                    </a:lnTo>
                    <a:lnTo>
                      <a:pt x="1326" y="224"/>
                    </a:lnTo>
                    <a:lnTo>
                      <a:pt x="1342" y="227"/>
                    </a:lnTo>
                    <a:lnTo>
                      <a:pt x="1361" y="225"/>
                    </a:lnTo>
                    <a:lnTo>
                      <a:pt x="1381" y="224"/>
                    </a:lnTo>
                    <a:lnTo>
                      <a:pt x="1400" y="222"/>
                    </a:lnTo>
                    <a:lnTo>
                      <a:pt x="1414" y="220"/>
                    </a:lnTo>
                    <a:lnTo>
                      <a:pt x="1425" y="219"/>
                    </a:lnTo>
                    <a:lnTo>
                      <a:pt x="1428" y="218"/>
                    </a:lnTo>
                    <a:lnTo>
                      <a:pt x="1428" y="231"/>
                    </a:lnTo>
                    <a:lnTo>
                      <a:pt x="1416" y="236"/>
                    </a:lnTo>
                    <a:lnTo>
                      <a:pt x="1403" y="257"/>
                    </a:lnTo>
                    <a:lnTo>
                      <a:pt x="1393" y="260"/>
                    </a:lnTo>
                    <a:lnTo>
                      <a:pt x="1381" y="266"/>
                    </a:lnTo>
                    <a:lnTo>
                      <a:pt x="1365" y="277"/>
                    </a:lnTo>
                    <a:lnTo>
                      <a:pt x="1351" y="288"/>
                    </a:lnTo>
                    <a:lnTo>
                      <a:pt x="1335" y="301"/>
                    </a:lnTo>
                    <a:lnTo>
                      <a:pt x="1322" y="311"/>
                    </a:lnTo>
                    <a:lnTo>
                      <a:pt x="1315" y="319"/>
                    </a:lnTo>
                    <a:lnTo>
                      <a:pt x="1312" y="321"/>
                    </a:lnTo>
                    <a:lnTo>
                      <a:pt x="1308" y="400"/>
                    </a:lnTo>
                    <a:lnTo>
                      <a:pt x="1220" y="558"/>
                    </a:lnTo>
                    <a:lnTo>
                      <a:pt x="1250" y="598"/>
                    </a:lnTo>
                    <a:lnTo>
                      <a:pt x="1249" y="609"/>
                    </a:lnTo>
                    <a:lnTo>
                      <a:pt x="1215" y="610"/>
                    </a:lnTo>
                    <a:lnTo>
                      <a:pt x="1180" y="612"/>
                    </a:lnTo>
                    <a:lnTo>
                      <a:pt x="1143" y="615"/>
                    </a:lnTo>
                    <a:lnTo>
                      <a:pt x="1104" y="618"/>
                    </a:lnTo>
                    <a:lnTo>
                      <a:pt x="1065" y="623"/>
                    </a:lnTo>
                    <a:lnTo>
                      <a:pt x="1025" y="627"/>
                    </a:lnTo>
                    <a:lnTo>
                      <a:pt x="983" y="635"/>
                    </a:lnTo>
                    <a:lnTo>
                      <a:pt x="940" y="643"/>
                    </a:lnTo>
                    <a:lnTo>
                      <a:pt x="896" y="653"/>
                    </a:lnTo>
                    <a:lnTo>
                      <a:pt x="852" y="664"/>
                    </a:lnTo>
                    <a:lnTo>
                      <a:pt x="810" y="678"/>
                    </a:lnTo>
                    <a:lnTo>
                      <a:pt x="766" y="692"/>
                    </a:lnTo>
                    <a:lnTo>
                      <a:pt x="722" y="708"/>
                    </a:lnTo>
                    <a:lnTo>
                      <a:pt x="680" y="728"/>
                    </a:lnTo>
                    <a:lnTo>
                      <a:pt x="637" y="748"/>
                    </a:lnTo>
                    <a:lnTo>
                      <a:pt x="595" y="771"/>
                    </a:lnTo>
                    <a:lnTo>
                      <a:pt x="588" y="774"/>
                    </a:lnTo>
                    <a:lnTo>
                      <a:pt x="578" y="780"/>
                    </a:lnTo>
                    <a:lnTo>
                      <a:pt x="562" y="787"/>
                    </a:lnTo>
                    <a:lnTo>
                      <a:pt x="544" y="797"/>
                    </a:lnTo>
                    <a:lnTo>
                      <a:pt x="523" y="809"/>
                    </a:lnTo>
                    <a:lnTo>
                      <a:pt x="500" y="822"/>
                    </a:lnTo>
                    <a:lnTo>
                      <a:pt x="475" y="838"/>
                    </a:lnTo>
                    <a:lnTo>
                      <a:pt x="451" y="855"/>
                    </a:lnTo>
                    <a:lnTo>
                      <a:pt x="424" y="875"/>
                    </a:lnTo>
                    <a:lnTo>
                      <a:pt x="398" y="895"/>
                    </a:lnTo>
                    <a:lnTo>
                      <a:pt x="372" y="918"/>
                    </a:lnTo>
                    <a:lnTo>
                      <a:pt x="347" y="941"/>
                    </a:lnTo>
                    <a:lnTo>
                      <a:pt x="322" y="967"/>
                    </a:lnTo>
                    <a:lnTo>
                      <a:pt x="299" y="993"/>
                    </a:lnTo>
                    <a:lnTo>
                      <a:pt x="280" y="1020"/>
                    </a:lnTo>
                    <a:lnTo>
                      <a:pt x="262" y="1050"/>
                    </a:lnTo>
                    <a:lnTo>
                      <a:pt x="238" y="1077"/>
                    </a:lnTo>
                    <a:lnTo>
                      <a:pt x="210" y="1108"/>
                    </a:lnTo>
                    <a:lnTo>
                      <a:pt x="176" y="1139"/>
                    </a:lnTo>
                    <a:lnTo>
                      <a:pt x="141" y="1168"/>
                    </a:lnTo>
                    <a:lnTo>
                      <a:pt x="106" y="1197"/>
                    </a:lnTo>
                    <a:lnTo>
                      <a:pt x="69" y="1220"/>
                    </a:lnTo>
                    <a:lnTo>
                      <a:pt x="33" y="1237"/>
                    </a:lnTo>
                    <a:lnTo>
                      <a:pt x="0" y="1247"/>
                    </a:lnTo>
                    <a:lnTo>
                      <a:pt x="26" y="1308"/>
                    </a:lnTo>
                    <a:lnTo>
                      <a:pt x="55" y="1302"/>
                    </a:lnTo>
                    <a:lnTo>
                      <a:pt x="83" y="1291"/>
                    </a:lnTo>
                    <a:lnTo>
                      <a:pt x="111" y="1279"/>
                    </a:lnTo>
                    <a:lnTo>
                      <a:pt x="139" y="1263"/>
                    </a:lnTo>
                    <a:lnTo>
                      <a:pt x="166" y="1247"/>
                    </a:lnTo>
                    <a:lnTo>
                      <a:pt x="192" y="1229"/>
                    </a:lnTo>
                    <a:lnTo>
                      <a:pt x="217" y="1209"/>
                    </a:lnTo>
                    <a:lnTo>
                      <a:pt x="239" y="1190"/>
                    </a:lnTo>
                    <a:lnTo>
                      <a:pt x="261" y="1172"/>
                    </a:lnTo>
                    <a:lnTo>
                      <a:pt x="280" y="1152"/>
                    </a:lnTo>
                    <a:lnTo>
                      <a:pt x="298" y="1135"/>
                    </a:lnTo>
                    <a:lnTo>
                      <a:pt x="313" y="1119"/>
                    </a:lnTo>
                    <a:lnTo>
                      <a:pt x="326" y="1105"/>
                    </a:lnTo>
                    <a:lnTo>
                      <a:pt x="336" y="1093"/>
                    </a:lnTo>
                    <a:lnTo>
                      <a:pt x="343" y="1084"/>
                    </a:lnTo>
                    <a:lnTo>
                      <a:pt x="349" y="1078"/>
                    </a:lnTo>
                    <a:lnTo>
                      <a:pt x="350" y="1076"/>
                    </a:lnTo>
                    <a:lnTo>
                      <a:pt x="352" y="1074"/>
                    </a:lnTo>
                    <a:lnTo>
                      <a:pt x="368" y="1047"/>
                    </a:lnTo>
                    <a:lnTo>
                      <a:pt x="387" y="1020"/>
                    </a:lnTo>
                    <a:lnTo>
                      <a:pt x="409" y="996"/>
                    </a:lnTo>
                    <a:lnTo>
                      <a:pt x="433" y="973"/>
                    </a:lnTo>
                    <a:lnTo>
                      <a:pt x="456" y="951"/>
                    </a:lnTo>
                    <a:lnTo>
                      <a:pt x="483" y="929"/>
                    </a:lnTo>
                    <a:lnTo>
                      <a:pt x="507" y="910"/>
                    </a:lnTo>
                    <a:lnTo>
                      <a:pt x="532" y="893"/>
                    </a:lnTo>
                    <a:lnTo>
                      <a:pt x="556" y="877"/>
                    </a:lnTo>
                    <a:lnTo>
                      <a:pt x="578" y="863"/>
                    </a:lnTo>
                    <a:lnTo>
                      <a:pt x="599" y="851"/>
                    </a:lnTo>
                    <a:lnTo>
                      <a:pt x="616" y="840"/>
                    </a:lnTo>
                    <a:lnTo>
                      <a:pt x="632" y="832"/>
                    </a:lnTo>
                    <a:lnTo>
                      <a:pt x="643" y="827"/>
                    </a:lnTo>
                    <a:lnTo>
                      <a:pt x="650" y="822"/>
                    </a:lnTo>
                    <a:lnTo>
                      <a:pt x="653" y="821"/>
                    </a:lnTo>
                    <a:lnTo>
                      <a:pt x="655" y="820"/>
                    </a:lnTo>
                    <a:lnTo>
                      <a:pt x="659" y="819"/>
                    </a:lnTo>
                    <a:lnTo>
                      <a:pt x="696" y="798"/>
                    </a:lnTo>
                    <a:lnTo>
                      <a:pt x="731" y="780"/>
                    </a:lnTo>
                    <a:lnTo>
                      <a:pt x="770" y="764"/>
                    </a:lnTo>
                    <a:lnTo>
                      <a:pt x="807" y="749"/>
                    </a:lnTo>
                    <a:lnTo>
                      <a:pt x="845" y="736"/>
                    </a:lnTo>
                    <a:lnTo>
                      <a:pt x="884" y="724"/>
                    </a:lnTo>
                    <a:lnTo>
                      <a:pt x="923" y="715"/>
                    </a:lnTo>
                    <a:lnTo>
                      <a:pt x="961" y="706"/>
                    </a:lnTo>
                    <a:lnTo>
                      <a:pt x="998" y="698"/>
                    </a:lnTo>
                    <a:lnTo>
                      <a:pt x="1035" y="692"/>
                    </a:lnTo>
                    <a:lnTo>
                      <a:pt x="1072" y="687"/>
                    </a:lnTo>
                    <a:lnTo>
                      <a:pt x="1108" y="683"/>
                    </a:lnTo>
                    <a:lnTo>
                      <a:pt x="1143" y="680"/>
                    </a:lnTo>
                    <a:lnTo>
                      <a:pt x="1176" y="678"/>
                    </a:lnTo>
                    <a:lnTo>
                      <a:pt x="1208" y="675"/>
                    </a:lnTo>
                    <a:lnTo>
                      <a:pt x="1238" y="674"/>
                    </a:lnTo>
                    <a:lnTo>
                      <a:pt x="1220" y="752"/>
                    </a:lnTo>
                    <a:lnTo>
                      <a:pt x="1217" y="778"/>
                    </a:lnTo>
                    <a:lnTo>
                      <a:pt x="1219" y="803"/>
                    </a:lnTo>
                    <a:lnTo>
                      <a:pt x="1224" y="821"/>
                    </a:lnTo>
                    <a:lnTo>
                      <a:pt x="1226" y="828"/>
                    </a:lnTo>
                    <a:lnTo>
                      <a:pt x="1317" y="1035"/>
                    </a:lnTo>
                    <a:lnTo>
                      <a:pt x="1317" y="1053"/>
                    </a:lnTo>
                    <a:lnTo>
                      <a:pt x="1305" y="1066"/>
                    </a:lnTo>
                    <a:lnTo>
                      <a:pt x="1206" y="1357"/>
                    </a:lnTo>
                    <a:lnTo>
                      <a:pt x="1220" y="1361"/>
                    </a:lnTo>
                    <a:lnTo>
                      <a:pt x="1217" y="1385"/>
                    </a:lnTo>
                    <a:lnTo>
                      <a:pt x="1190" y="1386"/>
                    </a:lnTo>
                    <a:lnTo>
                      <a:pt x="755" y="1403"/>
                    </a:lnTo>
                    <a:lnTo>
                      <a:pt x="634" y="1397"/>
                    </a:lnTo>
                    <a:lnTo>
                      <a:pt x="518" y="1416"/>
                    </a:lnTo>
                    <a:lnTo>
                      <a:pt x="396" y="1422"/>
                    </a:lnTo>
                    <a:lnTo>
                      <a:pt x="129" y="1422"/>
                    </a:lnTo>
                    <a:lnTo>
                      <a:pt x="136" y="1422"/>
                    </a:lnTo>
                    <a:lnTo>
                      <a:pt x="148" y="1423"/>
                    </a:lnTo>
                    <a:lnTo>
                      <a:pt x="151" y="1426"/>
                    </a:lnTo>
                    <a:lnTo>
                      <a:pt x="134" y="1427"/>
                    </a:lnTo>
                    <a:lnTo>
                      <a:pt x="118" y="1429"/>
                    </a:lnTo>
                    <a:lnTo>
                      <a:pt x="104" y="1434"/>
                    </a:lnTo>
                    <a:lnTo>
                      <a:pt x="90" y="1439"/>
                    </a:lnTo>
                    <a:lnTo>
                      <a:pt x="76" y="1446"/>
                    </a:lnTo>
                    <a:lnTo>
                      <a:pt x="65" y="1453"/>
                    </a:lnTo>
                    <a:lnTo>
                      <a:pt x="56" y="1459"/>
                    </a:lnTo>
                    <a:lnTo>
                      <a:pt x="51" y="1463"/>
                    </a:lnTo>
                    <a:lnTo>
                      <a:pt x="49" y="1464"/>
                    </a:lnTo>
                    <a:lnTo>
                      <a:pt x="53" y="1460"/>
                    </a:lnTo>
                    <a:lnTo>
                      <a:pt x="58" y="1453"/>
                    </a:lnTo>
                    <a:lnTo>
                      <a:pt x="44" y="1469"/>
                    </a:lnTo>
                    <a:lnTo>
                      <a:pt x="37" y="1482"/>
                    </a:lnTo>
                    <a:lnTo>
                      <a:pt x="41" y="1492"/>
                    </a:lnTo>
                    <a:lnTo>
                      <a:pt x="51" y="1500"/>
                    </a:lnTo>
                    <a:lnTo>
                      <a:pt x="65" y="1507"/>
                    </a:lnTo>
                    <a:lnTo>
                      <a:pt x="81" y="1511"/>
                    </a:lnTo>
                    <a:lnTo>
                      <a:pt x="97" y="1515"/>
                    </a:lnTo>
                    <a:lnTo>
                      <a:pt x="107" y="1517"/>
                    </a:lnTo>
                    <a:lnTo>
                      <a:pt x="111" y="1517"/>
                    </a:lnTo>
                    <a:lnTo>
                      <a:pt x="111" y="1534"/>
                    </a:lnTo>
                    <a:lnTo>
                      <a:pt x="477" y="1537"/>
                    </a:lnTo>
                    <a:lnTo>
                      <a:pt x="470" y="1551"/>
                    </a:lnTo>
                    <a:lnTo>
                      <a:pt x="599" y="1543"/>
                    </a:lnTo>
                    <a:lnTo>
                      <a:pt x="696" y="1525"/>
                    </a:lnTo>
                    <a:lnTo>
                      <a:pt x="1072" y="1516"/>
                    </a:lnTo>
                    <a:lnTo>
                      <a:pt x="1085" y="1513"/>
                    </a:lnTo>
                    <a:lnTo>
                      <a:pt x="1104" y="1511"/>
                    </a:lnTo>
                    <a:lnTo>
                      <a:pt x="1131" y="1509"/>
                    </a:lnTo>
                    <a:lnTo>
                      <a:pt x="1164" y="1507"/>
                    </a:lnTo>
                    <a:lnTo>
                      <a:pt x="1201" y="1504"/>
                    </a:lnTo>
                    <a:lnTo>
                      <a:pt x="1243" y="1502"/>
                    </a:lnTo>
                    <a:lnTo>
                      <a:pt x="1287" y="1501"/>
                    </a:lnTo>
                    <a:lnTo>
                      <a:pt x="1335" y="1499"/>
                    </a:lnTo>
                    <a:lnTo>
                      <a:pt x="1342" y="14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79" name="Freeform 79"/>
              <p:cNvSpPr>
                <a:spLocks/>
              </p:cNvSpPr>
              <p:nvPr/>
            </p:nvSpPr>
            <p:spPr bwMode="auto">
              <a:xfrm>
                <a:off x="3682" y="2942"/>
                <a:ext cx="7" cy="2"/>
              </a:xfrm>
              <a:custGeom>
                <a:avLst/>
                <a:gdLst>
                  <a:gd name="T0" fmla="*/ 0 w 12"/>
                  <a:gd name="T1" fmla="*/ 0 h 4"/>
                  <a:gd name="T2" fmla="*/ 7 w 12"/>
                  <a:gd name="T3" fmla="*/ 2 h 4"/>
                  <a:gd name="T4" fmla="*/ 7 w 12"/>
                  <a:gd name="T5" fmla="*/ 2 h 4"/>
                  <a:gd name="T6" fmla="*/ 5 w 12"/>
                  <a:gd name="T7" fmla="*/ 2 h 4"/>
                  <a:gd name="T8" fmla="*/ 4 w 12"/>
                  <a:gd name="T9" fmla="*/ 1 h 4"/>
                  <a:gd name="T10" fmla="*/ 2 w 12"/>
                  <a:gd name="T11" fmla="*/ 1 h 4"/>
                  <a:gd name="T12" fmla="*/ 0 w 12"/>
                  <a:gd name="T13" fmla="*/ 0 h 4"/>
                  <a:gd name="T14" fmla="*/ 0 w 12"/>
                  <a:gd name="T15" fmla="*/ 0 h 4"/>
                  <a:gd name="T16" fmla="*/ 0 w 12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4"/>
                  <a:gd name="T29" fmla="*/ 12 w 12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4">
                    <a:moveTo>
                      <a:pt x="0" y="0"/>
                    </a:moveTo>
                    <a:lnTo>
                      <a:pt x="12" y="4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0" name="Freeform 80"/>
              <p:cNvSpPr>
                <a:spLocks/>
              </p:cNvSpPr>
              <p:nvPr/>
            </p:nvSpPr>
            <p:spPr bwMode="auto">
              <a:xfrm>
                <a:off x="3689" y="2958"/>
                <a:ext cx="4" cy="1"/>
              </a:xfrm>
              <a:custGeom>
                <a:avLst/>
                <a:gdLst>
                  <a:gd name="T0" fmla="*/ 0 w 7"/>
                  <a:gd name="T1" fmla="*/ 0 h 2"/>
                  <a:gd name="T2" fmla="*/ 4 w 7"/>
                  <a:gd name="T3" fmla="*/ 1 h 2"/>
                  <a:gd name="T4" fmla="*/ 4 w 7"/>
                  <a:gd name="T5" fmla="*/ 1 h 2"/>
                  <a:gd name="T6" fmla="*/ 3 w 7"/>
                  <a:gd name="T7" fmla="*/ 1 h 2"/>
                  <a:gd name="T8" fmla="*/ 2 w 7"/>
                  <a:gd name="T9" fmla="*/ 1 h 2"/>
                  <a:gd name="T10" fmla="*/ 1 w 7"/>
                  <a:gd name="T11" fmla="*/ 1 h 2"/>
                  <a:gd name="T12" fmla="*/ 0 w 7"/>
                  <a:gd name="T13" fmla="*/ 0 h 2"/>
                  <a:gd name="T14" fmla="*/ 0 w 7"/>
                  <a:gd name="T15" fmla="*/ 0 h 2"/>
                  <a:gd name="T16" fmla="*/ 0 w 7"/>
                  <a:gd name="T17" fmla="*/ 0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2"/>
                  <a:gd name="T29" fmla="*/ 7 w 7"/>
                  <a:gd name="T30" fmla="*/ 2 h 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2">
                    <a:moveTo>
                      <a:pt x="0" y="0"/>
                    </a:moveTo>
                    <a:lnTo>
                      <a:pt x="7" y="2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1" name="Freeform 81"/>
              <p:cNvSpPr>
                <a:spLocks/>
              </p:cNvSpPr>
              <p:nvPr/>
            </p:nvSpPr>
            <p:spPr bwMode="auto">
              <a:xfrm>
                <a:off x="3044" y="2639"/>
                <a:ext cx="168" cy="59"/>
              </a:xfrm>
              <a:custGeom>
                <a:avLst/>
                <a:gdLst>
                  <a:gd name="T0" fmla="*/ 141 w 336"/>
                  <a:gd name="T1" fmla="*/ 0 h 120"/>
                  <a:gd name="T2" fmla="*/ 168 w 336"/>
                  <a:gd name="T3" fmla="*/ 2 h 120"/>
                  <a:gd name="T4" fmla="*/ 168 w 336"/>
                  <a:gd name="T5" fmla="*/ 2 h 120"/>
                  <a:gd name="T6" fmla="*/ 168 w 336"/>
                  <a:gd name="T7" fmla="*/ 3 h 120"/>
                  <a:gd name="T8" fmla="*/ 168 w 336"/>
                  <a:gd name="T9" fmla="*/ 3 h 120"/>
                  <a:gd name="T10" fmla="*/ 167 w 336"/>
                  <a:gd name="T11" fmla="*/ 5 h 120"/>
                  <a:gd name="T12" fmla="*/ 164 w 336"/>
                  <a:gd name="T13" fmla="*/ 7 h 120"/>
                  <a:gd name="T14" fmla="*/ 161 w 336"/>
                  <a:gd name="T15" fmla="*/ 10 h 120"/>
                  <a:gd name="T16" fmla="*/ 155 w 336"/>
                  <a:gd name="T17" fmla="*/ 12 h 120"/>
                  <a:gd name="T18" fmla="*/ 147 w 336"/>
                  <a:gd name="T19" fmla="*/ 16 h 120"/>
                  <a:gd name="T20" fmla="*/ 138 w 336"/>
                  <a:gd name="T21" fmla="*/ 19 h 120"/>
                  <a:gd name="T22" fmla="*/ 133 w 336"/>
                  <a:gd name="T23" fmla="*/ 21 h 120"/>
                  <a:gd name="T24" fmla="*/ 121 w 336"/>
                  <a:gd name="T25" fmla="*/ 26 h 120"/>
                  <a:gd name="T26" fmla="*/ 103 w 336"/>
                  <a:gd name="T27" fmla="*/ 31 h 120"/>
                  <a:gd name="T28" fmla="*/ 82 w 336"/>
                  <a:gd name="T29" fmla="*/ 38 h 120"/>
                  <a:gd name="T30" fmla="*/ 58 w 336"/>
                  <a:gd name="T31" fmla="*/ 46 h 120"/>
                  <a:gd name="T32" fmla="*/ 36 w 336"/>
                  <a:gd name="T33" fmla="*/ 52 h 120"/>
                  <a:gd name="T34" fmla="*/ 16 w 336"/>
                  <a:gd name="T35" fmla="*/ 57 h 120"/>
                  <a:gd name="T36" fmla="*/ 0 w 336"/>
                  <a:gd name="T37" fmla="*/ 59 h 120"/>
                  <a:gd name="T38" fmla="*/ 2 w 336"/>
                  <a:gd name="T39" fmla="*/ 59 h 120"/>
                  <a:gd name="T40" fmla="*/ 6 w 336"/>
                  <a:gd name="T41" fmla="*/ 58 h 120"/>
                  <a:gd name="T42" fmla="*/ 12 w 336"/>
                  <a:gd name="T43" fmla="*/ 56 h 120"/>
                  <a:gd name="T44" fmla="*/ 21 w 336"/>
                  <a:gd name="T45" fmla="*/ 53 h 120"/>
                  <a:gd name="T46" fmla="*/ 30 w 336"/>
                  <a:gd name="T47" fmla="*/ 50 h 120"/>
                  <a:gd name="T48" fmla="*/ 42 w 336"/>
                  <a:gd name="T49" fmla="*/ 46 h 120"/>
                  <a:gd name="T50" fmla="*/ 53 w 336"/>
                  <a:gd name="T51" fmla="*/ 42 h 120"/>
                  <a:gd name="T52" fmla="*/ 66 w 336"/>
                  <a:gd name="T53" fmla="*/ 38 h 120"/>
                  <a:gd name="T54" fmla="*/ 79 w 336"/>
                  <a:gd name="T55" fmla="*/ 34 h 120"/>
                  <a:gd name="T56" fmla="*/ 91 w 336"/>
                  <a:gd name="T57" fmla="*/ 30 h 120"/>
                  <a:gd name="T58" fmla="*/ 103 w 336"/>
                  <a:gd name="T59" fmla="*/ 25 h 120"/>
                  <a:gd name="T60" fmla="*/ 115 w 336"/>
                  <a:gd name="T61" fmla="*/ 20 h 120"/>
                  <a:gd name="T62" fmla="*/ 124 w 336"/>
                  <a:gd name="T63" fmla="*/ 16 h 120"/>
                  <a:gd name="T64" fmla="*/ 132 w 336"/>
                  <a:gd name="T65" fmla="*/ 12 h 120"/>
                  <a:gd name="T66" fmla="*/ 139 w 336"/>
                  <a:gd name="T67" fmla="*/ 8 h 120"/>
                  <a:gd name="T68" fmla="*/ 143 w 336"/>
                  <a:gd name="T69" fmla="*/ 5 h 120"/>
                  <a:gd name="T70" fmla="*/ 143 w 336"/>
                  <a:gd name="T71" fmla="*/ 5 h 120"/>
                  <a:gd name="T72" fmla="*/ 141 w 336"/>
                  <a:gd name="T73" fmla="*/ 0 h 120"/>
                  <a:gd name="T74" fmla="*/ 141 w 336"/>
                  <a:gd name="T75" fmla="*/ 0 h 1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36"/>
                  <a:gd name="T115" fmla="*/ 0 h 120"/>
                  <a:gd name="T116" fmla="*/ 336 w 336"/>
                  <a:gd name="T117" fmla="*/ 120 h 12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36" h="120">
                    <a:moveTo>
                      <a:pt x="282" y="0"/>
                    </a:moveTo>
                    <a:lnTo>
                      <a:pt x="336" y="5"/>
                    </a:lnTo>
                    <a:lnTo>
                      <a:pt x="336" y="6"/>
                    </a:lnTo>
                    <a:lnTo>
                      <a:pt x="335" y="7"/>
                    </a:lnTo>
                    <a:lnTo>
                      <a:pt x="333" y="11"/>
                    </a:lnTo>
                    <a:lnTo>
                      <a:pt x="328" y="15"/>
                    </a:lnTo>
                    <a:lnTo>
                      <a:pt x="321" y="20"/>
                    </a:lnTo>
                    <a:lnTo>
                      <a:pt x="310" y="25"/>
                    </a:lnTo>
                    <a:lnTo>
                      <a:pt x="294" y="32"/>
                    </a:lnTo>
                    <a:lnTo>
                      <a:pt x="275" y="39"/>
                    </a:lnTo>
                    <a:lnTo>
                      <a:pt x="266" y="43"/>
                    </a:lnTo>
                    <a:lnTo>
                      <a:pt x="241" y="52"/>
                    </a:lnTo>
                    <a:lnTo>
                      <a:pt x="206" y="63"/>
                    </a:lnTo>
                    <a:lnTo>
                      <a:pt x="164" y="78"/>
                    </a:lnTo>
                    <a:lnTo>
                      <a:pt x="116" y="93"/>
                    </a:lnTo>
                    <a:lnTo>
                      <a:pt x="72" y="105"/>
                    </a:lnTo>
                    <a:lnTo>
                      <a:pt x="32" y="115"/>
                    </a:lnTo>
                    <a:lnTo>
                      <a:pt x="0" y="120"/>
                    </a:lnTo>
                    <a:lnTo>
                      <a:pt x="4" y="119"/>
                    </a:lnTo>
                    <a:lnTo>
                      <a:pt x="11" y="117"/>
                    </a:lnTo>
                    <a:lnTo>
                      <a:pt x="23" y="113"/>
                    </a:lnTo>
                    <a:lnTo>
                      <a:pt x="41" y="107"/>
                    </a:lnTo>
                    <a:lnTo>
                      <a:pt x="60" y="102"/>
                    </a:lnTo>
                    <a:lnTo>
                      <a:pt x="83" y="94"/>
                    </a:lnTo>
                    <a:lnTo>
                      <a:pt x="106" y="86"/>
                    </a:lnTo>
                    <a:lnTo>
                      <a:pt x="132" y="78"/>
                    </a:lnTo>
                    <a:lnTo>
                      <a:pt x="157" y="69"/>
                    </a:lnTo>
                    <a:lnTo>
                      <a:pt x="182" y="60"/>
                    </a:lnTo>
                    <a:lnTo>
                      <a:pt x="206" y="50"/>
                    </a:lnTo>
                    <a:lnTo>
                      <a:pt x="229" y="41"/>
                    </a:lnTo>
                    <a:lnTo>
                      <a:pt x="248" y="33"/>
                    </a:lnTo>
                    <a:lnTo>
                      <a:pt x="264" y="24"/>
                    </a:lnTo>
                    <a:lnTo>
                      <a:pt x="277" y="17"/>
                    </a:lnTo>
                    <a:lnTo>
                      <a:pt x="285" y="11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rgbClr val="E533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2" name="Freeform 82"/>
              <p:cNvSpPr>
                <a:spLocks/>
              </p:cNvSpPr>
              <p:nvPr/>
            </p:nvSpPr>
            <p:spPr bwMode="auto">
              <a:xfrm>
                <a:off x="3072" y="2619"/>
                <a:ext cx="109" cy="54"/>
              </a:xfrm>
              <a:custGeom>
                <a:avLst/>
                <a:gdLst>
                  <a:gd name="T0" fmla="*/ 109 w 217"/>
                  <a:gd name="T1" fmla="*/ 23 h 109"/>
                  <a:gd name="T2" fmla="*/ 94 w 217"/>
                  <a:gd name="T3" fmla="*/ 31 h 109"/>
                  <a:gd name="T4" fmla="*/ 94 w 217"/>
                  <a:gd name="T5" fmla="*/ 31 h 109"/>
                  <a:gd name="T6" fmla="*/ 93 w 217"/>
                  <a:gd name="T7" fmla="*/ 30 h 109"/>
                  <a:gd name="T8" fmla="*/ 90 w 217"/>
                  <a:gd name="T9" fmla="*/ 27 h 109"/>
                  <a:gd name="T10" fmla="*/ 87 w 217"/>
                  <a:gd name="T11" fmla="*/ 23 h 109"/>
                  <a:gd name="T12" fmla="*/ 82 w 217"/>
                  <a:gd name="T13" fmla="*/ 19 h 109"/>
                  <a:gd name="T14" fmla="*/ 76 w 217"/>
                  <a:gd name="T15" fmla="*/ 14 h 109"/>
                  <a:gd name="T16" fmla="*/ 70 w 217"/>
                  <a:gd name="T17" fmla="*/ 11 h 109"/>
                  <a:gd name="T18" fmla="*/ 62 w 217"/>
                  <a:gd name="T19" fmla="*/ 8 h 109"/>
                  <a:gd name="T20" fmla="*/ 55 w 217"/>
                  <a:gd name="T21" fmla="*/ 7 h 109"/>
                  <a:gd name="T22" fmla="*/ 55 w 217"/>
                  <a:gd name="T23" fmla="*/ 7 h 109"/>
                  <a:gd name="T24" fmla="*/ 55 w 217"/>
                  <a:gd name="T25" fmla="*/ 14 h 109"/>
                  <a:gd name="T26" fmla="*/ 55 w 217"/>
                  <a:gd name="T27" fmla="*/ 14 h 109"/>
                  <a:gd name="T28" fmla="*/ 58 w 217"/>
                  <a:gd name="T29" fmla="*/ 17 h 109"/>
                  <a:gd name="T30" fmla="*/ 64 w 217"/>
                  <a:gd name="T31" fmla="*/ 22 h 109"/>
                  <a:gd name="T32" fmla="*/ 70 w 217"/>
                  <a:gd name="T33" fmla="*/ 29 h 109"/>
                  <a:gd name="T34" fmla="*/ 74 w 217"/>
                  <a:gd name="T35" fmla="*/ 37 h 109"/>
                  <a:gd name="T36" fmla="*/ 73 w 217"/>
                  <a:gd name="T37" fmla="*/ 37 h 109"/>
                  <a:gd name="T38" fmla="*/ 71 w 217"/>
                  <a:gd name="T39" fmla="*/ 38 h 109"/>
                  <a:gd name="T40" fmla="*/ 68 w 217"/>
                  <a:gd name="T41" fmla="*/ 40 h 109"/>
                  <a:gd name="T42" fmla="*/ 65 w 217"/>
                  <a:gd name="T43" fmla="*/ 42 h 109"/>
                  <a:gd name="T44" fmla="*/ 59 w 217"/>
                  <a:gd name="T45" fmla="*/ 44 h 109"/>
                  <a:gd name="T46" fmla="*/ 54 w 217"/>
                  <a:gd name="T47" fmla="*/ 46 h 109"/>
                  <a:gd name="T48" fmla="*/ 47 w 217"/>
                  <a:gd name="T49" fmla="*/ 48 h 109"/>
                  <a:gd name="T50" fmla="*/ 40 w 217"/>
                  <a:gd name="T51" fmla="*/ 48 h 109"/>
                  <a:gd name="T52" fmla="*/ 39 w 217"/>
                  <a:gd name="T53" fmla="*/ 44 h 109"/>
                  <a:gd name="T54" fmla="*/ 37 w 217"/>
                  <a:gd name="T55" fmla="*/ 34 h 109"/>
                  <a:gd name="T56" fmla="*/ 37 w 217"/>
                  <a:gd name="T57" fmla="*/ 22 h 109"/>
                  <a:gd name="T58" fmla="*/ 40 w 217"/>
                  <a:gd name="T59" fmla="*/ 10 h 109"/>
                  <a:gd name="T60" fmla="*/ 37 w 217"/>
                  <a:gd name="T61" fmla="*/ 13 h 109"/>
                  <a:gd name="T62" fmla="*/ 29 w 217"/>
                  <a:gd name="T63" fmla="*/ 22 h 109"/>
                  <a:gd name="T64" fmla="*/ 22 w 217"/>
                  <a:gd name="T65" fmla="*/ 36 h 109"/>
                  <a:gd name="T66" fmla="*/ 21 w 217"/>
                  <a:gd name="T67" fmla="*/ 54 h 109"/>
                  <a:gd name="T68" fmla="*/ 21 w 217"/>
                  <a:gd name="T69" fmla="*/ 54 h 109"/>
                  <a:gd name="T70" fmla="*/ 0 w 217"/>
                  <a:gd name="T71" fmla="*/ 53 h 109"/>
                  <a:gd name="T72" fmla="*/ 0 w 217"/>
                  <a:gd name="T73" fmla="*/ 53 h 109"/>
                  <a:gd name="T74" fmla="*/ 0 w 217"/>
                  <a:gd name="T75" fmla="*/ 51 h 109"/>
                  <a:gd name="T76" fmla="*/ 1 w 217"/>
                  <a:gd name="T77" fmla="*/ 47 h 109"/>
                  <a:gd name="T78" fmla="*/ 3 w 217"/>
                  <a:gd name="T79" fmla="*/ 41 h 109"/>
                  <a:gd name="T80" fmla="*/ 5 w 217"/>
                  <a:gd name="T81" fmla="*/ 34 h 109"/>
                  <a:gd name="T82" fmla="*/ 8 w 217"/>
                  <a:gd name="T83" fmla="*/ 27 h 109"/>
                  <a:gd name="T84" fmla="*/ 14 w 217"/>
                  <a:gd name="T85" fmla="*/ 19 h 109"/>
                  <a:gd name="T86" fmla="*/ 21 w 217"/>
                  <a:gd name="T87" fmla="*/ 14 h 109"/>
                  <a:gd name="T88" fmla="*/ 30 w 217"/>
                  <a:gd name="T89" fmla="*/ 10 h 109"/>
                  <a:gd name="T90" fmla="*/ 30 w 217"/>
                  <a:gd name="T91" fmla="*/ 10 h 109"/>
                  <a:gd name="T92" fmla="*/ 19 w 217"/>
                  <a:gd name="T93" fmla="*/ 7 h 109"/>
                  <a:gd name="T94" fmla="*/ 19 w 217"/>
                  <a:gd name="T95" fmla="*/ 7 h 109"/>
                  <a:gd name="T96" fmla="*/ 20 w 217"/>
                  <a:gd name="T97" fmla="*/ 6 h 109"/>
                  <a:gd name="T98" fmla="*/ 23 w 217"/>
                  <a:gd name="T99" fmla="*/ 5 h 109"/>
                  <a:gd name="T100" fmla="*/ 29 w 217"/>
                  <a:gd name="T101" fmla="*/ 4 h 109"/>
                  <a:gd name="T102" fmla="*/ 36 w 217"/>
                  <a:gd name="T103" fmla="*/ 2 h 109"/>
                  <a:gd name="T104" fmla="*/ 45 w 217"/>
                  <a:gd name="T105" fmla="*/ 1 h 109"/>
                  <a:gd name="T106" fmla="*/ 54 w 217"/>
                  <a:gd name="T107" fmla="*/ 0 h 109"/>
                  <a:gd name="T108" fmla="*/ 65 w 217"/>
                  <a:gd name="T109" fmla="*/ 0 h 109"/>
                  <a:gd name="T110" fmla="*/ 76 w 217"/>
                  <a:gd name="T111" fmla="*/ 0 h 109"/>
                  <a:gd name="T112" fmla="*/ 76 w 217"/>
                  <a:gd name="T113" fmla="*/ 0 h 109"/>
                  <a:gd name="T114" fmla="*/ 83 w 217"/>
                  <a:gd name="T115" fmla="*/ 1 h 109"/>
                  <a:gd name="T116" fmla="*/ 109 w 217"/>
                  <a:gd name="T117" fmla="*/ 23 h 109"/>
                  <a:gd name="T118" fmla="*/ 109 w 217"/>
                  <a:gd name="T119" fmla="*/ 23 h 10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17"/>
                  <a:gd name="T181" fmla="*/ 0 h 109"/>
                  <a:gd name="T182" fmla="*/ 217 w 217"/>
                  <a:gd name="T183" fmla="*/ 109 h 10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17" h="109">
                    <a:moveTo>
                      <a:pt x="217" y="47"/>
                    </a:moveTo>
                    <a:lnTo>
                      <a:pt x="187" y="62"/>
                    </a:lnTo>
                    <a:lnTo>
                      <a:pt x="185" y="60"/>
                    </a:lnTo>
                    <a:lnTo>
                      <a:pt x="180" y="54"/>
                    </a:lnTo>
                    <a:lnTo>
                      <a:pt x="173" y="47"/>
                    </a:lnTo>
                    <a:lnTo>
                      <a:pt x="164" y="38"/>
                    </a:lnTo>
                    <a:lnTo>
                      <a:pt x="152" y="29"/>
                    </a:lnTo>
                    <a:lnTo>
                      <a:pt x="140" y="22"/>
                    </a:lnTo>
                    <a:lnTo>
                      <a:pt x="124" y="17"/>
                    </a:lnTo>
                    <a:lnTo>
                      <a:pt x="110" y="14"/>
                    </a:lnTo>
                    <a:lnTo>
                      <a:pt x="110" y="29"/>
                    </a:lnTo>
                    <a:lnTo>
                      <a:pt x="115" y="34"/>
                    </a:lnTo>
                    <a:lnTo>
                      <a:pt x="127" y="44"/>
                    </a:lnTo>
                    <a:lnTo>
                      <a:pt x="140" y="59"/>
                    </a:lnTo>
                    <a:lnTo>
                      <a:pt x="147" y="74"/>
                    </a:lnTo>
                    <a:lnTo>
                      <a:pt x="145" y="75"/>
                    </a:lnTo>
                    <a:lnTo>
                      <a:pt x="141" y="77"/>
                    </a:lnTo>
                    <a:lnTo>
                      <a:pt x="136" y="80"/>
                    </a:lnTo>
                    <a:lnTo>
                      <a:pt x="129" y="85"/>
                    </a:lnTo>
                    <a:lnTo>
                      <a:pt x="118" y="88"/>
                    </a:lnTo>
                    <a:lnTo>
                      <a:pt x="108" y="93"/>
                    </a:lnTo>
                    <a:lnTo>
                      <a:pt x="94" y="96"/>
                    </a:lnTo>
                    <a:lnTo>
                      <a:pt x="80" y="97"/>
                    </a:lnTo>
                    <a:lnTo>
                      <a:pt x="78" y="89"/>
                    </a:lnTo>
                    <a:lnTo>
                      <a:pt x="74" y="69"/>
                    </a:lnTo>
                    <a:lnTo>
                      <a:pt x="73" y="44"/>
                    </a:lnTo>
                    <a:lnTo>
                      <a:pt x="80" y="20"/>
                    </a:lnTo>
                    <a:lnTo>
                      <a:pt x="73" y="27"/>
                    </a:lnTo>
                    <a:lnTo>
                      <a:pt x="57" y="44"/>
                    </a:lnTo>
                    <a:lnTo>
                      <a:pt x="43" y="72"/>
                    </a:lnTo>
                    <a:lnTo>
                      <a:pt x="41" y="109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2" y="95"/>
                    </a:lnTo>
                    <a:lnTo>
                      <a:pt x="6" y="83"/>
                    </a:lnTo>
                    <a:lnTo>
                      <a:pt x="9" y="69"/>
                    </a:lnTo>
                    <a:lnTo>
                      <a:pt x="16" y="54"/>
                    </a:lnTo>
                    <a:lnTo>
                      <a:pt x="27" y="39"/>
                    </a:lnTo>
                    <a:lnTo>
                      <a:pt x="41" y="28"/>
                    </a:lnTo>
                    <a:lnTo>
                      <a:pt x="59" y="21"/>
                    </a:lnTo>
                    <a:lnTo>
                      <a:pt x="37" y="14"/>
                    </a:lnTo>
                    <a:lnTo>
                      <a:pt x="39" y="13"/>
                    </a:lnTo>
                    <a:lnTo>
                      <a:pt x="46" y="11"/>
                    </a:lnTo>
                    <a:lnTo>
                      <a:pt x="57" y="9"/>
                    </a:lnTo>
                    <a:lnTo>
                      <a:pt x="71" y="5"/>
                    </a:lnTo>
                    <a:lnTo>
                      <a:pt x="89" y="3"/>
                    </a:lnTo>
                    <a:lnTo>
                      <a:pt x="108" y="1"/>
                    </a:lnTo>
                    <a:lnTo>
                      <a:pt x="129" y="0"/>
                    </a:lnTo>
                    <a:lnTo>
                      <a:pt x="152" y="1"/>
                    </a:lnTo>
                    <a:lnTo>
                      <a:pt x="166" y="2"/>
                    </a:lnTo>
                    <a:lnTo>
                      <a:pt x="217" y="47"/>
                    </a:lnTo>
                    <a:close/>
                  </a:path>
                </a:pathLst>
              </a:custGeom>
              <a:solidFill>
                <a:srgbClr val="E533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3" name="Freeform 83"/>
              <p:cNvSpPr>
                <a:spLocks/>
              </p:cNvSpPr>
              <p:nvPr/>
            </p:nvSpPr>
            <p:spPr bwMode="auto">
              <a:xfrm>
                <a:off x="3117" y="2681"/>
                <a:ext cx="57" cy="38"/>
              </a:xfrm>
              <a:custGeom>
                <a:avLst/>
                <a:gdLst>
                  <a:gd name="T0" fmla="*/ 1 w 115"/>
                  <a:gd name="T1" fmla="*/ 17 h 75"/>
                  <a:gd name="T2" fmla="*/ 0 w 115"/>
                  <a:gd name="T3" fmla="*/ 19 h 75"/>
                  <a:gd name="T4" fmla="*/ 0 w 115"/>
                  <a:gd name="T5" fmla="*/ 23 h 75"/>
                  <a:gd name="T6" fmla="*/ 3 w 115"/>
                  <a:gd name="T7" fmla="*/ 28 h 75"/>
                  <a:gd name="T8" fmla="*/ 10 w 115"/>
                  <a:gd name="T9" fmla="*/ 32 h 75"/>
                  <a:gd name="T10" fmla="*/ 10 w 115"/>
                  <a:gd name="T11" fmla="*/ 32 h 75"/>
                  <a:gd name="T12" fmla="*/ 42 w 115"/>
                  <a:gd name="T13" fmla="*/ 38 h 75"/>
                  <a:gd name="T14" fmla="*/ 50 w 115"/>
                  <a:gd name="T15" fmla="*/ 18 h 75"/>
                  <a:gd name="T16" fmla="*/ 57 w 115"/>
                  <a:gd name="T17" fmla="*/ 12 h 75"/>
                  <a:gd name="T18" fmla="*/ 57 w 115"/>
                  <a:gd name="T19" fmla="*/ 2 h 75"/>
                  <a:gd name="T20" fmla="*/ 47 w 115"/>
                  <a:gd name="T21" fmla="*/ 0 h 75"/>
                  <a:gd name="T22" fmla="*/ 47 w 115"/>
                  <a:gd name="T23" fmla="*/ 4 h 75"/>
                  <a:gd name="T24" fmla="*/ 47 w 115"/>
                  <a:gd name="T25" fmla="*/ 4 h 75"/>
                  <a:gd name="T26" fmla="*/ 44 w 115"/>
                  <a:gd name="T27" fmla="*/ 4 h 75"/>
                  <a:gd name="T28" fmla="*/ 39 w 115"/>
                  <a:gd name="T29" fmla="*/ 4 h 75"/>
                  <a:gd name="T30" fmla="*/ 32 w 115"/>
                  <a:gd name="T31" fmla="*/ 5 h 75"/>
                  <a:gd name="T32" fmla="*/ 28 w 115"/>
                  <a:gd name="T33" fmla="*/ 6 h 75"/>
                  <a:gd name="T34" fmla="*/ 28 w 115"/>
                  <a:gd name="T35" fmla="*/ 6 h 75"/>
                  <a:gd name="T36" fmla="*/ 24 w 115"/>
                  <a:gd name="T37" fmla="*/ 12 h 75"/>
                  <a:gd name="T38" fmla="*/ 1 w 115"/>
                  <a:gd name="T39" fmla="*/ 17 h 75"/>
                  <a:gd name="T40" fmla="*/ 1 w 115"/>
                  <a:gd name="T41" fmla="*/ 17 h 7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5"/>
                  <a:gd name="T64" fmla="*/ 0 h 75"/>
                  <a:gd name="T65" fmla="*/ 115 w 115"/>
                  <a:gd name="T66" fmla="*/ 75 h 7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5" h="75">
                    <a:moveTo>
                      <a:pt x="2" y="34"/>
                    </a:moveTo>
                    <a:lnTo>
                      <a:pt x="0" y="37"/>
                    </a:lnTo>
                    <a:lnTo>
                      <a:pt x="0" y="45"/>
                    </a:lnTo>
                    <a:lnTo>
                      <a:pt x="6" y="56"/>
                    </a:lnTo>
                    <a:lnTo>
                      <a:pt x="21" y="64"/>
                    </a:lnTo>
                    <a:lnTo>
                      <a:pt x="85" y="75"/>
                    </a:lnTo>
                    <a:lnTo>
                      <a:pt x="101" y="35"/>
                    </a:lnTo>
                    <a:lnTo>
                      <a:pt x="115" y="23"/>
                    </a:lnTo>
                    <a:lnTo>
                      <a:pt x="115" y="3"/>
                    </a:lnTo>
                    <a:lnTo>
                      <a:pt x="95" y="0"/>
                    </a:lnTo>
                    <a:lnTo>
                      <a:pt x="94" y="8"/>
                    </a:lnTo>
                    <a:lnTo>
                      <a:pt x="88" y="8"/>
                    </a:lnTo>
                    <a:lnTo>
                      <a:pt x="78" y="8"/>
                    </a:lnTo>
                    <a:lnTo>
                      <a:pt x="65" y="10"/>
                    </a:lnTo>
                    <a:lnTo>
                      <a:pt x="57" y="12"/>
                    </a:lnTo>
                    <a:lnTo>
                      <a:pt x="48" y="24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4" name="Freeform 84"/>
              <p:cNvSpPr>
                <a:spLocks/>
              </p:cNvSpPr>
              <p:nvPr/>
            </p:nvSpPr>
            <p:spPr bwMode="auto">
              <a:xfrm>
                <a:off x="3091" y="2720"/>
                <a:ext cx="45" cy="41"/>
              </a:xfrm>
              <a:custGeom>
                <a:avLst/>
                <a:gdLst>
                  <a:gd name="T0" fmla="*/ 10 w 90"/>
                  <a:gd name="T1" fmla="*/ 0 h 83"/>
                  <a:gd name="T2" fmla="*/ 11 w 90"/>
                  <a:gd name="T3" fmla="*/ 0 h 83"/>
                  <a:gd name="T4" fmla="*/ 15 w 90"/>
                  <a:gd name="T5" fmla="*/ 2 h 83"/>
                  <a:gd name="T6" fmla="*/ 20 w 90"/>
                  <a:gd name="T7" fmla="*/ 4 h 83"/>
                  <a:gd name="T8" fmla="*/ 25 w 90"/>
                  <a:gd name="T9" fmla="*/ 7 h 83"/>
                  <a:gd name="T10" fmla="*/ 31 w 90"/>
                  <a:gd name="T11" fmla="*/ 10 h 83"/>
                  <a:gd name="T12" fmla="*/ 37 w 90"/>
                  <a:gd name="T13" fmla="*/ 13 h 83"/>
                  <a:gd name="T14" fmla="*/ 42 w 90"/>
                  <a:gd name="T15" fmla="*/ 17 h 83"/>
                  <a:gd name="T16" fmla="*/ 45 w 90"/>
                  <a:gd name="T17" fmla="*/ 21 h 83"/>
                  <a:gd name="T18" fmla="*/ 45 w 90"/>
                  <a:gd name="T19" fmla="*/ 23 h 83"/>
                  <a:gd name="T20" fmla="*/ 42 w 90"/>
                  <a:gd name="T21" fmla="*/ 29 h 83"/>
                  <a:gd name="T22" fmla="*/ 37 w 90"/>
                  <a:gd name="T23" fmla="*/ 36 h 83"/>
                  <a:gd name="T24" fmla="*/ 32 w 90"/>
                  <a:gd name="T25" fmla="*/ 41 h 83"/>
                  <a:gd name="T26" fmla="*/ 32 w 90"/>
                  <a:gd name="T27" fmla="*/ 41 h 83"/>
                  <a:gd name="T28" fmla="*/ 9 w 90"/>
                  <a:gd name="T29" fmla="*/ 12 h 83"/>
                  <a:gd name="T30" fmla="*/ 0 w 90"/>
                  <a:gd name="T31" fmla="*/ 7 h 83"/>
                  <a:gd name="T32" fmla="*/ 15 w 90"/>
                  <a:gd name="T33" fmla="*/ 11 h 83"/>
                  <a:gd name="T34" fmla="*/ 6 w 90"/>
                  <a:gd name="T35" fmla="*/ 5 h 83"/>
                  <a:gd name="T36" fmla="*/ 15 w 90"/>
                  <a:gd name="T37" fmla="*/ 7 h 83"/>
                  <a:gd name="T38" fmla="*/ 10 w 90"/>
                  <a:gd name="T39" fmla="*/ 0 h 83"/>
                  <a:gd name="T40" fmla="*/ 10 w 90"/>
                  <a:gd name="T41" fmla="*/ 0 h 8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0"/>
                  <a:gd name="T64" fmla="*/ 0 h 83"/>
                  <a:gd name="T65" fmla="*/ 90 w 90"/>
                  <a:gd name="T66" fmla="*/ 83 h 8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0" h="83">
                    <a:moveTo>
                      <a:pt x="20" y="0"/>
                    </a:moveTo>
                    <a:lnTo>
                      <a:pt x="22" y="1"/>
                    </a:lnTo>
                    <a:lnTo>
                      <a:pt x="29" y="5"/>
                    </a:lnTo>
                    <a:lnTo>
                      <a:pt x="39" y="8"/>
                    </a:lnTo>
                    <a:lnTo>
                      <a:pt x="50" y="14"/>
                    </a:lnTo>
                    <a:lnTo>
                      <a:pt x="62" y="21"/>
                    </a:lnTo>
                    <a:lnTo>
                      <a:pt x="73" y="27"/>
                    </a:lnTo>
                    <a:lnTo>
                      <a:pt x="83" y="35"/>
                    </a:lnTo>
                    <a:lnTo>
                      <a:pt x="90" y="42"/>
                    </a:lnTo>
                    <a:lnTo>
                      <a:pt x="89" y="47"/>
                    </a:lnTo>
                    <a:lnTo>
                      <a:pt x="83" y="59"/>
                    </a:lnTo>
                    <a:lnTo>
                      <a:pt x="74" y="73"/>
                    </a:lnTo>
                    <a:lnTo>
                      <a:pt x="64" y="83"/>
                    </a:lnTo>
                    <a:lnTo>
                      <a:pt x="18" y="24"/>
                    </a:lnTo>
                    <a:lnTo>
                      <a:pt x="0" y="15"/>
                    </a:lnTo>
                    <a:lnTo>
                      <a:pt x="29" y="22"/>
                    </a:lnTo>
                    <a:lnTo>
                      <a:pt x="11" y="10"/>
                    </a:lnTo>
                    <a:lnTo>
                      <a:pt x="30" y="1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5" name="Freeform 85"/>
              <p:cNvSpPr>
                <a:spLocks/>
              </p:cNvSpPr>
              <p:nvPr/>
            </p:nvSpPr>
            <p:spPr bwMode="auto">
              <a:xfrm>
                <a:off x="3017" y="2740"/>
                <a:ext cx="159" cy="173"/>
              </a:xfrm>
              <a:custGeom>
                <a:avLst/>
                <a:gdLst>
                  <a:gd name="T0" fmla="*/ 80 w 318"/>
                  <a:gd name="T1" fmla="*/ 1 h 346"/>
                  <a:gd name="T2" fmla="*/ 88 w 318"/>
                  <a:gd name="T3" fmla="*/ 9 h 346"/>
                  <a:gd name="T4" fmla="*/ 98 w 318"/>
                  <a:gd name="T5" fmla="*/ 20 h 346"/>
                  <a:gd name="T6" fmla="*/ 106 w 318"/>
                  <a:gd name="T7" fmla="*/ 33 h 346"/>
                  <a:gd name="T8" fmla="*/ 107 w 318"/>
                  <a:gd name="T9" fmla="*/ 40 h 346"/>
                  <a:gd name="T10" fmla="*/ 89 w 318"/>
                  <a:gd name="T11" fmla="*/ 126 h 346"/>
                  <a:gd name="T12" fmla="*/ 90 w 318"/>
                  <a:gd name="T13" fmla="*/ 120 h 346"/>
                  <a:gd name="T14" fmla="*/ 92 w 318"/>
                  <a:gd name="T15" fmla="*/ 91 h 346"/>
                  <a:gd name="T16" fmla="*/ 95 w 318"/>
                  <a:gd name="T17" fmla="*/ 82 h 346"/>
                  <a:gd name="T18" fmla="*/ 84 w 318"/>
                  <a:gd name="T19" fmla="*/ 96 h 346"/>
                  <a:gd name="T20" fmla="*/ 83 w 318"/>
                  <a:gd name="T21" fmla="*/ 94 h 346"/>
                  <a:gd name="T22" fmla="*/ 80 w 318"/>
                  <a:gd name="T23" fmla="*/ 80 h 346"/>
                  <a:gd name="T24" fmla="*/ 81 w 318"/>
                  <a:gd name="T25" fmla="*/ 73 h 346"/>
                  <a:gd name="T26" fmla="*/ 72 w 318"/>
                  <a:gd name="T27" fmla="*/ 70 h 346"/>
                  <a:gd name="T28" fmla="*/ 70 w 318"/>
                  <a:gd name="T29" fmla="*/ 68 h 346"/>
                  <a:gd name="T30" fmla="*/ 69 w 318"/>
                  <a:gd name="T31" fmla="*/ 53 h 346"/>
                  <a:gd name="T32" fmla="*/ 67 w 318"/>
                  <a:gd name="T33" fmla="*/ 61 h 346"/>
                  <a:gd name="T34" fmla="*/ 55 w 318"/>
                  <a:gd name="T35" fmla="*/ 101 h 346"/>
                  <a:gd name="T36" fmla="*/ 50 w 318"/>
                  <a:gd name="T37" fmla="*/ 112 h 346"/>
                  <a:gd name="T38" fmla="*/ 110 w 318"/>
                  <a:gd name="T39" fmla="*/ 140 h 346"/>
                  <a:gd name="T40" fmla="*/ 139 w 318"/>
                  <a:gd name="T41" fmla="*/ 173 h 346"/>
                  <a:gd name="T42" fmla="*/ 137 w 318"/>
                  <a:gd name="T43" fmla="*/ 173 h 346"/>
                  <a:gd name="T44" fmla="*/ 123 w 318"/>
                  <a:gd name="T45" fmla="*/ 171 h 346"/>
                  <a:gd name="T46" fmla="*/ 105 w 318"/>
                  <a:gd name="T47" fmla="*/ 166 h 346"/>
                  <a:gd name="T48" fmla="*/ 88 w 318"/>
                  <a:gd name="T49" fmla="*/ 160 h 346"/>
                  <a:gd name="T50" fmla="*/ 84 w 318"/>
                  <a:gd name="T51" fmla="*/ 157 h 346"/>
                  <a:gd name="T52" fmla="*/ 50 w 318"/>
                  <a:gd name="T53" fmla="*/ 146 h 346"/>
                  <a:gd name="T54" fmla="*/ 46 w 318"/>
                  <a:gd name="T55" fmla="*/ 141 h 346"/>
                  <a:gd name="T56" fmla="*/ 47 w 318"/>
                  <a:gd name="T57" fmla="*/ 136 h 346"/>
                  <a:gd name="T58" fmla="*/ 42 w 318"/>
                  <a:gd name="T59" fmla="*/ 136 h 346"/>
                  <a:gd name="T60" fmla="*/ 33 w 318"/>
                  <a:gd name="T61" fmla="*/ 136 h 346"/>
                  <a:gd name="T62" fmla="*/ 21 w 318"/>
                  <a:gd name="T63" fmla="*/ 138 h 346"/>
                  <a:gd name="T64" fmla="*/ 12 w 318"/>
                  <a:gd name="T65" fmla="*/ 140 h 346"/>
                  <a:gd name="T66" fmla="*/ 16 w 318"/>
                  <a:gd name="T67" fmla="*/ 134 h 346"/>
                  <a:gd name="T68" fmla="*/ 0 w 318"/>
                  <a:gd name="T69" fmla="*/ 133 h 346"/>
                  <a:gd name="T70" fmla="*/ 2 w 318"/>
                  <a:gd name="T71" fmla="*/ 130 h 346"/>
                  <a:gd name="T72" fmla="*/ 7 w 318"/>
                  <a:gd name="T73" fmla="*/ 111 h 346"/>
                  <a:gd name="T74" fmla="*/ 6 w 318"/>
                  <a:gd name="T75" fmla="*/ 100 h 346"/>
                  <a:gd name="T76" fmla="*/ 25 w 318"/>
                  <a:gd name="T77" fmla="*/ 83 h 346"/>
                  <a:gd name="T78" fmla="*/ 24 w 318"/>
                  <a:gd name="T79" fmla="*/ 77 h 346"/>
                  <a:gd name="T80" fmla="*/ 17 w 318"/>
                  <a:gd name="T81" fmla="*/ 68 h 346"/>
                  <a:gd name="T82" fmla="*/ 25 w 318"/>
                  <a:gd name="T83" fmla="*/ 65 h 346"/>
                  <a:gd name="T84" fmla="*/ 38 w 318"/>
                  <a:gd name="T85" fmla="*/ 62 h 346"/>
                  <a:gd name="T86" fmla="*/ 41 w 318"/>
                  <a:gd name="T87" fmla="*/ 60 h 346"/>
                  <a:gd name="T88" fmla="*/ 33 w 318"/>
                  <a:gd name="T89" fmla="*/ 55 h 346"/>
                  <a:gd name="T90" fmla="*/ 19 w 318"/>
                  <a:gd name="T91" fmla="*/ 51 h 346"/>
                  <a:gd name="T92" fmla="*/ 20 w 318"/>
                  <a:gd name="T93" fmla="*/ 49 h 346"/>
                  <a:gd name="T94" fmla="*/ 30 w 318"/>
                  <a:gd name="T95" fmla="*/ 43 h 346"/>
                  <a:gd name="T96" fmla="*/ 45 w 318"/>
                  <a:gd name="T97" fmla="*/ 42 h 346"/>
                  <a:gd name="T98" fmla="*/ 53 w 318"/>
                  <a:gd name="T99" fmla="*/ 39 h 346"/>
                  <a:gd name="T100" fmla="*/ 55 w 318"/>
                  <a:gd name="T101" fmla="*/ 36 h 346"/>
                  <a:gd name="T102" fmla="*/ 54 w 318"/>
                  <a:gd name="T103" fmla="*/ 27 h 346"/>
                  <a:gd name="T104" fmla="*/ 46 w 318"/>
                  <a:gd name="T105" fmla="*/ 23 h 346"/>
                  <a:gd name="T106" fmla="*/ 30 w 318"/>
                  <a:gd name="T107" fmla="*/ 19 h 346"/>
                  <a:gd name="T108" fmla="*/ 21 w 318"/>
                  <a:gd name="T109" fmla="*/ 13 h 346"/>
                  <a:gd name="T110" fmla="*/ 21 w 318"/>
                  <a:gd name="T111" fmla="*/ 13 h 346"/>
                  <a:gd name="T112" fmla="*/ 25 w 318"/>
                  <a:gd name="T113" fmla="*/ 11 h 346"/>
                  <a:gd name="T114" fmla="*/ 33 w 318"/>
                  <a:gd name="T115" fmla="*/ 8 h 346"/>
                  <a:gd name="T116" fmla="*/ 48 w 318"/>
                  <a:gd name="T117" fmla="*/ 7 h 346"/>
                  <a:gd name="T118" fmla="*/ 58 w 318"/>
                  <a:gd name="T119" fmla="*/ 7 h 346"/>
                  <a:gd name="T120" fmla="*/ 79 w 318"/>
                  <a:gd name="T121" fmla="*/ 0 h 34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18"/>
                  <a:gd name="T184" fmla="*/ 0 h 346"/>
                  <a:gd name="T185" fmla="*/ 318 w 318"/>
                  <a:gd name="T186" fmla="*/ 346 h 34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18" h="346">
                    <a:moveTo>
                      <a:pt x="158" y="0"/>
                    </a:moveTo>
                    <a:lnTo>
                      <a:pt x="160" y="2"/>
                    </a:lnTo>
                    <a:lnTo>
                      <a:pt x="167" y="8"/>
                    </a:lnTo>
                    <a:lnTo>
                      <a:pt x="176" y="17"/>
                    </a:lnTo>
                    <a:lnTo>
                      <a:pt x="186" y="27"/>
                    </a:lnTo>
                    <a:lnTo>
                      <a:pt x="195" y="40"/>
                    </a:lnTo>
                    <a:lnTo>
                      <a:pt x="206" y="54"/>
                    </a:lnTo>
                    <a:lnTo>
                      <a:pt x="211" y="66"/>
                    </a:lnTo>
                    <a:lnTo>
                      <a:pt x="214" y="79"/>
                    </a:lnTo>
                    <a:lnTo>
                      <a:pt x="213" y="260"/>
                    </a:lnTo>
                    <a:lnTo>
                      <a:pt x="177" y="251"/>
                    </a:lnTo>
                    <a:lnTo>
                      <a:pt x="179" y="239"/>
                    </a:lnTo>
                    <a:lnTo>
                      <a:pt x="181" y="212"/>
                    </a:lnTo>
                    <a:lnTo>
                      <a:pt x="184" y="182"/>
                    </a:lnTo>
                    <a:lnTo>
                      <a:pt x="190" y="164"/>
                    </a:lnTo>
                    <a:lnTo>
                      <a:pt x="177" y="155"/>
                    </a:lnTo>
                    <a:lnTo>
                      <a:pt x="167" y="191"/>
                    </a:lnTo>
                    <a:lnTo>
                      <a:pt x="165" y="187"/>
                    </a:lnTo>
                    <a:lnTo>
                      <a:pt x="162" y="174"/>
                    </a:lnTo>
                    <a:lnTo>
                      <a:pt x="160" y="160"/>
                    </a:lnTo>
                    <a:lnTo>
                      <a:pt x="165" y="145"/>
                    </a:lnTo>
                    <a:lnTo>
                      <a:pt x="162" y="145"/>
                    </a:lnTo>
                    <a:lnTo>
                      <a:pt x="153" y="142"/>
                    </a:lnTo>
                    <a:lnTo>
                      <a:pt x="144" y="140"/>
                    </a:lnTo>
                    <a:lnTo>
                      <a:pt x="140" y="136"/>
                    </a:lnTo>
                    <a:lnTo>
                      <a:pt x="146" y="116"/>
                    </a:lnTo>
                    <a:lnTo>
                      <a:pt x="137" y="105"/>
                    </a:lnTo>
                    <a:lnTo>
                      <a:pt x="133" y="122"/>
                    </a:lnTo>
                    <a:lnTo>
                      <a:pt x="123" y="161"/>
                    </a:lnTo>
                    <a:lnTo>
                      <a:pt x="110" y="202"/>
                    </a:lnTo>
                    <a:lnTo>
                      <a:pt x="100" y="224"/>
                    </a:lnTo>
                    <a:lnTo>
                      <a:pt x="112" y="237"/>
                    </a:lnTo>
                    <a:lnTo>
                      <a:pt x="220" y="279"/>
                    </a:lnTo>
                    <a:lnTo>
                      <a:pt x="318" y="305"/>
                    </a:lnTo>
                    <a:lnTo>
                      <a:pt x="278" y="346"/>
                    </a:lnTo>
                    <a:lnTo>
                      <a:pt x="274" y="345"/>
                    </a:lnTo>
                    <a:lnTo>
                      <a:pt x="262" y="344"/>
                    </a:lnTo>
                    <a:lnTo>
                      <a:pt x="246" y="341"/>
                    </a:lnTo>
                    <a:lnTo>
                      <a:pt x="228" y="336"/>
                    </a:lnTo>
                    <a:lnTo>
                      <a:pt x="209" y="331"/>
                    </a:lnTo>
                    <a:lnTo>
                      <a:pt x="191" y="326"/>
                    </a:lnTo>
                    <a:lnTo>
                      <a:pt x="176" y="320"/>
                    </a:lnTo>
                    <a:lnTo>
                      <a:pt x="167" y="313"/>
                    </a:lnTo>
                    <a:lnTo>
                      <a:pt x="137" y="309"/>
                    </a:lnTo>
                    <a:lnTo>
                      <a:pt x="100" y="292"/>
                    </a:lnTo>
                    <a:lnTo>
                      <a:pt x="75" y="294"/>
                    </a:lnTo>
                    <a:lnTo>
                      <a:pt x="91" y="281"/>
                    </a:lnTo>
                    <a:lnTo>
                      <a:pt x="93" y="272"/>
                    </a:lnTo>
                    <a:lnTo>
                      <a:pt x="91" y="272"/>
                    </a:lnTo>
                    <a:lnTo>
                      <a:pt x="84" y="272"/>
                    </a:lnTo>
                    <a:lnTo>
                      <a:pt x="75" y="272"/>
                    </a:lnTo>
                    <a:lnTo>
                      <a:pt x="65" y="272"/>
                    </a:lnTo>
                    <a:lnTo>
                      <a:pt x="54" y="273"/>
                    </a:lnTo>
                    <a:lnTo>
                      <a:pt x="42" y="275"/>
                    </a:lnTo>
                    <a:lnTo>
                      <a:pt x="33" y="277"/>
                    </a:lnTo>
                    <a:lnTo>
                      <a:pt x="24" y="279"/>
                    </a:lnTo>
                    <a:lnTo>
                      <a:pt x="31" y="268"/>
                    </a:lnTo>
                    <a:lnTo>
                      <a:pt x="26" y="261"/>
                    </a:lnTo>
                    <a:lnTo>
                      <a:pt x="0" y="265"/>
                    </a:lnTo>
                    <a:lnTo>
                      <a:pt x="3" y="259"/>
                    </a:lnTo>
                    <a:lnTo>
                      <a:pt x="8" y="243"/>
                    </a:lnTo>
                    <a:lnTo>
                      <a:pt x="14" y="221"/>
                    </a:lnTo>
                    <a:lnTo>
                      <a:pt x="12" y="199"/>
                    </a:lnTo>
                    <a:lnTo>
                      <a:pt x="49" y="166"/>
                    </a:lnTo>
                    <a:lnTo>
                      <a:pt x="49" y="163"/>
                    </a:lnTo>
                    <a:lnTo>
                      <a:pt x="47" y="154"/>
                    </a:lnTo>
                    <a:lnTo>
                      <a:pt x="42" y="144"/>
                    </a:lnTo>
                    <a:lnTo>
                      <a:pt x="33" y="136"/>
                    </a:lnTo>
                    <a:lnTo>
                      <a:pt x="38" y="133"/>
                    </a:lnTo>
                    <a:lnTo>
                      <a:pt x="49" y="130"/>
                    </a:lnTo>
                    <a:lnTo>
                      <a:pt x="63" y="126"/>
                    </a:lnTo>
                    <a:lnTo>
                      <a:pt x="75" y="124"/>
                    </a:lnTo>
                    <a:lnTo>
                      <a:pt x="79" y="123"/>
                    </a:lnTo>
                    <a:lnTo>
                      <a:pt x="82" y="119"/>
                    </a:lnTo>
                    <a:lnTo>
                      <a:pt x="81" y="114"/>
                    </a:lnTo>
                    <a:lnTo>
                      <a:pt x="66" y="109"/>
                    </a:lnTo>
                    <a:lnTo>
                      <a:pt x="38" y="101"/>
                    </a:lnTo>
                    <a:lnTo>
                      <a:pt x="40" y="98"/>
                    </a:lnTo>
                    <a:lnTo>
                      <a:pt x="45" y="91"/>
                    </a:lnTo>
                    <a:lnTo>
                      <a:pt x="59" y="85"/>
                    </a:lnTo>
                    <a:lnTo>
                      <a:pt x="86" y="84"/>
                    </a:lnTo>
                    <a:lnTo>
                      <a:pt x="89" y="83"/>
                    </a:lnTo>
                    <a:lnTo>
                      <a:pt x="96" y="81"/>
                    </a:lnTo>
                    <a:lnTo>
                      <a:pt x="105" y="78"/>
                    </a:lnTo>
                    <a:lnTo>
                      <a:pt x="109" y="72"/>
                    </a:lnTo>
                    <a:lnTo>
                      <a:pt x="107" y="54"/>
                    </a:lnTo>
                    <a:lnTo>
                      <a:pt x="102" y="51"/>
                    </a:lnTo>
                    <a:lnTo>
                      <a:pt x="91" y="46"/>
                    </a:lnTo>
                    <a:lnTo>
                      <a:pt x="75" y="40"/>
                    </a:lnTo>
                    <a:lnTo>
                      <a:pt x="59" y="38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5" y="24"/>
                    </a:lnTo>
                    <a:lnTo>
                      <a:pt x="49" y="21"/>
                    </a:lnTo>
                    <a:lnTo>
                      <a:pt x="56" y="18"/>
                    </a:lnTo>
                    <a:lnTo>
                      <a:pt x="65" y="16"/>
                    </a:lnTo>
                    <a:lnTo>
                      <a:pt x="77" y="14"/>
                    </a:lnTo>
                    <a:lnTo>
                      <a:pt x="95" y="13"/>
                    </a:lnTo>
                    <a:lnTo>
                      <a:pt x="116" y="14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6" name="Freeform 86"/>
              <p:cNvSpPr>
                <a:spLocks/>
              </p:cNvSpPr>
              <p:nvPr/>
            </p:nvSpPr>
            <p:spPr bwMode="auto">
              <a:xfrm>
                <a:off x="3154" y="2897"/>
                <a:ext cx="37" cy="33"/>
              </a:xfrm>
              <a:custGeom>
                <a:avLst/>
                <a:gdLst>
                  <a:gd name="T0" fmla="*/ 29 w 74"/>
                  <a:gd name="T1" fmla="*/ 0 h 67"/>
                  <a:gd name="T2" fmla="*/ 37 w 74"/>
                  <a:gd name="T3" fmla="*/ 2 h 67"/>
                  <a:gd name="T4" fmla="*/ 11 w 74"/>
                  <a:gd name="T5" fmla="*/ 33 h 67"/>
                  <a:gd name="T6" fmla="*/ 0 w 74"/>
                  <a:gd name="T7" fmla="*/ 29 h 67"/>
                  <a:gd name="T8" fmla="*/ 29 w 74"/>
                  <a:gd name="T9" fmla="*/ 0 h 67"/>
                  <a:gd name="T10" fmla="*/ 29 w 74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"/>
                  <a:gd name="T19" fmla="*/ 0 h 67"/>
                  <a:gd name="T20" fmla="*/ 74 w 74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" h="67">
                    <a:moveTo>
                      <a:pt x="57" y="0"/>
                    </a:moveTo>
                    <a:lnTo>
                      <a:pt x="74" y="4"/>
                    </a:lnTo>
                    <a:lnTo>
                      <a:pt x="21" y="67"/>
                    </a:lnTo>
                    <a:lnTo>
                      <a:pt x="0" y="58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7" name="Freeform 87"/>
              <p:cNvSpPr>
                <a:spLocks/>
              </p:cNvSpPr>
              <p:nvPr/>
            </p:nvSpPr>
            <p:spPr bwMode="auto">
              <a:xfrm>
                <a:off x="3182" y="2892"/>
                <a:ext cx="69" cy="39"/>
              </a:xfrm>
              <a:custGeom>
                <a:avLst/>
                <a:gdLst>
                  <a:gd name="T0" fmla="*/ 16 w 137"/>
                  <a:gd name="T1" fmla="*/ 3 h 79"/>
                  <a:gd name="T2" fmla="*/ 17 w 137"/>
                  <a:gd name="T3" fmla="*/ 6 h 79"/>
                  <a:gd name="T4" fmla="*/ 0 w 137"/>
                  <a:gd name="T5" fmla="*/ 27 h 79"/>
                  <a:gd name="T6" fmla="*/ 21 w 137"/>
                  <a:gd name="T7" fmla="*/ 38 h 79"/>
                  <a:gd name="T8" fmla="*/ 26 w 137"/>
                  <a:gd name="T9" fmla="*/ 39 h 79"/>
                  <a:gd name="T10" fmla="*/ 26 w 137"/>
                  <a:gd name="T11" fmla="*/ 36 h 79"/>
                  <a:gd name="T12" fmla="*/ 68 w 137"/>
                  <a:gd name="T13" fmla="*/ 36 h 79"/>
                  <a:gd name="T14" fmla="*/ 68 w 137"/>
                  <a:gd name="T15" fmla="*/ 36 h 79"/>
                  <a:gd name="T16" fmla="*/ 67 w 137"/>
                  <a:gd name="T17" fmla="*/ 32 h 79"/>
                  <a:gd name="T18" fmla="*/ 64 w 137"/>
                  <a:gd name="T19" fmla="*/ 24 h 79"/>
                  <a:gd name="T20" fmla="*/ 62 w 137"/>
                  <a:gd name="T21" fmla="*/ 15 h 79"/>
                  <a:gd name="T22" fmla="*/ 63 w 137"/>
                  <a:gd name="T23" fmla="*/ 9 h 79"/>
                  <a:gd name="T24" fmla="*/ 63 w 137"/>
                  <a:gd name="T25" fmla="*/ 9 h 79"/>
                  <a:gd name="T26" fmla="*/ 69 w 137"/>
                  <a:gd name="T27" fmla="*/ 7 h 79"/>
                  <a:gd name="T28" fmla="*/ 69 w 137"/>
                  <a:gd name="T29" fmla="*/ 3 h 79"/>
                  <a:gd name="T30" fmla="*/ 58 w 137"/>
                  <a:gd name="T31" fmla="*/ 0 h 79"/>
                  <a:gd name="T32" fmla="*/ 16 w 137"/>
                  <a:gd name="T33" fmla="*/ 3 h 79"/>
                  <a:gd name="T34" fmla="*/ 16 w 137"/>
                  <a:gd name="T35" fmla="*/ 3 h 7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7"/>
                  <a:gd name="T55" fmla="*/ 0 h 79"/>
                  <a:gd name="T56" fmla="*/ 137 w 137"/>
                  <a:gd name="T57" fmla="*/ 79 h 7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7" h="79">
                    <a:moveTo>
                      <a:pt x="31" y="6"/>
                    </a:moveTo>
                    <a:lnTo>
                      <a:pt x="33" y="13"/>
                    </a:lnTo>
                    <a:lnTo>
                      <a:pt x="0" y="54"/>
                    </a:lnTo>
                    <a:lnTo>
                      <a:pt x="42" y="76"/>
                    </a:lnTo>
                    <a:lnTo>
                      <a:pt x="52" y="79"/>
                    </a:lnTo>
                    <a:lnTo>
                      <a:pt x="52" y="72"/>
                    </a:lnTo>
                    <a:lnTo>
                      <a:pt x="135" y="72"/>
                    </a:lnTo>
                    <a:lnTo>
                      <a:pt x="133" y="65"/>
                    </a:lnTo>
                    <a:lnTo>
                      <a:pt x="128" y="49"/>
                    </a:lnTo>
                    <a:lnTo>
                      <a:pt x="123" y="31"/>
                    </a:lnTo>
                    <a:lnTo>
                      <a:pt x="125" y="18"/>
                    </a:lnTo>
                    <a:lnTo>
                      <a:pt x="137" y="15"/>
                    </a:lnTo>
                    <a:lnTo>
                      <a:pt x="137" y="6"/>
                    </a:lnTo>
                    <a:lnTo>
                      <a:pt x="116" y="0"/>
                    </a:lnTo>
                    <a:lnTo>
                      <a:pt x="31" y="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8" name="Freeform 88"/>
              <p:cNvSpPr>
                <a:spLocks/>
              </p:cNvSpPr>
              <p:nvPr/>
            </p:nvSpPr>
            <p:spPr bwMode="auto">
              <a:xfrm>
                <a:off x="3270" y="2901"/>
                <a:ext cx="53" cy="27"/>
              </a:xfrm>
              <a:custGeom>
                <a:avLst/>
                <a:gdLst>
                  <a:gd name="T0" fmla="*/ 9 w 105"/>
                  <a:gd name="T1" fmla="*/ 3 h 55"/>
                  <a:gd name="T2" fmla="*/ 40 w 105"/>
                  <a:gd name="T3" fmla="*/ 0 h 55"/>
                  <a:gd name="T4" fmla="*/ 53 w 105"/>
                  <a:gd name="T5" fmla="*/ 8 h 55"/>
                  <a:gd name="T6" fmla="*/ 40 w 105"/>
                  <a:gd name="T7" fmla="*/ 27 h 55"/>
                  <a:gd name="T8" fmla="*/ 0 w 105"/>
                  <a:gd name="T9" fmla="*/ 24 h 55"/>
                  <a:gd name="T10" fmla="*/ 10 w 105"/>
                  <a:gd name="T11" fmla="*/ 16 h 55"/>
                  <a:gd name="T12" fmla="*/ 5 w 105"/>
                  <a:gd name="T13" fmla="*/ 9 h 55"/>
                  <a:gd name="T14" fmla="*/ 9 w 105"/>
                  <a:gd name="T15" fmla="*/ 3 h 55"/>
                  <a:gd name="T16" fmla="*/ 9 w 105"/>
                  <a:gd name="T17" fmla="*/ 3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5"/>
                  <a:gd name="T28" fmla="*/ 0 h 55"/>
                  <a:gd name="T29" fmla="*/ 105 w 105"/>
                  <a:gd name="T30" fmla="*/ 55 h 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5" h="55">
                    <a:moveTo>
                      <a:pt x="17" y="6"/>
                    </a:moveTo>
                    <a:lnTo>
                      <a:pt x="79" y="0"/>
                    </a:lnTo>
                    <a:lnTo>
                      <a:pt x="105" y="16"/>
                    </a:lnTo>
                    <a:lnTo>
                      <a:pt x="79" y="55"/>
                    </a:lnTo>
                    <a:lnTo>
                      <a:pt x="0" y="49"/>
                    </a:lnTo>
                    <a:lnTo>
                      <a:pt x="19" y="33"/>
                    </a:lnTo>
                    <a:lnTo>
                      <a:pt x="10" y="18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D6B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89" name="Freeform 89"/>
              <p:cNvSpPr>
                <a:spLocks/>
              </p:cNvSpPr>
              <p:nvPr/>
            </p:nvSpPr>
            <p:spPr bwMode="auto">
              <a:xfrm>
                <a:off x="3296" y="2892"/>
                <a:ext cx="39" cy="11"/>
              </a:xfrm>
              <a:custGeom>
                <a:avLst/>
                <a:gdLst>
                  <a:gd name="T0" fmla="*/ 0 w 77"/>
                  <a:gd name="T1" fmla="*/ 5 h 23"/>
                  <a:gd name="T2" fmla="*/ 26 w 77"/>
                  <a:gd name="T3" fmla="*/ 5 h 23"/>
                  <a:gd name="T4" fmla="*/ 31 w 77"/>
                  <a:gd name="T5" fmla="*/ 11 h 23"/>
                  <a:gd name="T6" fmla="*/ 31 w 77"/>
                  <a:gd name="T7" fmla="*/ 11 h 23"/>
                  <a:gd name="T8" fmla="*/ 32 w 77"/>
                  <a:gd name="T9" fmla="*/ 11 h 23"/>
                  <a:gd name="T10" fmla="*/ 34 w 77"/>
                  <a:gd name="T11" fmla="*/ 11 h 23"/>
                  <a:gd name="T12" fmla="*/ 37 w 77"/>
                  <a:gd name="T13" fmla="*/ 11 h 23"/>
                  <a:gd name="T14" fmla="*/ 39 w 77"/>
                  <a:gd name="T15" fmla="*/ 9 h 23"/>
                  <a:gd name="T16" fmla="*/ 39 w 77"/>
                  <a:gd name="T17" fmla="*/ 9 h 23"/>
                  <a:gd name="T18" fmla="*/ 28 w 77"/>
                  <a:gd name="T19" fmla="*/ 1 h 23"/>
                  <a:gd name="T20" fmla="*/ 28 w 77"/>
                  <a:gd name="T21" fmla="*/ 1 h 23"/>
                  <a:gd name="T22" fmla="*/ 27 w 77"/>
                  <a:gd name="T23" fmla="*/ 1 h 23"/>
                  <a:gd name="T24" fmla="*/ 26 w 77"/>
                  <a:gd name="T25" fmla="*/ 1 h 23"/>
                  <a:gd name="T26" fmla="*/ 23 w 77"/>
                  <a:gd name="T27" fmla="*/ 0 h 23"/>
                  <a:gd name="T28" fmla="*/ 20 w 77"/>
                  <a:gd name="T29" fmla="*/ 0 h 23"/>
                  <a:gd name="T30" fmla="*/ 16 w 77"/>
                  <a:gd name="T31" fmla="*/ 0 h 23"/>
                  <a:gd name="T32" fmla="*/ 11 w 77"/>
                  <a:gd name="T33" fmla="*/ 0 h 23"/>
                  <a:gd name="T34" fmla="*/ 5 w 77"/>
                  <a:gd name="T35" fmla="*/ 2 h 23"/>
                  <a:gd name="T36" fmla="*/ 0 w 77"/>
                  <a:gd name="T37" fmla="*/ 5 h 23"/>
                  <a:gd name="T38" fmla="*/ 0 w 77"/>
                  <a:gd name="T39" fmla="*/ 5 h 23"/>
                  <a:gd name="T40" fmla="*/ 0 w 77"/>
                  <a:gd name="T41" fmla="*/ 5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7"/>
                  <a:gd name="T64" fmla="*/ 0 h 23"/>
                  <a:gd name="T65" fmla="*/ 77 w 77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7" h="23">
                    <a:moveTo>
                      <a:pt x="0" y="10"/>
                    </a:moveTo>
                    <a:lnTo>
                      <a:pt x="51" y="11"/>
                    </a:lnTo>
                    <a:lnTo>
                      <a:pt x="61" y="22"/>
                    </a:lnTo>
                    <a:lnTo>
                      <a:pt x="63" y="22"/>
                    </a:lnTo>
                    <a:lnTo>
                      <a:pt x="68" y="23"/>
                    </a:lnTo>
                    <a:lnTo>
                      <a:pt x="74" y="22"/>
                    </a:lnTo>
                    <a:lnTo>
                      <a:pt x="77" y="18"/>
                    </a:lnTo>
                    <a:lnTo>
                      <a:pt x="56" y="3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31" y="0"/>
                    </a:lnTo>
                    <a:lnTo>
                      <a:pt x="21" y="1"/>
                    </a:lnTo>
                    <a:lnTo>
                      <a:pt x="10" y="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2D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0" name="Freeform 90"/>
              <p:cNvSpPr>
                <a:spLocks/>
              </p:cNvSpPr>
              <p:nvPr/>
            </p:nvSpPr>
            <p:spPr bwMode="auto">
              <a:xfrm>
                <a:off x="3330" y="2915"/>
                <a:ext cx="34" cy="8"/>
              </a:xfrm>
              <a:custGeom>
                <a:avLst/>
                <a:gdLst>
                  <a:gd name="T0" fmla="*/ 2 w 67"/>
                  <a:gd name="T1" fmla="*/ 0 h 16"/>
                  <a:gd name="T2" fmla="*/ 0 w 67"/>
                  <a:gd name="T3" fmla="*/ 4 h 16"/>
                  <a:gd name="T4" fmla="*/ 32 w 67"/>
                  <a:gd name="T5" fmla="*/ 8 h 16"/>
                  <a:gd name="T6" fmla="*/ 34 w 67"/>
                  <a:gd name="T7" fmla="*/ 4 h 16"/>
                  <a:gd name="T8" fmla="*/ 2 w 67"/>
                  <a:gd name="T9" fmla="*/ 0 h 16"/>
                  <a:gd name="T10" fmla="*/ 2 w 67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16"/>
                  <a:gd name="T20" fmla="*/ 67 w 67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16">
                    <a:moveTo>
                      <a:pt x="4" y="0"/>
                    </a:moveTo>
                    <a:lnTo>
                      <a:pt x="0" y="8"/>
                    </a:lnTo>
                    <a:lnTo>
                      <a:pt x="64" y="16"/>
                    </a:lnTo>
                    <a:lnTo>
                      <a:pt x="67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B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1" name="Freeform 91"/>
              <p:cNvSpPr>
                <a:spLocks/>
              </p:cNvSpPr>
              <p:nvPr/>
            </p:nvSpPr>
            <p:spPr bwMode="auto">
              <a:xfrm>
                <a:off x="3367" y="2914"/>
                <a:ext cx="13" cy="12"/>
              </a:xfrm>
              <a:custGeom>
                <a:avLst/>
                <a:gdLst>
                  <a:gd name="T0" fmla="*/ 0 w 25"/>
                  <a:gd name="T1" fmla="*/ 10 h 25"/>
                  <a:gd name="T2" fmla="*/ 3 w 25"/>
                  <a:gd name="T3" fmla="*/ 3 h 25"/>
                  <a:gd name="T4" fmla="*/ 3 w 25"/>
                  <a:gd name="T5" fmla="*/ 3 h 25"/>
                  <a:gd name="T6" fmla="*/ 4 w 25"/>
                  <a:gd name="T7" fmla="*/ 2 h 25"/>
                  <a:gd name="T8" fmla="*/ 7 w 25"/>
                  <a:gd name="T9" fmla="*/ 1 h 25"/>
                  <a:gd name="T10" fmla="*/ 10 w 25"/>
                  <a:gd name="T11" fmla="*/ 0 h 25"/>
                  <a:gd name="T12" fmla="*/ 13 w 25"/>
                  <a:gd name="T13" fmla="*/ 3 h 25"/>
                  <a:gd name="T14" fmla="*/ 13 w 25"/>
                  <a:gd name="T15" fmla="*/ 3 h 25"/>
                  <a:gd name="T16" fmla="*/ 12 w 25"/>
                  <a:gd name="T17" fmla="*/ 11 h 25"/>
                  <a:gd name="T18" fmla="*/ 12 w 25"/>
                  <a:gd name="T19" fmla="*/ 11 h 25"/>
                  <a:gd name="T20" fmla="*/ 11 w 25"/>
                  <a:gd name="T21" fmla="*/ 12 h 25"/>
                  <a:gd name="T22" fmla="*/ 7 w 25"/>
                  <a:gd name="T23" fmla="*/ 12 h 25"/>
                  <a:gd name="T24" fmla="*/ 4 w 25"/>
                  <a:gd name="T25" fmla="*/ 12 h 25"/>
                  <a:gd name="T26" fmla="*/ 0 w 25"/>
                  <a:gd name="T27" fmla="*/ 10 h 25"/>
                  <a:gd name="T28" fmla="*/ 0 w 25"/>
                  <a:gd name="T29" fmla="*/ 10 h 25"/>
                  <a:gd name="T30" fmla="*/ 0 w 25"/>
                  <a:gd name="T31" fmla="*/ 10 h 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5"/>
                  <a:gd name="T49" fmla="*/ 0 h 25"/>
                  <a:gd name="T50" fmla="*/ 25 w 25"/>
                  <a:gd name="T51" fmla="*/ 25 h 2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5" h="25">
                    <a:moveTo>
                      <a:pt x="0" y="21"/>
                    </a:moveTo>
                    <a:lnTo>
                      <a:pt x="6" y="6"/>
                    </a:lnTo>
                    <a:lnTo>
                      <a:pt x="7" y="4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5" y="6"/>
                    </a:lnTo>
                    <a:lnTo>
                      <a:pt x="23" y="23"/>
                    </a:lnTo>
                    <a:lnTo>
                      <a:pt x="22" y="24"/>
                    </a:lnTo>
                    <a:lnTo>
                      <a:pt x="14" y="25"/>
                    </a:lnTo>
                    <a:lnTo>
                      <a:pt x="7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8CB2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2" name="Freeform 92"/>
              <p:cNvSpPr>
                <a:spLocks/>
              </p:cNvSpPr>
              <p:nvPr/>
            </p:nvSpPr>
            <p:spPr bwMode="auto">
              <a:xfrm>
                <a:off x="3383" y="2920"/>
                <a:ext cx="262" cy="66"/>
              </a:xfrm>
              <a:custGeom>
                <a:avLst/>
                <a:gdLst>
                  <a:gd name="T0" fmla="*/ 0 w 525"/>
                  <a:gd name="T1" fmla="*/ 16 h 132"/>
                  <a:gd name="T2" fmla="*/ 2 w 525"/>
                  <a:gd name="T3" fmla="*/ 17 h 132"/>
                  <a:gd name="T4" fmla="*/ 16 w 525"/>
                  <a:gd name="T5" fmla="*/ 20 h 132"/>
                  <a:gd name="T6" fmla="*/ 41 w 525"/>
                  <a:gd name="T7" fmla="*/ 25 h 132"/>
                  <a:gd name="T8" fmla="*/ 74 w 525"/>
                  <a:gd name="T9" fmla="*/ 31 h 132"/>
                  <a:gd name="T10" fmla="*/ 111 w 525"/>
                  <a:gd name="T11" fmla="*/ 39 h 132"/>
                  <a:gd name="T12" fmla="*/ 149 w 525"/>
                  <a:gd name="T13" fmla="*/ 47 h 132"/>
                  <a:gd name="T14" fmla="*/ 183 w 525"/>
                  <a:gd name="T15" fmla="*/ 55 h 132"/>
                  <a:gd name="T16" fmla="*/ 212 w 525"/>
                  <a:gd name="T17" fmla="*/ 63 h 132"/>
                  <a:gd name="T18" fmla="*/ 223 w 525"/>
                  <a:gd name="T19" fmla="*/ 66 h 132"/>
                  <a:gd name="T20" fmla="*/ 190 w 525"/>
                  <a:gd name="T21" fmla="*/ 48 h 132"/>
                  <a:gd name="T22" fmla="*/ 194 w 525"/>
                  <a:gd name="T23" fmla="*/ 48 h 132"/>
                  <a:gd name="T24" fmla="*/ 207 w 525"/>
                  <a:gd name="T25" fmla="*/ 49 h 132"/>
                  <a:gd name="T26" fmla="*/ 223 w 525"/>
                  <a:gd name="T27" fmla="*/ 51 h 132"/>
                  <a:gd name="T28" fmla="*/ 238 w 525"/>
                  <a:gd name="T29" fmla="*/ 55 h 132"/>
                  <a:gd name="T30" fmla="*/ 212 w 525"/>
                  <a:gd name="T31" fmla="*/ 44 h 132"/>
                  <a:gd name="T32" fmla="*/ 213 w 525"/>
                  <a:gd name="T33" fmla="*/ 44 h 132"/>
                  <a:gd name="T34" fmla="*/ 221 w 525"/>
                  <a:gd name="T35" fmla="*/ 43 h 132"/>
                  <a:gd name="T36" fmla="*/ 235 w 525"/>
                  <a:gd name="T37" fmla="*/ 43 h 132"/>
                  <a:gd name="T38" fmla="*/ 253 w 525"/>
                  <a:gd name="T39" fmla="*/ 44 h 132"/>
                  <a:gd name="T40" fmla="*/ 262 w 525"/>
                  <a:gd name="T41" fmla="*/ 45 h 132"/>
                  <a:gd name="T42" fmla="*/ 223 w 525"/>
                  <a:gd name="T43" fmla="*/ 32 h 132"/>
                  <a:gd name="T44" fmla="*/ 226 w 525"/>
                  <a:gd name="T45" fmla="*/ 32 h 132"/>
                  <a:gd name="T46" fmla="*/ 236 w 525"/>
                  <a:gd name="T47" fmla="*/ 31 h 132"/>
                  <a:gd name="T48" fmla="*/ 249 w 525"/>
                  <a:gd name="T49" fmla="*/ 31 h 132"/>
                  <a:gd name="T50" fmla="*/ 261 w 525"/>
                  <a:gd name="T51" fmla="*/ 31 h 132"/>
                  <a:gd name="T52" fmla="*/ 212 w 525"/>
                  <a:gd name="T53" fmla="*/ 21 h 132"/>
                  <a:gd name="T54" fmla="*/ 213 w 525"/>
                  <a:gd name="T55" fmla="*/ 21 h 132"/>
                  <a:gd name="T56" fmla="*/ 222 w 525"/>
                  <a:gd name="T57" fmla="*/ 20 h 132"/>
                  <a:gd name="T58" fmla="*/ 235 w 525"/>
                  <a:gd name="T59" fmla="*/ 18 h 132"/>
                  <a:gd name="T60" fmla="*/ 249 w 525"/>
                  <a:gd name="T61" fmla="*/ 17 h 132"/>
                  <a:gd name="T62" fmla="*/ 255 w 525"/>
                  <a:gd name="T63" fmla="*/ 17 h 132"/>
                  <a:gd name="T64" fmla="*/ 257 w 525"/>
                  <a:gd name="T65" fmla="*/ 6 h 132"/>
                  <a:gd name="T66" fmla="*/ 254 w 525"/>
                  <a:gd name="T67" fmla="*/ 6 h 132"/>
                  <a:gd name="T68" fmla="*/ 235 w 525"/>
                  <a:gd name="T69" fmla="*/ 6 h 132"/>
                  <a:gd name="T70" fmla="*/ 201 w 525"/>
                  <a:gd name="T71" fmla="*/ 5 h 132"/>
                  <a:gd name="T72" fmla="*/ 159 w 525"/>
                  <a:gd name="T73" fmla="*/ 5 h 132"/>
                  <a:gd name="T74" fmla="*/ 113 w 525"/>
                  <a:gd name="T75" fmla="*/ 4 h 132"/>
                  <a:gd name="T76" fmla="*/ 69 w 525"/>
                  <a:gd name="T77" fmla="*/ 3 h 132"/>
                  <a:gd name="T78" fmla="*/ 32 w 525"/>
                  <a:gd name="T79" fmla="*/ 2 h 132"/>
                  <a:gd name="T80" fmla="*/ 9 w 525"/>
                  <a:gd name="T81" fmla="*/ 1 h 132"/>
                  <a:gd name="T82" fmla="*/ 2 w 525"/>
                  <a:gd name="T83" fmla="*/ 0 h 1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25"/>
                  <a:gd name="T127" fmla="*/ 0 h 132"/>
                  <a:gd name="T128" fmla="*/ 525 w 525"/>
                  <a:gd name="T129" fmla="*/ 132 h 1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25" h="132">
                    <a:moveTo>
                      <a:pt x="5" y="0"/>
                    </a:moveTo>
                    <a:lnTo>
                      <a:pt x="0" y="32"/>
                    </a:lnTo>
                    <a:lnTo>
                      <a:pt x="4" y="33"/>
                    </a:lnTo>
                    <a:lnTo>
                      <a:pt x="16" y="35"/>
                    </a:lnTo>
                    <a:lnTo>
                      <a:pt x="32" y="39"/>
                    </a:lnTo>
                    <a:lnTo>
                      <a:pt x="56" y="43"/>
                    </a:lnTo>
                    <a:lnTo>
                      <a:pt x="83" y="49"/>
                    </a:lnTo>
                    <a:lnTo>
                      <a:pt x="115" y="55"/>
                    </a:lnTo>
                    <a:lnTo>
                      <a:pt x="148" y="61"/>
                    </a:lnTo>
                    <a:lnTo>
                      <a:pt x="185" y="69"/>
                    </a:lnTo>
                    <a:lnTo>
                      <a:pt x="222" y="77"/>
                    </a:lnTo>
                    <a:lnTo>
                      <a:pt x="261" y="85"/>
                    </a:lnTo>
                    <a:lnTo>
                      <a:pt x="298" y="94"/>
                    </a:lnTo>
                    <a:lnTo>
                      <a:pt x="333" y="102"/>
                    </a:lnTo>
                    <a:lnTo>
                      <a:pt x="366" y="110"/>
                    </a:lnTo>
                    <a:lnTo>
                      <a:pt x="398" y="118"/>
                    </a:lnTo>
                    <a:lnTo>
                      <a:pt x="425" y="125"/>
                    </a:lnTo>
                    <a:lnTo>
                      <a:pt x="446" y="132"/>
                    </a:lnTo>
                    <a:lnTo>
                      <a:pt x="380" y="96"/>
                    </a:lnTo>
                    <a:lnTo>
                      <a:pt x="382" y="96"/>
                    </a:lnTo>
                    <a:lnTo>
                      <a:pt x="389" y="96"/>
                    </a:lnTo>
                    <a:lnTo>
                      <a:pt x="400" y="97"/>
                    </a:lnTo>
                    <a:lnTo>
                      <a:pt x="414" y="98"/>
                    </a:lnTo>
                    <a:lnTo>
                      <a:pt x="428" y="100"/>
                    </a:lnTo>
                    <a:lnTo>
                      <a:pt x="446" y="102"/>
                    </a:lnTo>
                    <a:lnTo>
                      <a:pt x="461" y="106"/>
                    </a:lnTo>
                    <a:lnTo>
                      <a:pt x="477" y="110"/>
                    </a:lnTo>
                    <a:lnTo>
                      <a:pt x="425" y="88"/>
                    </a:lnTo>
                    <a:lnTo>
                      <a:pt x="426" y="88"/>
                    </a:lnTo>
                    <a:lnTo>
                      <a:pt x="433" y="86"/>
                    </a:lnTo>
                    <a:lnTo>
                      <a:pt x="442" y="86"/>
                    </a:lnTo>
                    <a:lnTo>
                      <a:pt x="456" y="85"/>
                    </a:lnTo>
                    <a:lnTo>
                      <a:pt x="470" y="85"/>
                    </a:lnTo>
                    <a:lnTo>
                      <a:pt x="488" y="85"/>
                    </a:lnTo>
                    <a:lnTo>
                      <a:pt x="506" y="88"/>
                    </a:lnTo>
                    <a:lnTo>
                      <a:pt x="525" y="90"/>
                    </a:lnTo>
                    <a:lnTo>
                      <a:pt x="446" y="63"/>
                    </a:lnTo>
                    <a:lnTo>
                      <a:pt x="447" y="63"/>
                    </a:lnTo>
                    <a:lnTo>
                      <a:pt x="453" y="63"/>
                    </a:lnTo>
                    <a:lnTo>
                      <a:pt x="461" y="61"/>
                    </a:lnTo>
                    <a:lnTo>
                      <a:pt x="472" y="61"/>
                    </a:lnTo>
                    <a:lnTo>
                      <a:pt x="484" y="61"/>
                    </a:lnTo>
                    <a:lnTo>
                      <a:pt x="498" y="61"/>
                    </a:lnTo>
                    <a:lnTo>
                      <a:pt x="511" y="61"/>
                    </a:lnTo>
                    <a:lnTo>
                      <a:pt x="523" y="61"/>
                    </a:lnTo>
                    <a:lnTo>
                      <a:pt x="425" y="42"/>
                    </a:lnTo>
                    <a:lnTo>
                      <a:pt x="426" y="42"/>
                    </a:lnTo>
                    <a:lnTo>
                      <a:pt x="433" y="41"/>
                    </a:lnTo>
                    <a:lnTo>
                      <a:pt x="444" y="39"/>
                    </a:lnTo>
                    <a:lnTo>
                      <a:pt x="456" y="38"/>
                    </a:lnTo>
                    <a:lnTo>
                      <a:pt x="470" y="35"/>
                    </a:lnTo>
                    <a:lnTo>
                      <a:pt x="484" y="34"/>
                    </a:lnTo>
                    <a:lnTo>
                      <a:pt x="498" y="34"/>
                    </a:lnTo>
                    <a:lnTo>
                      <a:pt x="511" y="34"/>
                    </a:lnTo>
                    <a:lnTo>
                      <a:pt x="435" y="20"/>
                    </a:lnTo>
                    <a:lnTo>
                      <a:pt x="514" y="11"/>
                    </a:lnTo>
                    <a:lnTo>
                      <a:pt x="509" y="11"/>
                    </a:lnTo>
                    <a:lnTo>
                      <a:pt x="493" y="11"/>
                    </a:lnTo>
                    <a:lnTo>
                      <a:pt x="470" y="11"/>
                    </a:lnTo>
                    <a:lnTo>
                      <a:pt x="440" y="10"/>
                    </a:lnTo>
                    <a:lnTo>
                      <a:pt x="403" y="10"/>
                    </a:lnTo>
                    <a:lnTo>
                      <a:pt x="363" y="9"/>
                    </a:lnTo>
                    <a:lnTo>
                      <a:pt x="319" y="9"/>
                    </a:lnTo>
                    <a:lnTo>
                      <a:pt x="273" y="8"/>
                    </a:lnTo>
                    <a:lnTo>
                      <a:pt x="227" y="7"/>
                    </a:lnTo>
                    <a:lnTo>
                      <a:pt x="181" y="6"/>
                    </a:lnTo>
                    <a:lnTo>
                      <a:pt x="139" y="6"/>
                    </a:lnTo>
                    <a:lnTo>
                      <a:pt x="100" y="4"/>
                    </a:lnTo>
                    <a:lnTo>
                      <a:pt x="65" y="3"/>
                    </a:lnTo>
                    <a:lnTo>
                      <a:pt x="37" y="2"/>
                    </a:lnTo>
                    <a:lnTo>
                      <a:pt x="18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3" name="Freeform 93"/>
              <p:cNvSpPr>
                <a:spLocks/>
              </p:cNvSpPr>
              <p:nvPr/>
            </p:nvSpPr>
            <p:spPr bwMode="auto">
              <a:xfrm>
                <a:off x="3045" y="2931"/>
                <a:ext cx="67" cy="47"/>
              </a:xfrm>
              <a:custGeom>
                <a:avLst/>
                <a:gdLst>
                  <a:gd name="T0" fmla="*/ 67 w 134"/>
                  <a:gd name="T1" fmla="*/ 19 h 94"/>
                  <a:gd name="T2" fmla="*/ 65 w 134"/>
                  <a:gd name="T3" fmla="*/ 39 h 94"/>
                  <a:gd name="T4" fmla="*/ 2 w 134"/>
                  <a:gd name="T5" fmla="*/ 47 h 94"/>
                  <a:gd name="T6" fmla="*/ 0 w 134"/>
                  <a:gd name="T7" fmla="*/ 37 h 94"/>
                  <a:gd name="T8" fmla="*/ 23 w 134"/>
                  <a:gd name="T9" fmla="*/ 0 h 94"/>
                  <a:gd name="T10" fmla="*/ 67 w 134"/>
                  <a:gd name="T11" fmla="*/ 19 h 94"/>
                  <a:gd name="T12" fmla="*/ 67 w 134"/>
                  <a:gd name="T13" fmla="*/ 19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94"/>
                  <a:gd name="T23" fmla="*/ 134 w 134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94">
                    <a:moveTo>
                      <a:pt x="134" y="38"/>
                    </a:moveTo>
                    <a:lnTo>
                      <a:pt x="130" y="77"/>
                    </a:lnTo>
                    <a:lnTo>
                      <a:pt x="3" y="94"/>
                    </a:lnTo>
                    <a:lnTo>
                      <a:pt x="0" y="74"/>
                    </a:lnTo>
                    <a:lnTo>
                      <a:pt x="46" y="0"/>
                    </a:lnTo>
                    <a:lnTo>
                      <a:pt x="134" y="3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4" name="Freeform 94"/>
              <p:cNvSpPr>
                <a:spLocks/>
              </p:cNvSpPr>
              <p:nvPr/>
            </p:nvSpPr>
            <p:spPr bwMode="auto">
              <a:xfrm>
                <a:off x="3057" y="2981"/>
                <a:ext cx="102" cy="320"/>
              </a:xfrm>
              <a:custGeom>
                <a:avLst/>
                <a:gdLst>
                  <a:gd name="T0" fmla="*/ 53 w 204"/>
                  <a:gd name="T1" fmla="*/ 0 h 640"/>
                  <a:gd name="T2" fmla="*/ 55 w 204"/>
                  <a:gd name="T3" fmla="*/ 5 h 640"/>
                  <a:gd name="T4" fmla="*/ 64 w 204"/>
                  <a:gd name="T5" fmla="*/ 37 h 640"/>
                  <a:gd name="T6" fmla="*/ 79 w 204"/>
                  <a:gd name="T7" fmla="*/ 82 h 640"/>
                  <a:gd name="T8" fmla="*/ 95 w 204"/>
                  <a:gd name="T9" fmla="*/ 120 h 640"/>
                  <a:gd name="T10" fmla="*/ 102 w 204"/>
                  <a:gd name="T11" fmla="*/ 130 h 640"/>
                  <a:gd name="T12" fmla="*/ 100 w 204"/>
                  <a:gd name="T13" fmla="*/ 145 h 640"/>
                  <a:gd name="T14" fmla="*/ 93 w 204"/>
                  <a:gd name="T15" fmla="*/ 160 h 640"/>
                  <a:gd name="T16" fmla="*/ 79 w 204"/>
                  <a:gd name="T17" fmla="*/ 196 h 640"/>
                  <a:gd name="T18" fmla="*/ 65 w 204"/>
                  <a:gd name="T19" fmla="*/ 235 h 640"/>
                  <a:gd name="T20" fmla="*/ 60 w 204"/>
                  <a:gd name="T21" fmla="*/ 264 h 640"/>
                  <a:gd name="T22" fmla="*/ 65 w 204"/>
                  <a:gd name="T23" fmla="*/ 288 h 640"/>
                  <a:gd name="T24" fmla="*/ 68 w 204"/>
                  <a:gd name="T25" fmla="*/ 316 h 640"/>
                  <a:gd name="T26" fmla="*/ 24 w 204"/>
                  <a:gd name="T27" fmla="*/ 320 h 640"/>
                  <a:gd name="T28" fmla="*/ 26 w 204"/>
                  <a:gd name="T29" fmla="*/ 316 h 640"/>
                  <a:gd name="T30" fmla="*/ 36 w 204"/>
                  <a:gd name="T31" fmla="*/ 287 h 640"/>
                  <a:gd name="T32" fmla="*/ 49 w 204"/>
                  <a:gd name="T33" fmla="*/ 243 h 640"/>
                  <a:gd name="T34" fmla="*/ 58 w 204"/>
                  <a:gd name="T35" fmla="*/ 202 h 640"/>
                  <a:gd name="T36" fmla="*/ 57 w 204"/>
                  <a:gd name="T37" fmla="*/ 188 h 640"/>
                  <a:gd name="T38" fmla="*/ 47 w 204"/>
                  <a:gd name="T39" fmla="*/ 193 h 640"/>
                  <a:gd name="T40" fmla="*/ 40 w 204"/>
                  <a:gd name="T41" fmla="*/ 222 h 640"/>
                  <a:gd name="T42" fmla="*/ 21 w 204"/>
                  <a:gd name="T43" fmla="*/ 262 h 640"/>
                  <a:gd name="T44" fmla="*/ 22 w 204"/>
                  <a:gd name="T45" fmla="*/ 250 h 640"/>
                  <a:gd name="T46" fmla="*/ 18 w 204"/>
                  <a:gd name="T47" fmla="*/ 231 h 640"/>
                  <a:gd name="T48" fmla="*/ 22 w 204"/>
                  <a:gd name="T49" fmla="*/ 217 h 640"/>
                  <a:gd name="T50" fmla="*/ 31 w 204"/>
                  <a:gd name="T51" fmla="*/ 185 h 640"/>
                  <a:gd name="T52" fmla="*/ 41 w 204"/>
                  <a:gd name="T53" fmla="*/ 151 h 640"/>
                  <a:gd name="T54" fmla="*/ 49 w 204"/>
                  <a:gd name="T55" fmla="*/ 133 h 640"/>
                  <a:gd name="T56" fmla="*/ 48 w 204"/>
                  <a:gd name="T57" fmla="*/ 127 h 640"/>
                  <a:gd name="T58" fmla="*/ 26 w 204"/>
                  <a:gd name="T59" fmla="*/ 108 h 640"/>
                  <a:gd name="T60" fmla="*/ 25 w 204"/>
                  <a:gd name="T61" fmla="*/ 104 h 640"/>
                  <a:gd name="T62" fmla="*/ 16 w 204"/>
                  <a:gd name="T63" fmla="*/ 82 h 640"/>
                  <a:gd name="T64" fmla="*/ 5 w 204"/>
                  <a:gd name="T65" fmla="*/ 49 h 640"/>
                  <a:gd name="T66" fmla="*/ 0 w 204"/>
                  <a:gd name="T67" fmla="*/ 18 h 640"/>
                  <a:gd name="T68" fmla="*/ 1 w 204"/>
                  <a:gd name="T69" fmla="*/ 8 h 64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4"/>
                  <a:gd name="T106" fmla="*/ 0 h 640"/>
                  <a:gd name="T107" fmla="*/ 204 w 204"/>
                  <a:gd name="T108" fmla="*/ 640 h 64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4" h="640">
                    <a:moveTo>
                      <a:pt x="1" y="15"/>
                    </a:moveTo>
                    <a:lnTo>
                      <a:pt x="105" y="0"/>
                    </a:lnTo>
                    <a:lnTo>
                      <a:pt x="109" y="10"/>
                    </a:lnTo>
                    <a:lnTo>
                      <a:pt x="116" y="36"/>
                    </a:lnTo>
                    <a:lnTo>
                      <a:pt x="128" y="74"/>
                    </a:lnTo>
                    <a:lnTo>
                      <a:pt x="142" y="117"/>
                    </a:lnTo>
                    <a:lnTo>
                      <a:pt x="158" y="164"/>
                    </a:lnTo>
                    <a:lnTo>
                      <a:pt x="174" y="206"/>
                    </a:lnTo>
                    <a:lnTo>
                      <a:pt x="190" y="239"/>
                    </a:lnTo>
                    <a:lnTo>
                      <a:pt x="204" y="260"/>
                    </a:lnTo>
                    <a:lnTo>
                      <a:pt x="200" y="289"/>
                    </a:lnTo>
                    <a:lnTo>
                      <a:pt x="197" y="297"/>
                    </a:lnTo>
                    <a:lnTo>
                      <a:pt x="186" y="320"/>
                    </a:lnTo>
                    <a:lnTo>
                      <a:pt x="172" y="352"/>
                    </a:lnTo>
                    <a:lnTo>
                      <a:pt x="158" y="391"/>
                    </a:lnTo>
                    <a:lnTo>
                      <a:pt x="142" y="432"/>
                    </a:lnTo>
                    <a:lnTo>
                      <a:pt x="130" y="470"/>
                    </a:lnTo>
                    <a:lnTo>
                      <a:pt x="121" y="503"/>
                    </a:lnTo>
                    <a:lnTo>
                      <a:pt x="119" y="527"/>
                    </a:lnTo>
                    <a:lnTo>
                      <a:pt x="123" y="542"/>
                    </a:lnTo>
                    <a:lnTo>
                      <a:pt x="130" y="575"/>
                    </a:lnTo>
                    <a:lnTo>
                      <a:pt x="135" y="610"/>
                    </a:lnTo>
                    <a:lnTo>
                      <a:pt x="135" y="632"/>
                    </a:lnTo>
                    <a:lnTo>
                      <a:pt x="47" y="640"/>
                    </a:lnTo>
                    <a:lnTo>
                      <a:pt x="51" y="631"/>
                    </a:lnTo>
                    <a:lnTo>
                      <a:pt x="59" y="607"/>
                    </a:lnTo>
                    <a:lnTo>
                      <a:pt x="72" y="573"/>
                    </a:lnTo>
                    <a:lnTo>
                      <a:pt x="86" y="531"/>
                    </a:lnTo>
                    <a:lnTo>
                      <a:pt x="98" y="485"/>
                    </a:lnTo>
                    <a:lnTo>
                      <a:pt x="109" y="442"/>
                    </a:lnTo>
                    <a:lnTo>
                      <a:pt x="116" y="404"/>
                    </a:lnTo>
                    <a:lnTo>
                      <a:pt x="114" y="375"/>
                    </a:lnTo>
                    <a:lnTo>
                      <a:pt x="93" y="385"/>
                    </a:lnTo>
                    <a:lnTo>
                      <a:pt x="89" y="402"/>
                    </a:lnTo>
                    <a:lnTo>
                      <a:pt x="79" y="443"/>
                    </a:lnTo>
                    <a:lnTo>
                      <a:pt x="63" y="488"/>
                    </a:lnTo>
                    <a:lnTo>
                      <a:pt x="42" y="523"/>
                    </a:lnTo>
                    <a:lnTo>
                      <a:pt x="42" y="516"/>
                    </a:lnTo>
                    <a:lnTo>
                      <a:pt x="44" y="500"/>
                    </a:lnTo>
                    <a:lnTo>
                      <a:pt x="42" y="479"/>
                    </a:lnTo>
                    <a:lnTo>
                      <a:pt x="35" y="461"/>
                    </a:lnTo>
                    <a:lnTo>
                      <a:pt x="37" y="453"/>
                    </a:lnTo>
                    <a:lnTo>
                      <a:pt x="44" y="433"/>
                    </a:lnTo>
                    <a:lnTo>
                      <a:pt x="51" y="403"/>
                    </a:lnTo>
                    <a:lnTo>
                      <a:pt x="61" y="369"/>
                    </a:lnTo>
                    <a:lnTo>
                      <a:pt x="72" y="334"/>
                    </a:lnTo>
                    <a:lnTo>
                      <a:pt x="82" y="302"/>
                    </a:lnTo>
                    <a:lnTo>
                      <a:pt x="91" y="279"/>
                    </a:lnTo>
                    <a:lnTo>
                      <a:pt x="98" y="266"/>
                    </a:lnTo>
                    <a:lnTo>
                      <a:pt x="96" y="253"/>
                    </a:lnTo>
                    <a:lnTo>
                      <a:pt x="58" y="242"/>
                    </a:lnTo>
                    <a:lnTo>
                      <a:pt x="52" y="215"/>
                    </a:lnTo>
                    <a:lnTo>
                      <a:pt x="49" y="208"/>
                    </a:lnTo>
                    <a:lnTo>
                      <a:pt x="42" y="190"/>
                    </a:lnTo>
                    <a:lnTo>
                      <a:pt x="31" y="163"/>
                    </a:lnTo>
                    <a:lnTo>
                      <a:pt x="21" y="130"/>
                    </a:lnTo>
                    <a:lnTo>
                      <a:pt x="10" y="97"/>
                    </a:lnTo>
                    <a:lnTo>
                      <a:pt x="3" y="64"/>
                    </a:lnTo>
                    <a:lnTo>
                      <a:pt x="0" y="35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5" name="Freeform 95"/>
              <p:cNvSpPr>
                <a:spLocks/>
              </p:cNvSpPr>
              <p:nvPr/>
            </p:nvSpPr>
            <p:spPr bwMode="auto">
              <a:xfrm>
                <a:off x="3163" y="3189"/>
                <a:ext cx="408" cy="292"/>
              </a:xfrm>
              <a:custGeom>
                <a:avLst/>
                <a:gdLst>
                  <a:gd name="T0" fmla="*/ 75 w 817"/>
                  <a:gd name="T1" fmla="*/ 292 h 584"/>
                  <a:gd name="T2" fmla="*/ 72 w 817"/>
                  <a:gd name="T3" fmla="*/ 292 h 584"/>
                  <a:gd name="T4" fmla="*/ 53 w 817"/>
                  <a:gd name="T5" fmla="*/ 289 h 584"/>
                  <a:gd name="T6" fmla="*/ 27 w 817"/>
                  <a:gd name="T7" fmla="*/ 278 h 584"/>
                  <a:gd name="T8" fmla="*/ 8 w 817"/>
                  <a:gd name="T9" fmla="*/ 255 h 584"/>
                  <a:gd name="T10" fmla="*/ 7 w 817"/>
                  <a:gd name="T11" fmla="*/ 239 h 584"/>
                  <a:gd name="T12" fmla="*/ 13 w 817"/>
                  <a:gd name="T13" fmla="*/ 242 h 584"/>
                  <a:gd name="T14" fmla="*/ 23 w 817"/>
                  <a:gd name="T15" fmla="*/ 247 h 584"/>
                  <a:gd name="T16" fmla="*/ 34 w 817"/>
                  <a:gd name="T17" fmla="*/ 252 h 584"/>
                  <a:gd name="T18" fmla="*/ 39 w 817"/>
                  <a:gd name="T19" fmla="*/ 251 h 584"/>
                  <a:gd name="T20" fmla="*/ 39 w 817"/>
                  <a:gd name="T21" fmla="*/ 237 h 584"/>
                  <a:gd name="T22" fmla="*/ 33 w 817"/>
                  <a:gd name="T23" fmla="*/ 216 h 584"/>
                  <a:gd name="T24" fmla="*/ 18 w 817"/>
                  <a:gd name="T25" fmla="*/ 196 h 584"/>
                  <a:gd name="T26" fmla="*/ 5 w 817"/>
                  <a:gd name="T27" fmla="*/ 188 h 584"/>
                  <a:gd name="T28" fmla="*/ 1 w 817"/>
                  <a:gd name="T29" fmla="*/ 177 h 584"/>
                  <a:gd name="T30" fmla="*/ 1 w 817"/>
                  <a:gd name="T31" fmla="*/ 160 h 584"/>
                  <a:gd name="T32" fmla="*/ 13 w 817"/>
                  <a:gd name="T33" fmla="*/ 146 h 584"/>
                  <a:gd name="T34" fmla="*/ 25 w 817"/>
                  <a:gd name="T35" fmla="*/ 146 h 584"/>
                  <a:gd name="T36" fmla="*/ 36 w 817"/>
                  <a:gd name="T37" fmla="*/ 166 h 584"/>
                  <a:gd name="T38" fmla="*/ 55 w 817"/>
                  <a:gd name="T39" fmla="*/ 170 h 584"/>
                  <a:gd name="T40" fmla="*/ 83 w 817"/>
                  <a:gd name="T41" fmla="*/ 163 h 584"/>
                  <a:gd name="T42" fmla="*/ 119 w 817"/>
                  <a:gd name="T43" fmla="*/ 148 h 584"/>
                  <a:gd name="T44" fmla="*/ 141 w 817"/>
                  <a:gd name="T45" fmla="*/ 120 h 584"/>
                  <a:gd name="T46" fmla="*/ 141 w 817"/>
                  <a:gd name="T47" fmla="*/ 101 h 584"/>
                  <a:gd name="T48" fmla="*/ 122 w 817"/>
                  <a:gd name="T49" fmla="*/ 77 h 584"/>
                  <a:gd name="T50" fmla="*/ 122 w 817"/>
                  <a:gd name="T51" fmla="*/ 75 h 584"/>
                  <a:gd name="T52" fmla="*/ 125 w 817"/>
                  <a:gd name="T53" fmla="*/ 70 h 584"/>
                  <a:gd name="T54" fmla="*/ 134 w 817"/>
                  <a:gd name="T55" fmla="*/ 68 h 584"/>
                  <a:gd name="T56" fmla="*/ 152 w 817"/>
                  <a:gd name="T57" fmla="*/ 76 h 584"/>
                  <a:gd name="T58" fmla="*/ 157 w 817"/>
                  <a:gd name="T59" fmla="*/ 76 h 584"/>
                  <a:gd name="T60" fmla="*/ 168 w 817"/>
                  <a:gd name="T61" fmla="*/ 73 h 584"/>
                  <a:gd name="T62" fmla="*/ 176 w 817"/>
                  <a:gd name="T63" fmla="*/ 62 h 584"/>
                  <a:gd name="T64" fmla="*/ 171 w 817"/>
                  <a:gd name="T65" fmla="*/ 37 h 584"/>
                  <a:gd name="T66" fmla="*/ 184 w 817"/>
                  <a:gd name="T67" fmla="*/ 39 h 584"/>
                  <a:gd name="T68" fmla="*/ 209 w 817"/>
                  <a:gd name="T69" fmla="*/ 46 h 584"/>
                  <a:gd name="T70" fmla="*/ 228 w 817"/>
                  <a:gd name="T71" fmla="*/ 60 h 584"/>
                  <a:gd name="T72" fmla="*/ 222 w 817"/>
                  <a:gd name="T73" fmla="*/ 85 h 584"/>
                  <a:gd name="T74" fmla="*/ 236 w 817"/>
                  <a:gd name="T75" fmla="*/ 88 h 584"/>
                  <a:gd name="T76" fmla="*/ 259 w 817"/>
                  <a:gd name="T77" fmla="*/ 88 h 584"/>
                  <a:gd name="T78" fmla="*/ 264 w 817"/>
                  <a:gd name="T79" fmla="*/ 72 h 584"/>
                  <a:gd name="T80" fmla="*/ 224 w 817"/>
                  <a:gd name="T81" fmla="*/ 23 h 584"/>
                  <a:gd name="T82" fmla="*/ 255 w 817"/>
                  <a:gd name="T83" fmla="*/ 25 h 584"/>
                  <a:gd name="T84" fmla="*/ 277 w 817"/>
                  <a:gd name="T85" fmla="*/ 0 h 584"/>
                  <a:gd name="T86" fmla="*/ 280 w 817"/>
                  <a:gd name="T87" fmla="*/ 0 h 584"/>
                  <a:gd name="T88" fmla="*/ 294 w 817"/>
                  <a:gd name="T89" fmla="*/ 3 h 584"/>
                  <a:gd name="T90" fmla="*/ 312 w 817"/>
                  <a:gd name="T91" fmla="*/ 17 h 584"/>
                  <a:gd name="T92" fmla="*/ 325 w 817"/>
                  <a:gd name="T93" fmla="*/ 50 h 584"/>
                  <a:gd name="T94" fmla="*/ 328 w 817"/>
                  <a:gd name="T95" fmla="*/ 79 h 584"/>
                  <a:gd name="T96" fmla="*/ 342 w 817"/>
                  <a:gd name="T97" fmla="*/ 81 h 584"/>
                  <a:gd name="T98" fmla="*/ 357 w 817"/>
                  <a:gd name="T99" fmla="*/ 80 h 584"/>
                  <a:gd name="T100" fmla="*/ 386 w 817"/>
                  <a:gd name="T101" fmla="*/ 106 h 584"/>
                  <a:gd name="T102" fmla="*/ 408 w 817"/>
                  <a:gd name="T103" fmla="*/ 150 h 584"/>
                  <a:gd name="T104" fmla="*/ 385 w 817"/>
                  <a:gd name="T105" fmla="*/ 203 h 584"/>
                  <a:gd name="T106" fmla="*/ 345 w 817"/>
                  <a:gd name="T107" fmla="*/ 231 h 584"/>
                  <a:gd name="T108" fmla="*/ 336 w 817"/>
                  <a:gd name="T109" fmla="*/ 240 h 584"/>
                  <a:gd name="T110" fmla="*/ 335 w 817"/>
                  <a:gd name="T111" fmla="*/ 249 h 584"/>
                  <a:gd name="T112" fmla="*/ 335 w 817"/>
                  <a:gd name="T113" fmla="*/ 260 h 584"/>
                  <a:gd name="T114" fmla="*/ 326 w 817"/>
                  <a:gd name="T115" fmla="*/ 275 h 584"/>
                  <a:gd name="T116" fmla="*/ 304 w 817"/>
                  <a:gd name="T117" fmla="*/ 288 h 584"/>
                  <a:gd name="T118" fmla="*/ 285 w 817"/>
                  <a:gd name="T119" fmla="*/ 290 h 58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17"/>
                  <a:gd name="T181" fmla="*/ 0 h 584"/>
                  <a:gd name="T182" fmla="*/ 817 w 817"/>
                  <a:gd name="T183" fmla="*/ 584 h 58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17" h="584">
                    <a:moveTo>
                      <a:pt x="570" y="580"/>
                    </a:moveTo>
                    <a:lnTo>
                      <a:pt x="151" y="584"/>
                    </a:lnTo>
                    <a:lnTo>
                      <a:pt x="144" y="584"/>
                    </a:lnTo>
                    <a:lnTo>
                      <a:pt x="128" y="582"/>
                    </a:lnTo>
                    <a:lnTo>
                      <a:pt x="106" y="577"/>
                    </a:lnTo>
                    <a:lnTo>
                      <a:pt x="79" y="569"/>
                    </a:lnTo>
                    <a:lnTo>
                      <a:pt x="54" y="555"/>
                    </a:lnTo>
                    <a:lnTo>
                      <a:pt x="32" y="537"/>
                    </a:lnTo>
                    <a:lnTo>
                      <a:pt x="17" y="510"/>
                    </a:lnTo>
                    <a:lnTo>
                      <a:pt x="12" y="476"/>
                    </a:lnTo>
                    <a:lnTo>
                      <a:pt x="14" y="477"/>
                    </a:lnTo>
                    <a:lnTo>
                      <a:pt x="19" y="479"/>
                    </a:lnTo>
                    <a:lnTo>
                      <a:pt x="26" y="484"/>
                    </a:lnTo>
                    <a:lnTo>
                      <a:pt x="35" y="488"/>
                    </a:lnTo>
                    <a:lnTo>
                      <a:pt x="46" y="493"/>
                    </a:lnTo>
                    <a:lnTo>
                      <a:pt x="56" y="498"/>
                    </a:lnTo>
                    <a:lnTo>
                      <a:pt x="69" y="503"/>
                    </a:lnTo>
                    <a:lnTo>
                      <a:pt x="79" y="506"/>
                    </a:lnTo>
                    <a:lnTo>
                      <a:pt x="79" y="502"/>
                    </a:lnTo>
                    <a:lnTo>
                      <a:pt x="79" y="490"/>
                    </a:lnTo>
                    <a:lnTo>
                      <a:pt x="79" y="473"/>
                    </a:lnTo>
                    <a:lnTo>
                      <a:pt x="76" y="453"/>
                    </a:lnTo>
                    <a:lnTo>
                      <a:pt x="67" y="431"/>
                    </a:lnTo>
                    <a:lnTo>
                      <a:pt x="56" y="411"/>
                    </a:lnTo>
                    <a:lnTo>
                      <a:pt x="37" y="392"/>
                    </a:lnTo>
                    <a:lnTo>
                      <a:pt x="12" y="379"/>
                    </a:lnTo>
                    <a:lnTo>
                      <a:pt x="10" y="375"/>
                    </a:lnTo>
                    <a:lnTo>
                      <a:pt x="7" y="366"/>
                    </a:lnTo>
                    <a:lnTo>
                      <a:pt x="3" y="353"/>
                    </a:lnTo>
                    <a:lnTo>
                      <a:pt x="0" y="337"/>
                    </a:lnTo>
                    <a:lnTo>
                      <a:pt x="2" y="320"/>
                    </a:lnTo>
                    <a:lnTo>
                      <a:pt x="10" y="304"/>
                    </a:lnTo>
                    <a:lnTo>
                      <a:pt x="26" y="291"/>
                    </a:lnTo>
                    <a:lnTo>
                      <a:pt x="51" y="282"/>
                    </a:lnTo>
                    <a:lnTo>
                      <a:pt x="51" y="291"/>
                    </a:lnTo>
                    <a:lnTo>
                      <a:pt x="58" y="310"/>
                    </a:lnTo>
                    <a:lnTo>
                      <a:pt x="72" y="331"/>
                    </a:lnTo>
                    <a:lnTo>
                      <a:pt x="102" y="340"/>
                    </a:lnTo>
                    <a:lnTo>
                      <a:pt x="111" y="339"/>
                    </a:lnTo>
                    <a:lnTo>
                      <a:pt x="134" y="334"/>
                    </a:lnTo>
                    <a:lnTo>
                      <a:pt x="167" y="325"/>
                    </a:lnTo>
                    <a:lnTo>
                      <a:pt x="204" y="313"/>
                    </a:lnTo>
                    <a:lnTo>
                      <a:pt x="238" y="295"/>
                    </a:lnTo>
                    <a:lnTo>
                      <a:pt x="268" y="269"/>
                    </a:lnTo>
                    <a:lnTo>
                      <a:pt x="283" y="239"/>
                    </a:lnTo>
                    <a:lnTo>
                      <a:pt x="283" y="201"/>
                    </a:lnTo>
                    <a:lnTo>
                      <a:pt x="245" y="154"/>
                    </a:lnTo>
                    <a:lnTo>
                      <a:pt x="245" y="152"/>
                    </a:lnTo>
                    <a:lnTo>
                      <a:pt x="245" y="149"/>
                    </a:lnTo>
                    <a:lnTo>
                      <a:pt x="246" y="143"/>
                    </a:lnTo>
                    <a:lnTo>
                      <a:pt x="250" y="139"/>
                    </a:lnTo>
                    <a:lnTo>
                      <a:pt x="257" y="135"/>
                    </a:lnTo>
                    <a:lnTo>
                      <a:pt x="268" y="135"/>
                    </a:lnTo>
                    <a:lnTo>
                      <a:pt x="283" y="140"/>
                    </a:lnTo>
                    <a:lnTo>
                      <a:pt x="305" y="151"/>
                    </a:lnTo>
                    <a:lnTo>
                      <a:pt x="308" y="151"/>
                    </a:lnTo>
                    <a:lnTo>
                      <a:pt x="315" y="151"/>
                    </a:lnTo>
                    <a:lnTo>
                      <a:pt x="326" y="150"/>
                    </a:lnTo>
                    <a:lnTo>
                      <a:pt x="336" y="145"/>
                    </a:lnTo>
                    <a:lnTo>
                      <a:pt x="345" y="137"/>
                    </a:lnTo>
                    <a:lnTo>
                      <a:pt x="352" y="124"/>
                    </a:lnTo>
                    <a:lnTo>
                      <a:pt x="352" y="102"/>
                    </a:lnTo>
                    <a:lnTo>
                      <a:pt x="343" y="74"/>
                    </a:lnTo>
                    <a:lnTo>
                      <a:pt x="350" y="75"/>
                    </a:lnTo>
                    <a:lnTo>
                      <a:pt x="368" y="77"/>
                    </a:lnTo>
                    <a:lnTo>
                      <a:pt x="393" y="83"/>
                    </a:lnTo>
                    <a:lnTo>
                      <a:pt x="419" y="91"/>
                    </a:lnTo>
                    <a:lnTo>
                      <a:pt x="442" y="103"/>
                    </a:lnTo>
                    <a:lnTo>
                      <a:pt x="456" y="120"/>
                    </a:lnTo>
                    <a:lnTo>
                      <a:pt x="458" y="143"/>
                    </a:lnTo>
                    <a:lnTo>
                      <a:pt x="444" y="170"/>
                    </a:lnTo>
                    <a:lnTo>
                      <a:pt x="452" y="173"/>
                    </a:lnTo>
                    <a:lnTo>
                      <a:pt x="472" y="176"/>
                    </a:lnTo>
                    <a:lnTo>
                      <a:pt x="495" y="180"/>
                    </a:lnTo>
                    <a:lnTo>
                      <a:pt x="518" y="176"/>
                    </a:lnTo>
                    <a:lnTo>
                      <a:pt x="530" y="166"/>
                    </a:lnTo>
                    <a:lnTo>
                      <a:pt x="528" y="143"/>
                    </a:lnTo>
                    <a:lnTo>
                      <a:pt x="504" y="104"/>
                    </a:lnTo>
                    <a:lnTo>
                      <a:pt x="449" y="46"/>
                    </a:lnTo>
                    <a:lnTo>
                      <a:pt x="511" y="50"/>
                    </a:lnTo>
                    <a:lnTo>
                      <a:pt x="467" y="0"/>
                    </a:lnTo>
                    <a:lnTo>
                      <a:pt x="555" y="0"/>
                    </a:lnTo>
                    <a:lnTo>
                      <a:pt x="560" y="0"/>
                    </a:lnTo>
                    <a:lnTo>
                      <a:pt x="570" y="1"/>
                    </a:lnTo>
                    <a:lnTo>
                      <a:pt x="588" y="5"/>
                    </a:lnTo>
                    <a:lnTo>
                      <a:pt x="607" y="14"/>
                    </a:lnTo>
                    <a:lnTo>
                      <a:pt x="625" y="33"/>
                    </a:lnTo>
                    <a:lnTo>
                      <a:pt x="641" y="60"/>
                    </a:lnTo>
                    <a:lnTo>
                      <a:pt x="651" y="100"/>
                    </a:lnTo>
                    <a:lnTo>
                      <a:pt x="653" y="154"/>
                    </a:lnTo>
                    <a:lnTo>
                      <a:pt x="657" y="157"/>
                    </a:lnTo>
                    <a:lnTo>
                      <a:pt x="669" y="161"/>
                    </a:lnTo>
                    <a:lnTo>
                      <a:pt x="685" y="161"/>
                    </a:lnTo>
                    <a:lnTo>
                      <a:pt x="704" y="151"/>
                    </a:lnTo>
                    <a:lnTo>
                      <a:pt x="715" y="159"/>
                    </a:lnTo>
                    <a:lnTo>
                      <a:pt x="741" y="180"/>
                    </a:lnTo>
                    <a:lnTo>
                      <a:pt x="773" y="211"/>
                    </a:lnTo>
                    <a:lnTo>
                      <a:pt x="801" y="252"/>
                    </a:lnTo>
                    <a:lnTo>
                      <a:pt x="817" y="299"/>
                    </a:lnTo>
                    <a:lnTo>
                      <a:pt x="810" y="351"/>
                    </a:lnTo>
                    <a:lnTo>
                      <a:pt x="771" y="405"/>
                    </a:lnTo>
                    <a:lnTo>
                      <a:pt x="694" y="460"/>
                    </a:lnTo>
                    <a:lnTo>
                      <a:pt x="690" y="462"/>
                    </a:lnTo>
                    <a:lnTo>
                      <a:pt x="680" y="469"/>
                    </a:lnTo>
                    <a:lnTo>
                      <a:pt x="673" y="480"/>
                    </a:lnTo>
                    <a:lnTo>
                      <a:pt x="671" y="495"/>
                    </a:lnTo>
                    <a:lnTo>
                      <a:pt x="671" y="498"/>
                    </a:lnTo>
                    <a:lnTo>
                      <a:pt x="673" y="507"/>
                    </a:lnTo>
                    <a:lnTo>
                      <a:pt x="671" y="520"/>
                    </a:lnTo>
                    <a:lnTo>
                      <a:pt x="666" y="535"/>
                    </a:lnTo>
                    <a:lnTo>
                      <a:pt x="653" y="550"/>
                    </a:lnTo>
                    <a:lnTo>
                      <a:pt x="636" y="563"/>
                    </a:lnTo>
                    <a:lnTo>
                      <a:pt x="609" y="575"/>
                    </a:lnTo>
                    <a:lnTo>
                      <a:pt x="570" y="5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6" name="Freeform 96"/>
              <p:cNvSpPr>
                <a:spLocks/>
              </p:cNvSpPr>
              <p:nvPr/>
            </p:nvSpPr>
            <p:spPr bwMode="auto">
              <a:xfrm>
                <a:off x="3177" y="3203"/>
                <a:ext cx="380" cy="273"/>
              </a:xfrm>
              <a:custGeom>
                <a:avLst/>
                <a:gdLst>
                  <a:gd name="T0" fmla="*/ 69 w 761"/>
                  <a:gd name="T1" fmla="*/ 273 h 545"/>
                  <a:gd name="T2" fmla="*/ 67 w 761"/>
                  <a:gd name="T3" fmla="*/ 273 h 545"/>
                  <a:gd name="T4" fmla="*/ 48 w 761"/>
                  <a:gd name="T5" fmla="*/ 270 h 545"/>
                  <a:gd name="T6" fmla="*/ 24 w 761"/>
                  <a:gd name="T7" fmla="*/ 260 h 545"/>
                  <a:gd name="T8" fmla="*/ 7 w 761"/>
                  <a:gd name="T9" fmla="*/ 239 h 545"/>
                  <a:gd name="T10" fmla="*/ 6 w 761"/>
                  <a:gd name="T11" fmla="*/ 223 h 545"/>
                  <a:gd name="T12" fmla="*/ 11 w 761"/>
                  <a:gd name="T13" fmla="*/ 226 h 545"/>
                  <a:gd name="T14" fmla="*/ 20 w 761"/>
                  <a:gd name="T15" fmla="*/ 231 h 545"/>
                  <a:gd name="T16" fmla="*/ 31 w 761"/>
                  <a:gd name="T17" fmla="*/ 235 h 545"/>
                  <a:gd name="T18" fmla="*/ 36 w 761"/>
                  <a:gd name="T19" fmla="*/ 235 h 545"/>
                  <a:gd name="T20" fmla="*/ 35 w 761"/>
                  <a:gd name="T21" fmla="*/ 222 h 545"/>
                  <a:gd name="T22" fmla="*/ 31 w 761"/>
                  <a:gd name="T23" fmla="*/ 202 h 545"/>
                  <a:gd name="T24" fmla="*/ 16 w 761"/>
                  <a:gd name="T25" fmla="*/ 184 h 545"/>
                  <a:gd name="T26" fmla="*/ 4 w 761"/>
                  <a:gd name="T27" fmla="*/ 176 h 545"/>
                  <a:gd name="T28" fmla="*/ 1 w 761"/>
                  <a:gd name="T29" fmla="*/ 165 h 545"/>
                  <a:gd name="T30" fmla="*/ 0 w 761"/>
                  <a:gd name="T31" fmla="*/ 149 h 545"/>
                  <a:gd name="T32" fmla="*/ 11 w 761"/>
                  <a:gd name="T33" fmla="*/ 136 h 545"/>
                  <a:gd name="T34" fmla="*/ 23 w 761"/>
                  <a:gd name="T35" fmla="*/ 136 h 545"/>
                  <a:gd name="T36" fmla="*/ 32 w 761"/>
                  <a:gd name="T37" fmla="*/ 155 h 545"/>
                  <a:gd name="T38" fmla="*/ 51 w 761"/>
                  <a:gd name="T39" fmla="*/ 159 h 545"/>
                  <a:gd name="T40" fmla="*/ 76 w 761"/>
                  <a:gd name="T41" fmla="*/ 152 h 545"/>
                  <a:gd name="T42" fmla="*/ 110 w 761"/>
                  <a:gd name="T43" fmla="*/ 137 h 545"/>
                  <a:gd name="T44" fmla="*/ 131 w 761"/>
                  <a:gd name="T45" fmla="*/ 112 h 545"/>
                  <a:gd name="T46" fmla="*/ 131 w 761"/>
                  <a:gd name="T47" fmla="*/ 94 h 545"/>
                  <a:gd name="T48" fmla="*/ 112 w 761"/>
                  <a:gd name="T49" fmla="*/ 73 h 545"/>
                  <a:gd name="T50" fmla="*/ 112 w 761"/>
                  <a:gd name="T51" fmla="*/ 70 h 545"/>
                  <a:gd name="T52" fmla="*/ 115 w 761"/>
                  <a:gd name="T53" fmla="*/ 65 h 545"/>
                  <a:gd name="T54" fmla="*/ 124 w 761"/>
                  <a:gd name="T55" fmla="*/ 63 h 545"/>
                  <a:gd name="T56" fmla="*/ 142 w 761"/>
                  <a:gd name="T57" fmla="*/ 71 h 545"/>
                  <a:gd name="T58" fmla="*/ 147 w 761"/>
                  <a:gd name="T59" fmla="*/ 71 h 545"/>
                  <a:gd name="T60" fmla="*/ 156 w 761"/>
                  <a:gd name="T61" fmla="*/ 68 h 545"/>
                  <a:gd name="T62" fmla="*/ 164 w 761"/>
                  <a:gd name="T63" fmla="*/ 58 h 545"/>
                  <a:gd name="T64" fmla="*/ 159 w 761"/>
                  <a:gd name="T65" fmla="*/ 34 h 545"/>
                  <a:gd name="T66" fmla="*/ 171 w 761"/>
                  <a:gd name="T67" fmla="*/ 36 h 545"/>
                  <a:gd name="T68" fmla="*/ 194 w 761"/>
                  <a:gd name="T69" fmla="*/ 43 h 545"/>
                  <a:gd name="T70" fmla="*/ 212 w 761"/>
                  <a:gd name="T71" fmla="*/ 57 h 545"/>
                  <a:gd name="T72" fmla="*/ 207 w 761"/>
                  <a:gd name="T73" fmla="*/ 80 h 545"/>
                  <a:gd name="T74" fmla="*/ 220 w 761"/>
                  <a:gd name="T75" fmla="*/ 83 h 545"/>
                  <a:gd name="T76" fmla="*/ 241 w 761"/>
                  <a:gd name="T77" fmla="*/ 83 h 545"/>
                  <a:gd name="T78" fmla="*/ 246 w 761"/>
                  <a:gd name="T79" fmla="*/ 67 h 545"/>
                  <a:gd name="T80" fmla="*/ 209 w 761"/>
                  <a:gd name="T81" fmla="*/ 22 h 545"/>
                  <a:gd name="T82" fmla="*/ 238 w 761"/>
                  <a:gd name="T83" fmla="*/ 24 h 545"/>
                  <a:gd name="T84" fmla="*/ 258 w 761"/>
                  <a:gd name="T85" fmla="*/ 0 h 545"/>
                  <a:gd name="T86" fmla="*/ 260 w 761"/>
                  <a:gd name="T87" fmla="*/ 0 h 545"/>
                  <a:gd name="T88" fmla="*/ 274 w 761"/>
                  <a:gd name="T89" fmla="*/ 2 h 545"/>
                  <a:gd name="T90" fmla="*/ 291 w 761"/>
                  <a:gd name="T91" fmla="*/ 16 h 545"/>
                  <a:gd name="T92" fmla="*/ 304 w 761"/>
                  <a:gd name="T93" fmla="*/ 47 h 545"/>
                  <a:gd name="T94" fmla="*/ 306 w 761"/>
                  <a:gd name="T95" fmla="*/ 74 h 545"/>
                  <a:gd name="T96" fmla="*/ 319 w 761"/>
                  <a:gd name="T97" fmla="*/ 75 h 545"/>
                  <a:gd name="T98" fmla="*/ 333 w 761"/>
                  <a:gd name="T99" fmla="*/ 74 h 545"/>
                  <a:gd name="T100" fmla="*/ 360 w 761"/>
                  <a:gd name="T101" fmla="*/ 99 h 545"/>
                  <a:gd name="T102" fmla="*/ 380 w 761"/>
                  <a:gd name="T103" fmla="*/ 140 h 545"/>
                  <a:gd name="T104" fmla="*/ 360 w 761"/>
                  <a:gd name="T105" fmla="*/ 190 h 545"/>
                  <a:gd name="T106" fmla="*/ 321 w 761"/>
                  <a:gd name="T107" fmla="*/ 217 h 545"/>
                  <a:gd name="T108" fmla="*/ 313 w 761"/>
                  <a:gd name="T109" fmla="*/ 225 h 545"/>
                  <a:gd name="T110" fmla="*/ 312 w 761"/>
                  <a:gd name="T111" fmla="*/ 233 h 545"/>
                  <a:gd name="T112" fmla="*/ 312 w 761"/>
                  <a:gd name="T113" fmla="*/ 243 h 545"/>
                  <a:gd name="T114" fmla="*/ 304 w 761"/>
                  <a:gd name="T115" fmla="*/ 257 h 545"/>
                  <a:gd name="T116" fmla="*/ 284 w 761"/>
                  <a:gd name="T117" fmla="*/ 268 h 545"/>
                  <a:gd name="T118" fmla="*/ 267 w 761"/>
                  <a:gd name="T119" fmla="*/ 271 h 54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61"/>
                  <a:gd name="T181" fmla="*/ 0 h 545"/>
                  <a:gd name="T182" fmla="*/ 761 w 761"/>
                  <a:gd name="T183" fmla="*/ 545 h 54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61" h="545">
                    <a:moveTo>
                      <a:pt x="534" y="542"/>
                    </a:moveTo>
                    <a:lnTo>
                      <a:pt x="139" y="545"/>
                    </a:lnTo>
                    <a:lnTo>
                      <a:pt x="134" y="545"/>
                    </a:lnTo>
                    <a:lnTo>
                      <a:pt x="118" y="543"/>
                    </a:lnTo>
                    <a:lnTo>
                      <a:pt x="97" y="540"/>
                    </a:lnTo>
                    <a:lnTo>
                      <a:pt x="72" y="532"/>
                    </a:lnTo>
                    <a:lnTo>
                      <a:pt x="49" y="519"/>
                    </a:lnTo>
                    <a:lnTo>
                      <a:pt x="28" y="501"/>
                    </a:lnTo>
                    <a:lnTo>
                      <a:pt x="14" y="477"/>
                    </a:lnTo>
                    <a:lnTo>
                      <a:pt x="11" y="444"/>
                    </a:lnTo>
                    <a:lnTo>
                      <a:pt x="12" y="445"/>
                    </a:lnTo>
                    <a:lnTo>
                      <a:pt x="16" y="447"/>
                    </a:lnTo>
                    <a:lnTo>
                      <a:pt x="23" y="451"/>
                    </a:lnTo>
                    <a:lnTo>
                      <a:pt x="32" y="455"/>
                    </a:lnTo>
                    <a:lnTo>
                      <a:pt x="41" y="461"/>
                    </a:lnTo>
                    <a:lnTo>
                      <a:pt x="51" y="466"/>
                    </a:lnTo>
                    <a:lnTo>
                      <a:pt x="62" y="470"/>
                    </a:lnTo>
                    <a:lnTo>
                      <a:pt x="72" y="474"/>
                    </a:lnTo>
                    <a:lnTo>
                      <a:pt x="72" y="469"/>
                    </a:lnTo>
                    <a:lnTo>
                      <a:pt x="72" y="459"/>
                    </a:lnTo>
                    <a:lnTo>
                      <a:pt x="70" y="443"/>
                    </a:lnTo>
                    <a:lnTo>
                      <a:pt x="69" y="424"/>
                    </a:lnTo>
                    <a:lnTo>
                      <a:pt x="62" y="403"/>
                    </a:lnTo>
                    <a:lnTo>
                      <a:pt x="49" y="384"/>
                    </a:lnTo>
                    <a:lnTo>
                      <a:pt x="33" y="367"/>
                    </a:lnTo>
                    <a:lnTo>
                      <a:pt x="11" y="354"/>
                    </a:lnTo>
                    <a:lnTo>
                      <a:pt x="9" y="351"/>
                    </a:lnTo>
                    <a:lnTo>
                      <a:pt x="5" y="342"/>
                    </a:lnTo>
                    <a:lnTo>
                      <a:pt x="2" y="329"/>
                    </a:lnTo>
                    <a:lnTo>
                      <a:pt x="0" y="314"/>
                    </a:lnTo>
                    <a:lnTo>
                      <a:pt x="0" y="298"/>
                    </a:lnTo>
                    <a:lnTo>
                      <a:pt x="7" y="283"/>
                    </a:lnTo>
                    <a:lnTo>
                      <a:pt x="23" y="272"/>
                    </a:lnTo>
                    <a:lnTo>
                      <a:pt x="46" y="264"/>
                    </a:lnTo>
                    <a:lnTo>
                      <a:pt x="46" y="272"/>
                    </a:lnTo>
                    <a:lnTo>
                      <a:pt x="51" y="290"/>
                    </a:lnTo>
                    <a:lnTo>
                      <a:pt x="65" y="310"/>
                    </a:lnTo>
                    <a:lnTo>
                      <a:pt x="93" y="318"/>
                    </a:lnTo>
                    <a:lnTo>
                      <a:pt x="102" y="317"/>
                    </a:lnTo>
                    <a:lnTo>
                      <a:pt x="123" y="312"/>
                    </a:lnTo>
                    <a:lnTo>
                      <a:pt x="153" y="304"/>
                    </a:lnTo>
                    <a:lnTo>
                      <a:pt x="187" y="291"/>
                    </a:lnTo>
                    <a:lnTo>
                      <a:pt x="220" y="274"/>
                    </a:lnTo>
                    <a:lnTo>
                      <a:pt x="247" y="253"/>
                    </a:lnTo>
                    <a:lnTo>
                      <a:pt x="262" y="223"/>
                    </a:lnTo>
                    <a:lnTo>
                      <a:pt x="262" y="188"/>
                    </a:lnTo>
                    <a:lnTo>
                      <a:pt x="225" y="145"/>
                    </a:lnTo>
                    <a:lnTo>
                      <a:pt x="225" y="143"/>
                    </a:lnTo>
                    <a:lnTo>
                      <a:pt x="225" y="139"/>
                    </a:lnTo>
                    <a:lnTo>
                      <a:pt x="227" y="134"/>
                    </a:lnTo>
                    <a:lnTo>
                      <a:pt x="231" y="129"/>
                    </a:lnTo>
                    <a:lnTo>
                      <a:pt x="238" y="126"/>
                    </a:lnTo>
                    <a:lnTo>
                      <a:pt x="248" y="126"/>
                    </a:lnTo>
                    <a:lnTo>
                      <a:pt x="262" y="131"/>
                    </a:lnTo>
                    <a:lnTo>
                      <a:pt x="284" y="141"/>
                    </a:lnTo>
                    <a:lnTo>
                      <a:pt x="287" y="141"/>
                    </a:lnTo>
                    <a:lnTo>
                      <a:pt x="294" y="141"/>
                    </a:lnTo>
                    <a:lnTo>
                      <a:pt x="303" y="140"/>
                    </a:lnTo>
                    <a:lnTo>
                      <a:pt x="313" y="135"/>
                    </a:lnTo>
                    <a:lnTo>
                      <a:pt x="322" y="127"/>
                    </a:lnTo>
                    <a:lnTo>
                      <a:pt x="328" y="115"/>
                    </a:lnTo>
                    <a:lnTo>
                      <a:pt x="328" y="96"/>
                    </a:lnTo>
                    <a:lnTo>
                      <a:pt x="319" y="68"/>
                    </a:lnTo>
                    <a:lnTo>
                      <a:pt x="326" y="69"/>
                    </a:lnTo>
                    <a:lnTo>
                      <a:pt x="342" y="72"/>
                    </a:lnTo>
                    <a:lnTo>
                      <a:pt x="365" y="77"/>
                    </a:lnTo>
                    <a:lnTo>
                      <a:pt x="389" y="85"/>
                    </a:lnTo>
                    <a:lnTo>
                      <a:pt x="410" y="97"/>
                    </a:lnTo>
                    <a:lnTo>
                      <a:pt x="424" y="113"/>
                    </a:lnTo>
                    <a:lnTo>
                      <a:pt x="428" y="133"/>
                    </a:lnTo>
                    <a:lnTo>
                      <a:pt x="414" y="159"/>
                    </a:lnTo>
                    <a:lnTo>
                      <a:pt x="421" y="162"/>
                    </a:lnTo>
                    <a:lnTo>
                      <a:pt x="440" y="165"/>
                    </a:lnTo>
                    <a:lnTo>
                      <a:pt x="461" y="167"/>
                    </a:lnTo>
                    <a:lnTo>
                      <a:pt x="483" y="165"/>
                    </a:lnTo>
                    <a:lnTo>
                      <a:pt x="495" y="155"/>
                    </a:lnTo>
                    <a:lnTo>
                      <a:pt x="493" y="133"/>
                    </a:lnTo>
                    <a:lnTo>
                      <a:pt x="470" y="97"/>
                    </a:lnTo>
                    <a:lnTo>
                      <a:pt x="419" y="43"/>
                    </a:lnTo>
                    <a:lnTo>
                      <a:pt x="476" y="47"/>
                    </a:lnTo>
                    <a:lnTo>
                      <a:pt x="433" y="0"/>
                    </a:lnTo>
                    <a:lnTo>
                      <a:pt x="516" y="0"/>
                    </a:lnTo>
                    <a:lnTo>
                      <a:pt x="520" y="0"/>
                    </a:lnTo>
                    <a:lnTo>
                      <a:pt x="532" y="1"/>
                    </a:lnTo>
                    <a:lnTo>
                      <a:pt x="548" y="4"/>
                    </a:lnTo>
                    <a:lnTo>
                      <a:pt x="565" y="14"/>
                    </a:lnTo>
                    <a:lnTo>
                      <a:pt x="583" y="31"/>
                    </a:lnTo>
                    <a:lnTo>
                      <a:pt x="597" y="56"/>
                    </a:lnTo>
                    <a:lnTo>
                      <a:pt x="608" y="93"/>
                    </a:lnTo>
                    <a:lnTo>
                      <a:pt x="609" y="145"/>
                    </a:lnTo>
                    <a:lnTo>
                      <a:pt x="613" y="147"/>
                    </a:lnTo>
                    <a:lnTo>
                      <a:pt x="623" y="151"/>
                    </a:lnTo>
                    <a:lnTo>
                      <a:pt x="638" y="150"/>
                    </a:lnTo>
                    <a:lnTo>
                      <a:pt x="657" y="141"/>
                    </a:lnTo>
                    <a:lnTo>
                      <a:pt x="667" y="148"/>
                    </a:lnTo>
                    <a:lnTo>
                      <a:pt x="690" y="167"/>
                    </a:lnTo>
                    <a:lnTo>
                      <a:pt x="720" y="197"/>
                    </a:lnTo>
                    <a:lnTo>
                      <a:pt x="747" y="236"/>
                    </a:lnTo>
                    <a:lnTo>
                      <a:pt x="761" y="280"/>
                    </a:lnTo>
                    <a:lnTo>
                      <a:pt x="755" y="329"/>
                    </a:lnTo>
                    <a:lnTo>
                      <a:pt x="720" y="379"/>
                    </a:lnTo>
                    <a:lnTo>
                      <a:pt x="646" y="430"/>
                    </a:lnTo>
                    <a:lnTo>
                      <a:pt x="643" y="433"/>
                    </a:lnTo>
                    <a:lnTo>
                      <a:pt x="634" y="438"/>
                    </a:lnTo>
                    <a:lnTo>
                      <a:pt x="627" y="449"/>
                    </a:lnTo>
                    <a:lnTo>
                      <a:pt x="625" y="462"/>
                    </a:lnTo>
                    <a:lnTo>
                      <a:pt x="625" y="466"/>
                    </a:lnTo>
                    <a:lnTo>
                      <a:pt x="625" y="474"/>
                    </a:lnTo>
                    <a:lnTo>
                      <a:pt x="625" y="486"/>
                    </a:lnTo>
                    <a:lnTo>
                      <a:pt x="620" y="500"/>
                    </a:lnTo>
                    <a:lnTo>
                      <a:pt x="609" y="514"/>
                    </a:lnTo>
                    <a:lnTo>
                      <a:pt x="593" y="527"/>
                    </a:lnTo>
                    <a:lnTo>
                      <a:pt x="569" y="536"/>
                    </a:lnTo>
                    <a:lnTo>
                      <a:pt x="534" y="542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7" name="Freeform 97"/>
              <p:cNvSpPr>
                <a:spLocks/>
              </p:cNvSpPr>
              <p:nvPr/>
            </p:nvSpPr>
            <p:spPr bwMode="auto">
              <a:xfrm>
                <a:off x="3253" y="3337"/>
                <a:ext cx="221" cy="113"/>
              </a:xfrm>
              <a:custGeom>
                <a:avLst/>
                <a:gdLst>
                  <a:gd name="T0" fmla="*/ 47 w 442"/>
                  <a:gd name="T1" fmla="*/ 79 h 226"/>
                  <a:gd name="T2" fmla="*/ 38 w 442"/>
                  <a:gd name="T3" fmla="*/ 74 h 226"/>
                  <a:gd name="T4" fmla="*/ 28 w 442"/>
                  <a:gd name="T5" fmla="*/ 65 h 226"/>
                  <a:gd name="T6" fmla="*/ 22 w 442"/>
                  <a:gd name="T7" fmla="*/ 54 h 226"/>
                  <a:gd name="T8" fmla="*/ 19 w 442"/>
                  <a:gd name="T9" fmla="*/ 48 h 226"/>
                  <a:gd name="T10" fmla="*/ 7 w 442"/>
                  <a:gd name="T11" fmla="*/ 59 h 226"/>
                  <a:gd name="T12" fmla="*/ 0 w 442"/>
                  <a:gd name="T13" fmla="*/ 77 h 226"/>
                  <a:gd name="T14" fmla="*/ 23 w 442"/>
                  <a:gd name="T15" fmla="*/ 100 h 226"/>
                  <a:gd name="T16" fmla="*/ 54 w 442"/>
                  <a:gd name="T17" fmla="*/ 112 h 226"/>
                  <a:gd name="T18" fmla="*/ 77 w 442"/>
                  <a:gd name="T19" fmla="*/ 113 h 226"/>
                  <a:gd name="T20" fmla="*/ 111 w 442"/>
                  <a:gd name="T21" fmla="*/ 113 h 226"/>
                  <a:gd name="T22" fmla="*/ 146 w 442"/>
                  <a:gd name="T23" fmla="*/ 110 h 226"/>
                  <a:gd name="T24" fmla="*/ 163 w 442"/>
                  <a:gd name="T25" fmla="*/ 105 h 226"/>
                  <a:gd name="T26" fmla="*/ 183 w 442"/>
                  <a:gd name="T27" fmla="*/ 98 h 226"/>
                  <a:gd name="T28" fmla="*/ 207 w 442"/>
                  <a:gd name="T29" fmla="*/ 81 h 226"/>
                  <a:gd name="T30" fmla="*/ 221 w 442"/>
                  <a:gd name="T31" fmla="*/ 53 h 226"/>
                  <a:gd name="T32" fmla="*/ 220 w 442"/>
                  <a:gd name="T33" fmla="*/ 34 h 226"/>
                  <a:gd name="T34" fmla="*/ 209 w 442"/>
                  <a:gd name="T35" fmla="*/ 32 h 226"/>
                  <a:gd name="T36" fmla="*/ 205 w 442"/>
                  <a:gd name="T37" fmla="*/ 41 h 226"/>
                  <a:gd name="T38" fmla="*/ 192 w 442"/>
                  <a:gd name="T39" fmla="*/ 60 h 226"/>
                  <a:gd name="T40" fmla="*/ 173 w 442"/>
                  <a:gd name="T41" fmla="*/ 79 h 226"/>
                  <a:gd name="T42" fmla="*/ 147 w 442"/>
                  <a:gd name="T43" fmla="*/ 87 h 226"/>
                  <a:gd name="T44" fmla="*/ 144 w 442"/>
                  <a:gd name="T45" fmla="*/ 79 h 226"/>
                  <a:gd name="T46" fmla="*/ 160 w 442"/>
                  <a:gd name="T47" fmla="*/ 60 h 226"/>
                  <a:gd name="T48" fmla="*/ 168 w 442"/>
                  <a:gd name="T49" fmla="*/ 57 h 226"/>
                  <a:gd name="T50" fmla="*/ 183 w 442"/>
                  <a:gd name="T51" fmla="*/ 48 h 226"/>
                  <a:gd name="T52" fmla="*/ 196 w 442"/>
                  <a:gd name="T53" fmla="*/ 31 h 226"/>
                  <a:gd name="T54" fmla="*/ 196 w 442"/>
                  <a:gd name="T55" fmla="*/ 7 h 226"/>
                  <a:gd name="T56" fmla="*/ 185 w 442"/>
                  <a:gd name="T57" fmla="*/ 3 h 226"/>
                  <a:gd name="T58" fmla="*/ 185 w 442"/>
                  <a:gd name="T59" fmla="*/ 5 h 226"/>
                  <a:gd name="T60" fmla="*/ 179 w 442"/>
                  <a:gd name="T61" fmla="*/ 14 h 226"/>
                  <a:gd name="T62" fmla="*/ 169 w 442"/>
                  <a:gd name="T63" fmla="*/ 26 h 226"/>
                  <a:gd name="T64" fmla="*/ 156 w 442"/>
                  <a:gd name="T65" fmla="*/ 35 h 226"/>
                  <a:gd name="T66" fmla="*/ 147 w 442"/>
                  <a:gd name="T67" fmla="*/ 38 h 226"/>
                  <a:gd name="T68" fmla="*/ 139 w 442"/>
                  <a:gd name="T69" fmla="*/ 29 h 226"/>
                  <a:gd name="T70" fmla="*/ 138 w 442"/>
                  <a:gd name="T71" fmla="*/ 3 h 226"/>
                  <a:gd name="T72" fmla="*/ 129 w 442"/>
                  <a:gd name="T73" fmla="*/ 1 h 226"/>
                  <a:gd name="T74" fmla="*/ 123 w 442"/>
                  <a:gd name="T75" fmla="*/ 13 h 226"/>
                  <a:gd name="T76" fmla="*/ 113 w 442"/>
                  <a:gd name="T77" fmla="*/ 28 h 226"/>
                  <a:gd name="T78" fmla="*/ 100 w 442"/>
                  <a:gd name="T79" fmla="*/ 34 h 226"/>
                  <a:gd name="T80" fmla="*/ 94 w 442"/>
                  <a:gd name="T81" fmla="*/ 39 h 226"/>
                  <a:gd name="T82" fmla="*/ 82 w 442"/>
                  <a:gd name="T83" fmla="*/ 41 h 226"/>
                  <a:gd name="T84" fmla="*/ 69 w 442"/>
                  <a:gd name="T85" fmla="*/ 30 h 226"/>
                  <a:gd name="T86" fmla="*/ 62 w 442"/>
                  <a:gd name="T87" fmla="*/ 18 h 226"/>
                  <a:gd name="T88" fmla="*/ 67 w 442"/>
                  <a:gd name="T89" fmla="*/ 32 h 226"/>
                  <a:gd name="T90" fmla="*/ 70 w 442"/>
                  <a:gd name="T91" fmla="*/ 53 h 226"/>
                  <a:gd name="T92" fmla="*/ 60 w 442"/>
                  <a:gd name="T93" fmla="*/ 73 h 226"/>
                  <a:gd name="T94" fmla="*/ 48 w 442"/>
                  <a:gd name="T95" fmla="*/ 80 h 22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42"/>
                  <a:gd name="T145" fmla="*/ 0 h 226"/>
                  <a:gd name="T146" fmla="*/ 442 w 442"/>
                  <a:gd name="T147" fmla="*/ 226 h 22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42" h="226">
                    <a:moveTo>
                      <a:pt x="96" y="159"/>
                    </a:moveTo>
                    <a:lnTo>
                      <a:pt x="94" y="158"/>
                    </a:lnTo>
                    <a:lnTo>
                      <a:pt x="87" y="153"/>
                    </a:lnTo>
                    <a:lnTo>
                      <a:pt x="76" y="148"/>
                    </a:lnTo>
                    <a:lnTo>
                      <a:pt x="66" y="140"/>
                    </a:lnTo>
                    <a:lnTo>
                      <a:pt x="55" y="129"/>
                    </a:lnTo>
                    <a:lnTo>
                      <a:pt x="48" y="119"/>
                    </a:lnTo>
                    <a:lnTo>
                      <a:pt x="43" y="107"/>
                    </a:lnTo>
                    <a:lnTo>
                      <a:pt x="43" y="93"/>
                    </a:lnTo>
                    <a:lnTo>
                      <a:pt x="37" y="96"/>
                    </a:lnTo>
                    <a:lnTo>
                      <a:pt x="25" y="104"/>
                    </a:lnTo>
                    <a:lnTo>
                      <a:pt x="13" y="117"/>
                    </a:lnTo>
                    <a:lnTo>
                      <a:pt x="2" y="134"/>
                    </a:lnTo>
                    <a:lnTo>
                      <a:pt x="0" y="154"/>
                    </a:lnTo>
                    <a:lnTo>
                      <a:pt x="15" y="176"/>
                    </a:lnTo>
                    <a:lnTo>
                      <a:pt x="45" y="200"/>
                    </a:lnTo>
                    <a:lnTo>
                      <a:pt x="101" y="224"/>
                    </a:lnTo>
                    <a:lnTo>
                      <a:pt x="108" y="224"/>
                    </a:lnTo>
                    <a:lnTo>
                      <a:pt x="126" y="225"/>
                    </a:lnTo>
                    <a:lnTo>
                      <a:pt x="154" y="226"/>
                    </a:lnTo>
                    <a:lnTo>
                      <a:pt x="187" y="226"/>
                    </a:lnTo>
                    <a:lnTo>
                      <a:pt x="222" y="226"/>
                    </a:lnTo>
                    <a:lnTo>
                      <a:pt x="258" y="224"/>
                    </a:lnTo>
                    <a:lnTo>
                      <a:pt x="291" y="219"/>
                    </a:lnTo>
                    <a:lnTo>
                      <a:pt x="319" y="212"/>
                    </a:lnTo>
                    <a:lnTo>
                      <a:pt x="326" y="210"/>
                    </a:lnTo>
                    <a:lnTo>
                      <a:pt x="342" y="206"/>
                    </a:lnTo>
                    <a:lnTo>
                      <a:pt x="365" y="195"/>
                    </a:lnTo>
                    <a:lnTo>
                      <a:pt x="391" y="181"/>
                    </a:lnTo>
                    <a:lnTo>
                      <a:pt x="414" y="161"/>
                    </a:lnTo>
                    <a:lnTo>
                      <a:pt x="434" y="136"/>
                    </a:lnTo>
                    <a:lnTo>
                      <a:pt x="442" y="105"/>
                    </a:lnTo>
                    <a:lnTo>
                      <a:pt x="439" y="68"/>
                    </a:lnTo>
                    <a:lnTo>
                      <a:pt x="418" y="64"/>
                    </a:lnTo>
                    <a:lnTo>
                      <a:pt x="416" y="69"/>
                    </a:lnTo>
                    <a:lnTo>
                      <a:pt x="409" y="82"/>
                    </a:lnTo>
                    <a:lnTo>
                      <a:pt x="398" y="100"/>
                    </a:lnTo>
                    <a:lnTo>
                      <a:pt x="384" y="120"/>
                    </a:lnTo>
                    <a:lnTo>
                      <a:pt x="367" y="140"/>
                    </a:lnTo>
                    <a:lnTo>
                      <a:pt x="346" y="157"/>
                    </a:lnTo>
                    <a:lnTo>
                      <a:pt x="321" y="169"/>
                    </a:lnTo>
                    <a:lnTo>
                      <a:pt x="293" y="173"/>
                    </a:lnTo>
                    <a:lnTo>
                      <a:pt x="289" y="169"/>
                    </a:lnTo>
                    <a:lnTo>
                      <a:pt x="288" y="158"/>
                    </a:lnTo>
                    <a:lnTo>
                      <a:pt x="293" y="141"/>
                    </a:lnTo>
                    <a:lnTo>
                      <a:pt x="319" y="119"/>
                    </a:lnTo>
                    <a:lnTo>
                      <a:pt x="323" y="118"/>
                    </a:lnTo>
                    <a:lnTo>
                      <a:pt x="335" y="113"/>
                    </a:lnTo>
                    <a:lnTo>
                      <a:pt x="349" y="105"/>
                    </a:lnTo>
                    <a:lnTo>
                      <a:pt x="365" y="95"/>
                    </a:lnTo>
                    <a:lnTo>
                      <a:pt x="381" y="80"/>
                    </a:lnTo>
                    <a:lnTo>
                      <a:pt x="391" y="62"/>
                    </a:lnTo>
                    <a:lnTo>
                      <a:pt x="397" y="41"/>
                    </a:lnTo>
                    <a:lnTo>
                      <a:pt x="391" y="14"/>
                    </a:lnTo>
                    <a:lnTo>
                      <a:pt x="370" y="6"/>
                    </a:lnTo>
                    <a:lnTo>
                      <a:pt x="369" y="9"/>
                    </a:lnTo>
                    <a:lnTo>
                      <a:pt x="365" y="17"/>
                    </a:lnTo>
                    <a:lnTo>
                      <a:pt x="358" y="27"/>
                    </a:lnTo>
                    <a:lnTo>
                      <a:pt x="347" y="38"/>
                    </a:lnTo>
                    <a:lnTo>
                      <a:pt x="337" y="51"/>
                    </a:lnTo>
                    <a:lnTo>
                      <a:pt x="325" y="61"/>
                    </a:lnTo>
                    <a:lnTo>
                      <a:pt x="312" y="69"/>
                    </a:lnTo>
                    <a:lnTo>
                      <a:pt x="298" y="71"/>
                    </a:lnTo>
                    <a:lnTo>
                      <a:pt x="293" y="75"/>
                    </a:lnTo>
                    <a:lnTo>
                      <a:pt x="284" y="75"/>
                    </a:lnTo>
                    <a:lnTo>
                      <a:pt x="277" y="58"/>
                    </a:lnTo>
                    <a:lnTo>
                      <a:pt x="277" y="10"/>
                    </a:lnTo>
                    <a:lnTo>
                      <a:pt x="275" y="6"/>
                    </a:lnTo>
                    <a:lnTo>
                      <a:pt x="268" y="0"/>
                    </a:lnTo>
                    <a:lnTo>
                      <a:pt x="258" y="1"/>
                    </a:lnTo>
                    <a:lnTo>
                      <a:pt x="247" y="18"/>
                    </a:lnTo>
                    <a:lnTo>
                      <a:pt x="245" y="25"/>
                    </a:lnTo>
                    <a:lnTo>
                      <a:pt x="240" y="39"/>
                    </a:lnTo>
                    <a:lnTo>
                      <a:pt x="226" y="55"/>
                    </a:lnTo>
                    <a:lnTo>
                      <a:pt x="201" y="64"/>
                    </a:lnTo>
                    <a:lnTo>
                      <a:pt x="199" y="67"/>
                    </a:lnTo>
                    <a:lnTo>
                      <a:pt x="194" y="72"/>
                    </a:lnTo>
                    <a:lnTo>
                      <a:pt x="187" y="78"/>
                    </a:lnTo>
                    <a:lnTo>
                      <a:pt x="177" y="82"/>
                    </a:lnTo>
                    <a:lnTo>
                      <a:pt x="164" y="82"/>
                    </a:lnTo>
                    <a:lnTo>
                      <a:pt x="152" y="75"/>
                    </a:lnTo>
                    <a:lnTo>
                      <a:pt x="138" y="59"/>
                    </a:lnTo>
                    <a:lnTo>
                      <a:pt x="122" y="31"/>
                    </a:lnTo>
                    <a:lnTo>
                      <a:pt x="124" y="36"/>
                    </a:lnTo>
                    <a:lnTo>
                      <a:pt x="129" y="47"/>
                    </a:lnTo>
                    <a:lnTo>
                      <a:pt x="134" y="64"/>
                    </a:lnTo>
                    <a:lnTo>
                      <a:pt x="138" y="84"/>
                    </a:lnTo>
                    <a:lnTo>
                      <a:pt x="140" y="105"/>
                    </a:lnTo>
                    <a:lnTo>
                      <a:pt x="133" y="127"/>
                    </a:lnTo>
                    <a:lnTo>
                      <a:pt x="120" y="145"/>
                    </a:lnTo>
                    <a:lnTo>
                      <a:pt x="96" y="159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8" name="Freeform 98"/>
              <p:cNvSpPr>
                <a:spLocks/>
              </p:cNvSpPr>
              <p:nvPr/>
            </p:nvSpPr>
            <p:spPr bwMode="auto">
              <a:xfrm>
                <a:off x="3281" y="2989"/>
                <a:ext cx="209" cy="152"/>
              </a:xfrm>
              <a:custGeom>
                <a:avLst/>
                <a:gdLst>
                  <a:gd name="T0" fmla="*/ 22 w 419"/>
                  <a:gd name="T1" fmla="*/ 75 h 304"/>
                  <a:gd name="T2" fmla="*/ 8 w 419"/>
                  <a:gd name="T3" fmla="*/ 88 h 304"/>
                  <a:gd name="T4" fmla="*/ 0 w 419"/>
                  <a:gd name="T5" fmla="*/ 112 h 304"/>
                  <a:gd name="T6" fmla="*/ 15 w 419"/>
                  <a:gd name="T7" fmla="*/ 137 h 304"/>
                  <a:gd name="T8" fmla="*/ 37 w 419"/>
                  <a:gd name="T9" fmla="*/ 149 h 304"/>
                  <a:gd name="T10" fmla="*/ 152 w 419"/>
                  <a:gd name="T11" fmla="*/ 147 h 304"/>
                  <a:gd name="T12" fmla="*/ 153 w 419"/>
                  <a:gd name="T13" fmla="*/ 146 h 304"/>
                  <a:gd name="T14" fmla="*/ 161 w 419"/>
                  <a:gd name="T15" fmla="*/ 143 h 304"/>
                  <a:gd name="T16" fmla="*/ 170 w 419"/>
                  <a:gd name="T17" fmla="*/ 136 h 304"/>
                  <a:gd name="T18" fmla="*/ 176 w 419"/>
                  <a:gd name="T19" fmla="*/ 125 h 304"/>
                  <a:gd name="T20" fmla="*/ 178 w 419"/>
                  <a:gd name="T21" fmla="*/ 116 h 304"/>
                  <a:gd name="T22" fmla="*/ 193 w 419"/>
                  <a:gd name="T23" fmla="*/ 104 h 304"/>
                  <a:gd name="T24" fmla="*/ 207 w 419"/>
                  <a:gd name="T25" fmla="*/ 87 h 304"/>
                  <a:gd name="T26" fmla="*/ 205 w 419"/>
                  <a:gd name="T27" fmla="*/ 69 h 304"/>
                  <a:gd name="T28" fmla="*/ 192 w 419"/>
                  <a:gd name="T29" fmla="*/ 64 h 304"/>
                  <a:gd name="T30" fmla="*/ 194 w 419"/>
                  <a:gd name="T31" fmla="*/ 79 h 304"/>
                  <a:gd name="T32" fmla="*/ 186 w 419"/>
                  <a:gd name="T33" fmla="*/ 86 h 304"/>
                  <a:gd name="T34" fmla="*/ 178 w 419"/>
                  <a:gd name="T35" fmla="*/ 84 h 304"/>
                  <a:gd name="T36" fmla="*/ 179 w 419"/>
                  <a:gd name="T37" fmla="*/ 70 h 304"/>
                  <a:gd name="T38" fmla="*/ 181 w 419"/>
                  <a:gd name="T39" fmla="*/ 54 h 304"/>
                  <a:gd name="T40" fmla="*/ 192 w 419"/>
                  <a:gd name="T41" fmla="*/ 49 h 304"/>
                  <a:gd name="T42" fmla="*/ 195 w 419"/>
                  <a:gd name="T43" fmla="*/ 46 h 304"/>
                  <a:gd name="T44" fmla="*/ 194 w 419"/>
                  <a:gd name="T45" fmla="*/ 41 h 304"/>
                  <a:gd name="T46" fmla="*/ 183 w 419"/>
                  <a:gd name="T47" fmla="*/ 38 h 304"/>
                  <a:gd name="T48" fmla="*/ 170 w 419"/>
                  <a:gd name="T49" fmla="*/ 37 h 304"/>
                  <a:gd name="T50" fmla="*/ 158 w 419"/>
                  <a:gd name="T51" fmla="*/ 32 h 304"/>
                  <a:gd name="T52" fmla="*/ 146 w 419"/>
                  <a:gd name="T53" fmla="*/ 22 h 304"/>
                  <a:gd name="T54" fmla="*/ 142 w 419"/>
                  <a:gd name="T55" fmla="*/ 9 h 304"/>
                  <a:gd name="T56" fmla="*/ 144 w 419"/>
                  <a:gd name="T57" fmla="*/ 2 h 304"/>
                  <a:gd name="T58" fmla="*/ 129 w 419"/>
                  <a:gd name="T59" fmla="*/ 14 h 304"/>
                  <a:gd name="T60" fmla="*/ 123 w 419"/>
                  <a:gd name="T61" fmla="*/ 25 h 304"/>
                  <a:gd name="T62" fmla="*/ 117 w 419"/>
                  <a:gd name="T63" fmla="*/ 29 h 304"/>
                  <a:gd name="T64" fmla="*/ 104 w 419"/>
                  <a:gd name="T65" fmla="*/ 33 h 304"/>
                  <a:gd name="T66" fmla="*/ 88 w 419"/>
                  <a:gd name="T67" fmla="*/ 28 h 304"/>
                  <a:gd name="T68" fmla="*/ 80 w 419"/>
                  <a:gd name="T69" fmla="*/ 23 h 304"/>
                  <a:gd name="T70" fmla="*/ 89 w 419"/>
                  <a:gd name="T71" fmla="*/ 36 h 304"/>
                  <a:gd name="T72" fmla="*/ 90 w 419"/>
                  <a:gd name="T73" fmla="*/ 42 h 304"/>
                  <a:gd name="T74" fmla="*/ 87 w 419"/>
                  <a:gd name="T75" fmla="*/ 38 h 304"/>
                  <a:gd name="T76" fmla="*/ 80 w 419"/>
                  <a:gd name="T77" fmla="*/ 33 h 304"/>
                  <a:gd name="T78" fmla="*/ 70 w 419"/>
                  <a:gd name="T79" fmla="*/ 29 h 304"/>
                  <a:gd name="T80" fmla="*/ 67 w 419"/>
                  <a:gd name="T81" fmla="*/ 30 h 304"/>
                  <a:gd name="T82" fmla="*/ 80 w 419"/>
                  <a:gd name="T83" fmla="*/ 42 h 304"/>
                  <a:gd name="T84" fmla="*/ 82 w 419"/>
                  <a:gd name="T85" fmla="*/ 47 h 304"/>
                  <a:gd name="T86" fmla="*/ 73 w 419"/>
                  <a:gd name="T87" fmla="*/ 42 h 304"/>
                  <a:gd name="T88" fmla="*/ 57 w 419"/>
                  <a:gd name="T89" fmla="*/ 36 h 304"/>
                  <a:gd name="T90" fmla="*/ 38 w 419"/>
                  <a:gd name="T91" fmla="*/ 31 h 304"/>
                  <a:gd name="T92" fmla="*/ 29 w 419"/>
                  <a:gd name="T93" fmla="*/ 30 h 304"/>
                  <a:gd name="T94" fmla="*/ 40 w 419"/>
                  <a:gd name="T95" fmla="*/ 36 h 304"/>
                  <a:gd name="T96" fmla="*/ 55 w 419"/>
                  <a:gd name="T97" fmla="*/ 46 h 304"/>
                  <a:gd name="T98" fmla="*/ 65 w 419"/>
                  <a:gd name="T99" fmla="*/ 59 h 304"/>
                  <a:gd name="T100" fmla="*/ 65 w 419"/>
                  <a:gd name="T101" fmla="*/ 67 h 304"/>
                  <a:gd name="T102" fmla="*/ 60 w 419"/>
                  <a:gd name="T103" fmla="*/ 76 h 304"/>
                  <a:gd name="T104" fmla="*/ 52 w 419"/>
                  <a:gd name="T105" fmla="*/ 84 h 304"/>
                  <a:gd name="T106" fmla="*/ 36 w 419"/>
                  <a:gd name="T107" fmla="*/ 81 h 304"/>
                  <a:gd name="T108" fmla="*/ 24 w 419"/>
                  <a:gd name="T109" fmla="*/ 73 h 30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19"/>
                  <a:gd name="T166" fmla="*/ 0 h 304"/>
                  <a:gd name="T167" fmla="*/ 419 w 419"/>
                  <a:gd name="T168" fmla="*/ 304 h 30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19" h="304">
                    <a:moveTo>
                      <a:pt x="49" y="145"/>
                    </a:moveTo>
                    <a:lnTo>
                      <a:pt x="44" y="149"/>
                    </a:lnTo>
                    <a:lnTo>
                      <a:pt x="32" y="159"/>
                    </a:lnTo>
                    <a:lnTo>
                      <a:pt x="17" y="176"/>
                    </a:lnTo>
                    <a:lnTo>
                      <a:pt x="5" y="198"/>
                    </a:lnTo>
                    <a:lnTo>
                      <a:pt x="0" y="223"/>
                    </a:lnTo>
                    <a:lnTo>
                      <a:pt x="7" y="248"/>
                    </a:lnTo>
                    <a:lnTo>
                      <a:pt x="30" y="274"/>
                    </a:lnTo>
                    <a:lnTo>
                      <a:pt x="74" y="298"/>
                    </a:lnTo>
                    <a:lnTo>
                      <a:pt x="319" y="304"/>
                    </a:lnTo>
                    <a:lnTo>
                      <a:pt x="304" y="293"/>
                    </a:lnTo>
                    <a:lnTo>
                      <a:pt x="306" y="291"/>
                    </a:lnTo>
                    <a:lnTo>
                      <a:pt x="313" y="289"/>
                    </a:lnTo>
                    <a:lnTo>
                      <a:pt x="322" y="286"/>
                    </a:lnTo>
                    <a:lnTo>
                      <a:pt x="331" y="279"/>
                    </a:lnTo>
                    <a:lnTo>
                      <a:pt x="341" y="271"/>
                    </a:lnTo>
                    <a:lnTo>
                      <a:pt x="349" y="262"/>
                    </a:lnTo>
                    <a:lnTo>
                      <a:pt x="352" y="249"/>
                    </a:lnTo>
                    <a:lnTo>
                      <a:pt x="352" y="234"/>
                    </a:lnTo>
                    <a:lnTo>
                      <a:pt x="357" y="231"/>
                    </a:lnTo>
                    <a:lnTo>
                      <a:pt x="370" y="222"/>
                    </a:lnTo>
                    <a:lnTo>
                      <a:pt x="387" y="208"/>
                    </a:lnTo>
                    <a:lnTo>
                      <a:pt x="403" y="192"/>
                    </a:lnTo>
                    <a:lnTo>
                      <a:pt x="415" y="174"/>
                    </a:lnTo>
                    <a:lnTo>
                      <a:pt x="419" y="155"/>
                    </a:lnTo>
                    <a:lnTo>
                      <a:pt x="410" y="138"/>
                    </a:lnTo>
                    <a:lnTo>
                      <a:pt x="384" y="122"/>
                    </a:lnTo>
                    <a:lnTo>
                      <a:pt x="385" y="127"/>
                    </a:lnTo>
                    <a:lnTo>
                      <a:pt x="389" y="142"/>
                    </a:lnTo>
                    <a:lnTo>
                      <a:pt x="389" y="158"/>
                    </a:lnTo>
                    <a:lnTo>
                      <a:pt x="378" y="170"/>
                    </a:lnTo>
                    <a:lnTo>
                      <a:pt x="373" y="172"/>
                    </a:lnTo>
                    <a:lnTo>
                      <a:pt x="364" y="173"/>
                    </a:lnTo>
                    <a:lnTo>
                      <a:pt x="357" y="167"/>
                    </a:lnTo>
                    <a:lnTo>
                      <a:pt x="361" y="147"/>
                    </a:lnTo>
                    <a:lnTo>
                      <a:pt x="359" y="140"/>
                    </a:lnTo>
                    <a:lnTo>
                      <a:pt x="357" y="124"/>
                    </a:lnTo>
                    <a:lnTo>
                      <a:pt x="363" y="107"/>
                    </a:lnTo>
                    <a:lnTo>
                      <a:pt x="384" y="98"/>
                    </a:lnTo>
                    <a:lnTo>
                      <a:pt x="385" y="97"/>
                    </a:lnTo>
                    <a:lnTo>
                      <a:pt x="387" y="94"/>
                    </a:lnTo>
                    <a:lnTo>
                      <a:pt x="391" y="91"/>
                    </a:lnTo>
                    <a:lnTo>
                      <a:pt x="391" y="86"/>
                    </a:lnTo>
                    <a:lnTo>
                      <a:pt x="389" y="82"/>
                    </a:lnTo>
                    <a:lnTo>
                      <a:pt x="380" y="78"/>
                    </a:lnTo>
                    <a:lnTo>
                      <a:pt x="366" y="76"/>
                    </a:lnTo>
                    <a:lnTo>
                      <a:pt x="343" y="75"/>
                    </a:lnTo>
                    <a:lnTo>
                      <a:pt x="340" y="74"/>
                    </a:lnTo>
                    <a:lnTo>
                      <a:pt x="329" y="69"/>
                    </a:lnTo>
                    <a:lnTo>
                      <a:pt x="317" y="64"/>
                    </a:lnTo>
                    <a:lnTo>
                      <a:pt x="303" y="55"/>
                    </a:lnTo>
                    <a:lnTo>
                      <a:pt x="292" y="44"/>
                    </a:lnTo>
                    <a:lnTo>
                      <a:pt x="285" y="32"/>
                    </a:lnTo>
                    <a:lnTo>
                      <a:pt x="285" y="17"/>
                    </a:lnTo>
                    <a:lnTo>
                      <a:pt x="294" y="0"/>
                    </a:lnTo>
                    <a:lnTo>
                      <a:pt x="289" y="3"/>
                    </a:lnTo>
                    <a:lnTo>
                      <a:pt x="275" y="14"/>
                    </a:lnTo>
                    <a:lnTo>
                      <a:pt x="259" y="28"/>
                    </a:lnTo>
                    <a:lnTo>
                      <a:pt x="248" y="47"/>
                    </a:lnTo>
                    <a:lnTo>
                      <a:pt x="246" y="49"/>
                    </a:lnTo>
                    <a:lnTo>
                      <a:pt x="241" y="53"/>
                    </a:lnTo>
                    <a:lnTo>
                      <a:pt x="234" y="58"/>
                    </a:lnTo>
                    <a:lnTo>
                      <a:pt x="223" y="63"/>
                    </a:lnTo>
                    <a:lnTo>
                      <a:pt x="209" y="65"/>
                    </a:lnTo>
                    <a:lnTo>
                      <a:pt x="194" y="64"/>
                    </a:lnTo>
                    <a:lnTo>
                      <a:pt x="176" y="56"/>
                    </a:lnTo>
                    <a:lnTo>
                      <a:pt x="155" y="41"/>
                    </a:lnTo>
                    <a:lnTo>
                      <a:pt x="160" y="45"/>
                    </a:lnTo>
                    <a:lnTo>
                      <a:pt x="169" y="58"/>
                    </a:lnTo>
                    <a:lnTo>
                      <a:pt x="179" y="72"/>
                    </a:lnTo>
                    <a:lnTo>
                      <a:pt x="183" y="85"/>
                    </a:lnTo>
                    <a:lnTo>
                      <a:pt x="181" y="84"/>
                    </a:lnTo>
                    <a:lnTo>
                      <a:pt x="179" y="81"/>
                    </a:lnTo>
                    <a:lnTo>
                      <a:pt x="174" y="76"/>
                    </a:lnTo>
                    <a:lnTo>
                      <a:pt x="167" y="72"/>
                    </a:lnTo>
                    <a:lnTo>
                      <a:pt x="160" y="66"/>
                    </a:lnTo>
                    <a:lnTo>
                      <a:pt x="150" y="60"/>
                    </a:lnTo>
                    <a:lnTo>
                      <a:pt x="141" y="57"/>
                    </a:lnTo>
                    <a:lnTo>
                      <a:pt x="128" y="55"/>
                    </a:lnTo>
                    <a:lnTo>
                      <a:pt x="134" y="59"/>
                    </a:lnTo>
                    <a:lnTo>
                      <a:pt x="148" y="70"/>
                    </a:lnTo>
                    <a:lnTo>
                      <a:pt x="160" y="84"/>
                    </a:lnTo>
                    <a:lnTo>
                      <a:pt x="165" y="94"/>
                    </a:lnTo>
                    <a:lnTo>
                      <a:pt x="164" y="93"/>
                    </a:lnTo>
                    <a:lnTo>
                      <a:pt x="157" y="90"/>
                    </a:lnTo>
                    <a:lnTo>
                      <a:pt x="146" y="84"/>
                    </a:lnTo>
                    <a:lnTo>
                      <a:pt x="132" y="77"/>
                    </a:lnTo>
                    <a:lnTo>
                      <a:pt x="114" y="72"/>
                    </a:lnTo>
                    <a:lnTo>
                      <a:pt x="95" y="66"/>
                    </a:lnTo>
                    <a:lnTo>
                      <a:pt x="76" y="61"/>
                    </a:lnTo>
                    <a:lnTo>
                      <a:pt x="54" y="58"/>
                    </a:lnTo>
                    <a:lnTo>
                      <a:pt x="58" y="59"/>
                    </a:lnTo>
                    <a:lnTo>
                      <a:pt x="69" y="64"/>
                    </a:lnTo>
                    <a:lnTo>
                      <a:pt x="81" y="72"/>
                    </a:lnTo>
                    <a:lnTo>
                      <a:pt x="97" y="81"/>
                    </a:lnTo>
                    <a:lnTo>
                      <a:pt x="111" y="92"/>
                    </a:lnTo>
                    <a:lnTo>
                      <a:pt x="123" y="104"/>
                    </a:lnTo>
                    <a:lnTo>
                      <a:pt x="130" y="117"/>
                    </a:lnTo>
                    <a:lnTo>
                      <a:pt x="130" y="131"/>
                    </a:lnTo>
                    <a:lnTo>
                      <a:pt x="130" y="134"/>
                    </a:lnTo>
                    <a:lnTo>
                      <a:pt x="127" y="141"/>
                    </a:lnTo>
                    <a:lnTo>
                      <a:pt x="121" y="151"/>
                    </a:lnTo>
                    <a:lnTo>
                      <a:pt x="114" y="160"/>
                    </a:lnTo>
                    <a:lnTo>
                      <a:pt x="104" y="167"/>
                    </a:lnTo>
                    <a:lnTo>
                      <a:pt x="90" y="168"/>
                    </a:lnTo>
                    <a:lnTo>
                      <a:pt x="72" y="162"/>
                    </a:lnTo>
                    <a:lnTo>
                      <a:pt x="49" y="1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399" name="Freeform 99"/>
              <p:cNvSpPr>
                <a:spLocks/>
              </p:cNvSpPr>
              <p:nvPr/>
            </p:nvSpPr>
            <p:spPr bwMode="auto">
              <a:xfrm>
                <a:off x="3289" y="2997"/>
                <a:ext cx="192" cy="140"/>
              </a:xfrm>
              <a:custGeom>
                <a:avLst/>
                <a:gdLst>
                  <a:gd name="T0" fmla="*/ 20 w 384"/>
                  <a:gd name="T1" fmla="*/ 68 h 279"/>
                  <a:gd name="T2" fmla="*/ 8 w 384"/>
                  <a:gd name="T3" fmla="*/ 81 h 279"/>
                  <a:gd name="T4" fmla="*/ 0 w 384"/>
                  <a:gd name="T5" fmla="*/ 102 h 279"/>
                  <a:gd name="T6" fmla="*/ 14 w 384"/>
                  <a:gd name="T7" fmla="*/ 125 h 279"/>
                  <a:gd name="T8" fmla="*/ 34 w 384"/>
                  <a:gd name="T9" fmla="*/ 137 h 279"/>
                  <a:gd name="T10" fmla="*/ 140 w 384"/>
                  <a:gd name="T11" fmla="*/ 134 h 279"/>
                  <a:gd name="T12" fmla="*/ 141 w 384"/>
                  <a:gd name="T13" fmla="*/ 133 h 279"/>
                  <a:gd name="T14" fmla="*/ 148 w 384"/>
                  <a:gd name="T15" fmla="*/ 131 h 279"/>
                  <a:gd name="T16" fmla="*/ 157 w 384"/>
                  <a:gd name="T17" fmla="*/ 124 h 279"/>
                  <a:gd name="T18" fmla="*/ 162 w 384"/>
                  <a:gd name="T19" fmla="*/ 114 h 279"/>
                  <a:gd name="T20" fmla="*/ 164 w 384"/>
                  <a:gd name="T21" fmla="*/ 105 h 279"/>
                  <a:gd name="T22" fmla="*/ 178 w 384"/>
                  <a:gd name="T23" fmla="*/ 95 h 279"/>
                  <a:gd name="T24" fmla="*/ 191 w 384"/>
                  <a:gd name="T25" fmla="*/ 79 h 279"/>
                  <a:gd name="T26" fmla="*/ 189 w 384"/>
                  <a:gd name="T27" fmla="*/ 63 h 279"/>
                  <a:gd name="T28" fmla="*/ 177 w 384"/>
                  <a:gd name="T29" fmla="*/ 58 h 279"/>
                  <a:gd name="T30" fmla="*/ 178 w 384"/>
                  <a:gd name="T31" fmla="*/ 72 h 279"/>
                  <a:gd name="T32" fmla="*/ 172 w 384"/>
                  <a:gd name="T33" fmla="*/ 78 h 279"/>
                  <a:gd name="T34" fmla="*/ 164 w 384"/>
                  <a:gd name="T35" fmla="*/ 76 h 279"/>
                  <a:gd name="T36" fmla="*/ 165 w 384"/>
                  <a:gd name="T37" fmla="*/ 63 h 279"/>
                  <a:gd name="T38" fmla="*/ 167 w 384"/>
                  <a:gd name="T39" fmla="*/ 49 h 279"/>
                  <a:gd name="T40" fmla="*/ 177 w 384"/>
                  <a:gd name="T41" fmla="*/ 45 h 279"/>
                  <a:gd name="T42" fmla="*/ 179 w 384"/>
                  <a:gd name="T43" fmla="*/ 42 h 279"/>
                  <a:gd name="T44" fmla="*/ 178 w 384"/>
                  <a:gd name="T45" fmla="*/ 38 h 279"/>
                  <a:gd name="T46" fmla="*/ 168 w 384"/>
                  <a:gd name="T47" fmla="*/ 35 h 279"/>
                  <a:gd name="T48" fmla="*/ 156 w 384"/>
                  <a:gd name="T49" fmla="*/ 34 h 279"/>
                  <a:gd name="T50" fmla="*/ 146 w 384"/>
                  <a:gd name="T51" fmla="*/ 29 h 279"/>
                  <a:gd name="T52" fmla="*/ 135 w 384"/>
                  <a:gd name="T53" fmla="*/ 21 h 279"/>
                  <a:gd name="T54" fmla="*/ 131 w 384"/>
                  <a:gd name="T55" fmla="*/ 8 h 279"/>
                  <a:gd name="T56" fmla="*/ 133 w 384"/>
                  <a:gd name="T57" fmla="*/ 2 h 279"/>
                  <a:gd name="T58" fmla="*/ 119 w 384"/>
                  <a:gd name="T59" fmla="*/ 13 h 279"/>
                  <a:gd name="T60" fmla="*/ 114 w 384"/>
                  <a:gd name="T61" fmla="*/ 22 h 279"/>
                  <a:gd name="T62" fmla="*/ 108 w 384"/>
                  <a:gd name="T63" fmla="*/ 26 h 279"/>
                  <a:gd name="T64" fmla="*/ 97 w 384"/>
                  <a:gd name="T65" fmla="*/ 30 h 279"/>
                  <a:gd name="T66" fmla="*/ 81 w 384"/>
                  <a:gd name="T67" fmla="*/ 26 h 279"/>
                  <a:gd name="T68" fmla="*/ 74 w 384"/>
                  <a:gd name="T69" fmla="*/ 21 h 279"/>
                  <a:gd name="T70" fmla="*/ 83 w 384"/>
                  <a:gd name="T71" fmla="*/ 33 h 279"/>
                  <a:gd name="T72" fmla="*/ 83 w 384"/>
                  <a:gd name="T73" fmla="*/ 37 h 279"/>
                  <a:gd name="T74" fmla="*/ 70 w 384"/>
                  <a:gd name="T75" fmla="*/ 27 h 279"/>
                  <a:gd name="T76" fmla="*/ 63 w 384"/>
                  <a:gd name="T77" fmla="*/ 27 h 279"/>
                  <a:gd name="T78" fmla="*/ 74 w 384"/>
                  <a:gd name="T79" fmla="*/ 38 h 279"/>
                  <a:gd name="T80" fmla="*/ 76 w 384"/>
                  <a:gd name="T81" fmla="*/ 43 h 279"/>
                  <a:gd name="T82" fmla="*/ 67 w 384"/>
                  <a:gd name="T83" fmla="*/ 38 h 279"/>
                  <a:gd name="T84" fmla="*/ 53 w 384"/>
                  <a:gd name="T85" fmla="*/ 33 h 279"/>
                  <a:gd name="T86" fmla="*/ 35 w 384"/>
                  <a:gd name="T87" fmla="*/ 27 h 279"/>
                  <a:gd name="T88" fmla="*/ 27 w 384"/>
                  <a:gd name="T89" fmla="*/ 26 h 279"/>
                  <a:gd name="T90" fmla="*/ 38 w 384"/>
                  <a:gd name="T91" fmla="*/ 32 h 279"/>
                  <a:gd name="T92" fmla="*/ 52 w 384"/>
                  <a:gd name="T93" fmla="*/ 42 h 279"/>
                  <a:gd name="T94" fmla="*/ 60 w 384"/>
                  <a:gd name="T95" fmla="*/ 54 h 279"/>
                  <a:gd name="T96" fmla="*/ 60 w 384"/>
                  <a:gd name="T97" fmla="*/ 61 h 279"/>
                  <a:gd name="T98" fmla="*/ 56 w 384"/>
                  <a:gd name="T99" fmla="*/ 69 h 279"/>
                  <a:gd name="T100" fmla="*/ 49 w 384"/>
                  <a:gd name="T101" fmla="*/ 76 h 279"/>
                  <a:gd name="T102" fmla="*/ 34 w 384"/>
                  <a:gd name="T103" fmla="*/ 74 h 279"/>
                  <a:gd name="T104" fmla="*/ 23 w 384"/>
                  <a:gd name="T105" fmla="*/ 66 h 27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84"/>
                  <a:gd name="T160" fmla="*/ 0 h 279"/>
                  <a:gd name="T161" fmla="*/ 384 w 384"/>
                  <a:gd name="T162" fmla="*/ 279 h 27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84" h="279">
                    <a:moveTo>
                      <a:pt x="45" y="132"/>
                    </a:moveTo>
                    <a:lnTo>
                      <a:pt x="40" y="135"/>
                    </a:lnTo>
                    <a:lnTo>
                      <a:pt x="30" y="146"/>
                    </a:lnTo>
                    <a:lnTo>
                      <a:pt x="16" y="162"/>
                    </a:lnTo>
                    <a:lnTo>
                      <a:pt x="5" y="181"/>
                    </a:lnTo>
                    <a:lnTo>
                      <a:pt x="0" y="203"/>
                    </a:lnTo>
                    <a:lnTo>
                      <a:pt x="7" y="226"/>
                    </a:lnTo>
                    <a:lnTo>
                      <a:pt x="28" y="250"/>
                    </a:lnTo>
                    <a:lnTo>
                      <a:pt x="68" y="273"/>
                    </a:lnTo>
                    <a:lnTo>
                      <a:pt x="296" y="279"/>
                    </a:lnTo>
                    <a:lnTo>
                      <a:pt x="280" y="267"/>
                    </a:lnTo>
                    <a:lnTo>
                      <a:pt x="281" y="266"/>
                    </a:lnTo>
                    <a:lnTo>
                      <a:pt x="288" y="264"/>
                    </a:lnTo>
                    <a:lnTo>
                      <a:pt x="296" y="261"/>
                    </a:lnTo>
                    <a:lnTo>
                      <a:pt x="304" y="255"/>
                    </a:lnTo>
                    <a:lnTo>
                      <a:pt x="313" y="248"/>
                    </a:lnTo>
                    <a:lnTo>
                      <a:pt x="320" y="239"/>
                    </a:lnTo>
                    <a:lnTo>
                      <a:pt x="324" y="228"/>
                    </a:lnTo>
                    <a:lnTo>
                      <a:pt x="322" y="214"/>
                    </a:lnTo>
                    <a:lnTo>
                      <a:pt x="327" y="210"/>
                    </a:lnTo>
                    <a:lnTo>
                      <a:pt x="340" y="203"/>
                    </a:lnTo>
                    <a:lnTo>
                      <a:pt x="355" y="190"/>
                    </a:lnTo>
                    <a:lnTo>
                      <a:pt x="369" y="175"/>
                    </a:lnTo>
                    <a:lnTo>
                      <a:pt x="382" y="158"/>
                    </a:lnTo>
                    <a:lnTo>
                      <a:pt x="384" y="141"/>
                    </a:lnTo>
                    <a:lnTo>
                      <a:pt x="377" y="125"/>
                    </a:lnTo>
                    <a:lnTo>
                      <a:pt x="352" y="110"/>
                    </a:lnTo>
                    <a:lnTo>
                      <a:pt x="354" y="116"/>
                    </a:lnTo>
                    <a:lnTo>
                      <a:pt x="357" y="129"/>
                    </a:lnTo>
                    <a:lnTo>
                      <a:pt x="355" y="143"/>
                    </a:lnTo>
                    <a:lnTo>
                      <a:pt x="347" y="154"/>
                    </a:lnTo>
                    <a:lnTo>
                      <a:pt x="343" y="156"/>
                    </a:lnTo>
                    <a:lnTo>
                      <a:pt x="334" y="157"/>
                    </a:lnTo>
                    <a:lnTo>
                      <a:pt x="327" y="152"/>
                    </a:lnTo>
                    <a:lnTo>
                      <a:pt x="331" y="133"/>
                    </a:lnTo>
                    <a:lnTo>
                      <a:pt x="329" y="126"/>
                    </a:lnTo>
                    <a:lnTo>
                      <a:pt x="327" y="113"/>
                    </a:lnTo>
                    <a:lnTo>
                      <a:pt x="333" y="98"/>
                    </a:lnTo>
                    <a:lnTo>
                      <a:pt x="352" y="90"/>
                    </a:lnTo>
                    <a:lnTo>
                      <a:pt x="354" y="89"/>
                    </a:lnTo>
                    <a:lnTo>
                      <a:pt x="355" y="86"/>
                    </a:lnTo>
                    <a:lnTo>
                      <a:pt x="357" y="83"/>
                    </a:lnTo>
                    <a:lnTo>
                      <a:pt x="359" y="78"/>
                    </a:lnTo>
                    <a:lnTo>
                      <a:pt x="355" y="75"/>
                    </a:lnTo>
                    <a:lnTo>
                      <a:pt x="348" y="72"/>
                    </a:lnTo>
                    <a:lnTo>
                      <a:pt x="336" y="69"/>
                    </a:lnTo>
                    <a:lnTo>
                      <a:pt x="315" y="68"/>
                    </a:lnTo>
                    <a:lnTo>
                      <a:pt x="311" y="67"/>
                    </a:lnTo>
                    <a:lnTo>
                      <a:pt x="303" y="64"/>
                    </a:lnTo>
                    <a:lnTo>
                      <a:pt x="292" y="58"/>
                    </a:lnTo>
                    <a:lnTo>
                      <a:pt x="280" y="50"/>
                    </a:lnTo>
                    <a:lnTo>
                      <a:pt x="269" y="41"/>
                    </a:lnTo>
                    <a:lnTo>
                      <a:pt x="262" y="28"/>
                    </a:lnTo>
                    <a:lnTo>
                      <a:pt x="262" y="15"/>
                    </a:lnTo>
                    <a:lnTo>
                      <a:pt x="271" y="0"/>
                    </a:lnTo>
                    <a:lnTo>
                      <a:pt x="266" y="3"/>
                    </a:lnTo>
                    <a:lnTo>
                      <a:pt x="253" y="12"/>
                    </a:lnTo>
                    <a:lnTo>
                      <a:pt x="237" y="26"/>
                    </a:lnTo>
                    <a:lnTo>
                      <a:pt x="229" y="42"/>
                    </a:lnTo>
                    <a:lnTo>
                      <a:pt x="227" y="43"/>
                    </a:lnTo>
                    <a:lnTo>
                      <a:pt x="223" y="48"/>
                    </a:lnTo>
                    <a:lnTo>
                      <a:pt x="215" y="52"/>
                    </a:lnTo>
                    <a:lnTo>
                      <a:pt x="206" y="57"/>
                    </a:lnTo>
                    <a:lnTo>
                      <a:pt x="193" y="59"/>
                    </a:lnTo>
                    <a:lnTo>
                      <a:pt x="179" y="57"/>
                    </a:lnTo>
                    <a:lnTo>
                      <a:pt x="162" y="51"/>
                    </a:lnTo>
                    <a:lnTo>
                      <a:pt x="144" y="37"/>
                    </a:lnTo>
                    <a:lnTo>
                      <a:pt x="148" y="42"/>
                    </a:lnTo>
                    <a:lnTo>
                      <a:pt x="156" y="52"/>
                    </a:lnTo>
                    <a:lnTo>
                      <a:pt x="165" y="66"/>
                    </a:lnTo>
                    <a:lnTo>
                      <a:pt x="169" y="77"/>
                    </a:lnTo>
                    <a:lnTo>
                      <a:pt x="165" y="73"/>
                    </a:lnTo>
                    <a:lnTo>
                      <a:pt x="155" y="64"/>
                    </a:lnTo>
                    <a:lnTo>
                      <a:pt x="139" y="54"/>
                    </a:lnTo>
                    <a:lnTo>
                      <a:pt x="119" y="49"/>
                    </a:lnTo>
                    <a:lnTo>
                      <a:pt x="125" y="53"/>
                    </a:lnTo>
                    <a:lnTo>
                      <a:pt x="137" y="64"/>
                    </a:lnTo>
                    <a:lnTo>
                      <a:pt x="148" y="76"/>
                    </a:lnTo>
                    <a:lnTo>
                      <a:pt x="153" y="86"/>
                    </a:lnTo>
                    <a:lnTo>
                      <a:pt x="151" y="85"/>
                    </a:lnTo>
                    <a:lnTo>
                      <a:pt x="144" y="82"/>
                    </a:lnTo>
                    <a:lnTo>
                      <a:pt x="134" y="76"/>
                    </a:lnTo>
                    <a:lnTo>
                      <a:pt x="121" y="70"/>
                    </a:lnTo>
                    <a:lnTo>
                      <a:pt x="105" y="65"/>
                    </a:lnTo>
                    <a:lnTo>
                      <a:pt x="88" y="59"/>
                    </a:lnTo>
                    <a:lnTo>
                      <a:pt x="70" y="53"/>
                    </a:lnTo>
                    <a:lnTo>
                      <a:pt x="51" y="51"/>
                    </a:lnTo>
                    <a:lnTo>
                      <a:pt x="54" y="52"/>
                    </a:lnTo>
                    <a:lnTo>
                      <a:pt x="63" y="57"/>
                    </a:lnTo>
                    <a:lnTo>
                      <a:pt x="75" y="64"/>
                    </a:lnTo>
                    <a:lnTo>
                      <a:pt x="89" y="73"/>
                    </a:lnTo>
                    <a:lnTo>
                      <a:pt x="104" y="83"/>
                    </a:lnTo>
                    <a:lnTo>
                      <a:pt x="114" y="94"/>
                    </a:lnTo>
                    <a:lnTo>
                      <a:pt x="119" y="107"/>
                    </a:lnTo>
                    <a:lnTo>
                      <a:pt x="119" y="119"/>
                    </a:lnTo>
                    <a:lnTo>
                      <a:pt x="119" y="122"/>
                    </a:lnTo>
                    <a:lnTo>
                      <a:pt x="116" y="130"/>
                    </a:lnTo>
                    <a:lnTo>
                      <a:pt x="112" y="138"/>
                    </a:lnTo>
                    <a:lnTo>
                      <a:pt x="105" y="147"/>
                    </a:lnTo>
                    <a:lnTo>
                      <a:pt x="97" y="152"/>
                    </a:lnTo>
                    <a:lnTo>
                      <a:pt x="82" y="154"/>
                    </a:lnTo>
                    <a:lnTo>
                      <a:pt x="67" y="148"/>
                    </a:lnTo>
                    <a:lnTo>
                      <a:pt x="45" y="132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00" name="Freeform 100"/>
              <p:cNvSpPr>
                <a:spLocks/>
              </p:cNvSpPr>
              <p:nvPr/>
            </p:nvSpPr>
            <p:spPr bwMode="auto">
              <a:xfrm>
                <a:off x="3326" y="3061"/>
                <a:ext cx="104" cy="63"/>
              </a:xfrm>
              <a:custGeom>
                <a:avLst/>
                <a:gdLst>
                  <a:gd name="T0" fmla="*/ 1 w 207"/>
                  <a:gd name="T1" fmla="*/ 34 h 127"/>
                  <a:gd name="T2" fmla="*/ 1 w 207"/>
                  <a:gd name="T3" fmla="*/ 41 h 127"/>
                  <a:gd name="T4" fmla="*/ 9 w 207"/>
                  <a:gd name="T5" fmla="*/ 51 h 127"/>
                  <a:gd name="T6" fmla="*/ 32 w 207"/>
                  <a:gd name="T7" fmla="*/ 60 h 127"/>
                  <a:gd name="T8" fmla="*/ 52 w 207"/>
                  <a:gd name="T9" fmla="*/ 62 h 127"/>
                  <a:gd name="T10" fmla="*/ 57 w 207"/>
                  <a:gd name="T11" fmla="*/ 63 h 127"/>
                  <a:gd name="T12" fmla="*/ 65 w 207"/>
                  <a:gd name="T13" fmla="*/ 63 h 127"/>
                  <a:gd name="T14" fmla="*/ 74 w 207"/>
                  <a:gd name="T15" fmla="*/ 61 h 127"/>
                  <a:gd name="T16" fmla="*/ 82 w 207"/>
                  <a:gd name="T17" fmla="*/ 56 h 127"/>
                  <a:gd name="T18" fmla="*/ 82 w 207"/>
                  <a:gd name="T19" fmla="*/ 57 h 127"/>
                  <a:gd name="T20" fmla="*/ 80 w 207"/>
                  <a:gd name="T21" fmla="*/ 57 h 127"/>
                  <a:gd name="T22" fmla="*/ 71 w 207"/>
                  <a:gd name="T23" fmla="*/ 55 h 127"/>
                  <a:gd name="T24" fmla="*/ 68 w 207"/>
                  <a:gd name="T25" fmla="*/ 52 h 127"/>
                  <a:gd name="T26" fmla="*/ 83 w 207"/>
                  <a:gd name="T27" fmla="*/ 50 h 127"/>
                  <a:gd name="T28" fmla="*/ 100 w 207"/>
                  <a:gd name="T29" fmla="*/ 44 h 127"/>
                  <a:gd name="T30" fmla="*/ 103 w 207"/>
                  <a:gd name="T31" fmla="*/ 36 h 127"/>
                  <a:gd name="T32" fmla="*/ 97 w 207"/>
                  <a:gd name="T33" fmla="*/ 27 h 127"/>
                  <a:gd name="T34" fmla="*/ 97 w 207"/>
                  <a:gd name="T35" fmla="*/ 8 h 127"/>
                  <a:gd name="T36" fmla="*/ 87 w 207"/>
                  <a:gd name="T37" fmla="*/ 3 h 127"/>
                  <a:gd name="T38" fmla="*/ 83 w 207"/>
                  <a:gd name="T39" fmla="*/ 16 h 127"/>
                  <a:gd name="T40" fmla="*/ 76 w 207"/>
                  <a:gd name="T41" fmla="*/ 23 h 127"/>
                  <a:gd name="T42" fmla="*/ 56 w 207"/>
                  <a:gd name="T43" fmla="*/ 6 h 127"/>
                  <a:gd name="T44" fmla="*/ 56 w 207"/>
                  <a:gd name="T45" fmla="*/ 9 h 127"/>
                  <a:gd name="T46" fmla="*/ 56 w 207"/>
                  <a:gd name="T47" fmla="*/ 25 h 127"/>
                  <a:gd name="T48" fmla="*/ 49 w 207"/>
                  <a:gd name="T49" fmla="*/ 33 h 127"/>
                  <a:gd name="T50" fmla="*/ 42 w 207"/>
                  <a:gd name="T51" fmla="*/ 35 h 127"/>
                  <a:gd name="T52" fmla="*/ 37 w 207"/>
                  <a:gd name="T53" fmla="*/ 31 h 127"/>
                  <a:gd name="T54" fmla="*/ 33 w 207"/>
                  <a:gd name="T55" fmla="*/ 35 h 127"/>
                  <a:gd name="T56" fmla="*/ 34 w 207"/>
                  <a:gd name="T57" fmla="*/ 41 h 127"/>
                  <a:gd name="T58" fmla="*/ 30 w 207"/>
                  <a:gd name="T59" fmla="*/ 44 h 127"/>
                  <a:gd name="T60" fmla="*/ 22 w 207"/>
                  <a:gd name="T61" fmla="*/ 45 h 127"/>
                  <a:gd name="T62" fmla="*/ 10 w 207"/>
                  <a:gd name="T63" fmla="*/ 40 h 127"/>
                  <a:gd name="T64" fmla="*/ 1 w 207"/>
                  <a:gd name="T65" fmla="*/ 33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7"/>
                  <a:gd name="T100" fmla="*/ 0 h 127"/>
                  <a:gd name="T101" fmla="*/ 207 w 207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7" h="127">
                    <a:moveTo>
                      <a:pt x="1" y="66"/>
                    </a:moveTo>
                    <a:lnTo>
                      <a:pt x="1" y="69"/>
                    </a:lnTo>
                    <a:lnTo>
                      <a:pt x="0" y="74"/>
                    </a:lnTo>
                    <a:lnTo>
                      <a:pt x="1" y="82"/>
                    </a:lnTo>
                    <a:lnTo>
                      <a:pt x="7" y="92"/>
                    </a:lnTo>
                    <a:lnTo>
                      <a:pt x="17" y="103"/>
                    </a:lnTo>
                    <a:lnTo>
                      <a:pt x="35" y="112"/>
                    </a:lnTo>
                    <a:lnTo>
                      <a:pt x="63" y="120"/>
                    </a:lnTo>
                    <a:lnTo>
                      <a:pt x="102" y="124"/>
                    </a:lnTo>
                    <a:lnTo>
                      <a:pt x="104" y="124"/>
                    </a:lnTo>
                    <a:lnTo>
                      <a:pt x="107" y="125"/>
                    </a:lnTo>
                    <a:lnTo>
                      <a:pt x="114" y="127"/>
                    </a:lnTo>
                    <a:lnTo>
                      <a:pt x="121" y="127"/>
                    </a:lnTo>
                    <a:lnTo>
                      <a:pt x="130" y="127"/>
                    </a:lnTo>
                    <a:lnTo>
                      <a:pt x="139" y="125"/>
                    </a:lnTo>
                    <a:lnTo>
                      <a:pt x="148" y="123"/>
                    </a:lnTo>
                    <a:lnTo>
                      <a:pt x="155" y="120"/>
                    </a:lnTo>
                    <a:lnTo>
                      <a:pt x="163" y="113"/>
                    </a:lnTo>
                    <a:lnTo>
                      <a:pt x="165" y="113"/>
                    </a:lnTo>
                    <a:lnTo>
                      <a:pt x="163" y="115"/>
                    </a:lnTo>
                    <a:lnTo>
                      <a:pt x="162" y="116"/>
                    </a:lnTo>
                    <a:lnTo>
                      <a:pt x="160" y="115"/>
                    </a:lnTo>
                    <a:lnTo>
                      <a:pt x="153" y="113"/>
                    </a:lnTo>
                    <a:lnTo>
                      <a:pt x="142" y="110"/>
                    </a:lnTo>
                    <a:lnTo>
                      <a:pt x="130" y="106"/>
                    </a:lnTo>
                    <a:lnTo>
                      <a:pt x="135" y="105"/>
                    </a:lnTo>
                    <a:lnTo>
                      <a:pt x="148" y="104"/>
                    </a:lnTo>
                    <a:lnTo>
                      <a:pt x="165" y="100"/>
                    </a:lnTo>
                    <a:lnTo>
                      <a:pt x="185" y="95"/>
                    </a:lnTo>
                    <a:lnTo>
                      <a:pt x="199" y="89"/>
                    </a:lnTo>
                    <a:lnTo>
                      <a:pt x="207" y="81"/>
                    </a:lnTo>
                    <a:lnTo>
                      <a:pt x="206" y="72"/>
                    </a:lnTo>
                    <a:lnTo>
                      <a:pt x="190" y="61"/>
                    </a:lnTo>
                    <a:lnTo>
                      <a:pt x="193" y="54"/>
                    </a:lnTo>
                    <a:lnTo>
                      <a:pt x="197" y="37"/>
                    </a:lnTo>
                    <a:lnTo>
                      <a:pt x="193" y="17"/>
                    </a:lnTo>
                    <a:lnTo>
                      <a:pt x="174" y="0"/>
                    </a:lnTo>
                    <a:lnTo>
                      <a:pt x="174" y="6"/>
                    </a:lnTo>
                    <a:lnTo>
                      <a:pt x="172" y="17"/>
                    </a:lnTo>
                    <a:lnTo>
                      <a:pt x="165" y="33"/>
                    </a:lnTo>
                    <a:lnTo>
                      <a:pt x="151" y="46"/>
                    </a:lnTo>
                    <a:lnTo>
                      <a:pt x="137" y="54"/>
                    </a:lnTo>
                    <a:lnTo>
                      <a:pt x="111" y="13"/>
                    </a:lnTo>
                    <a:lnTo>
                      <a:pt x="112" y="18"/>
                    </a:lnTo>
                    <a:lnTo>
                      <a:pt x="114" y="33"/>
                    </a:lnTo>
                    <a:lnTo>
                      <a:pt x="112" y="50"/>
                    </a:lnTo>
                    <a:lnTo>
                      <a:pt x="100" y="64"/>
                    </a:lnTo>
                    <a:lnTo>
                      <a:pt x="98" y="66"/>
                    </a:lnTo>
                    <a:lnTo>
                      <a:pt x="91" y="71"/>
                    </a:lnTo>
                    <a:lnTo>
                      <a:pt x="84" y="71"/>
                    </a:lnTo>
                    <a:lnTo>
                      <a:pt x="75" y="61"/>
                    </a:lnTo>
                    <a:lnTo>
                      <a:pt x="74" y="62"/>
                    </a:lnTo>
                    <a:lnTo>
                      <a:pt x="68" y="65"/>
                    </a:lnTo>
                    <a:lnTo>
                      <a:pt x="65" y="71"/>
                    </a:lnTo>
                    <a:lnTo>
                      <a:pt x="68" y="81"/>
                    </a:lnTo>
                    <a:lnTo>
                      <a:pt x="68" y="82"/>
                    </a:lnTo>
                    <a:lnTo>
                      <a:pt x="65" y="86"/>
                    </a:lnTo>
                    <a:lnTo>
                      <a:pt x="60" y="89"/>
                    </a:lnTo>
                    <a:lnTo>
                      <a:pt x="54" y="91"/>
                    </a:lnTo>
                    <a:lnTo>
                      <a:pt x="44" y="91"/>
                    </a:lnTo>
                    <a:lnTo>
                      <a:pt x="33" y="88"/>
                    </a:lnTo>
                    <a:lnTo>
                      <a:pt x="19" y="80"/>
                    </a:lnTo>
                    <a:lnTo>
                      <a:pt x="1" y="66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01" name="Freeform 101"/>
              <p:cNvSpPr>
                <a:spLocks/>
              </p:cNvSpPr>
              <p:nvPr/>
            </p:nvSpPr>
            <p:spPr bwMode="auto">
              <a:xfrm>
                <a:off x="2641" y="2990"/>
                <a:ext cx="204" cy="151"/>
              </a:xfrm>
              <a:custGeom>
                <a:avLst/>
                <a:gdLst>
                  <a:gd name="T0" fmla="*/ 58 w 408"/>
                  <a:gd name="T1" fmla="*/ 55 h 302"/>
                  <a:gd name="T2" fmla="*/ 52 w 408"/>
                  <a:gd name="T3" fmla="*/ 67 h 302"/>
                  <a:gd name="T4" fmla="*/ 42 w 408"/>
                  <a:gd name="T5" fmla="*/ 81 h 302"/>
                  <a:gd name="T6" fmla="*/ 29 w 408"/>
                  <a:gd name="T7" fmla="*/ 81 h 302"/>
                  <a:gd name="T8" fmla="*/ 19 w 408"/>
                  <a:gd name="T9" fmla="*/ 75 h 302"/>
                  <a:gd name="T10" fmla="*/ 6 w 408"/>
                  <a:gd name="T11" fmla="*/ 91 h 302"/>
                  <a:gd name="T12" fmla="*/ 0 w 408"/>
                  <a:gd name="T13" fmla="*/ 116 h 302"/>
                  <a:gd name="T14" fmla="*/ 22 w 408"/>
                  <a:gd name="T15" fmla="*/ 141 h 302"/>
                  <a:gd name="T16" fmla="*/ 50 w 408"/>
                  <a:gd name="T17" fmla="*/ 151 h 302"/>
                  <a:gd name="T18" fmla="*/ 144 w 408"/>
                  <a:gd name="T19" fmla="*/ 147 h 302"/>
                  <a:gd name="T20" fmla="*/ 156 w 408"/>
                  <a:gd name="T21" fmla="*/ 144 h 302"/>
                  <a:gd name="T22" fmla="*/ 179 w 408"/>
                  <a:gd name="T23" fmla="*/ 133 h 302"/>
                  <a:gd name="T24" fmla="*/ 199 w 408"/>
                  <a:gd name="T25" fmla="*/ 114 h 302"/>
                  <a:gd name="T26" fmla="*/ 203 w 408"/>
                  <a:gd name="T27" fmla="*/ 85 h 302"/>
                  <a:gd name="T28" fmla="*/ 198 w 408"/>
                  <a:gd name="T29" fmla="*/ 89 h 302"/>
                  <a:gd name="T30" fmla="*/ 188 w 408"/>
                  <a:gd name="T31" fmla="*/ 95 h 302"/>
                  <a:gd name="T32" fmla="*/ 176 w 408"/>
                  <a:gd name="T33" fmla="*/ 94 h 302"/>
                  <a:gd name="T34" fmla="*/ 172 w 408"/>
                  <a:gd name="T35" fmla="*/ 81 h 302"/>
                  <a:gd name="T36" fmla="*/ 176 w 408"/>
                  <a:gd name="T37" fmla="*/ 75 h 302"/>
                  <a:gd name="T38" fmla="*/ 184 w 408"/>
                  <a:gd name="T39" fmla="*/ 61 h 302"/>
                  <a:gd name="T40" fmla="*/ 186 w 408"/>
                  <a:gd name="T41" fmla="*/ 47 h 302"/>
                  <a:gd name="T42" fmla="*/ 172 w 408"/>
                  <a:gd name="T43" fmla="*/ 39 h 302"/>
                  <a:gd name="T44" fmla="*/ 160 w 408"/>
                  <a:gd name="T45" fmla="*/ 36 h 302"/>
                  <a:gd name="T46" fmla="*/ 151 w 408"/>
                  <a:gd name="T47" fmla="*/ 22 h 302"/>
                  <a:gd name="T48" fmla="*/ 133 w 408"/>
                  <a:gd name="T49" fmla="*/ 0 h 302"/>
                  <a:gd name="T50" fmla="*/ 134 w 408"/>
                  <a:gd name="T51" fmla="*/ 5 h 302"/>
                  <a:gd name="T52" fmla="*/ 132 w 408"/>
                  <a:gd name="T53" fmla="*/ 25 h 302"/>
                  <a:gd name="T54" fmla="*/ 122 w 408"/>
                  <a:gd name="T55" fmla="*/ 31 h 302"/>
                  <a:gd name="T56" fmla="*/ 113 w 408"/>
                  <a:gd name="T57" fmla="*/ 32 h 302"/>
                  <a:gd name="T58" fmla="*/ 97 w 408"/>
                  <a:gd name="T59" fmla="*/ 28 h 302"/>
                  <a:gd name="T60" fmla="*/ 81 w 408"/>
                  <a:gd name="T61" fmla="*/ 17 h 302"/>
                  <a:gd name="T62" fmla="*/ 74 w 408"/>
                  <a:gd name="T63" fmla="*/ 9 h 302"/>
                  <a:gd name="T64" fmla="*/ 72 w 408"/>
                  <a:gd name="T65" fmla="*/ 20 h 302"/>
                  <a:gd name="T66" fmla="*/ 74 w 408"/>
                  <a:gd name="T67" fmla="*/ 36 h 302"/>
                  <a:gd name="T68" fmla="*/ 83 w 408"/>
                  <a:gd name="T69" fmla="*/ 57 h 302"/>
                  <a:gd name="T70" fmla="*/ 89 w 408"/>
                  <a:gd name="T71" fmla="*/ 69 h 302"/>
                  <a:gd name="T72" fmla="*/ 78 w 408"/>
                  <a:gd name="T73" fmla="*/ 77 h 302"/>
                  <a:gd name="T74" fmla="*/ 63 w 408"/>
                  <a:gd name="T75" fmla="*/ 72 h 302"/>
                  <a:gd name="T76" fmla="*/ 59 w 408"/>
                  <a:gd name="T77" fmla="*/ 56 h 302"/>
                  <a:gd name="T78" fmla="*/ 59 w 408"/>
                  <a:gd name="T79" fmla="*/ 53 h 30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08"/>
                  <a:gd name="T121" fmla="*/ 0 h 302"/>
                  <a:gd name="T122" fmla="*/ 408 w 408"/>
                  <a:gd name="T123" fmla="*/ 302 h 30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08" h="302">
                    <a:moveTo>
                      <a:pt x="118" y="105"/>
                    </a:moveTo>
                    <a:lnTo>
                      <a:pt x="116" y="109"/>
                    </a:lnTo>
                    <a:lnTo>
                      <a:pt x="111" y="120"/>
                    </a:lnTo>
                    <a:lnTo>
                      <a:pt x="103" y="134"/>
                    </a:lnTo>
                    <a:lnTo>
                      <a:pt x="95" y="149"/>
                    </a:lnTo>
                    <a:lnTo>
                      <a:pt x="84" y="161"/>
                    </a:lnTo>
                    <a:lnTo>
                      <a:pt x="70" y="166"/>
                    </a:lnTo>
                    <a:lnTo>
                      <a:pt x="58" y="162"/>
                    </a:lnTo>
                    <a:lnTo>
                      <a:pt x="44" y="145"/>
                    </a:lnTo>
                    <a:lnTo>
                      <a:pt x="38" y="149"/>
                    </a:lnTo>
                    <a:lnTo>
                      <a:pt x="26" y="163"/>
                    </a:lnTo>
                    <a:lnTo>
                      <a:pt x="12" y="182"/>
                    </a:lnTo>
                    <a:lnTo>
                      <a:pt x="1" y="205"/>
                    </a:lnTo>
                    <a:lnTo>
                      <a:pt x="0" y="231"/>
                    </a:lnTo>
                    <a:lnTo>
                      <a:pt x="12" y="257"/>
                    </a:lnTo>
                    <a:lnTo>
                      <a:pt x="44" y="281"/>
                    </a:lnTo>
                    <a:lnTo>
                      <a:pt x="100" y="302"/>
                    </a:lnTo>
                    <a:lnTo>
                      <a:pt x="288" y="294"/>
                    </a:lnTo>
                    <a:lnTo>
                      <a:pt x="294" y="293"/>
                    </a:lnTo>
                    <a:lnTo>
                      <a:pt x="311" y="287"/>
                    </a:lnTo>
                    <a:lnTo>
                      <a:pt x="332" y="279"/>
                    </a:lnTo>
                    <a:lnTo>
                      <a:pt x="357" y="266"/>
                    </a:lnTo>
                    <a:lnTo>
                      <a:pt x="380" y="249"/>
                    </a:lnTo>
                    <a:lnTo>
                      <a:pt x="398" y="228"/>
                    </a:lnTo>
                    <a:lnTo>
                      <a:pt x="408" y="202"/>
                    </a:lnTo>
                    <a:lnTo>
                      <a:pt x="405" y="170"/>
                    </a:lnTo>
                    <a:lnTo>
                      <a:pt x="401" y="172"/>
                    </a:lnTo>
                    <a:lnTo>
                      <a:pt x="396" y="177"/>
                    </a:lnTo>
                    <a:lnTo>
                      <a:pt x="385" y="183"/>
                    </a:lnTo>
                    <a:lnTo>
                      <a:pt x="375" y="189"/>
                    </a:lnTo>
                    <a:lnTo>
                      <a:pt x="362" y="191"/>
                    </a:lnTo>
                    <a:lnTo>
                      <a:pt x="352" y="188"/>
                    </a:lnTo>
                    <a:lnTo>
                      <a:pt x="347" y="179"/>
                    </a:lnTo>
                    <a:lnTo>
                      <a:pt x="343" y="161"/>
                    </a:lnTo>
                    <a:lnTo>
                      <a:pt x="347" y="157"/>
                    </a:lnTo>
                    <a:lnTo>
                      <a:pt x="352" y="149"/>
                    </a:lnTo>
                    <a:lnTo>
                      <a:pt x="361" y="137"/>
                    </a:lnTo>
                    <a:lnTo>
                      <a:pt x="368" y="122"/>
                    </a:lnTo>
                    <a:lnTo>
                      <a:pt x="371" y="107"/>
                    </a:lnTo>
                    <a:lnTo>
                      <a:pt x="371" y="93"/>
                    </a:lnTo>
                    <a:lnTo>
                      <a:pt x="362" y="83"/>
                    </a:lnTo>
                    <a:lnTo>
                      <a:pt x="343" y="77"/>
                    </a:lnTo>
                    <a:lnTo>
                      <a:pt x="336" y="76"/>
                    </a:lnTo>
                    <a:lnTo>
                      <a:pt x="320" y="72"/>
                    </a:lnTo>
                    <a:lnTo>
                      <a:pt x="306" y="62"/>
                    </a:lnTo>
                    <a:lnTo>
                      <a:pt x="301" y="43"/>
                    </a:lnTo>
                    <a:lnTo>
                      <a:pt x="266" y="0"/>
                    </a:lnTo>
                    <a:lnTo>
                      <a:pt x="267" y="9"/>
                    </a:lnTo>
                    <a:lnTo>
                      <a:pt x="269" y="28"/>
                    </a:lnTo>
                    <a:lnTo>
                      <a:pt x="264" y="49"/>
                    </a:lnTo>
                    <a:lnTo>
                      <a:pt x="248" y="62"/>
                    </a:lnTo>
                    <a:lnTo>
                      <a:pt x="244" y="62"/>
                    </a:lnTo>
                    <a:lnTo>
                      <a:pt x="237" y="63"/>
                    </a:lnTo>
                    <a:lnTo>
                      <a:pt x="225" y="63"/>
                    </a:lnTo>
                    <a:lnTo>
                      <a:pt x="211" y="60"/>
                    </a:lnTo>
                    <a:lnTo>
                      <a:pt x="193" y="56"/>
                    </a:lnTo>
                    <a:lnTo>
                      <a:pt x="177" y="48"/>
                    </a:lnTo>
                    <a:lnTo>
                      <a:pt x="162" y="34"/>
                    </a:lnTo>
                    <a:lnTo>
                      <a:pt x="148" y="16"/>
                    </a:lnTo>
                    <a:lnTo>
                      <a:pt x="148" y="18"/>
                    </a:lnTo>
                    <a:lnTo>
                      <a:pt x="146" y="26"/>
                    </a:lnTo>
                    <a:lnTo>
                      <a:pt x="144" y="39"/>
                    </a:lnTo>
                    <a:lnTo>
                      <a:pt x="144" y="54"/>
                    </a:lnTo>
                    <a:lnTo>
                      <a:pt x="148" y="72"/>
                    </a:lnTo>
                    <a:lnTo>
                      <a:pt x="153" y="91"/>
                    </a:lnTo>
                    <a:lnTo>
                      <a:pt x="165" y="113"/>
                    </a:lnTo>
                    <a:lnTo>
                      <a:pt x="181" y="133"/>
                    </a:lnTo>
                    <a:lnTo>
                      <a:pt x="177" y="137"/>
                    </a:lnTo>
                    <a:lnTo>
                      <a:pt x="169" y="145"/>
                    </a:lnTo>
                    <a:lnTo>
                      <a:pt x="155" y="153"/>
                    </a:lnTo>
                    <a:lnTo>
                      <a:pt x="139" y="154"/>
                    </a:lnTo>
                    <a:lnTo>
                      <a:pt x="126" y="144"/>
                    </a:lnTo>
                    <a:lnTo>
                      <a:pt x="121" y="128"/>
                    </a:lnTo>
                    <a:lnTo>
                      <a:pt x="118" y="112"/>
                    </a:lnTo>
                    <a:lnTo>
                      <a:pt x="118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02" name="Freeform 102"/>
              <p:cNvSpPr>
                <a:spLocks/>
              </p:cNvSpPr>
              <p:nvPr/>
            </p:nvSpPr>
            <p:spPr bwMode="auto">
              <a:xfrm>
                <a:off x="2649" y="2998"/>
                <a:ext cx="188" cy="139"/>
              </a:xfrm>
              <a:custGeom>
                <a:avLst/>
                <a:gdLst>
                  <a:gd name="T0" fmla="*/ 54 w 377"/>
                  <a:gd name="T1" fmla="*/ 51 h 278"/>
                  <a:gd name="T2" fmla="*/ 48 w 377"/>
                  <a:gd name="T3" fmla="*/ 62 h 278"/>
                  <a:gd name="T4" fmla="*/ 40 w 377"/>
                  <a:gd name="T5" fmla="*/ 74 h 278"/>
                  <a:gd name="T6" fmla="*/ 27 w 377"/>
                  <a:gd name="T7" fmla="*/ 74 h 278"/>
                  <a:gd name="T8" fmla="*/ 18 w 377"/>
                  <a:gd name="T9" fmla="*/ 69 h 278"/>
                  <a:gd name="T10" fmla="*/ 6 w 377"/>
                  <a:gd name="T11" fmla="*/ 83 h 278"/>
                  <a:gd name="T12" fmla="*/ 0 w 377"/>
                  <a:gd name="T13" fmla="*/ 106 h 278"/>
                  <a:gd name="T14" fmla="*/ 21 w 377"/>
                  <a:gd name="T15" fmla="*/ 129 h 278"/>
                  <a:gd name="T16" fmla="*/ 47 w 377"/>
                  <a:gd name="T17" fmla="*/ 139 h 278"/>
                  <a:gd name="T18" fmla="*/ 133 w 377"/>
                  <a:gd name="T19" fmla="*/ 135 h 278"/>
                  <a:gd name="T20" fmla="*/ 143 w 377"/>
                  <a:gd name="T21" fmla="*/ 132 h 278"/>
                  <a:gd name="T22" fmla="*/ 165 w 377"/>
                  <a:gd name="T23" fmla="*/ 123 h 278"/>
                  <a:gd name="T24" fmla="*/ 184 w 377"/>
                  <a:gd name="T25" fmla="*/ 105 h 278"/>
                  <a:gd name="T26" fmla="*/ 187 w 377"/>
                  <a:gd name="T27" fmla="*/ 78 h 278"/>
                  <a:gd name="T28" fmla="*/ 182 w 377"/>
                  <a:gd name="T29" fmla="*/ 82 h 278"/>
                  <a:gd name="T30" fmla="*/ 173 w 377"/>
                  <a:gd name="T31" fmla="*/ 87 h 278"/>
                  <a:gd name="T32" fmla="*/ 163 w 377"/>
                  <a:gd name="T33" fmla="*/ 87 h 278"/>
                  <a:gd name="T34" fmla="*/ 158 w 377"/>
                  <a:gd name="T35" fmla="*/ 74 h 278"/>
                  <a:gd name="T36" fmla="*/ 163 w 377"/>
                  <a:gd name="T37" fmla="*/ 69 h 278"/>
                  <a:gd name="T38" fmla="*/ 170 w 377"/>
                  <a:gd name="T39" fmla="*/ 56 h 278"/>
                  <a:gd name="T40" fmla="*/ 171 w 377"/>
                  <a:gd name="T41" fmla="*/ 44 h 278"/>
                  <a:gd name="T42" fmla="*/ 158 w 377"/>
                  <a:gd name="T43" fmla="*/ 36 h 278"/>
                  <a:gd name="T44" fmla="*/ 148 w 377"/>
                  <a:gd name="T45" fmla="*/ 33 h 278"/>
                  <a:gd name="T46" fmla="*/ 139 w 377"/>
                  <a:gd name="T47" fmla="*/ 21 h 278"/>
                  <a:gd name="T48" fmla="*/ 123 w 377"/>
                  <a:gd name="T49" fmla="*/ 0 h 278"/>
                  <a:gd name="T50" fmla="*/ 124 w 377"/>
                  <a:gd name="T51" fmla="*/ 4 h 278"/>
                  <a:gd name="T52" fmla="*/ 123 w 377"/>
                  <a:gd name="T53" fmla="*/ 23 h 278"/>
                  <a:gd name="T54" fmla="*/ 114 w 377"/>
                  <a:gd name="T55" fmla="*/ 29 h 278"/>
                  <a:gd name="T56" fmla="*/ 105 w 377"/>
                  <a:gd name="T57" fmla="*/ 29 h 278"/>
                  <a:gd name="T58" fmla="*/ 91 w 377"/>
                  <a:gd name="T59" fmla="*/ 26 h 278"/>
                  <a:gd name="T60" fmla="*/ 76 w 377"/>
                  <a:gd name="T61" fmla="*/ 16 h 278"/>
                  <a:gd name="T62" fmla="*/ 69 w 377"/>
                  <a:gd name="T63" fmla="*/ 12 h 278"/>
                  <a:gd name="T64" fmla="*/ 72 w 377"/>
                  <a:gd name="T65" fmla="*/ 42 h 278"/>
                  <a:gd name="T66" fmla="*/ 83 w 377"/>
                  <a:gd name="T67" fmla="*/ 63 h 278"/>
                  <a:gd name="T68" fmla="*/ 72 w 377"/>
                  <a:gd name="T69" fmla="*/ 70 h 278"/>
                  <a:gd name="T70" fmla="*/ 59 w 377"/>
                  <a:gd name="T71" fmla="*/ 66 h 278"/>
                  <a:gd name="T72" fmla="*/ 55 w 377"/>
                  <a:gd name="T73" fmla="*/ 52 h 278"/>
                  <a:gd name="T74" fmla="*/ 55 w 377"/>
                  <a:gd name="T75" fmla="*/ 49 h 27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77"/>
                  <a:gd name="T115" fmla="*/ 0 h 278"/>
                  <a:gd name="T116" fmla="*/ 377 w 377"/>
                  <a:gd name="T117" fmla="*/ 278 h 27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77" h="278">
                    <a:moveTo>
                      <a:pt x="110" y="97"/>
                    </a:moveTo>
                    <a:lnTo>
                      <a:pt x="108" y="101"/>
                    </a:lnTo>
                    <a:lnTo>
                      <a:pt x="104" y="110"/>
                    </a:lnTo>
                    <a:lnTo>
                      <a:pt x="97" y="124"/>
                    </a:lnTo>
                    <a:lnTo>
                      <a:pt x="88" y="137"/>
                    </a:lnTo>
                    <a:lnTo>
                      <a:pt x="80" y="147"/>
                    </a:lnTo>
                    <a:lnTo>
                      <a:pt x="67" y="153"/>
                    </a:lnTo>
                    <a:lnTo>
                      <a:pt x="55" y="148"/>
                    </a:lnTo>
                    <a:lnTo>
                      <a:pt x="41" y="132"/>
                    </a:lnTo>
                    <a:lnTo>
                      <a:pt x="36" y="137"/>
                    </a:lnTo>
                    <a:lnTo>
                      <a:pt x="25" y="149"/>
                    </a:lnTo>
                    <a:lnTo>
                      <a:pt x="13" y="166"/>
                    </a:lnTo>
                    <a:lnTo>
                      <a:pt x="2" y="188"/>
                    </a:lnTo>
                    <a:lnTo>
                      <a:pt x="0" y="212"/>
                    </a:lnTo>
                    <a:lnTo>
                      <a:pt x="13" y="237"/>
                    </a:lnTo>
                    <a:lnTo>
                      <a:pt x="43" y="258"/>
                    </a:lnTo>
                    <a:lnTo>
                      <a:pt x="94" y="278"/>
                    </a:lnTo>
                    <a:lnTo>
                      <a:pt x="266" y="270"/>
                    </a:lnTo>
                    <a:lnTo>
                      <a:pt x="272" y="269"/>
                    </a:lnTo>
                    <a:lnTo>
                      <a:pt x="287" y="264"/>
                    </a:lnTo>
                    <a:lnTo>
                      <a:pt x="307" y="256"/>
                    </a:lnTo>
                    <a:lnTo>
                      <a:pt x="330" y="245"/>
                    </a:lnTo>
                    <a:lnTo>
                      <a:pt x="351" y="230"/>
                    </a:lnTo>
                    <a:lnTo>
                      <a:pt x="368" y="209"/>
                    </a:lnTo>
                    <a:lnTo>
                      <a:pt x="377" y="186"/>
                    </a:lnTo>
                    <a:lnTo>
                      <a:pt x="374" y="156"/>
                    </a:lnTo>
                    <a:lnTo>
                      <a:pt x="372" y="158"/>
                    </a:lnTo>
                    <a:lnTo>
                      <a:pt x="365" y="163"/>
                    </a:lnTo>
                    <a:lnTo>
                      <a:pt x="356" y="168"/>
                    </a:lnTo>
                    <a:lnTo>
                      <a:pt x="346" y="174"/>
                    </a:lnTo>
                    <a:lnTo>
                      <a:pt x="335" y="176"/>
                    </a:lnTo>
                    <a:lnTo>
                      <a:pt x="326" y="174"/>
                    </a:lnTo>
                    <a:lnTo>
                      <a:pt x="319" y="165"/>
                    </a:lnTo>
                    <a:lnTo>
                      <a:pt x="317" y="148"/>
                    </a:lnTo>
                    <a:lnTo>
                      <a:pt x="319" y="145"/>
                    </a:lnTo>
                    <a:lnTo>
                      <a:pt x="326" y="137"/>
                    </a:lnTo>
                    <a:lnTo>
                      <a:pt x="333" y="125"/>
                    </a:lnTo>
                    <a:lnTo>
                      <a:pt x="340" y="112"/>
                    </a:lnTo>
                    <a:lnTo>
                      <a:pt x="344" y="98"/>
                    </a:lnTo>
                    <a:lnTo>
                      <a:pt x="342" y="87"/>
                    </a:lnTo>
                    <a:lnTo>
                      <a:pt x="335" y="76"/>
                    </a:lnTo>
                    <a:lnTo>
                      <a:pt x="317" y="72"/>
                    </a:lnTo>
                    <a:lnTo>
                      <a:pt x="310" y="71"/>
                    </a:lnTo>
                    <a:lnTo>
                      <a:pt x="296" y="66"/>
                    </a:lnTo>
                    <a:lnTo>
                      <a:pt x="284" y="57"/>
                    </a:lnTo>
                    <a:lnTo>
                      <a:pt x="279" y="41"/>
                    </a:lnTo>
                    <a:lnTo>
                      <a:pt x="247" y="0"/>
                    </a:lnTo>
                    <a:lnTo>
                      <a:pt x="249" y="8"/>
                    </a:lnTo>
                    <a:lnTo>
                      <a:pt x="251" y="26"/>
                    </a:lnTo>
                    <a:lnTo>
                      <a:pt x="247" y="46"/>
                    </a:lnTo>
                    <a:lnTo>
                      <a:pt x="231" y="58"/>
                    </a:lnTo>
                    <a:lnTo>
                      <a:pt x="228" y="58"/>
                    </a:lnTo>
                    <a:lnTo>
                      <a:pt x="221" y="59"/>
                    </a:lnTo>
                    <a:lnTo>
                      <a:pt x="210" y="58"/>
                    </a:lnTo>
                    <a:lnTo>
                      <a:pt x="196" y="56"/>
                    </a:lnTo>
                    <a:lnTo>
                      <a:pt x="182" y="51"/>
                    </a:lnTo>
                    <a:lnTo>
                      <a:pt x="166" y="43"/>
                    </a:lnTo>
                    <a:lnTo>
                      <a:pt x="152" y="32"/>
                    </a:lnTo>
                    <a:lnTo>
                      <a:pt x="140" y="15"/>
                    </a:lnTo>
                    <a:lnTo>
                      <a:pt x="138" y="24"/>
                    </a:lnTo>
                    <a:lnTo>
                      <a:pt x="136" y="49"/>
                    </a:lnTo>
                    <a:lnTo>
                      <a:pt x="145" y="84"/>
                    </a:lnTo>
                    <a:lnTo>
                      <a:pt x="170" y="122"/>
                    </a:lnTo>
                    <a:lnTo>
                      <a:pt x="166" y="125"/>
                    </a:lnTo>
                    <a:lnTo>
                      <a:pt x="157" y="133"/>
                    </a:lnTo>
                    <a:lnTo>
                      <a:pt x="145" y="140"/>
                    </a:lnTo>
                    <a:lnTo>
                      <a:pt x="129" y="141"/>
                    </a:lnTo>
                    <a:lnTo>
                      <a:pt x="118" y="132"/>
                    </a:lnTo>
                    <a:lnTo>
                      <a:pt x="111" y="117"/>
                    </a:lnTo>
                    <a:lnTo>
                      <a:pt x="110" y="104"/>
                    </a:lnTo>
                    <a:lnTo>
                      <a:pt x="110" y="97"/>
                    </a:lnTo>
                    <a:close/>
                  </a:path>
                </a:pathLst>
              </a:custGeom>
              <a:solidFill>
                <a:srgbClr val="F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03" name="Freeform 103"/>
              <p:cNvSpPr>
                <a:spLocks/>
              </p:cNvSpPr>
              <p:nvPr/>
            </p:nvSpPr>
            <p:spPr bwMode="auto">
              <a:xfrm>
                <a:off x="2708" y="3056"/>
                <a:ext cx="85" cy="67"/>
              </a:xfrm>
              <a:custGeom>
                <a:avLst/>
                <a:gdLst>
                  <a:gd name="T0" fmla="*/ 7 w 171"/>
                  <a:gd name="T1" fmla="*/ 29 h 134"/>
                  <a:gd name="T2" fmla="*/ 9 w 171"/>
                  <a:gd name="T3" fmla="*/ 30 h 134"/>
                  <a:gd name="T4" fmla="*/ 12 w 171"/>
                  <a:gd name="T5" fmla="*/ 33 h 134"/>
                  <a:gd name="T6" fmla="*/ 12 w 171"/>
                  <a:gd name="T7" fmla="*/ 36 h 134"/>
                  <a:gd name="T8" fmla="*/ 7 w 171"/>
                  <a:gd name="T9" fmla="*/ 37 h 134"/>
                  <a:gd name="T10" fmla="*/ 6 w 171"/>
                  <a:gd name="T11" fmla="*/ 38 h 134"/>
                  <a:gd name="T12" fmla="*/ 4 w 171"/>
                  <a:gd name="T13" fmla="*/ 41 h 134"/>
                  <a:gd name="T14" fmla="*/ 2 w 171"/>
                  <a:gd name="T15" fmla="*/ 44 h 134"/>
                  <a:gd name="T16" fmla="*/ 0 w 171"/>
                  <a:gd name="T17" fmla="*/ 48 h 134"/>
                  <a:gd name="T18" fmla="*/ 0 w 171"/>
                  <a:gd name="T19" fmla="*/ 53 h 134"/>
                  <a:gd name="T20" fmla="*/ 3 w 171"/>
                  <a:gd name="T21" fmla="*/ 57 h 134"/>
                  <a:gd name="T22" fmla="*/ 10 w 171"/>
                  <a:gd name="T23" fmla="*/ 62 h 134"/>
                  <a:gd name="T24" fmla="*/ 20 w 171"/>
                  <a:gd name="T25" fmla="*/ 65 h 134"/>
                  <a:gd name="T26" fmla="*/ 22 w 171"/>
                  <a:gd name="T27" fmla="*/ 65 h 134"/>
                  <a:gd name="T28" fmla="*/ 26 w 171"/>
                  <a:gd name="T29" fmla="*/ 66 h 134"/>
                  <a:gd name="T30" fmla="*/ 32 w 171"/>
                  <a:gd name="T31" fmla="*/ 66 h 134"/>
                  <a:gd name="T32" fmla="*/ 40 w 171"/>
                  <a:gd name="T33" fmla="*/ 67 h 134"/>
                  <a:gd name="T34" fmla="*/ 48 w 171"/>
                  <a:gd name="T35" fmla="*/ 67 h 134"/>
                  <a:gd name="T36" fmla="*/ 56 w 171"/>
                  <a:gd name="T37" fmla="*/ 67 h 134"/>
                  <a:gd name="T38" fmla="*/ 64 w 171"/>
                  <a:gd name="T39" fmla="*/ 67 h 134"/>
                  <a:gd name="T40" fmla="*/ 71 w 171"/>
                  <a:gd name="T41" fmla="*/ 66 h 134"/>
                  <a:gd name="T42" fmla="*/ 75 w 171"/>
                  <a:gd name="T43" fmla="*/ 63 h 134"/>
                  <a:gd name="T44" fmla="*/ 82 w 171"/>
                  <a:gd name="T45" fmla="*/ 56 h 134"/>
                  <a:gd name="T46" fmla="*/ 85 w 171"/>
                  <a:gd name="T47" fmla="*/ 49 h 134"/>
                  <a:gd name="T48" fmla="*/ 80 w 171"/>
                  <a:gd name="T49" fmla="*/ 45 h 134"/>
                  <a:gd name="T50" fmla="*/ 80 w 171"/>
                  <a:gd name="T51" fmla="*/ 43 h 134"/>
                  <a:gd name="T52" fmla="*/ 81 w 171"/>
                  <a:gd name="T53" fmla="*/ 38 h 134"/>
                  <a:gd name="T54" fmla="*/ 82 w 171"/>
                  <a:gd name="T55" fmla="*/ 30 h 134"/>
                  <a:gd name="T56" fmla="*/ 81 w 171"/>
                  <a:gd name="T57" fmla="*/ 21 h 134"/>
                  <a:gd name="T58" fmla="*/ 79 w 171"/>
                  <a:gd name="T59" fmla="*/ 13 h 134"/>
                  <a:gd name="T60" fmla="*/ 75 w 171"/>
                  <a:gd name="T61" fmla="*/ 6 h 134"/>
                  <a:gd name="T62" fmla="*/ 68 w 171"/>
                  <a:gd name="T63" fmla="*/ 1 h 134"/>
                  <a:gd name="T64" fmla="*/ 58 w 171"/>
                  <a:gd name="T65" fmla="*/ 0 h 134"/>
                  <a:gd name="T66" fmla="*/ 60 w 171"/>
                  <a:gd name="T67" fmla="*/ 3 h 134"/>
                  <a:gd name="T68" fmla="*/ 63 w 171"/>
                  <a:gd name="T69" fmla="*/ 10 h 134"/>
                  <a:gd name="T70" fmla="*/ 64 w 171"/>
                  <a:gd name="T71" fmla="*/ 17 h 134"/>
                  <a:gd name="T72" fmla="*/ 59 w 171"/>
                  <a:gd name="T73" fmla="*/ 21 h 134"/>
                  <a:gd name="T74" fmla="*/ 57 w 171"/>
                  <a:gd name="T75" fmla="*/ 22 h 134"/>
                  <a:gd name="T76" fmla="*/ 54 w 171"/>
                  <a:gd name="T77" fmla="*/ 23 h 134"/>
                  <a:gd name="T78" fmla="*/ 48 w 171"/>
                  <a:gd name="T79" fmla="*/ 21 h 134"/>
                  <a:gd name="T80" fmla="*/ 41 w 171"/>
                  <a:gd name="T81" fmla="*/ 14 h 134"/>
                  <a:gd name="T82" fmla="*/ 42 w 171"/>
                  <a:gd name="T83" fmla="*/ 18 h 134"/>
                  <a:gd name="T84" fmla="*/ 45 w 171"/>
                  <a:gd name="T85" fmla="*/ 26 h 134"/>
                  <a:gd name="T86" fmla="*/ 44 w 171"/>
                  <a:gd name="T87" fmla="*/ 36 h 134"/>
                  <a:gd name="T88" fmla="*/ 38 w 171"/>
                  <a:gd name="T89" fmla="*/ 44 h 134"/>
                  <a:gd name="T90" fmla="*/ 38 w 171"/>
                  <a:gd name="T91" fmla="*/ 43 h 134"/>
                  <a:gd name="T92" fmla="*/ 36 w 171"/>
                  <a:gd name="T93" fmla="*/ 41 h 134"/>
                  <a:gd name="T94" fmla="*/ 34 w 171"/>
                  <a:gd name="T95" fmla="*/ 39 h 134"/>
                  <a:gd name="T96" fmla="*/ 31 w 171"/>
                  <a:gd name="T97" fmla="*/ 37 h 134"/>
                  <a:gd name="T98" fmla="*/ 26 w 171"/>
                  <a:gd name="T99" fmla="*/ 34 h 134"/>
                  <a:gd name="T100" fmla="*/ 21 w 171"/>
                  <a:gd name="T101" fmla="*/ 32 h 134"/>
                  <a:gd name="T102" fmla="*/ 15 w 171"/>
                  <a:gd name="T103" fmla="*/ 30 h 134"/>
                  <a:gd name="T104" fmla="*/ 7 w 171"/>
                  <a:gd name="T105" fmla="*/ 29 h 134"/>
                  <a:gd name="T106" fmla="*/ 7 w 171"/>
                  <a:gd name="T107" fmla="*/ 29 h 134"/>
                  <a:gd name="T108" fmla="*/ 7 w 171"/>
                  <a:gd name="T109" fmla="*/ 29 h 13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1"/>
                  <a:gd name="T166" fmla="*/ 0 h 134"/>
                  <a:gd name="T167" fmla="*/ 171 w 171"/>
                  <a:gd name="T168" fmla="*/ 134 h 13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1" h="134">
                    <a:moveTo>
                      <a:pt x="15" y="58"/>
                    </a:moveTo>
                    <a:lnTo>
                      <a:pt x="18" y="60"/>
                    </a:lnTo>
                    <a:lnTo>
                      <a:pt x="25" y="65"/>
                    </a:lnTo>
                    <a:lnTo>
                      <a:pt x="25" y="71"/>
                    </a:lnTo>
                    <a:lnTo>
                      <a:pt x="15" y="74"/>
                    </a:lnTo>
                    <a:lnTo>
                      <a:pt x="13" y="75"/>
                    </a:lnTo>
                    <a:lnTo>
                      <a:pt x="9" y="81"/>
                    </a:lnTo>
                    <a:lnTo>
                      <a:pt x="4" y="88"/>
                    </a:lnTo>
                    <a:lnTo>
                      <a:pt x="0" y="96"/>
                    </a:lnTo>
                    <a:lnTo>
                      <a:pt x="0" y="105"/>
                    </a:lnTo>
                    <a:lnTo>
                      <a:pt x="6" y="114"/>
                    </a:lnTo>
                    <a:lnTo>
                      <a:pt x="20" y="123"/>
                    </a:lnTo>
                    <a:lnTo>
                      <a:pt x="41" y="130"/>
                    </a:lnTo>
                    <a:lnTo>
                      <a:pt x="44" y="130"/>
                    </a:lnTo>
                    <a:lnTo>
                      <a:pt x="52" y="131"/>
                    </a:lnTo>
                    <a:lnTo>
                      <a:pt x="64" y="132"/>
                    </a:lnTo>
                    <a:lnTo>
                      <a:pt x="80" y="133"/>
                    </a:lnTo>
                    <a:lnTo>
                      <a:pt x="96" y="134"/>
                    </a:lnTo>
                    <a:lnTo>
                      <a:pt x="113" y="134"/>
                    </a:lnTo>
                    <a:lnTo>
                      <a:pt x="129" y="133"/>
                    </a:lnTo>
                    <a:lnTo>
                      <a:pt x="143" y="131"/>
                    </a:lnTo>
                    <a:lnTo>
                      <a:pt x="150" y="125"/>
                    </a:lnTo>
                    <a:lnTo>
                      <a:pt x="164" y="111"/>
                    </a:lnTo>
                    <a:lnTo>
                      <a:pt x="171" y="97"/>
                    </a:lnTo>
                    <a:lnTo>
                      <a:pt x="161" y="90"/>
                    </a:lnTo>
                    <a:lnTo>
                      <a:pt x="161" y="86"/>
                    </a:lnTo>
                    <a:lnTo>
                      <a:pt x="162" y="75"/>
                    </a:lnTo>
                    <a:lnTo>
                      <a:pt x="164" y="59"/>
                    </a:lnTo>
                    <a:lnTo>
                      <a:pt x="162" y="42"/>
                    </a:lnTo>
                    <a:lnTo>
                      <a:pt x="159" y="25"/>
                    </a:lnTo>
                    <a:lnTo>
                      <a:pt x="150" y="12"/>
                    </a:lnTo>
                    <a:lnTo>
                      <a:pt x="136" y="2"/>
                    </a:lnTo>
                    <a:lnTo>
                      <a:pt x="117" y="0"/>
                    </a:lnTo>
                    <a:lnTo>
                      <a:pt x="120" y="6"/>
                    </a:lnTo>
                    <a:lnTo>
                      <a:pt x="127" y="19"/>
                    </a:lnTo>
                    <a:lnTo>
                      <a:pt x="129" y="34"/>
                    </a:lnTo>
                    <a:lnTo>
                      <a:pt x="118" y="42"/>
                    </a:lnTo>
                    <a:lnTo>
                      <a:pt x="115" y="43"/>
                    </a:lnTo>
                    <a:lnTo>
                      <a:pt x="108" y="46"/>
                    </a:lnTo>
                    <a:lnTo>
                      <a:pt x="96" y="42"/>
                    </a:lnTo>
                    <a:lnTo>
                      <a:pt x="83" y="27"/>
                    </a:lnTo>
                    <a:lnTo>
                      <a:pt x="85" y="35"/>
                    </a:lnTo>
                    <a:lnTo>
                      <a:pt x="90" y="52"/>
                    </a:lnTo>
                    <a:lnTo>
                      <a:pt x="88" y="72"/>
                    </a:lnTo>
                    <a:lnTo>
                      <a:pt x="76" y="87"/>
                    </a:lnTo>
                    <a:lnTo>
                      <a:pt x="76" y="86"/>
                    </a:lnTo>
                    <a:lnTo>
                      <a:pt x="73" y="82"/>
                    </a:lnTo>
                    <a:lnTo>
                      <a:pt x="69" y="78"/>
                    </a:lnTo>
                    <a:lnTo>
                      <a:pt x="62" y="73"/>
                    </a:lnTo>
                    <a:lnTo>
                      <a:pt x="53" y="67"/>
                    </a:lnTo>
                    <a:lnTo>
                      <a:pt x="43" y="63"/>
                    </a:lnTo>
                    <a:lnTo>
                      <a:pt x="30" y="59"/>
                    </a:lnTo>
                    <a:lnTo>
                      <a:pt x="15" y="58"/>
                    </a:lnTo>
                    <a:close/>
                  </a:path>
                </a:pathLst>
              </a:custGeom>
              <a:solidFill>
                <a:srgbClr val="FFF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15368" name="Rectangle 104"/>
          <p:cNvSpPr>
            <a:spLocks noChangeArrowheads="1"/>
          </p:cNvSpPr>
          <p:nvPr/>
        </p:nvSpPr>
        <p:spPr bwMode="auto">
          <a:xfrm>
            <a:off x="3505200" y="2133600"/>
            <a:ext cx="5451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TUGAS POKOK	:	</a:t>
            </a:r>
          </a:p>
          <a:p>
            <a:pPr eaLnBrk="0" hangingPunct="0"/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Tanggung jawab di seluruh tempat kerja </a:t>
            </a:r>
          </a:p>
          <a:p>
            <a:pPr eaLnBrk="0" hangingPunct="0"/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(Diatur sistem shift)</a:t>
            </a:r>
          </a:p>
        </p:txBody>
      </p:sp>
      <p:sp>
        <p:nvSpPr>
          <p:cNvPr id="15369" name="Text Box 105"/>
          <p:cNvSpPr txBox="1">
            <a:spLocks noChangeArrowheads="1"/>
          </p:cNvSpPr>
          <p:nvPr/>
        </p:nvSpPr>
        <p:spPr bwMode="auto">
          <a:xfrm>
            <a:off x="0" y="0"/>
            <a:ext cx="346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Ref. Kepmennaker No 186/1999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42988" y="2349500"/>
            <a:ext cx="7489825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>
                <a:solidFill>
                  <a:srgbClr val="99FF66"/>
                </a:solidFill>
                <a:latin typeface="Tahoma" pitchFamily="34" charset="0"/>
              </a:rPr>
              <a:t>KLAS B :</a:t>
            </a:r>
          </a:p>
          <a:p>
            <a:r>
              <a:rPr lang="en-US" sz="2400" b="1">
                <a:solidFill>
                  <a:srgbClr val="99FF66"/>
                </a:solidFill>
                <a:latin typeface="Tahoma" pitchFamily="34" charset="0"/>
              </a:rPr>
              <a:t>KOORDINATOR SUB UNIT PEN. KEBAKARAN</a:t>
            </a:r>
          </a:p>
          <a:p>
            <a:r>
              <a:rPr lang="en-US" sz="2400" b="1">
                <a:solidFill>
                  <a:srgbClr val="99FF66"/>
                </a:solidFill>
                <a:latin typeface="Tahoma" pitchFamily="34" charset="0"/>
              </a:rPr>
              <a:t>		Tanggung jawab di unit kerja tertentu</a:t>
            </a:r>
          </a:p>
          <a:p>
            <a:endParaRPr lang="en-US" sz="2400" b="1">
              <a:solidFill>
                <a:srgbClr val="99FF66"/>
              </a:solidFill>
              <a:latin typeface="Tahoma" pitchFamily="34" charset="0"/>
            </a:endParaRPr>
          </a:p>
          <a:p>
            <a:r>
              <a:rPr lang="en-US" sz="2400" b="1">
                <a:latin typeface="Tahoma" pitchFamily="34" charset="0"/>
              </a:rPr>
              <a:t>Tugas 	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Symbol" pitchFamily="18" charset="2"/>
              <a:buChar char="·"/>
            </a:pPr>
            <a:r>
              <a:rPr lang="en-US" sz="2400" b="1">
                <a:latin typeface="Tahoma" pitchFamily="34" charset="0"/>
              </a:rPr>
              <a:t>Mengkoordinasikan program penanggulangan kebakaran (inspeksi &amp; latihan)</a:t>
            </a:r>
          </a:p>
          <a:p>
            <a:pPr>
              <a:buFontTx/>
              <a:buChar char="•"/>
            </a:pPr>
            <a:r>
              <a:rPr lang="en-US" sz="2400" b="1">
                <a:latin typeface="Tahoma" pitchFamily="34" charset="0"/>
              </a:rPr>
              <a:t>Memimpin operasi penanggulangan kebakaran</a:t>
            </a:r>
          </a:p>
          <a:p>
            <a:pPr>
              <a:buFontTx/>
              <a:buChar char="•"/>
            </a:pPr>
            <a:endParaRPr lang="en-US" sz="24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971550" y="260350"/>
            <a:ext cx="77724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URAIAN TUGAS</a:t>
            </a:r>
            <a:b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ORGANISASI TANGGAP DARURAT</a:t>
            </a:r>
            <a:b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KEBAKARAN</a:t>
            </a:r>
          </a:p>
        </p:txBody>
      </p:sp>
      <p:pic>
        <p:nvPicPr>
          <p:cNvPr id="16388" name="Picture 4" descr="bd0716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057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4925" y="44450"/>
            <a:ext cx="346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Ref. Kepmennaker No 186/1999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42988" y="2133600"/>
            <a:ext cx="74168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>
                <a:solidFill>
                  <a:srgbClr val="FFFF00"/>
                </a:solidFill>
                <a:latin typeface="Tahoma" pitchFamily="34" charset="0"/>
              </a:rPr>
              <a:t>KLAS A : 	</a:t>
            </a:r>
          </a:p>
          <a:p>
            <a:r>
              <a:rPr lang="en-US" sz="2400" b="1">
                <a:solidFill>
                  <a:srgbClr val="FFFF00"/>
                </a:solidFill>
                <a:latin typeface="Tahoma" pitchFamily="34" charset="0"/>
              </a:rPr>
              <a:t>	PENANGGUNG JAWAB TEKNIK </a:t>
            </a:r>
          </a:p>
          <a:p>
            <a:r>
              <a:rPr lang="en-US" sz="2400" b="1">
                <a:solidFill>
                  <a:srgbClr val="FFFF00"/>
                </a:solidFill>
                <a:latin typeface="Tahoma" pitchFamily="34" charset="0"/>
              </a:rPr>
              <a:t>	PEN. KEBAKARAN</a:t>
            </a:r>
          </a:p>
          <a:p>
            <a:r>
              <a:rPr lang="en-US" sz="2400" b="1">
                <a:solidFill>
                  <a:srgbClr val="FFFF00"/>
                </a:solidFill>
                <a:latin typeface="Tahoma" pitchFamily="34" charset="0"/>
              </a:rPr>
              <a:t>	Tanggung jawab di seluruh tempat kerja</a:t>
            </a:r>
          </a:p>
          <a:p>
            <a:endParaRPr lang="en-US" sz="2400" b="1">
              <a:solidFill>
                <a:srgbClr val="FFFF00"/>
              </a:solidFill>
              <a:latin typeface="Tahoma" pitchFamily="34" charset="0"/>
            </a:endParaRPr>
          </a:p>
          <a:p>
            <a:r>
              <a:rPr lang="en-US" sz="2400" b="1">
                <a:latin typeface="Tahoma" pitchFamily="34" charset="0"/>
              </a:rPr>
              <a:t>Tugas	:</a:t>
            </a:r>
          </a:p>
          <a:p>
            <a:pPr>
              <a:buFontTx/>
              <a:buChar char="•"/>
            </a:pPr>
            <a:r>
              <a:rPr lang="en-US" sz="2400" b="1">
                <a:latin typeface="Tahoma" pitchFamily="34" charset="0"/>
              </a:rPr>
              <a:t>Menyusun, melaksanakan dan evaluasi program kerja pengendalian kebakaran</a:t>
            </a:r>
          </a:p>
          <a:p>
            <a:pPr>
              <a:buFontTx/>
              <a:buChar char="•"/>
            </a:pPr>
            <a:r>
              <a:rPr lang="en-US" sz="2400" b="1">
                <a:latin typeface="Tahoma" pitchFamily="34" charset="0"/>
              </a:rPr>
              <a:t>Melakukan audit internal dan  pengawasan langsung</a:t>
            </a:r>
          </a:p>
          <a:p>
            <a:pPr>
              <a:buFontTx/>
              <a:buChar char="•"/>
            </a:pPr>
            <a:r>
              <a:rPr lang="en-US" sz="2400" b="1">
                <a:latin typeface="Tahoma" pitchFamily="34" charset="0"/>
              </a:rPr>
              <a:t>Mempertanggung jawabkan pelaksanaan syarat K3 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539750" y="717550"/>
            <a:ext cx="77724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URAIAN TUGAS</a:t>
            </a:r>
            <a:b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ORGANISASI TANGGAP DARURAT KEBAKARAN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48525" y="1341438"/>
            <a:ext cx="1787525" cy="1981200"/>
            <a:chOff x="747" y="1394"/>
            <a:chExt cx="1795" cy="1713"/>
          </a:xfrm>
        </p:grpSpPr>
        <p:sp>
          <p:nvSpPr>
            <p:cNvPr id="17414" name="Freeform 5"/>
            <p:cNvSpPr>
              <a:spLocks/>
            </p:cNvSpPr>
            <p:nvPr/>
          </p:nvSpPr>
          <p:spPr bwMode="auto">
            <a:xfrm>
              <a:off x="760" y="1822"/>
              <a:ext cx="1441" cy="1003"/>
            </a:xfrm>
            <a:custGeom>
              <a:avLst/>
              <a:gdLst>
                <a:gd name="T0" fmla="*/ 600 w 2883"/>
                <a:gd name="T1" fmla="*/ 33 h 2006"/>
                <a:gd name="T2" fmla="*/ 556 w 2883"/>
                <a:gd name="T3" fmla="*/ 91 h 2006"/>
                <a:gd name="T4" fmla="*/ 448 w 2883"/>
                <a:gd name="T5" fmla="*/ 158 h 2006"/>
                <a:gd name="T6" fmla="*/ 349 w 2883"/>
                <a:gd name="T7" fmla="*/ 198 h 2006"/>
                <a:gd name="T8" fmla="*/ 291 w 2883"/>
                <a:gd name="T9" fmla="*/ 236 h 2006"/>
                <a:gd name="T10" fmla="*/ 265 w 2883"/>
                <a:gd name="T11" fmla="*/ 263 h 2006"/>
                <a:gd name="T12" fmla="*/ 224 w 2883"/>
                <a:gd name="T13" fmla="*/ 307 h 2006"/>
                <a:gd name="T14" fmla="*/ 157 w 2883"/>
                <a:gd name="T15" fmla="*/ 382 h 2006"/>
                <a:gd name="T16" fmla="*/ 92 w 2883"/>
                <a:gd name="T17" fmla="*/ 470 h 2006"/>
                <a:gd name="T18" fmla="*/ 58 w 2883"/>
                <a:gd name="T19" fmla="*/ 499 h 2006"/>
                <a:gd name="T20" fmla="*/ 31 w 2883"/>
                <a:gd name="T21" fmla="*/ 551 h 2006"/>
                <a:gd name="T22" fmla="*/ 12 w 2883"/>
                <a:gd name="T23" fmla="*/ 598 h 2006"/>
                <a:gd name="T24" fmla="*/ 12 w 2883"/>
                <a:gd name="T25" fmla="*/ 675 h 2006"/>
                <a:gd name="T26" fmla="*/ 20 w 2883"/>
                <a:gd name="T27" fmla="*/ 737 h 2006"/>
                <a:gd name="T28" fmla="*/ 142 w 2883"/>
                <a:gd name="T29" fmla="*/ 843 h 2006"/>
                <a:gd name="T30" fmla="*/ 282 w 2883"/>
                <a:gd name="T31" fmla="*/ 825 h 2006"/>
                <a:gd name="T32" fmla="*/ 247 w 2883"/>
                <a:gd name="T33" fmla="*/ 732 h 2006"/>
                <a:gd name="T34" fmla="*/ 232 w 2883"/>
                <a:gd name="T35" fmla="*/ 709 h 2006"/>
                <a:gd name="T36" fmla="*/ 317 w 2883"/>
                <a:gd name="T37" fmla="*/ 675 h 2006"/>
                <a:gd name="T38" fmla="*/ 343 w 2883"/>
                <a:gd name="T39" fmla="*/ 601 h 2006"/>
                <a:gd name="T40" fmla="*/ 436 w 2883"/>
                <a:gd name="T41" fmla="*/ 607 h 2006"/>
                <a:gd name="T42" fmla="*/ 436 w 2883"/>
                <a:gd name="T43" fmla="*/ 685 h 2006"/>
                <a:gd name="T44" fmla="*/ 436 w 2883"/>
                <a:gd name="T45" fmla="*/ 822 h 2006"/>
                <a:gd name="T46" fmla="*/ 448 w 2883"/>
                <a:gd name="T47" fmla="*/ 872 h 2006"/>
                <a:gd name="T48" fmla="*/ 451 w 2883"/>
                <a:gd name="T49" fmla="*/ 936 h 2006"/>
                <a:gd name="T50" fmla="*/ 1022 w 2883"/>
                <a:gd name="T51" fmla="*/ 974 h 2006"/>
                <a:gd name="T52" fmla="*/ 1153 w 2883"/>
                <a:gd name="T53" fmla="*/ 692 h 2006"/>
                <a:gd name="T54" fmla="*/ 1279 w 2883"/>
                <a:gd name="T55" fmla="*/ 837 h 2006"/>
                <a:gd name="T56" fmla="*/ 1430 w 2883"/>
                <a:gd name="T57" fmla="*/ 721 h 2006"/>
                <a:gd name="T58" fmla="*/ 1441 w 2883"/>
                <a:gd name="T59" fmla="*/ 662 h 2006"/>
                <a:gd name="T60" fmla="*/ 1363 w 2883"/>
                <a:gd name="T61" fmla="*/ 642 h 2006"/>
                <a:gd name="T62" fmla="*/ 1342 w 2883"/>
                <a:gd name="T63" fmla="*/ 557 h 2006"/>
                <a:gd name="T64" fmla="*/ 1313 w 2883"/>
                <a:gd name="T65" fmla="*/ 493 h 2006"/>
                <a:gd name="T66" fmla="*/ 1269 w 2883"/>
                <a:gd name="T67" fmla="*/ 414 h 2006"/>
                <a:gd name="T68" fmla="*/ 1214 w 2883"/>
                <a:gd name="T69" fmla="*/ 309 h 2006"/>
                <a:gd name="T70" fmla="*/ 1144 w 2883"/>
                <a:gd name="T71" fmla="*/ 225 h 2006"/>
                <a:gd name="T72" fmla="*/ 1089 w 2883"/>
                <a:gd name="T73" fmla="*/ 149 h 2006"/>
                <a:gd name="T74" fmla="*/ 993 w 2883"/>
                <a:gd name="T75" fmla="*/ 114 h 2006"/>
                <a:gd name="T76" fmla="*/ 917 w 2883"/>
                <a:gd name="T77" fmla="*/ 76 h 2006"/>
                <a:gd name="T78" fmla="*/ 815 w 2883"/>
                <a:gd name="T79" fmla="*/ 0 h 2006"/>
                <a:gd name="T80" fmla="*/ 635 w 2883"/>
                <a:gd name="T81" fmla="*/ 9 h 20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83"/>
                <a:gd name="T124" fmla="*/ 0 h 2006"/>
                <a:gd name="T125" fmla="*/ 2883 w 2883"/>
                <a:gd name="T126" fmla="*/ 2006 h 20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83" h="2006">
                  <a:moveTo>
                    <a:pt x="1270" y="17"/>
                  </a:moveTo>
                  <a:lnTo>
                    <a:pt x="1200" y="65"/>
                  </a:lnTo>
                  <a:lnTo>
                    <a:pt x="1166" y="151"/>
                  </a:lnTo>
                  <a:lnTo>
                    <a:pt x="1113" y="182"/>
                  </a:lnTo>
                  <a:lnTo>
                    <a:pt x="1096" y="233"/>
                  </a:lnTo>
                  <a:lnTo>
                    <a:pt x="897" y="315"/>
                  </a:lnTo>
                  <a:lnTo>
                    <a:pt x="797" y="350"/>
                  </a:lnTo>
                  <a:lnTo>
                    <a:pt x="699" y="395"/>
                  </a:lnTo>
                  <a:lnTo>
                    <a:pt x="611" y="443"/>
                  </a:lnTo>
                  <a:lnTo>
                    <a:pt x="583" y="472"/>
                  </a:lnTo>
                  <a:lnTo>
                    <a:pt x="564" y="503"/>
                  </a:lnTo>
                  <a:lnTo>
                    <a:pt x="530" y="525"/>
                  </a:lnTo>
                  <a:lnTo>
                    <a:pt x="489" y="578"/>
                  </a:lnTo>
                  <a:lnTo>
                    <a:pt x="448" y="613"/>
                  </a:lnTo>
                  <a:lnTo>
                    <a:pt x="385" y="672"/>
                  </a:lnTo>
                  <a:lnTo>
                    <a:pt x="314" y="763"/>
                  </a:lnTo>
                  <a:lnTo>
                    <a:pt x="244" y="857"/>
                  </a:lnTo>
                  <a:lnTo>
                    <a:pt x="185" y="940"/>
                  </a:lnTo>
                  <a:lnTo>
                    <a:pt x="163" y="975"/>
                  </a:lnTo>
                  <a:lnTo>
                    <a:pt x="116" y="998"/>
                  </a:lnTo>
                  <a:lnTo>
                    <a:pt x="99" y="1061"/>
                  </a:lnTo>
                  <a:lnTo>
                    <a:pt x="63" y="1102"/>
                  </a:lnTo>
                  <a:lnTo>
                    <a:pt x="30" y="1149"/>
                  </a:lnTo>
                  <a:lnTo>
                    <a:pt x="24" y="1196"/>
                  </a:lnTo>
                  <a:lnTo>
                    <a:pt x="0" y="1255"/>
                  </a:lnTo>
                  <a:lnTo>
                    <a:pt x="24" y="1349"/>
                  </a:lnTo>
                  <a:lnTo>
                    <a:pt x="0" y="1405"/>
                  </a:lnTo>
                  <a:lnTo>
                    <a:pt x="40" y="1474"/>
                  </a:lnTo>
                  <a:lnTo>
                    <a:pt x="75" y="1552"/>
                  </a:lnTo>
                  <a:lnTo>
                    <a:pt x="285" y="1686"/>
                  </a:lnTo>
                  <a:lnTo>
                    <a:pt x="530" y="1709"/>
                  </a:lnTo>
                  <a:lnTo>
                    <a:pt x="564" y="1650"/>
                  </a:lnTo>
                  <a:lnTo>
                    <a:pt x="513" y="1558"/>
                  </a:lnTo>
                  <a:lnTo>
                    <a:pt x="495" y="1464"/>
                  </a:lnTo>
                  <a:lnTo>
                    <a:pt x="489" y="1435"/>
                  </a:lnTo>
                  <a:lnTo>
                    <a:pt x="465" y="1418"/>
                  </a:lnTo>
                  <a:lnTo>
                    <a:pt x="472" y="1377"/>
                  </a:lnTo>
                  <a:lnTo>
                    <a:pt x="634" y="1349"/>
                  </a:lnTo>
                  <a:lnTo>
                    <a:pt x="652" y="1318"/>
                  </a:lnTo>
                  <a:lnTo>
                    <a:pt x="687" y="1202"/>
                  </a:lnTo>
                  <a:lnTo>
                    <a:pt x="844" y="1067"/>
                  </a:lnTo>
                  <a:lnTo>
                    <a:pt x="873" y="1214"/>
                  </a:lnTo>
                  <a:lnTo>
                    <a:pt x="851" y="1294"/>
                  </a:lnTo>
                  <a:lnTo>
                    <a:pt x="873" y="1370"/>
                  </a:lnTo>
                  <a:lnTo>
                    <a:pt x="892" y="1533"/>
                  </a:lnTo>
                  <a:lnTo>
                    <a:pt x="873" y="1644"/>
                  </a:lnTo>
                  <a:lnTo>
                    <a:pt x="868" y="1674"/>
                  </a:lnTo>
                  <a:lnTo>
                    <a:pt x="897" y="1744"/>
                  </a:lnTo>
                  <a:lnTo>
                    <a:pt x="879" y="1819"/>
                  </a:lnTo>
                  <a:lnTo>
                    <a:pt x="903" y="1872"/>
                  </a:lnTo>
                  <a:lnTo>
                    <a:pt x="990" y="2006"/>
                  </a:lnTo>
                  <a:lnTo>
                    <a:pt x="2045" y="1948"/>
                  </a:lnTo>
                  <a:lnTo>
                    <a:pt x="2271" y="1255"/>
                  </a:lnTo>
                  <a:lnTo>
                    <a:pt x="2306" y="1383"/>
                  </a:lnTo>
                  <a:lnTo>
                    <a:pt x="2399" y="1418"/>
                  </a:lnTo>
                  <a:lnTo>
                    <a:pt x="2558" y="1674"/>
                  </a:lnTo>
                  <a:lnTo>
                    <a:pt x="2824" y="1545"/>
                  </a:lnTo>
                  <a:lnTo>
                    <a:pt x="2860" y="1441"/>
                  </a:lnTo>
                  <a:lnTo>
                    <a:pt x="2877" y="1359"/>
                  </a:lnTo>
                  <a:lnTo>
                    <a:pt x="2883" y="1324"/>
                  </a:lnTo>
                  <a:lnTo>
                    <a:pt x="2854" y="1290"/>
                  </a:lnTo>
                  <a:lnTo>
                    <a:pt x="2726" y="1284"/>
                  </a:lnTo>
                  <a:lnTo>
                    <a:pt x="2738" y="1214"/>
                  </a:lnTo>
                  <a:lnTo>
                    <a:pt x="2685" y="1114"/>
                  </a:lnTo>
                  <a:lnTo>
                    <a:pt x="2662" y="1040"/>
                  </a:lnTo>
                  <a:lnTo>
                    <a:pt x="2627" y="985"/>
                  </a:lnTo>
                  <a:lnTo>
                    <a:pt x="2579" y="922"/>
                  </a:lnTo>
                  <a:lnTo>
                    <a:pt x="2538" y="828"/>
                  </a:lnTo>
                  <a:lnTo>
                    <a:pt x="2498" y="734"/>
                  </a:lnTo>
                  <a:lnTo>
                    <a:pt x="2428" y="618"/>
                  </a:lnTo>
                  <a:lnTo>
                    <a:pt x="2371" y="537"/>
                  </a:lnTo>
                  <a:lnTo>
                    <a:pt x="2289" y="450"/>
                  </a:lnTo>
                  <a:lnTo>
                    <a:pt x="2220" y="321"/>
                  </a:lnTo>
                  <a:lnTo>
                    <a:pt x="2179" y="298"/>
                  </a:lnTo>
                  <a:lnTo>
                    <a:pt x="2079" y="263"/>
                  </a:lnTo>
                  <a:lnTo>
                    <a:pt x="1986" y="227"/>
                  </a:lnTo>
                  <a:lnTo>
                    <a:pt x="1900" y="170"/>
                  </a:lnTo>
                  <a:lnTo>
                    <a:pt x="1835" y="151"/>
                  </a:lnTo>
                  <a:lnTo>
                    <a:pt x="1806" y="86"/>
                  </a:lnTo>
                  <a:lnTo>
                    <a:pt x="1631" y="0"/>
                  </a:lnTo>
                  <a:lnTo>
                    <a:pt x="1270" y="17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15" name="Freeform 6"/>
            <p:cNvSpPr>
              <a:spLocks/>
            </p:cNvSpPr>
            <p:nvPr/>
          </p:nvSpPr>
          <p:spPr bwMode="auto">
            <a:xfrm>
              <a:off x="2021" y="2476"/>
              <a:ext cx="166" cy="137"/>
            </a:xfrm>
            <a:custGeom>
              <a:avLst/>
              <a:gdLst>
                <a:gd name="T0" fmla="*/ 154 w 332"/>
                <a:gd name="T1" fmla="*/ 0 h 274"/>
                <a:gd name="T2" fmla="*/ 113 w 332"/>
                <a:gd name="T3" fmla="*/ 6 h 274"/>
                <a:gd name="T4" fmla="*/ 46 w 332"/>
                <a:gd name="T5" fmla="*/ 30 h 274"/>
                <a:gd name="T6" fmla="*/ 0 w 332"/>
                <a:gd name="T7" fmla="*/ 67 h 274"/>
                <a:gd name="T8" fmla="*/ 18 w 332"/>
                <a:gd name="T9" fmla="*/ 79 h 274"/>
                <a:gd name="T10" fmla="*/ 18 w 332"/>
                <a:gd name="T11" fmla="*/ 97 h 274"/>
                <a:gd name="T12" fmla="*/ 38 w 332"/>
                <a:gd name="T13" fmla="*/ 114 h 274"/>
                <a:gd name="T14" fmla="*/ 41 w 332"/>
                <a:gd name="T15" fmla="*/ 137 h 274"/>
                <a:gd name="T16" fmla="*/ 96 w 332"/>
                <a:gd name="T17" fmla="*/ 100 h 274"/>
                <a:gd name="T18" fmla="*/ 146 w 332"/>
                <a:gd name="T19" fmla="*/ 91 h 274"/>
                <a:gd name="T20" fmla="*/ 166 w 332"/>
                <a:gd name="T21" fmla="*/ 27 h 274"/>
                <a:gd name="T22" fmla="*/ 154 w 332"/>
                <a:gd name="T23" fmla="*/ 0 h 274"/>
                <a:gd name="T24" fmla="*/ 154 w 332"/>
                <a:gd name="T25" fmla="*/ 0 h 274"/>
                <a:gd name="T26" fmla="*/ 154 w 332"/>
                <a:gd name="T27" fmla="*/ 0 h 2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2"/>
                <a:gd name="T43" fmla="*/ 0 h 274"/>
                <a:gd name="T44" fmla="*/ 332 w 332"/>
                <a:gd name="T45" fmla="*/ 274 h 2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2" h="274">
                  <a:moveTo>
                    <a:pt x="308" y="0"/>
                  </a:moveTo>
                  <a:lnTo>
                    <a:pt x="226" y="12"/>
                  </a:lnTo>
                  <a:lnTo>
                    <a:pt x="92" y="59"/>
                  </a:lnTo>
                  <a:lnTo>
                    <a:pt x="0" y="134"/>
                  </a:lnTo>
                  <a:lnTo>
                    <a:pt x="36" y="158"/>
                  </a:lnTo>
                  <a:lnTo>
                    <a:pt x="36" y="193"/>
                  </a:lnTo>
                  <a:lnTo>
                    <a:pt x="75" y="227"/>
                  </a:lnTo>
                  <a:lnTo>
                    <a:pt x="81" y="274"/>
                  </a:lnTo>
                  <a:lnTo>
                    <a:pt x="192" y="199"/>
                  </a:lnTo>
                  <a:lnTo>
                    <a:pt x="291" y="182"/>
                  </a:lnTo>
                  <a:lnTo>
                    <a:pt x="332" y="53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16" name="Freeform 7"/>
            <p:cNvSpPr>
              <a:spLocks/>
            </p:cNvSpPr>
            <p:nvPr/>
          </p:nvSpPr>
          <p:spPr bwMode="auto">
            <a:xfrm>
              <a:off x="2027" y="2452"/>
              <a:ext cx="52" cy="30"/>
            </a:xfrm>
            <a:custGeom>
              <a:avLst/>
              <a:gdLst>
                <a:gd name="T0" fmla="*/ 52 w 104"/>
                <a:gd name="T1" fmla="*/ 0 h 59"/>
                <a:gd name="T2" fmla="*/ 21 w 104"/>
                <a:gd name="T3" fmla="*/ 6 h 59"/>
                <a:gd name="T4" fmla="*/ 0 w 104"/>
                <a:gd name="T5" fmla="*/ 30 h 59"/>
                <a:gd name="T6" fmla="*/ 40 w 104"/>
                <a:gd name="T7" fmla="*/ 18 h 59"/>
                <a:gd name="T8" fmla="*/ 52 w 104"/>
                <a:gd name="T9" fmla="*/ 0 h 59"/>
                <a:gd name="T10" fmla="*/ 52 w 104"/>
                <a:gd name="T11" fmla="*/ 0 h 59"/>
                <a:gd name="T12" fmla="*/ 52 w 10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4"/>
                <a:gd name="T22" fmla="*/ 0 h 59"/>
                <a:gd name="T23" fmla="*/ 104 w 104"/>
                <a:gd name="T24" fmla="*/ 59 h 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4" h="59">
                  <a:moveTo>
                    <a:pt x="104" y="0"/>
                  </a:moveTo>
                  <a:lnTo>
                    <a:pt x="41" y="12"/>
                  </a:lnTo>
                  <a:lnTo>
                    <a:pt x="0" y="59"/>
                  </a:lnTo>
                  <a:lnTo>
                    <a:pt x="80" y="35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17" name="Freeform 8"/>
            <p:cNvSpPr>
              <a:spLocks/>
            </p:cNvSpPr>
            <p:nvPr/>
          </p:nvSpPr>
          <p:spPr bwMode="auto">
            <a:xfrm>
              <a:off x="2000" y="2380"/>
              <a:ext cx="102" cy="87"/>
            </a:xfrm>
            <a:custGeom>
              <a:avLst/>
              <a:gdLst>
                <a:gd name="T0" fmla="*/ 84 w 204"/>
                <a:gd name="T1" fmla="*/ 0 h 176"/>
                <a:gd name="T2" fmla="*/ 64 w 204"/>
                <a:gd name="T3" fmla="*/ 32 h 176"/>
                <a:gd name="T4" fmla="*/ 0 w 204"/>
                <a:gd name="T5" fmla="*/ 87 h 176"/>
                <a:gd name="T6" fmla="*/ 70 w 204"/>
                <a:gd name="T7" fmla="*/ 52 h 176"/>
                <a:gd name="T8" fmla="*/ 96 w 204"/>
                <a:gd name="T9" fmla="*/ 46 h 176"/>
                <a:gd name="T10" fmla="*/ 102 w 204"/>
                <a:gd name="T11" fmla="*/ 26 h 176"/>
                <a:gd name="T12" fmla="*/ 94 w 204"/>
                <a:gd name="T13" fmla="*/ 6 h 176"/>
                <a:gd name="T14" fmla="*/ 84 w 204"/>
                <a:gd name="T15" fmla="*/ 0 h 176"/>
                <a:gd name="T16" fmla="*/ 84 w 204"/>
                <a:gd name="T17" fmla="*/ 0 h 176"/>
                <a:gd name="T18" fmla="*/ 84 w 204"/>
                <a:gd name="T19" fmla="*/ 0 h 1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4"/>
                <a:gd name="T31" fmla="*/ 0 h 176"/>
                <a:gd name="T32" fmla="*/ 204 w 204"/>
                <a:gd name="T33" fmla="*/ 176 h 1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4" h="176">
                  <a:moveTo>
                    <a:pt x="168" y="0"/>
                  </a:moveTo>
                  <a:lnTo>
                    <a:pt x="128" y="65"/>
                  </a:lnTo>
                  <a:lnTo>
                    <a:pt x="0" y="176"/>
                  </a:lnTo>
                  <a:lnTo>
                    <a:pt x="139" y="106"/>
                  </a:lnTo>
                  <a:lnTo>
                    <a:pt x="192" y="94"/>
                  </a:lnTo>
                  <a:lnTo>
                    <a:pt x="204" y="52"/>
                  </a:lnTo>
                  <a:lnTo>
                    <a:pt x="187" y="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18" name="Freeform 9"/>
            <p:cNvSpPr>
              <a:spLocks/>
            </p:cNvSpPr>
            <p:nvPr/>
          </p:nvSpPr>
          <p:spPr bwMode="auto">
            <a:xfrm>
              <a:off x="2021" y="2261"/>
              <a:ext cx="61" cy="116"/>
            </a:xfrm>
            <a:custGeom>
              <a:avLst/>
              <a:gdLst>
                <a:gd name="T0" fmla="*/ 0 w 122"/>
                <a:gd name="T1" fmla="*/ 0 h 234"/>
                <a:gd name="T2" fmla="*/ 21 w 122"/>
                <a:gd name="T3" fmla="*/ 54 h 234"/>
                <a:gd name="T4" fmla="*/ 21 w 122"/>
                <a:gd name="T5" fmla="*/ 116 h 234"/>
                <a:gd name="T6" fmla="*/ 61 w 122"/>
                <a:gd name="T7" fmla="*/ 92 h 234"/>
                <a:gd name="T8" fmla="*/ 44 w 122"/>
                <a:gd name="T9" fmla="*/ 57 h 234"/>
                <a:gd name="T10" fmla="*/ 24 w 122"/>
                <a:gd name="T11" fmla="*/ 40 h 234"/>
                <a:gd name="T12" fmla="*/ 0 w 122"/>
                <a:gd name="T13" fmla="*/ 0 h 234"/>
                <a:gd name="T14" fmla="*/ 0 w 122"/>
                <a:gd name="T15" fmla="*/ 0 h 234"/>
                <a:gd name="T16" fmla="*/ 0 w 122"/>
                <a:gd name="T17" fmla="*/ 0 h 2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"/>
                <a:gd name="T28" fmla="*/ 0 h 234"/>
                <a:gd name="T29" fmla="*/ 122 w 122"/>
                <a:gd name="T30" fmla="*/ 234 h 2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" h="234">
                  <a:moveTo>
                    <a:pt x="0" y="0"/>
                  </a:moveTo>
                  <a:lnTo>
                    <a:pt x="41" y="109"/>
                  </a:lnTo>
                  <a:lnTo>
                    <a:pt x="41" y="234"/>
                  </a:lnTo>
                  <a:lnTo>
                    <a:pt x="122" y="185"/>
                  </a:lnTo>
                  <a:lnTo>
                    <a:pt x="87" y="115"/>
                  </a:lnTo>
                  <a:lnTo>
                    <a:pt x="47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19" name="Freeform 10"/>
            <p:cNvSpPr>
              <a:spLocks/>
            </p:cNvSpPr>
            <p:nvPr/>
          </p:nvSpPr>
          <p:spPr bwMode="auto">
            <a:xfrm>
              <a:off x="1765" y="1954"/>
              <a:ext cx="239" cy="463"/>
            </a:xfrm>
            <a:custGeom>
              <a:avLst/>
              <a:gdLst>
                <a:gd name="T0" fmla="*/ 8 w 477"/>
                <a:gd name="T1" fmla="*/ 11 h 927"/>
                <a:gd name="T2" fmla="*/ 23 w 477"/>
                <a:gd name="T3" fmla="*/ 78 h 927"/>
                <a:gd name="T4" fmla="*/ 21 w 477"/>
                <a:gd name="T5" fmla="*/ 166 h 927"/>
                <a:gd name="T6" fmla="*/ 32 w 477"/>
                <a:gd name="T7" fmla="*/ 219 h 927"/>
                <a:gd name="T8" fmla="*/ 14 w 477"/>
                <a:gd name="T9" fmla="*/ 268 h 927"/>
                <a:gd name="T10" fmla="*/ 50 w 477"/>
                <a:gd name="T11" fmla="*/ 326 h 927"/>
                <a:gd name="T12" fmla="*/ 87 w 477"/>
                <a:gd name="T13" fmla="*/ 463 h 927"/>
                <a:gd name="T14" fmla="*/ 93 w 477"/>
                <a:gd name="T15" fmla="*/ 390 h 927"/>
                <a:gd name="T16" fmla="*/ 85 w 477"/>
                <a:gd name="T17" fmla="*/ 352 h 927"/>
                <a:gd name="T18" fmla="*/ 98 w 477"/>
                <a:gd name="T19" fmla="*/ 312 h 927"/>
                <a:gd name="T20" fmla="*/ 93 w 477"/>
                <a:gd name="T21" fmla="*/ 259 h 927"/>
                <a:gd name="T22" fmla="*/ 107 w 477"/>
                <a:gd name="T23" fmla="*/ 180 h 927"/>
                <a:gd name="T24" fmla="*/ 98 w 477"/>
                <a:gd name="T25" fmla="*/ 142 h 927"/>
                <a:gd name="T26" fmla="*/ 116 w 477"/>
                <a:gd name="T27" fmla="*/ 85 h 927"/>
                <a:gd name="T28" fmla="*/ 137 w 477"/>
                <a:gd name="T29" fmla="*/ 183 h 927"/>
                <a:gd name="T30" fmla="*/ 137 w 477"/>
                <a:gd name="T31" fmla="*/ 210 h 927"/>
                <a:gd name="T32" fmla="*/ 148 w 477"/>
                <a:gd name="T33" fmla="*/ 163 h 927"/>
                <a:gd name="T34" fmla="*/ 157 w 477"/>
                <a:gd name="T35" fmla="*/ 215 h 927"/>
                <a:gd name="T36" fmla="*/ 152 w 477"/>
                <a:gd name="T37" fmla="*/ 259 h 927"/>
                <a:gd name="T38" fmla="*/ 181 w 477"/>
                <a:gd name="T39" fmla="*/ 215 h 927"/>
                <a:gd name="T40" fmla="*/ 187 w 477"/>
                <a:gd name="T41" fmla="*/ 291 h 927"/>
                <a:gd name="T42" fmla="*/ 172 w 477"/>
                <a:gd name="T43" fmla="*/ 406 h 927"/>
                <a:gd name="T44" fmla="*/ 224 w 477"/>
                <a:gd name="T45" fmla="*/ 369 h 927"/>
                <a:gd name="T46" fmla="*/ 215 w 477"/>
                <a:gd name="T47" fmla="*/ 423 h 927"/>
                <a:gd name="T48" fmla="*/ 200 w 477"/>
                <a:gd name="T49" fmla="*/ 451 h 927"/>
                <a:gd name="T50" fmla="*/ 239 w 477"/>
                <a:gd name="T51" fmla="*/ 428 h 927"/>
                <a:gd name="T52" fmla="*/ 233 w 477"/>
                <a:gd name="T53" fmla="*/ 341 h 927"/>
                <a:gd name="T54" fmla="*/ 239 w 477"/>
                <a:gd name="T55" fmla="*/ 259 h 927"/>
                <a:gd name="T56" fmla="*/ 198 w 477"/>
                <a:gd name="T57" fmla="*/ 180 h 927"/>
                <a:gd name="T58" fmla="*/ 142 w 477"/>
                <a:gd name="T59" fmla="*/ 120 h 927"/>
                <a:gd name="T60" fmla="*/ 107 w 477"/>
                <a:gd name="T61" fmla="*/ 55 h 927"/>
                <a:gd name="T62" fmla="*/ 70 w 477"/>
                <a:gd name="T63" fmla="*/ 23 h 927"/>
                <a:gd name="T64" fmla="*/ 0 w 477"/>
                <a:gd name="T65" fmla="*/ 0 h 927"/>
                <a:gd name="T66" fmla="*/ 8 w 477"/>
                <a:gd name="T67" fmla="*/ 11 h 927"/>
                <a:gd name="T68" fmla="*/ 8 w 477"/>
                <a:gd name="T69" fmla="*/ 11 h 927"/>
                <a:gd name="T70" fmla="*/ 8 w 477"/>
                <a:gd name="T71" fmla="*/ 11 h 9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7"/>
                <a:gd name="T109" fmla="*/ 0 h 927"/>
                <a:gd name="T110" fmla="*/ 477 w 477"/>
                <a:gd name="T111" fmla="*/ 927 h 92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7" h="927">
                  <a:moveTo>
                    <a:pt x="16" y="23"/>
                  </a:moveTo>
                  <a:lnTo>
                    <a:pt x="45" y="156"/>
                  </a:lnTo>
                  <a:lnTo>
                    <a:pt x="41" y="332"/>
                  </a:lnTo>
                  <a:lnTo>
                    <a:pt x="63" y="438"/>
                  </a:lnTo>
                  <a:lnTo>
                    <a:pt x="28" y="536"/>
                  </a:lnTo>
                  <a:lnTo>
                    <a:pt x="99" y="653"/>
                  </a:lnTo>
                  <a:lnTo>
                    <a:pt x="173" y="927"/>
                  </a:lnTo>
                  <a:lnTo>
                    <a:pt x="186" y="781"/>
                  </a:lnTo>
                  <a:lnTo>
                    <a:pt x="169" y="704"/>
                  </a:lnTo>
                  <a:lnTo>
                    <a:pt x="196" y="624"/>
                  </a:lnTo>
                  <a:lnTo>
                    <a:pt x="186" y="518"/>
                  </a:lnTo>
                  <a:lnTo>
                    <a:pt x="214" y="361"/>
                  </a:lnTo>
                  <a:lnTo>
                    <a:pt x="196" y="285"/>
                  </a:lnTo>
                  <a:lnTo>
                    <a:pt x="232" y="170"/>
                  </a:lnTo>
                  <a:lnTo>
                    <a:pt x="273" y="367"/>
                  </a:lnTo>
                  <a:lnTo>
                    <a:pt x="273" y="420"/>
                  </a:lnTo>
                  <a:lnTo>
                    <a:pt x="296" y="326"/>
                  </a:lnTo>
                  <a:lnTo>
                    <a:pt x="314" y="430"/>
                  </a:lnTo>
                  <a:lnTo>
                    <a:pt x="303" y="518"/>
                  </a:lnTo>
                  <a:lnTo>
                    <a:pt x="361" y="430"/>
                  </a:lnTo>
                  <a:lnTo>
                    <a:pt x="373" y="583"/>
                  </a:lnTo>
                  <a:lnTo>
                    <a:pt x="344" y="812"/>
                  </a:lnTo>
                  <a:lnTo>
                    <a:pt x="448" y="739"/>
                  </a:lnTo>
                  <a:lnTo>
                    <a:pt x="430" y="847"/>
                  </a:lnTo>
                  <a:lnTo>
                    <a:pt x="400" y="903"/>
                  </a:lnTo>
                  <a:lnTo>
                    <a:pt x="477" y="857"/>
                  </a:lnTo>
                  <a:lnTo>
                    <a:pt x="465" y="683"/>
                  </a:lnTo>
                  <a:lnTo>
                    <a:pt x="477" y="518"/>
                  </a:lnTo>
                  <a:lnTo>
                    <a:pt x="395" y="361"/>
                  </a:lnTo>
                  <a:lnTo>
                    <a:pt x="284" y="240"/>
                  </a:lnTo>
                  <a:lnTo>
                    <a:pt x="214" y="111"/>
                  </a:lnTo>
                  <a:lnTo>
                    <a:pt x="139" y="46"/>
                  </a:lnTo>
                  <a:lnTo>
                    <a:pt x="0" y="0"/>
                  </a:lnTo>
                  <a:lnTo>
                    <a:pt x="16" y="23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0" name="Freeform 11"/>
            <p:cNvSpPr>
              <a:spLocks/>
            </p:cNvSpPr>
            <p:nvPr/>
          </p:nvSpPr>
          <p:spPr bwMode="auto">
            <a:xfrm>
              <a:off x="1596" y="2074"/>
              <a:ext cx="124" cy="227"/>
            </a:xfrm>
            <a:custGeom>
              <a:avLst/>
              <a:gdLst>
                <a:gd name="T0" fmla="*/ 93 w 250"/>
                <a:gd name="T1" fmla="*/ 0 h 454"/>
                <a:gd name="T2" fmla="*/ 78 w 250"/>
                <a:gd name="T3" fmla="*/ 14 h 454"/>
                <a:gd name="T4" fmla="*/ 61 w 250"/>
                <a:gd name="T5" fmla="*/ 23 h 454"/>
                <a:gd name="T6" fmla="*/ 61 w 250"/>
                <a:gd name="T7" fmla="*/ 52 h 454"/>
                <a:gd name="T8" fmla="*/ 78 w 250"/>
                <a:gd name="T9" fmla="*/ 70 h 454"/>
                <a:gd name="T10" fmla="*/ 35 w 250"/>
                <a:gd name="T11" fmla="*/ 78 h 454"/>
                <a:gd name="T12" fmla="*/ 9 w 250"/>
                <a:gd name="T13" fmla="*/ 137 h 454"/>
                <a:gd name="T14" fmla="*/ 0 w 250"/>
                <a:gd name="T15" fmla="*/ 227 h 454"/>
                <a:gd name="T16" fmla="*/ 78 w 250"/>
                <a:gd name="T17" fmla="*/ 204 h 454"/>
                <a:gd name="T18" fmla="*/ 119 w 250"/>
                <a:gd name="T19" fmla="*/ 166 h 454"/>
                <a:gd name="T20" fmla="*/ 124 w 250"/>
                <a:gd name="T21" fmla="*/ 137 h 454"/>
                <a:gd name="T22" fmla="*/ 98 w 250"/>
                <a:gd name="T23" fmla="*/ 114 h 454"/>
                <a:gd name="T24" fmla="*/ 87 w 250"/>
                <a:gd name="T25" fmla="*/ 73 h 454"/>
                <a:gd name="T26" fmla="*/ 104 w 250"/>
                <a:gd name="T27" fmla="*/ 35 h 454"/>
                <a:gd name="T28" fmla="*/ 104 w 250"/>
                <a:gd name="T29" fmla="*/ 11 h 454"/>
                <a:gd name="T30" fmla="*/ 93 w 250"/>
                <a:gd name="T31" fmla="*/ 0 h 454"/>
                <a:gd name="T32" fmla="*/ 93 w 250"/>
                <a:gd name="T33" fmla="*/ 0 h 454"/>
                <a:gd name="T34" fmla="*/ 93 w 250"/>
                <a:gd name="T35" fmla="*/ 0 h 4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0"/>
                <a:gd name="T55" fmla="*/ 0 h 454"/>
                <a:gd name="T56" fmla="*/ 250 w 250"/>
                <a:gd name="T57" fmla="*/ 454 h 4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0" h="454">
                  <a:moveTo>
                    <a:pt x="188" y="0"/>
                  </a:moveTo>
                  <a:lnTo>
                    <a:pt x="158" y="28"/>
                  </a:lnTo>
                  <a:lnTo>
                    <a:pt x="123" y="45"/>
                  </a:lnTo>
                  <a:lnTo>
                    <a:pt x="123" y="104"/>
                  </a:lnTo>
                  <a:lnTo>
                    <a:pt x="158" y="139"/>
                  </a:lnTo>
                  <a:lnTo>
                    <a:pt x="70" y="155"/>
                  </a:lnTo>
                  <a:lnTo>
                    <a:pt x="19" y="274"/>
                  </a:lnTo>
                  <a:lnTo>
                    <a:pt x="0" y="454"/>
                  </a:lnTo>
                  <a:lnTo>
                    <a:pt x="158" y="407"/>
                  </a:lnTo>
                  <a:lnTo>
                    <a:pt x="239" y="331"/>
                  </a:lnTo>
                  <a:lnTo>
                    <a:pt x="250" y="274"/>
                  </a:lnTo>
                  <a:lnTo>
                    <a:pt x="198" y="227"/>
                  </a:lnTo>
                  <a:lnTo>
                    <a:pt x="176" y="145"/>
                  </a:lnTo>
                  <a:lnTo>
                    <a:pt x="210" y="69"/>
                  </a:lnTo>
                  <a:lnTo>
                    <a:pt x="210" y="2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1" name="Freeform 12"/>
            <p:cNvSpPr>
              <a:spLocks/>
            </p:cNvSpPr>
            <p:nvPr/>
          </p:nvSpPr>
          <p:spPr bwMode="auto">
            <a:xfrm>
              <a:off x="1630" y="1904"/>
              <a:ext cx="59" cy="175"/>
            </a:xfrm>
            <a:custGeom>
              <a:avLst/>
              <a:gdLst>
                <a:gd name="T0" fmla="*/ 35 w 118"/>
                <a:gd name="T1" fmla="*/ 0 h 350"/>
                <a:gd name="T2" fmla="*/ 33 w 118"/>
                <a:gd name="T3" fmla="*/ 71 h 350"/>
                <a:gd name="T4" fmla="*/ 0 w 118"/>
                <a:gd name="T5" fmla="*/ 175 h 350"/>
                <a:gd name="T6" fmla="*/ 59 w 118"/>
                <a:gd name="T7" fmla="*/ 91 h 350"/>
                <a:gd name="T8" fmla="*/ 53 w 118"/>
                <a:gd name="T9" fmla="*/ 15 h 350"/>
                <a:gd name="T10" fmla="*/ 35 w 118"/>
                <a:gd name="T11" fmla="*/ 0 h 350"/>
                <a:gd name="T12" fmla="*/ 35 w 118"/>
                <a:gd name="T13" fmla="*/ 0 h 350"/>
                <a:gd name="T14" fmla="*/ 35 w 118"/>
                <a:gd name="T15" fmla="*/ 0 h 3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8"/>
                <a:gd name="T25" fmla="*/ 0 h 350"/>
                <a:gd name="T26" fmla="*/ 118 w 118"/>
                <a:gd name="T27" fmla="*/ 350 h 3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8" h="350">
                  <a:moveTo>
                    <a:pt x="69" y="0"/>
                  </a:moveTo>
                  <a:lnTo>
                    <a:pt x="65" y="141"/>
                  </a:lnTo>
                  <a:lnTo>
                    <a:pt x="0" y="350"/>
                  </a:lnTo>
                  <a:lnTo>
                    <a:pt x="118" y="182"/>
                  </a:lnTo>
                  <a:lnTo>
                    <a:pt x="106" y="2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2" name="Freeform 13"/>
            <p:cNvSpPr>
              <a:spLocks/>
            </p:cNvSpPr>
            <p:nvPr/>
          </p:nvSpPr>
          <p:spPr bwMode="auto">
            <a:xfrm>
              <a:off x="1436" y="2041"/>
              <a:ext cx="67" cy="132"/>
            </a:xfrm>
            <a:custGeom>
              <a:avLst/>
              <a:gdLst>
                <a:gd name="T0" fmla="*/ 0 w 135"/>
                <a:gd name="T1" fmla="*/ 0 h 264"/>
                <a:gd name="T2" fmla="*/ 3 w 135"/>
                <a:gd name="T3" fmla="*/ 29 h 264"/>
                <a:gd name="T4" fmla="*/ 32 w 135"/>
                <a:gd name="T5" fmla="*/ 65 h 264"/>
                <a:gd name="T6" fmla="*/ 67 w 135"/>
                <a:gd name="T7" fmla="*/ 132 h 264"/>
                <a:gd name="T8" fmla="*/ 58 w 135"/>
                <a:gd name="T9" fmla="*/ 85 h 264"/>
                <a:gd name="T10" fmla="*/ 17 w 135"/>
                <a:gd name="T11" fmla="*/ 24 h 264"/>
                <a:gd name="T12" fmla="*/ 0 w 135"/>
                <a:gd name="T13" fmla="*/ 0 h 264"/>
                <a:gd name="T14" fmla="*/ 0 w 135"/>
                <a:gd name="T15" fmla="*/ 0 h 264"/>
                <a:gd name="T16" fmla="*/ 0 w 135"/>
                <a:gd name="T17" fmla="*/ 0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"/>
                <a:gd name="T28" fmla="*/ 0 h 264"/>
                <a:gd name="T29" fmla="*/ 135 w 135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" h="264">
                  <a:moveTo>
                    <a:pt x="0" y="0"/>
                  </a:moveTo>
                  <a:lnTo>
                    <a:pt x="6" y="58"/>
                  </a:lnTo>
                  <a:lnTo>
                    <a:pt x="64" y="129"/>
                  </a:lnTo>
                  <a:lnTo>
                    <a:pt x="135" y="264"/>
                  </a:lnTo>
                  <a:lnTo>
                    <a:pt x="117" y="170"/>
                  </a:lnTo>
                  <a:lnTo>
                    <a:pt x="3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3" name="Freeform 14"/>
            <p:cNvSpPr>
              <a:spLocks/>
            </p:cNvSpPr>
            <p:nvPr/>
          </p:nvSpPr>
          <p:spPr bwMode="auto">
            <a:xfrm>
              <a:off x="1284" y="1831"/>
              <a:ext cx="119" cy="251"/>
            </a:xfrm>
            <a:custGeom>
              <a:avLst/>
              <a:gdLst>
                <a:gd name="T0" fmla="*/ 111 w 238"/>
                <a:gd name="T1" fmla="*/ 0 h 502"/>
                <a:gd name="T2" fmla="*/ 82 w 238"/>
                <a:gd name="T3" fmla="*/ 15 h 502"/>
                <a:gd name="T4" fmla="*/ 76 w 238"/>
                <a:gd name="T5" fmla="*/ 85 h 502"/>
                <a:gd name="T6" fmla="*/ 59 w 238"/>
                <a:gd name="T7" fmla="*/ 137 h 502"/>
                <a:gd name="T8" fmla="*/ 44 w 238"/>
                <a:gd name="T9" fmla="*/ 85 h 502"/>
                <a:gd name="T10" fmla="*/ 35 w 238"/>
                <a:gd name="T11" fmla="*/ 99 h 502"/>
                <a:gd name="T12" fmla="*/ 12 w 238"/>
                <a:gd name="T13" fmla="*/ 184 h 502"/>
                <a:gd name="T14" fmla="*/ 0 w 238"/>
                <a:gd name="T15" fmla="*/ 251 h 502"/>
                <a:gd name="T16" fmla="*/ 67 w 238"/>
                <a:gd name="T17" fmla="*/ 237 h 502"/>
                <a:gd name="T18" fmla="*/ 119 w 238"/>
                <a:gd name="T19" fmla="*/ 172 h 502"/>
                <a:gd name="T20" fmla="*/ 100 w 238"/>
                <a:gd name="T21" fmla="*/ 83 h 502"/>
                <a:gd name="T22" fmla="*/ 119 w 238"/>
                <a:gd name="T23" fmla="*/ 3 h 502"/>
                <a:gd name="T24" fmla="*/ 111 w 238"/>
                <a:gd name="T25" fmla="*/ 0 h 502"/>
                <a:gd name="T26" fmla="*/ 111 w 238"/>
                <a:gd name="T27" fmla="*/ 0 h 502"/>
                <a:gd name="T28" fmla="*/ 111 w 238"/>
                <a:gd name="T29" fmla="*/ 0 h 5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8"/>
                <a:gd name="T46" fmla="*/ 0 h 502"/>
                <a:gd name="T47" fmla="*/ 238 w 238"/>
                <a:gd name="T48" fmla="*/ 502 h 5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8" h="502">
                  <a:moveTo>
                    <a:pt x="222" y="0"/>
                  </a:moveTo>
                  <a:lnTo>
                    <a:pt x="163" y="30"/>
                  </a:lnTo>
                  <a:lnTo>
                    <a:pt x="152" y="169"/>
                  </a:lnTo>
                  <a:lnTo>
                    <a:pt x="118" y="274"/>
                  </a:lnTo>
                  <a:lnTo>
                    <a:pt x="87" y="169"/>
                  </a:lnTo>
                  <a:lnTo>
                    <a:pt x="69" y="198"/>
                  </a:lnTo>
                  <a:lnTo>
                    <a:pt x="24" y="367"/>
                  </a:lnTo>
                  <a:lnTo>
                    <a:pt x="0" y="502"/>
                  </a:lnTo>
                  <a:lnTo>
                    <a:pt x="134" y="473"/>
                  </a:lnTo>
                  <a:lnTo>
                    <a:pt x="238" y="343"/>
                  </a:lnTo>
                  <a:lnTo>
                    <a:pt x="199" y="165"/>
                  </a:lnTo>
                  <a:lnTo>
                    <a:pt x="238" y="6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4" name="Freeform 15"/>
            <p:cNvSpPr>
              <a:spLocks/>
            </p:cNvSpPr>
            <p:nvPr/>
          </p:nvSpPr>
          <p:spPr bwMode="auto">
            <a:xfrm>
              <a:off x="1378" y="2114"/>
              <a:ext cx="98" cy="67"/>
            </a:xfrm>
            <a:custGeom>
              <a:avLst/>
              <a:gdLst>
                <a:gd name="T0" fmla="*/ 0 w 196"/>
                <a:gd name="T1" fmla="*/ 0 h 134"/>
                <a:gd name="T2" fmla="*/ 61 w 196"/>
                <a:gd name="T3" fmla="*/ 41 h 134"/>
                <a:gd name="T4" fmla="*/ 98 w 196"/>
                <a:gd name="T5" fmla="*/ 67 h 134"/>
                <a:gd name="T6" fmla="*/ 41 w 196"/>
                <a:gd name="T7" fmla="*/ 38 h 134"/>
                <a:gd name="T8" fmla="*/ 0 w 196"/>
                <a:gd name="T9" fmla="*/ 6 h 134"/>
                <a:gd name="T10" fmla="*/ 0 w 196"/>
                <a:gd name="T11" fmla="*/ 0 h 134"/>
                <a:gd name="T12" fmla="*/ 0 w 196"/>
                <a:gd name="T13" fmla="*/ 0 h 134"/>
                <a:gd name="T14" fmla="*/ 0 w 196"/>
                <a:gd name="T15" fmla="*/ 0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"/>
                <a:gd name="T25" fmla="*/ 0 h 134"/>
                <a:gd name="T26" fmla="*/ 196 w 196"/>
                <a:gd name="T27" fmla="*/ 134 h 1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" h="134">
                  <a:moveTo>
                    <a:pt x="0" y="0"/>
                  </a:moveTo>
                  <a:lnTo>
                    <a:pt x="122" y="81"/>
                  </a:lnTo>
                  <a:lnTo>
                    <a:pt x="196" y="134"/>
                  </a:lnTo>
                  <a:lnTo>
                    <a:pt x="82" y="75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5" name="Freeform 16"/>
            <p:cNvSpPr>
              <a:spLocks/>
            </p:cNvSpPr>
            <p:nvPr/>
          </p:nvSpPr>
          <p:spPr bwMode="auto">
            <a:xfrm>
              <a:off x="1453" y="2228"/>
              <a:ext cx="122" cy="85"/>
            </a:xfrm>
            <a:custGeom>
              <a:avLst/>
              <a:gdLst>
                <a:gd name="T0" fmla="*/ 122 w 245"/>
                <a:gd name="T1" fmla="*/ 68 h 170"/>
                <a:gd name="T2" fmla="*/ 64 w 245"/>
                <a:gd name="T3" fmla="*/ 38 h 170"/>
                <a:gd name="T4" fmla="*/ 0 w 245"/>
                <a:gd name="T5" fmla="*/ 0 h 170"/>
                <a:gd name="T6" fmla="*/ 69 w 245"/>
                <a:gd name="T7" fmla="*/ 56 h 170"/>
                <a:gd name="T8" fmla="*/ 119 w 245"/>
                <a:gd name="T9" fmla="*/ 85 h 170"/>
                <a:gd name="T10" fmla="*/ 122 w 245"/>
                <a:gd name="T11" fmla="*/ 68 h 170"/>
                <a:gd name="T12" fmla="*/ 122 w 245"/>
                <a:gd name="T13" fmla="*/ 68 h 170"/>
                <a:gd name="T14" fmla="*/ 122 w 245"/>
                <a:gd name="T15" fmla="*/ 68 h 1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5"/>
                <a:gd name="T25" fmla="*/ 0 h 170"/>
                <a:gd name="T26" fmla="*/ 245 w 245"/>
                <a:gd name="T27" fmla="*/ 170 h 1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5" h="170">
                  <a:moveTo>
                    <a:pt x="245" y="135"/>
                  </a:moveTo>
                  <a:lnTo>
                    <a:pt x="128" y="76"/>
                  </a:lnTo>
                  <a:lnTo>
                    <a:pt x="0" y="0"/>
                  </a:lnTo>
                  <a:lnTo>
                    <a:pt x="139" y="111"/>
                  </a:lnTo>
                  <a:lnTo>
                    <a:pt x="239" y="170"/>
                  </a:lnTo>
                  <a:lnTo>
                    <a:pt x="245" y="135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6" name="Freeform 17"/>
            <p:cNvSpPr>
              <a:spLocks/>
            </p:cNvSpPr>
            <p:nvPr/>
          </p:nvSpPr>
          <p:spPr bwMode="auto">
            <a:xfrm>
              <a:off x="1279" y="2622"/>
              <a:ext cx="37" cy="32"/>
            </a:xfrm>
            <a:custGeom>
              <a:avLst/>
              <a:gdLst>
                <a:gd name="T0" fmla="*/ 31 w 76"/>
                <a:gd name="T1" fmla="*/ 0 h 64"/>
                <a:gd name="T2" fmla="*/ 0 w 76"/>
                <a:gd name="T3" fmla="*/ 6 h 64"/>
                <a:gd name="T4" fmla="*/ 17 w 76"/>
                <a:gd name="T5" fmla="*/ 32 h 64"/>
                <a:gd name="T6" fmla="*/ 37 w 76"/>
                <a:gd name="T7" fmla="*/ 30 h 64"/>
                <a:gd name="T8" fmla="*/ 31 w 76"/>
                <a:gd name="T9" fmla="*/ 0 h 64"/>
                <a:gd name="T10" fmla="*/ 31 w 76"/>
                <a:gd name="T11" fmla="*/ 0 h 64"/>
                <a:gd name="T12" fmla="*/ 31 w 76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64"/>
                <a:gd name="T23" fmla="*/ 76 w 7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64">
                  <a:moveTo>
                    <a:pt x="64" y="0"/>
                  </a:moveTo>
                  <a:lnTo>
                    <a:pt x="0" y="11"/>
                  </a:lnTo>
                  <a:lnTo>
                    <a:pt x="35" y="64"/>
                  </a:lnTo>
                  <a:lnTo>
                    <a:pt x="76" y="5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7" name="Freeform 18"/>
            <p:cNvSpPr>
              <a:spLocks/>
            </p:cNvSpPr>
            <p:nvPr/>
          </p:nvSpPr>
          <p:spPr bwMode="auto">
            <a:xfrm>
              <a:off x="1246" y="2532"/>
              <a:ext cx="82" cy="49"/>
            </a:xfrm>
            <a:custGeom>
              <a:avLst/>
              <a:gdLst>
                <a:gd name="T0" fmla="*/ 82 w 163"/>
                <a:gd name="T1" fmla="*/ 14 h 99"/>
                <a:gd name="T2" fmla="*/ 35 w 163"/>
                <a:gd name="T3" fmla="*/ 8 h 99"/>
                <a:gd name="T4" fmla="*/ 0 w 163"/>
                <a:gd name="T5" fmla="*/ 0 h 99"/>
                <a:gd name="T6" fmla="*/ 44 w 163"/>
                <a:gd name="T7" fmla="*/ 32 h 99"/>
                <a:gd name="T8" fmla="*/ 82 w 163"/>
                <a:gd name="T9" fmla="*/ 49 h 99"/>
                <a:gd name="T10" fmla="*/ 82 w 163"/>
                <a:gd name="T11" fmla="*/ 14 h 99"/>
                <a:gd name="T12" fmla="*/ 82 w 163"/>
                <a:gd name="T13" fmla="*/ 14 h 99"/>
                <a:gd name="T14" fmla="*/ 82 w 163"/>
                <a:gd name="T15" fmla="*/ 14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3"/>
                <a:gd name="T25" fmla="*/ 0 h 99"/>
                <a:gd name="T26" fmla="*/ 163 w 163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3" h="99">
                  <a:moveTo>
                    <a:pt x="163" y="29"/>
                  </a:moveTo>
                  <a:lnTo>
                    <a:pt x="70" y="17"/>
                  </a:lnTo>
                  <a:lnTo>
                    <a:pt x="0" y="0"/>
                  </a:lnTo>
                  <a:lnTo>
                    <a:pt x="88" y="64"/>
                  </a:lnTo>
                  <a:lnTo>
                    <a:pt x="163" y="9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8" name="Freeform 19"/>
            <p:cNvSpPr>
              <a:spLocks/>
            </p:cNvSpPr>
            <p:nvPr/>
          </p:nvSpPr>
          <p:spPr bwMode="auto">
            <a:xfrm>
              <a:off x="1251" y="2324"/>
              <a:ext cx="114" cy="196"/>
            </a:xfrm>
            <a:custGeom>
              <a:avLst/>
              <a:gdLst>
                <a:gd name="T0" fmla="*/ 53 w 228"/>
                <a:gd name="T1" fmla="*/ 0 h 392"/>
                <a:gd name="T2" fmla="*/ 30 w 228"/>
                <a:gd name="T3" fmla="*/ 0 h 392"/>
                <a:gd name="T4" fmla="*/ 76 w 228"/>
                <a:gd name="T5" fmla="*/ 21 h 392"/>
                <a:gd name="T6" fmla="*/ 33 w 228"/>
                <a:gd name="T7" fmla="*/ 39 h 392"/>
                <a:gd name="T8" fmla="*/ 0 w 228"/>
                <a:gd name="T9" fmla="*/ 44 h 392"/>
                <a:gd name="T10" fmla="*/ 53 w 228"/>
                <a:gd name="T11" fmla="*/ 59 h 392"/>
                <a:gd name="T12" fmla="*/ 79 w 228"/>
                <a:gd name="T13" fmla="*/ 71 h 392"/>
                <a:gd name="T14" fmla="*/ 33 w 228"/>
                <a:gd name="T15" fmla="*/ 92 h 392"/>
                <a:gd name="T16" fmla="*/ 39 w 228"/>
                <a:gd name="T17" fmla="*/ 132 h 392"/>
                <a:gd name="T18" fmla="*/ 70 w 228"/>
                <a:gd name="T19" fmla="*/ 170 h 392"/>
                <a:gd name="T20" fmla="*/ 30 w 228"/>
                <a:gd name="T21" fmla="*/ 170 h 392"/>
                <a:gd name="T22" fmla="*/ 62 w 228"/>
                <a:gd name="T23" fmla="*/ 193 h 392"/>
                <a:gd name="T24" fmla="*/ 88 w 228"/>
                <a:gd name="T25" fmla="*/ 196 h 392"/>
                <a:gd name="T26" fmla="*/ 114 w 228"/>
                <a:gd name="T27" fmla="*/ 59 h 392"/>
                <a:gd name="T28" fmla="*/ 114 w 228"/>
                <a:gd name="T29" fmla="*/ 12 h 392"/>
                <a:gd name="T30" fmla="*/ 53 w 228"/>
                <a:gd name="T31" fmla="*/ 0 h 392"/>
                <a:gd name="T32" fmla="*/ 53 w 228"/>
                <a:gd name="T33" fmla="*/ 0 h 392"/>
                <a:gd name="T34" fmla="*/ 53 w 228"/>
                <a:gd name="T35" fmla="*/ 0 h 3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8"/>
                <a:gd name="T55" fmla="*/ 0 h 392"/>
                <a:gd name="T56" fmla="*/ 228 w 228"/>
                <a:gd name="T57" fmla="*/ 392 h 3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8" h="392">
                  <a:moveTo>
                    <a:pt x="106" y="0"/>
                  </a:moveTo>
                  <a:lnTo>
                    <a:pt x="59" y="0"/>
                  </a:lnTo>
                  <a:lnTo>
                    <a:pt x="152" y="42"/>
                  </a:lnTo>
                  <a:lnTo>
                    <a:pt x="65" y="77"/>
                  </a:lnTo>
                  <a:lnTo>
                    <a:pt x="0" y="88"/>
                  </a:lnTo>
                  <a:lnTo>
                    <a:pt x="106" y="118"/>
                  </a:lnTo>
                  <a:lnTo>
                    <a:pt x="158" y="142"/>
                  </a:lnTo>
                  <a:lnTo>
                    <a:pt x="65" y="183"/>
                  </a:lnTo>
                  <a:lnTo>
                    <a:pt x="77" y="263"/>
                  </a:lnTo>
                  <a:lnTo>
                    <a:pt x="140" y="339"/>
                  </a:lnTo>
                  <a:lnTo>
                    <a:pt x="59" y="339"/>
                  </a:lnTo>
                  <a:lnTo>
                    <a:pt x="124" y="386"/>
                  </a:lnTo>
                  <a:lnTo>
                    <a:pt x="175" y="392"/>
                  </a:lnTo>
                  <a:lnTo>
                    <a:pt x="228" y="118"/>
                  </a:lnTo>
                  <a:lnTo>
                    <a:pt x="228" y="2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9" name="Freeform 20"/>
            <p:cNvSpPr>
              <a:spLocks/>
            </p:cNvSpPr>
            <p:nvPr/>
          </p:nvSpPr>
          <p:spPr bwMode="auto">
            <a:xfrm>
              <a:off x="782" y="2444"/>
              <a:ext cx="240" cy="207"/>
            </a:xfrm>
            <a:custGeom>
              <a:avLst/>
              <a:gdLst>
                <a:gd name="T0" fmla="*/ 15 w 479"/>
                <a:gd name="T1" fmla="*/ 0 h 414"/>
                <a:gd name="T2" fmla="*/ 12 w 479"/>
                <a:gd name="T3" fmla="*/ 14 h 414"/>
                <a:gd name="T4" fmla="*/ 39 w 479"/>
                <a:gd name="T5" fmla="*/ 44 h 414"/>
                <a:gd name="T6" fmla="*/ 109 w 479"/>
                <a:gd name="T7" fmla="*/ 64 h 414"/>
                <a:gd name="T8" fmla="*/ 161 w 479"/>
                <a:gd name="T9" fmla="*/ 70 h 414"/>
                <a:gd name="T10" fmla="*/ 112 w 479"/>
                <a:gd name="T11" fmla="*/ 78 h 414"/>
                <a:gd name="T12" fmla="*/ 129 w 479"/>
                <a:gd name="T13" fmla="*/ 88 h 414"/>
                <a:gd name="T14" fmla="*/ 120 w 479"/>
                <a:gd name="T15" fmla="*/ 102 h 414"/>
                <a:gd name="T16" fmla="*/ 170 w 479"/>
                <a:gd name="T17" fmla="*/ 114 h 414"/>
                <a:gd name="T18" fmla="*/ 210 w 479"/>
                <a:gd name="T19" fmla="*/ 120 h 414"/>
                <a:gd name="T20" fmla="*/ 199 w 479"/>
                <a:gd name="T21" fmla="*/ 143 h 414"/>
                <a:gd name="T22" fmla="*/ 240 w 479"/>
                <a:gd name="T23" fmla="*/ 198 h 414"/>
                <a:gd name="T24" fmla="*/ 202 w 479"/>
                <a:gd name="T25" fmla="*/ 207 h 414"/>
                <a:gd name="T26" fmla="*/ 159 w 479"/>
                <a:gd name="T27" fmla="*/ 201 h 414"/>
                <a:gd name="T28" fmla="*/ 184 w 479"/>
                <a:gd name="T29" fmla="*/ 189 h 414"/>
                <a:gd name="T30" fmla="*/ 120 w 479"/>
                <a:gd name="T31" fmla="*/ 163 h 414"/>
                <a:gd name="T32" fmla="*/ 124 w 479"/>
                <a:gd name="T33" fmla="*/ 155 h 414"/>
                <a:gd name="T34" fmla="*/ 179 w 479"/>
                <a:gd name="T35" fmla="*/ 131 h 414"/>
                <a:gd name="T36" fmla="*/ 117 w 479"/>
                <a:gd name="T37" fmla="*/ 116 h 414"/>
                <a:gd name="T38" fmla="*/ 80 w 479"/>
                <a:gd name="T39" fmla="*/ 126 h 414"/>
                <a:gd name="T40" fmla="*/ 67 w 479"/>
                <a:gd name="T41" fmla="*/ 116 h 414"/>
                <a:gd name="T42" fmla="*/ 33 w 479"/>
                <a:gd name="T43" fmla="*/ 134 h 414"/>
                <a:gd name="T44" fmla="*/ 7 w 479"/>
                <a:gd name="T45" fmla="*/ 99 h 414"/>
                <a:gd name="T46" fmla="*/ 89 w 479"/>
                <a:gd name="T47" fmla="*/ 111 h 414"/>
                <a:gd name="T48" fmla="*/ 85 w 479"/>
                <a:gd name="T49" fmla="*/ 91 h 414"/>
                <a:gd name="T50" fmla="*/ 21 w 479"/>
                <a:gd name="T51" fmla="*/ 49 h 414"/>
                <a:gd name="T52" fmla="*/ 0 w 479"/>
                <a:gd name="T53" fmla="*/ 3 h 414"/>
                <a:gd name="T54" fmla="*/ 15 w 479"/>
                <a:gd name="T55" fmla="*/ 0 h 414"/>
                <a:gd name="T56" fmla="*/ 15 w 479"/>
                <a:gd name="T57" fmla="*/ 0 h 414"/>
                <a:gd name="T58" fmla="*/ 15 w 479"/>
                <a:gd name="T59" fmla="*/ 0 h 4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79"/>
                <a:gd name="T91" fmla="*/ 0 h 414"/>
                <a:gd name="T92" fmla="*/ 479 w 479"/>
                <a:gd name="T93" fmla="*/ 414 h 41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79" h="414">
                  <a:moveTo>
                    <a:pt x="30" y="0"/>
                  </a:moveTo>
                  <a:lnTo>
                    <a:pt x="24" y="28"/>
                  </a:lnTo>
                  <a:lnTo>
                    <a:pt x="77" y="88"/>
                  </a:lnTo>
                  <a:lnTo>
                    <a:pt x="217" y="127"/>
                  </a:lnTo>
                  <a:lnTo>
                    <a:pt x="322" y="140"/>
                  </a:lnTo>
                  <a:lnTo>
                    <a:pt x="223" y="156"/>
                  </a:lnTo>
                  <a:lnTo>
                    <a:pt x="258" y="175"/>
                  </a:lnTo>
                  <a:lnTo>
                    <a:pt x="240" y="204"/>
                  </a:lnTo>
                  <a:lnTo>
                    <a:pt x="340" y="227"/>
                  </a:lnTo>
                  <a:lnTo>
                    <a:pt x="420" y="239"/>
                  </a:lnTo>
                  <a:lnTo>
                    <a:pt x="397" y="286"/>
                  </a:lnTo>
                  <a:lnTo>
                    <a:pt x="479" y="396"/>
                  </a:lnTo>
                  <a:lnTo>
                    <a:pt x="403" y="414"/>
                  </a:lnTo>
                  <a:lnTo>
                    <a:pt x="317" y="401"/>
                  </a:lnTo>
                  <a:lnTo>
                    <a:pt x="368" y="378"/>
                  </a:lnTo>
                  <a:lnTo>
                    <a:pt x="240" y="325"/>
                  </a:lnTo>
                  <a:lnTo>
                    <a:pt x="248" y="309"/>
                  </a:lnTo>
                  <a:lnTo>
                    <a:pt x="358" y="262"/>
                  </a:lnTo>
                  <a:lnTo>
                    <a:pt x="234" y="231"/>
                  </a:lnTo>
                  <a:lnTo>
                    <a:pt x="159" y="251"/>
                  </a:lnTo>
                  <a:lnTo>
                    <a:pt x="134" y="231"/>
                  </a:lnTo>
                  <a:lnTo>
                    <a:pt x="65" y="268"/>
                  </a:lnTo>
                  <a:lnTo>
                    <a:pt x="14" y="197"/>
                  </a:lnTo>
                  <a:lnTo>
                    <a:pt x="177" y="221"/>
                  </a:lnTo>
                  <a:lnTo>
                    <a:pt x="169" y="181"/>
                  </a:lnTo>
                  <a:lnTo>
                    <a:pt x="42" y="98"/>
                  </a:lnTo>
                  <a:lnTo>
                    <a:pt x="0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0" name="Freeform 21"/>
            <p:cNvSpPr>
              <a:spLocks/>
            </p:cNvSpPr>
            <p:nvPr/>
          </p:nvSpPr>
          <p:spPr bwMode="auto">
            <a:xfrm>
              <a:off x="786" y="2403"/>
              <a:ext cx="96" cy="55"/>
            </a:xfrm>
            <a:custGeom>
              <a:avLst/>
              <a:gdLst>
                <a:gd name="T0" fmla="*/ 3 w 191"/>
                <a:gd name="T1" fmla="*/ 0 h 110"/>
                <a:gd name="T2" fmla="*/ 8 w 191"/>
                <a:gd name="T3" fmla="*/ 15 h 110"/>
                <a:gd name="T4" fmla="*/ 66 w 191"/>
                <a:gd name="T5" fmla="*/ 35 h 110"/>
                <a:gd name="T6" fmla="*/ 96 w 191"/>
                <a:gd name="T7" fmla="*/ 55 h 110"/>
                <a:gd name="T8" fmla="*/ 66 w 191"/>
                <a:gd name="T9" fmla="*/ 47 h 110"/>
                <a:gd name="T10" fmla="*/ 44 w 191"/>
                <a:gd name="T11" fmla="*/ 44 h 110"/>
                <a:gd name="T12" fmla="*/ 5 w 191"/>
                <a:gd name="T13" fmla="*/ 27 h 110"/>
                <a:gd name="T14" fmla="*/ 0 w 191"/>
                <a:gd name="T15" fmla="*/ 12 h 110"/>
                <a:gd name="T16" fmla="*/ 3 w 191"/>
                <a:gd name="T17" fmla="*/ 0 h 110"/>
                <a:gd name="T18" fmla="*/ 3 w 191"/>
                <a:gd name="T19" fmla="*/ 0 h 110"/>
                <a:gd name="T20" fmla="*/ 3 w 1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1"/>
                <a:gd name="T34" fmla="*/ 0 h 110"/>
                <a:gd name="T35" fmla="*/ 191 w 191"/>
                <a:gd name="T36" fmla="*/ 110 h 1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1" h="110">
                  <a:moveTo>
                    <a:pt x="6" y="0"/>
                  </a:moveTo>
                  <a:lnTo>
                    <a:pt x="16" y="29"/>
                  </a:lnTo>
                  <a:lnTo>
                    <a:pt x="132" y="70"/>
                  </a:lnTo>
                  <a:lnTo>
                    <a:pt x="191" y="110"/>
                  </a:lnTo>
                  <a:lnTo>
                    <a:pt x="132" y="94"/>
                  </a:lnTo>
                  <a:lnTo>
                    <a:pt x="87" y="88"/>
                  </a:lnTo>
                  <a:lnTo>
                    <a:pt x="10" y="5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1" name="Freeform 22"/>
            <p:cNvSpPr>
              <a:spLocks/>
            </p:cNvSpPr>
            <p:nvPr/>
          </p:nvSpPr>
          <p:spPr bwMode="auto">
            <a:xfrm>
              <a:off x="804" y="1986"/>
              <a:ext cx="530" cy="414"/>
            </a:xfrm>
            <a:custGeom>
              <a:avLst/>
              <a:gdLst>
                <a:gd name="T0" fmla="*/ 413 w 1060"/>
                <a:gd name="T1" fmla="*/ 0 h 828"/>
                <a:gd name="T2" fmla="*/ 443 w 1060"/>
                <a:gd name="T3" fmla="*/ 27 h 828"/>
                <a:gd name="T4" fmla="*/ 472 w 1060"/>
                <a:gd name="T5" fmla="*/ 91 h 828"/>
                <a:gd name="T6" fmla="*/ 426 w 1060"/>
                <a:gd name="T7" fmla="*/ 71 h 828"/>
                <a:gd name="T8" fmla="*/ 370 w 1060"/>
                <a:gd name="T9" fmla="*/ 46 h 828"/>
                <a:gd name="T10" fmla="*/ 403 w 1060"/>
                <a:gd name="T11" fmla="*/ 102 h 828"/>
                <a:gd name="T12" fmla="*/ 438 w 1060"/>
                <a:gd name="T13" fmla="*/ 120 h 828"/>
                <a:gd name="T14" fmla="*/ 460 w 1060"/>
                <a:gd name="T15" fmla="*/ 131 h 828"/>
                <a:gd name="T16" fmla="*/ 484 w 1060"/>
                <a:gd name="T17" fmla="*/ 164 h 828"/>
                <a:gd name="T18" fmla="*/ 513 w 1060"/>
                <a:gd name="T19" fmla="*/ 187 h 828"/>
                <a:gd name="T20" fmla="*/ 530 w 1060"/>
                <a:gd name="T21" fmla="*/ 248 h 828"/>
                <a:gd name="T22" fmla="*/ 493 w 1060"/>
                <a:gd name="T23" fmla="*/ 218 h 828"/>
                <a:gd name="T24" fmla="*/ 466 w 1060"/>
                <a:gd name="T25" fmla="*/ 178 h 828"/>
                <a:gd name="T26" fmla="*/ 403 w 1060"/>
                <a:gd name="T27" fmla="*/ 137 h 828"/>
                <a:gd name="T28" fmla="*/ 440 w 1060"/>
                <a:gd name="T29" fmla="*/ 192 h 828"/>
                <a:gd name="T30" fmla="*/ 455 w 1060"/>
                <a:gd name="T31" fmla="*/ 242 h 828"/>
                <a:gd name="T32" fmla="*/ 487 w 1060"/>
                <a:gd name="T33" fmla="*/ 265 h 828"/>
                <a:gd name="T34" fmla="*/ 481 w 1060"/>
                <a:gd name="T35" fmla="*/ 275 h 828"/>
                <a:gd name="T36" fmla="*/ 463 w 1060"/>
                <a:gd name="T37" fmla="*/ 272 h 828"/>
                <a:gd name="T38" fmla="*/ 438 w 1060"/>
                <a:gd name="T39" fmla="*/ 239 h 828"/>
                <a:gd name="T40" fmla="*/ 408 w 1060"/>
                <a:gd name="T41" fmla="*/ 164 h 828"/>
                <a:gd name="T42" fmla="*/ 367 w 1060"/>
                <a:gd name="T43" fmla="*/ 120 h 828"/>
                <a:gd name="T44" fmla="*/ 379 w 1060"/>
                <a:gd name="T45" fmla="*/ 183 h 828"/>
                <a:gd name="T46" fmla="*/ 345 w 1060"/>
                <a:gd name="T47" fmla="*/ 99 h 828"/>
                <a:gd name="T48" fmla="*/ 336 w 1060"/>
                <a:gd name="T49" fmla="*/ 158 h 828"/>
                <a:gd name="T50" fmla="*/ 308 w 1060"/>
                <a:gd name="T51" fmla="*/ 213 h 828"/>
                <a:gd name="T52" fmla="*/ 298 w 1060"/>
                <a:gd name="T53" fmla="*/ 275 h 828"/>
                <a:gd name="T54" fmla="*/ 280 w 1060"/>
                <a:gd name="T55" fmla="*/ 310 h 828"/>
                <a:gd name="T56" fmla="*/ 271 w 1060"/>
                <a:gd name="T57" fmla="*/ 336 h 828"/>
                <a:gd name="T58" fmla="*/ 274 w 1060"/>
                <a:gd name="T59" fmla="*/ 192 h 828"/>
                <a:gd name="T60" fmla="*/ 251 w 1060"/>
                <a:gd name="T61" fmla="*/ 233 h 828"/>
                <a:gd name="T62" fmla="*/ 224 w 1060"/>
                <a:gd name="T63" fmla="*/ 236 h 828"/>
                <a:gd name="T64" fmla="*/ 195 w 1060"/>
                <a:gd name="T65" fmla="*/ 265 h 828"/>
                <a:gd name="T66" fmla="*/ 166 w 1060"/>
                <a:gd name="T67" fmla="*/ 359 h 828"/>
                <a:gd name="T68" fmla="*/ 216 w 1060"/>
                <a:gd name="T69" fmla="*/ 158 h 828"/>
                <a:gd name="T70" fmla="*/ 166 w 1060"/>
                <a:gd name="T71" fmla="*/ 204 h 828"/>
                <a:gd name="T72" fmla="*/ 126 w 1060"/>
                <a:gd name="T73" fmla="*/ 307 h 828"/>
                <a:gd name="T74" fmla="*/ 119 w 1060"/>
                <a:gd name="T75" fmla="*/ 376 h 828"/>
                <a:gd name="T76" fmla="*/ 114 w 1060"/>
                <a:gd name="T77" fmla="*/ 307 h 828"/>
                <a:gd name="T78" fmla="*/ 93 w 1060"/>
                <a:gd name="T79" fmla="*/ 348 h 828"/>
                <a:gd name="T80" fmla="*/ 93 w 1060"/>
                <a:gd name="T81" fmla="*/ 411 h 828"/>
                <a:gd name="T82" fmla="*/ 59 w 1060"/>
                <a:gd name="T83" fmla="*/ 400 h 828"/>
                <a:gd name="T84" fmla="*/ 46 w 1060"/>
                <a:gd name="T85" fmla="*/ 414 h 828"/>
                <a:gd name="T86" fmla="*/ 0 w 1060"/>
                <a:gd name="T87" fmla="*/ 397 h 828"/>
                <a:gd name="T88" fmla="*/ 27 w 1060"/>
                <a:gd name="T89" fmla="*/ 367 h 828"/>
                <a:gd name="T90" fmla="*/ 29 w 1060"/>
                <a:gd name="T91" fmla="*/ 342 h 828"/>
                <a:gd name="T92" fmla="*/ 56 w 1060"/>
                <a:gd name="T93" fmla="*/ 318 h 828"/>
                <a:gd name="T94" fmla="*/ 129 w 1060"/>
                <a:gd name="T95" fmla="*/ 216 h 828"/>
                <a:gd name="T96" fmla="*/ 195 w 1060"/>
                <a:gd name="T97" fmla="*/ 146 h 828"/>
                <a:gd name="T98" fmla="*/ 239 w 1060"/>
                <a:gd name="T99" fmla="*/ 111 h 828"/>
                <a:gd name="T100" fmla="*/ 268 w 1060"/>
                <a:gd name="T101" fmla="*/ 76 h 828"/>
                <a:gd name="T102" fmla="*/ 321 w 1060"/>
                <a:gd name="T103" fmla="*/ 91 h 828"/>
                <a:gd name="T104" fmla="*/ 315 w 1060"/>
                <a:gd name="T105" fmla="*/ 53 h 828"/>
                <a:gd name="T106" fmla="*/ 355 w 1060"/>
                <a:gd name="T107" fmla="*/ 21 h 828"/>
                <a:gd name="T108" fmla="*/ 413 w 1060"/>
                <a:gd name="T109" fmla="*/ 0 h 828"/>
                <a:gd name="T110" fmla="*/ 413 w 1060"/>
                <a:gd name="T111" fmla="*/ 0 h 828"/>
                <a:gd name="T112" fmla="*/ 413 w 1060"/>
                <a:gd name="T113" fmla="*/ 0 h 8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60"/>
                <a:gd name="T172" fmla="*/ 0 h 828"/>
                <a:gd name="T173" fmla="*/ 1060 w 1060"/>
                <a:gd name="T174" fmla="*/ 828 h 8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60" h="828">
                  <a:moveTo>
                    <a:pt x="826" y="0"/>
                  </a:moveTo>
                  <a:lnTo>
                    <a:pt x="885" y="53"/>
                  </a:lnTo>
                  <a:lnTo>
                    <a:pt x="944" y="182"/>
                  </a:lnTo>
                  <a:lnTo>
                    <a:pt x="851" y="141"/>
                  </a:lnTo>
                  <a:lnTo>
                    <a:pt x="740" y="92"/>
                  </a:lnTo>
                  <a:lnTo>
                    <a:pt x="805" y="204"/>
                  </a:lnTo>
                  <a:lnTo>
                    <a:pt x="875" y="239"/>
                  </a:lnTo>
                  <a:lnTo>
                    <a:pt x="920" y="262"/>
                  </a:lnTo>
                  <a:lnTo>
                    <a:pt x="967" y="327"/>
                  </a:lnTo>
                  <a:lnTo>
                    <a:pt x="1026" y="374"/>
                  </a:lnTo>
                  <a:lnTo>
                    <a:pt x="1060" y="495"/>
                  </a:lnTo>
                  <a:lnTo>
                    <a:pt x="985" y="436"/>
                  </a:lnTo>
                  <a:lnTo>
                    <a:pt x="931" y="356"/>
                  </a:lnTo>
                  <a:lnTo>
                    <a:pt x="805" y="274"/>
                  </a:lnTo>
                  <a:lnTo>
                    <a:pt x="879" y="384"/>
                  </a:lnTo>
                  <a:lnTo>
                    <a:pt x="909" y="484"/>
                  </a:lnTo>
                  <a:lnTo>
                    <a:pt x="973" y="530"/>
                  </a:lnTo>
                  <a:lnTo>
                    <a:pt x="961" y="549"/>
                  </a:lnTo>
                  <a:lnTo>
                    <a:pt x="926" y="543"/>
                  </a:lnTo>
                  <a:lnTo>
                    <a:pt x="875" y="478"/>
                  </a:lnTo>
                  <a:lnTo>
                    <a:pt x="816" y="327"/>
                  </a:lnTo>
                  <a:lnTo>
                    <a:pt x="734" y="239"/>
                  </a:lnTo>
                  <a:lnTo>
                    <a:pt x="757" y="366"/>
                  </a:lnTo>
                  <a:lnTo>
                    <a:pt x="689" y="198"/>
                  </a:lnTo>
                  <a:lnTo>
                    <a:pt x="671" y="315"/>
                  </a:lnTo>
                  <a:lnTo>
                    <a:pt x="616" y="425"/>
                  </a:lnTo>
                  <a:lnTo>
                    <a:pt x="595" y="549"/>
                  </a:lnTo>
                  <a:lnTo>
                    <a:pt x="559" y="619"/>
                  </a:lnTo>
                  <a:lnTo>
                    <a:pt x="541" y="671"/>
                  </a:lnTo>
                  <a:lnTo>
                    <a:pt x="547" y="384"/>
                  </a:lnTo>
                  <a:lnTo>
                    <a:pt x="502" y="466"/>
                  </a:lnTo>
                  <a:lnTo>
                    <a:pt x="447" y="472"/>
                  </a:lnTo>
                  <a:lnTo>
                    <a:pt x="390" y="530"/>
                  </a:lnTo>
                  <a:lnTo>
                    <a:pt x="331" y="717"/>
                  </a:lnTo>
                  <a:lnTo>
                    <a:pt x="431" y="315"/>
                  </a:lnTo>
                  <a:lnTo>
                    <a:pt x="331" y="407"/>
                  </a:lnTo>
                  <a:lnTo>
                    <a:pt x="251" y="613"/>
                  </a:lnTo>
                  <a:lnTo>
                    <a:pt x="237" y="752"/>
                  </a:lnTo>
                  <a:lnTo>
                    <a:pt x="227" y="613"/>
                  </a:lnTo>
                  <a:lnTo>
                    <a:pt x="186" y="695"/>
                  </a:lnTo>
                  <a:lnTo>
                    <a:pt x="186" y="822"/>
                  </a:lnTo>
                  <a:lnTo>
                    <a:pt x="117" y="799"/>
                  </a:lnTo>
                  <a:lnTo>
                    <a:pt x="92" y="828"/>
                  </a:lnTo>
                  <a:lnTo>
                    <a:pt x="0" y="793"/>
                  </a:lnTo>
                  <a:lnTo>
                    <a:pt x="53" y="734"/>
                  </a:lnTo>
                  <a:lnTo>
                    <a:pt x="58" y="683"/>
                  </a:lnTo>
                  <a:lnTo>
                    <a:pt x="111" y="636"/>
                  </a:lnTo>
                  <a:lnTo>
                    <a:pt x="257" y="431"/>
                  </a:lnTo>
                  <a:lnTo>
                    <a:pt x="390" y="291"/>
                  </a:lnTo>
                  <a:lnTo>
                    <a:pt x="477" y="221"/>
                  </a:lnTo>
                  <a:lnTo>
                    <a:pt x="536" y="151"/>
                  </a:lnTo>
                  <a:lnTo>
                    <a:pt x="641" y="182"/>
                  </a:lnTo>
                  <a:lnTo>
                    <a:pt x="630" y="106"/>
                  </a:lnTo>
                  <a:lnTo>
                    <a:pt x="710" y="41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2" name="Freeform 23"/>
            <p:cNvSpPr>
              <a:spLocks/>
            </p:cNvSpPr>
            <p:nvPr/>
          </p:nvSpPr>
          <p:spPr bwMode="auto">
            <a:xfrm>
              <a:off x="1235" y="2750"/>
              <a:ext cx="1293" cy="355"/>
            </a:xfrm>
            <a:custGeom>
              <a:avLst/>
              <a:gdLst>
                <a:gd name="T0" fmla="*/ 0 w 2585"/>
                <a:gd name="T1" fmla="*/ 355 h 710"/>
                <a:gd name="T2" fmla="*/ 1293 w 2585"/>
                <a:gd name="T3" fmla="*/ 355 h 710"/>
                <a:gd name="T4" fmla="*/ 1266 w 2585"/>
                <a:gd name="T5" fmla="*/ 298 h 710"/>
                <a:gd name="T6" fmla="*/ 1203 w 2585"/>
                <a:gd name="T7" fmla="*/ 246 h 710"/>
                <a:gd name="T8" fmla="*/ 992 w 2585"/>
                <a:gd name="T9" fmla="*/ 175 h 710"/>
                <a:gd name="T10" fmla="*/ 850 w 2585"/>
                <a:gd name="T11" fmla="*/ 115 h 710"/>
                <a:gd name="T12" fmla="*/ 728 w 2585"/>
                <a:gd name="T13" fmla="*/ 68 h 710"/>
                <a:gd name="T14" fmla="*/ 698 w 2585"/>
                <a:gd name="T15" fmla="*/ 63 h 710"/>
                <a:gd name="T16" fmla="*/ 671 w 2585"/>
                <a:gd name="T17" fmla="*/ 33 h 710"/>
                <a:gd name="T18" fmla="*/ 622 w 2585"/>
                <a:gd name="T19" fmla="*/ 0 h 710"/>
                <a:gd name="T20" fmla="*/ 98 w 2585"/>
                <a:gd name="T21" fmla="*/ 96 h 710"/>
                <a:gd name="T22" fmla="*/ 6 w 2585"/>
                <a:gd name="T23" fmla="*/ 290 h 710"/>
                <a:gd name="T24" fmla="*/ 0 w 2585"/>
                <a:gd name="T25" fmla="*/ 355 h 710"/>
                <a:gd name="T26" fmla="*/ 0 w 2585"/>
                <a:gd name="T27" fmla="*/ 355 h 710"/>
                <a:gd name="T28" fmla="*/ 0 w 2585"/>
                <a:gd name="T29" fmla="*/ 355 h 7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85"/>
                <a:gd name="T46" fmla="*/ 0 h 710"/>
                <a:gd name="T47" fmla="*/ 2585 w 2585"/>
                <a:gd name="T48" fmla="*/ 710 h 7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85" h="710">
                  <a:moveTo>
                    <a:pt x="0" y="710"/>
                  </a:moveTo>
                  <a:lnTo>
                    <a:pt x="2585" y="710"/>
                  </a:lnTo>
                  <a:lnTo>
                    <a:pt x="2531" y="595"/>
                  </a:lnTo>
                  <a:lnTo>
                    <a:pt x="2405" y="491"/>
                  </a:lnTo>
                  <a:lnTo>
                    <a:pt x="1984" y="350"/>
                  </a:lnTo>
                  <a:lnTo>
                    <a:pt x="1700" y="229"/>
                  </a:lnTo>
                  <a:lnTo>
                    <a:pt x="1455" y="136"/>
                  </a:lnTo>
                  <a:lnTo>
                    <a:pt x="1395" y="126"/>
                  </a:lnTo>
                  <a:lnTo>
                    <a:pt x="1342" y="65"/>
                  </a:lnTo>
                  <a:lnTo>
                    <a:pt x="1243" y="0"/>
                  </a:lnTo>
                  <a:lnTo>
                    <a:pt x="196" y="191"/>
                  </a:lnTo>
                  <a:lnTo>
                    <a:pt x="12" y="580"/>
                  </a:lnTo>
                  <a:lnTo>
                    <a:pt x="0" y="710"/>
                  </a:lnTo>
                  <a:close/>
                </a:path>
              </a:pathLst>
            </a:custGeom>
            <a:solidFill>
              <a:srgbClr val="948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3" name="Freeform 24"/>
            <p:cNvSpPr>
              <a:spLocks/>
            </p:cNvSpPr>
            <p:nvPr/>
          </p:nvSpPr>
          <p:spPr bwMode="auto">
            <a:xfrm>
              <a:off x="1678" y="1895"/>
              <a:ext cx="97" cy="327"/>
            </a:xfrm>
            <a:custGeom>
              <a:avLst/>
              <a:gdLst>
                <a:gd name="T0" fmla="*/ 0 w 195"/>
                <a:gd name="T1" fmla="*/ 0 h 654"/>
                <a:gd name="T2" fmla="*/ 16 w 195"/>
                <a:gd name="T3" fmla="*/ 39 h 654"/>
                <a:gd name="T4" fmla="*/ 20 w 195"/>
                <a:gd name="T5" fmla="*/ 98 h 654"/>
                <a:gd name="T6" fmla="*/ 38 w 195"/>
                <a:gd name="T7" fmla="*/ 167 h 654"/>
                <a:gd name="T8" fmla="*/ 31 w 195"/>
                <a:gd name="T9" fmla="*/ 243 h 654"/>
                <a:gd name="T10" fmla="*/ 41 w 195"/>
                <a:gd name="T11" fmla="*/ 292 h 654"/>
                <a:gd name="T12" fmla="*/ 69 w 195"/>
                <a:gd name="T13" fmla="*/ 327 h 654"/>
                <a:gd name="T14" fmla="*/ 97 w 195"/>
                <a:gd name="T15" fmla="*/ 294 h 654"/>
                <a:gd name="T16" fmla="*/ 97 w 195"/>
                <a:gd name="T17" fmla="*/ 241 h 654"/>
                <a:gd name="T18" fmla="*/ 91 w 195"/>
                <a:gd name="T19" fmla="*/ 207 h 654"/>
                <a:gd name="T20" fmla="*/ 94 w 195"/>
                <a:gd name="T21" fmla="*/ 156 h 654"/>
                <a:gd name="T22" fmla="*/ 91 w 195"/>
                <a:gd name="T23" fmla="*/ 105 h 654"/>
                <a:gd name="T24" fmla="*/ 84 w 195"/>
                <a:gd name="T25" fmla="*/ 72 h 654"/>
                <a:gd name="T26" fmla="*/ 69 w 195"/>
                <a:gd name="T27" fmla="*/ 37 h 654"/>
                <a:gd name="T28" fmla="*/ 35 w 195"/>
                <a:gd name="T29" fmla="*/ 19 h 654"/>
                <a:gd name="T30" fmla="*/ 0 w 195"/>
                <a:gd name="T31" fmla="*/ 0 h 654"/>
                <a:gd name="T32" fmla="*/ 0 w 195"/>
                <a:gd name="T33" fmla="*/ 0 h 654"/>
                <a:gd name="T34" fmla="*/ 0 w 195"/>
                <a:gd name="T35" fmla="*/ 0 h 6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"/>
                <a:gd name="T55" fmla="*/ 0 h 654"/>
                <a:gd name="T56" fmla="*/ 195 w 195"/>
                <a:gd name="T57" fmla="*/ 654 h 6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" h="654">
                  <a:moveTo>
                    <a:pt x="0" y="0"/>
                  </a:moveTo>
                  <a:lnTo>
                    <a:pt x="32" y="77"/>
                  </a:lnTo>
                  <a:lnTo>
                    <a:pt x="41" y="196"/>
                  </a:lnTo>
                  <a:lnTo>
                    <a:pt x="76" y="333"/>
                  </a:lnTo>
                  <a:lnTo>
                    <a:pt x="62" y="486"/>
                  </a:lnTo>
                  <a:lnTo>
                    <a:pt x="82" y="583"/>
                  </a:lnTo>
                  <a:lnTo>
                    <a:pt x="138" y="654"/>
                  </a:lnTo>
                  <a:lnTo>
                    <a:pt x="195" y="588"/>
                  </a:lnTo>
                  <a:lnTo>
                    <a:pt x="195" y="482"/>
                  </a:lnTo>
                  <a:lnTo>
                    <a:pt x="183" y="414"/>
                  </a:lnTo>
                  <a:lnTo>
                    <a:pt x="189" y="312"/>
                  </a:lnTo>
                  <a:lnTo>
                    <a:pt x="183" y="209"/>
                  </a:lnTo>
                  <a:lnTo>
                    <a:pt x="169" y="144"/>
                  </a:lnTo>
                  <a:lnTo>
                    <a:pt x="138" y="73"/>
                  </a:lnTo>
                  <a:lnTo>
                    <a:pt x="71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4" name="Freeform 25"/>
            <p:cNvSpPr>
              <a:spLocks/>
            </p:cNvSpPr>
            <p:nvPr/>
          </p:nvSpPr>
          <p:spPr bwMode="auto">
            <a:xfrm>
              <a:off x="1260" y="2071"/>
              <a:ext cx="666" cy="862"/>
            </a:xfrm>
            <a:custGeom>
              <a:avLst/>
              <a:gdLst>
                <a:gd name="T0" fmla="*/ 40 w 1332"/>
                <a:gd name="T1" fmla="*/ 13 h 1723"/>
                <a:gd name="T2" fmla="*/ 56 w 1332"/>
                <a:gd name="T3" fmla="*/ 77 h 1723"/>
                <a:gd name="T4" fmla="*/ 74 w 1332"/>
                <a:gd name="T5" fmla="*/ 130 h 1723"/>
                <a:gd name="T6" fmla="*/ 94 w 1332"/>
                <a:gd name="T7" fmla="*/ 174 h 1723"/>
                <a:gd name="T8" fmla="*/ 133 w 1332"/>
                <a:gd name="T9" fmla="*/ 184 h 1723"/>
                <a:gd name="T10" fmla="*/ 115 w 1332"/>
                <a:gd name="T11" fmla="*/ 208 h 1723"/>
                <a:gd name="T12" fmla="*/ 105 w 1332"/>
                <a:gd name="T13" fmla="*/ 253 h 1723"/>
                <a:gd name="T14" fmla="*/ 97 w 1332"/>
                <a:gd name="T15" fmla="*/ 320 h 1723"/>
                <a:gd name="T16" fmla="*/ 71 w 1332"/>
                <a:gd name="T17" fmla="*/ 499 h 1723"/>
                <a:gd name="T18" fmla="*/ 54 w 1332"/>
                <a:gd name="T19" fmla="*/ 597 h 1723"/>
                <a:gd name="T20" fmla="*/ 36 w 1332"/>
                <a:gd name="T21" fmla="*/ 672 h 1723"/>
                <a:gd name="T22" fmla="*/ 0 w 1332"/>
                <a:gd name="T23" fmla="*/ 790 h 1723"/>
                <a:gd name="T24" fmla="*/ 102 w 1332"/>
                <a:gd name="T25" fmla="*/ 806 h 1723"/>
                <a:gd name="T26" fmla="*/ 184 w 1332"/>
                <a:gd name="T27" fmla="*/ 852 h 1723"/>
                <a:gd name="T28" fmla="*/ 299 w 1332"/>
                <a:gd name="T29" fmla="*/ 862 h 1723"/>
                <a:gd name="T30" fmla="*/ 408 w 1332"/>
                <a:gd name="T31" fmla="*/ 837 h 1723"/>
                <a:gd name="T32" fmla="*/ 477 w 1332"/>
                <a:gd name="T33" fmla="*/ 790 h 1723"/>
                <a:gd name="T34" fmla="*/ 526 w 1332"/>
                <a:gd name="T35" fmla="*/ 780 h 1723"/>
                <a:gd name="T36" fmla="*/ 557 w 1332"/>
                <a:gd name="T37" fmla="*/ 729 h 1723"/>
                <a:gd name="T38" fmla="*/ 577 w 1332"/>
                <a:gd name="T39" fmla="*/ 696 h 1723"/>
                <a:gd name="T40" fmla="*/ 611 w 1332"/>
                <a:gd name="T41" fmla="*/ 672 h 1723"/>
                <a:gd name="T42" fmla="*/ 633 w 1332"/>
                <a:gd name="T43" fmla="*/ 597 h 1723"/>
                <a:gd name="T44" fmla="*/ 666 w 1332"/>
                <a:gd name="T45" fmla="*/ 539 h 1723"/>
                <a:gd name="T46" fmla="*/ 661 w 1332"/>
                <a:gd name="T47" fmla="*/ 499 h 1723"/>
                <a:gd name="T48" fmla="*/ 641 w 1332"/>
                <a:gd name="T49" fmla="*/ 430 h 1723"/>
                <a:gd name="T50" fmla="*/ 608 w 1332"/>
                <a:gd name="T51" fmla="*/ 359 h 1723"/>
                <a:gd name="T52" fmla="*/ 577 w 1332"/>
                <a:gd name="T53" fmla="*/ 317 h 1723"/>
                <a:gd name="T54" fmla="*/ 544 w 1332"/>
                <a:gd name="T55" fmla="*/ 233 h 1723"/>
                <a:gd name="T56" fmla="*/ 534 w 1332"/>
                <a:gd name="T57" fmla="*/ 190 h 1723"/>
                <a:gd name="T58" fmla="*/ 510 w 1332"/>
                <a:gd name="T59" fmla="*/ 164 h 1723"/>
                <a:gd name="T60" fmla="*/ 497 w 1332"/>
                <a:gd name="T61" fmla="*/ 159 h 1723"/>
                <a:gd name="T62" fmla="*/ 483 w 1332"/>
                <a:gd name="T63" fmla="*/ 154 h 1723"/>
                <a:gd name="T64" fmla="*/ 462 w 1332"/>
                <a:gd name="T65" fmla="*/ 172 h 1723"/>
                <a:gd name="T66" fmla="*/ 426 w 1332"/>
                <a:gd name="T67" fmla="*/ 192 h 1723"/>
                <a:gd name="T68" fmla="*/ 370 w 1332"/>
                <a:gd name="T69" fmla="*/ 230 h 1723"/>
                <a:gd name="T70" fmla="*/ 309 w 1332"/>
                <a:gd name="T71" fmla="*/ 239 h 1723"/>
                <a:gd name="T72" fmla="*/ 266 w 1332"/>
                <a:gd name="T73" fmla="*/ 230 h 1723"/>
                <a:gd name="T74" fmla="*/ 176 w 1332"/>
                <a:gd name="T75" fmla="*/ 184 h 1723"/>
                <a:gd name="T76" fmla="*/ 156 w 1332"/>
                <a:gd name="T77" fmla="*/ 159 h 1723"/>
                <a:gd name="T78" fmla="*/ 143 w 1332"/>
                <a:gd name="T79" fmla="*/ 124 h 1723"/>
                <a:gd name="T80" fmla="*/ 115 w 1332"/>
                <a:gd name="T81" fmla="*/ 52 h 1723"/>
                <a:gd name="T82" fmla="*/ 97 w 1332"/>
                <a:gd name="T83" fmla="*/ 0 h 1723"/>
                <a:gd name="T84" fmla="*/ 40 w 1332"/>
                <a:gd name="T85" fmla="*/ 13 h 1723"/>
                <a:gd name="T86" fmla="*/ 40 w 1332"/>
                <a:gd name="T87" fmla="*/ 13 h 1723"/>
                <a:gd name="T88" fmla="*/ 40 w 1332"/>
                <a:gd name="T89" fmla="*/ 13 h 17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32"/>
                <a:gd name="T136" fmla="*/ 0 h 1723"/>
                <a:gd name="T137" fmla="*/ 1332 w 1332"/>
                <a:gd name="T138" fmla="*/ 1723 h 172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32" h="1723">
                  <a:moveTo>
                    <a:pt x="80" y="26"/>
                  </a:moveTo>
                  <a:lnTo>
                    <a:pt x="112" y="154"/>
                  </a:lnTo>
                  <a:lnTo>
                    <a:pt x="148" y="260"/>
                  </a:lnTo>
                  <a:lnTo>
                    <a:pt x="188" y="348"/>
                  </a:lnTo>
                  <a:lnTo>
                    <a:pt x="265" y="368"/>
                  </a:lnTo>
                  <a:lnTo>
                    <a:pt x="230" y="415"/>
                  </a:lnTo>
                  <a:lnTo>
                    <a:pt x="209" y="506"/>
                  </a:lnTo>
                  <a:lnTo>
                    <a:pt x="194" y="639"/>
                  </a:lnTo>
                  <a:lnTo>
                    <a:pt x="142" y="998"/>
                  </a:lnTo>
                  <a:lnTo>
                    <a:pt x="108" y="1193"/>
                  </a:lnTo>
                  <a:lnTo>
                    <a:pt x="71" y="1344"/>
                  </a:lnTo>
                  <a:lnTo>
                    <a:pt x="0" y="1580"/>
                  </a:lnTo>
                  <a:lnTo>
                    <a:pt x="204" y="1611"/>
                  </a:lnTo>
                  <a:lnTo>
                    <a:pt x="367" y="1703"/>
                  </a:lnTo>
                  <a:lnTo>
                    <a:pt x="597" y="1723"/>
                  </a:lnTo>
                  <a:lnTo>
                    <a:pt x="816" y="1673"/>
                  </a:lnTo>
                  <a:lnTo>
                    <a:pt x="953" y="1580"/>
                  </a:lnTo>
                  <a:lnTo>
                    <a:pt x="1052" y="1559"/>
                  </a:lnTo>
                  <a:lnTo>
                    <a:pt x="1113" y="1458"/>
                  </a:lnTo>
                  <a:lnTo>
                    <a:pt x="1153" y="1391"/>
                  </a:lnTo>
                  <a:lnTo>
                    <a:pt x="1221" y="1344"/>
                  </a:lnTo>
                  <a:lnTo>
                    <a:pt x="1266" y="1193"/>
                  </a:lnTo>
                  <a:lnTo>
                    <a:pt x="1332" y="1078"/>
                  </a:lnTo>
                  <a:lnTo>
                    <a:pt x="1322" y="998"/>
                  </a:lnTo>
                  <a:lnTo>
                    <a:pt x="1281" y="860"/>
                  </a:lnTo>
                  <a:lnTo>
                    <a:pt x="1215" y="717"/>
                  </a:lnTo>
                  <a:lnTo>
                    <a:pt x="1153" y="634"/>
                  </a:lnTo>
                  <a:lnTo>
                    <a:pt x="1088" y="465"/>
                  </a:lnTo>
                  <a:lnTo>
                    <a:pt x="1067" y="380"/>
                  </a:lnTo>
                  <a:lnTo>
                    <a:pt x="1020" y="327"/>
                  </a:lnTo>
                  <a:lnTo>
                    <a:pt x="994" y="318"/>
                  </a:lnTo>
                  <a:lnTo>
                    <a:pt x="965" y="307"/>
                  </a:lnTo>
                  <a:lnTo>
                    <a:pt x="923" y="344"/>
                  </a:lnTo>
                  <a:lnTo>
                    <a:pt x="852" y="384"/>
                  </a:lnTo>
                  <a:lnTo>
                    <a:pt x="740" y="460"/>
                  </a:lnTo>
                  <a:lnTo>
                    <a:pt x="618" y="477"/>
                  </a:lnTo>
                  <a:lnTo>
                    <a:pt x="531" y="460"/>
                  </a:lnTo>
                  <a:lnTo>
                    <a:pt x="352" y="368"/>
                  </a:lnTo>
                  <a:lnTo>
                    <a:pt x="312" y="318"/>
                  </a:lnTo>
                  <a:lnTo>
                    <a:pt x="286" y="247"/>
                  </a:lnTo>
                  <a:lnTo>
                    <a:pt x="230" y="103"/>
                  </a:lnTo>
                  <a:lnTo>
                    <a:pt x="194" y="0"/>
                  </a:lnTo>
                  <a:lnTo>
                    <a:pt x="80" y="26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5" name="Freeform 26"/>
            <p:cNvSpPr>
              <a:spLocks/>
            </p:cNvSpPr>
            <p:nvPr/>
          </p:nvSpPr>
          <p:spPr bwMode="auto">
            <a:xfrm>
              <a:off x="1213" y="1936"/>
              <a:ext cx="93" cy="118"/>
            </a:xfrm>
            <a:custGeom>
              <a:avLst/>
              <a:gdLst>
                <a:gd name="T0" fmla="*/ 0 w 186"/>
                <a:gd name="T1" fmla="*/ 37 h 236"/>
                <a:gd name="T2" fmla="*/ 27 w 186"/>
                <a:gd name="T3" fmla="*/ 39 h 236"/>
                <a:gd name="T4" fmla="*/ 60 w 186"/>
                <a:gd name="T5" fmla="*/ 84 h 236"/>
                <a:gd name="T6" fmla="*/ 72 w 186"/>
                <a:gd name="T7" fmla="*/ 118 h 236"/>
                <a:gd name="T8" fmla="*/ 74 w 186"/>
                <a:gd name="T9" fmla="*/ 77 h 236"/>
                <a:gd name="T10" fmla="*/ 85 w 186"/>
                <a:gd name="T11" fmla="*/ 39 h 236"/>
                <a:gd name="T12" fmla="*/ 93 w 186"/>
                <a:gd name="T13" fmla="*/ 0 h 236"/>
                <a:gd name="T14" fmla="*/ 55 w 186"/>
                <a:gd name="T15" fmla="*/ 18 h 236"/>
                <a:gd name="T16" fmla="*/ 8 w 186"/>
                <a:gd name="T17" fmla="*/ 26 h 236"/>
                <a:gd name="T18" fmla="*/ 0 w 186"/>
                <a:gd name="T19" fmla="*/ 37 h 236"/>
                <a:gd name="T20" fmla="*/ 0 w 186"/>
                <a:gd name="T21" fmla="*/ 37 h 236"/>
                <a:gd name="T22" fmla="*/ 0 w 186"/>
                <a:gd name="T23" fmla="*/ 37 h 2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6"/>
                <a:gd name="T37" fmla="*/ 0 h 236"/>
                <a:gd name="T38" fmla="*/ 186 w 186"/>
                <a:gd name="T39" fmla="*/ 236 h 2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6" h="236">
                  <a:moveTo>
                    <a:pt x="0" y="73"/>
                  </a:moveTo>
                  <a:lnTo>
                    <a:pt x="53" y="77"/>
                  </a:lnTo>
                  <a:lnTo>
                    <a:pt x="119" y="168"/>
                  </a:lnTo>
                  <a:lnTo>
                    <a:pt x="143" y="236"/>
                  </a:lnTo>
                  <a:lnTo>
                    <a:pt x="148" y="154"/>
                  </a:lnTo>
                  <a:lnTo>
                    <a:pt x="169" y="77"/>
                  </a:lnTo>
                  <a:lnTo>
                    <a:pt x="186" y="0"/>
                  </a:lnTo>
                  <a:lnTo>
                    <a:pt x="109" y="36"/>
                  </a:lnTo>
                  <a:lnTo>
                    <a:pt x="16" y="51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948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6" name="Freeform 27"/>
            <p:cNvSpPr>
              <a:spLocks/>
            </p:cNvSpPr>
            <p:nvPr/>
          </p:nvSpPr>
          <p:spPr bwMode="auto">
            <a:xfrm>
              <a:off x="1695" y="2128"/>
              <a:ext cx="98" cy="61"/>
            </a:xfrm>
            <a:custGeom>
              <a:avLst/>
              <a:gdLst>
                <a:gd name="T0" fmla="*/ 11 w 195"/>
                <a:gd name="T1" fmla="*/ 0 h 121"/>
                <a:gd name="T2" fmla="*/ 0 w 195"/>
                <a:gd name="T3" fmla="*/ 5 h 121"/>
                <a:gd name="T4" fmla="*/ 8 w 195"/>
                <a:gd name="T5" fmla="*/ 56 h 121"/>
                <a:gd name="T6" fmla="*/ 98 w 195"/>
                <a:gd name="T7" fmla="*/ 61 h 121"/>
                <a:gd name="T8" fmla="*/ 98 w 195"/>
                <a:gd name="T9" fmla="*/ 48 h 121"/>
                <a:gd name="T10" fmla="*/ 98 w 195"/>
                <a:gd name="T11" fmla="*/ 20 h 121"/>
                <a:gd name="T12" fmla="*/ 88 w 195"/>
                <a:gd name="T13" fmla="*/ 13 h 121"/>
                <a:gd name="T14" fmla="*/ 28 w 195"/>
                <a:gd name="T15" fmla="*/ 0 h 121"/>
                <a:gd name="T16" fmla="*/ 11 w 195"/>
                <a:gd name="T17" fmla="*/ 0 h 121"/>
                <a:gd name="T18" fmla="*/ 11 w 195"/>
                <a:gd name="T19" fmla="*/ 0 h 121"/>
                <a:gd name="T20" fmla="*/ 11 w 195"/>
                <a:gd name="T21" fmla="*/ 0 h 1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5"/>
                <a:gd name="T34" fmla="*/ 0 h 121"/>
                <a:gd name="T35" fmla="*/ 195 w 195"/>
                <a:gd name="T36" fmla="*/ 121 h 1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5" h="121">
                  <a:moveTo>
                    <a:pt x="21" y="0"/>
                  </a:moveTo>
                  <a:lnTo>
                    <a:pt x="0" y="9"/>
                  </a:lnTo>
                  <a:lnTo>
                    <a:pt x="15" y="112"/>
                  </a:lnTo>
                  <a:lnTo>
                    <a:pt x="195" y="121"/>
                  </a:lnTo>
                  <a:lnTo>
                    <a:pt x="195" y="96"/>
                  </a:lnTo>
                  <a:lnTo>
                    <a:pt x="195" y="40"/>
                  </a:lnTo>
                  <a:lnTo>
                    <a:pt x="175" y="25"/>
                  </a:lnTo>
                  <a:lnTo>
                    <a:pt x="5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7" name="Freeform 28"/>
            <p:cNvSpPr>
              <a:spLocks/>
            </p:cNvSpPr>
            <p:nvPr/>
          </p:nvSpPr>
          <p:spPr bwMode="auto">
            <a:xfrm>
              <a:off x="1328" y="2136"/>
              <a:ext cx="85" cy="113"/>
            </a:xfrm>
            <a:custGeom>
              <a:avLst/>
              <a:gdLst>
                <a:gd name="T0" fmla="*/ 56 w 169"/>
                <a:gd name="T1" fmla="*/ 0 h 225"/>
                <a:gd name="T2" fmla="*/ 2 w 169"/>
                <a:gd name="T3" fmla="*/ 64 h 225"/>
                <a:gd name="T4" fmla="*/ 0 w 169"/>
                <a:gd name="T5" fmla="*/ 79 h 225"/>
                <a:gd name="T6" fmla="*/ 2 w 169"/>
                <a:gd name="T7" fmla="*/ 92 h 225"/>
                <a:gd name="T8" fmla="*/ 21 w 169"/>
                <a:gd name="T9" fmla="*/ 113 h 225"/>
                <a:gd name="T10" fmla="*/ 33 w 169"/>
                <a:gd name="T11" fmla="*/ 113 h 225"/>
                <a:gd name="T12" fmla="*/ 49 w 169"/>
                <a:gd name="T13" fmla="*/ 97 h 225"/>
                <a:gd name="T14" fmla="*/ 85 w 169"/>
                <a:gd name="T15" fmla="*/ 45 h 225"/>
                <a:gd name="T16" fmla="*/ 79 w 169"/>
                <a:gd name="T17" fmla="*/ 24 h 225"/>
                <a:gd name="T18" fmla="*/ 67 w 169"/>
                <a:gd name="T19" fmla="*/ 2 h 225"/>
                <a:gd name="T20" fmla="*/ 56 w 169"/>
                <a:gd name="T21" fmla="*/ 0 h 225"/>
                <a:gd name="T22" fmla="*/ 56 w 169"/>
                <a:gd name="T23" fmla="*/ 0 h 225"/>
                <a:gd name="T24" fmla="*/ 56 w 169"/>
                <a:gd name="T25" fmla="*/ 0 h 2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9"/>
                <a:gd name="T40" fmla="*/ 0 h 225"/>
                <a:gd name="T41" fmla="*/ 169 w 169"/>
                <a:gd name="T42" fmla="*/ 225 h 2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9" h="225">
                  <a:moveTo>
                    <a:pt x="112" y="0"/>
                  </a:moveTo>
                  <a:lnTo>
                    <a:pt x="4" y="127"/>
                  </a:lnTo>
                  <a:lnTo>
                    <a:pt x="0" y="157"/>
                  </a:lnTo>
                  <a:lnTo>
                    <a:pt x="4" y="184"/>
                  </a:lnTo>
                  <a:lnTo>
                    <a:pt x="41" y="225"/>
                  </a:lnTo>
                  <a:lnTo>
                    <a:pt x="66" y="225"/>
                  </a:lnTo>
                  <a:lnTo>
                    <a:pt x="98" y="193"/>
                  </a:lnTo>
                  <a:lnTo>
                    <a:pt x="169" y="90"/>
                  </a:lnTo>
                  <a:lnTo>
                    <a:pt x="157" y="47"/>
                  </a:lnTo>
                  <a:lnTo>
                    <a:pt x="133" y="4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8" name="Freeform 29"/>
            <p:cNvSpPr>
              <a:spLocks/>
            </p:cNvSpPr>
            <p:nvPr/>
          </p:nvSpPr>
          <p:spPr bwMode="auto">
            <a:xfrm>
              <a:off x="1709" y="2138"/>
              <a:ext cx="76" cy="28"/>
            </a:xfrm>
            <a:custGeom>
              <a:avLst/>
              <a:gdLst>
                <a:gd name="T0" fmla="*/ 7 w 153"/>
                <a:gd name="T1" fmla="*/ 0 h 56"/>
                <a:gd name="T2" fmla="*/ 0 w 153"/>
                <a:gd name="T3" fmla="*/ 8 h 56"/>
                <a:gd name="T4" fmla="*/ 7 w 153"/>
                <a:gd name="T5" fmla="*/ 26 h 56"/>
                <a:gd name="T6" fmla="*/ 74 w 153"/>
                <a:gd name="T7" fmla="*/ 28 h 56"/>
                <a:gd name="T8" fmla="*/ 76 w 153"/>
                <a:gd name="T9" fmla="*/ 24 h 56"/>
                <a:gd name="T10" fmla="*/ 74 w 153"/>
                <a:gd name="T11" fmla="*/ 13 h 56"/>
                <a:gd name="T12" fmla="*/ 68 w 153"/>
                <a:gd name="T13" fmla="*/ 11 h 56"/>
                <a:gd name="T14" fmla="*/ 7 w 153"/>
                <a:gd name="T15" fmla="*/ 0 h 56"/>
                <a:gd name="T16" fmla="*/ 7 w 153"/>
                <a:gd name="T17" fmla="*/ 0 h 56"/>
                <a:gd name="T18" fmla="*/ 7 w 153"/>
                <a:gd name="T19" fmla="*/ 0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"/>
                <a:gd name="T31" fmla="*/ 0 h 56"/>
                <a:gd name="T32" fmla="*/ 153 w 153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" h="56">
                  <a:moveTo>
                    <a:pt x="14" y="0"/>
                  </a:moveTo>
                  <a:lnTo>
                    <a:pt x="0" y="15"/>
                  </a:lnTo>
                  <a:lnTo>
                    <a:pt x="14" y="52"/>
                  </a:lnTo>
                  <a:lnTo>
                    <a:pt x="148" y="56"/>
                  </a:lnTo>
                  <a:lnTo>
                    <a:pt x="153" y="47"/>
                  </a:lnTo>
                  <a:lnTo>
                    <a:pt x="148" y="26"/>
                  </a:lnTo>
                  <a:lnTo>
                    <a:pt x="137" y="2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9" name="Freeform 30"/>
            <p:cNvSpPr>
              <a:spLocks/>
            </p:cNvSpPr>
            <p:nvPr/>
          </p:nvSpPr>
          <p:spPr bwMode="auto">
            <a:xfrm>
              <a:off x="1341" y="2156"/>
              <a:ext cx="58" cy="74"/>
            </a:xfrm>
            <a:custGeom>
              <a:avLst/>
              <a:gdLst>
                <a:gd name="T0" fmla="*/ 43 w 116"/>
                <a:gd name="T1" fmla="*/ 0 h 150"/>
                <a:gd name="T2" fmla="*/ 2 w 116"/>
                <a:gd name="T3" fmla="*/ 45 h 150"/>
                <a:gd name="T4" fmla="*/ 0 w 116"/>
                <a:gd name="T5" fmla="*/ 61 h 150"/>
                <a:gd name="T6" fmla="*/ 10 w 116"/>
                <a:gd name="T7" fmla="*/ 74 h 150"/>
                <a:gd name="T8" fmla="*/ 58 w 116"/>
                <a:gd name="T9" fmla="*/ 16 h 150"/>
                <a:gd name="T10" fmla="*/ 54 w 116"/>
                <a:gd name="T11" fmla="*/ 4 h 150"/>
                <a:gd name="T12" fmla="*/ 43 w 116"/>
                <a:gd name="T13" fmla="*/ 0 h 150"/>
                <a:gd name="T14" fmla="*/ 43 w 116"/>
                <a:gd name="T15" fmla="*/ 0 h 150"/>
                <a:gd name="T16" fmla="*/ 43 w 116"/>
                <a:gd name="T17" fmla="*/ 0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50"/>
                <a:gd name="T29" fmla="*/ 116 w 116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50">
                  <a:moveTo>
                    <a:pt x="86" y="0"/>
                  </a:moveTo>
                  <a:lnTo>
                    <a:pt x="4" y="92"/>
                  </a:lnTo>
                  <a:lnTo>
                    <a:pt x="0" y="124"/>
                  </a:lnTo>
                  <a:lnTo>
                    <a:pt x="19" y="150"/>
                  </a:lnTo>
                  <a:lnTo>
                    <a:pt x="116" y="32"/>
                  </a:lnTo>
                  <a:lnTo>
                    <a:pt x="107" y="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0" name="Freeform 31"/>
            <p:cNvSpPr>
              <a:spLocks/>
            </p:cNvSpPr>
            <p:nvPr/>
          </p:nvSpPr>
          <p:spPr bwMode="auto">
            <a:xfrm>
              <a:off x="2052" y="2584"/>
              <a:ext cx="268" cy="364"/>
            </a:xfrm>
            <a:custGeom>
              <a:avLst/>
              <a:gdLst>
                <a:gd name="T0" fmla="*/ 0 w 536"/>
                <a:gd name="T1" fmla="*/ 64 h 728"/>
                <a:gd name="T2" fmla="*/ 33 w 536"/>
                <a:gd name="T3" fmla="*/ 26 h 728"/>
                <a:gd name="T4" fmla="*/ 85 w 536"/>
                <a:gd name="T5" fmla="*/ 1 h 728"/>
                <a:gd name="T6" fmla="*/ 125 w 536"/>
                <a:gd name="T7" fmla="*/ 0 h 728"/>
                <a:gd name="T8" fmla="*/ 151 w 536"/>
                <a:gd name="T9" fmla="*/ 66 h 728"/>
                <a:gd name="T10" fmla="*/ 177 w 536"/>
                <a:gd name="T11" fmla="*/ 176 h 728"/>
                <a:gd name="T12" fmla="*/ 220 w 536"/>
                <a:gd name="T13" fmla="*/ 229 h 728"/>
                <a:gd name="T14" fmla="*/ 255 w 536"/>
                <a:gd name="T15" fmla="*/ 285 h 728"/>
                <a:gd name="T16" fmla="*/ 268 w 536"/>
                <a:gd name="T17" fmla="*/ 310 h 728"/>
                <a:gd name="T18" fmla="*/ 267 w 536"/>
                <a:gd name="T19" fmla="*/ 331 h 728"/>
                <a:gd name="T20" fmla="*/ 254 w 536"/>
                <a:gd name="T21" fmla="*/ 364 h 728"/>
                <a:gd name="T22" fmla="*/ 107 w 536"/>
                <a:gd name="T23" fmla="*/ 311 h 728"/>
                <a:gd name="T24" fmla="*/ 94 w 536"/>
                <a:gd name="T25" fmla="*/ 281 h 728"/>
                <a:gd name="T26" fmla="*/ 88 w 536"/>
                <a:gd name="T27" fmla="*/ 220 h 728"/>
                <a:gd name="T28" fmla="*/ 79 w 536"/>
                <a:gd name="T29" fmla="*/ 198 h 728"/>
                <a:gd name="T30" fmla="*/ 48 w 536"/>
                <a:gd name="T31" fmla="*/ 144 h 728"/>
                <a:gd name="T32" fmla="*/ 6 w 536"/>
                <a:gd name="T33" fmla="*/ 77 h 728"/>
                <a:gd name="T34" fmla="*/ 0 w 536"/>
                <a:gd name="T35" fmla="*/ 64 h 728"/>
                <a:gd name="T36" fmla="*/ 0 w 536"/>
                <a:gd name="T37" fmla="*/ 64 h 728"/>
                <a:gd name="T38" fmla="*/ 0 w 536"/>
                <a:gd name="T39" fmla="*/ 64 h 7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6"/>
                <a:gd name="T61" fmla="*/ 0 h 728"/>
                <a:gd name="T62" fmla="*/ 536 w 536"/>
                <a:gd name="T63" fmla="*/ 728 h 7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6" h="728">
                  <a:moveTo>
                    <a:pt x="0" y="128"/>
                  </a:moveTo>
                  <a:lnTo>
                    <a:pt x="65" y="51"/>
                  </a:lnTo>
                  <a:lnTo>
                    <a:pt x="170" y="1"/>
                  </a:lnTo>
                  <a:lnTo>
                    <a:pt x="249" y="0"/>
                  </a:lnTo>
                  <a:lnTo>
                    <a:pt x="302" y="131"/>
                  </a:lnTo>
                  <a:lnTo>
                    <a:pt x="353" y="352"/>
                  </a:lnTo>
                  <a:lnTo>
                    <a:pt x="439" y="458"/>
                  </a:lnTo>
                  <a:lnTo>
                    <a:pt x="510" y="569"/>
                  </a:lnTo>
                  <a:lnTo>
                    <a:pt x="536" y="620"/>
                  </a:lnTo>
                  <a:lnTo>
                    <a:pt x="533" y="661"/>
                  </a:lnTo>
                  <a:lnTo>
                    <a:pt x="507" y="728"/>
                  </a:lnTo>
                  <a:lnTo>
                    <a:pt x="213" y="622"/>
                  </a:lnTo>
                  <a:lnTo>
                    <a:pt x="188" y="561"/>
                  </a:lnTo>
                  <a:lnTo>
                    <a:pt x="176" y="439"/>
                  </a:lnTo>
                  <a:lnTo>
                    <a:pt x="158" y="395"/>
                  </a:lnTo>
                  <a:lnTo>
                    <a:pt x="96" y="287"/>
                  </a:lnTo>
                  <a:lnTo>
                    <a:pt x="12" y="154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1" name="Freeform 32"/>
            <p:cNvSpPr>
              <a:spLocks/>
            </p:cNvSpPr>
            <p:nvPr/>
          </p:nvSpPr>
          <p:spPr bwMode="auto">
            <a:xfrm>
              <a:off x="2198" y="2842"/>
              <a:ext cx="64" cy="56"/>
            </a:xfrm>
            <a:custGeom>
              <a:avLst/>
              <a:gdLst>
                <a:gd name="T0" fmla="*/ 1 w 129"/>
                <a:gd name="T1" fmla="*/ 0 h 112"/>
                <a:gd name="T2" fmla="*/ 38 w 129"/>
                <a:gd name="T3" fmla="*/ 32 h 112"/>
                <a:gd name="T4" fmla="*/ 64 w 129"/>
                <a:gd name="T5" fmla="*/ 54 h 112"/>
                <a:gd name="T6" fmla="*/ 41 w 129"/>
                <a:gd name="T7" fmla="*/ 49 h 112"/>
                <a:gd name="T8" fmla="*/ 32 w 129"/>
                <a:gd name="T9" fmla="*/ 48 h 112"/>
                <a:gd name="T10" fmla="*/ 26 w 129"/>
                <a:gd name="T11" fmla="*/ 51 h 112"/>
                <a:gd name="T12" fmla="*/ 21 w 129"/>
                <a:gd name="T13" fmla="*/ 56 h 112"/>
                <a:gd name="T14" fmla="*/ 5 w 129"/>
                <a:gd name="T15" fmla="*/ 29 h 112"/>
                <a:gd name="T16" fmla="*/ 0 w 129"/>
                <a:gd name="T17" fmla="*/ 9 h 112"/>
                <a:gd name="T18" fmla="*/ 1 w 129"/>
                <a:gd name="T19" fmla="*/ 0 h 112"/>
                <a:gd name="T20" fmla="*/ 1 w 129"/>
                <a:gd name="T21" fmla="*/ 0 h 112"/>
                <a:gd name="T22" fmla="*/ 1 w 129"/>
                <a:gd name="T23" fmla="*/ 0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"/>
                <a:gd name="T37" fmla="*/ 0 h 112"/>
                <a:gd name="T38" fmla="*/ 129 w 129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" h="112">
                  <a:moveTo>
                    <a:pt x="2" y="0"/>
                  </a:moveTo>
                  <a:lnTo>
                    <a:pt x="77" y="64"/>
                  </a:lnTo>
                  <a:lnTo>
                    <a:pt x="129" y="107"/>
                  </a:lnTo>
                  <a:lnTo>
                    <a:pt x="82" y="97"/>
                  </a:lnTo>
                  <a:lnTo>
                    <a:pt x="65" y="95"/>
                  </a:lnTo>
                  <a:lnTo>
                    <a:pt x="53" y="101"/>
                  </a:lnTo>
                  <a:lnTo>
                    <a:pt x="42" y="112"/>
                  </a:lnTo>
                  <a:lnTo>
                    <a:pt x="11" y="57"/>
                  </a:lnTo>
                  <a:lnTo>
                    <a:pt x="0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2" name="Freeform 33"/>
            <p:cNvSpPr>
              <a:spLocks/>
            </p:cNvSpPr>
            <p:nvPr/>
          </p:nvSpPr>
          <p:spPr bwMode="auto">
            <a:xfrm>
              <a:off x="2159" y="2582"/>
              <a:ext cx="145" cy="286"/>
            </a:xfrm>
            <a:custGeom>
              <a:avLst/>
              <a:gdLst>
                <a:gd name="T0" fmla="*/ 0 w 290"/>
                <a:gd name="T1" fmla="*/ 3 h 574"/>
                <a:gd name="T2" fmla="*/ 23 w 290"/>
                <a:gd name="T3" fmla="*/ 59 h 574"/>
                <a:gd name="T4" fmla="*/ 65 w 290"/>
                <a:gd name="T5" fmla="*/ 189 h 574"/>
                <a:gd name="T6" fmla="*/ 97 w 290"/>
                <a:gd name="T7" fmla="*/ 223 h 574"/>
                <a:gd name="T8" fmla="*/ 122 w 290"/>
                <a:gd name="T9" fmla="*/ 255 h 574"/>
                <a:gd name="T10" fmla="*/ 145 w 290"/>
                <a:gd name="T11" fmla="*/ 286 h 574"/>
                <a:gd name="T12" fmla="*/ 117 w 290"/>
                <a:gd name="T13" fmla="*/ 242 h 574"/>
                <a:gd name="T14" fmla="*/ 89 w 290"/>
                <a:gd name="T15" fmla="*/ 205 h 574"/>
                <a:gd name="T16" fmla="*/ 72 w 290"/>
                <a:gd name="T17" fmla="*/ 181 h 574"/>
                <a:gd name="T18" fmla="*/ 53 w 290"/>
                <a:gd name="T19" fmla="*/ 107 h 574"/>
                <a:gd name="T20" fmla="*/ 35 w 290"/>
                <a:gd name="T21" fmla="*/ 51 h 574"/>
                <a:gd name="T22" fmla="*/ 15 w 290"/>
                <a:gd name="T23" fmla="*/ 0 h 574"/>
                <a:gd name="T24" fmla="*/ 0 w 290"/>
                <a:gd name="T25" fmla="*/ 3 h 574"/>
                <a:gd name="T26" fmla="*/ 0 w 290"/>
                <a:gd name="T27" fmla="*/ 3 h 574"/>
                <a:gd name="T28" fmla="*/ 0 w 290"/>
                <a:gd name="T29" fmla="*/ 3 h 5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0"/>
                <a:gd name="T46" fmla="*/ 0 h 574"/>
                <a:gd name="T47" fmla="*/ 290 w 290"/>
                <a:gd name="T48" fmla="*/ 574 h 57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0" h="574">
                  <a:moveTo>
                    <a:pt x="0" y="6"/>
                  </a:moveTo>
                  <a:lnTo>
                    <a:pt x="45" y="118"/>
                  </a:lnTo>
                  <a:lnTo>
                    <a:pt x="130" y="380"/>
                  </a:lnTo>
                  <a:lnTo>
                    <a:pt x="193" y="448"/>
                  </a:lnTo>
                  <a:lnTo>
                    <a:pt x="243" y="512"/>
                  </a:lnTo>
                  <a:lnTo>
                    <a:pt x="290" y="574"/>
                  </a:lnTo>
                  <a:lnTo>
                    <a:pt x="234" y="485"/>
                  </a:lnTo>
                  <a:lnTo>
                    <a:pt x="178" y="412"/>
                  </a:lnTo>
                  <a:lnTo>
                    <a:pt x="144" y="364"/>
                  </a:lnTo>
                  <a:lnTo>
                    <a:pt x="106" y="215"/>
                  </a:lnTo>
                  <a:lnTo>
                    <a:pt x="70" y="102"/>
                  </a:lnTo>
                  <a:lnTo>
                    <a:pt x="29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3" name="Freeform 34"/>
            <p:cNvSpPr>
              <a:spLocks/>
            </p:cNvSpPr>
            <p:nvPr/>
          </p:nvSpPr>
          <p:spPr bwMode="auto">
            <a:xfrm>
              <a:off x="2052" y="2621"/>
              <a:ext cx="121" cy="277"/>
            </a:xfrm>
            <a:custGeom>
              <a:avLst/>
              <a:gdLst>
                <a:gd name="T0" fmla="*/ 28 w 241"/>
                <a:gd name="T1" fmla="*/ 0 h 554"/>
                <a:gd name="T2" fmla="*/ 30 w 241"/>
                <a:gd name="T3" fmla="*/ 21 h 554"/>
                <a:gd name="T4" fmla="*/ 39 w 241"/>
                <a:gd name="T5" fmla="*/ 32 h 554"/>
                <a:gd name="T6" fmla="*/ 45 w 241"/>
                <a:gd name="T7" fmla="*/ 55 h 554"/>
                <a:gd name="T8" fmla="*/ 73 w 241"/>
                <a:gd name="T9" fmla="*/ 102 h 554"/>
                <a:gd name="T10" fmla="*/ 107 w 241"/>
                <a:gd name="T11" fmla="*/ 167 h 554"/>
                <a:gd name="T12" fmla="*/ 110 w 241"/>
                <a:gd name="T13" fmla="*/ 218 h 554"/>
                <a:gd name="T14" fmla="*/ 113 w 241"/>
                <a:gd name="T15" fmla="*/ 253 h 554"/>
                <a:gd name="T16" fmla="*/ 121 w 241"/>
                <a:gd name="T17" fmla="*/ 277 h 554"/>
                <a:gd name="T18" fmla="*/ 101 w 241"/>
                <a:gd name="T19" fmla="*/ 270 h 554"/>
                <a:gd name="T20" fmla="*/ 93 w 241"/>
                <a:gd name="T21" fmla="*/ 241 h 554"/>
                <a:gd name="T22" fmla="*/ 94 w 241"/>
                <a:gd name="T23" fmla="*/ 202 h 554"/>
                <a:gd name="T24" fmla="*/ 90 w 241"/>
                <a:gd name="T25" fmla="*/ 184 h 554"/>
                <a:gd name="T26" fmla="*/ 79 w 241"/>
                <a:gd name="T27" fmla="*/ 160 h 554"/>
                <a:gd name="T28" fmla="*/ 40 w 241"/>
                <a:gd name="T29" fmla="*/ 92 h 554"/>
                <a:gd name="T30" fmla="*/ 0 w 241"/>
                <a:gd name="T31" fmla="*/ 30 h 554"/>
                <a:gd name="T32" fmla="*/ 11 w 241"/>
                <a:gd name="T33" fmla="*/ 12 h 554"/>
                <a:gd name="T34" fmla="*/ 28 w 241"/>
                <a:gd name="T35" fmla="*/ 0 h 554"/>
                <a:gd name="T36" fmla="*/ 28 w 241"/>
                <a:gd name="T37" fmla="*/ 0 h 554"/>
                <a:gd name="T38" fmla="*/ 28 w 241"/>
                <a:gd name="T39" fmla="*/ 0 h 5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1"/>
                <a:gd name="T61" fmla="*/ 0 h 554"/>
                <a:gd name="T62" fmla="*/ 241 w 241"/>
                <a:gd name="T63" fmla="*/ 554 h 5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1" h="554">
                  <a:moveTo>
                    <a:pt x="56" y="0"/>
                  </a:moveTo>
                  <a:lnTo>
                    <a:pt x="60" y="41"/>
                  </a:lnTo>
                  <a:lnTo>
                    <a:pt x="78" y="64"/>
                  </a:lnTo>
                  <a:lnTo>
                    <a:pt x="90" y="110"/>
                  </a:lnTo>
                  <a:lnTo>
                    <a:pt x="145" y="203"/>
                  </a:lnTo>
                  <a:lnTo>
                    <a:pt x="213" y="334"/>
                  </a:lnTo>
                  <a:lnTo>
                    <a:pt x="219" y="436"/>
                  </a:lnTo>
                  <a:lnTo>
                    <a:pt x="225" y="506"/>
                  </a:lnTo>
                  <a:lnTo>
                    <a:pt x="241" y="554"/>
                  </a:lnTo>
                  <a:lnTo>
                    <a:pt x="202" y="539"/>
                  </a:lnTo>
                  <a:lnTo>
                    <a:pt x="185" y="481"/>
                  </a:lnTo>
                  <a:lnTo>
                    <a:pt x="188" y="404"/>
                  </a:lnTo>
                  <a:lnTo>
                    <a:pt x="179" y="368"/>
                  </a:lnTo>
                  <a:lnTo>
                    <a:pt x="158" y="319"/>
                  </a:lnTo>
                  <a:lnTo>
                    <a:pt x="80" y="183"/>
                  </a:lnTo>
                  <a:lnTo>
                    <a:pt x="0" y="59"/>
                  </a:lnTo>
                  <a:lnTo>
                    <a:pt x="22" y="23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4" name="Freeform 35"/>
            <p:cNvSpPr>
              <a:spLocks/>
            </p:cNvSpPr>
            <p:nvPr/>
          </p:nvSpPr>
          <p:spPr bwMode="auto">
            <a:xfrm>
              <a:off x="884" y="2660"/>
              <a:ext cx="517" cy="376"/>
            </a:xfrm>
            <a:custGeom>
              <a:avLst/>
              <a:gdLst>
                <a:gd name="T0" fmla="*/ 0 w 1033"/>
                <a:gd name="T1" fmla="*/ 0 h 750"/>
                <a:gd name="T2" fmla="*/ 68 w 1033"/>
                <a:gd name="T3" fmla="*/ 10 h 750"/>
                <a:gd name="T4" fmla="*/ 144 w 1033"/>
                <a:gd name="T5" fmla="*/ 8 h 750"/>
                <a:gd name="T6" fmla="*/ 194 w 1033"/>
                <a:gd name="T7" fmla="*/ 78 h 750"/>
                <a:gd name="T8" fmla="*/ 223 w 1033"/>
                <a:gd name="T9" fmla="*/ 114 h 750"/>
                <a:gd name="T10" fmla="*/ 239 w 1033"/>
                <a:gd name="T11" fmla="*/ 127 h 750"/>
                <a:gd name="T12" fmla="*/ 274 w 1033"/>
                <a:gd name="T13" fmla="*/ 127 h 750"/>
                <a:gd name="T14" fmla="*/ 311 w 1033"/>
                <a:gd name="T15" fmla="*/ 121 h 750"/>
                <a:gd name="T16" fmla="*/ 335 w 1033"/>
                <a:gd name="T17" fmla="*/ 114 h 750"/>
                <a:gd name="T18" fmla="*/ 357 w 1033"/>
                <a:gd name="T19" fmla="*/ 147 h 750"/>
                <a:gd name="T20" fmla="*/ 385 w 1033"/>
                <a:gd name="T21" fmla="*/ 191 h 750"/>
                <a:gd name="T22" fmla="*/ 482 w 1033"/>
                <a:gd name="T23" fmla="*/ 237 h 750"/>
                <a:gd name="T24" fmla="*/ 517 w 1033"/>
                <a:gd name="T25" fmla="*/ 260 h 750"/>
                <a:gd name="T26" fmla="*/ 514 w 1033"/>
                <a:gd name="T27" fmla="*/ 284 h 750"/>
                <a:gd name="T28" fmla="*/ 490 w 1033"/>
                <a:gd name="T29" fmla="*/ 287 h 750"/>
                <a:gd name="T30" fmla="*/ 449 w 1033"/>
                <a:gd name="T31" fmla="*/ 287 h 750"/>
                <a:gd name="T32" fmla="*/ 435 w 1033"/>
                <a:gd name="T33" fmla="*/ 328 h 750"/>
                <a:gd name="T34" fmla="*/ 406 w 1033"/>
                <a:gd name="T35" fmla="*/ 336 h 750"/>
                <a:gd name="T36" fmla="*/ 388 w 1033"/>
                <a:gd name="T37" fmla="*/ 361 h 750"/>
                <a:gd name="T38" fmla="*/ 341 w 1033"/>
                <a:gd name="T39" fmla="*/ 376 h 750"/>
                <a:gd name="T40" fmla="*/ 326 w 1033"/>
                <a:gd name="T41" fmla="*/ 373 h 750"/>
                <a:gd name="T42" fmla="*/ 306 w 1033"/>
                <a:gd name="T43" fmla="*/ 353 h 750"/>
                <a:gd name="T44" fmla="*/ 283 w 1033"/>
                <a:gd name="T45" fmla="*/ 331 h 750"/>
                <a:gd name="T46" fmla="*/ 268 w 1033"/>
                <a:gd name="T47" fmla="*/ 312 h 750"/>
                <a:gd name="T48" fmla="*/ 229 w 1033"/>
                <a:gd name="T49" fmla="*/ 289 h 750"/>
                <a:gd name="T50" fmla="*/ 206 w 1033"/>
                <a:gd name="T51" fmla="*/ 273 h 750"/>
                <a:gd name="T52" fmla="*/ 177 w 1033"/>
                <a:gd name="T53" fmla="*/ 244 h 750"/>
                <a:gd name="T54" fmla="*/ 160 w 1033"/>
                <a:gd name="T55" fmla="*/ 213 h 750"/>
                <a:gd name="T56" fmla="*/ 134 w 1033"/>
                <a:gd name="T57" fmla="*/ 187 h 750"/>
                <a:gd name="T58" fmla="*/ 107 w 1033"/>
                <a:gd name="T59" fmla="*/ 151 h 750"/>
                <a:gd name="T60" fmla="*/ 58 w 1033"/>
                <a:gd name="T61" fmla="*/ 94 h 750"/>
                <a:gd name="T62" fmla="*/ 12 w 1033"/>
                <a:gd name="T63" fmla="*/ 31 h 750"/>
                <a:gd name="T64" fmla="*/ 0 w 1033"/>
                <a:gd name="T65" fmla="*/ 0 h 750"/>
                <a:gd name="T66" fmla="*/ 0 w 1033"/>
                <a:gd name="T67" fmla="*/ 0 h 750"/>
                <a:gd name="T68" fmla="*/ 0 w 1033"/>
                <a:gd name="T69" fmla="*/ 0 h 7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33"/>
                <a:gd name="T106" fmla="*/ 0 h 750"/>
                <a:gd name="T107" fmla="*/ 1033 w 1033"/>
                <a:gd name="T108" fmla="*/ 750 h 7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33" h="750">
                  <a:moveTo>
                    <a:pt x="0" y="0"/>
                  </a:moveTo>
                  <a:lnTo>
                    <a:pt x="136" y="19"/>
                  </a:lnTo>
                  <a:lnTo>
                    <a:pt x="288" y="16"/>
                  </a:lnTo>
                  <a:lnTo>
                    <a:pt x="388" y="156"/>
                  </a:lnTo>
                  <a:lnTo>
                    <a:pt x="445" y="227"/>
                  </a:lnTo>
                  <a:lnTo>
                    <a:pt x="477" y="254"/>
                  </a:lnTo>
                  <a:lnTo>
                    <a:pt x="547" y="254"/>
                  </a:lnTo>
                  <a:lnTo>
                    <a:pt x="621" y="242"/>
                  </a:lnTo>
                  <a:lnTo>
                    <a:pt x="670" y="227"/>
                  </a:lnTo>
                  <a:lnTo>
                    <a:pt x="713" y="293"/>
                  </a:lnTo>
                  <a:lnTo>
                    <a:pt x="770" y="380"/>
                  </a:lnTo>
                  <a:lnTo>
                    <a:pt x="963" y="472"/>
                  </a:lnTo>
                  <a:lnTo>
                    <a:pt x="1033" y="519"/>
                  </a:lnTo>
                  <a:lnTo>
                    <a:pt x="1027" y="567"/>
                  </a:lnTo>
                  <a:lnTo>
                    <a:pt x="980" y="572"/>
                  </a:lnTo>
                  <a:lnTo>
                    <a:pt x="898" y="572"/>
                  </a:lnTo>
                  <a:lnTo>
                    <a:pt x="870" y="655"/>
                  </a:lnTo>
                  <a:lnTo>
                    <a:pt x="811" y="670"/>
                  </a:lnTo>
                  <a:lnTo>
                    <a:pt x="775" y="720"/>
                  </a:lnTo>
                  <a:lnTo>
                    <a:pt x="682" y="750"/>
                  </a:lnTo>
                  <a:lnTo>
                    <a:pt x="652" y="744"/>
                  </a:lnTo>
                  <a:lnTo>
                    <a:pt x="611" y="705"/>
                  </a:lnTo>
                  <a:lnTo>
                    <a:pt x="566" y="660"/>
                  </a:lnTo>
                  <a:lnTo>
                    <a:pt x="536" y="623"/>
                  </a:lnTo>
                  <a:lnTo>
                    <a:pt x="457" y="576"/>
                  </a:lnTo>
                  <a:lnTo>
                    <a:pt x="411" y="545"/>
                  </a:lnTo>
                  <a:lnTo>
                    <a:pt x="353" y="487"/>
                  </a:lnTo>
                  <a:lnTo>
                    <a:pt x="320" y="425"/>
                  </a:lnTo>
                  <a:lnTo>
                    <a:pt x="267" y="374"/>
                  </a:lnTo>
                  <a:lnTo>
                    <a:pt x="213" y="301"/>
                  </a:lnTo>
                  <a:lnTo>
                    <a:pt x="115" y="187"/>
                  </a:lnTo>
                  <a:lnTo>
                    <a:pt x="24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5" name="Freeform 36"/>
            <p:cNvSpPr>
              <a:spLocks/>
            </p:cNvSpPr>
            <p:nvPr/>
          </p:nvSpPr>
          <p:spPr bwMode="auto">
            <a:xfrm>
              <a:off x="1186" y="2892"/>
              <a:ext cx="47" cy="35"/>
            </a:xfrm>
            <a:custGeom>
              <a:avLst/>
              <a:gdLst>
                <a:gd name="T0" fmla="*/ 0 w 94"/>
                <a:gd name="T1" fmla="*/ 0 h 69"/>
                <a:gd name="T2" fmla="*/ 21 w 94"/>
                <a:gd name="T3" fmla="*/ 25 h 69"/>
                <a:gd name="T4" fmla="*/ 41 w 94"/>
                <a:gd name="T5" fmla="*/ 35 h 69"/>
                <a:gd name="T6" fmla="*/ 47 w 94"/>
                <a:gd name="T7" fmla="*/ 33 h 69"/>
                <a:gd name="T8" fmla="*/ 41 w 94"/>
                <a:gd name="T9" fmla="*/ 18 h 69"/>
                <a:gd name="T10" fmla="*/ 24 w 94"/>
                <a:gd name="T11" fmla="*/ 6 h 69"/>
                <a:gd name="T12" fmla="*/ 0 w 94"/>
                <a:gd name="T13" fmla="*/ 0 h 69"/>
                <a:gd name="T14" fmla="*/ 0 w 94"/>
                <a:gd name="T15" fmla="*/ 0 h 69"/>
                <a:gd name="T16" fmla="*/ 0 w 94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4"/>
                <a:gd name="T28" fmla="*/ 0 h 69"/>
                <a:gd name="T29" fmla="*/ 94 w 94"/>
                <a:gd name="T30" fmla="*/ 69 h 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4" h="69">
                  <a:moveTo>
                    <a:pt x="0" y="0"/>
                  </a:moveTo>
                  <a:lnTo>
                    <a:pt x="41" y="50"/>
                  </a:lnTo>
                  <a:lnTo>
                    <a:pt x="82" y="69"/>
                  </a:lnTo>
                  <a:lnTo>
                    <a:pt x="94" y="66"/>
                  </a:lnTo>
                  <a:lnTo>
                    <a:pt x="82" y="36"/>
                  </a:lnTo>
                  <a:lnTo>
                    <a:pt x="4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6" name="Freeform 37"/>
            <p:cNvSpPr>
              <a:spLocks/>
            </p:cNvSpPr>
            <p:nvPr/>
          </p:nvSpPr>
          <p:spPr bwMode="auto">
            <a:xfrm>
              <a:off x="1171" y="2847"/>
              <a:ext cx="79" cy="51"/>
            </a:xfrm>
            <a:custGeom>
              <a:avLst/>
              <a:gdLst>
                <a:gd name="T0" fmla="*/ 0 w 157"/>
                <a:gd name="T1" fmla="*/ 0 h 101"/>
                <a:gd name="T2" fmla="*/ 39 w 157"/>
                <a:gd name="T3" fmla="*/ 28 h 101"/>
                <a:gd name="T4" fmla="*/ 61 w 157"/>
                <a:gd name="T5" fmla="*/ 38 h 101"/>
                <a:gd name="T6" fmla="*/ 79 w 157"/>
                <a:gd name="T7" fmla="*/ 51 h 101"/>
                <a:gd name="T8" fmla="*/ 79 w 157"/>
                <a:gd name="T9" fmla="*/ 35 h 101"/>
                <a:gd name="T10" fmla="*/ 64 w 157"/>
                <a:gd name="T11" fmla="*/ 22 h 101"/>
                <a:gd name="T12" fmla="*/ 33 w 157"/>
                <a:gd name="T13" fmla="*/ 15 h 101"/>
                <a:gd name="T14" fmla="*/ 0 w 157"/>
                <a:gd name="T15" fmla="*/ 0 h 101"/>
                <a:gd name="T16" fmla="*/ 0 w 157"/>
                <a:gd name="T17" fmla="*/ 0 h 101"/>
                <a:gd name="T18" fmla="*/ 0 w 157"/>
                <a:gd name="T19" fmla="*/ 0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7"/>
                <a:gd name="T31" fmla="*/ 0 h 101"/>
                <a:gd name="T32" fmla="*/ 157 w 157"/>
                <a:gd name="T33" fmla="*/ 101 h 10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7" h="101">
                  <a:moveTo>
                    <a:pt x="0" y="0"/>
                  </a:moveTo>
                  <a:lnTo>
                    <a:pt x="78" y="56"/>
                  </a:lnTo>
                  <a:lnTo>
                    <a:pt x="122" y="75"/>
                  </a:lnTo>
                  <a:lnTo>
                    <a:pt x="157" y="101"/>
                  </a:lnTo>
                  <a:lnTo>
                    <a:pt x="157" y="69"/>
                  </a:lnTo>
                  <a:lnTo>
                    <a:pt x="127" y="43"/>
                  </a:lnTo>
                  <a:lnTo>
                    <a:pt x="66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7" name="Freeform 38"/>
            <p:cNvSpPr>
              <a:spLocks/>
            </p:cNvSpPr>
            <p:nvPr/>
          </p:nvSpPr>
          <p:spPr bwMode="auto">
            <a:xfrm>
              <a:off x="1260" y="2889"/>
              <a:ext cx="138" cy="60"/>
            </a:xfrm>
            <a:custGeom>
              <a:avLst/>
              <a:gdLst>
                <a:gd name="T0" fmla="*/ 0 w 277"/>
                <a:gd name="T1" fmla="*/ 0 h 119"/>
                <a:gd name="T2" fmla="*/ 74 w 277"/>
                <a:gd name="T3" fmla="*/ 28 h 119"/>
                <a:gd name="T4" fmla="*/ 122 w 277"/>
                <a:gd name="T5" fmla="*/ 46 h 119"/>
                <a:gd name="T6" fmla="*/ 128 w 277"/>
                <a:gd name="T7" fmla="*/ 43 h 119"/>
                <a:gd name="T8" fmla="*/ 132 w 277"/>
                <a:gd name="T9" fmla="*/ 27 h 119"/>
                <a:gd name="T10" fmla="*/ 138 w 277"/>
                <a:gd name="T11" fmla="*/ 50 h 119"/>
                <a:gd name="T12" fmla="*/ 122 w 277"/>
                <a:gd name="T13" fmla="*/ 60 h 119"/>
                <a:gd name="T14" fmla="*/ 35 w 277"/>
                <a:gd name="T15" fmla="*/ 24 h 119"/>
                <a:gd name="T16" fmla="*/ 0 w 277"/>
                <a:gd name="T17" fmla="*/ 0 h 119"/>
                <a:gd name="T18" fmla="*/ 0 w 277"/>
                <a:gd name="T19" fmla="*/ 0 h 119"/>
                <a:gd name="T20" fmla="*/ 0 w 277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7"/>
                <a:gd name="T34" fmla="*/ 0 h 119"/>
                <a:gd name="T35" fmla="*/ 277 w 277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7" h="119">
                  <a:moveTo>
                    <a:pt x="0" y="0"/>
                  </a:moveTo>
                  <a:lnTo>
                    <a:pt x="148" y="56"/>
                  </a:lnTo>
                  <a:lnTo>
                    <a:pt x="245" y="91"/>
                  </a:lnTo>
                  <a:lnTo>
                    <a:pt x="256" y="85"/>
                  </a:lnTo>
                  <a:lnTo>
                    <a:pt x="265" y="53"/>
                  </a:lnTo>
                  <a:lnTo>
                    <a:pt x="277" y="100"/>
                  </a:lnTo>
                  <a:lnTo>
                    <a:pt x="245" y="119"/>
                  </a:lnTo>
                  <a:lnTo>
                    <a:pt x="7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8" name="Freeform 39"/>
            <p:cNvSpPr>
              <a:spLocks/>
            </p:cNvSpPr>
            <p:nvPr/>
          </p:nvSpPr>
          <p:spPr bwMode="auto">
            <a:xfrm>
              <a:off x="1239" y="2931"/>
              <a:ext cx="87" cy="52"/>
            </a:xfrm>
            <a:custGeom>
              <a:avLst/>
              <a:gdLst>
                <a:gd name="T0" fmla="*/ 0 w 173"/>
                <a:gd name="T1" fmla="*/ 0 h 104"/>
                <a:gd name="T2" fmla="*/ 54 w 173"/>
                <a:gd name="T3" fmla="*/ 29 h 104"/>
                <a:gd name="T4" fmla="*/ 75 w 173"/>
                <a:gd name="T5" fmla="*/ 41 h 104"/>
                <a:gd name="T6" fmla="*/ 87 w 173"/>
                <a:gd name="T7" fmla="*/ 30 h 104"/>
                <a:gd name="T8" fmla="*/ 87 w 173"/>
                <a:gd name="T9" fmla="*/ 43 h 104"/>
                <a:gd name="T10" fmla="*/ 77 w 173"/>
                <a:gd name="T11" fmla="*/ 52 h 104"/>
                <a:gd name="T12" fmla="*/ 57 w 173"/>
                <a:gd name="T13" fmla="*/ 45 h 104"/>
                <a:gd name="T14" fmla="*/ 19 w 173"/>
                <a:gd name="T15" fmla="*/ 22 h 104"/>
                <a:gd name="T16" fmla="*/ 0 w 173"/>
                <a:gd name="T17" fmla="*/ 0 h 104"/>
                <a:gd name="T18" fmla="*/ 0 w 173"/>
                <a:gd name="T19" fmla="*/ 0 h 104"/>
                <a:gd name="T20" fmla="*/ 0 w 173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3"/>
                <a:gd name="T34" fmla="*/ 0 h 104"/>
                <a:gd name="T35" fmla="*/ 173 w 173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3" h="104">
                  <a:moveTo>
                    <a:pt x="0" y="0"/>
                  </a:moveTo>
                  <a:lnTo>
                    <a:pt x="107" y="57"/>
                  </a:lnTo>
                  <a:lnTo>
                    <a:pt x="149" y="81"/>
                  </a:lnTo>
                  <a:lnTo>
                    <a:pt x="173" y="59"/>
                  </a:lnTo>
                  <a:lnTo>
                    <a:pt x="173" y="86"/>
                  </a:lnTo>
                  <a:lnTo>
                    <a:pt x="154" y="104"/>
                  </a:lnTo>
                  <a:lnTo>
                    <a:pt x="114" y="90"/>
                  </a:lnTo>
                  <a:lnTo>
                    <a:pt x="37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49" name="Freeform 40"/>
            <p:cNvSpPr>
              <a:spLocks/>
            </p:cNvSpPr>
            <p:nvPr/>
          </p:nvSpPr>
          <p:spPr bwMode="auto">
            <a:xfrm>
              <a:off x="1204" y="2957"/>
              <a:ext cx="75" cy="58"/>
            </a:xfrm>
            <a:custGeom>
              <a:avLst/>
              <a:gdLst>
                <a:gd name="T0" fmla="*/ 0 w 151"/>
                <a:gd name="T1" fmla="*/ 0 h 115"/>
                <a:gd name="T2" fmla="*/ 40 w 151"/>
                <a:gd name="T3" fmla="*/ 34 h 115"/>
                <a:gd name="T4" fmla="*/ 63 w 151"/>
                <a:gd name="T5" fmla="*/ 47 h 115"/>
                <a:gd name="T6" fmla="*/ 75 w 151"/>
                <a:gd name="T7" fmla="*/ 49 h 115"/>
                <a:gd name="T8" fmla="*/ 65 w 151"/>
                <a:gd name="T9" fmla="*/ 58 h 115"/>
                <a:gd name="T10" fmla="*/ 52 w 151"/>
                <a:gd name="T11" fmla="*/ 50 h 115"/>
                <a:gd name="T12" fmla="*/ 14 w 151"/>
                <a:gd name="T13" fmla="*/ 21 h 115"/>
                <a:gd name="T14" fmla="*/ 0 w 151"/>
                <a:gd name="T15" fmla="*/ 0 h 115"/>
                <a:gd name="T16" fmla="*/ 0 w 151"/>
                <a:gd name="T17" fmla="*/ 0 h 115"/>
                <a:gd name="T18" fmla="*/ 0 w 151"/>
                <a:gd name="T19" fmla="*/ 0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1"/>
                <a:gd name="T31" fmla="*/ 0 h 115"/>
                <a:gd name="T32" fmla="*/ 151 w 151"/>
                <a:gd name="T33" fmla="*/ 115 h 1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1" h="115">
                  <a:moveTo>
                    <a:pt x="0" y="0"/>
                  </a:moveTo>
                  <a:lnTo>
                    <a:pt x="81" y="67"/>
                  </a:lnTo>
                  <a:lnTo>
                    <a:pt x="127" y="94"/>
                  </a:lnTo>
                  <a:lnTo>
                    <a:pt x="151" y="97"/>
                  </a:lnTo>
                  <a:lnTo>
                    <a:pt x="131" y="115"/>
                  </a:lnTo>
                  <a:lnTo>
                    <a:pt x="104" y="100"/>
                  </a:lnTo>
                  <a:lnTo>
                    <a:pt x="28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0" name="Freeform 41"/>
            <p:cNvSpPr>
              <a:spLocks/>
            </p:cNvSpPr>
            <p:nvPr/>
          </p:nvSpPr>
          <p:spPr bwMode="auto">
            <a:xfrm>
              <a:off x="881" y="2651"/>
              <a:ext cx="352" cy="385"/>
            </a:xfrm>
            <a:custGeom>
              <a:avLst/>
              <a:gdLst>
                <a:gd name="T0" fmla="*/ 145 w 706"/>
                <a:gd name="T1" fmla="*/ 20 h 769"/>
                <a:gd name="T2" fmla="*/ 103 w 706"/>
                <a:gd name="T3" fmla="*/ 35 h 769"/>
                <a:gd name="T4" fmla="*/ 69 w 706"/>
                <a:gd name="T5" fmla="*/ 39 h 769"/>
                <a:gd name="T6" fmla="*/ 38 w 706"/>
                <a:gd name="T7" fmla="*/ 41 h 769"/>
                <a:gd name="T8" fmla="*/ 81 w 706"/>
                <a:gd name="T9" fmla="*/ 86 h 769"/>
                <a:gd name="T10" fmla="*/ 140 w 706"/>
                <a:gd name="T11" fmla="*/ 156 h 769"/>
                <a:gd name="T12" fmla="*/ 163 w 706"/>
                <a:gd name="T13" fmla="*/ 193 h 769"/>
                <a:gd name="T14" fmla="*/ 187 w 706"/>
                <a:gd name="T15" fmla="*/ 216 h 769"/>
                <a:gd name="T16" fmla="*/ 200 w 706"/>
                <a:gd name="T17" fmla="*/ 249 h 769"/>
                <a:gd name="T18" fmla="*/ 228 w 706"/>
                <a:gd name="T19" fmla="*/ 280 h 769"/>
                <a:gd name="T20" fmla="*/ 259 w 706"/>
                <a:gd name="T21" fmla="*/ 299 h 769"/>
                <a:gd name="T22" fmla="*/ 283 w 706"/>
                <a:gd name="T23" fmla="*/ 312 h 769"/>
                <a:gd name="T24" fmla="*/ 298 w 706"/>
                <a:gd name="T25" fmla="*/ 330 h 769"/>
                <a:gd name="T26" fmla="*/ 319 w 706"/>
                <a:gd name="T27" fmla="*/ 356 h 769"/>
                <a:gd name="T28" fmla="*/ 339 w 706"/>
                <a:gd name="T29" fmla="*/ 374 h 769"/>
                <a:gd name="T30" fmla="*/ 352 w 706"/>
                <a:gd name="T31" fmla="*/ 380 h 769"/>
                <a:gd name="T32" fmla="*/ 338 w 706"/>
                <a:gd name="T33" fmla="*/ 385 h 769"/>
                <a:gd name="T34" fmla="*/ 319 w 706"/>
                <a:gd name="T35" fmla="*/ 374 h 769"/>
                <a:gd name="T36" fmla="*/ 301 w 706"/>
                <a:gd name="T37" fmla="*/ 358 h 769"/>
                <a:gd name="T38" fmla="*/ 286 w 706"/>
                <a:gd name="T39" fmla="*/ 340 h 769"/>
                <a:gd name="T40" fmla="*/ 273 w 706"/>
                <a:gd name="T41" fmla="*/ 322 h 769"/>
                <a:gd name="T42" fmla="*/ 230 w 706"/>
                <a:gd name="T43" fmla="*/ 297 h 769"/>
                <a:gd name="T44" fmla="*/ 209 w 706"/>
                <a:gd name="T45" fmla="*/ 281 h 769"/>
                <a:gd name="T46" fmla="*/ 184 w 706"/>
                <a:gd name="T47" fmla="*/ 256 h 769"/>
                <a:gd name="T48" fmla="*/ 169 w 706"/>
                <a:gd name="T49" fmla="*/ 230 h 769"/>
                <a:gd name="T50" fmla="*/ 159 w 706"/>
                <a:gd name="T51" fmla="*/ 215 h 769"/>
                <a:gd name="T52" fmla="*/ 137 w 706"/>
                <a:gd name="T53" fmla="*/ 197 h 769"/>
                <a:gd name="T54" fmla="*/ 105 w 706"/>
                <a:gd name="T55" fmla="*/ 156 h 769"/>
                <a:gd name="T56" fmla="*/ 51 w 706"/>
                <a:gd name="T57" fmla="*/ 90 h 769"/>
                <a:gd name="T58" fmla="*/ 13 w 706"/>
                <a:gd name="T59" fmla="*/ 32 h 769"/>
                <a:gd name="T60" fmla="*/ 0 w 706"/>
                <a:gd name="T61" fmla="*/ 0 h 769"/>
                <a:gd name="T62" fmla="*/ 65 w 706"/>
                <a:gd name="T63" fmla="*/ 13 h 769"/>
                <a:gd name="T64" fmla="*/ 145 w 706"/>
                <a:gd name="T65" fmla="*/ 16 h 769"/>
                <a:gd name="T66" fmla="*/ 145 w 706"/>
                <a:gd name="T67" fmla="*/ 20 h 769"/>
                <a:gd name="T68" fmla="*/ 145 w 706"/>
                <a:gd name="T69" fmla="*/ 20 h 769"/>
                <a:gd name="T70" fmla="*/ 145 w 706"/>
                <a:gd name="T71" fmla="*/ 20 h 7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06"/>
                <a:gd name="T109" fmla="*/ 0 h 769"/>
                <a:gd name="T110" fmla="*/ 706 w 706"/>
                <a:gd name="T111" fmla="*/ 769 h 7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06" h="769">
                  <a:moveTo>
                    <a:pt x="290" y="40"/>
                  </a:moveTo>
                  <a:lnTo>
                    <a:pt x="206" y="70"/>
                  </a:lnTo>
                  <a:lnTo>
                    <a:pt x="138" y="78"/>
                  </a:lnTo>
                  <a:lnTo>
                    <a:pt x="76" y="81"/>
                  </a:lnTo>
                  <a:lnTo>
                    <a:pt x="163" y="172"/>
                  </a:lnTo>
                  <a:lnTo>
                    <a:pt x="280" y="311"/>
                  </a:lnTo>
                  <a:lnTo>
                    <a:pt x="327" y="385"/>
                  </a:lnTo>
                  <a:lnTo>
                    <a:pt x="376" y="432"/>
                  </a:lnTo>
                  <a:lnTo>
                    <a:pt x="401" y="497"/>
                  </a:lnTo>
                  <a:lnTo>
                    <a:pt x="458" y="559"/>
                  </a:lnTo>
                  <a:lnTo>
                    <a:pt x="520" y="598"/>
                  </a:lnTo>
                  <a:lnTo>
                    <a:pt x="567" y="623"/>
                  </a:lnTo>
                  <a:lnTo>
                    <a:pt x="597" y="660"/>
                  </a:lnTo>
                  <a:lnTo>
                    <a:pt x="639" y="712"/>
                  </a:lnTo>
                  <a:lnTo>
                    <a:pt x="680" y="748"/>
                  </a:lnTo>
                  <a:lnTo>
                    <a:pt x="706" y="759"/>
                  </a:lnTo>
                  <a:lnTo>
                    <a:pt x="678" y="769"/>
                  </a:lnTo>
                  <a:lnTo>
                    <a:pt x="639" y="747"/>
                  </a:lnTo>
                  <a:lnTo>
                    <a:pt x="604" y="716"/>
                  </a:lnTo>
                  <a:lnTo>
                    <a:pt x="574" y="679"/>
                  </a:lnTo>
                  <a:lnTo>
                    <a:pt x="547" y="644"/>
                  </a:lnTo>
                  <a:lnTo>
                    <a:pt x="461" y="594"/>
                  </a:lnTo>
                  <a:lnTo>
                    <a:pt x="419" y="561"/>
                  </a:lnTo>
                  <a:lnTo>
                    <a:pt x="369" y="511"/>
                  </a:lnTo>
                  <a:lnTo>
                    <a:pt x="339" y="459"/>
                  </a:lnTo>
                  <a:lnTo>
                    <a:pt x="319" y="429"/>
                  </a:lnTo>
                  <a:lnTo>
                    <a:pt x="275" y="393"/>
                  </a:lnTo>
                  <a:lnTo>
                    <a:pt x="210" y="311"/>
                  </a:lnTo>
                  <a:lnTo>
                    <a:pt x="103" y="179"/>
                  </a:lnTo>
                  <a:lnTo>
                    <a:pt x="27" y="63"/>
                  </a:lnTo>
                  <a:lnTo>
                    <a:pt x="0" y="0"/>
                  </a:lnTo>
                  <a:lnTo>
                    <a:pt x="130" y="26"/>
                  </a:lnTo>
                  <a:lnTo>
                    <a:pt x="290" y="31"/>
                  </a:lnTo>
                  <a:lnTo>
                    <a:pt x="290" y="4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1" name="Freeform 42"/>
            <p:cNvSpPr>
              <a:spLocks/>
            </p:cNvSpPr>
            <p:nvPr/>
          </p:nvSpPr>
          <p:spPr bwMode="auto">
            <a:xfrm>
              <a:off x="1482" y="2064"/>
              <a:ext cx="141" cy="152"/>
            </a:xfrm>
            <a:custGeom>
              <a:avLst/>
              <a:gdLst>
                <a:gd name="T0" fmla="*/ 0 w 283"/>
                <a:gd name="T1" fmla="*/ 18 h 304"/>
                <a:gd name="T2" fmla="*/ 48 w 283"/>
                <a:gd name="T3" fmla="*/ 23 h 304"/>
                <a:gd name="T4" fmla="*/ 106 w 283"/>
                <a:gd name="T5" fmla="*/ 17 h 304"/>
                <a:gd name="T6" fmla="*/ 141 w 283"/>
                <a:gd name="T7" fmla="*/ 0 h 304"/>
                <a:gd name="T8" fmla="*/ 133 w 283"/>
                <a:gd name="T9" fmla="*/ 23 h 304"/>
                <a:gd name="T10" fmla="*/ 102 w 283"/>
                <a:gd name="T11" fmla="*/ 152 h 304"/>
                <a:gd name="T12" fmla="*/ 94 w 283"/>
                <a:gd name="T13" fmla="*/ 149 h 304"/>
                <a:gd name="T14" fmla="*/ 67 w 283"/>
                <a:gd name="T15" fmla="*/ 126 h 304"/>
                <a:gd name="T16" fmla="*/ 42 w 283"/>
                <a:gd name="T17" fmla="*/ 103 h 304"/>
                <a:gd name="T18" fmla="*/ 10 w 283"/>
                <a:gd name="T19" fmla="*/ 40 h 304"/>
                <a:gd name="T20" fmla="*/ 0 w 283"/>
                <a:gd name="T21" fmla="*/ 18 h 304"/>
                <a:gd name="T22" fmla="*/ 0 w 283"/>
                <a:gd name="T23" fmla="*/ 18 h 304"/>
                <a:gd name="T24" fmla="*/ 0 w 283"/>
                <a:gd name="T25" fmla="*/ 18 h 3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3"/>
                <a:gd name="T40" fmla="*/ 0 h 304"/>
                <a:gd name="T41" fmla="*/ 283 w 283"/>
                <a:gd name="T42" fmla="*/ 304 h 30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3" h="304">
                  <a:moveTo>
                    <a:pt x="0" y="36"/>
                  </a:moveTo>
                  <a:lnTo>
                    <a:pt x="97" y="45"/>
                  </a:lnTo>
                  <a:lnTo>
                    <a:pt x="212" y="33"/>
                  </a:lnTo>
                  <a:lnTo>
                    <a:pt x="283" y="0"/>
                  </a:lnTo>
                  <a:lnTo>
                    <a:pt x="266" y="45"/>
                  </a:lnTo>
                  <a:lnTo>
                    <a:pt x="204" y="304"/>
                  </a:lnTo>
                  <a:lnTo>
                    <a:pt x="188" y="298"/>
                  </a:lnTo>
                  <a:lnTo>
                    <a:pt x="135" y="251"/>
                  </a:lnTo>
                  <a:lnTo>
                    <a:pt x="85" y="206"/>
                  </a:lnTo>
                  <a:lnTo>
                    <a:pt x="20" y="7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2" name="Freeform 43"/>
            <p:cNvSpPr>
              <a:spLocks/>
            </p:cNvSpPr>
            <p:nvPr/>
          </p:nvSpPr>
          <p:spPr bwMode="auto">
            <a:xfrm>
              <a:off x="1356" y="1648"/>
              <a:ext cx="348" cy="439"/>
            </a:xfrm>
            <a:custGeom>
              <a:avLst/>
              <a:gdLst>
                <a:gd name="T0" fmla="*/ 17 w 694"/>
                <a:gd name="T1" fmla="*/ 61 h 876"/>
                <a:gd name="T2" fmla="*/ 5 w 694"/>
                <a:gd name="T3" fmla="*/ 75 h 876"/>
                <a:gd name="T4" fmla="*/ 0 w 694"/>
                <a:gd name="T5" fmla="*/ 96 h 876"/>
                <a:gd name="T6" fmla="*/ 12 w 694"/>
                <a:gd name="T7" fmla="*/ 133 h 876"/>
                <a:gd name="T8" fmla="*/ 22 w 694"/>
                <a:gd name="T9" fmla="*/ 146 h 876"/>
                <a:gd name="T10" fmla="*/ 28 w 694"/>
                <a:gd name="T11" fmla="*/ 173 h 876"/>
                <a:gd name="T12" fmla="*/ 48 w 694"/>
                <a:gd name="T13" fmla="*/ 179 h 876"/>
                <a:gd name="T14" fmla="*/ 46 w 694"/>
                <a:gd name="T15" fmla="*/ 214 h 876"/>
                <a:gd name="T16" fmla="*/ 28 w 694"/>
                <a:gd name="T17" fmla="*/ 241 h 876"/>
                <a:gd name="T18" fmla="*/ 31 w 694"/>
                <a:gd name="T19" fmla="*/ 288 h 876"/>
                <a:gd name="T20" fmla="*/ 42 w 694"/>
                <a:gd name="T21" fmla="*/ 327 h 876"/>
                <a:gd name="T22" fmla="*/ 52 w 694"/>
                <a:gd name="T23" fmla="*/ 356 h 876"/>
                <a:gd name="T24" fmla="*/ 76 w 694"/>
                <a:gd name="T25" fmla="*/ 376 h 876"/>
                <a:gd name="T26" fmla="*/ 104 w 694"/>
                <a:gd name="T27" fmla="*/ 400 h 876"/>
                <a:gd name="T28" fmla="*/ 125 w 694"/>
                <a:gd name="T29" fmla="*/ 434 h 876"/>
                <a:gd name="T30" fmla="*/ 183 w 694"/>
                <a:gd name="T31" fmla="*/ 439 h 876"/>
                <a:gd name="T32" fmla="*/ 225 w 694"/>
                <a:gd name="T33" fmla="*/ 434 h 876"/>
                <a:gd name="T34" fmla="*/ 251 w 694"/>
                <a:gd name="T35" fmla="*/ 428 h 876"/>
                <a:gd name="T36" fmla="*/ 266 w 694"/>
                <a:gd name="T37" fmla="*/ 418 h 876"/>
                <a:gd name="T38" fmla="*/ 276 w 694"/>
                <a:gd name="T39" fmla="*/ 378 h 876"/>
                <a:gd name="T40" fmla="*/ 290 w 694"/>
                <a:gd name="T41" fmla="*/ 327 h 876"/>
                <a:gd name="T42" fmla="*/ 296 w 694"/>
                <a:gd name="T43" fmla="*/ 239 h 876"/>
                <a:gd name="T44" fmla="*/ 322 w 694"/>
                <a:gd name="T45" fmla="*/ 180 h 876"/>
                <a:gd name="T46" fmla="*/ 327 w 694"/>
                <a:gd name="T47" fmla="*/ 148 h 876"/>
                <a:gd name="T48" fmla="*/ 341 w 694"/>
                <a:gd name="T49" fmla="*/ 139 h 876"/>
                <a:gd name="T50" fmla="*/ 343 w 694"/>
                <a:gd name="T51" fmla="*/ 114 h 876"/>
                <a:gd name="T52" fmla="*/ 348 w 694"/>
                <a:gd name="T53" fmla="*/ 81 h 876"/>
                <a:gd name="T54" fmla="*/ 348 w 694"/>
                <a:gd name="T55" fmla="*/ 65 h 876"/>
                <a:gd name="T56" fmla="*/ 346 w 694"/>
                <a:gd name="T57" fmla="*/ 52 h 876"/>
                <a:gd name="T58" fmla="*/ 340 w 694"/>
                <a:gd name="T59" fmla="*/ 44 h 876"/>
                <a:gd name="T60" fmla="*/ 328 w 694"/>
                <a:gd name="T61" fmla="*/ 8 h 876"/>
                <a:gd name="T62" fmla="*/ 238 w 694"/>
                <a:gd name="T63" fmla="*/ 0 h 876"/>
                <a:gd name="T64" fmla="*/ 70 w 694"/>
                <a:gd name="T65" fmla="*/ 34 h 876"/>
                <a:gd name="T66" fmla="*/ 17 w 694"/>
                <a:gd name="T67" fmla="*/ 61 h 876"/>
                <a:gd name="T68" fmla="*/ 17 w 694"/>
                <a:gd name="T69" fmla="*/ 61 h 876"/>
                <a:gd name="T70" fmla="*/ 17 w 694"/>
                <a:gd name="T71" fmla="*/ 61 h 8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94"/>
                <a:gd name="T109" fmla="*/ 0 h 876"/>
                <a:gd name="T110" fmla="*/ 694 w 694"/>
                <a:gd name="T111" fmla="*/ 876 h 8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94" h="876">
                  <a:moveTo>
                    <a:pt x="33" y="122"/>
                  </a:moveTo>
                  <a:lnTo>
                    <a:pt x="10" y="150"/>
                  </a:lnTo>
                  <a:lnTo>
                    <a:pt x="0" y="192"/>
                  </a:lnTo>
                  <a:lnTo>
                    <a:pt x="24" y="266"/>
                  </a:lnTo>
                  <a:lnTo>
                    <a:pt x="44" y="292"/>
                  </a:lnTo>
                  <a:lnTo>
                    <a:pt x="56" y="345"/>
                  </a:lnTo>
                  <a:lnTo>
                    <a:pt x="95" y="357"/>
                  </a:lnTo>
                  <a:lnTo>
                    <a:pt x="92" y="427"/>
                  </a:lnTo>
                  <a:lnTo>
                    <a:pt x="56" y="480"/>
                  </a:lnTo>
                  <a:lnTo>
                    <a:pt x="62" y="574"/>
                  </a:lnTo>
                  <a:lnTo>
                    <a:pt x="84" y="652"/>
                  </a:lnTo>
                  <a:lnTo>
                    <a:pt x="104" y="711"/>
                  </a:lnTo>
                  <a:lnTo>
                    <a:pt x="151" y="751"/>
                  </a:lnTo>
                  <a:lnTo>
                    <a:pt x="208" y="799"/>
                  </a:lnTo>
                  <a:lnTo>
                    <a:pt x="250" y="867"/>
                  </a:lnTo>
                  <a:lnTo>
                    <a:pt x="364" y="876"/>
                  </a:lnTo>
                  <a:lnTo>
                    <a:pt x="448" y="867"/>
                  </a:lnTo>
                  <a:lnTo>
                    <a:pt x="501" y="854"/>
                  </a:lnTo>
                  <a:lnTo>
                    <a:pt x="530" y="834"/>
                  </a:lnTo>
                  <a:lnTo>
                    <a:pt x="551" y="754"/>
                  </a:lnTo>
                  <a:lnTo>
                    <a:pt x="578" y="652"/>
                  </a:lnTo>
                  <a:lnTo>
                    <a:pt x="590" y="477"/>
                  </a:lnTo>
                  <a:lnTo>
                    <a:pt x="643" y="359"/>
                  </a:lnTo>
                  <a:lnTo>
                    <a:pt x="652" y="295"/>
                  </a:lnTo>
                  <a:lnTo>
                    <a:pt x="681" y="277"/>
                  </a:lnTo>
                  <a:lnTo>
                    <a:pt x="684" y="227"/>
                  </a:lnTo>
                  <a:lnTo>
                    <a:pt x="694" y="162"/>
                  </a:lnTo>
                  <a:lnTo>
                    <a:pt x="694" y="130"/>
                  </a:lnTo>
                  <a:lnTo>
                    <a:pt x="690" y="104"/>
                  </a:lnTo>
                  <a:lnTo>
                    <a:pt x="678" y="88"/>
                  </a:lnTo>
                  <a:lnTo>
                    <a:pt x="655" y="15"/>
                  </a:lnTo>
                  <a:lnTo>
                    <a:pt x="474" y="0"/>
                  </a:lnTo>
                  <a:lnTo>
                    <a:pt x="140" y="68"/>
                  </a:lnTo>
                  <a:lnTo>
                    <a:pt x="33" y="122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3" name="Freeform 44"/>
            <p:cNvSpPr>
              <a:spLocks/>
            </p:cNvSpPr>
            <p:nvPr/>
          </p:nvSpPr>
          <p:spPr bwMode="auto">
            <a:xfrm>
              <a:off x="1501" y="1836"/>
              <a:ext cx="120" cy="73"/>
            </a:xfrm>
            <a:custGeom>
              <a:avLst/>
              <a:gdLst>
                <a:gd name="T0" fmla="*/ 15 w 240"/>
                <a:gd name="T1" fmla="*/ 11 h 146"/>
                <a:gd name="T2" fmla="*/ 33 w 240"/>
                <a:gd name="T3" fmla="*/ 12 h 146"/>
                <a:gd name="T4" fmla="*/ 54 w 240"/>
                <a:gd name="T5" fmla="*/ 6 h 146"/>
                <a:gd name="T6" fmla="*/ 95 w 240"/>
                <a:gd name="T7" fmla="*/ 8 h 146"/>
                <a:gd name="T8" fmla="*/ 110 w 240"/>
                <a:gd name="T9" fmla="*/ 0 h 146"/>
                <a:gd name="T10" fmla="*/ 120 w 240"/>
                <a:gd name="T11" fmla="*/ 9 h 146"/>
                <a:gd name="T12" fmla="*/ 100 w 240"/>
                <a:gd name="T13" fmla="*/ 31 h 146"/>
                <a:gd name="T14" fmla="*/ 89 w 240"/>
                <a:gd name="T15" fmla="*/ 40 h 146"/>
                <a:gd name="T16" fmla="*/ 76 w 240"/>
                <a:gd name="T17" fmla="*/ 40 h 146"/>
                <a:gd name="T18" fmla="*/ 89 w 240"/>
                <a:gd name="T19" fmla="*/ 70 h 146"/>
                <a:gd name="T20" fmla="*/ 34 w 240"/>
                <a:gd name="T21" fmla="*/ 73 h 146"/>
                <a:gd name="T22" fmla="*/ 48 w 240"/>
                <a:gd name="T23" fmla="*/ 46 h 146"/>
                <a:gd name="T24" fmla="*/ 29 w 240"/>
                <a:gd name="T25" fmla="*/ 42 h 146"/>
                <a:gd name="T26" fmla="*/ 8 w 240"/>
                <a:gd name="T27" fmla="*/ 29 h 146"/>
                <a:gd name="T28" fmla="*/ 0 w 240"/>
                <a:gd name="T29" fmla="*/ 17 h 146"/>
                <a:gd name="T30" fmla="*/ 15 w 240"/>
                <a:gd name="T31" fmla="*/ 11 h 146"/>
                <a:gd name="T32" fmla="*/ 15 w 240"/>
                <a:gd name="T33" fmla="*/ 11 h 146"/>
                <a:gd name="T34" fmla="*/ 15 w 240"/>
                <a:gd name="T35" fmla="*/ 11 h 1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0"/>
                <a:gd name="T55" fmla="*/ 0 h 146"/>
                <a:gd name="T56" fmla="*/ 240 w 240"/>
                <a:gd name="T57" fmla="*/ 146 h 1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0" h="146">
                  <a:moveTo>
                    <a:pt x="30" y="21"/>
                  </a:moveTo>
                  <a:lnTo>
                    <a:pt x="65" y="24"/>
                  </a:lnTo>
                  <a:lnTo>
                    <a:pt x="107" y="12"/>
                  </a:lnTo>
                  <a:lnTo>
                    <a:pt x="190" y="15"/>
                  </a:lnTo>
                  <a:lnTo>
                    <a:pt x="220" y="0"/>
                  </a:lnTo>
                  <a:lnTo>
                    <a:pt x="240" y="18"/>
                  </a:lnTo>
                  <a:lnTo>
                    <a:pt x="199" y="61"/>
                  </a:lnTo>
                  <a:lnTo>
                    <a:pt x="178" y="80"/>
                  </a:lnTo>
                  <a:lnTo>
                    <a:pt x="151" y="80"/>
                  </a:lnTo>
                  <a:lnTo>
                    <a:pt x="178" y="139"/>
                  </a:lnTo>
                  <a:lnTo>
                    <a:pt x="68" y="146"/>
                  </a:lnTo>
                  <a:lnTo>
                    <a:pt x="95" y="91"/>
                  </a:lnTo>
                  <a:lnTo>
                    <a:pt x="57" y="83"/>
                  </a:lnTo>
                  <a:lnTo>
                    <a:pt x="16" y="58"/>
                  </a:lnTo>
                  <a:lnTo>
                    <a:pt x="0" y="34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4" name="Freeform 45"/>
            <p:cNvSpPr>
              <a:spLocks/>
            </p:cNvSpPr>
            <p:nvPr/>
          </p:nvSpPr>
          <p:spPr bwMode="auto">
            <a:xfrm>
              <a:off x="1527" y="1776"/>
              <a:ext cx="76" cy="37"/>
            </a:xfrm>
            <a:custGeom>
              <a:avLst/>
              <a:gdLst>
                <a:gd name="T0" fmla="*/ 0 w 153"/>
                <a:gd name="T1" fmla="*/ 12 h 74"/>
                <a:gd name="T2" fmla="*/ 0 w 153"/>
                <a:gd name="T3" fmla="*/ 21 h 74"/>
                <a:gd name="T4" fmla="*/ 10 w 153"/>
                <a:gd name="T5" fmla="*/ 28 h 74"/>
                <a:gd name="T6" fmla="*/ 25 w 153"/>
                <a:gd name="T7" fmla="*/ 27 h 74"/>
                <a:gd name="T8" fmla="*/ 41 w 153"/>
                <a:gd name="T9" fmla="*/ 37 h 74"/>
                <a:gd name="T10" fmla="*/ 63 w 153"/>
                <a:gd name="T11" fmla="*/ 31 h 74"/>
                <a:gd name="T12" fmla="*/ 76 w 153"/>
                <a:gd name="T13" fmla="*/ 15 h 74"/>
                <a:gd name="T14" fmla="*/ 66 w 153"/>
                <a:gd name="T15" fmla="*/ 3 h 74"/>
                <a:gd name="T16" fmla="*/ 52 w 153"/>
                <a:gd name="T17" fmla="*/ 18 h 74"/>
                <a:gd name="T18" fmla="*/ 37 w 153"/>
                <a:gd name="T19" fmla="*/ 13 h 74"/>
                <a:gd name="T20" fmla="*/ 25 w 153"/>
                <a:gd name="T21" fmla="*/ 5 h 74"/>
                <a:gd name="T22" fmla="*/ 13 w 153"/>
                <a:gd name="T23" fmla="*/ 6 h 74"/>
                <a:gd name="T24" fmla="*/ 7 w 153"/>
                <a:gd name="T25" fmla="*/ 0 h 74"/>
                <a:gd name="T26" fmla="*/ 0 w 153"/>
                <a:gd name="T27" fmla="*/ 12 h 74"/>
                <a:gd name="T28" fmla="*/ 0 w 153"/>
                <a:gd name="T29" fmla="*/ 12 h 74"/>
                <a:gd name="T30" fmla="*/ 0 w 153"/>
                <a:gd name="T31" fmla="*/ 12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3"/>
                <a:gd name="T49" fmla="*/ 0 h 74"/>
                <a:gd name="T50" fmla="*/ 153 w 153"/>
                <a:gd name="T51" fmla="*/ 74 h 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3" h="74">
                  <a:moveTo>
                    <a:pt x="0" y="23"/>
                  </a:moveTo>
                  <a:lnTo>
                    <a:pt x="0" y="41"/>
                  </a:lnTo>
                  <a:lnTo>
                    <a:pt x="20" y="56"/>
                  </a:lnTo>
                  <a:lnTo>
                    <a:pt x="50" y="53"/>
                  </a:lnTo>
                  <a:lnTo>
                    <a:pt x="82" y="74"/>
                  </a:lnTo>
                  <a:lnTo>
                    <a:pt x="127" y="62"/>
                  </a:lnTo>
                  <a:lnTo>
                    <a:pt x="153" y="29"/>
                  </a:lnTo>
                  <a:lnTo>
                    <a:pt x="133" y="6"/>
                  </a:lnTo>
                  <a:lnTo>
                    <a:pt x="104" y="35"/>
                  </a:lnTo>
                  <a:lnTo>
                    <a:pt x="74" y="26"/>
                  </a:lnTo>
                  <a:lnTo>
                    <a:pt x="50" y="9"/>
                  </a:lnTo>
                  <a:lnTo>
                    <a:pt x="26" y="12"/>
                  </a:lnTo>
                  <a:lnTo>
                    <a:pt x="1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5" name="Freeform 46"/>
            <p:cNvSpPr>
              <a:spLocks/>
            </p:cNvSpPr>
            <p:nvPr/>
          </p:nvSpPr>
          <p:spPr bwMode="auto">
            <a:xfrm>
              <a:off x="1637" y="1648"/>
              <a:ext cx="55" cy="49"/>
            </a:xfrm>
            <a:custGeom>
              <a:avLst/>
              <a:gdLst>
                <a:gd name="T0" fmla="*/ 45 w 110"/>
                <a:gd name="T1" fmla="*/ 34 h 97"/>
                <a:gd name="T2" fmla="*/ 28 w 110"/>
                <a:gd name="T3" fmla="*/ 16 h 97"/>
                <a:gd name="T4" fmla="*/ 26 w 110"/>
                <a:gd name="T5" fmla="*/ 24 h 97"/>
                <a:gd name="T6" fmla="*/ 35 w 110"/>
                <a:gd name="T7" fmla="*/ 49 h 97"/>
                <a:gd name="T8" fmla="*/ 4 w 110"/>
                <a:gd name="T9" fmla="*/ 23 h 97"/>
                <a:gd name="T10" fmla="*/ 0 w 110"/>
                <a:gd name="T11" fmla="*/ 8 h 97"/>
                <a:gd name="T12" fmla="*/ 11 w 110"/>
                <a:gd name="T13" fmla="*/ 0 h 97"/>
                <a:gd name="T14" fmla="*/ 55 w 110"/>
                <a:gd name="T15" fmla="*/ 6 h 97"/>
                <a:gd name="T16" fmla="*/ 45 w 110"/>
                <a:gd name="T17" fmla="*/ 34 h 97"/>
                <a:gd name="T18" fmla="*/ 45 w 110"/>
                <a:gd name="T19" fmla="*/ 34 h 97"/>
                <a:gd name="T20" fmla="*/ 45 w 110"/>
                <a:gd name="T21" fmla="*/ 34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0"/>
                <a:gd name="T34" fmla="*/ 0 h 97"/>
                <a:gd name="T35" fmla="*/ 110 w 110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0" h="97">
                  <a:moveTo>
                    <a:pt x="90" y="68"/>
                  </a:moveTo>
                  <a:lnTo>
                    <a:pt x="55" y="32"/>
                  </a:lnTo>
                  <a:lnTo>
                    <a:pt x="51" y="48"/>
                  </a:lnTo>
                  <a:lnTo>
                    <a:pt x="69" y="97"/>
                  </a:lnTo>
                  <a:lnTo>
                    <a:pt x="7" y="45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110" y="12"/>
                  </a:lnTo>
                  <a:lnTo>
                    <a:pt x="90" y="68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6" name="Freeform 47"/>
            <p:cNvSpPr>
              <a:spLocks/>
            </p:cNvSpPr>
            <p:nvPr/>
          </p:nvSpPr>
          <p:spPr bwMode="auto">
            <a:xfrm>
              <a:off x="1545" y="1722"/>
              <a:ext cx="51" cy="48"/>
            </a:xfrm>
            <a:custGeom>
              <a:avLst/>
              <a:gdLst>
                <a:gd name="T0" fmla="*/ 0 w 103"/>
                <a:gd name="T1" fmla="*/ 48 h 95"/>
                <a:gd name="T2" fmla="*/ 13 w 103"/>
                <a:gd name="T3" fmla="*/ 33 h 95"/>
                <a:gd name="T4" fmla="*/ 23 w 103"/>
                <a:gd name="T5" fmla="*/ 26 h 95"/>
                <a:gd name="T6" fmla="*/ 35 w 103"/>
                <a:gd name="T7" fmla="*/ 30 h 95"/>
                <a:gd name="T8" fmla="*/ 51 w 103"/>
                <a:gd name="T9" fmla="*/ 43 h 95"/>
                <a:gd name="T10" fmla="*/ 41 w 103"/>
                <a:gd name="T11" fmla="*/ 19 h 95"/>
                <a:gd name="T12" fmla="*/ 33 w 103"/>
                <a:gd name="T13" fmla="*/ 0 h 95"/>
                <a:gd name="T14" fmla="*/ 17 w 103"/>
                <a:gd name="T15" fmla="*/ 2 h 95"/>
                <a:gd name="T16" fmla="*/ 5 w 103"/>
                <a:gd name="T17" fmla="*/ 31 h 95"/>
                <a:gd name="T18" fmla="*/ 0 w 103"/>
                <a:gd name="T19" fmla="*/ 48 h 95"/>
                <a:gd name="T20" fmla="*/ 0 w 103"/>
                <a:gd name="T21" fmla="*/ 48 h 95"/>
                <a:gd name="T22" fmla="*/ 0 w 103"/>
                <a:gd name="T23" fmla="*/ 48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3"/>
                <a:gd name="T37" fmla="*/ 0 h 95"/>
                <a:gd name="T38" fmla="*/ 103 w 103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3" h="95">
                  <a:moveTo>
                    <a:pt x="0" y="95"/>
                  </a:moveTo>
                  <a:lnTo>
                    <a:pt x="26" y="65"/>
                  </a:lnTo>
                  <a:lnTo>
                    <a:pt x="46" y="51"/>
                  </a:lnTo>
                  <a:lnTo>
                    <a:pt x="71" y="59"/>
                  </a:lnTo>
                  <a:lnTo>
                    <a:pt x="103" y="86"/>
                  </a:lnTo>
                  <a:lnTo>
                    <a:pt x="82" y="37"/>
                  </a:lnTo>
                  <a:lnTo>
                    <a:pt x="67" y="0"/>
                  </a:lnTo>
                  <a:lnTo>
                    <a:pt x="35" y="3"/>
                  </a:lnTo>
                  <a:lnTo>
                    <a:pt x="11" y="62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7" name="Freeform 48"/>
            <p:cNvSpPr>
              <a:spLocks/>
            </p:cNvSpPr>
            <p:nvPr/>
          </p:nvSpPr>
          <p:spPr bwMode="auto">
            <a:xfrm>
              <a:off x="1399" y="1691"/>
              <a:ext cx="43" cy="131"/>
            </a:xfrm>
            <a:custGeom>
              <a:avLst/>
              <a:gdLst>
                <a:gd name="T0" fmla="*/ 43 w 86"/>
                <a:gd name="T1" fmla="*/ 21 h 263"/>
                <a:gd name="T2" fmla="*/ 42 w 86"/>
                <a:gd name="T3" fmla="*/ 49 h 263"/>
                <a:gd name="T4" fmla="*/ 18 w 86"/>
                <a:gd name="T5" fmla="*/ 49 h 263"/>
                <a:gd name="T6" fmla="*/ 24 w 86"/>
                <a:gd name="T7" fmla="*/ 72 h 263"/>
                <a:gd name="T8" fmla="*/ 24 w 86"/>
                <a:gd name="T9" fmla="*/ 96 h 263"/>
                <a:gd name="T10" fmla="*/ 27 w 86"/>
                <a:gd name="T11" fmla="*/ 115 h 263"/>
                <a:gd name="T12" fmla="*/ 36 w 86"/>
                <a:gd name="T13" fmla="*/ 131 h 263"/>
                <a:gd name="T14" fmla="*/ 8 w 86"/>
                <a:gd name="T15" fmla="*/ 94 h 263"/>
                <a:gd name="T16" fmla="*/ 0 w 86"/>
                <a:gd name="T17" fmla="*/ 35 h 263"/>
                <a:gd name="T18" fmla="*/ 18 w 86"/>
                <a:gd name="T19" fmla="*/ 0 h 263"/>
                <a:gd name="T20" fmla="*/ 40 w 86"/>
                <a:gd name="T21" fmla="*/ 0 h 263"/>
                <a:gd name="T22" fmla="*/ 43 w 86"/>
                <a:gd name="T23" fmla="*/ 21 h 263"/>
                <a:gd name="T24" fmla="*/ 43 w 86"/>
                <a:gd name="T25" fmla="*/ 21 h 263"/>
                <a:gd name="T26" fmla="*/ 43 w 86"/>
                <a:gd name="T27" fmla="*/ 21 h 2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"/>
                <a:gd name="T43" fmla="*/ 0 h 263"/>
                <a:gd name="T44" fmla="*/ 86 w 86"/>
                <a:gd name="T45" fmla="*/ 263 h 2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" h="263">
                  <a:moveTo>
                    <a:pt x="86" y="43"/>
                  </a:moveTo>
                  <a:lnTo>
                    <a:pt x="83" y="99"/>
                  </a:lnTo>
                  <a:lnTo>
                    <a:pt x="35" y="99"/>
                  </a:lnTo>
                  <a:lnTo>
                    <a:pt x="47" y="145"/>
                  </a:lnTo>
                  <a:lnTo>
                    <a:pt x="48" y="192"/>
                  </a:lnTo>
                  <a:lnTo>
                    <a:pt x="54" y="231"/>
                  </a:lnTo>
                  <a:lnTo>
                    <a:pt x="71" y="263"/>
                  </a:lnTo>
                  <a:lnTo>
                    <a:pt x="15" y="189"/>
                  </a:lnTo>
                  <a:lnTo>
                    <a:pt x="0" y="71"/>
                  </a:lnTo>
                  <a:lnTo>
                    <a:pt x="35" y="0"/>
                  </a:lnTo>
                  <a:lnTo>
                    <a:pt x="80" y="0"/>
                  </a:lnTo>
                  <a:lnTo>
                    <a:pt x="86" y="4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8" name="Freeform 49"/>
            <p:cNvSpPr>
              <a:spLocks/>
            </p:cNvSpPr>
            <p:nvPr/>
          </p:nvSpPr>
          <p:spPr bwMode="auto">
            <a:xfrm>
              <a:off x="1405" y="1685"/>
              <a:ext cx="275" cy="95"/>
            </a:xfrm>
            <a:custGeom>
              <a:avLst/>
              <a:gdLst>
                <a:gd name="T0" fmla="*/ 7 w 548"/>
                <a:gd name="T1" fmla="*/ 29 h 191"/>
                <a:gd name="T2" fmla="*/ 31 w 548"/>
                <a:gd name="T3" fmla="*/ 33 h 191"/>
                <a:gd name="T4" fmla="*/ 49 w 548"/>
                <a:gd name="T5" fmla="*/ 12 h 191"/>
                <a:gd name="T6" fmla="*/ 83 w 548"/>
                <a:gd name="T7" fmla="*/ 0 h 191"/>
                <a:gd name="T8" fmla="*/ 250 w 548"/>
                <a:gd name="T9" fmla="*/ 0 h 191"/>
                <a:gd name="T10" fmla="*/ 265 w 548"/>
                <a:gd name="T11" fmla="*/ 6 h 191"/>
                <a:gd name="T12" fmla="*/ 275 w 548"/>
                <a:gd name="T13" fmla="*/ 29 h 191"/>
                <a:gd name="T14" fmla="*/ 272 w 548"/>
                <a:gd name="T15" fmla="*/ 63 h 191"/>
                <a:gd name="T16" fmla="*/ 262 w 548"/>
                <a:gd name="T17" fmla="*/ 80 h 191"/>
                <a:gd name="T18" fmla="*/ 241 w 548"/>
                <a:gd name="T19" fmla="*/ 89 h 191"/>
                <a:gd name="T20" fmla="*/ 213 w 548"/>
                <a:gd name="T21" fmla="*/ 88 h 191"/>
                <a:gd name="T22" fmla="*/ 193 w 548"/>
                <a:gd name="T23" fmla="*/ 74 h 191"/>
                <a:gd name="T24" fmla="*/ 177 w 548"/>
                <a:gd name="T25" fmla="*/ 48 h 191"/>
                <a:gd name="T26" fmla="*/ 174 w 548"/>
                <a:gd name="T27" fmla="*/ 42 h 191"/>
                <a:gd name="T28" fmla="*/ 156 w 548"/>
                <a:gd name="T29" fmla="*/ 42 h 191"/>
                <a:gd name="T30" fmla="*/ 152 w 548"/>
                <a:gd name="T31" fmla="*/ 61 h 191"/>
                <a:gd name="T32" fmla="*/ 140 w 548"/>
                <a:gd name="T33" fmla="*/ 77 h 191"/>
                <a:gd name="T34" fmla="*/ 113 w 548"/>
                <a:gd name="T35" fmla="*/ 91 h 191"/>
                <a:gd name="T36" fmla="*/ 83 w 548"/>
                <a:gd name="T37" fmla="*/ 95 h 191"/>
                <a:gd name="T38" fmla="*/ 61 w 548"/>
                <a:gd name="T39" fmla="*/ 91 h 191"/>
                <a:gd name="T40" fmla="*/ 46 w 548"/>
                <a:gd name="T41" fmla="*/ 79 h 191"/>
                <a:gd name="T42" fmla="*/ 34 w 548"/>
                <a:gd name="T43" fmla="*/ 50 h 191"/>
                <a:gd name="T44" fmla="*/ 18 w 548"/>
                <a:gd name="T45" fmla="*/ 39 h 191"/>
                <a:gd name="T46" fmla="*/ 0 w 548"/>
                <a:gd name="T47" fmla="*/ 36 h 191"/>
                <a:gd name="T48" fmla="*/ 7 w 548"/>
                <a:gd name="T49" fmla="*/ 29 h 191"/>
                <a:gd name="T50" fmla="*/ 7 w 548"/>
                <a:gd name="T51" fmla="*/ 29 h 191"/>
                <a:gd name="T52" fmla="*/ 7 w 548"/>
                <a:gd name="T53" fmla="*/ 29 h 19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48"/>
                <a:gd name="T82" fmla="*/ 0 h 191"/>
                <a:gd name="T83" fmla="*/ 548 w 548"/>
                <a:gd name="T84" fmla="*/ 191 h 19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48" h="191">
                  <a:moveTo>
                    <a:pt x="14" y="58"/>
                  </a:moveTo>
                  <a:lnTo>
                    <a:pt x="62" y="66"/>
                  </a:lnTo>
                  <a:lnTo>
                    <a:pt x="97" y="25"/>
                  </a:lnTo>
                  <a:lnTo>
                    <a:pt x="166" y="0"/>
                  </a:lnTo>
                  <a:lnTo>
                    <a:pt x="498" y="0"/>
                  </a:lnTo>
                  <a:lnTo>
                    <a:pt x="528" y="13"/>
                  </a:lnTo>
                  <a:lnTo>
                    <a:pt x="548" y="58"/>
                  </a:lnTo>
                  <a:lnTo>
                    <a:pt x="542" y="126"/>
                  </a:lnTo>
                  <a:lnTo>
                    <a:pt x="522" y="161"/>
                  </a:lnTo>
                  <a:lnTo>
                    <a:pt x="480" y="179"/>
                  </a:lnTo>
                  <a:lnTo>
                    <a:pt x="424" y="176"/>
                  </a:lnTo>
                  <a:lnTo>
                    <a:pt x="385" y="149"/>
                  </a:lnTo>
                  <a:lnTo>
                    <a:pt x="353" y="96"/>
                  </a:lnTo>
                  <a:lnTo>
                    <a:pt x="347" y="84"/>
                  </a:lnTo>
                  <a:lnTo>
                    <a:pt x="311" y="84"/>
                  </a:lnTo>
                  <a:lnTo>
                    <a:pt x="302" y="123"/>
                  </a:lnTo>
                  <a:lnTo>
                    <a:pt x="279" y="155"/>
                  </a:lnTo>
                  <a:lnTo>
                    <a:pt x="226" y="182"/>
                  </a:lnTo>
                  <a:lnTo>
                    <a:pt x="166" y="191"/>
                  </a:lnTo>
                  <a:lnTo>
                    <a:pt x="121" y="182"/>
                  </a:lnTo>
                  <a:lnTo>
                    <a:pt x="91" y="158"/>
                  </a:lnTo>
                  <a:lnTo>
                    <a:pt x="68" y="100"/>
                  </a:lnTo>
                  <a:lnTo>
                    <a:pt x="36" y="78"/>
                  </a:lnTo>
                  <a:lnTo>
                    <a:pt x="0" y="72"/>
                  </a:lnTo>
                  <a:lnTo>
                    <a:pt x="14" y="58"/>
                  </a:lnTo>
                  <a:close/>
                </a:path>
              </a:pathLst>
            </a:custGeom>
            <a:solidFill>
              <a:srgbClr val="898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59" name="Freeform 50"/>
            <p:cNvSpPr>
              <a:spLocks/>
            </p:cNvSpPr>
            <p:nvPr/>
          </p:nvSpPr>
          <p:spPr bwMode="auto">
            <a:xfrm>
              <a:off x="1589" y="1695"/>
              <a:ext cx="81" cy="67"/>
            </a:xfrm>
            <a:custGeom>
              <a:avLst/>
              <a:gdLst>
                <a:gd name="T0" fmla="*/ 5 w 161"/>
                <a:gd name="T1" fmla="*/ 11 h 133"/>
                <a:gd name="T2" fmla="*/ 0 w 161"/>
                <a:gd name="T3" fmla="*/ 39 h 133"/>
                <a:gd name="T4" fmla="*/ 20 w 161"/>
                <a:gd name="T5" fmla="*/ 61 h 133"/>
                <a:gd name="T6" fmla="*/ 46 w 161"/>
                <a:gd name="T7" fmla="*/ 67 h 133"/>
                <a:gd name="T8" fmla="*/ 70 w 161"/>
                <a:gd name="T9" fmla="*/ 61 h 133"/>
                <a:gd name="T10" fmla="*/ 79 w 161"/>
                <a:gd name="T11" fmla="*/ 47 h 133"/>
                <a:gd name="T12" fmla="*/ 81 w 161"/>
                <a:gd name="T13" fmla="*/ 24 h 133"/>
                <a:gd name="T14" fmla="*/ 78 w 161"/>
                <a:gd name="T15" fmla="*/ 8 h 133"/>
                <a:gd name="T16" fmla="*/ 68 w 161"/>
                <a:gd name="T17" fmla="*/ 0 h 133"/>
                <a:gd name="T18" fmla="*/ 52 w 161"/>
                <a:gd name="T19" fmla="*/ 0 h 133"/>
                <a:gd name="T20" fmla="*/ 23 w 161"/>
                <a:gd name="T21" fmla="*/ 5 h 133"/>
                <a:gd name="T22" fmla="*/ 5 w 161"/>
                <a:gd name="T23" fmla="*/ 11 h 133"/>
                <a:gd name="T24" fmla="*/ 5 w 161"/>
                <a:gd name="T25" fmla="*/ 11 h 133"/>
                <a:gd name="T26" fmla="*/ 5 w 161"/>
                <a:gd name="T27" fmla="*/ 11 h 1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1"/>
                <a:gd name="T43" fmla="*/ 0 h 133"/>
                <a:gd name="T44" fmla="*/ 161 w 161"/>
                <a:gd name="T45" fmla="*/ 133 h 13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1" h="133">
                  <a:moveTo>
                    <a:pt x="9" y="22"/>
                  </a:moveTo>
                  <a:lnTo>
                    <a:pt x="0" y="78"/>
                  </a:lnTo>
                  <a:lnTo>
                    <a:pt x="39" y="121"/>
                  </a:lnTo>
                  <a:lnTo>
                    <a:pt x="92" y="133"/>
                  </a:lnTo>
                  <a:lnTo>
                    <a:pt x="139" y="121"/>
                  </a:lnTo>
                  <a:lnTo>
                    <a:pt x="158" y="94"/>
                  </a:lnTo>
                  <a:lnTo>
                    <a:pt x="161" y="47"/>
                  </a:lnTo>
                  <a:lnTo>
                    <a:pt x="155" y="16"/>
                  </a:lnTo>
                  <a:lnTo>
                    <a:pt x="136" y="0"/>
                  </a:lnTo>
                  <a:lnTo>
                    <a:pt x="104" y="0"/>
                  </a:lnTo>
                  <a:lnTo>
                    <a:pt x="45" y="10"/>
                  </a:lnTo>
                  <a:lnTo>
                    <a:pt x="9" y="22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0" name="Freeform 51"/>
            <p:cNvSpPr>
              <a:spLocks/>
            </p:cNvSpPr>
            <p:nvPr/>
          </p:nvSpPr>
          <p:spPr bwMode="auto">
            <a:xfrm>
              <a:off x="1452" y="1705"/>
              <a:ext cx="103" cy="71"/>
            </a:xfrm>
            <a:custGeom>
              <a:avLst/>
              <a:gdLst>
                <a:gd name="T0" fmla="*/ 16 w 207"/>
                <a:gd name="T1" fmla="*/ 0 h 141"/>
                <a:gd name="T2" fmla="*/ 0 w 207"/>
                <a:gd name="T3" fmla="*/ 31 h 141"/>
                <a:gd name="T4" fmla="*/ 7 w 207"/>
                <a:gd name="T5" fmla="*/ 59 h 141"/>
                <a:gd name="T6" fmla="*/ 31 w 207"/>
                <a:gd name="T7" fmla="*/ 71 h 141"/>
                <a:gd name="T8" fmla="*/ 53 w 207"/>
                <a:gd name="T9" fmla="*/ 71 h 141"/>
                <a:gd name="T10" fmla="*/ 78 w 207"/>
                <a:gd name="T11" fmla="*/ 63 h 141"/>
                <a:gd name="T12" fmla="*/ 95 w 207"/>
                <a:gd name="T13" fmla="*/ 53 h 141"/>
                <a:gd name="T14" fmla="*/ 102 w 207"/>
                <a:gd name="T15" fmla="*/ 40 h 141"/>
                <a:gd name="T16" fmla="*/ 103 w 207"/>
                <a:gd name="T17" fmla="*/ 19 h 141"/>
                <a:gd name="T18" fmla="*/ 80 w 207"/>
                <a:gd name="T19" fmla="*/ 0 h 141"/>
                <a:gd name="T20" fmla="*/ 16 w 207"/>
                <a:gd name="T21" fmla="*/ 0 h 141"/>
                <a:gd name="T22" fmla="*/ 16 w 207"/>
                <a:gd name="T23" fmla="*/ 0 h 141"/>
                <a:gd name="T24" fmla="*/ 16 w 207"/>
                <a:gd name="T25" fmla="*/ 0 h 1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7"/>
                <a:gd name="T40" fmla="*/ 0 h 141"/>
                <a:gd name="T41" fmla="*/ 207 w 207"/>
                <a:gd name="T42" fmla="*/ 141 h 14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7" h="141">
                  <a:moveTo>
                    <a:pt x="32" y="0"/>
                  </a:moveTo>
                  <a:lnTo>
                    <a:pt x="0" y="62"/>
                  </a:lnTo>
                  <a:lnTo>
                    <a:pt x="15" y="117"/>
                  </a:lnTo>
                  <a:lnTo>
                    <a:pt x="63" y="141"/>
                  </a:lnTo>
                  <a:lnTo>
                    <a:pt x="106" y="141"/>
                  </a:lnTo>
                  <a:lnTo>
                    <a:pt x="157" y="126"/>
                  </a:lnTo>
                  <a:lnTo>
                    <a:pt x="190" y="105"/>
                  </a:lnTo>
                  <a:lnTo>
                    <a:pt x="204" y="79"/>
                  </a:lnTo>
                  <a:lnTo>
                    <a:pt x="207" y="37"/>
                  </a:lnTo>
                  <a:lnTo>
                    <a:pt x="16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1" name="Freeform 52"/>
            <p:cNvSpPr>
              <a:spLocks/>
            </p:cNvSpPr>
            <p:nvPr/>
          </p:nvSpPr>
          <p:spPr bwMode="auto">
            <a:xfrm>
              <a:off x="1596" y="1741"/>
              <a:ext cx="51" cy="18"/>
            </a:xfrm>
            <a:custGeom>
              <a:avLst/>
              <a:gdLst>
                <a:gd name="T0" fmla="*/ 0 w 101"/>
                <a:gd name="T1" fmla="*/ 0 h 37"/>
                <a:gd name="T2" fmla="*/ 15 w 101"/>
                <a:gd name="T3" fmla="*/ 17 h 37"/>
                <a:gd name="T4" fmla="*/ 39 w 101"/>
                <a:gd name="T5" fmla="*/ 18 h 37"/>
                <a:gd name="T6" fmla="*/ 51 w 101"/>
                <a:gd name="T7" fmla="*/ 7 h 37"/>
                <a:gd name="T8" fmla="*/ 33 w 101"/>
                <a:gd name="T9" fmla="*/ 4 h 37"/>
                <a:gd name="T10" fmla="*/ 12 w 101"/>
                <a:gd name="T11" fmla="*/ 4 h 37"/>
                <a:gd name="T12" fmla="*/ 0 w 101"/>
                <a:gd name="T13" fmla="*/ 0 h 37"/>
                <a:gd name="T14" fmla="*/ 0 w 101"/>
                <a:gd name="T15" fmla="*/ 0 h 37"/>
                <a:gd name="T16" fmla="*/ 0 w 101"/>
                <a:gd name="T17" fmla="*/ 0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7"/>
                <a:gd name="T29" fmla="*/ 101 w 101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7">
                  <a:moveTo>
                    <a:pt x="0" y="0"/>
                  </a:moveTo>
                  <a:lnTo>
                    <a:pt x="30" y="34"/>
                  </a:lnTo>
                  <a:lnTo>
                    <a:pt x="77" y="37"/>
                  </a:lnTo>
                  <a:lnTo>
                    <a:pt x="101" y="14"/>
                  </a:lnTo>
                  <a:lnTo>
                    <a:pt x="65" y="8"/>
                  </a:lnTo>
                  <a:lnTo>
                    <a:pt x="2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2" name="Freeform 53"/>
            <p:cNvSpPr>
              <a:spLocks/>
            </p:cNvSpPr>
            <p:nvPr/>
          </p:nvSpPr>
          <p:spPr bwMode="auto">
            <a:xfrm>
              <a:off x="1462" y="1731"/>
              <a:ext cx="51" cy="42"/>
            </a:xfrm>
            <a:custGeom>
              <a:avLst/>
              <a:gdLst>
                <a:gd name="T0" fmla="*/ 9 w 101"/>
                <a:gd name="T1" fmla="*/ 0 h 83"/>
                <a:gd name="T2" fmla="*/ 20 w 101"/>
                <a:gd name="T3" fmla="*/ 22 h 83"/>
                <a:gd name="T4" fmla="*/ 31 w 101"/>
                <a:gd name="T5" fmla="*/ 28 h 83"/>
                <a:gd name="T6" fmla="*/ 30 w 101"/>
                <a:gd name="T7" fmla="*/ 37 h 83"/>
                <a:gd name="T8" fmla="*/ 51 w 101"/>
                <a:gd name="T9" fmla="*/ 37 h 83"/>
                <a:gd name="T10" fmla="*/ 28 w 101"/>
                <a:gd name="T11" fmla="*/ 42 h 83"/>
                <a:gd name="T12" fmla="*/ 10 w 101"/>
                <a:gd name="T13" fmla="*/ 37 h 83"/>
                <a:gd name="T14" fmla="*/ 3 w 101"/>
                <a:gd name="T15" fmla="*/ 25 h 83"/>
                <a:gd name="T16" fmla="*/ 0 w 101"/>
                <a:gd name="T17" fmla="*/ 7 h 83"/>
                <a:gd name="T18" fmla="*/ 9 w 101"/>
                <a:gd name="T19" fmla="*/ 0 h 83"/>
                <a:gd name="T20" fmla="*/ 9 w 101"/>
                <a:gd name="T21" fmla="*/ 0 h 83"/>
                <a:gd name="T22" fmla="*/ 9 w 101"/>
                <a:gd name="T23" fmla="*/ 0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"/>
                <a:gd name="T37" fmla="*/ 0 h 83"/>
                <a:gd name="T38" fmla="*/ 101 w 101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" h="83">
                  <a:moveTo>
                    <a:pt x="17" y="0"/>
                  </a:moveTo>
                  <a:lnTo>
                    <a:pt x="39" y="44"/>
                  </a:lnTo>
                  <a:lnTo>
                    <a:pt x="62" y="56"/>
                  </a:lnTo>
                  <a:lnTo>
                    <a:pt x="59" y="74"/>
                  </a:lnTo>
                  <a:lnTo>
                    <a:pt x="101" y="74"/>
                  </a:lnTo>
                  <a:lnTo>
                    <a:pt x="56" y="83"/>
                  </a:lnTo>
                  <a:lnTo>
                    <a:pt x="20" y="74"/>
                  </a:lnTo>
                  <a:lnTo>
                    <a:pt x="5" y="50"/>
                  </a:lnTo>
                  <a:lnTo>
                    <a:pt x="0" y="1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3" name="Freeform 54"/>
            <p:cNvSpPr>
              <a:spLocks/>
            </p:cNvSpPr>
            <p:nvPr/>
          </p:nvSpPr>
          <p:spPr bwMode="auto">
            <a:xfrm>
              <a:off x="1593" y="1760"/>
              <a:ext cx="79" cy="47"/>
            </a:xfrm>
            <a:custGeom>
              <a:avLst/>
              <a:gdLst>
                <a:gd name="T0" fmla="*/ 0 w 157"/>
                <a:gd name="T1" fmla="*/ 26 h 92"/>
                <a:gd name="T2" fmla="*/ 24 w 157"/>
                <a:gd name="T3" fmla="*/ 47 h 92"/>
                <a:gd name="T4" fmla="*/ 39 w 157"/>
                <a:gd name="T5" fmla="*/ 42 h 92"/>
                <a:gd name="T6" fmla="*/ 31 w 157"/>
                <a:gd name="T7" fmla="*/ 21 h 92"/>
                <a:gd name="T8" fmla="*/ 57 w 157"/>
                <a:gd name="T9" fmla="*/ 26 h 92"/>
                <a:gd name="T10" fmla="*/ 76 w 157"/>
                <a:gd name="T11" fmla="*/ 9 h 92"/>
                <a:gd name="T12" fmla="*/ 79 w 157"/>
                <a:gd name="T13" fmla="*/ 0 h 92"/>
                <a:gd name="T14" fmla="*/ 58 w 157"/>
                <a:gd name="T15" fmla="*/ 14 h 92"/>
                <a:gd name="T16" fmla="*/ 34 w 157"/>
                <a:gd name="T17" fmla="*/ 14 h 92"/>
                <a:gd name="T18" fmla="*/ 15 w 157"/>
                <a:gd name="T19" fmla="*/ 6 h 92"/>
                <a:gd name="T20" fmla="*/ 10 w 157"/>
                <a:gd name="T21" fmla="*/ 18 h 92"/>
                <a:gd name="T22" fmla="*/ 2 w 157"/>
                <a:gd name="T23" fmla="*/ 18 h 92"/>
                <a:gd name="T24" fmla="*/ 0 w 157"/>
                <a:gd name="T25" fmla="*/ 26 h 92"/>
                <a:gd name="T26" fmla="*/ 0 w 157"/>
                <a:gd name="T27" fmla="*/ 26 h 92"/>
                <a:gd name="T28" fmla="*/ 0 w 157"/>
                <a:gd name="T29" fmla="*/ 26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7"/>
                <a:gd name="T46" fmla="*/ 0 h 92"/>
                <a:gd name="T47" fmla="*/ 157 w 157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7" h="92">
                  <a:moveTo>
                    <a:pt x="0" y="50"/>
                  </a:moveTo>
                  <a:lnTo>
                    <a:pt x="48" y="92"/>
                  </a:lnTo>
                  <a:lnTo>
                    <a:pt x="77" y="83"/>
                  </a:lnTo>
                  <a:lnTo>
                    <a:pt x="62" y="42"/>
                  </a:lnTo>
                  <a:lnTo>
                    <a:pt x="113" y="50"/>
                  </a:lnTo>
                  <a:lnTo>
                    <a:pt x="152" y="18"/>
                  </a:lnTo>
                  <a:lnTo>
                    <a:pt x="157" y="0"/>
                  </a:lnTo>
                  <a:lnTo>
                    <a:pt x="116" y="27"/>
                  </a:lnTo>
                  <a:lnTo>
                    <a:pt x="68" y="27"/>
                  </a:lnTo>
                  <a:lnTo>
                    <a:pt x="30" y="12"/>
                  </a:lnTo>
                  <a:lnTo>
                    <a:pt x="20" y="36"/>
                  </a:lnTo>
                  <a:lnTo>
                    <a:pt x="3" y="36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4" name="Freeform 55"/>
            <p:cNvSpPr>
              <a:spLocks/>
            </p:cNvSpPr>
            <p:nvPr/>
          </p:nvSpPr>
          <p:spPr bwMode="auto">
            <a:xfrm>
              <a:off x="1439" y="1741"/>
              <a:ext cx="102" cy="67"/>
            </a:xfrm>
            <a:custGeom>
              <a:avLst/>
              <a:gdLst>
                <a:gd name="T0" fmla="*/ 0 w 204"/>
                <a:gd name="T1" fmla="*/ 0 h 135"/>
                <a:gd name="T2" fmla="*/ 8 w 204"/>
                <a:gd name="T3" fmla="*/ 36 h 135"/>
                <a:gd name="T4" fmla="*/ 28 w 204"/>
                <a:gd name="T5" fmla="*/ 61 h 135"/>
                <a:gd name="T6" fmla="*/ 46 w 204"/>
                <a:gd name="T7" fmla="*/ 67 h 135"/>
                <a:gd name="T8" fmla="*/ 79 w 204"/>
                <a:gd name="T9" fmla="*/ 51 h 135"/>
                <a:gd name="T10" fmla="*/ 98 w 204"/>
                <a:gd name="T11" fmla="*/ 38 h 135"/>
                <a:gd name="T12" fmla="*/ 102 w 204"/>
                <a:gd name="T13" fmla="*/ 27 h 135"/>
                <a:gd name="T14" fmla="*/ 73 w 204"/>
                <a:gd name="T15" fmla="*/ 39 h 135"/>
                <a:gd name="T16" fmla="*/ 40 w 204"/>
                <a:gd name="T17" fmla="*/ 39 h 135"/>
                <a:gd name="T18" fmla="*/ 23 w 204"/>
                <a:gd name="T19" fmla="*/ 35 h 135"/>
                <a:gd name="T20" fmla="*/ 12 w 204"/>
                <a:gd name="T21" fmla="*/ 21 h 135"/>
                <a:gd name="T22" fmla="*/ 8 w 204"/>
                <a:gd name="T23" fmla="*/ 0 h 135"/>
                <a:gd name="T24" fmla="*/ 0 w 204"/>
                <a:gd name="T25" fmla="*/ 0 h 135"/>
                <a:gd name="T26" fmla="*/ 0 w 204"/>
                <a:gd name="T27" fmla="*/ 0 h 135"/>
                <a:gd name="T28" fmla="*/ 0 w 204"/>
                <a:gd name="T29" fmla="*/ 0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4"/>
                <a:gd name="T46" fmla="*/ 0 h 135"/>
                <a:gd name="T47" fmla="*/ 204 w 204"/>
                <a:gd name="T48" fmla="*/ 135 h 1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4" h="135">
                  <a:moveTo>
                    <a:pt x="0" y="0"/>
                  </a:moveTo>
                  <a:lnTo>
                    <a:pt x="16" y="73"/>
                  </a:lnTo>
                  <a:lnTo>
                    <a:pt x="56" y="123"/>
                  </a:lnTo>
                  <a:lnTo>
                    <a:pt x="92" y="135"/>
                  </a:lnTo>
                  <a:lnTo>
                    <a:pt x="158" y="102"/>
                  </a:lnTo>
                  <a:lnTo>
                    <a:pt x="195" y="76"/>
                  </a:lnTo>
                  <a:lnTo>
                    <a:pt x="204" y="55"/>
                  </a:lnTo>
                  <a:lnTo>
                    <a:pt x="145" y="79"/>
                  </a:lnTo>
                  <a:lnTo>
                    <a:pt x="80" y="79"/>
                  </a:lnTo>
                  <a:lnTo>
                    <a:pt x="45" y="70"/>
                  </a:lnTo>
                  <a:lnTo>
                    <a:pt x="23" y="43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5" name="Freeform 56"/>
            <p:cNvSpPr>
              <a:spLocks/>
            </p:cNvSpPr>
            <p:nvPr/>
          </p:nvSpPr>
          <p:spPr bwMode="auto">
            <a:xfrm>
              <a:off x="1404" y="1827"/>
              <a:ext cx="246" cy="232"/>
            </a:xfrm>
            <a:custGeom>
              <a:avLst/>
              <a:gdLst>
                <a:gd name="T0" fmla="*/ 0 w 492"/>
                <a:gd name="T1" fmla="*/ 19 h 465"/>
                <a:gd name="T2" fmla="*/ 12 w 492"/>
                <a:gd name="T3" fmla="*/ 58 h 465"/>
                <a:gd name="T4" fmla="*/ 20 w 492"/>
                <a:gd name="T5" fmla="*/ 69 h 465"/>
                <a:gd name="T6" fmla="*/ 25 w 492"/>
                <a:gd name="T7" fmla="*/ 90 h 465"/>
                <a:gd name="T8" fmla="*/ 54 w 492"/>
                <a:gd name="T9" fmla="*/ 116 h 465"/>
                <a:gd name="T10" fmla="*/ 92 w 492"/>
                <a:gd name="T11" fmla="*/ 141 h 465"/>
                <a:gd name="T12" fmla="*/ 116 w 492"/>
                <a:gd name="T13" fmla="*/ 147 h 465"/>
                <a:gd name="T14" fmla="*/ 109 w 492"/>
                <a:gd name="T15" fmla="*/ 158 h 465"/>
                <a:gd name="T16" fmla="*/ 133 w 492"/>
                <a:gd name="T17" fmla="*/ 166 h 465"/>
                <a:gd name="T18" fmla="*/ 133 w 492"/>
                <a:gd name="T19" fmla="*/ 184 h 465"/>
                <a:gd name="T20" fmla="*/ 151 w 492"/>
                <a:gd name="T21" fmla="*/ 178 h 465"/>
                <a:gd name="T22" fmla="*/ 143 w 492"/>
                <a:gd name="T23" fmla="*/ 207 h 465"/>
                <a:gd name="T24" fmla="*/ 135 w 492"/>
                <a:gd name="T25" fmla="*/ 228 h 465"/>
                <a:gd name="T26" fmla="*/ 141 w 492"/>
                <a:gd name="T27" fmla="*/ 232 h 465"/>
                <a:gd name="T28" fmla="*/ 175 w 492"/>
                <a:gd name="T29" fmla="*/ 206 h 465"/>
                <a:gd name="T30" fmla="*/ 203 w 492"/>
                <a:gd name="T31" fmla="*/ 159 h 465"/>
                <a:gd name="T32" fmla="*/ 216 w 492"/>
                <a:gd name="T33" fmla="*/ 125 h 465"/>
                <a:gd name="T34" fmla="*/ 230 w 492"/>
                <a:gd name="T35" fmla="*/ 156 h 465"/>
                <a:gd name="T36" fmla="*/ 230 w 492"/>
                <a:gd name="T37" fmla="*/ 193 h 465"/>
                <a:gd name="T38" fmla="*/ 245 w 492"/>
                <a:gd name="T39" fmla="*/ 141 h 465"/>
                <a:gd name="T40" fmla="*/ 246 w 492"/>
                <a:gd name="T41" fmla="*/ 69 h 465"/>
                <a:gd name="T42" fmla="*/ 177 w 492"/>
                <a:gd name="T43" fmla="*/ 98 h 465"/>
                <a:gd name="T44" fmla="*/ 82 w 492"/>
                <a:gd name="T45" fmla="*/ 73 h 465"/>
                <a:gd name="T46" fmla="*/ 0 w 492"/>
                <a:gd name="T47" fmla="*/ 0 h 465"/>
                <a:gd name="T48" fmla="*/ 0 w 492"/>
                <a:gd name="T49" fmla="*/ 19 h 465"/>
                <a:gd name="T50" fmla="*/ 0 w 492"/>
                <a:gd name="T51" fmla="*/ 19 h 465"/>
                <a:gd name="T52" fmla="*/ 0 w 492"/>
                <a:gd name="T53" fmla="*/ 19 h 46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92"/>
                <a:gd name="T82" fmla="*/ 0 h 465"/>
                <a:gd name="T83" fmla="*/ 492 w 492"/>
                <a:gd name="T84" fmla="*/ 465 h 46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92" h="465">
                  <a:moveTo>
                    <a:pt x="0" y="39"/>
                  </a:moveTo>
                  <a:lnTo>
                    <a:pt x="23" y="117"/>
                  </a:lnTo>
                  <a:lnTo>
                    <a:pt x="39" y="138"/>
                  </a:lnTo>
                  <a:lnTo>
                    <a:pt x="50" y="180"/>
                  </a:lnTo>
                  <a:lnTo>
                    <a:pt x="107" y="233"/>
                  </a:lnTo>
                  <a:lnTo>
                    <a:pt x="184" y="282"/>
                  </a:lnTo>
                  <a:lnTo>
                    <a:pt x="231" y="295"/>
                  </a:lnTo>
                  <a:lnTo>
                    <a:pt x="217" y="316"/>
                  </a:lnTo>
                  <a:lnTo>
                    <a:pt x="266" y="333"/>
                  </a:lnTo>
                  <a:lnTo>
                    <a:pt x="266" y="369"/>
                  </a:lnTo>
                  <a:lnTo>
                    <a:pt x="302" y="357"/>
                  </a:lnTo>
                  <a:lnTo>
                    <a:pt x="285" y="415"/>
                  </a:lnTo>
                  <a:lnTo>
                    <a:pt x="269" y="456"/>
                  </a:lnTo>
                  <a:lnTo>
                    <a:pt x="282" y="465"/>
                  </a:lnTo>
                  <a:lnTo>
                    <a:pt x="349" y="412"/>
                  </a:lnTo>
                  <a:lnTo>
                    <a:pt x="406" y="319"/>
                  </a:lnTo>
                  <a:lnTo>
                    <a:pt x="432" y="251"/>
                  </a:lnTo>
                  <a:lnTo>
                    <a:pt x="459" y="313"/>
                  </a:lnTo>
                  <a:lnTo>
                    <a:pt x="459" y="386"/>
                  </a:lnTo>
                  <a:lnTo>
                    <a:pt x="489" y="282"/>
                  </a:lnTo>
                  <a:lnTo>
                    <a:pt x="492" y="138"/>
                  </a:lnTo>
                  <a:lnTo>
                    <a:pt x="353" y="197"/>
                  </a:lnTo>
                  <a:lnTo>
                    <a:pt x="163" y="147"/>
                  </a:lnTo>
                  <a:lnTo>
                    <a:pt x="0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6" name="Freeform 57"/>
            <p:cNvSpPr>
              <a:spLocks/>
            </p:cNvSpPr>
            <p:nvPr/>
          </p:nvSpPr>
          <p:spPr bwMode="auto">
            <a:xfrm>
              <a:off x="1346" y="1395"/>
              <a:ext cx="374" cy="289"/>
            </a:xfrm>
            <a:custGeom>
              <a:avLst/>
              <a:gdLst>
                <a:gd name="T0" fmla="*/ 0 w 747"/>
                <a:gd name="T1" fmla="*/ 220 h 578"/>
                <a:gd name="T2" fmla="*/ 7 w 747"/>
                <a:gd name="T3" fmla="*/ 235 h 578"/>
                <a:gd name="T4" fmla="*/ 5 w 747"/>
                <a:gd name="T5" fmla="*/ 253 h 578"/>
                <a:gd name="T6" fmla="*/ 8 w 747"/>
                <a:gd name="T7" fmla="*/ 267 h 578"/>
                <a:gd name="T8" fmla="*/ 4 w 747"/>
                <a:gd name="T9" fmla="*/ 288 h 578"/>
                <a:gd name="T10" fmla="*/ 20 w 747"/>
                <a:gd name="T11" fmla="*/ 288 h 578"/>
                <a:gd name="T12" fmla="*/ 97 w 747"/>
                <a:gd name="T13" fmla="*/ 289 h 578"/>
                <a:gd name="T14" fmla="*/ 156 w 747"/>
                <a:gd name="T15" fmla="*/ 285 h 578"/>
                <a:gd name="T16" fmla="*/ 225 w 747"/>
                <a:gd name="T17" fmla="*/ 274 h 578"/>
                <a:gd name="T18" fmla="*/ 280 w 747"/>
                <a:gd name="T19" fmla="*/ 260 h 578"/>
                <a:gd name="T20" fmla="*/ 346 w 747"/>
                <a:gd name="T21" fmla="*/ 235 h 578"/>
                <a:gd name="T22" fmla="*/ 374 w 747"/>
                <a:gd name="T23" fmla="*/ 224 h 578"/>
                <a:gd name="T24" fmla="*/ 356 w 747"/>
                <a:gd name="T25" fmla="*/ 196 h 578"/>
                <a:gd name="T26" fmla="*/ 353 w 747"/>
                <a:gd name="T27" fmla="*/ 186 h 578"/>
                <a:gd name="T28" fmla="*/ 347 w 747"/>
                <a:gd name="T29" fmla="*/ 149 h 578"/>
                <a:gd name="T30" fmla="*/ 338 w 747"/>
                <a:gd name="T31" fmla="*/ 117 h 578"/>
                <a:gd name="T32" fmla="*/ 319 w 747"/>
                <a:gd name="T33" fmla="*/ 79 h 578"/>
                <a:gd name="T34" fmla="*/ 295 w 747"/>
                <a:gd name="T35" fmla="*/ 48 h 578"/>
                <a:gd name="T36" fmla="*/ 261 w 747"/>
                <a:gd name="T37" fmla="*/ 22 h 578"/>
                <a:gd name="T38" fmla="*/ 229 w 747"/>
                <a:gd name="T39" fmla="*/ 8 h 578"/>
                <a:gd name="T40" fmla="*/ 194 w 747"/>
                <a:gd name="T41" fmla="*/ 0 h 578"/>
                <a:gd name="T42" fmla="*/ 153 w 747"/>
                <a:gd name="T43" fmla="*/ 2 h 578"/>
                <a:gd name="T44" fmla="*/ 115 w 747"/>
                <a:gd name="T45" fmla="*/ 8 h 578"/>
                <a:gd name="T46" fmla="*/ 97 w 747"/>
                <a:gd name="T47" fmla="*/ 7 h 578"/>
                <a:gd name="T48" fmla="*/ 86 w 747"/>
                <a:gd name="T49" fmla="*/ 8 h 578"/>
                <a:gd name="T50" fmla="*/ 78 w 747"/>
                <a:gd name="T51" fmla="*/ 11 h 578"/>
                <a:gd name="T52" fmla="*/ 74 w 747"/>
                <a:gd name="T53" fmla="*/ 21 h 578"/>
                <a:gd name="T54" fmla="*/ 74 w 747"/>
                <a:gd name="T55" fmla="*/ 25 h 578"/>
                <a:gd name="T56" fmla="*/ 55 w 747"/>
                <a:gd name="T57" fmla="*/ 38 h 578"/>
                <a:gd name="T58" fmla="*/ 32 w 747"/>
                <a:gd name="T59" fmla="*/ 65 h 578"/>
                <a:gd name="T60" fmla="*/ 14 w 747"/>
                <a:gd name="T61" fmla="*/ 96 h 578"/>
                <a:gd name="T62" fmla="*/ 3 w 747"/>
                <a:gd name="T63" fmla="*/ 127 h 578"/>
                <a:gd name="T64" fmla="*/ 0 w 747"/>
                <a:gd name="T65" fmla="*/ 158 h 578"/>
                <a:gd name="T66" fmla="*/ 1 w 747"/>
                <a:gd name="T67" fmla="*/ 190 h 578"/>
                <a:gd name="T68" fmla="*/ 1 w 747"/>
                <a:gd name="T69" fmla="*/ 209 h 578"/>
                <a:gd name="T70" fmla="*/ 0 w 747"/>
                <a:gd name="T71" fmla="*/ 220 h 578"/>
                <a:gd name="T72" fmla="*/ 0 w 747"/>
                <a:gd name="T73" fmla="*/ 220 h 578"/>
                <a:gd name="T74" fmla="*/ 0 w 747"/>
                <a:gd name="T75" fmla="*/ 220 h 5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7"/>
                <a:gd name="T115" fmla="*/ 0 h 578"/>
                <a:gd name="T116" fmla="*/ 747 w 747"/>
                <a:gd name="T117" fmla="*/ 578 h 5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7" h="578">
                  <a:moveTo>
                    <a:pt x="0" y="439"/>
                  </a:moveTo>
                  <a:lnTo>
                    <a:pt x="13" y="470"/>
                  </a:lnTo>
                  <a:lnTo>
                    <a:pt x="9" y="505"/>
                  </a:lnTo>
                  <a:lnTo>
                    <a:pt x="16" y="534"/>
                  </a:lnTo>
                  <a:lnTo>
                    <a:pt x="7" y="576"/>
                  </a:lnTo>
                  <a:lnTo>
                    <a:pt x="40" y="575"/>
                  </a:lnTo>
                  <a:lnTo>
                    <a:pt x="193" y="578"/>
                  </a:lnTo>
                  <a:lnTo>
                    <a:pt x="312" y="569"/>
                  </a:lnTo>
                  <a:lnTo>
                    <a:pt x="450" y="548"/>
                  </a:lnTo>
                  <a:lnTo>
                    <a:pt x="560" y="519"/>
                  </a:lnTo>
                  <a:lnTo>
                    <a:pt x="691" y="470"/>
                  </a:lnTo>
                  <a:lnTo>
                    <a:pt x="747" y="448"/>
                  </a:lnTo>
                  <a:lnTo>
                    <a:pt x="712" y="392"/>
                  </a:lnTo>
                  <a:lnTo>
                    <a:pt x="705" y="371"/>
                  </a:lnTo>
                  <a:lnTo>
                    <a:pt x="693" y="298"/>
                  </a:lnTo>
                  <a:lnTo>
                    <a:pt x="675" y="234"/>
                  </a:lnTo>
                  <a:lnTo>
                    <a:pt x="638" y="157"/>
                  </a:lnTo>
                  <a:lnTo>
                    <a:pt x="590" y="95"/>
                  </a:lnTo>
                  <a:lnTo>
                    <a:pt x="522" y="44"/>
                  </a:lnTo>
                  <a:lnTo>
                    <a:pt x="457" y="15"/>
                  </a:lnTo>
                  <a:lnTo>
                    <a:pt x="388" y="0"/>
                  </a:lnTo>
                  <a:lnTo>
                    <a:pt x="305" y="3"/>
                  </a:lnTo>
                  <a:lnTo>
                    <a:pt x="229" y="16"/>
                  </a:lnTo>
                  <a:lnTo>
                    <a:pt x="194" y="13"/>
                  </a:lnTo>
                  <a:lnTo>
                    <a:pt x="172" y="15"/>
                  </a:lnTo>
                  <a:lnTo>
                    <a:pt x="155" y="21"/>
                  </a:lnTo>
                  <a:lnTo>
                    <a:pt x="148" y="42"/>
                  </a:lnTo>
                  <a:lnTo>
                    <a:pt x="148" y="50"/>
                  </a:lnTo>
                  <a:lnTo>
                    <a:pt x="110" y="75"/>
                  </a:lnTo>
                  <a:lnTo>
                    <a:pt x="63" y="130"/>
                  </a:lnTo>
                  <a:lnTo>
                    <a:pt x="27" y="192"/>
                  </a:lnTo>
                  <a:lnTo>
                    <a:pt x="6" y="254"/>
                  </a:lnTo>
                  <a:lnTo>
                    <a:pt x="0" y="315"/>
                  </a:lnTo>
                  <a:lnTo>
                    <a:pt x="1" y="380"/>
                  </a:lnTo>
                  <a:lnTo>
                    <a:pt x="1" y="418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7" name="Freeform 58"/>
            <p:cNvSpPr>
              <a:spLocks/>
            </p:cNvSpPr>
            <p:nvPr/>
          </p:nvSpPr>
          <p:spPr bwMode="auto">
            <a:xfrm>
              <a:off x="1424" y="1416"/>
              <a:ext cx="91" cy="89"/>
            </a:xfrm>
            <a:custGeom>
              <a:avLst/>
              <a:gdLst>
                <a:gd name="T0" fmla="*/ 0 w 181"/>
                <a:gd name="T1" fmla="*/ 7 h 177"/>
                <a:gd name="T2" fmla="*/ 36 w 181"/>
                <a:gd name="T3" fmla="*/ 16 h 177"/>
                <a:gd name="T4" fmla="*/ 64 w 181"/>
                <a:gd name="T5" fmla="*/ 32 h 177"/>
                <a:gd name="T6" fmla="*/ 79 w 181"/>
                <a:gd name="T7" fmla="*/ 56 h 177"/>
                <a:gd name="T8" fmla="*/ 66 w 181"/>
                <a:gd name="T9" fmla="*/ 78 h 177"/>
                <a:gd name="T10" fmla="*/ 60 w 181"/>
                <a:gd name="T11" fmla="*/ 89 h 177"/>
                <a:gd name="T12" fmla="*/ 86 w 181"/>
                <a:gd name="T13" fmla="*/ 65 h 177"/>
                <a:gd name="T14" fmla="*/ 91 w 181"/>
                <a:gd name="T15" fmla="*/ 62 h 177"/>
                <a:gd name="T16" fmla="*/ 76 w 181"/>
                <a:gd name="T17" fmla="*/ 32 h 177"/>
                <a:gd name="T18" fmla="*/ 53 w 181"/>
                <a:gd name="T19" fmla="*/ 13 h 177"/>
                <a:gd name="T20" fmla="*/ 28 w 181"/>
                <a:gd name="T21" fmla="*/ 4 h 177"/>
                <a:gd name="T22" fmla="*/ 8 w 181"/>
                <a:gd name="T23" fmla="*/ 0 h 177"/>
                <a:gd name="T24" fmla="*/ 0 w 181"/>
                <a:gd name="T25" fmla="*/ 7 h 177"/>
                <a:gd name="T26" fmla="*/ 0 w 181"/>
                <a:gd name="T27" fmla="*/ 7 h 177"/>
                <a:gd name="T28" fmla="*/ 0 w 181"/>
                <a:gd name="T29" fmla="*/ 7 h 1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1"/>
                <a:gd name="T46" fmla="*/ 0 h 177"/>
                <a:gd name="T47" fmla="*/ 181 w 181"/>
                <a:gd name="T48" fmla="*/ 177 h 17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1" h="177">
                  <a:moveTo>
                    <a:pt x="0" y="14"/>
                  </a:moveTo>
                  <a:lnTo>
                    <a:pt x="72" y="32"/>
                  </a:lnTo>
                  <a:lnTo>
                    <a:pt x="128" y="64"/>
                  </a:lnTo>
                  <a:lnTo>
                    <a:pt x="158" y="112"/>
                  </a:lnTo>
                  <a:lnTo>
                    <a:pt x="131" y="155"/>
                  </a:lnTo>
                  <a:lnTo>
                    <a:pt x="120" y="177"/>
                  </a:lnTo>
                  <a:lnTo>
                    <a:pt x="172" y="130"/>
                  </a:lnTo>
                  <a:lnTo>
                    <a:pt x="181" y="123"/>
                  </a:lnTo>
                  <a:lnTo>
                    <a:pt x="152" y="64"/>
                  </a:lnTo>
                  <a:lnTo>
                    <a:pt x="105" y="26"/>
                  </a:lnTo>
                  <a:lnTo>
                    <a:pt x="56" y="8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8" name="Freeform 59"/>
            <p:cNvSpPr>
              <a:spLocks/>
            </p:cNvSpPr>
            <p:nvPr/>
          </p:nvSpPr>
          <p:spPr bwMode="auto">
            <a:xfrm>
              <a:off x="1365" y="1542"/>
              <a:ext cx="157" cy="140"/>
            </a:xfrm>
            <a:custGeom>
              <a:avLst/>
              <a:gdLst>
                <a:gd name="T0" fmla="*/ 116 w 314"/>
                <a:gd name="T1" fmla="*/ 43 h 280"/>
                <a:gd name="T2" fmla="*/ 106 w 314"/>
                <a:gd name="T3" fmla="*/ 49 h 280"/>
                <a:gd name="T4" fmla="*/ 96 w 314"/>
                <a:gd name="T5" fmla="*/ 17 h 280"/>
                <a:gd name="T6" fmla="*/ 92 w 314"/>
                <a:gd name="T7" fmla="*/ 0 h 280"/>
                <a:gd name="T8" fmla="*/ 75 w 314"/>
                <a:gd name="T9" fmla="*/ 34 h 280"/>
                <a:gd name="T10" fmla="*/ 79 w 314"/>
                <a:gd name="T11" fmla="*/ 49 h 280"/>
                <a:gd name="T12" fmla="*/ 67 w 314"/>
                <a:gd name="T13" fmla="*/ 43 h 280"/>
                <a:gd name="T14" fmla="*/ 70 w 314"/>
                <a:gd name="T15" fmla="*/ 77 h 280"/>
                <a:gd name="T16" fmla="*/ 56 w 314"/>
                <a:gd name="T17" fmla="*/ 78 h 280"/>
                <a:gd name="T18" fmla="*/ 65 w 314"/>
                <a:gd name="T19" fmla="*/ 108 h 280"/>
                <a:gd name="T20" fmla="*/ 48 w 314"/>
                <a:gd name="T21" fmla="*/ 113 h 280"/>
                <a:gd name="T22" fmla="*/ 29 w 314"/>
                <a:gd name="T23" fmla="*/ 113 h 280"/>
                <a:gd name="T24" fmla="*/ 16 w 314"/>
                <a:gd name="T25" fmla="*/ 105 h 280"/>
                <a:gd name="T26" fmla="*/ 12 w 314"/>
                <a:gd name="T27" fmla="*/ 88 h 280"/>
                <a:gd name="T28" fmla="*/ 10 w 314"/>
                <a:gd name="T29" fmla="*/ 77 h 280"/>
                <a:gd name="T30" fmla="*/ 1 w 314"/>
                <a:gd name="T31" fmla="*/ 88 h 280"/>
                <a:gd name="T32" fmla="*/ 4 w 314"/>
                <a:gd name="T33" fmla="*/ 108 h 280"/>
                <a:gd name="T34" fmla="*/ 14 w 314"/>
                <a:gd name="T35" fmla="*/ 122 h 280"/>
                <a:gd name="T36" fmla="*/ 0 w 314"/>
                <a:gd name="T37" fmla="*/ 140 h 280"/>
                <a:gd name="T38" fmla="*/ 52 w 314"/>
                <a:gd name="T39" fmla="*/ 124 h 280"/>
                <a:gd name="T40" fmla="*/ 80 w 314"/>
                <a:gd name="T41" fmla="*/ 115 h 280"/>
                <a:gd name="T42" fmla="*/ 108 w 314"/>
                <a:gd name="T43" fmla="*/ 103 h 280"/>
                <a:gd name="T44" fmla="*/ 157 w 314"/>
                <a:gd name="T45" fmla="*/ 92 h 280"/>
                <a:gd name="T46" fmla="*/ 141 w 314"/>
                <a:gd name="T47" fmla="*/ 54 h 280"/>
                <a:gd name="T48" fmla="*/ 116 w 314"/>
                <a:gd name="T49" fmla="*/ 43 h 280"/>
                <a:gd name="T50" fmla="*/ 116 w 314"/>
                <a:gd name="T51" fmla="*/ 43 h 280"/>
                <a:gd name="T52" fmla="*/ 116 w 314"/>
                <a:gd name="T53" fmla="*/ 43 h 2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14"/>
                <a:gd name="T82" fmla="*/ 0 h 280"/>
                <a:gd name="T83" fmla="*/ 314 w 314"/>
                <a:gd name="T84" fmla="*/ 280 h 28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14" h="280">
                  <a:moveTo>
                    <a:pt x="232" y="85"/>
                  </a:moveTo>
                  <a:lnTo>
                    <a:pt x="211" y="98"/>
                  </a:lnTo>
                  <a:lnTo>
                    <a:pt x="192" y="33"/>
                  </a:lnTo>
                  <a:lnTo>
                    <a:pt x="183" y="0"/>
                  </a:lnTo>
                  <a:lnTo>
                    <a:pt x="149" y="67"/>
                  </a:lnTo>
                  <a:lnTo>
                    <a:pt x="158" y="98"/>
                  </a:lnTo>
                  <a:lnTo>
                    <a:pt x="134" y="85"/>
                  </a:lnTo>
                  <a:lnTo>
                    <a:pt x="139" y="154"/>
                  </a:lnTo>
                  <a:lnTo>
                    <a:pt x="112" y="156"/>
                  </a:lnTo>
                  <a:lnTo>
                    <a:pt x="130" y="216"/>
                  </a:lnTo>
                  <a:lnTo>
                    <a:pt x="95" y="225"/>
                  </a:lnTo>
                  <a:lnTo>
                    <a:pt x="57" y="225"/>
                  </a:lnTo>
                  <a:lnTo>
                    <a:pt x="32" y="210"/>
                  </a:lnTo>
                  <a:lnTo>
                    <a:pt x="24" y="175"/>
                  </a:lnTo>
                  <a:lnTo>
                    <a:pt x="20" y="154"/>
                  </a:lnTo>
                  <a:lnTo>
                    <a:pt x="1" y="175"/>
                  </a:lnTo>
                  <a:lnTo>
                    <a:pt x="7" y="216"/>
                  </a:lnTo>
                  <a:lnTo>
                    <a:pt x="27" y="244"/>
                  </a:lnTo>
                  <a:lnTo>
                    <a:pt x="0" y="280"/>
                  </a:lnTo>
                  <a:lnTo>
                    <a:pt x="103" y="247"/>
                  </a:lnTo>
                  <a:lnTo>
                    <a:pt x="160" y="230"/>
                  </a:lnTo>
                  <a:lnTo>
                    <a:pt x="216" y="206"/>
                  </a:lnTo>
                  <a:lnTo>
                    <a:pt x="314" y="183"/>
                  </a:lnTo>
                  <a:lnTo>
                    <a:pt x="282" y="107"/>
                  </a:lnTo>
                  <a:lnTo>
                    <a:pt x="232" y="85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69" name="Freeform 60"/>
            <p:cNvSpPr>
              <a:spLocks/>
            </p:cNvSpPr>
            <p:nvPr/>
          </p:nvSpPr>
          <p:spPr bwMode="auto">
            <a:xfrm>
              <a:off x="1353" y="1479"/>
              <a:ext cx="34" cy="109"/>
            </a:xfrm>
            <a:custGeom>
              <a:avLst/>
              <a:gdLst>
                <a:gd name="T0" fmla="*/ 24 w 68"/>
                <a:gd name="T1" fmla="*/ 16 h 218"/>
                <a:gd name="T2" fmla="*/ 10 w 68"/>
                <a:gd name="T3" fmla="*/ 39 h 218"/>
                <a:gd name="T4" fmla="*/ 4 w 68"/>
                <a:gd name="T5" fmla="*/ 79 h 218"/>
                <a:gd name="T6" fmla="*/ 5 w 68"/>
                <a:gd name="T7" fmla="*/ 99 h 218"/>
                <a:gd name="T8" fmla="*/ 0 w 68"/>
                <a:gd name="T9" fmla="*/ 109 h 218"/>
                <a:gd name="T10" fmla="*/ 28 w 68"/>
                <a:gd name="T11" fmla="*/ 106 h 218"/>
                <a:gd name="T12" fmla="*/ 24 w 68"/>
                <a:gd name="T13" fmla="*/ 68 h 218"/>
                <a:gd name="T14" fmla="*/ 34 w 68"/>
                <a:gd name="T15" fmla="*/ 24 h 218"/>
                <a:gd name="T16" fmla="*/ 30 w 68"/>
                <a:gd name="T17" fmla="*/ 17 h 218"/>
                <a:gd name="T18" fmla="*/ 33 w 68"/>
                <a:gd name="T19" fmla="*/ 0 h 218"/>
                <a:gd name="T20" fmla="*/ 24 w 68"/>
                <a:gd name="T21" fmla="*/ 16 h 218"/>
                <a:gd name="T22" fmla="*/ 24 w 68"/>
                <a:gd name="T23" fmla="*/ 16 h 218"/>
                <a:gd name="T24" fmla="*/ 24 w 68"/>
                <a:gd name="T25" fmla="*/ 16 h 2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218"/>
                <a:gd name="T41" fmla="*/ 68 w 68"/>
                <a:gd name="T42" fmla="*/ 218 h 2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218">
                  <a:moveTo>
                    <a:pt x="47" y="32"/>
                  </a:moveTo>
                  <a:lnTo>
                    <a:pt x="19" y="78"/>
                  </a:lnTo>
                  <a:lnTo>
                    <a:pt x="7" y="157"/>
                  </a:lnTo>
                  <a:lnTo>
                    <a:pt x="9" y="198"/>
                  </a:lnTo>
                  <a:lnTo>
                    <a:pt x="0" y="218"/>
                  </a:lnTo>
                  <a:lnTo>
                    <a:pt x="56" y="212"/>
                  </a:lnTo>
                  <a:lnTo>
                    <a:pt x="48" y="136"/>
                  </a:lnTo>
                  <a:lnTo>
                    <a:pt x="68" y="48"/>
                  </a:lnTo>
                  <a:lnTo>
                    <a:pt x="60" y="33"/>
                  </a:lnTo>
                  <a:lnTo>
                    <a:pt x="65" y="0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0" name="Freeform 61"/>
            <p:cNvSpPr>
              <a:spLocks/>
            </p:cNvSpPr>
            <p:nvPr/>
          </p:nvSpPr>
          <p:spPr bwMode="auto">
            <a:xfrm>
              <a:off x="1477" y="1493"/>
              <a:ext cx="131" cy="130"/>
            </a:xfrm>
            <a:custGeom>
              <a:avLst/>
              <a:gdLst>
                <a:gd name="T0" fmla="*/ 131 w 262"/>
                <a:gd name="T1" fmla="*/ 65 h 260"/>
                <a:gd name="T2" fmla="*/ 130 w 262"/>
                <a:gd name="T3" fmla="*/ 58 h 260"/>
                <a:gd name="T4" fmla="*/ 129 w 262"/>
                <a:gd name="T5" fmla="*/ 50 h 260"/>
                <a:gd name="T6" fmla="*/ 127 w 262"/>
                <a:gd name="T7" fmla="*/ 43 h 260"/>
                <a:gd name="T8" fmla="*/ 124 w 262"/>
                <a:gd name="T9" fmla="*/ 36 h 260"/>
                <a:gd name="T10" fmla="*/ 121 w 262"/>
                <a:gd name="T11" fmla="*/ 30 h 260"/>
                <a:gd name="T12" fmla="*/ 116 w 262"/>
                <a:gd name="T13" fmla="*/ 24 h 260"/>
                <a:gd name="T14" fmla="*/ 111 w 262"/>
                <a:gd name="T15" fmla="*/ 19 h 260"/>
                <a:gd name="T16" fmla="*/ 105 w 262"/>
                <a:gd name="T17" fmla="*/ 14 h 260"/>
                <a:gd name="T18" fmla="*/ 99 w 262"/>
                <a:gd name="T19" fmla="*/ 9 h 260"/>
                <a:gd name="T20" fmla="*/ 93 w 262"/>
                <a:gd name="T21" fmla="*/ 6 h 260"/>
                <a:gd name="T22" fmla="*/ 86 w 262"/>
                <a:gd name="T23" fmla="*/ 4 h 260"/>
                <a:gd name="T24" fmla="*/ 79 w 262"/>
                <a:gd name="T25" fmla="*/ 1 h 260"/>
                <a:gd name="T26" fmla="*/ 72 w 262"/>
                <a:gd name="T27" fmla="*/ 0 h 260"/>
                <a:gd name="T28" fmla="*/ 65 w 262"/>
                <a:gd name="T29" fmla="*/ 0 h 260"/>
                <a:gd name="T30" fmla="*/ 57 w 262"/>
                <a:gd name="T31" fmla="*/ 0 h 260"/>
                <a:gd name="T32" fmla="*/ 50 w 262"/>
                <a:gd name="T33" fmla="*/ 2 h 260"/>
                <a:gd name="T34" fmla="*/ 43 w 262"/>
                <a:gd name="T35" fmla="*/ 5 h 260"/>
                <a:gd name="T36" fmla="*/ 36 w 262"/>
                <a:gd name="T37" fmla="*/ 7 h 260"/>
                <a:gd name="T38" fmla="*/ 30 w 262"/>
                <a:gd name="T39" fmla="*/ 11 h 260"/>
                <a:gd name="T40" fmla="*/ 24 w 262"/>
                <a:gd name="T41" fmla="*/ 15 h 260"/>
                <a:gd name="T42" fmla="*/ 19 w 262"/>
                <a:gd name="T43" fmla="*/ 20 h 260"/>
                <a:gd name="T44" fmla="*/ 13 w 262"/>
                <a:gd name="T45" fmla="*/ 26 h 260"/>
                <a:gd name="T46" fmla="*/ 10 w 262"/>
                <a:gd name="T47" fmla="*/ 32 h 260"/>
                <a:gd name="T48" fmla="*/ 6 w 262"/>
                <a:gd name="T49" fmla="*/ 39 h 260"/>
                <a:gd name="T50" fmla="*/ 3 w 262"/>
                <a:gd name="T51" fmla="*/ 45 h 260"/>
                <a:gd name="T52" fmla="*/ 1 w 262"/>
                <a:gd name="T53" fmla="*/ 54 h 260"/>
                <a:gd name="T54" fmla="*/ 0 w 262"/>
                <a:gd name="T55" fmla="*/ 61 h 260"/>
                <a:gd name="T56" fmla="*/ 0 w 262"/>
                <a:gd name="T57" fmla="*/ 67 h 260"/>
                <a:gd name="T58" fmla="*/ 1 w 262"/>
                <a:gd name="T59" fmla="*/ 76 h 260"/>
                <a:gd name="T60" fmla="*/ 3 w 262"/>
                <a:gd name="T61" fmla="*/ 82 h 260"/>
                <a:gd name="T62" fmla="*/ 6 w 262"/>
                <a:gd name="T63" fmla="*/ 89 h 260"/>
                <a:gd name="T64" fmla="*/ 9 w 262"/>
                <a:gd name="T65" fmla="*/ 96 h 260"/>
                <a:gd name="T66" fmla="*/ 13 w 262"/>
                <a:gd name="T67" fmla="*/ 102 h 260"/>
                <a:gd name="T68" fmla="*/ 17 w 262"/>
                <a:gd name="T69" fmla="*/ 108 h 260"/>
                <a:gd name="T70" fmla="*/ 22 w 262"/>
                <a:gd name="T71" fmla="*/ 114 h 260"/>
                <a:gd name="T72" fmla="*/ 28 w 262"/>
                <a:gd name="T73" fmla="*/ 118 h 260"/>
                <a:gd name="T74" fmla="*/ 34 w 262"/>
                <a:gd name="T75" fmla="*/ 123 h 260"/>
                <a:gd name="T76" fmla="*/ 41 w 262"/>
                <a:gd name="T77" fmla="*/ 126 h 260"/>
                <a:gd name="T78" fmla="*/ 47 w 262"/>
                <a:gd name="T79" fmla="*/ 128 h 260"/>
                <a:gd name="T80" fmla="*/ 55 w 262"/>
                <a:gd name="T81" fmla="*/ 129 h 260"/>
                <a:gd name="T82" fmla="*/ 62 w 262"/>
                <a:gd name="T83" fmla="*/ 130 h 260"/>
                <a:gd name="T84" fmla="*/ 69 w 262"/>
                <a:gd name="T85" fmla="*/ 130 h 260"/>
                <a:gd name="T86" fmla="*/ 77 w 262"/>
                <a:gd name="T87" fmla="*/ 129 h 260"/>
                <a:gd name="T88" fmla="*/ 84 w 262"/>
                <a:gd name="T89" fmla="*/ 128 h 260"/>
                <a:gd name="T90" fmla="*/ 92 w 262"/>
                <a:gd name="T91" fmla="*/ 126 h 260"/>
                <a:gd name="T92" fmla="*/ 98 w 262"/>
                <a:gd name="T93" fmla="*/ 121 h 260"/>
                <a:gd name="T94" fmla="*/ 104 w 262"/>
                <a:gd name="T95" fmla="*/ 117 h 260"/>
                <a:gd name="T96" fmla="*/ 110 w 262"/>
                <a:gd name="T97" fmla="*/ 113 h 260"/>
                <a:gd name="T98" fmla="*/ 114 w 262"/>
                <a:gd name="T99" fmla="*/ 108 h 260"/>
                <a:gd name="T100" fmla="*/ 119 w 262"/>
                <a:gd name="T101" fmla="*/ 101 h 260"/>
                <a:gd name="T102" fmla="*/ 123 w 262"/>
                <a:gd name="T103" fmla="*/ 95 h 260"/>
                <a:gd name="T104" fmla="*/ 127 w 262"/>
                <a:gd name="T105" fmla="*/ 89 h 260"/>
                <a:gd name="T106" fmla="*/ 129 w 262"/>
                <a:gd name="T107" fmla="*/ 82 h 260"/>
                <a:gd name="T108" fmla="*/ 130 w 262"/>
                <a:gd name="T109" fmla="*/ 75 h 260"/>
                <a:gd name="T110" fmla="*/ 131 w 262"/>
                <a:gd name="T111" fmla="*/ 67 h 260"/>
                <a:gd name="T112" fmla="*/ 131 w 262"/>
                <a:gd name="T113" fmla="*/ 65 h 260"/>
                <a:gd name="T114" fmla="*/ 131 w 262"/>
                <a:gd name="T115" fmla="*/ 65 h 260"/>
                <a:gd name="T116" fmla="*/ 131 w 262"/>
                <a:gd name="T117" fmla="*/ 65 h 26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2"/>
                <a:gd name="T178" fmla="*/ 0 h 260"/>
                <a:gd name="T179" fmla="*/ 262 w 262"/>
                <a:gd name="T180" fmla="*/ 260 h 26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2" h="260">
                  <a:moveTo>
                    <a:pt x="262" y="130"/>
                  </a:moveTo>
                  <a:lnTo>
                    <a:pt x="260" y="116"/>
                  </a:lnTo>
                  <a:lnTo>
                    <a:pt x="257" y="99"/>
                  </a:lnTo>
                  <a:lnTo>
                    <a:pt x="254" y="86"/>
                  </a:lnTo>
                  <a:lnTo>
                    <a:pt x="247" y="72"/>
                  </a:lnTo>
                  <a:lnTo>
                    <a:pt x="241" y="59"/>
                  </a:lnTo>
                  <a:lnTo>
                    <a:pt x="231" y="48"/>
                  </a:lnTo>
                  <a:lnTo>
                    <a:pt x="222" y="37"/>
                  </a:lnTo>
                  <a:lnTo>
                    <a:pt x="210" y="27"/>
                  </a:lnTo>
                  <a:lnTo>
                    <a:pt x="198" y="18"/>
                  </a:lnTo>
                  <a:lnTo>
                    <a:pt x="186" y="12"/>
                  </a:lnTo>
                  <a:lnTo>
                    <a:pt x="171" y="7"/>
                  </a:lnTo>
                  <a:lnTo>
                    <a:pt x="157" y="1"/>
                  </a:lnTo>
                  <a:lnTo>
                    <a:pt x="144" y="0"/>
                  </a:lnTo>
                  <a:lnTo>
                    <a:pt x="129" y="0"/>
                  </a:lnTo>
                  <a:lnTo>
                    <a:pt x="114" y="0"/>
                  </a:lnTo>
                  <a:lnTo>
                    <a:pt x="99" y="3"/>
                  </a:lnTo>
                  <a:lnTo>
                    <a:pt x="85" y="9"/>
                  </a:lnTo>
                  <a:lnTo>
                    <a:pt x="71" y="13"/>
                  </a:lnTo>
                  <a:lnTo>
                    <a:pt x="59" y="21"/>
                  </a:lnTo>
                  <a:lnTo>
                    <a:pt x="47" y="30"/>
                  </a:lnTo>
                  <a:lnTo>
                    <a:pt x="37" y="40"/>
                  </a:lnTo>
                  <a:lnTo>
                    <a:pt x="26" y="51"/>
                  </a:lnTo>
                  <a:lnTo>
                    <a:pt x="19" y="63"/>
                  </a:lnTo>
                  <a:lnTo>
                    <a:pt x="12" y="78"/>
                  </a:lnTo>
                  <a:lnTo>
                    <a:pt x="6" y="90"/>
                  </a:lnTo>
                  <a:lnTo>
                    <a:pt x="2" y="107"/>
                  </a:lnTo>
                  <a:lnTo>
                    <a:pt x="0" y="121"/>
                  </a:lnTo>
                  <a:lnTo>
                    <a:pt x="0" y="134"/>
                  </a:lnTo>
                  <a:lnTo>
                    <a:pt x="2" y="151"/>
                  </a:lnTo>
                  <a:lnTo>
                    <a:pt x="5" y="163"/>
                  </a:lnTo>
                  <a:lnTo>
                    <a:pt x="11" y="178"/>
                  </a:lnTo>
                  <a:lnTo>
                    <a:pt x="17" y="192"/>
                  </a:lnTo>
                  <a:lnTo>
                    <a:pt x="25" y="204"/>
                  </a:lnTo>
                  <a:lnTo>
                    <a:pt x="34" y="216"/>
                  </a:lnTo>
                  <a:lnTo>
                    <a:pt x="44" y="227"/>
                  </a:lnTo>
                  <a:lnTo>
                    <a:pt x="56" y="236"/>
                  </a:lnTo>
                  <a:lnTo>
                    <a:pt x="68" y="245"/>
                  </a:lnTo>
                  <a:lnTo>
                    <a:pt x="82" y="251"/>
                  </a:lnTo>
                  <a:lnTo>
                    <a:pt x="94" y="255"/>
                  </a:lnTo>
                  <a:lnTo>
                    <a:pt x="109" y="258"/>
                  </a:lnTo>
                  <a:lnTo>
                    <a:pt x="124" y="260"/>
                  </a:lnTo>
                  <a:lnTo>
                    <a:pt x="138" y="260"/>
                  </a:lnTo>
                  <a:lnTo>
                    <a:pt x="154" y="258"/>
                  </a:lnTo>
                  <a:lnTo>
                    <a:pt x="168" y="255"/>
                  </a:lnTo>
                  <a:lnTo>
                    <a:pt x="183" y="251"/>
                  </a:lnTo>
                  <a:lnTo>
                    <a:pt x="195" y="242"/>
                  </a:lnTo>
                  <a:lnTo>
                    <a:pt x="207" y="234"/>
                  </a:lnTo>
                  <a:lnTo>
                    <a:pt x="219" y="225"/>
                  </a:lnTo>
                  <a:lnTo>
                    <a:pt x="228" y="216"/>
                  </a:lnTo>
                  <a:lnTo>
                    <a:pt x="237" y="202"/>
                  </a:lnTo>
                  <a:lnTo>
                    <a:pt x="245" y="190"/>
                  </a:lnTo>
                  <a:lnTo>
                    <a:pt x="253" y="178"/>
                  </a:lnTo>
                  <a:lnTo>
                    <a:pt x="257" y="163"/>
                  </a:lnTo>
                  <a:lnTo>
                    <a:pt x="260" y="149"/>
                  </a:lnTo>
                  <a:lnTo>
                    <a:pt x="262" y="134"/>
                  </a:lnTo>
                  <a:lnTo>
                    <a:pt x="262" y="130"/>
                  </a:lnTo>
                  <a:close/>
                </a:path>
              </a:pathLst>
            </a:custGeom>
            <a:solidFill>
              <a:srgbClr val="FFF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1" name="Freeform 62"/>
            <p:cNvSpPr>
              <a:spLocks/>
            </p:cNvSpPr>
            <p:nvPr/>
          </p:nvSpPr>
          <p:spPr bwMode="auto">
            <a:xfrm>
              <a:off x="1549" y="1756"/>
              <a:ext cx="41" cy="26"/>
            </a:xfrm>
            <a:custGeom>
              <a:avLst/>
              <a:gdLst>
                <a:gd name="T0" fmla="*/ 22 w 83"/>
                <a:gd name="T1" fmla="*/ 0 h 53"/>
                <a:gd name="T2" fmla="*/ 9 w 83"/>
                <a:gd name="T3" fmla="*/ 13 h 53"/>
                <a:gd name="T4" fmla="*/ 0 w 83"/>
                <a:gd name="T5" fmla="*/ 13 h 53"/>
                <a:gd name="T6" fmla="*/ 1 w 83"/>
                <a:gd name="T7" fmla="*/ 18 h 53"/>
                <a:gd name="T8" fmla="*/ 11 w 83"/>
                <a:gd name="T9" fmla="*/ 19 h 53"/>
                <a:gd name="T10" fmla="*/ 23 w 83"/>
                <a:gd name="T11" fmla="*/ 26 h 53"/>
                <a:gd name="T12" fmla="*/ 34 w 83"/>
                <a:gd name="T13" fmla="*/ 25 h 53"/>
                <a:gd name="T14" fmla="*/ 41 w 83"/>
                <a:gd name="T15" fmla="*/ 15 h 53"/>
                <a:gd name="T16" fmla="*/ 32 w 83"/>
                <a:gd name="T17" fmla="*/ 1 h 53"/>
                <a:gd name="T18" fmla="*/ 22 w 83"/>
                <a:gd name="T19" fmla="*/ 0 h 53"/>
                <a:gd name="T20" fmla="*/ 22 w 83"/>
                <a:gd name="T21" fmla="*/ 0 h 53"/>
                <a:gd name="T22" fmla="*/ 22 w 83"/>
                <a:gd name="T23" fmla="*/ 0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3"/>
                <a:gd name="T37" fmla="*/ 0 h 53"/>
                <a:gd name="T38" fmla="*/ 83 w 83"/>
                <a:gd name="T39" fmla="*/ 53 h 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3" h="53">
                  <a:moveTo>
                    <a:pt x="44" y="0"/>
                  </a:moveTo>
                  <a:lnTo>
                    <a:pt x="19" y="27"/>
                  </a:lnTo>
                  <a:lnTo>
                    <a:pt x="0" y="27"/>
                  </a:lnTo>
                  <a:lnTo>
                    <a:pt x="3" y="36"/>
                  </a:lnTo>
                  <a:lnTo>
                    <a:pt x="23" y="39"/>
                  </a:lnTo>
                  <a:lnTo>
                    <a:pt x="47" y="53"/>
                  </a:lnTo>
                  <a:lnTo>
                    <a:pt x="69" y="50"/>
                  </a:lnTo>
                  <a:lnTo>
                    <a:pt x="83" y="30"/>
                  </a:lnTo>
                  <a:lnTo>
                    <a:pt x="65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2" name="Freeform 63"/>
            <p:cNvSpPr>
              <a:spLocks/>
            </p:cNvSpPr>
            <p:nvPr/>
          </p:nvSpPr>
          <p:spPr bwMode="auto">
            <a:xfrm>
              <a:off x="1432" y="1770"/>
              <a:ext cx="41" cy="70"/>
            </a:xfrm>
            <a:custGeom>
              <a:avLst/>
              <a:gdLst>
                <a:gd name="T0" fmla="*/ 0 w 83"/>
                <a:gd name="T1" fmla="*/ 0 h 141"/>
                <a:gd name="T2" fmla="*/ 6 w 83"/>
                <a:gd name="T3" fmla="*/ 33 h 141"/>
                <a:gd name="T4" fmla="*/ 26 w 83"/>
                <a:gd name="T5" fmla="*/ 60 h 141"/>
                <a:gd name="T6" fmla="*/ 40 w 83"/>
                <a:gd name="T7" fmla="*/ 70 h 141"/>
                <a:gd name="T8" fmla="*/ 41 w 83"/>
                <a:gd name="T9" fmla="*/ 50 h 141"/>
                <a:gd name="T10" fmla="*/ 22 w 83"/>
                <a:gd name="T11" fmla="*/ 35 h 141"/>
                <a:gd name="T12" fmla="*/ 11 w 83"/>
                <a:gd name="T13" fmla="*/ 21 h 141"/>
                <a:gd name="T14" fmla="*/ 0 w 83"/>
                <a:gd name="T15" fmla="*/ 0 h 141"/>
                <a:gd name="T16" fmla="*/ 0 w 83"/>
                <a:gd name="T17" fmla="*/ 0 h 141"/>
                <a:gd name="T18" fmla="*/ 0 w 83"/>
                <a:gd name="T19" fmla="*/ 0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"/>
                <a:gd name="T31" fmla="*/ 0 h 141"/>
                <a:gd name="T32" fmla="*/ 83 w 83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" h="141">
                  <a:moveTo>
                    <a:pt x="0" y="0"/>
                  </a:moveTo>
                  <a:lnTo>
                    <a:pt x="12" y="67"/>
                  </a:lnTo>
                  <a:lnTo>
                    <a:pt x="53" y="120"/>
                  </a:lnTo>
                  <a:lnTo>
                    <a:pt x="80" y="141"/>
                  </a:lnTo>
                  <a:lnTo>
                    <a:pt x="83" y="100"/>
                  </a:lnTo>
                  <a:lnTo>
                    <a:pt x="44" y="70"/>
                  </a:lnTo>
                  <a:lnTo>
                    <a:pt x="22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3" name="Freeform 64"/>
            <p:cNvSpPr>
              <a:spLocks/>
            </p:cNvSpPr>
            <p:nvPr/>
          </p:nvSpPr>
          <p:spPr bwMode="auto">
            <a:xfrm>
              <a:off x="1630" y="1785"/>
              <a:ext cx="37" cy="53"/>
            </a:xfrm>
            <a:custGeom>
              <a:avLst/>
              <a:gdLst>
                <a:gd name="T0" fmla="*/ 37 w 74"/>
                <a:gd name="T1" fmla="*/ 0 h 106"/>
                <a:gd name="T2" fmla="*/ 27 w 74"/>
                <a:gd name="T3" fmla="*/ 13 h 106"/>
                <a:gd name="T4" fmla="*/ 15 w 74"/>
                <a:gd name="T5" fmla="*/ 17 h 106"/>
                <a:gd name="T6" fmla="*/ 12 w 74"/>
                <a:gd name="T7" fmla="*/ 31 h 106"/>
                <a:gd name="T8" fmla="*/ 0 w 74"/>
                <a:gd name="T9" fmla="*/ 37 h 106"/>
                <a:gd name="T10" fmla="*/ 11 w 74"/>
                <a:gd name="T11" fmla="*/ 53 h 106"/>
                <a:gd name="T12" fmla="*/ 27 w 74"/>
                <a:gd name="T13" fmla="*/ 42 h 106"/>
                <a:gd name="T14" fmla="*/ 36 w 74"/>
                <a:gd name="T15" fmla="*/ 20 h 106"/>
                <a:gd name="T16" fmla="*/ 37 w 74"/>
                <a:gd name="T17" fmla="*/ 0 h 106"/>
                <a:gd name="T18" fmla="*/ 37 w 74"/>
                <a:gd name="T19" fmla="*/ 0 h 106"/>
                <a:gd name="T20" fmla="*/ 37 w 74"/>
                <a:gd name="T21" fmla="*/ 0 h 1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"/>
                <a:gd name="T34" fmla="*/ 0 h 106"/>
                <a:gd name="T35" fmla="*/ 74 w 74"/>
                <a:gd name="T36" fmla="*/ 106 h 1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" h="106">
                  <a:moveTo>
                    <a:pt x="74" y="0"/>
                  </a:moveTo>
                  <a:lnTo>
                    <a:pt x="54" y="26"/>
                  </a:lnTo>
                  <a:lnTo>
                    <a:pt x="30" y="34"/>
                  </a:lnTo>
                  <a:lnTo>
                    <a:pt x="24" y="62"/>
                  </a:lnTo>
                  <a:lnTo>
                    <a:pt x="0" y="74"/>
                  </a:lnTo>
                  <a:lnTo>
                    <a:pt x="21" y="106"/>
                  </a:lnTo>
                  <a:lnTo>
                    <a:pt x="54" y="84"/>
                  </a:lnTo>
                  <a:lnTo>
                    <a:pt x="71" y="4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4" name="Freeform 65"/>
            <p:cNvSpPr>
              <a:spLocks/>
            </p:cNvSpPr>
            <p:nvPr/>
          </p:nvSpPr>
          <p:spPr bwMode="auto">
            <a:xfrm>
              <a:off x="1510" y="1801"/>
              <a:ext cx="25" cy="21"/>
            </a:xfrm>
            <a:custGeom>
              <a:avLst/>
              <a:gdLst>
                <a:gd name="T0" fmla="*/ 15 w 52"/>
                <a:gd name="T1" fmla="*/ 0 h 40"/>
                <a:gd name="T2" fmla="*/ 6 w 52"/>
                <a:gd name="T3" fmla="*/ 10 h 40"/>
                <a:gd name="T4" fmla="*/ 0 w 52"/>
                <a:gd name="T5" fmla="*/ 21 h 40"/>
                <a:gd name="T6" fmla="*/ 15 w 52"/>
                <a:gd name="T7" fmla="*/ 12 h 40"/>
                <a:gd name="T8" fmla="*/ 25 w 52"/>
                <a:gd name="T9" fmla="*/ 8 h 40"/>
                <a:gd name="T10" fmla="*/ 15 w 52"/>
                <a:gd name="T11" fmla="*/ 0 h 40"/>
                <a:gd name="T12" fmla="*/ 15 w 52"/>
                <a:gd name="T13" fmla="*/ 0 h 40"/>
                <a:gd name="T14" fmla="*/ 15 w 52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40"/>
                <a:gd name="T26" fmla="*/ 52 w 52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40">
                  <a:moveTo>
                    <a:pt x="31" y="0"/>
                  </a:moveTo>
                  <a:lnTo>
                    <a:pt x="12" y="19"/>
                  </a:lnTo>
                  <a:lnTo>
                    <a:pt x="0" y="40"/>
                  </a:lnTo>
                  <a:lnTo>
                    <a:pt x="31" y="22"/>
                  </a:lnTo>
                  <a:lnTo>
                    <a:pt x="52" y="1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5" name="Freeform 66"/>
            <p:cNvSpPr>
              <a:spLocks/>
            </p:cNvSpPr>
            <p:nvPr/>
          </p:nvSpPr>
          <p:spPr bwMode="auto">
            <a:xfrm>
              <a:off x="1604" y="1801"/>
              <a:ext cx="20" cy="13"/>
            </a:xfrm>
            <a:custGeom>
              <a:avLst/>
              <a:gdLst>
                <a:gd name="T0" fmla="*/ 0 w 41"/>
                <a:gd name="T1" fmla="*/ 0 h 25"/>
                <a:gd name="T2" fmla="*/ 0 w 41"/>
                <a:gd name="T3" fmla="*/ 7 h 25"/>
                <a:gd name="T4" fmla="*/ 20 w 41"/>
                <a:gd name="T5" fmla="*/ 13 h 25"/>
                <a:gd name="T6" fmla="*/ 8 w 41"/>
                <a:gd name="T7" fmla="*/ 2 h 25"/>
                <a:gd name="T8" fmla="*/ 0 w 41"/>
                <a:gd name="T9" fmla="*/ 0 h 25"/>
                <a:gd name="T10" fmla="*/ 0 w 41"/>
                <a:gd name="T11" fmla="*/ 0 h 25"/>
                <a:gd name="T12" fmla="*/ 0 w 41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5"/>
                <a:gd name="T23" fmla="*/ 41 w 41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5">
                  <a:moveTo>
                    <a:pt x="0" y="0"/>
                  </a:moveTo>
                  <a:lnTo>
                    <a:pt x="0" y="13"/>
                  </a:lnTo>
                  <a:lnTo>
                    <a:pt x="41" y="25"/>
                  </a:lnTo>
                  <a:lnTo>
                    <a:pt x="1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6" name="Freeform 67"/>
            <p:cNvSpPr>
              <a:spLocks/>
            </p:cNvSpPr>
            <p:nvPr/>
          </p:nvSpPr>
          <p:spPr bwMode="auto">
            <a:xfrm>
              <a:off x="1452" y="1962"/>
              <a:ext cx="83" cy="97"/>
            </a:xfrm>
            <a:custGeom>
              <a:avLst/>
              <a:gdLst>
                <a:gd name="T0" fmla="*/ 0 w 168"/>
                <a:gd name="T1" fmla="*/ 0 h 196"/>
                <a:gd name="T2" fmla="*/ 68 w 168"/>
                <a:gd name="T3" fmla="*/ 97 h 196"/>
                <a:gd name="T4" fmla="*/ 83 w 168"/>
                <a:gd name="T5" fmla="*/ 68 h 196"/>
                <a:gd name="T6" fmla="*/ 69 w 168"/>
                <a:gd name="T7" fmla="*/ 53 h 196"/>
                <a:gd name="T8" fmla="*/ 65 w 168"/>
                <a:gd name="T9" fmla="*/ 38 h 196"/>
                <a:gd name="T10" fmla="*/ 48 w 168"/>
                <a:gd name="T11" fmla="*/ 29 h 196"/>
                <a:gd name="T12" fmla="*/ 32 w 168"/>
                <a:gd name="T13" fmla="*/ 18 h 196"/>
                <a:gd name="T14" fmla="*/ 0 w 168"/>
                <a:gd name="T15" fmla="*/ 0 h 196"/>
                <a:gd name="T16" fmla="*/ 0 w 168"/>
                <a:gd name="T17" fmla="*/ 0 h 196"/>
                <a:gd name="T18" fmla="*/ 0 w 168"/>
                <a:gd name="T19" fmla="*/ 0 h 1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8"/>
                <a:gd name="T31" fmla="*/ 0 h 196"/>
                <a:gd name="T32" fmla="*/ 168 w 168"/>
                <a:gd name="T33" fmla="*/ 196 h 1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8" h="196">
                  <a:moveTo>
                    <a:pt x="0" y="0"/>
                  </a:moveTo>
                  <a:lnTo>
                    <a:pt x="137" y="196"/>
                  </a:lnTo>
                  <a:lnTo>
                    <a:pt x="168" y="138"/>
                  </a:lnTo>
                  <a:lnTo>
                    <a:pt x="140" y="108"/>
                  </a:lnTo>
                  <a:lnTo>
                    <a:pt x="131" y="76"/>
                  </a:lnTo>
                  <a:lnTo>
                    <a:pt x="98" y="58"/>
                  </a:lnTo>
                  <a:lnTo>
                    <a:pt x="65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7" name="Freeform 68"/>
            <p:cNvSpPr>
              <a:spLocks/>
            </p:cNvSpPr>
            <p:nvPr/>
          </p:nvSpPr>
          <p:spPr bwMode="auto">
            <a:xfrm>
              <a:off x="983" y="2690"/>
              <a:ext cx="263" cy="244"/>
            </a:xfrm>
            <a:custGeom>
              <a:avLst/>
              <a:gdLst>
                <a:gd name="T0" fmla="*/ 22 w 525"/>
                <a:gd name="T1" fmla="*/ 16 h 487"/>
                <a:gd name="T2" fmla="*/ 67 w 525"/>
                <a:gd name="T3" fmla="*/ 67 h 487"/>
                <a:gd name="T4" fmla="*/ 98 w 525"/>
                <a:gd name="T5" fmla="*/ 117 h 487"/>
                <a:gd name="T6" fmla="*/ 104 w 525"/>
                <a:gd name="T7" fmla="*/ 170 h 487"/>
                <a:gd name="T8" fmla="*/ 150 w 525"/>
                <a:gd name="T9" fmla="*/ 230 h 487"/>
                <a:gd name="T10" fmla="*/ 194 w 525"/>
                <a:gd name="T11" fmla="*/ 244 h 487"/>
                <a:gd name="T12" fmla="*/ 199 w 525"/>
                <a:gd name="T13" fmla="*/ 224 h 487"/>
                <a:gd name="T14" fmla="*/ 190 w 525"/>
                <a:gd name="T15" fmla="*/ 200 h 487"/>
                <a:gd name="T16" fmla="*/ 207 w 525"/>
                <a:gd name="T17" fmla="*/ 195 h 487"/>
                <a:gd name="T18" fmla="*/ 180 w 525"/>
                <a:gd name="T19" fmla="*/ 161 h 487"/>
                <a:gd name="T20" fmla="*/ 173 w 525"/>
                <a:gd name="T21" fmla="*/ 142 h 487"/>
                <a:gd name="T22" fmla="*/ 223 w 525"/>
                <a:gd name="T23" fmla="*/ 161 h 487"/>
                <a:gd name="T24" fmla="*/ 263 w 525"/>
                <a:gd name="T25" fmla="*/ 173 h 487"/>
                <a:gd name="T26" fmla="*/ 233 w 525"/>
                <a:gd name="T27" fmla="*/ 148 h 487"/>
                <a:gd name="T28" fmla="*/ 194 w 525"/>
                <a:gd name="T29" fmla="*/ 131 h 487"/>
                <a:gd name="T30" fmla="*/ 203 w 525"/>
                <a:gd name="T31" fmla="*/ 111 h 487"/>
                <a:gd name="T32" fmla="*/ 144 w 525"/>
                <a:gd name="T33" fmla="*/ 105 h 487"/>
                <a:gd name="T34" fmla="*/ 122 w 525"/>
                <a:gd name="T35" fmla="*/ 99 h 487"/>
                <a:gd name="T36" fmla="*/ 84 w 525"/>
                <a:gd name="T37" fmla="*/ 56 h 487"/>
                <a:gd name="T38" fmla="*/ 46 w 525"/>
                <a:gd name="T39" fmla="*/ 0 h 487"/>
                <a:gd name="T40" fmla="*/ 30 w 525"/>
                <a:gd name="T41" fmla="*/ 4 h 487"/>
                <a:gd name="T42" fmla="*/ 0 w 525"/>
                <a:gd name="T43" fmla="*/ 6 h 487"/>
                <a:gd name="T44" fmla="*/ 22 w 525"/>
                <a:gd name="T45" fmla="*/ 16 h 487"/>
                <a:gd name="T46" fmla="*/ 22 w 525"/>
                <a:gd name="T47" fmla="*/ 16 h 487"/>
                <a:gd name="T48" fmla="*/ 22 w 525"/>
                <a:gd name="T49" fmla="*/ 16 h 4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5"/>
                <a:gd name="T76" fmla="*/ 0 h 487"/>
                <a:gd name="T77" fmla="*/ 525 w 525"/>
                <a:gd name="T78" fmla="*/ 487 h 4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5" h="487">
                  <a:moveTo>
                    <a:pt x="43" y="31"/>
                  </a:moveTo>
                  <a:lnTo>
                    <a:pt x="133" y="133"/>
                  </a:lnTo>
                  <a:lnTo>
                    <a:pt x="196" y="234"/>
                  </a:lnTo>
                  <a:lnTo>
                    <a:pt x="208" y="339"/>
                  </a:lnTo>
                  <a:lnTo>
                    <a:pt x="300" y="460"/>
                  </a:lnTo>
                  <a:lnTo>
                    <a:pt x="388" y="487"/>
                  </a:lnTo>
                  <a:lnTo>
                    <a:pt x="397" y="448"/>
                  </a:lnTo>
                  <a:lnTo>
                    <a:pt x="380" y="399"/>
                  </a:lnTo>
                  <a:lnTo>
                    <a:pt x="413" y="389"/>
                  </a:lnTo>
                  <a:lnTo>
                    <a:pt x="359" y="322"/>
                  </a:lnTo>
                  <a:lnTo>
                    <a:pt x="346" y="283"/>
                  </a:lnTo>
                  <a:lnTo>
                    <a:pt x="445" y="322"/>
                  </a:lnTo>
                  <a:lnTo>
                    <a:pt x="525" y="346"/>
                  </a:lnTo>
                  <a:lnTo>
                    <a:pt x="465" y="295"/>
                  </a:lnTo>
                  <a:lnTo>
                    <a:pt x="388" y="262"/>
                  </a:lnTo>
                  <a:lnTo>
                    <a:pt x="406" y="222"/>
                  </a:lnTo>
                  <a:lnTo>
                    <a:pt x="287" y="210"/>
                  </a:lnTo>
                  <a:lnTo>
                    <a:pt x="244" y="198"/>
                  </a:lnTo>
                  <a:lnTo>
                    <a:pt x="167" y="112"/>
                  </a:lnTo>
                  <a:lnTo>
                    <a:pt x="92" y="0"/>
                  </a:lnTo>
                  <a:lnTo>
                    <a:pt x="60" y="7"/>
                  </a:lnTo>
                  <a:lnTo>
                    <a:pt x="0" y="12"/>
                  </a:lnTo>
                  <a:lnTo>
                    <a:pt x="43" y="31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8" name="Freeform 69"/>
            <p:cNvSpPr>
              <a:spLocks/>
            </p:cNvSpPr>
            <p:nvPr/>
          </p:nvSpPr>
          <p:spPr bwMode="auto">
            <a:xfrm>
              <a:off x="2098" y="2608"/>
              <a:ext cx="185" cy="263"/>
            </a:xfrm>
            <a:custGeom>
              <a:avLst/>
              <a:gdLst>
                <a:gd name="T0" fmla="*/ 0 w 370"/>
                <a:gd name="T1" fmla="*/ 23 h 527"/>
                <a:gd name="T2" fmla="*/ 79 w 370"/>
                <a:gd name="T3" fmla="*/ 162 h 527"/>
                <a:gd name="T4" fmla="*/ 88 w 370"/>
                <a:gd name="T5" fmla="*/ 231 h 527"/>
                <a:gd name="T6" fmla="*/ 125 w 370"/>
                <a:gd name="T7" fmla="*/ 221 h 527"/>
                <a:gd name="T8" fmla="*/ 185 w 370"/>
                <a:gd name="T9" fmla="*/ 263 h 527"/>
                <a:gd name="T10" fmla="*/ 116 w 370"/>
                <a:gd name="T11" fmla="*/ 170 h 527"/>
                <a:gd name="T12" fmla="*/ 65 w 370"/>
                <a:gd name="T13" fmla="*/ 54 h 527"/>
                <a:gd name="T14" fmla="*/ 42 w 370"/>
                <a:gd name="T15" fmla="*/ 0 h 527"/>
                <a:gd name="T16" fmla="*/ 14 w 370"/>
                <a:gd name="T17" fmla="*/ 9 h 527"/>
                <a:gd name="T18" fmla="*/ 0 w 370"/>
                <a:gd name="T19" fmla="*/ 23 h 527"/>
                <a:gd name="T20" fmla="*/ 0 w 370"/>
                <a:gd name="T21" fmla="*/ 23 h 527"/>
                <a:gd name="T22" fmla="*/ 0 w 370"/>
                <a:gd name="T23" fmla="*/ 23 h 5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0"/>
                <a:gd name="T37" fmla="*/ 0 h 527"/>
                <a:gd name="T38" fmla="*/ 370 w 370"/>
                <a:gd name="T39" fmla="*/ 527 h 5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0" h="527">
                  <a:moveTo>
                    <a:pt x="0" y="46"/>
                  </a:moveTo>
                  <a:lnTo>
                    <a:pt x="158" y="324"/>
                  </a:lnTo>
                  <a:lnTo>
                    <a:pt x="175" y="462"/>
                  </a:lnTo>
                  <a:lnTo>
                    <a:pt x="249" y="442"/>
                  </a:lnTo>
                  <a:lnTo>
                    <a:pt x="370" y="527"/>
                  </a:lnTo>
                  <a:lnTo>
                    <a:pt x="231" y="341"/>
                  </a:lnTo>
                  <a:lnTo>
                    <a:pt x="130" y="109"/>
                  </a:lnTo>
                  <a:lnTo>
                    <a:pt x="83" y="0"/>
                  </a:lnTo>
                  <a:lnTo>
                    <a:pt x="28" y="18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79" name="Freeform 70"/>
            <p:cNvSpPr>
              <a:spLocks/>
            </p:cNvSpPr>
            <p:nvPr/>
          </p:nvSpPr>
          <p:spPr bwMode="auto">
            <a:xfrm>
              <a:off x="1364" y="1617"/>
              <a:ext cx="356" cy="146"/>
            </a:xfrm>
            <a:custGeom>
              <a:avLst/>
              <a:gdLst>
                <a:gd name="T0" fmla="*/ 1 w 713"/>
                <a:gd name="T1" fmla="*/ 67 h 290"/>
                <a:gd name="T2" fmla="*/ 10 w 713"/>
                <a:gd name="T3" fmla="*/ 61 h 290"/>
                <a:gd name="T4" fmla="*/ 23 w 713"/>
                <a:gd name="T5" fmla="*/ 55 h 290"/>
                <a:gd name="T6" fmla="*/ 40 w 713"/>
                <a:gd name="T7" fmla="*/ 52 h 290"/>
                <a:gd name="T8" fmla="*/ 56 w 713"/>
                <a:gd name="T9" fmla="*/ 49 h 290"/>
                <a:gd name="T10" fmla="*/ 49 w 713"/>
                <a:gd name="T11" fmla="*/ 58 h 290"/>
                <a:gd name="T12" fmla="*/ 69 w 713"/>
                <a:gd name="T13" fmla="*/ 63 h 290"/>
                <a:gd name="T14" fmla="*/ 97 w 713"/>
                <a:gd name="T15" fmla="*/ 65 h 290"/>
                <a:gd name="T16" fmla="*/ 130 w 713"/>
                <a:gd name="T17" fmla="*/ 62 h 290"/>
                <a:gd name="T18" fmla="*/ 182 w 713"/>
                <a:gd name="T19" fmla="*/ 55 h 290"/>
                <a:gd name="T20" fmla="*/ 247 w 713"/>
                <a:gd name="T21" fmla="*/ 39 h 290"/>
                <a:gd name="T22" fmla="*/ 293 w 713"/>
                <a:gd name="T23" fmla="*/ 25 h 290"/>
                <a:gd name="T24" fmla="*/ 316 w 713"/>
                <a:gd name="T25" fmla="*/ 18 h 290"/>
                <a:gd name="T26" fmla="*/ 322 w 713"/>
                <a:gd name="T27" fmla="*/ 11 h 290"/>
                <a:gd name="T28" fmla="*/ 325 w 713"/>
                <a:gd name="T29" fmla="*/ 8 h 290"/>
                <a:gd name="T30" fmla="*/ 327 w 713"/>
                <a:gd name="T31" fmla="*/ 2 h 290"/>
                <a:gd name="T32" fmla="*/ 339 w 713"/>
                <a:gd name="T33" fmla="*/ 0 h 290"/>
                <a:gd name="T34" fmla="*/ 356 w 713"/>
                <a:gd name="T35" fmla="*/ 2 h 290"/>
                <a:gd name="T36" fmla="*/ 345 w 713"/>
                <a:gd name="T37" fmla="*/ 8 h 290"/>
                <a:gd name="T38" fmla="*/ 344 w 713"/>
                <a:gd name="T39" fmla="*/ 31 h 290"/>
                <a:gd name="T40" fmla="*/ 336 w 713"/>
                <a:gd name="T41" fmla="*/ 47 h 290"/>
                <a:gd name="T42" fmla="*/ 335 w 713"/>
                <a:gd name="T43" fmla="*/ 69 h 290"/>
                <a:gd name="T44" fmla="*/ 328 w 713"/>
                <a:gd name="T45" fmla="*/ 95 h 290"/>
                <a:gd name="T46" fmla="*/ 321 w 713"/>
                <a:gd name="T47" fmla="*/ 91 h 290"/>
                <a:gd name="T48" fmla="*/ 321 w 713"/>
                <a:gd name="T49" fmla="*/ 76 h 290"/>
                <a:gd name="T50" fmla="*/ 315 w 713"/>
                <a:gd name="T51" fmla="*/ 62 h 290"/>
                <a:gd name="T52" fmla="*/ 314 w 713"/>
                <a:gd name="T53" fmla="*/ 45 h 290"/>
                <a:gd name="T54" fmla="*/ 299 w 713"/>
                <a:gd name="T55" fmla="*/ 38 h 290"/>
                <a:gd name="T56" fmla="*/ 279 w 713"/>
                <a:gd name="T57" fmla="*/ 39 h 290"/>
                <a:gd name="T58" fmla="*/ 280 w 713"/>
                <a:gd name="T59" fmla="*/ 44 h 290"/>
                <a:gd name="T60" fmla="*/ 304 w 713"/>
                <a:gd name="T61" fmla="*/ 71 h 290"/>
                <a:gd name="T62" fmla="*/ 293 w 713"/>
                <a:gd name="T63" fmla="*/ 70 h 290"/>
                <a:gd name="T64" fmla="*/ 266 w 713"/>
                <a:gd name="T65" fmla="*/ 70 h 290"/>
                <a:gd name="T66" fmla="*/ 222 w 713"/>
                <a:gd name="T67" fmla="*/ 72 h 290"/>
                <a:gd name="T68" fmla="*/ 194 w 713"/>
                <a:gd name="T69" fmla="*/ 75 h 290"/>
                <a:gd name="T70" fmla="*/ 148 w 713"/>
                <a:gd name="T71" fmla="*/ 74 h 290"/>
                <a:gd name="T72" fmla="*/ 119 w 713"/>
                <a:gd name="T73" fmla="*/ 74 h 290"/>
                <a:gd name="T74" fmla="*/ 98 w 713"/>
                <a:gd name="T75" fmla="*/ 79 h 290"/>
                <a:gd name="T76" fmla="*/ 86 w 713"/>
                <a:gd name="T77" fmla="*/ 90 h 290"/>
                <a:gd name="T78" fmla="*/ 80 w 713"/>
                <a:gd name="T79" fmla="*/ 96 h 290"/>
                <a:gd name="T80" fmla="*/ 65 w 713"/>
                <a:gd name="T81" fmla="*/ 85 h 290"/>
                <a:gd name="T82" fmla="*/ 52 w 713"/>
                <a:gd name="T83" fmla="*/ 91 h 290"/>
                <a:gd name="T84" fmla="*/ 40 w 713"/>
                <a:gd name="T85" fmla="*/ 146 h 290"/>
                <a:gd name="T86" fmla="*/ 28 w 713"/>
                <a:gd name="T87" fmla="*/ 141 h 290"/>
                <a:gd name="T88" fmla="*/ 20 w 713"/>
                <a:gd name="T89" fmla="*/ 106 h 290"/>
                <a:gd name="T90" fmla="*/ 10 w 713"/>
                <a:gd name="T91" fmla="*/ 99 h 290"/>
                <a:gd name="T92" fmla="*/ 0 w 713"/>
                <a:gd name="T93" fmla="*/ 104 h 290"/>
                <a:gd name="T94" fmla="*/ 5 w 713"/>
                <a:gd name="T95" fmla="*/ 94 h 290"/>
                <a:gd name="T96" fmla="*/ 1 w 713"/>
                <a:gd name="T97" fmla="*/ 81 h 290"/>
                <a:gd name="T98" fmla="*/ 1 w 713"/>
                <a:gd name="T99" fmla="*/ 74 h 290"/>
                <a:gd name="T100" fmla="*/ 1 w 713"/>
                <a:gd name="T101" fmla="*/ 67 h 290"/>
                <a:gd name="T102" fmla="*/ 1 w 713"/>
                <a:gd name="T103" fmla="*/ 67 h 290"/>
                <a:gd name="T104" fmla="*/ 1 w 713"/>
                <a:gd name="T105" fmla="*/ 67 h 2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13"/>
                <a:gd name="T160" fmla="*/ 0 h 290"/>
                <a:gd name="T161" fmla="*/ 713 w 713"/>
                <a:gd name="T162" fmla="*/ 290 h 29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13" h="290">
                  <a:moveTo>
                    <a:pt x="3" y="134"/>
                  </a:moveTo>
                  <a:lnTo>
                    <a:pt x="21" y="121"/>
                  </a:lnTo>
                  <a:lnTo>
                    <a:pt x="47" y="110"/>
                  </a:lnTo>
                  <a:lnTo>
                    <a:pt x="80" y="103"/>
                  </a:lnTo>
                  <a:lnTo>
                    <a:pt x="113" y="98"/>
                  </a:lnTo>
                  <a:lnTo>
                    <a:pt x="98" y="115"/>
                  </a:lnTo>
                  <a:lnTo>
                    <a:pt x="139" y="125"/>
                  </a:lnTo>
                  <a:lnTo>
                    <a:pt x="195" y="130"/>
                  </a:lnTo>
                  <a:lnTo>
                    <a:pt x="260" y="124"/>
                  </a:lnTo>
                  <a:lnTo>
                    <a:pt x="364" y="109"/>
                  </a:lnTo>
                  <a:lnTo>
                    <a:pt x="495" y="77"/>
                  </a:lnTo>
                  <a:lnTo>
                    <a:pt x="587" y="50"/>
                  </a:lnTo>
                  <a:lnTo>
                    <a:pt x="633" y="35"/>
                  </a:lnTo>
                  <a:lnTo>
                    <a:pt x="645" y="22"/>
                  </a:lnTo>
                  <a:lnTo>
                    <a:pt x="651" y="16"/>
                  </a:lnTo>
                  <a:lnTo>
                    <a:pt x="654" y="4"/>
                  </a:lnTo>
                  <a:lnTo>
                    <a:pt x="679" y="0"/>
                  </a:lnTo>
                  <a:lnTo>
                    <a:pt x="713" y="4"/>
                  </a:lnTo>
                  <a:lnTo>
                    <a:pt x="690" y="16"/>
                  </a:lnTo>
                  <a:lnTo>
                    <a:pt x="689" y="62"/>
                  </a:lnTo>
                  <a:lnTo>
                    <a:pt x="672" y="94"/>
                  </a:lnTo>
                  <a:lnTo>
                    <a:pt x="670" y="138"/>
                  </a:lnTo>
                  <a:lnTo>
                    <a:pt x="657" y="189"/>
                  </a:lnTo>
                  <a:lnTo>
                    <a:pt x="643" y="180"/>
                  </a:lnTo>
                  <a:lnTo>
                    <a:pt x="642" y="150"/>
                  </a:lnTo>
                  <a:lnTo>
                    <a:pt x="630" y="124"/>
                  </a:lnTo>
                  <a:lnTo>
                    <a:pt x="628" y="89"/>
                  </a:lnTo>
                  <a:lnTo>
                    <a:pt x="599" y="75"/>
                  </a:lnTo>
                  <a:lnTo>
                    <a:pt x="559" y="77"/>
                  </a:lnTo>
                  <a:lnTo>
                    <a:pt x="560" y="88"/>
                  </a:lnTo>
                  <a:lnTo>
                    <a:pt x="608" y="142"/>
                  </a:lnTo>
                  <a:lnTo>
                    <a:pt x="587" y="139"/>
                  </a:lnTo>
                  <a:lnTo>
                    <a:pt x="533" y="139"/>
                  </a:lnTo>
                  <a:lnTo>
                    <a:pt x="444" y="144"/>
                  </a:lnTo>
                  <a:lnTo>
                    <a:pt x="388" y="148"/>
                  </a:lnTo>
                  <a:lnTo>
                    <a:pt x="297" y="147"/>
                  </a:lnTo>
                  <a:lnTo>
                    <a:pt x="238" y="147"/>
                  </a:lnTo>
                  <a:lnTo>
                    <a:pt x="196" y="156"/>
                  </a:lnTo>
                  <a:lnTo>
                    <a:pt x="172" y="178"/>
                  </a:lnTo>
                  <a:lnTo>
                    <a:pt x="161" y="190"/>
                  </a:lnTo>
                  <a:lnTo>
                    <a:pt x="130" y="169"/>
                  </a:lnTo>
                  <a:lnTo>
                    <a:pt x="104" y="180"/>
                  </a:lnTo>
                  <a:lnTo>
                    <a:pt x="80" y="290"/>
                  </a:lnTo>
                  <a:lnTo>
                    <a:pt x="56" y="280"/>
                  </a:lnTo>
                  <a:lnTo>
                    <a:pt x="41" y="210"/>
                  </a:lnTo>
                  <a:lnTo>
                    <a:pt x="21" y="197"/>
                  </a:lnTo>
                  <a:lnTo>
                    <a:pt x="0" y="206"/>
                  </a:lnTo>
                  <a:lnTo>
                    <a:pt x="10" y="186"/>
                  </a:lnTo>
                  <a:lnTo>
                    <a:pt x="3" y="160"/>
                  </a:lnTo>
                  <a:lnTo>
                    <a:pt x="3" y="147"/>
                  </a:lnTo>
                  <a:lnTo>
                    <a:pt x="3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0" name="Freeform 71"/>
            <p:cNvSpPr>
              <a:spLocks/>
            </p:cNvSpPr>
            <p:nvPr/>
          </p:nvSpPr>
          <p:spPr bwMode="auto">
            <a:xfrm>
              <a:off x="1423" y="1698"/>
              <a:ext cx="136" cy="65"/>
            </a:xfrm>
            <a:custGeom>
              <a:avLst/>
              <a:gdLst>
                <a:gd name="T0" fmla="*/ 127 w 271"/>
                <a:gd name="T1" fmla="*/ 60 h 128"/>
                <a:gd name="T2" fmla="*/ 134 w 271"/>
                <a:gd name="T3" fmla="*/ 48 h 128"/>
                <a:gd name="T4" fmla="*/ 136 w 271"/>
                <a:gd name="T5" fmla="*/ 32 h 128"/>
                <a:gd name="T6" fmla="*/ 132 w 271"/>
                <a:gd name="T7" fmla="*/ 16 h 128"/>
                <a:gd name="T8" fmla="*/ 123 w 271"/>
                <a:gd name="T9" fmla="*/ 5 h 128"/>
                <a:gd name="T10" fmla="*/ 110 w 271"/>
                <a:gd name="T11" fmla="*/ 0 h 128"/>
                <a:gd name="T12" fmla="*/ 51 w 271"/>
                <a:gd name="T13" fmla="*/ 2 h 128"/>
                <a:gd name="T14" fmla="*/ 37 w 271"/>
                <a:gd name="T15" fmla="*/ 10 h 128"/>
                <a:gd name="T16" fmla="*/ 28 w 271"/>
                <a:gd name="T17" fmla="*/ 23 h 128"/>
                <a:gd name="T18" fmla="*/ 26 w 271"/>
                <a:gd name="T19" fmla="*/ 30 h 128"/>
                <a:gd name="T20" fmla="*/ 17 w 271"/>
                <a:gd name="T21" fmla="*/ 31 h 128"/>
                <a:gd name="T22" fmla="*/ 0 w 271"/>
                <a:gd name="T23" fmla="*/ 27 h 128"/>
                <a:gd name="T24" fmla="*/ 9 w 271"/>
                <a:gd name="T25" fmla="*/ 38 h 128"/>
                <a:gd name="T26" fmla="*/ 26 w 271"/>
                <a:gd name="T27" fmla="*/ 45 h 128"/>
                <a:gd name="T28" fmla="*/ 29 w 271"/>
                <a:gd name="T29" fmla="*/ 63 h 128"/>
                <a:gd name="T30" fmla="*/ 38 w 271"/>
                <a:gd name="T31" fmla="*/ 62 h 128"/>
                <a:gd name="T32" fmla="*/ 35 w 271"/>
                <a:gd name="T33" fmla="*/ 43 h 128"/>
                <a:gd name="T34" fmla="*/ 42 w 271"/>
                <a:gd name="T35" fmla="*/ 28 h 128"/>
                <a:gd name="T36" fmla="*/ 57 w 271"/>
                <a:gd name="T37" fmla="*/ 24 h 128"/>
                <a:gd name="T38" fmla="*/ 77 w 271"/>
                <a:gd name="T39" fmla="*/ 30 h 128"/>
                <a:gd name="T40" fmla="*/ 54 w 271"/>
                <a:gd name="T41" fmla="*/ 41 h 128"/>
                <a:gd name="T42" fmla="*/ 65 w 271"/>
                <a:gd name="T43" fmla="*/ 55 h 128"/>
                <a:gd name="T44" fmla="*/ 78 w 271"/>
                <a:gd name="T45" fmla="*/ 57 h 128"/>
                <a:gd name="T46" fmla="*/ 76 w 271"/>
                <a:gd name="T47" fmla="*/ 65 h 128"/>
                <a:gd name="T48" fmla="*/ 101 w 271"/>
                <a:gd name="T49" fmla="*/ 62 h 128"/>
                <a:gd name="T50" fmla="*/ 116 w 271"/>
                <a:gd name="T51" fmla="*/ 57 h 128"/>
                <a:gd name="T52" fmla="*/ 128 w 271"/>
                <a:gd name="T53" fmla="*/ 51 h 128"/>
                <a:gd name="T54" fmla="*/ 127 w 271"/>
                <a:gd name="T55" fmla="*/ 60 h 128"/>
                <a:gd name="T56" fmla="*/ 127 w 271"/>
                <a:gd name="T57" fmla="*/ 60 h 128"/>
                <a:gd name="T58" fmla="*/ 127 w 271"/>
                <a:gd name="T59" fmla="*/ 60 h 1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1"/>
                <a:gd name="T91" fmla="*/ 0 h 128"/>
                <a:gd name="T92" fmla="*/ 271 w 271"/>
                <a:gd name="T93" fmla="*/ 128 h 12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1" h="128">
                  <a:moveTo>
                    <a:pt x="253" y="118"/>
                  </a:moveTo>
                  <a:lnTo>
                    <a:pt x="267" y="95"/>
                  </a:lnTo>
                  <a:lnTo>
                    <a:pt x="271" y="63"/>
                  </a:lnTo>
                  <a:lnTo>
                    <a:pt x="264" y="32"/>
                  </a:lnTo>
                  <a:lnTo>
                    <a:pt x="246" y="9"/>
                  </a:lnTo>
                  <a:lnTo>
                    <a:pt x="220" y="0"/>
                  </a:lnTo>
                  <a:lnTo>
                    <a:pt x="102" y="3"/>
                  </a:lnTo>
                  <a:lnTo>
                    <a:pt x="74" y="19"/>
                  </a:lnTo>
                  <a:lnTo>
                    <a:pt x="56" y="45"/>
                  </a:lnTo>
                  <a:lnTo>
                    <a:pt x="51" y="60"/>
                  </a:lnTo>
                  <a:lnTo>
                    <a:pt x="34" y="62"/>
                  </a:lnTo>
                  <a:lnTo>
                    <a:pt x="0" y="53"/>
                  </a:lnTo>
                  <a:lnTo>
                    <a:pt x="18" y="74"/>
                  </a:lnTo>
                  <a:lnTo>
                    <a:pt x="51" y="89"/>
                  </a:lnTo>
                  <a:lnTo>
                    <a:pt x="57" y="124"/>
                  </a:lnTo>
                  <a:lnTo>
                    <a:pt x="75" y="122"/>
                  </a:lnTo>
                  <a:lnTo>
                    <a:pt x="69" y="84"/>
                  </a:lnTo>
                  <a:lnTo>
                    <a:pt x="84" y="56"/>
                  </a:lnTo>
                  <a:lnTo>
                    <a:pt x="113" y="47"/>
                  </a:lnTo>
                  <a:lnTo>
                    <a:pt x="154" y="59"/>
                  </a:lnTo>
                  <a:lnTo>
                    <a:pt x="108" y="81"/>
                  </a:lnTo>
                  <a:lnTo>
                    <a:pt x="130" y="109"/>
                  </a:lnTo>
                  <a:lnTo>
                    <a:pt x="155" y="112"/>
                  </a:lnTo>
                  <a:lnTo>
                    <a:pt x="151" y="128"/>
                  </a:lnTo>
                  <a:lnTo>
                    <a:pt x="202" y="122"/>
                  </a:lnTo>
                  <a:lnTo>
                    <a:pt x="231" y="113"/>
                  </a:lnTo>
                  <a:lnTo>
                    <a:pt x="255" y="101"/>
                  </a:lnTo>
                  <a:lnTo>
                    <a:pt x="253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1" name="Freeform 72"/>
            <p:cNvSpPr>
              <a:spLocks/>
            </p:cNvSpPr>
            <p:nvPr/>
          </p:nvSpPr>
          <p:spPr bwMode="auto">
            <a:xfrm>
              <a:off x="1457" y="1762"/>
              <a:ext cx="87" cy="34"/>
            </a:xfrm>
            <a:custGeom>
              <a:avLst/>
              <a:gdLst>
                <a:gd name="T0" fmla="*/ 87 w 173"/>
                <a:gd name="T1" fmla="*/ 0 h 68"/>
                <a:gd name="T2" fmla="*/ 73 w 173"/>
                <a:gd name="T3" fmla="*/ 9 h 68"/>
                <a:gd name="T4" fmla="*/ 55 w 173"/>
                <a:gd name="T5" fmla="*/ 15 h 68"/>
                <a:gd name="T6" fmla="*/ 37 w 173"/>
                <a:gd name="T7" fmla="*/ 18 h 68"/>
                <a:gd name="T8" fmla="*/ 17 w 173"/>
                <a:gd name="T9" fmla="*/ 14 h 68"/>
                <a:gd name="T10" fmla="*/ 9 w 173"/>
                <a:gd name="T11" fmla="*/ 9 h 68"/>
                <a:gd name="T12" fmla="*/ 17 w 173"/>
                <a:gd name="T13" fmla="*/ 19 h 68"/>
                <a:gd name="T14" fmla="*/ 8 w 173"/>
                <a:gd name="T15" fmla="*/ 15 h 68"/>
                <a:gd name="T16" fmla="*/ 0 w 173"/>
                <a:gd name="T17" fmla="*/ 8 h 68"/>
                <a:gd name="T18" fmla="*/ 1 w 173"/>
                <a:gd name="T19" fmla="*/ 19 h 68"/>
                <a:gd name="T20" fmla="*/ 12 w 173"/>
                <a:gd name="T21" fmla="*/ 31 h 68"/>
                <a:gd name="T22" fmla="*/ 36 w 173"/>
                <a:gd name="T23" fmla="*/ 34 h 68"/>
                <a:gd name="T24" fmla="*/ 31 w 173"/>
                <a:gd name="T25" fmla="*/ 25 h 68"/>
                <a:gd name="T26" fmla="*/ 53 w 173"/>
                <a:gd name="T27" fmla="*/ 21 h 68"/>
                <a:gd name="T28" fmla="*/ 74 w 173"/>
                <a:gd name="T29" fmla="*/ 12 h 68"/>
                <a:gd name="T30" fmla="*/ 87 w 173"/>
                <a:gd name="T31" fmla="*/ 0 h 68"/>
                <a:gd name="T32" fmla="*/ 87 w 173"/>
                <a:gd name="T33" fmla="*/ 0 h 68"/>
                <a:gd name="T34" fmla="*/ 87 w 173"/>
                <a:gd name="T35" fmla="*/ 0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68"/>
                <a:gd name="T56" fmla="*/ 173 w 173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68">
                  <a:moveTo>
                    <a:pt x="173" y="0"/>
                  </a:moveTo>
                  <a:lnTo>
                    <a:pt x="145" y="17"/>
                  </a:lnTo>
                  <a:lnTo>
                    <a:pt x="110" y="29"/>
                  </a:lnTo>
                  <a:lnTo>
                    <a:pt x="74" y="35"/>
                  </a:lnTo>
                  <a:lnTo>
                    <a:pt x="34" y="27"/>
                  </a:lnTo>
                  <a:lnTo>
                    <a:pt x="18" y="17"/>
                  </a:lnTo>
                  <a:lnTo>
                    <a:pt x="34" y="38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" y="38"/>
                  </a:lnTo>
                  <a:lnTo>
                    <a:pt x="24" y="62"/>
                  </a:lnTo>
                  <a:lnTo>
                    <a:pt x="72" y="68"/>
                  </a:lnTo>
                  <a:lnTo>
                    <a:pt x="62" y="50"/>
                  </a:lnTo>
                  <a:lnTo>
                    <a:pt x="105" y="41"/>
                  </a:lnTo>
                  <a:lnTo>
                    <a:pt x="148" y="2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2" name="Freeform 73"/>
            <p:cNvSpPr>
              <a:spLocks/>
            </p:cNvSpPr>
            <p:nvPr/>
          </p:nvSpPr>
          <p:spPr bwMode="auto">
            <a:xfrm>
              <a:off x="1560" y="1702"/>
              <a:ext cx="19" cy="20"/>
            </a:xfrm>
            <a:custGeom>
              <a:avLst/>
              <a:gdLst>
                <a:gd name="T0" fmla="*/ 17 w 37"/>
                <a:gd name="T1" fmla="*/ 20 h 40"/>
                <a:gd name="T2" fmla="*/ 1 w 37"/>
                <a:gd name="T3" fmla="*/ 18 h 40"/>
                <a:gd name="T4" fmla="*/ 0 w 37"/>
                <a:gd name="T5" fmla="*/ 6 h 40"/>
                <a:gd name="T6" fmla="*/ 5 w 37"/>
                <a:gd name="T7" fmla="*/ 0 h 40"/>
                <a:gd name="T8" fmla="*/ 18 w 37"/>
                <a:gd name="T9" fmla="*/ 1 h 40"/>
                <a:gd name="T10" fmla="*/ 19 w 37"/>
                <a:gd name="T11" fmla="*/ 10 h 40"/>
                <a:gd name="T12" fmla="*/ 5 w 37"/>
                <a:gd name="T13" fmla="*/ 9 h 40"/>
                <a:gd name="T14" fmla="*/ 5 w 37"/>
                <a:gd name="T15" fmla="*/ 17 h 40"/>
                <a:gd name="T16" fmla="*/ 17 w 37"/>
                <a:gd name="T17" fmla="*/ 20 h 40"/>
                <a:gd name="T18" fmla="*/ 17 w 37"/>
                <a:gd name="T19" fmla="*/ 20 h 40"/>
                <a:gd name="T20" fmla="*/ 17 w 37"/>
                <a:gd name="T21" fmla="*/ 20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40"/>
                <a:gd name="T35" fmla="*/ 37 w 37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40">
                  <a:moveTo>
                    <a:pt x="33" y="40"/>
                  </a:moveTo>
                  <a:lnTo>
                    <a:pt x="1" y="35"/>
                  </a:lnTo>
                  <a:lnTo>
                    <a:pt x="0" y="11"/>
                  </a:lnTo>
                  <a:lnTo>
                    <a:pt x="9" y="0"/>
                  </a:lnTo>
                  <a:lnTo>
                    <a:pt x="36" y="2"/>
                  </a:lnTo>
                  <a:lnTo>
                    <a:pt x="37" y="20"/>
                  </a:lnTo>
                  <a:lnTo>
                    <a:pt x="9" y="18"/>
                  </a:lnTo>
                  <a:lnTo>
                    <a:pt x="10" y="34"/>
                  </a:lnTo>
                  <a:lnTo>
                    <a:pt x="3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3" name="Freeform 74"/>
            <p:cNvSpPr>
              <a:spLocks/>
            </p:cNvSpPr>
            <p:nvPr/>
          </p:nvSpPr>
          <p:spPr bwMode="auto">
            <a:xfrm>
              <a:off x="1558" y="1726"/>
              <a:ext cx="19" cy="25"/>
            </a:xfrm>
            <a:custGeom>
              <a:avLst/>
              <a:gdLst>
                <a:gd name="T0" fmla="*/ 19 w 38"/>
                <a:gd name="T1" fmla="*/ 0 h 50"/>
                <a:gd name="T2" fmla="*/ 6 w 38"/>
                <a:gd name="T3" fmla="*/ 0 h 50"/>
                <a:gd name="T4" fmla="*/ 5 w 38"/>
                <a:gd name="T5" fmla="*/ 9 h 50"/>
                <a:gd name="T6" fmla="*/ 0 w 38"/>
                <a:gd name="T7" fmla="*/ 25 h 50"/>
                <a:gd name="T8" fmla="*/ 6 w 38"/>
                <a:gd name="T9" fmla="*/ 11 h 50"/>
                <a:gd name="T10" fmla="*/ 14 w 38"/>
                <a:gd name="T11" fmla="*/ 8 h 50"/>
                <a:gd name="T12" fmla="*/ 14 w 38"/>
                <a:gd name="T13" fmla="*/ 3 h 50"/>
                <a:gd name="T14" fmla="*/ 19 w 38"/>
                <a:gd name="T15" fmla="*/ 0 h 50"/>
                <a:gd name="T16" fmla="*/ 19 w 38"/>
                <a:gd name="T17" fmla="*/ 0 h 50"/>
                <a:gd name="T18" fmla="*/ 19 w 38"/>
                <a:gd name="T19" fmla="*/ 0 h 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50"/>
                <a:gd name="T32" fmla="*/ 38 w 38"/>
                <a:gd name="T33" fmla="*/ 50 h 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50">
                  <a:moveTo>
                    <a:pt x="38" y="0"/>
                  </a:moveTo>
                  <a:lnTo>
                    <a:pt x="11" y="0"/>
                  </a:lnTo>
                  <a:lnTo>
                    <a:pt x="9" y="18"/>
                  </a:lnTo>
                  <a:lnTo>
                    <a:pt x="0" y="50"/>
                  </a:lnTo>
                  <a:lnTo>
                    <a:pt x="12" y="22"/>
                  </a:lnTo>
                  <a:lnTo>
                    <a:pt x="27" y="16"/>
                  </a:lnTo>
                  <a:lnTo>
                    <a:pt x="27" y="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4" name="Freeform 75"/>
            <p:cNvSpPr>
              <a:spLocks/>
            </p:cNvSpPr>
            <p:nvPr/>
          </p:nvSpPr>
          <p:spPr bwMode="auto">
            <a:xfrm>
              <a:off x="1409" y="1714"/>
              <a:ext cx="33" cy="11"/>
            </a:xfrm>
            <a:custGeom>
              <a:avLst/>
              <a:gdLst>
                <a:gd name="T0" fmla="*/ 33 w 67"/>
                <a:gd name="T1" fmla="*/ 3 h 21"/>
                <a:gd name="T2" fmla="*/ 30 w 67"/>
                <a:gd name="T3" fmla="*/ 11 h 21"/>
                <a:gd name="T4" fmla="*/ 0 w 67"/>
                <a:gd name="T5" fmla="*/ 5 h 21"/>
                <a:gd name="T6" fmla="*/ 0 w 67"/>
                <a:gd name="T7" fmla="*/ 0 h 21"/>
                <a:gd name="T8" fmla="*/ 29 w 67"/>
                <a:gd name="T9" fmla="*/ 7 h 21"/>
                <a:gd name="T10" fmla="*/ 33 w 67"/>
                <a:gd name="T11" fmla="*/ 3 h 21"/>
                <a:gd name="T12" fmla="*/ 33 w 67"/>
                <a:gd name="T13" fmla="*/ 3 h 21"/>
                <a:gd name="T14" fmla="*/ 33 w 67"/>
                <a:gd name="T15" fmla="*/ 3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21"/>
                <a:gd name="T26" fmla="*/ 67 w 67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21">
                  <a:moveTo>
                    <a:pt x="67" y="6"/>
                  </a:moveTo>
                  <a:lnTo>
                    <a:pt x="61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59" y="13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5" name="Freeform 76"/>
            <p:cNvSpPr>
              <a:spLocks/>
            </p:cNvSpPr>
            <p:nvPr/>
          </p:nvSpPr>
          <p:spPr bwMode="auto">
            <a:xfrm>
              <a:off x="1579" y="1695"/>
              <a:ext cx="77" cy="77"/>
            </a:xfrm>
            <a:custGeom>
              <a:avLst/>
              <a:gdLst>
                <a:gd name="T0" fmla="*/ 4 w 154"/>
                <a:gd name="T1" fmla="*/ 15 h 153"/>
                <a:gd name="T2" fmla="*/ 12 w 154"/>
                <a:gd name="T3" fmla="*/ 5 h 153"/>
                <a:gd name="T4" fmla="*/ 20 w 154"/>
                <a:gd name="T5" fmla="*/ 2 h 153"/>
                <a:gd name="T6" fmla="*/ 66 w 154"/>
                <a:gd name="T7" fmla="*/ 0 h 153"/>
                <a:gd name="T8" fmla="*/ 77 w 154"/>
                <a:gd name="T9" fmla="*/ 6 h 153"/>
                <a:gd name="T10" fmla="*/ 77 w 154"/>
                <a:gd name="T11" fmla="*/ 27 h 153"/>
                <a:gd name="T12" fmla="*/ 72 w 154"/>
                <a:gd name="T13" fmla="*/ 14 h 153"/>
                <a:gd name="T14" fmla="*/ 61 w 154"/>
                <a:gd name="T15" fmla="*/ 8 h 153"/>
                <a:gd name="T16" fmla="*/ 52 w 154"/>
                <a:gd name="T17" fmla="*/ 7 h 153"/>
                <a:gd name="T18" fmla="*/ 47 w 154"/>
                <a:gd name="T19" fmla="*/ 16 h 153"/>
                <a:gd name="T20" fmla="*/ 43 w 154"/>
                <a:gd name="T21" fmla="*/ 18 h 153"/>
                <a:gd name="T22" fmla="*/ 34 w 154"/>
                <a:gd name="T23" fmla="*/ 19 h 153"/>
                <a:gd name="T24" fmla="*/ 67 w 154"/>
                <a:gd name="T25" fmla="*/ 30 h 153"/>
                <a:gd name="T26" fmla="*/ 68 w 154"/>
                <a:gd name="T27" fmla="*/ 38 h 153"/>
                <a:gd name="T28" fmla="*/ 56 w 154"/>
                <a:gd name="T29" fmla="*/ 38 h 153"/>
                <a:gd name="T30" fmla="*/ 47 w 154"/>
                <a:gd name="T31" fmla="*/ 31 h 153"/>
                <a:gd name="T32" fmla="*/ 31 w 154"/>
                <a:gd name="T33" fmla="*/ 31 h 153"/>
                <a:gd name="T34" fmla="*/ 43 w 154"/>
                <a:gd name="T35" fmla="*/ 42 h 153"/>
                <a:gd name="T36" fmla="*/ 55 w 154"/>
                <a:gd name="T37" fmla="*/ 48 h 153"/>
                <a:gd name="T38" fmla="*/ 31 w 154"/>
                <a:gd name="T39" fmla="*/ 47 h 153"/>
                <a:gd name="T40" fmla="*/ 11 w 154"/>
                <a:gd name="T41" fmla="*/ 36 h 153"/>
                <a:gd name="T42" fmla="*/ 24 w 154"/>
                <a:gd name="T43" fmla="*/ 60 h 153"/>
                <a:gd name="T44" fmla="*/ 38 w 154"/>
                <a:gd name="T45" fmla="*/ 77 h 153"/>
                <a:gd name="T46" fmla="*/ 20 w 154"/>
                <a:gd name="T47" fmla="*/ 74 h 153"/>
                <a:gd name="T48" fmla="*/ 7 w 154"/>
                <a:gd name="T49" fmla="*/ 56 h 153"/>
                <a:gd name="T50" fmla="*/ 0 w 154"/>
                <a:gd name="T51" fmla="*/ 41 h 153"/>
                <a:gd name="T52" fmla="*/ 2 w 154"/>
                <a:gd name="T53" fmla="*/ 29 h 153"/>
                <a:gd name="T54" fmla="*/ 4 w 154"/>
                <a:gd name="T55" fmla="*/ 15 h 153"/>
                <a:gd name="T56" fmla="*/ 4 w 154"/>
                <a:gd name="T57" fmla="*/ 15 h 153"/>
                <a:gd name="T58" fmla="*/ 4 w 154"/>
                <a:gd name="T59" fmla="*/ 15 h 1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4"/>
                <a:gd name="T91" fmla="*/ 0 h 153"/>
                <a:gd name="T92" fmla="*/ 154 w 154"/>
                <a:gd name="T93" fmla="*/ 153 h 1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4" h="153">
                  <a:moveTo>
                    <a:pt x="8" y="30"/>
                  </a:moveTo>
                  <a:lnTo>
                    <a:pt x="23" y="10"/>
                  </a:lnTo>
                  <a:lnTo>
                    <a:pt x="40" y="3"/>
                  </a:lnTo>
                  <a:lnTo>
                    <a:pt x="132" y="0"/>
                  </a:lnTo>
                  <a:lnTo>
                    <a:pt x="154" y="12"/>
                  </a:lnTo>
                  <a:lnTo>
                    <a:pt x="154" y="54"/>
                  </a:lnTo>
                  <a:lnTo>
                    <a:pt x="144" y="27"/>
                  </a:lnTo>
                  <a:lnTo>
                    <a:pt x="121" y="15"/>
                  </a:lnTo>
                  <a:lnTo>
                    <a:pt x="103" y="13"/>
                  </a:lnTo>
                  <a:lnTo>
                    <a:pt x="94" y="31"/>
                  </a:lnTo>
                  <a:lnTo>
                    <a:pt x="85" y="36"/>
                  </a:lnTo>
                  <a:lnTo>
                    <a:pt x="67" y="38"/>
                  </a:lnTo>
                  <a:lnTo>
                    <a:pt x="133" y="60"/>
                  </a:lnTo>
                  <a:lnTo>
                    <a:pt x="136" y="75"/>
                  </a:lnTo>
                  <a:lnTo>
                    <a:pt x="112" y="75"/>
                  </a:lnTo>
                  <a:lnTo>
                    <a:pt x="94" y="62"/>
                  </a:lnTo>
                  <a:lnTo>
                    <a:pt x="61" y="62"/>
                  </a:lnTo>
                  <a:lnTo>
                    <a:pt x="85" y="84"/>
                  </a:lnTo>
                  <a:lnTo>
                    <a:pt x="109" y="95"/>
                  </a:lnTo>
                  <a:lnTo>
                    <a:pt x="62" y="94"/>
                  </a:lnTo>
                  <a:lnTo>
                    <a:pt x="21" y="72"/>
                  </a:lnTo>
                  <a:lnTo>
                    <a:pt x="47" y="119"/>
                  </a:lnTo>
                  <a:lnTo>
                    <a:pt x="76" y="153"/>
                  </a:lnTo>
                  <a:lnTo>
                    <a:pt x="40" y="147"/>
                  </a:lnTo>
                  <a:lnTo>
                    <a:pt x="14" y="112"/>
                  </a:lnTo>
                  <a:lnTo>
                    <a:pt x="0" y="81"/>
                  </a:lnTo>
                  <a:lnTo>
                    <a:pt x="3" y="57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6" name="Freeform 77"/>
            <p:cNvSpPr>
              <a:spLocks/>
            </p:cNvSpPr>
            <p:nvPr/>
          </p:nvSpPr>
          <p:spPr bwMode="auto">
            <a:xfrm>
              <a:off x="1614" y="1745"/>
              <a:ext cx="54" cy="23"/>
            </a:xfrm>
            <a:custGeom>
              <a:avLst/>
              <a:gdLst>
                <a:gd name="T0" fmla="*/ 0 w 108"/>
                <a:gd name="T1" fmla="*/ 16 h 45"/>
                <a:gd name="T2" fmla="*/ 24 w 108"/>
                <a:gd name="T3" fmla="*/ 17 h 45"/>
                <a:gd name="T4" fmla="*/ 45 w 108"/>
                <a:gd name="T5" fmla="*/ 9 h 45"/>
                <a:gd name="T6" fmla="*/ 54 w 108"/>
                <a:gd name="T7" fmla="*/ 0 h 45"/>
                <a:gd name="T8" fmla="*/ 46 w 108"/>
                <a:gd name="T9" fmla="*/ 13 h 45"/>
                <a:gd name="T10" fmla="*/ 30 w 108"/>
                <a:gd name="T11" fmla="*/ 23 h 45"/>
                <a:gd name="T12" fmla="*/ 9 w 108"/>
                <a:gd name="T13" fmla="*/ 22 h 45"/>
                <a:gd name="T14" fmla="*/ 0 w 108"/>
                <a:gd name="T15" fmla="*/ 16 h 45"/>
                <a:gd name="T16" fmla="*/ 0 w 108"/>
                <a:gd name="T17" fmla="*/ 16 h 45"/>
                <a:gd name="T18" fmla="*/ 0 w 108"/>
                <a:gd name="T19" fmla="*/ 1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45"/>
                <a:gd name="T32" fmla="*/ 108 w 108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45">
                  <a:moveTo>
                    <a:pt x="0" y="31"/>
                  </a:moveTo>
                  <a:lnTo>
                    <a:pt x="48" y="33"/>
                  </a:lnTo>
                  <a:lnTo>
                    <a:pt x="90" y="18"/>
                  </a:lnTo>
                  <a:lnTo>
                    <a:pt x="108" y="0"/>
                  </a:lnTo>
                  <a:lnTo>
                    <a:pt x="92" y="25"/>
                  </a:lnTo>
                  <a:lnTo>
                    <a:pt x="59" y="45"/>
                  </a:lnTo>
                  <a:lnTo>
                    <a:pt x="18" y="4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7" name="Freeform 78"/>
            <p:cNvSpPr>
              <a:spLocks/>
            </p:cNvSpPr>
            <p:nvPr/>
          </p:nvSpPr>
          <p:spPr bwMode="auto">
            <a:xfrm>
              <a:off x="1621" y="1714"/>
              <a:ext cx="59" cy="65"/>
            </a:xfrm>
            <a:custGeom>
              <a:avLst/>
              <a:gdLst>
                <a:gd name="T0" fmla="*/ 53 w 118"/>
                <a:gd name="T1" fmla="*/ 0 h 132"/>
                <a:gd name="T2" fmla="*/ 55 w 118"/>
                <a:gd name="T3" fmla="*/ 19 h 132"/>
                <a:gd name="T4" fmla="*/ 58 w 118"/>
                <a:gd name="T5" fmla="*/ 26 h 132"/>
                <a:gd name="T6" fmla="*/ 53 w 118"/>
                <a:gd name="T7" fmla="*/ 39 h 132"/>
                <a:gd name="T8" fmla="*/ 42 w 118"/>
                <a:gd name="T9" fmla="*/ 51 h 132"/>
                <a:gd name="T10" fmla="*/ 27 w 118"/>
                <a:gd name="T11" fmla="*/ 58 h 132"/>
                <a:gd name="T12" fmla="*/ 11 w 118"/>
                <a:gd name="T13" fmla="*/ 61 h 132"/>
                <a:gd name="T14" fmla="*/ 0 w 118"/>
                <a:gd name="T15" fmla="*/ 61 h 132"/>
                <a:gd name="T16" fmla="*/ 17 w 118"/>
                <a:gd name="T17" fmla="*/ 65 h 132"/>
                <a:gd name="T18" fmla="*/ 39 w 118"/>
                <a:gd name="T19" fmla="*/ 61 h 132"/>
                <a:gd name="T20" fmla="*/ 51 w 118"/>
                <a:gd name="T21" fmla="*/ 53 h 132"/>
                <a:gd name="T22" fmla="*/ 59 w 118"/>
                <a:gd name="T23" fmla="*/ 34 h 132"/>
                <a:gd name="T24" fmla="*/ 59 w 118"/>
                <a:gd name="T25" fmla="*/ 19 h 132"/>
                <a:gd name="T26" fmla="*/ 58 w 118"/>
                <a:gd name="T27" fmla="*/ 2 h 132"/>
                <a:gd name="T28" fmla="*/ 53 w 118"/>
                <a:gd name="T29" fmla="*/ 0 h 132"/>
                <a:gd name="T30" fmla="*/ 53 w 118"/>
                <a:gd name="T31" fmla="*/ 0 h 132"/>
                <a:gd name="T32" fmla="*/ 53 w 118"/>
                <a:gd name="T33" fmla="*/ 0 h 1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8"/>
                <a:gd name="T52" fmla="*/ 0 h 132"/>
                <a:gd name="T53" fmla="*/ 118 w 118"/>
                <a:gd name="T54" fmla="*/ 132 h 1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8" h="132">
                  <a:moveTo>
                    <a:pt x="106" y="0"/>
                  </a:moveTo>
                  <a:lnTo>
                    <a:pt x="109" y="39"/>
                  </a:lnTo>
                  <a:lnTo>
                    <a:pt x="115" y="53"/>
                  </a:lnTo>
                  <a:lnTo>
                    <a:pt x="106" y="80"/>
                  </a:lnTo>
                  <a:lnTo>
                    <a:pt x="84" y="103"/>
                  </a:lnTo>
                  <a:lnTo>
                    <a:pt x="53" y="118"/>
                  </a:lnTo>
                  <a:lnTo>
                    <a:pt x="22" y="123"/>
                  </a:lnTo>
                  <a:lnTo>
                    <a:pt x="0" y="124"/>
                  </a:lnTo>
                  <a:lnTo>
                    <a:pt x="33" y="132"/>
                  </a:lnTo>
                  <a:lnTo>
                    <a:pt x="78" y="124"/>
                  </a:lnTo>
                  <a:lnTo>
                    <a:pt x="101" y="107"/>
                  </a:lnTo>
                  <a:lnTo>
                    <a:pt x="118" y="70"/>
                  </a:lnTo>
                  <a:lnTo>
                    <a:pt x="118" y="38"/>
                  </a:lnTo>
                  <a:lnTo>
                    <a:pt x="116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8" name="Freeform 79"/>
            <p:cNvSpPr>
              <a:spLocks/>
            </p:cNvSpPr>
            <p:nvPr/>
          </p:nvSpPr>
          <p:spPr bwMode="auto">
            <a:xfrm>
              <a:off x="1531" y="1764"/>
              <a:ext cx="78" cy="37"/>
            </a:xfrm>
            <a:custGeom>
              <a:avLst/>
              <a:gdLst>
                <a:gd name="T0" fmla="*/ 18 w 155"/>
                <a:gd name="T1" fmla="*/ 0 h 75"/>
                <a:gd name="T2" fmla="*/ 11 w 155"/>
                <a:gd name="T3" fmla="*/ 11 h 75"/>
                <a:gd name="T4" fmla="*/ 13 w 155"/>
                <a:gd name="T5" fmla="*/ 17 h 75"/>
                <a:gd name="T6" fmla="*/ 23 w 155"/>
                <a:gd name="T7" fmla="*/ 15 h 75"/>
                <a:gd name="T8" fmla="*/ 42 w 155"/>
                <a:gd name="T9" fmla="*/ 26 h 75"/>
                <a:gd name="T10" fmla="*/ 53 w 155"/>
                <a:gd name="T11" fmla="*/ 26 h 75"/>
                <a:gd name="T12" fmla="*/ 60 w 155"/>
                <a:gd name="T13" fmla="*/ 14 h 75"/>
                <a:gd name="T14" fmla="*/ 63 w 155"/>
                <a:gd name="T15" fmla="*/ 7 h 75"/>
                <a:gd name="T16" fmla="*/ 66 w 155"/>
                <a:gd name="T17" fmla="*/ 17 h 75"/>
                <a:gd name="T18" fmla="*/ 72 w 155"/>
                <a:gd name="T19" fmla="*/ 14 h 75"/>
                <a:gd name="T20" fmla="*/ 73 w 155"/>
                <a:gd name="T21" fmla="*/ 5 h 75"/>
                <a:gd name="T22" fmla="*/ 78 w 155"/>
                <a:gd name="T23" fmla="*/ 5 h 75"/>
                <a:gd name="T24" fmla="*/ 78 w 155"/>
                <a:gd name="T25" fmla="*/ 15 h 75"/>
                <a:gd name="T26" fmla="*/ 70 w 155"/>
                <a:gd name="T27" fmla="*/ 23 h 75"/>
                <a:gd name="T28" fmla="*/ 65 w 155"/>
                <a:gd name="T29" fmla="*/ 23 h 75"/>
                <a:gd name="T30" fmla="*/ 53 w 155"/>
                <a:gd name="T31" fmla="*/ 37 h 75"/>
                <a:gd name="T32" fmla="*/ 37 w 155"/>
                <a:gd name="T33" fmla="*/ 36 h 75"/>
                <a:gd name="T34" fmla="*/ 30 w 155"/>
                <a:gd name="T35" fmla="*/ 30 h 75"/>
                <a:gd name="T36" fmla="*/ 6 w 155"/>
                <a:gd name="T37" fmla="*/ 26 h 75"/>
                <a:gd name="T38" fmla="*/ 0 w 155"/>
                <a:gd name="T39" fmla="*/ 19 h 75"/>
                <a:gd name="T40" fmla="*/ 7 w 155"/>
                <a:gd name="T41" fmla="*/ 4 h 75"/>
                <a:gd name="T42" fmla="*/ 18 w 155"/>
                <a:gd name="T43" fmla="*/ 0 h 75"/>
                <a:gd name="T44" fmla="*/ 18 w 155"/>
                <a:gd name="T45" fmla="*/ 0 h 75"/>
                <a:gd name="T46" fmla="*/ 18 w 155"/>
                <a:gd name="T47" fmla="*/ 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5"/>
                <a:gd name="T73" fmla="*/ 0 h 75"/>
                <a:gd name="T74" fmla="*/ 155 w 155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5" h="75">
                  <a:moveTo>
                    <a:pt x="36" y="0"/>
                  </a:moveTo>
                  <a:lnTo>
                    <a:pt x="22" y="22"/>
                  </a:lnTo>
                  <a:lnTo>
                    <a:pt x="25" y="35"/>
                  </a:lnTo>
                  <a:lnTo>
                    <a:pt x="45" y="31"/>
                  </a:lnTo>
                  <a:lnTo>
                    <a:pt x="84" y="52"/>
                  </a:lnTo>
                  <a:lnTo>
                    <a:pt x="105" y="52"/>
                  </a:lnTo>
                  <a:lnTo>
                    <a:pt x="120" y="28"/>
                  </a:lnTo>
                  <a:lnTo>
                    <a:pt x="125" y="14"/>
                  </a:lnTo>
                  <a:lnTo>
                    <a:pt x="131" y="34"/>
                  </a:lnTo>
                  <a:lnTo>
                    <a:pt x="143" y="28"/>
                  </a:lnTo>
                  <a:lnTo>
                    <a:pt x="145" y="11"/>
                  </a:lnTo>
                  <a:lnTo>
                    <a:pt x="155" y="10"/>
                  </a:lnTo>
                  <a:lnTo>
                    <a:pt x="155" y="31"/>
                  </a:lnTo>
                  <a:lnTo>
                    <a:pt x="140" y="46"/>
                  </a:lnTo>
                  <a:lnTo>
                    <a:pt x="129" y="46"/>
                  </a:lnTo>
                  <a:lnTo>
                    <a:pt x="105" y="75"/>
                  </a:lnTo>
                  <a:lnTo>
                    <a:pt x="74" y="72"/>
                  </a:lnTo>
                  <a:lnTo>
                    <a:pt x="60" y="61"/>
                  </a:lnTo>
                  <a:lnTo>
                    <a:pt x="12" y="53"/>
                  </a:lnTo>
                  <a:lnTo>
                    <a:pt x="0" y="38"/>
                  </a:lnTo>
                  <a:lnTo>
                    <a:pt x="1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89" name="Freeform 80"/>
            <p:cNvSpPr>
              <a:spLocks/>
            </p:cNvSpPr>
            <p:nvPr/>
          </p:nvSpPr>
          <p:spPr bwMode="auto">
            <a:xfrm>
              <a:off x="1382" y="1724"/>
              <a:ext cx="310" cy="243"/>
            </a:xfrm>
            <a:custGeom>
              <a:avLst/>
              <a:gdLst>
                <a:gd name="T0" fmla="*/ 0 w 621"/>
                <a:gd name="T1" fmla="*/ 37 h 486"/>
                <a:gd name="T2" fmla="*/ 8 w 621"/>
                <a:gd name="T3" fmla="*/ 54 h 486"/>
                <a:gd name="T4" fmla="*/ 19 w 621"/>
                <a:gd name="T5" fmla="*/ 95 h 486"/>
                <a:gd name="T6" fmla="*/ 32 w 621"/>
                <a:gd name="T7" fmla="*/ 137 h 486"/>
                <a:gd name="T8" fmla="*/ 37 w 621"/>
                <a:gd name="T9" fmla="*/ 151 h 486"/>
                <a:gd name="T10" fmla="*/ 44 w 621"/>
                <a:gd name="T11" fmla="*/ 169 h 486"/>
                <a:gd name="T12" fmla="*/ 63 w 621"/>
                <a:gd name="T13" fmla="*/ 189 h 486"/>
                <a:gd name="T14" fmla="*/ 71 w 621"/>
                <a:gd name="T15" fmla="*/ 193 h 486"/>
                <a:gd name="T16" fmla="*/ 98 w 621"/>
                <a:gd name="T17" fmla="*/ 224 h 486"/>
                <a:gd name="T18" fmla="*/ 118 w 621"/>
                <a:gd name="T19" fmla="*/ 231 h 486"/>
                <a:gd name="T20" fmla="*/ 133 w 621"/>
                <a:gd name="T21" fmla="*/ 238 h 486"/>
                <a:gd name="T22" fmla="*/ 151 w 621"/>
                <a:gd name="T23" fmla="*/ 242 h 486"/>
                <a:gd name="T24" fmla="*/ 167 w 621"/>
                <a:gd name="T25" fmla="*/ 243 h 486"/>
                <a:gd name="T26" fmla="*/ 188 w 621"/>
                <a:gd name="T27" fmla="*/ 240 h 486"/>
                <a:gd name="T28" fmla="*/ 223 w 621"/>
                <a:gd name="T29" fmla="*/ 227 h 486"/>
                <a:gd name="T30" fmla="*/ 239 w 621"/>
                <a:gd name="T31" fmla="*/ 218 h 486"/>
                <a:gd name="T32" fmla="*/ 249 w 621"/>
                <a:gd name="T33" fmla="*/ 208 h 486"/>
                <a:gd name="T34" fmla="*/ 266 w 621"/>
                <a:gd name="T35" fmla="*/ 189 h 486"/>
                <a:gd name="T36" fmla="*/ 299 w 621"/>
                <a:gd name="T37" fmla="*/ 123 h 486"/>
                <a:gd name="T38" fmla="*/ 310 w 621"/>
                <a:gd name="T39" fmla="*/ 30 h 486"/>
                <a:gd name="T40" fmla="*/ 304 w 621"/>
                <a:gd name="T41" fmla="*/ 30 h 486"/>
                <a:gd name="T42" fmla="*/ 297 w 621"/>
                <a:gd name="T43" fmla="*/ 69 h 486"/>
                <a:gd name="T44" fmla="*/ 294 w 621"/>
                <a:gd name="T45" fmla="*/ 91 h 486"/>
                <a:gd name="T46" fmla="*/ 286 w 621"/>
                <a:gd name="T47" fmla="*/ 106 h 486"/>
                <a:gd name="T48" fmla="*/ 274 w 621"/>
                <a:gd name="T49" fmla="*/ 119 h 486"/>
                <a:gd name="T50" fmla="*/ 256 w 621"/>
                <a:gd name="T51" fmla="*/ 128 h 486"/>
                <a:gd name="T52" fmla="*/ 216 w 621"/>
                <a:gd name="T53" fmla="*/ 86 h 486"/>
                <a:gd name="T54" fmla="*/ 196 w 621"/>
                <a:gd name="T55" fmla="*/ 75 h 486"/>
                <a:gd name="T56" fmla="*/ 215 w 621"/>
                <a:gd name="T57" fmla="*/ 109 h 486"/>
                <a:gd name="T58" fmla="*/ 242 w 621"/>
                <a:gd name="T59" fmla="*/ 142 h 486"/>
                <a:gd name="T60" fmla="*/ 224 w 621"/>
                <a:gd name="T61" fmla="*/ 156 h 486"/>
                <a:gd name="T62" fmla="*/ 217 w 621"/>
                <a:gd name="T63" fmla="*/ 177 h 486"/>
                <a:gd name="T64" fmla="*/ 195 w 621"/>
                <a:gd name="T65" fmla="*/ 163 h 486"/>
                <a:gd name="T66" fmla="*/ 174 w 621"/>
                <a:gd name="T67" fmla="*/ 149 h 486"/>
                <a:gd name="T68" fmla="*/ 168 w 621"/>
                <a:gd name="T69" fmla="*/ 177 h 486"/>
                <a:gd name="T70" fmla="*/ 155 w 621"/>
                <a:gd name="T71" fmla="*/ 176 h 486"/>
                <a:gd name="T72" fmla="*/ 139 w 621"/>
                <a:gd name="T73" fmla="*/ 172 h 486"/>
                <a:gd name="T74" fmla="*/ 121 w 621"/>
                <a:gd name="T75" fmla="*/ 156 h 486"/>
                <a:gd name="T76" fmla="*/ 133 w 621"/>
                <a:gd name="T77" fmla="*/ 124 h 486"/>
                <a:gd name="T78" fmla="*/ 173 w 621"/>
                <a:gd name="T79" fmla="*/ 102 h 486"/>
                <a:gd name="T80" fmla="*/ 193 w 621"/>
                <a:gd name="T81" fmla="*/ 73 h 486"/>
                <a:gd name="T82" fmla="*/ 165 w 621"/>
                <a:gd name="T83" fmla="*/ 90 h 486"/>
                <a:gd name="T84" fmla="*/ 119 w 621"/>
                <a:gd name="T85" fmla="*/ 110 h 486"/>
                <a:gd name="T86" fmla="*/ 128 w 621"/>
                <a:gd name="T87" fmla="*/ 85 h 486"/>
                <a:gd name="T88" fmla="*/ 152 w 621"/>
                <a:gd name="T89" fmla="*/ 57 h 486"/>
                <a:gd name="T90" fmla="*/ 130 w 621"/>
                <a:gd name="T91" fmla="*/ 64 h 486"/>
                <a:gd name="T92" fmla="*/ 97 w 621"/>
                <a:gd name="T93" fmla="*/ 101 h 486"/>
                <a:gd name="T94" fmla="*/ 83 w 621"/>
                <a:gd name="T95" fmla="*/ 129 h 486"/>
                <a:gd name="T96" fmla="*/ 72 w 621"/>
                <a:gd name="T97" fmla="*/ 120 h 486"/>
                <a:gd name="T98" fmla="*/ 60 w 621"/>
                <a:gd name="T99" fmla="*/ 108 h 486"/>
                <a:gd name="T100" fmla="*/ 51 w 621"/>
                <a:gd name="T101" fmla="*/ 98 h 486"/>
                <a:gd name="T102" fmla="*/ 44 w 621"/>
                <a:gd name="T103" fmla="*/ 84 h 486"/>
                <a:gd name="T104" fmla="*/ 35 w 621"/>
                <a:gd name="T105" fmla="*/ 34 h 486"/>
                <a:gd name="T106" fmla="*/ 9 w 621"/>
                <a:gd name="T107" fmla="*/ 19 h 486"/>
                <a:gd name="T108" fmla="*/ 9 w 621"/>
                <a:gd name="T109" fmla="*/ 19 h 4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21"/>
                <a:gd name="T166" fmla="*/ 0 h 486"/>
                <a:gd name="T167" fmla="*/ 621 w 621"/>
                <a:gd name="T168" fmla="*/ 486 h 48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21" h="486">
                  <a:moveTo>
                    <a:pt x="18" y="38"/>
                  </a:moveTo>
                  <a:lnTo>
                    <a:pt x="0" y="74"/>
                  </a:lnTo>
                  <a:lnTo>
                    <a:pt x="2" y="103"/>
                  </a:lnTo>
                  <a:lnTo>
                    <a:pt x="17" y="108"/>
                  </a:lnTo>
                  <a:lnTo>
                    <a:pt x="35" y="186"/>
                  </a:lnTo>
                  <a:lnTo>
                    <a:pt x="39" y="189"/>
                  </a:lnTo>
                  <a:lnTo>
                    <a:pt x="51" y="235"/>
                  </a:lnTo>
                  <a:lnTo>
                    <a:pt x="65" y="273"/>
                  </a:lnTo>
                  <a:lnTo>
                    <a:pt x="76" y="274"/>
                  </a:lnTo>
                  <a:lnTo>
                    <a:pt x="74" y="301"/>
                  </a:lnTo>
                  <a:lnTo>
                    <a:pt x="86" y="304"/>
                  </a:lnTo>
                  <a:lnTo>
                    <a:pt x="89" y="338"/>
                  </a:lnTo>
                  <a:lnTo>
                    <a:pt x="115" y="379"/>
                  </a:lnTo>
                  <a:lnTo>
                    <a:pt x="127" y="377"/>
                  </a:lnTo>
                  <a:lnTo>
                    <a:pt x="133" y="394"/>
                  </a:lnTo>
                  <a:lnTo>
                    <a:pt x="142" y="385"/>
                  </a:lnTo>
                  <a:lnTo>
                    <a:pt x="150" y="409"/>
                  </a:lnTo>
                  <a:lnTo>
                    <a:pt x="196" y="447"/>
                  </a:lnTo>
                  <a:lnTo>
                    <a:pt x="215" y="450"/>
                  </a:lnTo>
                  <a:lnTo>
                    <a:pt x="236" y="462"/>
                  </a:lnTo>
                  <a:lnTo>
                    <a:pt x="252" y="462"/>
                  </a:lnTo>
                  <a:lnTo>
                    <a:pt x="266" y="475"/>
                  </a:lnTo>
                  <a:lnTo>
                    <a:pt x="281" y="477"/>
                  </a:lnTo>
                  <a:lnTo>
                    <a:pt x="302" y="483"/>
                  </a:lnTo>
                  <a:lnTo>
                    <a:pt x="316" y="477"/>
                  </a:lnTo>
                  <a:lnTo>
                    <a:pt x="335" y="486"/>
                  </a:lnTo>
                  <a:lnTo>
                    <a:pt x="349" y="480"/>
                  </a:lnTo>
                  <a:lnTo>
                    <a:pt x="376" y="479"/>
                  </a:lnTo>
                  <a:lnTo>
                    <a:pt x="426" y="465"/>
                  </a:lnTo>
                  <a:lnTo>
                    <a:pt x="447" y="454"/>
                  </a:lnTo>
                  <a:lnTo>
                    <a:pt x="459" y="441"/>
                  </a:lnTo>
                  <a:lnTo>
                    <a:pt x="479" y="435"/>
                  </a:lnTo>
                  <a:lnTo>
                    <a:pt x="486" y="418"/>
                  </a:lnTo>
                  <a:lnTo>
                    <a:pt x="498" y="415"/>
                  </a:lnTo>
                  <a:lnTo>
                    <a:pt x="514" y="404"/>
                  </a:lnTo>
                  <a:lnTo>
                    <a:pt x="533" y="377"/>
                  </a:lnTo>
                  <a:lnTo>
                    <a:pt x="556" y="323"/>
                  </a:lnTo>
                  <a:lnTo>
                    <a:pt x="598" y="245"/>
                  </a:lnTo>
                  <a:lnTo>
                    <a:pt x="612" y="109"/>
                  </a:lnTo>
                  <a:lnTo>
                    <a:pt x="621" y="59"/>
                  </a:lnTo>
                  <a:lnTo>
                    <a:pt x="621" y="0"/>
                  </a:lnTo>
                  <a:lnTo>
                    <a:pt x="609" y="59"/>
                  </a:lnTo>
                  <a:lnTo>
                    <a:pt x="597" y="96"/>
                  </a:lnTo>
                  <a:lnTo>
                    <a:pt x="595" y="138"/>
                  </a:lnTo>
                  <a:lnTo>
                    <a:pt x="583" y="164"/>
                  </a:lnTo>
                  <a:lnTo>
                    <a:pt x="589" y="182"/>
                  </a:lnTo>
                  <a:lnTo>
                    <a:pt x="577" y="195"/>
                  </a:lnTo>
                  <a:lnTo>
                    <a:pt x="572" y="212"/>
                  </a:lnTo>
                  <a:lnTo>
                    <a:pt x="554" y="217"/>
                  </a:lnTo>
                  <a:lnTo>
                    <a:pt x="548" y="238"/>
                  </a:lnTo>
                  <a:lnTo>
                    <a:pt x="527" y="235"/>
                  </a:lnTo>
                  <a:lnTo>
                    <a:pt x="512" y="256"/>
                  </a:lnTo>
                  <a:lnTo>
                    <a:pt x="479" y="205"/>
                  </a:lnTo>
                  <a:lnTo>
                    <a:pt x="432" y="171"/>
                  </a:lnTo>
                  <a:lnTo>
                    <a:pt x="402" y="144"/>
                  </a:lnTo>
                  <a:lnTo>
                    <a:pt x="393" y="149"/>
                  </a:lnTo>
                  <a:lnTo>
                    <a:pt x="412" y="192"/>
                  </a:lnTo>
                  <a:lnTo>
                    <a:pt x="431" y="217"/>
                  </a:lnTo>
                  <a:lnTo>
                    <a:pt x="471" y="244"/>
                  </a:lnTo>
                  <a:lnTo>
                    <a:pt x="485" y="283"/>
                  </a:lnTo>
                  <a:lnTo>
                    <a:pt x="483" y="311"/>
                  </a:lnTo>
                  <a:lnTo>
                    <a:pt x="449" y="312"/>
                  </a:lnTo>
                  <a:lnTo>
                    <a:pt x="455" y="354"/>
                  </a:lnTo>
                  <a:lnTo>
                    <a:pt x="435" y="353"/>
                  </a:lnTo>
                  <a:lnTo>
                    <a:pt x="421" y="368"/>
                  </a:lnTo>
                  <a:lnTo>
                    <a:pt x="391" y="326"/>
                  </a:lnTo>
                  <a:lnTo>
                    <a:pt x="388" y="285"/>
                  </a:lnTo>
                  <a:lnTo>
                    <a:pt x="349" y="297"/>
                  </a:lnTo>
                  <a:lnTo>
                    <a:pt x="358" y="326"/>
                  </a:lnTo>
                  <a:lnTo>
                    <a:pt x="337" y="354"/>
                  </a:lnTo>
                  <a:lnTo>
                    <a:pt x="320" y="370"/>
                  </a:lnTo>
                  <a:lnTo>
                    <a:pt x="310" y="351"/>
                  </a:lnTo>
                  <a:lnTo>
                    <a:pt x="287" y="360"/>
                  </a:lnTo>
                  <a:lnTo>
                    <a:pt x="279" y="344"/>
                  </a:lnTo>
                  <a:lnTo>
                    <a:pt x="249" y="341"/>
                  </a:lnTo>
                  <a:lnTo>
                    <a:pt x="243" y="311"/>
                  </a:lnTo>
                  <a:lnTo>
                    <a:pt x="222" y="304"/>
                  </a:lnTo>
                  <a:lnTo>
                    <a:pt x="267" y="247"/>
                  </a:lnTo>
                  <a:lnTo>
                    <a:pt x="302" y="233"/>
                  </a:lnTo>
                  <a:lnTo>
                    <a:pt x="346" y="203"/>
                  </a:lnTo>
                  <a:lnTo>
                    <a:pt x="373" y="182"/>
                  </a:lnTo>
                  <a:lnTo>
                    <a:pt x="387" y="146"/>
                  </a:lnTo>
                  <a:lnTo>
                    <a:pt x="366" y="144"/>
                  </a:lnTo>
                  <a:lnTo>
                    <a:pt x="331" y="179"/>
                  </a:lnTo>
                  <a:lnTo>
                    <a:pt x="275" y="191"/>
                  </a:lnTo>
                  <a:lnTo>
                    <a:pt x="239" y="220"/>
                  </a:lnTo>
                  <a:lnTo>
                    <a:pt x="242" y="195"/>
                  </a:lnTo>
                  <a:lnTo>
                    <a:pt x="257" y="170"/>
                  </a:lnTo>
                  <a:lnTo>
                    <a:pt x="296" y="130"/>
                  </a:lnTo>
                  <a:lnTo>
                    <a:pt x="305" y="114"/>
                  </a:lnTo>
                  <a:lnTo>
                    <a:pt x="283" y="127"/>
                  </a:lnTo>
                  <a:lnTo>
                    <a:pt x="261" y="127"/>
                  </a:lnTo>
                  <a:lnTo>
                    <a:pt x="212" y="162"/>
                  </a:lnTo>
                  <a:lnTo>
                    <a:pt x="195" y="202"/>
                  </a:lnTo>
                  <a:lnTo>
                    <a:pt x="190" y="245"/>
                  </a:lnTo>
                  <a:lnTo>
                    <a:pt x="166" y="258"/>
                  </a:lnTo>
                  <a:lnTo>
                    <a:pt x="163" y="241"/>
                  </a:lnTo>
                  <a:lnTo>
                    <a:pt x="144" y="239"/>
                  </a:lnTo>
                  <a:lnTo>
                    <a:pt x="138" y="220"/>
                  </a:lnTo>
                  <a:lnTo>
                    <a:pt x="121" y="215"/>
                  </a:lnTo>
                  <a:lnTo>
                    <a:pt x="121" y="203"/>
                  </a:lnTo>
                  <a:lnTo>
                    <a:pt x="103" y="195"/>
                  </a:lnTo>
                  <a:lnTo>
                    <a:pt x="103" y="176"/>
                  </a:lnTo>
                  <a:lnTo>
                    <a:pt x="88" y="168"/>
                  </a:lnTo>
                  <a:lnTo>
                    <a:pt x="74" y="108"/>
                  </a:lnTo>
                  <a:lnTo>
                    <a:pt x="71" y="68"/>
                  </a:lnTo>
                  <a:lnTo>
                    <a:pt x="51" y="35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0" name="Freeform 81"/>
            <p:cNvSpPr>
              <a:spLocks/>
            </p:cNvSpPr>
            <p:nvPr/>
          </p:nvSpPr>
          <p:spPr bwMode="auto">
            <a:xfrm>
              <a:off x="1538" y="1819"/>
              <a:ext cx="70" cy="15"/>
            </a:xfrm>
            <a:custGeom>
              <a:avLst/>
              <a:gdLst>
                <a:gd name="T0" fmla="*/ 15 w 139"/>
                <a:gd name="T1" fmla="*/ 5 h 31"/>
                <a:gd name="T2" fmla="*/ 25 w 139"/>
                <a:gd name="T3" fmla="*/ 8 h 31"/>
                <a:gd name="T4" fmla="*/ 36 w 139"/>
                <a:gd name="T5" fmla="*/ 6 h 31"/>
                <a:gd name="T6" fmla="*/ 45 w 139"/>
                <a:gd name="T7" fmla="*/ 0 h 31"/>
                <a:gd name="T8" fmla="*/ 54 w 139"/>
                <a:gd name="T9" fmla="*/ 1 h 31"/>
                <a:gd name="T10" fmla="*/ 70 w 139"/>
                <a:gd name="T11" fmla="*/ 15 h 31"/>
                <a:gd name="T12" fmla="*/ 51 w 139"/>
                <a:gd name="T13" fmla="*/ 12 h 31"/>
                <a:gd name="T14" fmla="*/ 40 w 139"/>
                <a:gd name="T15" fmla="*/ 12 h 31"/>
                <a:gd name="T16" fmla="*/ 31 w 139"/>
                <a:gd name="T17" fmla="*/ 14 h 31"/>
                <a:gd name="T18" fmla="*/ 22 w 139"/>
                <a:gd name="T19" fmla="*/ 13 h 31"/>
                <a:gd name="T20" fmla="*/ 0 w 139"/>
                <a:gd name="T21" fmla="*/ 15 h 31"/>
                <a:gd name="T22" fmla="*/ 15 w 139"/>
                <a:gd name="T23" fmla="*/ 5 h 31"/>
                <a:gd name="T24" fmla="*/ 15 w 139"/>
                <a:gd name="T25" fmla="*/ 5 h 31"/>
                <a:gd name="T26" fmla="*/ 15 w 139"/>
                <a:gd name="T27" fmla="*/ 5 h 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9"/>
                <a:gd name="T43" fmla="*/ 0 h 31"/>
                <a:gd name="T44" fmla="*/ 139 w 139"/>
                <a:gd name="T45" fmla="*/ 31 h 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9" h="31">
                  <a:moveTo>
                    <a:pt x="30" y="11"/>
                  </a:moveTo>
                  <a:lnTo>
                    <a:pt x="50" y="16"/>
                  </a:lnTo>
                  <a:lnTo>
                    <a:pt x="72" y="13"/>
                  </a:lnTo>
                  <a:lnTo>
                    <a:pt x="89" y="0"/>
                  </a:lnTo>
                  <a:lnTo>
                    <a:pt x="108" y="2"/>
                  </a:lnTo>
                  <a:lnTo>
                    <a:pt x="139" y="31"/>
                  </a:lnTo>
                  <a:lnTo>
                    <a:pt x="101" y="25"/>
                  </a:lnTo>
                  <a:lnTo>
                    <a:pt x="80" y="25"/>
                  </a:lnTo>
                  <a:lnTo>
                    <a:pt x="62" y="28"/>
                  </a:lnTo>
                  <a:lnTo>
                    <a:pt x="44" y="26"/>
                  </a:lnTo>
                  <a:lnTo>
                    <a:pt x="0" y="31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1" name="Freeform 82"/>
            <p:cNvSpPr>
              <a:spLocks/>
            </p:cNvSpPr>
            <p:nvPr/>
          </p:nvSpPr>
          <p:spPr bwMode="auto">
            <a:xfrm>
              <a:off x="1603" y="1781"/>
              <a:ext cx="20" cy="23"/>
            </a:xfrm>
            <a:custGeom>
              <a:avLst/>
              <a:gdLst>
                <a:gd name="T0" fmla="*/ 0 w 41"/>
                <a:gd name="T1" fmla="*/ 4 h 47"/>
                <a:gd name="T2" fmla="*/ 16 w 41"/>
                <a:gd name="T3" fmla="*/ 23 h 47"/>
                <a:gd name="T4" fmla="*/ 20 w 41"/>
                <a:gd name="T5" fmla="*/ 15 h 47"/>
                <a:gd name="T6" fmla="*/ 11 w 41"/>
                <a:gd name="T7" fmla="*/ 0 h 47"/>
                <a:gd name="T8" fmla="*/ 0 w 41"/>
                <a:gd name="T9" fmla="*/ 4 h 47"/>
                <a:gd name="T10" fmla="*/ 0 w 41"/>
                <a:gd name="T11" fmla="*/ 4 h 47"/>
                <a:gd name="T12" fmla="*/ 0 w 41"/>
                <a:gd name="T13" fmla="*/ 4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47"/>
                <a:gd name="T23" fmla="*/ 41 w 41"/>
                <a:gd name="T24" fmla="*/ 47 h 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47">
                  <a:moveTo>
                    <a:pt x="0" y="9"/>
                  </a:moveTo>
                  <a:lnTo>
                    <a:pt x="33" y="47"/>
                  </a:lnTo>
                  <a:lnTo>
                    <a:pt x="41" y="30"/>
                  </a:lnTo>
                  <a:lnTo>
                    <a:pt x="2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2" name="Freeform 83"/>
            <p:cNvSpPr>
              <a:spLocks/>
            </p:cNvSpPr>
            <p:nvPr/>
          </p:nvSpPr>
          <p:spPr bwMode="auto">
            <a:xfrm>
              <a:off x="1513" y="1843"/>
              <a:ext cx="102" cy="32"/>
            </a:xfrm>
            <a:custGeom>
              <a:avLst/>
              <a:gdLst>
                <a:gd name="T0" fmla="*/ 4 w 206"/>
                <a:gd name="T1" fmla="*/ 11 h 63"/>
                <a:gd name="T2" fmla="*/ 14 w 206"/>
                <a:gd name="T3" fmla="*/ 15 h 63"/>
                <a:gd name="T4" fmla="*/ 31 w 206"/>
                <a:gd name="T5" fmla="*/ 8 h 63"/>
                <a:gd name="T6" fmla="*/ 75 w 206"/>
                <a:gd name="T7" fmla="*/ 8 h 63"/>
                <a:gd name="T8" fmla="*/ 96 w 206"/>
                <a:gd name="T9" fmla="*/ 0 h 63"/>
                <a:gd name="T10" fmla="*/ 93 w 206"/>
                <a:gd name="T11" fmla="*/ 5 h 63"/>
                <a:gd name="T12" fmla="*/ 102 w 206"/>
                <a:gd name="T13" fmla="*/ 8 h 63"/>
                <a:gd name="T14" fmla="*/ 77 w 206"/>
                <a:gd name="T15" fmla="*/ 27 h 63"/>
                <a:gd name="T16" fmla="*/ 60 w 206"/>
                <a:gd name="T17" fmla="*/ 27 h 63"/>
                <a:gd name="T18" fmla="*/ 26 w 206"/>
                <a:gd name="T19" fmla="*/ 32 h 63"/>
                <a:gd name="T20" fmla="*/ 5 w 206"/>
                <a:gd name="T21" fmla="*/ 22 h 63"/>
                <a:gd name="T22" fmla="*/ 0 w 206"/>
                <a:gd name="T23" fmla="*/ 13 h 63"/>
                <a:gd name="T24" fmla="*/ 4 w 206"/>
                <a:gd name="T25" fmla="*/ 11 h 63"/>
                <a:gd name="T26" fmla="*/ 4 w 206"/>
                <a:gd name="T27" fmla="*/ 11 h 63"/>
                <a:gd name="T28" fmla="*/ 4 w 206"/>
                <a:gd name="T29" fmla="*/ 11 h 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6"/>
                <a:gd name="T46" fmla="*/ 0 h 63"/>
                <a:gd name="T47" fmla="*/ 206 w 206"/>
                <a:gd name="T48" fmla="*/ 63 h 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6" h="63">
                  <a:moveTo>
                    <a:pt x="8" y="21"/>
                  </a:moveTo>
                  <a:lnTo>
                    <a:pt x="29" y="30"/>
                  </a:lnTo>
                  <a:lnTo>
                    <a:pt x="62" y="16"/>
                  </a:lnTo>
                  <a:lnTo>
                    <a:pt x="151" y="16"/>
                  </a:lnTo>
                  <a:lnTo>
                    <a:pt x="194" y="0"/>
                  </a:lnTo>
                  <a:lnTo>
                    <a:pt x="188" y="10"/>
                  </a:lnTo>
                  <a:lnTo>
                    <a:pt x="206" y="16"/>
                  </a:lnTo>
                  <a:lnTo>
                    <a:pt x="156" y="54"/>
                  </a:lnTo>
                  <a:lnTo>
                    <a:pt x="121" y="53"/>
                  </a:lnTo>
                  <a:lnTo>
                    <a:pt x="52" y="63"/>
                  </a:lnTo>
                  <a:lnTo>
                    <a:pt x="11" y="44"/>
                  </a:lnTo>
                  <a:lnTo>
                    <a:pt x="0" y="26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3" name="Freeform 84"/>
            <p:cNvSpPr>
              <a:spLocks/>
            </p:cNvSpPr>
            <p:nvPr/>
          </p:nvSpPr>
          <p:spPr bwMode="auto">
            <a:xfrm>
              <a:off x="1355" y="1724"/>
              <a:ext cx="52" cy="108"/>
            </a:xfrm>
            <a:custGeom>
              <a:avLst/>
              <a:gdLst>
                <a:gd name="T0" fmla="*/ 8 w 104"/>
                <a:gd name="T1" fmla="*/ 0 h 215"/>
                <a:gd name="T2" fmla="*/ 0 w 104"/>
                <a:gd name="T3" fmla="*/ 23 h 215"/>
                <a:gd name="T4" fmla="*/ 11 w 104"/>
                <a:gd name="T5" fmla="*/ 63 h 215"/>
                <a:gd name="T6" fmla="*/ 22 w 104"/>
                <a:gd name="T7" fmla="*/ 78 h 215"/>
                <a:gd name="T8" fmla="*/ 31 w 104"/>
                <a:gd name="T9" fmla="*/ 103 h 215"/>
                <a:gd name="T10" fmla="*/ 47 w 104"/>
                <a:gd name="T11" fmla="*/ 108 h 215"/>
                <a:gd name="T12" fmla="*/ 52 w 104"/>
                <a:gd name="T13" fmla="*/ 106 h 215"/>
                <a:gd name="T14" fmla="*/ 48 w 104"/>
                <a:gd name="T15" fmla="*/ 96 h 215"/>
                <a:gd name="T16" fmla="*/ 40 w 104"/>
                <a:gd name="T17" fmla="*/ 99 h 215"/>
                <a:gd name="T18" fmla="*/ 30 w 104"/>
                <a:gd name="T19" fmla="*/ 93 h 215"/>
                <a:gd name="T20" fmla="*/ 21 w 104"/>
                <a:gd name="T21" fmla="*/ 63 h 215"/>
                <a:gd name="T22" fmla="*/ 10 w 104"/>
                <a:gd name="T23" fmla="*/ 45 h 215"/>
                <a:gd name="T24" fmla="*/ 3 w 104"/>
                <a:gd name="T25" fmla="*/ 23 h 215"/>
                <a:gd name="T26" fmla="*/ 8 w 104"/>
                <a:gd name="T27" fmla="*/ 0 h 215"/>
                <a:gd name="T28" fmla="*/ 8 w 104"/>
                <a:gd name="T29" fmla="*/ 0 h 215"/>
                <a:gd name="T30" fmla="*/ 8 w 104"/>
                <a:gd name="T31" fmla="*/ 0 h 2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215"/>
                <a:gd name="T50" fmla="*/ 104 w 104"/>
                <a:gd name="T51" fmla="*/ 215 h 2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215">
                  <a:moveTo>
                    <a:pt x="15" y="0"/>
                  </a:moveTo>
                  <a:lnTo>
                    <a:pt x="0" y="46"/>
                  </a:lnTo>
                  <a:lnTo>
                    <a:pt x="22" y="126"/>
                  </a:lnTo>
                  <a:lnTo>
                    <a:pt x="44" y="155"/>
                  </a:lnTo>
                  <a:lnTo>
                    <a:pt x="62" y="205"/>
                  </a:lnTo>
                  <a:lnTo>
                    <a:pt x="93" y="215"/>
                  </a:lnTo>
                  <a:lnTo>
                    <a:pt x="104" y="211"/>
                  </a:lnTo>
                  <a:lnTo>
                    <a:pt x="96" y="192"/>
                  </a:lnTo>
                  <a:lnTo>
                    <a:pt x="80" y="198"/>
                  </a:lnTo>
                  <a:lnTo>
                    <a:pt x="60" y="185"/>
                  </a:lnTo>
                  <a:lnTo>
                    <a:pt x="41" y="126"/>
                  </a:lnTo>
                  <a:lnTo>
                    <a:pt x="19" y="90"/>
                  </a:lnTo>
                  <a:lnTo>
                    <a:pt x="6" y="4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4" name="Freeform 85"/>
            <p:cNvSpPr>
              <a:spLocks/>
            </p:cNvSpPr>
            <p:nvPr/>
          </p:nvSpPr>
          <p:spPr bwMode="auto">
            <a:xfrm>
              <a:off x="1365" y="1726"/>
              <a:ext cx="22" cy="52"/>
            </a:xfrm>
            <a:custGeom>
              <a:avLst/>
              <a:gdLst>
                <a:gd name="T0" fmla="*/ 22 w 44"/>
                <a:gd name="T1" fmla="*/ 7 h 105"/>
                <a:gd name="T2" fmla="*/ 16 w 44"/>
                <a:gd name="T3" fmla="*/ 9 h 105"/>
                <a:gd name="T4" fmla="*/ 4 w 44"/>
                <a:gd name="T5" fmla="*/ 0 h 105"/>
                <a:gd name="T6" fmla="*/ 2 w 44"/>
                <a:gd name="T7" fmla="*/ 4 h 105"/>
                <a:gd name="T8" fmla="*/ 5 w 44"/>
                <a:gd name="T9" fmla="*/ 10 h 105"/>
                <a:gd name="T10" fmla="*/ 0 w 44"/>
                <a:gd name="T11" fmla="*/ 25 h 105"/>
                <a:gd name="T12" fmla="*/ 10 w 44"/>
                <a:gd name="T13" fmla="*/ 52 h 105"/>
                <a:gd name="T14" fmla="*/ 8 w 44"/>
                <a:gd name="T15" fmla="*/ 25 h 105"/>
                <a:gd name="T16" fmla="*/ 15 w 44"/>
                <a:gd name="T17" fmla="*/ 13 h 105"/>
                <a:gd name="T18" fmla="*/ 22 w 44"/>
                <a:gd name="T19" fmla="*/ 7 h 105"/>
                <a:gd name="T20" fmla="*/ 22 w 44"/>
                <a:gd name="T21" fmla="*/ 7 h 105"/>
                <a:gd name="T22" fmla="*/ 22 w 44"/>
                <a:gd name="T23" fmla="*/ 7 h 10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4"/>
                <a:gd name="T37" fmla="*/ 0 h 105"/>
                <a:gd name="T38" fmla="*/ 44 w 44"/>
                <a:gd name="T39" fmla="*/ 105 h 10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4" h="105">
                  <a:moveTo>
                    <a:pt x="44" y="15"/>
                  </a:moveTo>
                  <a:lnTo>
                    <a:pt x="32" y="18"/>
                  </a:lnTo>
                  <a:lnTo>
                    <a:pt x="7" y="0"/>
                  </a:lnTo>
                  <a:lnTo>
                    <a:pt x="4" y="9"/>
                  </a:lnTo>
                  <a:lnTo>
                    <a:pt x="9" y="21"/>
                  </a:lnTo>
                  <a:lnTo>
                    <a:pt x="0" y="50"/>
                  </a:lnTo>
                  <a:lnTo>
                    <a:pt x="20" y="105"/>
                  </a:lnTo>
                  <a:lnTo>
                    <a:pt x="15" y="50"/>
                  </a:lnTo>
                  <a:lnTo>
                    <a:pt x="30" y="26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5" name="Freeform 86"/>
            <p:cNvSpPr>
              <a:spLocks/>
            </p:cNvSpPr>
            <p:nvPr/>
          </p:nvSpPr>
          <p:spPr bwMode="auto">
            <a:xfrm>
              <a:off x="1683" y="1698"/>
              <a:ext cx="25" cy="103"/>
            </a:xfrm>
            <a:custGeom>
              <a:avLst/>
              <a:gdLst>
                <a:gd name="T0" fmla="*/ 15 w 50"/>
                <a:gd name="T1" fmla="*/ 0 h 208"/>
                <a:gd name="T2" fmla="*/ 23 w 50"/>
                <a:gd name="T3" fmla="*/ 3 h 208"/>
                <a:gd name="T4" fmla="*/ 25 w 50"/>
                <a:gd name="T5" fmla="*/ 25 h 208"/>
                <a:gd name="T6" fmla="*/ 17 w 50"/>
                <a:gd name="T7" fmla="*/ 65 h 208"/>
                <a:gd name="T8" fmla="*/ 16 w 50"/>
                <a:gd name="T9" fmla="*/ 92 h 208"/>
                <a:gd name="T10" fmla="*/ 9 w 50"/>
                <a:gd name="T11" fmla="*/ 97 h 208"/>
                <a:gd name="T12" fmla="*/ 0 w 50"/>
                <a:gd name="T13" fmla="*/ 103 h 208"/>
                <a:gd name="T14" fmla="*/ 2 w 50"/>
                <a:gd name="T15" fmla="*/ 94 h 208"/>
                <a:gd name="T16" fmla="*/ 12 w 50"/>
                <a:gd name="T17" fmla="*/ 90 h 208"/>
                <a:gd name="T18" fmla="*/ 14 w 50"/>
                <a:gd name="T19" fmla="*/ 59 h 208"/>
                <a:gd name="T20" fmla="*/ 20 w 50"/>
                <a:gd name="T21" fmla="*/ 29 h 208"/>
                <a:gd name="T22" fmla="*/ 18 w 50"/>
                <a:gd name="T23" fmla="*/ 6 h 208"/>
                <a:gd name="T24" fmla="*/ 15 w 50"/>
                <a:gd name="T25" fmla="*/ 0 h 208"/>
                <a:gd name="T26" fmla="*/ 15 w 50"/>
                <a:gd name="T27" fmla="*/ 0 h 208"/>
                <a:gd name="T28" fmla="*/ 15 w 50"/>
                <a:gd name="T29" fmla="*/ 0 h 2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"/>
                <a:gd name="T46" fmla="*/ 0 h 208"/>
                <a:gd name="T47" fmla="*/ 50 w 50"/>
                <a:gd name="T48" fmla="*/ 208 h 2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0" h="208">
                  <a:moveTo>
                    <a:pt x="30" y="0"/>
                  </a:moveTo>
                  <a:lnTo>
                    <a:pt x="46" y="6"/>
                  </a:lnTo>
                  <a:lnTo>
                    <a:pt x="50" y="50"/>
                  </a:lnTo>
                  <a:lnTo>
                    <a:pt x="33" y="132"/>
                  </a:lnTo>
                  <a:lnTo>
                    <a:pt x="31" y="185"/>
                  </a:lnTo>
                  <a:lnTo>
                    <a:pt x="18" y="195"/>
                  </a:lnTo>
                  <a:lnTo>
                    <a:pt x="0" y="208"/>
                  </a:lnTo>
                  <a:lnTo>
                    <a:pt x="3" y="189"/>
                  </a:lnTo>
                  <a:lnTo>
                    <a:pt x="24" y="182"/>
                  </a:lnTo>
                  <a:lnTo>
                    <a:pt x="28" y="120"/>
                  </a:lnTo>
                  <a:lnTo>
                    <a:pt x="40" y="58"/>
                  </a:lnTo>
                  <a:lnTo>
                    <a:pt x="36" y="1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6" name="Freeform 87"/>
            <p:cNvSpPr>
              <a:spLocks/>
            </p:cNvSpPr>
            <p:nvPr/>
          </p:nvSpPr>
          <p:spPr bwMode="auto">
            <a:xfrm>
              <a:off x="1393" y="1828"/>
              <a:ext cx="12" cy="87"/>
            </a:xfrm>
            <a:custGeom>
              <a:avLst/>
              <a:gdLst>
                <a:gd name="T0" fmla="*/ 8 w 26"/>
                <a:gd name="T1" fmla="*/ 3 h 174"/>
                <a:gd name="T2" fmla="*/ 8 w 26"/>
                <a:gd name="T3" fmla="*/ 50 h 174"/>
                <a:gd name="T4" fmla="*/ 6 w 26"/>
                <a:gd name="T5" fmla="*/ 64 h 174"/>
                <a:gd name="T6" fmla="*/ 0 w 26"/>
                <a:gd name="T7" fmla="*/ 87 h 174"/>
                <a:gd name="T8" fmla="*/ 11 w 26"/>
                <a:gd name="T9" fmla="*/ 60 h 174"/>
                <a:gd name="T10" fmla="*/ 12 w 26"/>
                <a:gd name="T11" fmla="*/ 0 h 174"/>
                <a:gd name="T12" fmla="*/ 8 w 26"/>
                <a:gd name="T13" fmla="*/ 3 h 174"/>
                <a:gd name="T14" fmla="*/ 8 w 26"/>
                <a:gd name="T15" fmla="*/ 3 h 174"/>
                <a:gd name="T16" fmla="*/ 8 w 26"/>
                <a:gd name="T17" fmla="*/ 3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174"/>
                <a:gd name="T29" fmla="*/ 26 w 26"/>
                <a:gd name="T30" fmla="*/ 174 h 1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174">
                  <a:moveTo>
                    <a:pt x="17" y="6"/>
                  </a:moveTo>
                  <a:lnTo>
                    <a:pt x="17" y="99"/>
                  </a:lnTo>
                  <a:lnTo>
                    <a:pt x="14" y="127"/>
                  </a:lnTo>
                  <a:lnTo>
                    <a:pt x="0" y="174"/>
                  </a:lnTo>
                  <a:lnTo>
                    <a:pt x="23" y="119"/>
                  </a:lnTo>
                  <a:lnTo>
                    <a:pt x="26" y="0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7" name="Freeform 88"/>
            <p:cNvSpPr>
              <a:spLocks/>
            </p:cNvSpPr>
            <p:nvPr/>
          </p:nvSpPr>
          <p:spPr bwMode="auto">
            <a:xfrm>
              <a:off x="1433" y="1554"/>
              <a:ext cx="209" cy="109"/>
            </a:xfrm>
            <a:custGeom>
              <a:avLst/>
              <a:gdLst>
                <a:gd name="T0" fmla="*/ 54 w 419"/>
                <a:gd name="T1" fmla="*/ 38 h 218"/>
                <a:gd name="T2" fmla="*/ 61 w 419"/>
                <a:gd name="T3" fmla="*/ 53 h 218"/>
                <a:gd name="T4" fmla="*/ 47 w 419"/>
                <a:gd name="T5" fmla="*/ 47 h 218"/>
                <a:gd name="T6" fmla="*/ 40 w 419"/>
                <a:gd name="T7" fmla="*/ 33 h 218"/>
                <a:gd name="T8" fmla="*/ 35 w 419"/>
                <a:gd name="T9" fmla="*/ 15 h 218"/>
                <a:gd name="T10" fmla="*/ 32 w 419"/>
                <a:gd name="T11" fmla="*/ 0 h 218"/>
                <a:gd name="T12" fmla="*/ 17 w 419"/>
                <a:gd name="T13" fmla="*/ 26 h 218"/>
                <a:gd name="T14" fmla="*/ 23 w 419"/>
                <a:gd name="T15" fmla="*/ 58 h 218"/>
                <a:gd name="T16" fmla="*/ 10 w 419"/>
                <a:gd name="T17" fmla="*/ 38 h 218"/>
                <a:gd name="T18" fmla="*/ 14 w 419"/>
                <a:gd name="T19" fmla="*/ 62 h 218"/>
                <a:gd name="T20" fmla="*/ 22 w 419"/>
                <a:gd name="T21" fmla="*/ 76 h 218"/>
                <a:gd name="T22" fmla="*/ 5 w 419"/>
                <a:gd name="T23" fmla="*/ 55 h 218"/>
                <a:gd name="T24" fmla="*/ 12 w 419"/>
                <a:gd name="T25" fmla="*/ 78 h 218"/>
                <a:gd name="T26" fmla="*/ 0 w 419"/>
                <a:gd name="T27" fmla="*/ 71 h 218"/>
                <a:gd name="T28" fmla="*/ 12 w 419"/>
                <a:gd name="T29" fmla="*/ 89 h 218"/>
                <a:gd name="T30" fmla="*/ 20 w 419"/>
                <a:gd name="T31" fmla="*/ 98 h 218"/>
                <a:gd name="T32" fmla="*/ 0 w 419"/>
                <a:gd name="T33" fmla="*/ 109 h 218"/>
                <a:gd name="T34" fmla="*/ 68 w 419"/>
                <a:gd name="T35" fmla="*/ 98 h 218"/>
                <a:gd name="T36" fmla="*/ 127 w 419"/>
                <a:gd name="T37" fmla="*/ 86 h 218"/>
                <a:gd name="T38" fmla="*/ 209 w 419"/>
                <a:gd name="T39" fmla="*/ 70 h 218"/>
                <a:gd name="T40" fmla="*/ 155 w 419"/>
                <a:gd name="T41" fmla="*/ 74 h 218"/>
                <a:gd name="T42" fmla="*/ 173 w 419"/>
                <a:gd name="T43" fmla="*/ 52 h 218"/>
                <a:gd name="T44" fmla="*/ 165 w 419"/>
                <a:gd name="T45" fmla="*/ 52 h 218"/>
                <a:gd name="T46" fmla="*/ 165 w 419"/>
                <a:gd name="T47" fmla="*/ 40 h 218"/>
                <a:gd name="T48" fmla="*/ 154 w 419"/>
                <a:gd name="T49" fmla="*/ 55 h 218"/>
                <a:gd name="T50" fmla="*/ 140 w 419"/>
                <a:gd name="T51" fmla="*/ 64 h 218"/>
                <a:gd name="T52" fmla="*/ 122 w 419"/>
                <a:gd name="T53" fmla="*/ 67 h 218"/>
                <a:gd name="T54" fmla="*/ 109 w 419"/>
                <a:gd name="T55" fmla="*/ 69 h 218"/>
                <a:gd name="T56" fmla="*/ 91 w 419"/>
                <a:gd name="T57" fmla="*/ 67 h 218"/>
                <a:gd name="T58" fmla="*/ 78 w 419"/>
                <a:gd name="T59" fmla="*/ 61 h 218"/>
                <a:gd name="T60" fmla="*/ 64 w 419"/>
                <a:gd name="T61" fmla="*/ 50 h 218"/>
                <a:gd name="T62" fmla="*/ 54 w 419"/>
                <a:gd name="T63" fmla="*/ 38 h 218"/>
                <a:gd name="T64" fmla="*/ 54 w 419"/>
                <a:gd name="T65" fmla="*/ 38 h 218"/>
                <a:gd name="T66" fmla="*/ 54 w 419"/>
                <a:gd name="T67" fmla="*/ 38 h 2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19"/>
                <a:gd name="T103" fmla="*/ 0 h 218"/>
                <a:gd name="T104" fmla="*/ 419 w 419"/>
                <a:gd name="T105" fmla="*/ 218 h 21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19" h="218">
                  <a:moveTo>
                    <a:pt x="109" y="75"/>
                  </a:moveTo>
                  <a:lnTo>
                    <a:pt x="123" y="106"/>
                  </a:lnTo>
                  <a:lnTo>
                    <a:pt x="94" y="93"/>
                  </a:lnTo>
                  <a:lnTo>
                    <a:pt x="80" y="66"/>
                  </a:lnTo>
                  <a:lnTo>
                    <a:pt x="70" y="30"/>
                  </a:lnTo>
                  <a:lnTo>
                    <a:pt x="65" y="0"/>
                  </a:lnTo>
                  <a:lnTo>
                    <a:pt x="34" y="51"/>
                  </a:lnTo>
                  <a:lnTo>
                    <a:pt x="46" y="116"/>
                  </a:lnTo>
                  <a:lnTo>
                    <a:pt x="20" y="75"/>
                  </a:lnTo>
                  <a:lnTo>
                    <a:pt x="29" y="124"/>
                  </a:lnTo>
                  <a:lnTo>
                    <a:pt x="44" y="151"/>
                  </a:lnTo>
                  <a:lnTo>
                    <a:pt x="11" y="109"/>
                  </a:lnTo>
                  <a:lnTo>
                    <a:pt x="24" y="156"/>
                  </a:lnTo>
                  <a:lnTo>
                    <a:pt x="0" y="142"/>
                  </a:lnTo>
                  <a:lnTo>
                    <a:pt x="24" y="178"/>
                  </a:lnTo>
                  <a:lnTo>
                    <a:pt x="40" y="195"/>
                  </a:lnTo>
                  <a:lnTo>
                    <a:pt x="0" y="218"/>
                  </a:lnTo>
                  <a:lnTo>
                    <a:pt x="136" y="195"/>
                  </a:lnTo>
                  <a:lnTo>
                    <a:pt x="254" y="172"/>
                  </a:lnTo>
                  <a:lnTo>
                    <a:pt x="419" y="139"/>
                  </a:lnTo>
                  <a:lnTo>
                    <a:pt x="311" y="148"/>
                  </a:lnTo>
                  <a:lnTo>
                    <a:pt x="346" y="104"/>
                  </a:lnTo>
                  <a:lnTo>
                    <a:pt x="330" y="104"/>
                  </a:lnTo>
                  <a:lnTo>
                    <a:pt x="330" y="80"/>
                  </a:lnTo>
                  <a:lnTo>
                    <a:pt x="308" y="109"/>
                  </a:lnTo>
                  <a:lnTo>
                    <a:pt x="281" y="127"/>
                  </a:lnTo>
                  <a:lnTo>
                    <a:pt x="245" y="134"/>
                  </a:lnTo>
                  <a:lnTo>
                    <a:pt x="219" y="137"/>
                  </a:lnTo>
                  <a:lnTo>
                    <a:pt x="183" y="133"/>
                  </a:lnTo>
                  <a:lnTo>
                    <a:pt x="157" y="121"/>
                  </a:lnTo>
                  <a:lnTo>
                    <a:pt x="129" y="100"/>
                  </a:lnTo>
                  <a:lnTo>
                    <a:pt x="109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8" name="Freeform 89"/>
            <p:cNvSpPr>
              <a:spLocks/>
            </p:cNvSpPr>
            <p:nvPr/>
          </p:nvSpPr>
          <p:spPr bwMode="auto">
            <a:xfrm>
              <a:off x="1500" y="1493"/>
              <a:ext cx="109" cy="75"/>
            </a:xfrm>
            <a:custGeom>
              <a:avLst/>
              <a:gdLst>
                <a:gd name="T0" fmla="*/ 0 w 217"/>
                <a:gd name="T1" fmla="*/ 16 h 151"/>
                <a:gd name="T2" fmla="*/ 21 w 217"/>
                <a:gd name="T3" fmla="*/ 6 h 151"/>
                <a:gd name="T4" fmla="*/ 49 w 217"/>
                <a:gd name="T5" fmla="*/ 6 h 151"/>
                <a:gd name="T6" fmla="*/ 75 w 217"/>
                <a:gd name="T7" fmla="*/ 12 h 151"/>
                <a:gd name="T8" fmla="*/ 93 w 217"/>
                <a:gd name="T9" fmla="*/ 26 h 151"/>
                <a:gd name="T10" fmla="*/ 101 w 217"/>
                <a:gd name="T11" fmla="*/ 41 h 151"/>
                <a:gd name="T12" fmla="*/ 106 w 217"/>
                <a:gd name="T13" fmla="*/ 57 h 151"/>
                <a:gd name="T14" fmla="*/ 108 w 217"/>
                <a:gd name="T15" fmla="*/ 75 h 151"/>
                <a:gd name="T16" fmla="*/ 109 w 217"/>
                <a:gd name="T17" fmla="*/ 57 h 151"/>
                <a:gd name="T18" fmla="*/ 104 w 217"/>
                <a:gd name="T19" fmla="*/ 39 h 151"/>
                <a:gd name="T20" fmla="*/ 94 w 217"/>
                <a:gd name="T21" fmla="*/ 23 h 151"/>
                <a:gd name="T22" fmla="*/ 79 w 217"/>
                <a:gd name="T23" fmla="*/ 10 h 151"/>
                <a:gd name="T24" fmla="*/ 62 w 217"/>
                <a:gd name="T25" fmla="*/ 1 h 151"/>
                <a:gd name="T26" fmla="*/ 37 w 217"/>
                <a:gd name="T27" fmla="*/ 0 h 151"/>
                <a:gd name="T28" fmla="*/ 17 w 217"/>
                <a:gd name="T29" fmla="*/ 5 h 151"/>
                <a:gd name="T30" fmla="*/ 0 w 217"/>
                <a:gd name="T31" fmla="*/ 16 h 151"/>
                <a:gd name="T32" fmla="*/ 0 w 217"/>
                <a:gd name="T33" fmla="*/ 16 h 151"/>
                <a:gd name="T34" fmla="*/ 0 w 217"/>
                <a:gd name="T35" fmla="*/ 16 h 1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151"/>
                <a:gd name="T56" fmla="*/ 217 w 217"/>
                <a:gd name="T57" fmla="*/ 151 h 1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151">
                  <a:moveTo>
                    <a:pt x="0" y="33"/>
                  </a:moveTo>
                  <a:lnTo>
                    <a:pt x="42" y="12"/>
                  </a:lnTo>
                  <a:lnTo>
                    <a:pt x="98" y="12"/>
                  </a:lnTo>
                  <a:lnTo>
                    <a:pt x="149" y="24"/>
                  </a:lnTo>
                  <a:lnTo>
                    <a:pt x="185" y="53"/>
                  </a:lnTo>
                  <a:lnTo>
                    <a:pt x="202" y="83"/>
                  </a:lnTo>
                  <a:lnTo>
                    <a:pt x="211" y="114"/>
                  </a:lnTo>
                  <a:lnTo>
                    <a:pt x="216" y="151"/>
                  </a:lnTo>
                  <a:lnTo>
                    <a:pt x="217" y="115"/>
                  </a:lnTo>
                  <a:lnTo>
                    <a:pt x="207" y="79"/>
                  </a:lnTo>
                  <a:lnTo>
                    <a:pt x="188" y="47"/>
                  </a:lnTo>
                  <a:lnTo>
                    <a:pt x="158" y="21"/>
                  </a:lnTo>
                  <a:lnTo>
                    <a:pt x="124" y="3"/>
                  </a:lnTo>
                  <a:lnTo>
                    <a:pt x="74" y="0"/>
                  </a:lnTo>
                  <a:lnTo>
                    <a:pt x="34" y="1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99" name="Freeform 90"/>
            <p:cNvSpPr>
              <a:spLocks/>
            </p:cNvSpPr>
            <p:nvPr/>
          </p:nvSpPr>
          <p:spPr bwMode="auto">
            <a:xfrm>
              <a:off x="1616" y="1533"/>
              <a:ext cx="7" cy="56"/>
            </a:xfrm>
            <a:custGeom>
              <a:avLst/>
              <a:gdLst>
                <a:gd name="T0" fmla="*/ 1 w 14"/>
                <a:gd name="T1" fmla="*/ 0 h 114"/>
                <a:gd name="T2" fmla="*/ 6 w 14"/>
                <a:gd name="T3" fmla="*/ 17 h 114"/>
                <a:gd name="T4" fmla="*/ 4 w 14"/>
                <a:gd name="T5" fmla="*/ 33 h 114"/>
                <a:gd name="T6" fmla="*/ 0 w 14"/>
                <a:gd name="T7" fmla="*/ 56 h 114"/>
                <a:gd name="T8" fmla="*/ 6 w 14"/>
                <a:gd name="T9" fmla="*/ 36 h 114"/>
                <a:gd name="T10" fmla="*/ 7 w 14"/>
                <a:gd name="T11" fmla="*/ 21 h 114"/>
                <a:gd name="T12" fmla="*/ 6 w 14"/>
                <a:gd name="T13" fmla="*/ 10 h 114"/>
                <a:gd name="T14" fmla="*/ 1 w 14"/>
                <a:gd name="T15" fmla="*/ 0 h 114"/>
                <a:gd name="T16" fmla="*/ 1 w 14"/>
                <a:gd name="T17" fmla="*/ 0 h 114"/>
                <a:gd name="T18" fmla="*/ 1 w 14"/>
                <a:gd name="T19" fmla="*/ 0 h 1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14"/>
                <a:gd name="T32" fmla="*/ 14 w 14"/>
                <a:gd name="T33" fmla="*/ 114 h 1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14">
                  <a:moveTo>
                    <a:pt x="2" y="0"/>
                  </a:moveTo>
                  <a:lnTo>
                    <a:pt x="11" y="35"/>
                  </a:lnTo>
                  <a:lnTo>
                    <a:pt x="8" y="68"/>
                  </a:lnTo>
                  <a:lnTo>
                    <a:pt x="0" y="114"/>
                  </a:lnTo>
                  <a:lnTo>
                    <a:pt x="12" y="74"/>
                  </a:lnTo>
                  <a:lnTo>
                    <a:pt x="14" y="43"/>
                  </a:lnTo>
                  <a:lnTo>
                    <a:pt x="12" y="2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0" name="Freeform 91"/>
            <p:cNvSpPr>
              <a:spLocks/>
            </p:cNvSpPr>
            <p:nvPr/>
          </p:nvSpPr>
          <p:spPr bwMode="auto">
            <a:xfrm>
              <a:off x="1373" y="1621"/>
              <a:ext cx="24" cy="38"/>
            </a:xfrm>
            <a:custGeom>
              <a:avLst/>
              <a:gdLst>
                <a:gd name="T0" fmla="*/ 4 w 48"/>
                <a:gd name="T1" fmla="*/ 2 h 76"/>
                <a:gd name="T2" fmla="*/ 0 w 48"/>
                <a:gd name="T3" fmla="*/ 6 h 76"/>
                <a:gd name="T4" fmla="*/ 0 w 48"/>
                <a:gd name="T5" fmla="*/ 17 h 76"/>
                <a:gd name="T6" fmla="*/ 8 w 48"/>
                <a:gd name="T7" fmla="*/ 32 h 76"/>
                <a:gd name="T8" fmla="*/ 15 w 48"/>
                <a:gd name="T9" fmla="*/ 38 h 76"/>
                <a:gd name="T10" fmla="*/ 24 w 48"/>
                <a:gd name="T11" fmla="*/ 35 h 76"/>
                <a:gd name="T12" fmla="*/ 15 w 48"/>
                <a:gd name="T13" fmla="*/ 31 h 76"/>
                <a:gd name="T14" fmla="*/ 9 w 48"/>
                <a:gd name="T15" fmla="*/ 19 h 76"/>
                <a:gd name="T16" fmla="*/ 6 w 48"/>
                <a:gd name="T17" fmla="*/ 7 h 76"/>
                <a:gd name="T18" fmla="*/ 9 w 48"/>
                <a:gd name="T19" fmla="*/ 0 h 76"/>
                <a:gd name="T20" fmla="*/ 4 w 48"/>
                <a:gd name="T21" fmla="*/ 2 h 76"/>
                <a:gd name="T22" fmla="*/ 4 w 48"/>
                <a:gd name="T23" fmla="*/ 2 h 76"/>
                <a:gd name="T24" fmla="*/ 4 w 48"/>
                <a:gd name="T25" fmla="*/ 2 h 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"/>
                <a:gd name="T40" fmla="*/ 0 h 76"/>
                <a:gd name="T41" fmla="*/ 48 w 48"/>
                <a:gd name="T42" fmla="*/ 76 h 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" h="76">
                  <a:moveTo>
                    <a:pt x="8" y="3"/>
                  </a:moveTo>
                  <a:lnTo>
                    <a:pt x="0" y="11"/>
                  </a:lnTo>
                  <a:lnTo>
                    <a:pt x="0" y="34"/>
                  </a:lnTo>
                  <a:lnTo>
                    <a:pt x="15" y="64"/>
                  </a:lnTo>
                  <a:lnTo>
                    <a:pt x="30" y="76"/>
                  </a:lnTo>
                  <a:lnTo>
                    <a:pt x="48" y="70"/>
                  </a:lnTo>
                  <a:lnTo>
                    <a:pt x="29" y="62"/>
                  </a:lnTo>
                  <a:lnTo>
                    <a:pt x="17" y="38"/>
                  </a:lnTo>
                  <a:lnTo>
                    <a:pt x="12" y="14"/>
                  </a:lnTo>
                  <a:lnTo>
                    <a:pt x="17" y="0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1" name="Freeform 92"/>
            <p:cNvSpPr>
              <a:spLocks/>
            </p:cNvSpPr>
            <p:nvPr/>
          </p:nvSpPr>
          <p:spPr bwMode="auto">
            <a:xfrm>
              <a:off x="1390" y="1633"/>
              <a:ext cx="6" cy="10"/>
            </a:xfrm>
            <a:custGeom>
              <a:avLst/>
              <a:gdLst>
                <a:gd name="T0" fmla="*/ 0 w 14"/>
                <a:gd name="T1" fmla="*/ 1 h 21"/>
                <a:gd name="T2" fmla="*/ 2 w 14"/>
                <a:gd name="T3" fmla="*/ 8 h 21"/>
                <a:gd name="T4" fmla="*/ 6 w 14"/>
                <a:gd name="T5" fmla="*/ 10 h 21"/>
                <a:gd name="T6" fmla="*/ 6 w 14"/>
                <a:gd name="T7" fmla="*/ 5 h 21"/>
                <a:gd name="T8" fmla="*/ 3 w 14"/>
                <a:gd name="T9" fmla="*/ 0 h 21"/>
                <a:gd name="T10" fmla="*/ 0 w 14"/>
                <a:gd name="T11" fmla="*/ 1 h 21"/>
                <a:gd name="T12" fmla="*/ 0 w 14"/>
                <a:gd name="T13" fmla="*/ 1 h 21"/>
                <a:gd name="T14" fmla="*/ 0 w 14"/>
                <a:gd name="T15" fmla="*/ 1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1"/>
                <a:gd name="T26" fmla="*/ 14 w 14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1">
                  <a:moveTo>
                    <a:pt x="0" y="3"/>
                  </a:moveTo>
                  <a:lnTo>
                    <a:pt x="5" y="17"/>
                  </a:lnTo>
                  <a:lnTo>
                    <a:pt x="14" y="21"/>
                  </a:lnTo>
                  <a:lnTo>
                    <a:pt x="14" y="11"/>
                  </a:lnTo>
                  <a:lnTo>
                    <a:pt x="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2" name="Freeform 93"/>
            <p:cNvSpPr>
              <a:spLocks/>
            </p:cNvSpPr>
            <p:nvPr/>
          </p:nvSpPr>
          <p:spPr bwMode="auto">
            <a:xfrm>
              <a:off x="1365" y="1502"/>
              <a:ext cx="20" cy="83"/>
            </a:xfrm>
            <a:custGeom>
              <a:avLst/>
              <a:gdLst>
                <a:gd name="T0" fmla="*/ 20 w 41"/>
                <a:gd name="T1" fmla="*/ 4 h 167"/>
                <a:gd name="T2" fmla="*/ 14 w 41"/>
                <a:gd name="T3" fmla="*/ 19 h 167"/>
                <a:gd name="T4" fmla="*/ 11 w 41"/>
                <a:gd name="T5" fmla="*/ 35 h 167"/>
                <a:gd name="T6" fmla="*/ 8 w 41"/>
                <a:gd name="T7" fmla="*/ 51 h 167"/>
                <a:gd name="T8" fmla="*/ 8 w 41"/>
                <a:gd name="T9" fmla="*/ 65 h 167"/>
                <a:gd name="T10" fmla="*/ 10 w 41"/>
                <a:gd name="T11" fmla="*/ 82 h 167"/>
                <a:gd name="T12" fmla="*/ 1 w 41"/>
                <a:gd name="T13" fmla="*/ 83 h 167"/>
                <a:gd name="T14" fmla="*/ 0 w 41"/>
                <a:gd name="T15" fmla="*/ 60 h 167"/>
                <a:gd name="T16" fmla="*/ 0 w 41"/>
                <a:gd name="T17" fmla="*/ 39 h 167"/>
                <a:gd name="T18" fmla="*/ 2 w 41"/>
                <a:gd name="T19" fmla="*/ 25 h 167"/>
                <a:gd name="T20" fmla="*/ 5 w 41"/>
                <a:gd name="T21" fmla="*/ 16 h 167"/>
                <a:gd name="T22" fmla="*/ 11 w 41"/>
                <a:gd name="T23" fmla="*/ 3 h 167"/>
                <a:gd name="T24" fmla="*/ 16 w 41"/>
                <a:gd name="T25" fmla="*/ 0 h 167"/>
                <a:gd name="T26" fmla="*/ 20 w 41"/>
                <a:gd name="T27" fmla="*/ 4 h 167"/>
                <a:gd name="T28" fmla="*/ 20 w 41"/>
                <a:gd name="T29" fmla="*/ 4 h 167"/>
                <a:gd name="T30" fmla="*/ 20 w 41"/>
                <a:gd name="T31" fmla="*/ 4 h 1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"/>
                <a:gd name="T49" fmla="*/ 0 h 167"/>
                <a:gd name="T50" fmla="*/ 41 w 41"/>
                <a:gd name="T51" fmla="*/ 167 h 1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" h="167">
                  <a:moveTo>
                    <a:pt x="41" y="9"/>
                  </a:moveTo>
                  <a:lnTo>
                    <a:pt x="29" y="38"/>
                  </a:lnTo>
                  <a:lnTo>
                    <a:pt x="23" y="71"/>
                  </a:lnTo>
                  <a:lnTo>
                    <a:pt x="17" y="102"/>
                  </a:lnTo>
                  <a:lnTo>
                    <a:pt x="17" y="130"/>
                  </a:lnTo>
                  <a:lnTo>
                    <a:pt x="20" y="165"/>
                  </a:lnTo>
                  <a:lnTo>
                    <a:pt x="2" y="167"/>
                  </a:lnTo>
                  <a:lnTo>
                    <a:pt x="0" y="121"/>
                  </a:lnTo>
                  <a:lnTo>
                    <a:pt x="0" y="79"/>
                  </a:lnTo>
                  <a:lnTo>
                    <a:pt x="5" y="50"/>
                  </a:lnTo>
                  <a:lnTo>
                    <a:pt x="11" y="32"/>
                  </a:lnTo>
                  <a:lnTo>
                    <a:pt x="23" y="6"/>
                  </a:lnTo>
                  <a:lnTo>
                    <a:pt x="32" y="0"/>
                  </a:lnTo>
                  <a:lnTo>
                    <a:pt x="4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3" name="Freeform 94"/>
            <p:cNvSpPr>
              <a:spLocks/>
            </p:cNvSpPr>
            <p:nvPr/>
          </p:nvSpPr>
          <p:spPr bwMode="auto">
            <a:xfrm>
              <a:off x="1418" y="1413"/>
              <a:ext cx="162" cy="103"/>
            </a:xfrm>
            <a:custGeom>
              <a:avLst/>
              <a:gdLst>
                <a:gd name="T0" fmla="*/ 61 w 323"/>
                <a:gd name="T1" fmla="*/ 103 h 206"/>
                <a:gd name="T2" fmla="*/ 76 w 323"/>
                <a:gd name="T3" fmla="*/ 85 h 206"/>
                <a:gd name="T4" fmla="*/ 99 w 323"/>
                <a:gd name="T5" fmla="*/ 71 h 206"/>
                <a:gd name="T6" fmla="*/ 119 w 323"/>
                <a:gd name="T7" fmla="*/ 68 h 206"/>
                <a:gd name="T8" fmla="*/ 141 w 323"/>
                <a:gd name="T9" fmla="*/ 68 h 206"/>
                <a:gd name="T10" fmla="*/ 162 w 323"/>
                <a:gd name="T11" fmla="*/ 76 h 206"/>
                <a:gd name="T12" fmla="*/ 146 w 323"/>
                <a:gd name="T13" fmla="*/ 65 h 206"/>
                <a:gd name="T14" fmla="*/ 125 w 323"/>
                <a:gd name="T15" fmla="*/ 62 h 206"/>
                <a:gd name="T16" fmla="*/ 98 w 323"/>
                <a:gd name="T17" fmla="*/ 65 h 206"/>
                <a:gd name="T18" fmla="*/ 91 w 323"/>
                <a:gd name="T19" fmla="*/ 44 h 206"/>
                <a:gd name="T20" fmla="*/ 74 w 323"/>
                <a:gd name="T21" fmla="*/ 25 h 206"/>
                <a:gd name="T22" fmla="*/ 52 w 323"/>
                <a:gd name="T23" fmla="*/ 11 h 206"/>
                <a:gd name="T24" fmla="*/ 22 w 323"/>
                <a:gd name="T25" fmla="*/ 1 h 206"/>
                <a:gd name="T26" fmla="*/ 4 w 323"/>
                <a:gd name="T27" fmla="*/ 0 h 206"/>
                <a:gd name="T28" fmla="*/ 0 w 323"/>
                <a:gd name="T29" fmla="*/ 6 h 206"/>
                <a:gd name="T30" fmla="*/ 22 w 323"/>
                <a:gd name="T31" fmla="*/ 8 h 206"/>
                <a:gd name="T32" fmla="*/ 51 w 323"/>
                <a:gd name="T33" fmla="*/ 15 h 206"/>
                <a:gd name="T34" fmla="*/ 76 w 323"/>
                <a:gd name="T35" fmla="*/ 34 h 206"/>
                <a:gd name="T36" fmla="*/ 90 w 323"/>
                <a:gd name="T37" fmla="*/ 56 h 206"/>
                <a:gd name="T38" fmla="*/ 93 w 323"/>
                <a:gd name="T39" fmla="*/ 65 h 206"/>
                <a:gd name="T40" fmla="*/ 74 w 323"/>
                <a:gd name="T41" fmla="*/ 81 h 206"/>
                <a:gd name="T42" fmla="*/ 61 w 323"/>
                <a:gd name="T43" fmla="*/ 103 h 206"/>
                <a:gd name="T44" fmla="*/ 61 w 323"/>
                <a:gd name="T45" fmla="*/ 103 h 206"/>
                <a:gd name="T46" fmla="*/ 61 w 323"/>
                <a:gd name="T47" fmla="*/ 103 h 20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3"/>
                <a:gd name="T73" fmla="*/ 0 h 206"/>
                <a:gd name="T74" fmla="*/ 323 w 323"/>
                <a:gd name="T75" fmla="*/ 206 h 20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3" h="206">
                  <a:moveTo>
                    <a:pt x="122" y="206"/>
                  </a:moveTo>
                  <a:lnTo>
                    <a:pt x="152" y="170"/>
                  </a:lnTo>
                  <a:lnTo>
                    <a:pt x="197" y="142"/>
                  </a:lnTo>
                  <a:lnTo>
                    <a:pt x="238" y="135"/>
                  </a:lnTo>
                  <a:lnTo>
                    <a:pt x="282" y="136"/>
                  </a:lnTo>
                  <a:lnTo>
                    <a:pt x="323" y="151"/>
                  </a:lnTo>
                  <a:lnTo>
                    <a:pt x="291" y="130"/>
                  </a:lnTo>
                  <a:lnTo>
                    <a:pt x="249" y="123"/>
                  </a:lnTo>
                  <a:lnTo>
                    <a:pt x="196" y="129"/>
                  </a:lnTo>
                  <a:lnTo>
                    <a:pt x="181" y="88"/>
                  </a:lnTo>
                  <a:lnTo>
                    <a:pt x="148" y="49"/>
                  </a:lnTo>
                  <a:lnTo>
                    <a:pt x="104" y="21"/>
                  </a:lnTo>
                  <a:lnTo>
                    <a:pt x="43" y="2"/>
                  </a:lnTo>
                  <a:lnTo>
                    <a:pt x="7" y="0"/>
                  </a:lnTo>
                  <a:lnTo>
                    <a:pt x="0" y="12"/>
                  </a:lnTo>
                  <a:lnTo>
                    <a:pt x="43" y="15"/>
                  </a:lnTo>
                  <a:lnTo>
                    <a:pt x="101" y="30"/>
                  </a:lnTo>
                  <a:lnTo>
                    <a:pt x="152" y="68"/>
                  </a:lnTo>
                  <a:lnTo>
                    <a:pt x="179" y="111"/>
                  </a:lnTo>
                  <a:lnTo>
                    <a:pt x="185" y="130"/>
                  </a:lnTo>
                  <a:lnTo>
                    <a:pt x="148" y="162"/>
                  </a:lnTo>
                  <a:lnTo>
                    <a:pt x="122" y="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4" name="Freeform 95"/>
            <p:cNvSpPr>
              <a:spLocks/>
            </p:cNvSpPr>
            <p:nvPr/>
          </p:nvSpPr>
          <p:spPr bwMode="auto">
            <a:xfrm>
              <a:off x="1422" y="1400"/>
              <a:ext cx="111" cy="67"/>
            </a:xfrm>
            <a:custGeom>
              <a:avLst/>
              <a:gdLst>
                <a:gd name="T0" fmla="*/ 0 w 222"/>
                <a:gd name="T1" fmla="*/ 7 h 134"/>
                <a:gd name="T2" fmla="*/ 8 w 222"/>
                <a:gd name="T3" fmla="*/ 1 h 134"/>
                <a:gd name="T4" fmla="*/ 18 w 222"/>
                <a:gd name="T5" fmla="*/ 0 h 134"/>
                <a:gd name="T6" fmla="*/ 49 w 222"/>
                <a:gd name="T7" fmla="*/ 9 h 134"/>
                <a:gd name="T8" fmla="*/ 77 w 222"/>
                <a:gd name="T9" fmla="*/ 24 h 134"/>
                <a:gd name="T10" fmla="*/ 99 w 222"/>
                <a:gd name="T11" fmla="*/ 46 h 134"/>
                <a:gd name="T12" fmla="*/ 111 w 222"/>
                <a:gd name="T13" fmla="*/ 67 h 134"/>
                <a:gd name="T14" fmla="*/ 91 w 222"/>
                <a:gd name="T15" fmla="*/ 43 h 134"/>
                <a:gd name="T16" fmla="*/ 61 w 222"/>
                <a:gd name="T17" fmla="*/ 19 h 134"/>
                <a:gd name="T18" fmla="*/ 30 w 222"/>
                <a:gd name="T19" fmla="*/ 6 h 134"/>
                <a:gd name="T20" fmla="*/ 11 w 222"/>
                <a:gd name="T21" fmla="*/ 6 h 134"/>
                <a:gd name="T22" fmla="*/ 0 w 222"/>
                <a:gd name="T23" fmla="*/ 7 h 134"/>
                <a:gd name="T24" fmla="*/ 0 w 222"/>
                <a:gd name="T25" fmla="*/ 7 h 134"/>
                <a:gd name="T26" fmla="*/ 0 w 222"/>
                <a:gd name="T27" fmla="*/ 7 h 1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2"/>
                <a:gd name="T43" fmla="*/ 0 h 134"/>
                <a:gd name="T44" fmla="*/ 222 w 222"/>
                <a:gd name="T45" fmla="*/ 134 h 1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2" h="134">
                  <a:moveTo>
                    <a:pt x="0" y="14"/>
                  </a:moveTo>
                  <a:lnTo>
                    <a:pt x="15" y="2"/>
                  </a:lnTo>
                  <a:lnTo>
                    <a:pt x="36" y="0"/>
                  </a:lnTo>
                  <a:lnTo>
                    <a:pt x="97" y="17"/>
                  </a:lnTo>
                  <a:lnTo>
                    <a:pt x="153" y="47"/>
                  </a:lnTo>
                  <a:lnTo>
                    <a:pt x="198" y="91"/>
                  </a:lnTo>
                  <a:lnTo>
                    <a:pt x="222" y="134"/>
                  </a:lnTo>
                  <a:lnTo>
                    <a:pt x="181" y="85"/>
                  </a:lnTo>
                  <a:lnTo>
                    <a:pt x="122" y="37"/>
                  </a:lnTo>
                  <a:lnTo>
                    <a:pt x="59" y="12"/>
                  </a:lnTo>
                  <a:lnTo>
                    <a:pt x="21" y="1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5" name="Freeform 96"/>
            <p:cNvSpPr>
              <a:spLocks/>
            </p:cNvSpPr>
            <p:nvPr/>
          </p:nvSpPr>
          <p:spPr bwMode="auto">
            <a:xfrm>
              <a:off x="1343" y="1418"/>
              <a:ext cx="92" cy="266"/>
            </a:xfrm>
            <a:custGeom>
              <a:avLst/>
              <a:gdLst>
                <a:gd name="T0" fmla="*/ 82 w 184"/>
                <a:gd name="T1" fmla="*/ 0 h 531"/>
                <a:gd name="T2" fmla="*/ 57 w 184"/>
                <a:gd name="T3" fmla="*/ 14 h 531"/>
                <a:gd name="T4" fmla="*/ 25 w 184"/>
                <a:gd name="T5" fmla="*/ 52 h 531"/>
                <a:gd name="T6" fmla="*/ 11 w 184"/>
                <a:gd name="T7" fmla="*/ 80 h 531"/>
                <a:gd name="T8" fmla="*/ 1 w 184"/>
                <a:gd name="T9" fmla="*/ 108 h 531"/>
                <a:gd name="T10" fmla="*/ 0 w 184"/>
                <a:gd name="T11" fmla="*/ 136 h 531"/>
                <a:gd name="T12" fmla="*/ 2 w 184"/>
                <a:gd name="T13" fmla="*/ 168 h 531"/>
                <a:gd name="T14" fmla="*/ 1 w 184"/>
                <a:gd name="T15" fmla="*/ 200 h 531"/>
                <a:gd name="T16" fmla="*/ 8 w 184"/>
                <a:gd name="T17" fmla="*/ 216 h 531"/>
                <a:gd name="T18" fmla="*/ 5 w 184"/>
                <a:gd name="T19" fmla="*/ 232 h 531"/>
                <a:gd name="T20" fmla="*/ 11 w 184"/>
                <a:gd name="T21" fmla="*/ 244 h 531"/>
                <a:gd name="T22" fmla="*/ 8 w 184"/>
                <a:gd name="T23" fmla="*/ 266 h 531"/>
                <a:gd name="T24" fmla="*/ 15 w 184"/>
                <a:gd name="T25" fmla="*/ 245 h 531"/>
                <a:gd name="T26" fmla="*/ 11 w 184"/>
                <a:gd name="T27" fmla="*/ 230 h 531"/>
                <a:gd name="T28" fmla="*/ 13 w 184"/>
                <a:gd name="T29" fmla="*/ 211 h 531"/>
                <a:gd name="T30" fmla="*/ 8 w 184"/>
                <a:gd name="T31" fmla="*/ 198 h 531"/>
                <a:gd name="T32" fmla="*/ 8 w 184"/>
                <a:gd name="T33" fmla="*/ 176 h 531"/>
                <a:gd name="T34" fmla="*/ 15 w 184"/>
                <a:gd name="T35" fmla="*/ 170 h 531"/>
                <a:gd name="T36" fmla="*/ 8 w 184"/>
                <a:gd name="T37" fmla="*/ 169 h 531"/>
                <a:gd name="T38" fmla="*/ 5 w 184"/>
                <a:gd name="T39" fmla="*/ 130 h 531"/>
                <a:gd name="T40" fmla="*/ 11 w 184"/>
                <a:gd name="T41" fmla="*/ 92 h 531"/>
                <a:gd name="T42" fmla="*/ 27 w 184"/>
                <a:gd name="T43" fmla="*/ 59 h 531"/>
                <a:gd name="T44" fmla="*/ 49 w 184"/>
                <a:gd name="T45" fmla="*/ 31 h 531"/>
                <a:gd name="T46" fmla="*/ 67 w 184"/>
                <a:gd name="T47" fmla="*/ 14 h 531"/>
                <a:gd name="T48" fmla="*/ 92 w 184"/>
                <a:gd name="T49" fmla="*/ 0 h 531"/>
                <a:gd name="T50" fmla="*/ 82 w 184"/>
                <a:gd name="T51" fmla="*/ 0 h 531"/>
                <a:gd name="T52" fmla="*/ 82 w 184"/>
                <a:gd name="T53" fmla="*/ 0 h 531"/>
                <a:gd name="T54" fmla="*/ 82 w 184"/>
                <a:gd name="T55" fmla="*/ 0 h 53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4"/>
                <a:gd name="T85" fmla="*/ 0 h 531"/>
                <a:gd name="T86" fmla="*/ 184 w 184"/>
                <a:gd name="T87" fmla="*/ 531 h 53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4" h="531">
                  <a:moveTo>
                    <a:pt x="163" y="0"/>
                  </a:moveTo>
                  <a:lnTo>
                    <a:pt x="113" y="28"/>
                  </a:lnTo>
                  <a:lnTo>
                    <a:pt x="49" y="103"/>
                  </a:lnTo>
                  <a:lnTo>
                    <a:pt x="21" y="159"/>
                  </a:lnTo>
                  <a:lnTo>
                    <a:pt x="1" y="215"/>
                  </a:lnTo>
                  <a:lnTo>
                    <a:pt x="0" y="271"/>
                  </a:lnTo>
                  <a:lnTo>
                    <a:pt x="4" y="336"/>
                  </a:lnTo>
                  <a:lnTo>
                    <a:pt x="1" y="399"/>
                  </a:lnTo>
                  <a:lnTo>
                    <a:pt x="15" y="431"/>
                  </a:lnTo>
                  <a:lnTo>
                    <a:pt x="9" y="463"/>
                  </a:lnTo>
                  <a:lnTo>
                    <a:pt x="21" y="487"/>
                  </a:lnTo>
                  <a:lnTo>
                    <a:pt x="15" y="531"/>
                  </a:lnTo>
                  <a:lnTo>
                    <a:pt x="30" y="489"/>
                  </a:lnTo>
                  <a:lnTo>
                    <a:pt x="21" y="460"/>
                  </a:lnTo>
                  <a:lnTo>
                    <a:pt x="25" y="422"/>
                  </a:lnTo>
                  <a:lnTo>
                    <a:pt x="15" y="395"/>
                  </a:lnTo>
                  <a:lnTo>
                    <a:pt x="15" y="352"/>
                  </a:lnTo>
                  <a:lnTo>
                    <a:pt x="30" y="340"/>
                  </a:lnTo>
                  <a:lnTo>
                    <a:pt x="15" y="337"/>
                  </a:lnTo>
                  <a:lnTo>
                    <a:pt x="10" y="260"/>
                  </a:lnTo>
                  <a:lnTo>
                    <a:pt x="22" y="184"/>
                  </a:lnTo>
                  <a:lnTo>
                    <a:pt x="54" y="118"/>
                  </a:lnTo>
                  <a:lnTo>
                    <a:pt x="98" y="62"/>
                  </a:lnTo>
                  <a:lnTo>
                    <a:pt x="134" y="27"/>
                  </a:lnTo>
                  <a:lnTo>
                    <a:pt x="184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6" name="Freeform 97"/>
            <p:cNvSpPr>
              <a:spLocks/>
            </p:cNvSpPr>
            <p:nvPr/>
          </p:nvSpPr>
          <p:spPr bwMode="auto">
            <a:xfrm>
              <a:off x="1457" y="1394"/>
              <a:ext cx="261" cy="220"/>
            </a:xfrm>
            <a:custGeom>
              <a:avLst/>
              <a:gdLst>
                <a:gd name="T0" fmla="*/ 0 w 522"/>
                <a:gd name="T1" fmla="*/ 11 h 441"/>
                <a:gd name="T2" fmla="*/ 36 w 522"/>
                <a:gd name="T3" fmla="*/ 3 h 441"/>
                <a:gd name="T4" fmla="*/ 88 w 522"/>
                <a:gd name="T5" fmla="*/ 0 h 441"/>
                <a:gd name="T6" fmla="*/ 137 w 522"/>
                <a:gd name="T7" fmla="*/ 12 h 441"/>
                <a:gd name="T8" fmla="*/ 168 w 522"/>
                <a:gd name="T9" fmla="*/ 30 h 441"/>
                <a:gd name="T10" fmla="*/ 196 w 522"/>
                <a:gd name="T11" fmla="*/ 57 h 441"/>
                <a:gd name="T12" fmla="*/ 219 w 522"/>
                <a:gd name="T13" fmla="*/ 92 h 441"/>
                <a:gd name="T14" fmla="*/ 233 w 522"/>
                <a:gd name="T15" fmla="*/ 125 h 441"/>
                <a:gd name="T16" fmla="*/ 242 w 522"/>
                <a:gd name="T17" fmla="*/ 170 h 441"/>
                <a:gd name="T18" fmla="*/ 247 w 522"/>
                <a:gd name="T19" fmla="*/ 197 h 441"/>
                <a:gd name="T20" fmla="*/ 261 w 522"/>
                <a:gd name="T21" fmla="*/ 220 h 441"/>
                <a:gd name="T22" fmla="*/ 242 w 522"/>
                <a:gd name="T23" fmla="*/ 195 h 441"/>
                <a:gd name="T24" fmla="*/ 233 w 522"/>
                <a:gd name="T25" fmla="*/ 143 h 441"/>
                <a:gd name="T26" fmla="*/ 213 w 522"/>
                <a:gd name="T27" fmla="*/ 93 h 441"/>
                <a:gd name="T28" fmla="*/ 186 w 522"/>
                <a:gd name="T29" fmla="*/ 55 h 441"/>
                <a:gd name="T30" fmla="*/ 154 w 522"/>
                <a:gd name="T31" fmla="*/ 29 h 441"/>
                <a:gd name="T32" fmla="*/ 120 w 522"/>
                <a:gd name="T33" fmla="*/ 11 h 441"/>
                <a:gd name="T34" fmla="*/ 79 w 522"/>
                <a:gd name="T35" fmla="*/ 4 h 441"/>
                <a:gd name="T36" fmla="*/ 34 w 522"/>
                <a:gd name="T37" fmla="*/ 7 h 441"/>
                <a:gd name="T38" fmla="*/ 8 w 522"/>
                <a:gd name="T39" fmla="*/ 14 h 441"/>
                <a:gd name="T40" fmla="*/ 0 w 522"/>
                <a:gd name="T41" fmla="*/ 11 h 441"/>
                <a:gd name="T42" fmla="*/ 0 w 522"/>
                <a:gd name="T43" fmla="*/ 11 h 441"/>
                <a:gd name="T44" fmla="*/ 0 w 522"/>
                <a:gd name="T45" fmla="*/ 11 h 4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2"/>
                <a:gd name="T70" fmla="*/ 0 h 441"/>
                <a:gd name="T71" fmla="*/ 522 w 522"/>
                <a:gd name="T72" fmla="*/ 441 h 4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2" h="441">
                  <a:moveTo>
                    <a:pt x="0" y="23"/>
                  </a:moveTo>
                  <a:lnTo>
                    <a:pt x="71" y="6"/>
                  </a:lnTo>
                  <a:lnTo>
                    <a:pt x="175" y="0"/>
                  </a:lnTo>
                  <a:lnTo>
                    <a:pt x="273" y="24"/>
                  </a:lnTo>
                  <a:lnTo>
                    <a:pt x="335" y="61"/>
                  </a:lnTo>
                  <a:lnTo>
                    <a:pt x="391" y="115"/>
                  </a:lnTo>
                  <a:lnTo>
                    <a:pt x="438" y="185"/>
                  </a:lnTo>
                  <a:lnTo>
                    <a:pt x="465" y="250"/>
                  </a:lnTo>
                  <a:lnTo>
                    <a:pt x="484" y="341"/>
                  </a:lnTo>
                  <a:lnTo>
                    <a:pt x="493" y="395"/>
                  </a:lnTo>
                  <a:lnTo>
                    <a:pt x="522" y="441"/>
                  </a:lnTo>
                  <a:lnTo>
                    <a:pt x="483" y="391"/>
                  </a:lnTo>
                  <a:lnTo>
                    <a:pt x="465" y="286"/>
                  </a:lnTo>
                  <a:lnTo>
                    <a:pt x="425" y="186"/>
                  </a:lnTo>
                  <a:lnTo>
                    <a:pt x="371" y="111"/>
                  </a:lnTo>
                  <a:lnTo>
                    <a:pt x="308" y="59"/>
                  </a:lnTo>
                  <a:lnTo>
                    <a:pt x="240" y="23"/>
                  </a:lnTo>
                  <a:lnTo>
                    <a:pt x="157" y="9"/>
                  </a:lnTo>
                  <a:lnTo>
                    <a:pt x="68" y="14"/>
                  </a:lnTo>
                  <a:lnTo>
                    <a:pt x="16" y="2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7" name="Freeform 98"/>
            <p:cNvSpPr>
              <a:spLocks/>
            </p:cNvSpPr>
            <p:nvPr/>
          </p:nvSpPr>
          <p:spPr bwMode="auto">
            <a:xfrm>
              <a:off x="1286" y="1841"/>
              <a:ext cx="423" cy="465"/>
            </a:xfrm>
            <a:custGeom>
              <a:avLst/>
              <a:gdLst>
                <a:gd name="T0" fmla="*/ 95 w 846"/>
                <a:gd name="T1" fmla="*/ 5 h 929"/>
                <a:gd name="T2" fmla="*/ 93 w 846"/>
                <a:gd name="T3" fmla="*/ 46 h 929"/>
                <a:gd name="T4" fmla="*/ 119 w 846"/>
                <a:gd name="T5" fmla="*/ 167 h 929"/>
                <a:gd name="T6" fmla="*/ 85 w 846"/>
                <a:gd name="T7" fmla="*/ 187 h 929"/>
                <a:gd name="T8" fmla="*/ 51 w 846"/>
                <a:gd name="T9" fmla="*/ 229 h 929"/>
                <a:gd name="T10" fmla="*/ 8 w 846"/>
                <a:gd name="T11" fmla="*/ 239 h 929"/>
                <a:gd name="T12" fmla="*/ 25 w 846"/>
                <a:gd name="T13" fmla="*/ 301 h 929"/>
                <a:gd name="T14" fmla="*/ 28 w 846"/>
                <a:gd name="T15" fmla="*/ 300 h 929"/>
                <a:gd name="T16" fmla="*/ 17 w 846"/>
                <a:gd name="T17" fmla="*/ 255 h 929"/>
                <a:gd name="T18" fmla="*/ 68 w 846"/>
                <a:gd name="T19" fmla="*/ 240 h 929"/>
                <a:gd name="T20" fmla="*/ 95 w 846"/>
                <a:gd name="T21" fmla="*/ 294 h 929"/>
                <a:gd name="T22" fmla="*/ 130 w 846"/>
                <a:gd name="T23" fmla="*/ 292 h 929"/>
                <a:gd name="T24" fmla="*/ 228 w 846"/>
                <a:gd name="T25" fmla="*/ 365 h 929"/>
                <a:gd name="T26" fmla="*/ 295 w 846"/>
                <a:gd name="T27" fmla="*/ 439 h 929"/>
                <a:gd name="T28" fmla="*/ 227 w 846"/>
                <a:gd name="T29" fmla="*/ 378 h 929"/>
                <a:gd name="T30" fmla="*/ 123 w 846"/>
                <a:gd name="T31" fmla="*/ 317 h 929"/>
                <a:gd name="T32" fmla="*/ 102 w 846"/>
                <a:gd name="T33" fmla="*/ 294 h 929"/>
                <a:gd name="T34" fmla="*/ 102 w 846"/>
                <a:gd name="T35" fmla="*/ 300 h 929"/>
                <a:gd name="T36" fmla="*/ 127 w 846"/>
                <a:gd name="T37" fmla="*/ 337 h 929"/>
                <a:gd name="T38" fmla="*/ 123 w 846"/>
                <a:gd name="T39" fmla="*/ 348 h 929"/>
                <a:gd name="T40" fmla="*/ 65 w 846"/>
                <a:gd name="T41" fmla="*/ 409 h 929"/>
                <a:gd name="T42" fmla="*/ 44 w 846"/>
                <a:gd name="T43" fmla="*/ 373 h 929"/>
                <a:gd name="T44" fmla="*/ 63 w 846"/>
                <a:gd name="T45" fmla="*/ 411 h 929"/>
                <a:gd name="T46" fmla="*/ 78 w 846"/>
                <a:gd name="T47" fmla="*/ 412 h 929"/>
                <a:gd name="T48" fmla="*/ 131 w 846"/>
                <a:gd name="T49" fmla="*/ 337 h 929"/>
                <a:gd name="T50" fmla="*/ 293 w 846"/>
                <a:gd name="T51" fmla="*/ 447 h 929"/>
                <a:gd name="T52" fmla="*/ 303 w 846"/>
                <a:gd name="T53" fmla="*/ 463 h 929"/>
                <a:gd name="T54" fmla="*/ 324 w 846"/>
                <a:gd name="T55" fmla="*/ 321 h 929"/>
                <a:gd name="T56" fmla="*/ 371 w 846"/>
                <a:gd name="T57" fmla="*/ 299 h 929"/>
                <a:gd name="T58" fmla="*/ 359 w 846"/>
                <a:gd name="T59" fmla="*/ 249 h 929"/>
                <a:gd name="T60" fmla="*/ 402 w 846"/>
                <a:gd name="T61" fmla="*/ 209 h 929"/>
                <a:gd name="T62" fmla="*/ 402 w 846"/>
                <a:gd name="T63" fmla="*/ 168 h 929"/>
                <a:gd name="T64" fmla="*/ 341 w 846"/>
                <a:gd name="T65" fmla="*/ 254 h 929"/>
                <a:gd name="T66" fmla="*/ 331 w 846"/>
                <a:gd name="T67" fmla="*/ 239 h 929"/>
                <a:gd name="T68" fmla="*/ 288 w 846"/>
                <a:gd name="T69" fmla="*/ 370 h 929"/>
                <a:gd name="T70" fmla="*/ 301 w 846"/>
                <a:gd name="T71" fmla="*/ 407 h 929"/>
                <a:gd name="T72" fmla="*/ 245 w 846"/>
                <a:gd name="T73" fmla="*/ 343 h 929"/>
                <a:gd name="T74" fmla="*/ 199 w 846"/>
                <a:gd name="T75" fmla="*/ 290 h 929"/>
                <a:gd name="T76" fmla="*/ 146 w 846"/>
                <a:gd name="T77" fmla="*/ 192 h 929"/>
                <a:gd name="T78" fmla="*/ 110 w 846"/>
                <a:gd name="T79" fmla="*/ 121 h 929"/>
                <a:gd name="T80" fmla="*/ 103 w 846"/>
                <a:gd name="T81" fmla="*/ 53 h 929"/>
                <a:gd name="T82" fmla="*/ 117 w 846"/>
                <a:gd name="T83" fmla="*/ 46 h 929"/>
                <a:gd name="T84" fmla="*/ 115 w 846"/>
                <a:gd name="T85" fmla="*/ 0 h 92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46"/>
                <a:gd name="T130" fmla="*/ 0 h 929"/>
                <a:gd name="T131" fmla="*/ 846 w 846"/>
                <a:gd name="T132" fmla="*/ 929 h 92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46" h="929">
                  <a:moveTo>
                    <a:pt x="230" y="0"/>
                  </a:moveTo>
                  <a:lnTo>
                    <a:pt x="189" y="9"/>
                  </a:lnTo>
                  <a:lnTo>
                    <a:pt x="185" y="19"/>
                  </a:lnTo>
                  <a:lnTo>
                    <a:pt x="185" y="91"/>
                  </a:lnTo>
                  <a:lnTo>
                    <a:pt x="198" y="204"/>
                  </a:lnTo>
                  <a:lnTo>
                    <a:pt x="237" y="334"/>
                  </a:lnTo>
                  <a:lnTo>
                    <a:pt x="218" y="334"/>
                  </a:lnTo>
                  <a:lnTo>
                    <a:pt x="169" y="374"/>
                  </a:lnTo>
                  <a:lnTo>
                    <a:pt x="151" y="433"/>
                  </a:lnTo>
                  <a:lnTo>
                    <a:pt x="101" y="457"/>
                  </a:lnTo>
                  <a:lnTo>
                    <a:pt x="0" y="472"/>
                  </a:lnTo>
                  <a:lnTo>
                    <a:pt x="15" y="477"/>
                  </a:lnTo>
                  <a:lnTo>
                    <a:pt x="24" y="524"/>
                  </a:lnTo>
                  <a:lnTo>
                    <a:pt x="50" y="602"/>
                  </a:lnTo>
                  <a:lnTo>
                    <a:pt x="83" y="676"/>
                  </a:lnTo>
                  <a:lnTo>
                    <a:pt x="55" y="599"/>
                  </a:lnTo>
                  <a:lnTo>
                    <a:pt x="40" y="536"/>
                  </a:lnTo>
                  <a:lnTo>
                    <a:pt x="34" y="510"/>
                  </a:lnTo>
                  <a:lnTo>
                    <a:pt x="98" y="493"/>
                  </a:lnTo>
                  <a:lnTo>
                    <a:pt x="136" y="480"/>
                  </a:lnTo>
                  <a:lnTo>
                    <a:pt x="162" y="545"/>
                  </a:lnTo>
                  <a:lnTo>
                    <a:pt x="189" y="587"/>
                  </a:lnTo>
                  <a:lnTo>
                    <a:pt x="160" y="505"/>
                  </a:lnTo>
                  <a:lnTo>
                    <a:pt x="259" y="583"/>
                  </a:lnTo>
                  <a:lnTo>
                    <a:pt x="373" y="648"/>
                  </a:lnTo>
                  <a:lnTo>
                    <a:pt x="455" y="729"/>
                  </a:lnTo>
                  <a:lnTo>
                    <a:pt x="561" y="798"/>
                  </a:lnTo>
                  <a:lnTo>
                    <a:pt x="589" y="878"/>
                  </a:lnTo>
                  <a:lnTo>
                    <a:pt x="538" y="834"/>
                  </a:lnTo>
                  <a:lnTo>
                    <a:pt x="453" y="755"/>
                  </a:lnTo>
                  <a:lnTo>
                    <a:pt x="313" y="684"/>
                  </a:lnTo>
                  <a:lnTo>
                    <a:pt x="246" y="634"/>
                  </a:lnTo>
                  <a:lnTo>
                    <a:pt x="224" y="592"/>
                  </a:lnTo>
                  <a:lnTo>
                    <a:pt x="204" y="587"/>
                  </a:lnTo>
                  <a:lnTo>
                    <a:pt x="165" y="633"/>
                  </a:lnTo>
                  <a:lnTo>
                    <a:pt x="204" y="599"/>
                  </a:lnTo>
                  <a:lnTo>
                    <a:pt x="218" y="602"/>
                  </a:lnTo>
                  <a:lnTo>
                    <a:pt x="254" y="673"/>
                  </a:lnTo>
                  <a:lnTo>
                    <a:pt x="254" y="684"/>
                  </a:lnTo>
                  <a:lnTo>
                    <a:pt x="246" y="696"/>
                  </a:lnTo>
                  <a:lnTo>
                    <a:pt x="148" y="820"/>
                  </a:lnTo>
                  <a:lnTo>
                    <a:pt x="129" y="817"/>
                  </a:lnTo>
                  <a:lnTo>
                    <a:pt x="89" y="769"/>
                  </a:lnTo>
                  <a:lnTo>
                    <a:pt x="88" y="746"/>
                  </a:lnTo>
                  <a:lnTo>
                    <a:pt x="86" y="766"/>
                  </a:lnTo>
                  <a:lnTo>
                    <a:pt x="126" y="822"/>
                  </a:lnTo>
                  <a:lnTo>
                    <a:pt x="141" y="823"/>
                  </a:lnTo>
                  <a:lnTo>
                    <a:pt x="156" y="823"/>
                  </a:lnTo>
                  <a:lnTo>
                    <a:pt x="259" y="692"/>
                  </a:lnTo>
                  <a:lnTo>
                    <a:pt x="262" y="673"/>
                  </a:lnTo>
                  <a:lnTo>
                    <a:pt x="404" y="793"/>
                  </a:lnTo>
                  <a:lnTo>
                    <a:pt x="586" y="894"/>
                  </a:lnTo>
                  <a:lnTo>
                    <a:pt x="586" y="929"/>
                  </a:lnTo>
                  <a:lnTo>
                    <a:pt x="606" y="925"/>
                  </a:lnTo>
                  <a:lnTo>
                    <a:pt x="613" y="778"/>
                  </a:lnTo>
                  <a:lnTo>
                    <a:pt x="648" y="642"/>
                  </a:lnTo>
                  <a:lnTo>
                    <a:pt x="692" y="589"/>
                  </a:lnTo>
                  <a:lnTo>
                    <a:pt x="742" y="598"/>
                  </a:lnTo>
                  <a:lnTo>
                    <a:pt x="718" y="555"/>
                  </a:lnTo>
                  <a:lnTo>
                    <a:pt x="718" y="498"/>
                  </a:lnTo>
                  <a:lnTo>
                    <a:pt x="780" y="468"/>
                  </a:lnTo>
                  <a:lnTo>
                    <a:pt x="804" y="418"/>
                  </a:lnTo>
                  <a:lnTo>
                    <a:pt x="846" y="466"/>
                  </a:lnTo>
                  <a:lnTo>
                    <a:pt x="804" y="336"/>
                  </a:lnTo>
                  <a:lnTo>
                    <a:pt x="725" y="463"/>
                  </a:lnTo>
                  <a:lnTo>
                    <a:pt x="681" y="507"/>
                  </a:lnTo>
                  <a:lnTo>
                    <a:pt x="645" y="604"/>
                  </a:lnTo>
                  <a:lnTo>
                    <a:pt x="662" y="477"/>
                  </a:lnTo>
                  <a:lnTo>
                    <a:pt x="595" y="746"/>
                  </a:lnTo>
                  <a:lnTo>
                    <a:pt x="576" y="740"/>
                  </a:lnTo>
                  <a:lnTo>
                    <a:pt x="598" y="773"/>
                  </a:lnTo>
                  <a:lnTo>
                    <a:pt x="601" y="813"/>
                  </a:lnTo>
                  <a:lnTo>
                    <a:pt x="580" y="766"/>
                  </a:lnTo>
                  <a:lnTo>
                    <a:pt x="490" y="686"/>
                  </a:lnTo>
                  <a:lnTo>
                    <a:pt x="431" y="651"/>
                  </a:lnTo>
                  <a:lnTo>
                    <a:pt x="397" y="580"/>
                  </a:lnTo>
                  <a:lnTo>
                    <a:pt x="292" y="457"/>
                  </a:lnTo>
                  <a:lnTo>
                    <a:pt x="292" y="384"/>
                  </a:lnTo>
                  <a:lnTo>
                    <a:pt x="253" y="334"/>
                  </a:lnTo>
                  <a:lnTo>
                    <a:pt x="219" y="242"/>
                  </a:lnTo>
                  <a:lnTo>
                    <a:pt x="203" y="125"/>
                  </a:lnTo>
                  <a:lnTo>
                    <a:pt x="206" y="106"/>
                  </a:lnTo>
                  <a:lnTo>
                    <a:pt x="213" y="97"/>
                  </a:lnTo>
                  <a:lnTo>
                    <a:pt x="233" y="91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8" name="Freeform 99"/>
            <p:cNvSpPr>
              <a:spLocks/>
            </p:cNvSpPr>
            <p:nvPr/>
          </p:nvSpPr>
          <p:spPr bwMode="auto">
            <a:xfrm>
              <a:off x="1526" y="1948"/>
              <a:ext cx="77" cy="92"/>
            </a:xfrm>
            <a:custGeom>
              <a:avLst/>
              <a:gdLst>
                <a:gd name="T0" fmla="*/ 48 w 156"/>
                <a:gd name="T1" fmla="*/ 12 h 185"/>
                <a:gd name="T2" fmla="*/ 24 w 156"/>
                <a:gd name="T3" fmla="*/ 24 h 185"/>
                <a:gd name="T4" fmla="*/ 0 w 156"/>
                <a:gd name="T5" fmla="*/ 25 h 185"/>
                <a:gd name="T6" fmla="*/ 29 w 156"/>
                <a:gd name="T7" fmla="*/ 29 h 185"/>
                <a:gd name="T8" fmla="*/ 10 w 156"/>
                <a:gd name="T9" fmla="*/ 34 h 185"/>
                <a:gd name="T10" fmla="*/ 36 w 156"/>
                <a:gd name="T11" fmla="*/ 38 h 185"/>
                <a:gd name="T12" fmla="*/ 25 w 156"/>
                <a:gd name="T13" fmla="*/ 51 h 185"/>
                <a:gd name="T14" fmla="*/ 51 w 156"/>
                <a:gd name="T15" fmla="*/ 38 h 185"/>
                <a:gd name="T16" fmla="*/ 38 w 156"/>
                <a:gd name="T17" fmla="*/ 70 h 185"/>
                <a:gd name="T18" fmla="*/ 26 w 156"/>
                <a:gd name="T19" fmla="*/ 90 h 185"/>
                <a:gd name="T20" fmla="*/ 29 w 156"/>
                <a:gd name="T21" fmla="*/ 92 h 185"/>
                <a:gd name="T22" fmla="*/ 53 w 156"/>
                <a:gd name="T23" fmla="*/ 66 h 185"/>
                <a:gd name="T24" fmla="*/ 77 w 156"/>
                <a:gd name="T25" fmla="*/ 14 h 185"/>
                <a:gd name="T26" fmla="*/ 69 w 156"/>
                <a:gd name="T27" fmla="*/ 15 h 185"/>
                <a:gd name="T28" fmla="*/ 77 w 156"/>
                <a:gd name="T29" fmla="*/ 0 h 185"/>
                <a:gd name="T30" fmla="*/ 48 w 156"/>
                <a:gd name="T31" fmla="*/ 12 h 185"/>
                <a:gd name="T32" fmla="*/ 48 w 156"/>
                <a:gd name="T33" fmla="*/ 12 h 185"/>
                <a:gd name="T34" fmla="*/ 48 w 156"/>
                <a:gd name="T35" fmla="*/ 12 h 1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6"/>
                <a:gd name="T55" fmla="*/ 0 h 185"/>
                <a:gd name="T56" fmla="*/ 156 w 156"/>
                <a:gd name="T57" fmla="*/ 185 h 18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6" h="185">
                  <a:moveTo>
                    <a:pt x="98" y="24"/>
                  </a:moveTo>
                  <a:lnTo>
                    <a:pt x="48" y="49"/>
                  </a:lnTo>
                  <a:lnTo>
                    <a:pt x="0" y="50"/>
                  </a:lnTo>
                  <a:lnTo>
                    <a:pt x="59" y="58"/>
                  </a:lnTo>
                  <a:lnTo>
                    <a:pt x="21" y="68"/>
                  </a:lnTo>
                  <a:lnTo>
                    <a:pt x="73" y="76"/>
                  </a:lnTo>
                  <a:lnTo>
                    <a:pt x="50" y="102"/>
                  </a:lnTo>
                  <a:lnTo>
                    <a:pt x="103" y="77"/>
                  </a:lnTo>
                  <a:lnTo>
                    <a:pt x="76" y="141"/>
                  </a:lnTo>
                  <a:lnTo>
                    <a:pt x="53" y="180"/>
                  </a:lnTo>
                  <a:lnTo>
                    <a:pt x="59" y="185"/>
                  </a:lnTo>
                  <a:lnTo>
                    <a:pt x="107" y="132"/>
                  </a:lnTo>
                  <a:lnTo>
                    <a:pt x="156" y="29"/>
                  </a:lnTo>
                  <a:lnTo>
                    <a:pt x="140" y="31"/>
                  </a:lnTo>
                  <a:lnTo>
                    <a:pt x="156" y="0"/>
                  </a:lnTo>
                  <a:lnTo>
                    <a:pt x="98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09" name="Freeform 100"/>
            <p:cNvSpPr>
              <a:spLocks/>
            </p:cNvSpPr>
            <p:nvPr/>
          </p:nvSpPr>
          <p:spPr bwMode="auto">
            <a:xfrm>
              <a:off x="1409" y="2006"/>
              <a:ext cx="163" cy="204"/>
            </a:xfrm>
            <a:custGeom>
              <a:avLst/>
              <a:gdLst>
                <a:gd name="T0" fmla="*/ 0 w 325"/>
                <a:gd name="T1" fmla="*/ 0 h 407"/>
                <a:gd name="T2" fmla="*/ 32 w 325"/>
                <a:gd name="T3" fmla="*/ 23 h 407"/>
                <a:gd name="T4" fmla="*/ 61 w 325"/>
                <a:gd name="T5" fmla="*/ 48 h 407"/>
                <a:gd name="T6" fmla="*/ 124 w 325"/>
                <a:gd name="T7" fmla="*/ 167 h 407"/>
                <a:gd name="T8" fmla="*/ 163 w 325"/>
                <a:gd name="T9" fmla="*/ 204 h 407"/>
                <a:gd name="T10" fmla="*/ 112 w 325"/>
                <a:gd name="T11" fmla="*/ 161 h 407"/>
                <a:gd name="T12" fmla="*/ 88 w 325"/>
                <a:gd name="T13" fmla="*/ 113 h 407"/>
                <a:gd name="T14" fmla="*/ 34 w 325"/>
                <a:gd name="T15" fmla="*/ 32 h 407"/>
                <a:gd name="T16" fmla="*/ 0 w 325"/>
                <a:gd name="T17" fmla="*/ 0 h 407"/>
                <a:gd name="T18" fmla="*/ 0 w 325"/>
                <a:gd name="T19" fmla="*/ 0 h 407"/>
                <a:gd name="T20" fmla="*/ 0 w 325"/>
                <a:gd name="T21" fmla="*/ 0 h 4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5"/>
                <a:gd name="T34" fmla="*/ 0 h 407"/>
                <a:gd name="T35" fmla="*/ 325 w 325"/>
                <a:gd name="T36" fmla="*/ 407 h 40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5" h="407">
                  <a:moveTo>
                    <a:pt x="0" y="0"/>
                  </a:moveTo>
                  <a:lnTo>
                    <a:pt x="64" y="45"/>
                  </a:lnTo>
                  <a:lnTo>
                    <a:pt x="121" y="95"/>
                  </a:lnTo>
                  <a:lnTo>
                    <a:pt x="248" y="333"/>
                  </a:lnTo>
                  <a:lnTo>
                    <a:pt x="325" y="407"/>
                  </a:lnTo>
                  <a:lnTo>
                    <a:pt x="224" y="322"/>
                  </a:lnTo>
                  <a:lnTo>
                    <a:pt x="176" y="225"/>
                  </a:lnTo>
                  <a:lnTo>
                    <a:pt x="68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0" name="Freeform 101"/>
            <p:cNvSpPr>
              <a:spLocks/>
            </p:cNvSpPr>
            <p:nvPr/>
          </p:nvSpPr>
          <p:spPr bwMode="auto">
            <a:xfrm>
              <a:off x="1482" y="2065"/>
              <a:ext cx="140" cy="25"/>
            </a:xfrm>
            <a:custGeom>
              <a:avLst/>
              <a:gdLst>
                <a:gd name="T0" fmla="*/ 0 w 279"/>
                <a:gd name="T1" fmla="*/ 17 h 50"/>
                <a:gd name="T2" fmla="*/ 34 w 279"/>
                <a:gd name="T3" fmla="*/ 21 h 50"/>
                <a:gd name="T4" fmla="*/ 76 w 279"/>
                <a:gd name="T5" fmla="*/ 19 h 50"/>
                <a:gd name="T6" fmla="*/ 113 w 279"/>
                <a:gd name="T7" fmla="*/ 12 h 50"/>
                <a:gd name="T8" fmla="*/ 140 w 279"/>
                <a:gd name="T9" fmla="*/ 0 h 50"/>
                <a:gd name="T10" fmla="*/ 135 w 279"/>
                <a:gd name="T11" fmla="*/ 6 h 50"/>
                <a:gd name="T12" fmla="*/ 104 w 279"/>
                <a:gd name="T13" fmla="*/ 19 h 50"/>
                <a:gd name="T14" fmla="*/ 56 w 279"/>
                <a:gd name="T15" fmla="*/ 25 h 50"/>
                <a:gd name="T16" fmla="*/ 3 w 279"/>
                <a:gd name="T17" fmla="*/ 23 h 50"/>
                <a:gd name="T18" fmla="*/ 0 w 279"/>
                <a:gd name="T19" fmla="*/ 17 h 50"/>
                <a:gd name="T20" fmla="*/ 0 w 279"/>
                <a:gd name="T21" fmla="*/ 17 h 50"/>
                <a:gd name="T22" fmla="*/ 0 w 279"/>
                <a:gd name="T23" fmla="*/ 17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9"/>
                <a:gd name="T37" fmla="*/ 0 h 50"/>
                <a:gd name="T38" fmla="*/ 279 w 279"/>
                <a:gd name="T39" fmla="*/ 50 h 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9" h="50">
                  <a:moveTo>
                    <a:pt x="0" y="33"/>
                  </a:moveTo>
                  <a:lnTo>
                    <a:pt x="68" y="41"/>
                  </a:lnTo>
                  <a:lnTo>
                    <a:pt x="152" y="38"/>
                  </a:lnTo>
                  <a:lnTo>
                    <a:pt x="226" y="24"/>
                  </a:lnTo>
                  <a:lnTo>
                    <a:pt x="279" y="0"/>
                  </a:lnTo>
                  <a:lnTo>
                    <a:pt x="270" y="12"/>
                  </a:lnTo>
                  <a:lnTo>
                    <a:pt x="208" y="38"/>
                  </a:lnTo>
                  <a:lnTo>
                    <a:pt x="112" y="50"/>
                  </a:lnTo>
                  <a:lnTo>
                    <a:pt x="6" y="4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1" name="Freeform 102"/>
            <p:cNvSpPr>
              <a:spLocks/>
            </p:cNvSpPr>
            <p:nvPr/>
          </p:nvSpPr>
          <p:spPr bwMode="auto">
            <a:xfrm>
              <a:off x="1496" y="2107"/>
              <a:ext cx="88" cy="8"/>
            </a:xfrm>
            <a:custGeom>
              <a:avLst/>
              <a:gdLst>
                <a:gd name="T0" fmla="*/ 0 w 175"/>
                <a:gd name="T1" fmla="*/ 2 h 15"/>
                <a:gd name="T2" fmla="*/ 31 w 175"/>
                <a:gd name="T3" fmla="*/ 5 h 15"/>
                <a:gd name="T4" fmla="*/ 64 w 175"/>
                <a:gd name="T5" fmla="*/ 3 h 15"/>
                <a:gd name="T6" fmla="*/ 88 w 175"/>
                <a:gd name="T7" fmla="*/ 0 h 15"/>
                <a:gd name="T8" fmla="*/ 55 w 175"/>
                <a:gd name="T9" fmla="*/ 6 h 15"/>
                <a:gd name="T10" fmla="*/ 24 w 175"/>
                <a:gd name="T11" fmla="*/ 8 h 15"/>
                <a:gd name="T12" fmla="*/ 4 w 175"/>
                <a:gd name="T13" fmla="*/ 7 h 15"/>
                <a:gd name="T14" fmla="*/ 0 w 175"/>
                <a:gd name="T15" fmla="*/ 2 h 15"/>
                <a:gd name="T16" fmla="*/ 0 w 175"/>
                <a:gd name="T17" fmla="*/ 2 h 15"/>
                <a:gd name="T18" fmla="*/ 0 w 175"/>
                <a:gd name="T19" fmla="*/ 2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5"/>
                <a:gd name="T31" fmla="*/ 0 h 15"/>
                <a:gd name="T32" fmla="*/ 175 w 175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5" h="15">
                  <a:moveTo>
                    <a:pt x="0" y="3"/>
                  </a:moveTo>
                  <a:lnTo>
                    <a:pt x="61" y="9"/>
                  </a:lnTo>
                  <a:lnTo>
                    <a:pt x="127" y="5"/>
                  </a:lnTo>
                  <a:lnTo>
                    <a:pt x="175" y="0"/>
                  </a:lnTo>
                  <a:lnTo>
                    <a:pt x="109" y="12"/>
                  </a:lnTo>
                  <a:lnTo>
                    <a:pt x="47" y="15"/>
                  </a:lnTo>
                  <a:lnTo>
                    <a:pt x="8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2" name="Freeform 103"/>
            <p:cNvSpPr>
              <a:spLocks/>
            </p:cNvSpPr>
            <p:nvPr/>
          </p:nvSpPr>
          <p:spPr bwMode="auto">
            <a:xfrm>
              <a:off x="1292" y="1854"/>
              <a:ext cx="72" cy="143"/>
            </a:xfrm>
            <a:custGeom>
              <a:avLst/>
              <a:gdLst>
                <a:gd name="T0" fmla="*/ 72 w 144"/>
                <a:gd name="T1" fmla="*/ 0 h 284"/>
                <a:gd name="T2" fmla="*/ 63 w 144"/>
                <a:gd name="T3" fmla="*/ 41 h 284"/>
                <a:gd name="T4" fmla="*/ 53 w 144"/>
                <a:gd name="T5" fmla="*/ 82 h 284"/>
                <a:gd name="T6" fmla="*/ 49 w 144"/>
                <a:gd name="T7" fmla="*/ 45 h 284"/>
                <a:gd name="T8" fmla="*/ 22 w 144"/>
                <a:gd name="T9" fmla="*/ 68 h 284"/>
                <a:gd name="T10" fmla="*/ 0 w 144"/>
                <a:gd name="T11" fmla="*/ 143 h 284"/>
                <a:gd name="T12" fmla="*/ 17 w 144"/>
                <a:gd name="T13" fmla="*/ 70 h 284"/>
                <a:gd name="T14" fmla="*/ 24 w 144"/>
                <a:gd name="T15" fmla="*/ 55 h 284"/>
                <a:gd name="T16" fmla="*/ 53 w 144"/>
                <a:gd name="T17" fmla="*/ 38 h 284"/>
                <a:gd name="T18" fmla="*/ 66 w 144"/>
                <a:gd name="T19" fmla="*/ 11 h 284"/>
                <a:gd name="T20" fmla="*/ 72 w 144"/>
                <a:gd name="T21" fmla="*/ 0 h 284"/>
                <a:gd name="T22" fmla="*/ 72 w 144"/>
                <a:gd name="T23" fmla="*/ 0 h 284"/>
                <a:gd name="T24" fmla="*/ 72 w 144"/>
                <a:gd name="T25" fmla="*/ 0 h 2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4"/>
                <a:gd name="T40" fmla="*/ 0 h 284"/>
                <a:gd name="T41" fmla="*/ 144 w 144"/>
                <a:gd name="T42" fmla="*/ 284 h 2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4" h="284">
                  <a:moveTo>
                    <a:pt x="144" y="0"/>
                  </a:moveTo>
                  <a:lnTo>
                    <a:pt x="126" y="81"/>
                  </a:lnTo>
                  <a:lnTo>
                    <a:pt x="105" y="162"/>
                  </a:lnTo>
                  <a:lnTo>
                    <a:pt x="97" y="90"/>
                  </a:lnTo>
                  <a:lnTo>
                    <a:pt x="43" y="136"/>
                  </a:lnTo>
                  <a:lnTo>
                    <a:pt x="0" y="284"/>
                  </a:lnTo>
                  <a:lnTo>
                    <a:pt x="34" y="139"/>
                  </a:lnTo>
                  <a:lnTo>
                    <a:pt x="47" y="109"/>
                  </a:lnTo>
                  <a:lnTo>
                    <a:pt x="105" y="75"/>
                  </a:lnTo>
                  <a:lnTo>
                    <a:pt x="132" y="2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3" name="Freeform 104"/>
            <p:cNvSpPr>
              <a:spLocks/>
            </p:cNvSpPr>
            <p:nvPr/>
          </p:nvSpPr>
          <p:spPr bwMode="auto">
            <a:xfrm>
              <a:off x="1622" y="1893"/>
              <a:ext cx="35" cy="176"/>
            </a:xfrm>
            <a:custGeom>
              <a:avLst/>
              <a:gdLst>
                <a:gd name="T0" fmla="*/ 27 w 70"/>
                <a:gd name="T1" fmla="*/ 18 h 352"/>
                <a:gd name="T2" fmla="*/ 20 w 70"/>
                <a:gd name="T3" fmla="*/ 94 h 352"/>
                <a:gd name="T4" fmla="*/ 0 w 70"/>
                <a:gd name="T5" fmla="*/ 176 h 352"/>
                <a:gd name="T6" fmla="*/ 30 w 70"/>
                <a:gd name="T7" fmla="*/ 77 h 352"/>
                <a:gd name="T8" fmla="*/ 35 w 70"/>
                <a:gd name="T9" fmla="*/ 0 h 352"/>
                <a:gd name="T10" fmla="*/ 27 w 70"/>
                <a:gd name="T11" fmla="*/ 18 h 352"/>
                <a:gd name="T12" fmla="*/ 27 w 70"/>
                <a:gd name="T13" fmla="*/ 18 h 352"/>
                <a:gd name="T14" fmla="*/ 27 w 70"/>
                <a:gd name="T15" fmla="*/ 18 h 3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352"/>
                <a:gd name="T26" fmla="*/ 70 w 70"/>
                <a:gd name="T27" fmla="*/ 352 h 3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352">
                  <a:moveTo>
                    <a:pt x="53" y="36"/>
                  </a:moveTo>
                  <a:lnTo>
                    <a:pt x="40" y="187"/>
                  </a:lnTo>
                  <a:lnTo>
                    <a:pt x="0" y="352"/>
                  </a:lnTo>
                  <a:lnTo>
                    <a:pt x="59" y="154"/>
                  </a:lnTo>
                  <a:lnTo>
                    <a:pt x="70" y="0"/>
                  </a:lnTo>
                  <a:lnTo>
                    <a:pt x="5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4" name="Freeform 105"/>
            <p:cNvSpPr>
              <a:spLocks/>
            </p:cNvSpPr>
            <p:nvPr/>
          </p:nvSpPr>
          <p:spPr bwMode="auto">
            <a:xfrm>
              <a:off x="1666" y="1877"/>
              <a:ext cx="55" cy="259"/>
            </a:xfrm>
            <a:custGeom>
              <a:avLst/>
              <a:gdLst>
                <a:gd name="T0" fmla="*/ 0 w 110"/>
                <a:gd name="T1" fmla="*/ 0 h 518"/>
                <a:gd name="T2" fmla="*/ 34 w 110"/>
                <a:gd name="T3" fmla="*/ 56 h 518"/>
                <a:gd name="T4" fmla="*/ 34 w 110"/>
                <a:gd name="T5" fmla="*/ 111 h 518"/>
                <a:gd name="T6" fmla="*/ 55 w 110"/>
                <a:gd name="T7" fmla="*/ 200 h 518"/>
                <a:gd name="T8" fmla="*/ 44 w 110"/>
                <a:gd name="T9" fmla="*/ 259 h 518"/>
                <a:gd name="T10" fmla="*/ 45 w 110"/>
                <a:gd name="T11" fmla="*/ 186 h 518"/>
                <a:gd name="T12" fmla="*/ 31 w 110"/>
                <a:gd name="T13" fmla="*/ 110 h 518"/>
                <a:gd name="T14" fmla="*/ 29 w 110"/>
                <a:gd name="T15" fmla="*/ 56 h 518"/>
                <a:gd name="T16" fmla="*/ 22 w 110"/>
                <a:gd name="T17" fmla="*/ 46 h 518"/>
                <a:gd name="T18" fmla="*/ 20 w 110"/>
                <a:gd name="T19" fmla="*/ 83 h 518"/>
                <a:gd name="T20" fmla="*/ 17 w 110"/>
                <a:gd name="T21" fmla="*/ 37 h 518"/>
                <a:gd name="T22" fmla="*/ 0 w 110"/>
                <a:gd name="T23" fmla="*/ 0 h 518"/>
                <a:gd name="T24" fmla="*/ 0 w 110"/>
                <a:gd name="T25" fmla="*/ 0 h 518"/>
                <a:gd name="T26" fmla="*/ 0 w 110"/>
                <a:gd name="T27" fmla="*/ 0 h 5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0"/>
                <a:gd name="T43" fmla="*/ 0 h 518"/>
                <a:gd name="T44" fmla="*/ 110 w 110"/>
                <a:gd name="T45" fmla="*/ 518 h 51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0" h="518">
                  <a:moveTo>
                    <a:pt x="0" y="0"/>
                  </a:moveTo>
                  <a:lnTo>
                    <a:pt x="68" y="112"/>
                  </a:lnTo>
                  <a:lnTo>
                    <a:pt x="68" y="222"/>
                  </a:lnTo>
                  <a:lnTo>
                    <a:pt x="110" y="400"/>
                  </a:lnTo>
                  <a:lnTo>
                    <a:pt x="88" y="518"/>
                  </a:lnTo>
                  <a:lnTo>
                    <a:pt x="89" y="371"/>
                  </a:lnTo>
                  <a:lnTo>
                    <a:pt x="62" y="219"/>
                  </a:lnTo>
                  <a:lnTo>
                    <a:pt x="57" y="112"/>
                  </a:lnTo>
                  <a:lnTo>
                    <a:pt x="44" y="91"/>
                  </a:lnTo>
                  <a:lnTo>
                    <a:pt x="39" y="166"/>
                  </a:lnTo>
                  <a:lnTo>
                    <a:pt x="33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5" name="Freeform 106"/>
            <p:cNvSpPr>
              <a:spLocks/>
            </p:cNvSpPr>
            <p:nvPr/>
          </p:nvSpPr>
          <p:spPr bwMode="auto">
            <a:xfrm>
              <a:off x="1403" y="2194"/>
              <a:ext cx="297" cy="120"/>
            </a:xfrm>
            <a:custGeom>
              <a:avLst/>
              <a:gdLst>
                <a:gd name="T0" fmla="*/ 0 w 594"/>
                <a:gd name="T1" fmla="*/ 59 h 239"/>
                <a:gd name="T2" fmla="*/ 0 w 594"/>
                <a:gd name="T3" fmla="*/ 39 h 239"/>
                <a:gd name="T4" fmla="*/ 5 w 594"/>
                <a:gd name="T5" fmla="*/ 0 h 239"/>
                <a:gd name="T6" fmla="*/ 38 w 594"/>
                <a:gd name="T7" fmla="*/ 41 h 239"/>
                <a:gd name="T8" fmla="*/ 91 w 594"/>
                <a:gd name="T9" fmla="*/ 81 h 239"/>
                <a:gd name="T10" fmla="*/ 145 w 594"/>
                <a:gd name="T11" fmla="*/ 110 h 239"/>
                <a:gd name="T12" fmla="*/ 188 w 594"/>
                <a:gd name="T13" fmla="*/ 109 h 239"/>
                <a:gd name="T14" fmla="*/ 241 w 594"/>
                <a:gd name="T15" fmla="*/ 95 h 239"/>
                <a:gd name="T16" fmla="*/ 297 w 594"/>
                <a:gd name="T17" fmla="*/ 64 h 239"/>
                <a:gd name="T18" fmla="*/ 240 w 594"/>
                <a:gd name="T19" fmla="*/ 105 h 239"/>
                <a:gd name="T20" fmla="*/ 172 w 594"/>
                <a:gd name="T21" fmla="*/ 120 h 239"/>
                <a:gd name="T22" fmla="*/ 125 w 594"/>
                <a:gd name="T23" fmla="*/ 112 h 239"/>
                <a:gd name="T24" fmla="*/ 46 w 594"/>
                <a:gd name="T25" fmla="*/ 76 h 239"/>
                <a:gd name="T26" fmla="*/ 10 w 594"/>
                <a:gd name="T27" fmla="*/ 64 h 239"/>
                <a:gd name="T28" fmla="*/ 2 w 594"/>
                <a:gd name="T29" fmla="*/ 65 h 239"/>
                <a:gd name="T30" fmla="*/ 0 w 594"/>
                <a:gd name="T31" fmla="*/ 59 h 239"/>
                <a:gd name="T32" fmla="*/ 0 w 594"/>
                <a:gd name="T33" fmla="*/ 59 h 239"/>
                <a:gd name="T34" fmla="*/ 0 w 594"/>
                <a:gd name="T35" fmla="*/ 59 h 2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94"/>
                <a:gd name="T55" fmla="*/ 0 h 239"/>
                <a:gd name="T56" fmla="*/ 594 w 594"/>
                <a:gd name="T57" fmla="*/ 239 h 23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94" h="239">
                  <a:moveTo>
                    <a:pt x="0" y="118"/>
                  </a:moveTo>
                  <a:lnTo>
                    <a:pt x="0" y="77"/>
                  </a:lnTo>
                  <a:lnTo>
                    <a:pt x="9" y="0"/>
                  </a:lnTo>
                  <a:lnTo>
                    <a:pt x="76" y="82"/>
                  </a:lnTo>
                  <a:lnTo>
                    <a:pt x="182" y="162"/>
                  </a:lnTo>
                  <a:lnTo>
                    <a:pt x="289" y="220"/>
                  </a:lnTo>
                  <a:lnTo>
                    <a:pt x="376" y="218"/>
                  </a:lnTo>
                  <a:lnTo>
                    <a:pt x="482" y="189"/>
                  </a:lnTo>
                  <a:lnTo>
                    <a:pt x="594" y="127"/>
                  </a:lnTo>
                  <a:lnTo>
                    <a:pt x="479" y="209"/>
                  </a:lnTo>
                  <a:lnTo>
                    <a:pt x="343" y="239"/>
                  </a:lnTo>
                  <a:lnTo>
                    <a:pt x="250" y="223"/>
                  </a:lnTo>
                  <a:lnTo>
                    <a:pt x="91" y="152"/>
                  </a:lnTo>
                  <a:lnTo>
                    <a:pt x="19" y="127"/>
                  </a:lnTo>
                  <a:lnTo>
                    <a:pt x="3" y="129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6" name="Freeform 107"/>
            <p:cNvSpPr>
              <a:spLocks/>
            </p:cNvSpPr>
            <p:nvPr/>
          </p:nvSpPr>
          <p:spPr bwMode="auto">
            <a:xfrm>
              <a:off x="1347" y="2158"/>
              <a:ext cx="55" cy="77"/>
            </a:xfrm>
            <a:custGeom>
              <a:avLst/>
              <a:gdLst>
                <a:gd name="T0" fmla="*/ 7 w 112"/>
                <a:gd name="T1" fmla="*/ 35 h 154"/>
                <a:gd name="T2" fmla="*/ 38 w 112"/>
                <a:gd name="T3" fmla="*/ 2 h 154"/>
                <a:gd name="T4" fmla="*/ 41 w 112"/>
                <a:gd name="T5" fmla="*/ 0 h 154"/>
                <a:gd name="T6" fmla="*/ 45 w 112"/>
                <a:gd name="T7" fmla="*/ 2 h 154"/>
                <a:gd name="T8" fmla="*/ 51 w 112"/>
                <a:gd name="T9" fmla="*/ 8 h 154"/>
                <a:gd name="T10" fmla="*/ 55 w 112"/>
                <a:gd name="T11" fmla="*/ 14 h 154"/>
                <a:gd name="T12" fmla="*/ 55 w 112"/>
                <a:gd name="T13" fmla="*/ 20 h 154"/>
                <a:gd name="T14" fmla="*/ 54 w 112"/>
                <a:gd name="T15" fmla="*/ 24 h 154"/>
                <a:gd name="T16" fmla="*/ 10 w 112"/>
                <a:gd name="T17" fmla="*/ 77 h 154"/>
                <a:gd name="T18" fmla="*/ 10 w 112"/>
                <a:gd name="T19" fmla="*/ 71 h 154"/>
                <a:gd name="T20" fmla="*/ 0 w 112"/>
                <a:gd name="T21" fmla="*/ 70 h 154"/>
                <a:gd name="T22" fmla="*/ 48 w 112"/>
                <a:gd name="T23" fmla="*/ 14 h 154"/>
                <a:gd name="T24" fmla="*/ 49 w 112"/>
                <a:gd name="T25" fmla="*/ 9 h 154"/>
                <a:gd name="T26" fmla="*/ 45 w 112"/>
                <a:gd name="T27" fmla="*/ 5 h 154"/>
                <a:gd name="T28" fmla="*/ 40 w 112"/>
                <a:gd name="T29" fmla="*/ 5 h 154"/>
                <a:gd name="T30" fmla="*/ 7 w 112"/>
                <a:gd name="T31" fmla="*/ 35 h 154"/>
                <a:gd name="T32" fmla="*/ 7 w 112"/>
                <a:gd name="T33" fmla="*/ 35 h 154"/>
                <a:gd name="T34" fmla="*/ 7 w 112"/>
                <a:gd name="T35" fmla="*/ 35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4"/>
                <a:gd name="T56" fmla="*/ 112 w 112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4">
                  <a:moveTo>
                    <a:pt x="14" y="69"/>
                  </a:moveTo>
                  <a:lnTo>
                    <a:pt x="77" y="4"/>
                  </a:lnTo>
                  <a:lnTo>
                    <a:pt x="83" y="0"/>
                  </a:lnTo>
                  <a:lnTo>
                    <a:pt x="92" y="4"/>
                  </a:lnTo>
                  <a:lnTo>
                    <a:pt x="104" y="15"/>
                  </a:lnTo>
                  <a:lnTo>
                    <a:pt x="112" y="27"/>
                  </a:lnTo>
                  <a:lnTo>
                    <a:pt x="112" y="39"/>
                  </a:lnTo>
                  <a:lnTo>
                    <a:pt x="109" y="48"/>
                  </a:lnTo>
                  <a:lnTo>
                    <a:pt x="20" y="154"/>
                  </a:lnTo>
                  <a:lnTo>
                    <a:pt x="20" y="142"/>
                  </a:lnTo>
                  <a:lnTo>
                    <a:pt x="0" y="140"/>
                  </a:lnTo>
                  <a:lnTo>
                    <a:pt x="98" y="27"/>
                  </a:lnTo>
                  <a:lnTo>
                    <a:pt x="100" y="18"/>
                  </a:lnTo>
                  <a:lnTo>
                    <a:pt x="91" y="9"/>
                  </a:lnTo>
                  <a:lnTo>
                    <a:pt x="82" y="9"/>
                  </a:lnTo>
                  <a:lnTo>
                    <a:pt x="14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7" name="Freeform 108"/>
            <p:cNvSpPr>
              <a:spLocks/>
            </p:cNvSpPr>
            <p:nvPr/>
          </p:nvSpPr>
          <p:spPr bwMode="auto">
            <a:xfrm>
              <a:off x="1280" y="2247"/>
              <a:ext cx="116" cy="83"/>
            </a:xfrm>
            <a:custGeom>
              <a:avLst/>
              <a:gdLst>
                <a:gd name="T0" fmla="*/ 89 w 231"/>
                <a:gd name="T1" fmla="*/ 0 h 167"/>
                <a:gd name="T2" fmla="*/ 116 w 231"/>
                <a:gd name="T3" fmla="*/ 11 h 167"/>
                <a:gd name="T4" fmla="*/ 109 w 231"/>
                <a:gd name="T5" fmla="*/ 18 h 167"/>
                <a:gd name="T6" fmla="*/ 102 w 231"/>
                <a:gd name="T7" fmla="*/ 28 h 167"/>
                <a:gd name="T8" fmla="*/ 85 w 231"/>
                <a:gd name="T9" fmla="*/ 83 h 167"/>
                <a:gd name="T10" fmla="*/ 80 w 231"/>
                <a:gd name="T11" fmla="*/ 66 h 167"/>
                <a:gd name="T12" fmla="*/ 40 w 231"/>
                <a:gd name="T13" fmla="*/ 52 h 167"/>
                <a:gd name="T14" fmla="*/ 24 w 231"/>
                <a:gd name="T15" fmla="*/ 37 h 167"/>
                <a:gd name="T16" fmla="*/ 0 w 231"/>
                <a:gd name="T17" fmla="*/ 25 h 167"/>
                <a:gd name="T18" fmla="*/ 31 w 231"/>
                <a:gd name="T19" fmla="*/ 22 h 167"/>
                <a:gd name="T20" fmla="*/ 68 w 231"/>
                <a:gd name="T21" fmla="*/ 4 h 167"/>
                <a:gd name="T22" fmla="*/ 75 w 231"/>
                <a:gd name="T23" fmla="*/ 7 h 167"/>
                <a:gd name="T24" fmla="*/ 89 w 231"/>
                <a:gd name="T25" fmla="*/ 35 h 167"/>
                <a:gd name="T26" fmla="*/ 106 w 231"/>
                <a:gd name="T27" fmla="*/ 13 h 167"/>
                <a:gd name="T28" fmla="*/ 86 w 231"/>
                <a:gd name="T29" fmla="*/ 1 h 167"/>
                <a:gd name="T30" fmla="*/ 89 w 231"/>
                <a:gd name="T31" fmla="*/ 0 h 167"/>
                <a:gd name="T32" fmla="*/ 89 w 231"/>
                <a:gd name="T33" fmla="*/ 0 h 167"/>
                <a:gd name="T34" fmla="*/ 89 w 231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1"/>
                <a:gd name="T55" fmla="*/ 0 h 167"/>
                <a:gd name="T56" fmla="*/ 231 w 231"/>
                <a:gd name="T57" fmla="*/ 167 h 1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1" h="167">
                  <a:moveTo>
                    <a:pt x="177" y="0"/>
                  </a:moveTo>
                  <a:lnTo>
                    <a:pt x="231" y="23"/>
                  </a:lnTo>
                  <a:lnTo>
                    <a:pt x="218" y="36"/>
                  </a:lnTo>
                  <a:lnTo>
                    <a:pt x="203" y="56"/>
                  </a:lnTo>
                  <a:lnTo>
                    <a:pt x="169" y="167"/>
                  </a:lnTo>
                  <a:lnTo>
                    <a:pt x="159" y="132"/>
                  </a:lnTo>
                  <a:lnTo>
                    <a:pt x="79" y="105"/>
                  </a:lnTo>
                  <a:lnTo>
                    <a:pt x="47" y="74"/>
                  </a:lnTo>
                  <a:lnTo>
                    <a:pt x="0" y="50"/>
                  </a:lnTo>
                  <a:lnTo>
                    <a:pt x="62" y="44"/>
                  </a:lnTo>
                  <a:lnTo>
                    <a:pt x="135" y="9"/>
                  </a:lnTo>
                  <a:lnTo>
                    <a:pt x="150" y="15"/>
                  </a:lnTo>
                  <a:lnTo>
                    <a:pt x="177" y="71"/>
                  </a:lnTo>
                  <a:lnTo>
                    <a:pt x="212" y="26"/>
                  </a:lnTo>
                  <a:lnTo>
                    <a:pt x="172" y="3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8" name="Freeform 109"/>
            <p:cNvSpPr>
              <a:spLocks/>
            </p:cNvSpPr>
            <p:nvPr/>
          </p:nvSpPr>
          <p:spPr bwMode="auto">
            <a:xfrm>
              <a:off x="1695" y="2131"/>
              <a:ext cx="99" cy="60"/>
            </a:xfrm>
            <a:custGeom>
              <a:avLst/>
              <a:gdLst>
                <a:gd name="T0" fmla="*/ 7 w 200"/>
                <a:gd name="T1" fmla="*/ 0 h 121"/>
                <a:gd name="T2" fmla="*/ 0 w 200"/>
                <a:gd name="T3" fmla="*/ 5 h 121"/>
                <a:gd name="T4" fmla="*/ 4 w 200"/>
                <a:gd name="T5" fmla="*/ 53 h 121"/>
                <a:gd name="T6" fmla="*/ 7 w 200"/>
                <a:gd name="T7" fmla="*/ 57 h 121"/>
                <a:gd name="T8" fmla="*/ 95 w 200"/>
                <a:gd name="T9" fmla="*/ 60 h 121"/>
                <a:gd name="T10" fmla="*/ 99 w 200"/>
                <a:gd name="T11" fmla="*/ 56 h 121"/>
                <a:gd name="T12" fmla="*/ 93 w 200"/>
                <a:gd name="T13" fmla="*/ 57 h 121"/>
                <a:gd name="T14" fmla="*/ 9 w 200"/>
                <a:gd name="T15" fmla="*/ 54 h 121"/>
                <a:gd name="T16" fmla="*/ 7 w 200"/>
                <a:gd name="T17" fmla="*/ 49 h 121"/>
                <a:gd name="T18" fmla="*/ 3 w 200"/>
                <a:gd name="T19" fmla="*/ 10 h 121"/>
                <a:gd name="T20" fmla="*/ 4 w 200"/>
                <a:gd name="T21" fmla="*/ 4 h 121"/>
                <a:gd name="T22" fmla="*/ 7 w 200"/>
                <a:gd name="T23" fmla="*/ 0 h 121"/>
                <a:gd name="T24" fmla="*/ 7 w 200"/>
                <a:gd name="T25" fmla="*/ 0 h 121"/>
                <a:gd name="T26" fmla="*/ 7 w 200"/>
                <a:gd name="T27" fmla="*/ 0 h 1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21"/>
                <a:gd name="T44" fmla="*/ 200 w 200"/>
                <a:gd name="T45" fmla="*/ 121 h 1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21">
                  <a:moveTo>
                    <a:pt x="14" y="0"/>
                  </a:moveTo>
                  <a:lnTo>
                    <a:pt x="0" y="11"/>
                  </a:lnTo>
                  <a:lnTo>
                    <a:pt x="9" y="106"/>
                  </a:lnTo>
                  <a:lnTo>
                    <a:pt x="15" y="114"/>
                  </a:lnTo>
                  <a:lnTo>
                    <a:pt x="192" y="121"/>
                  </a:lnTo>
                  <a:lnTo>
                    <a:pt x="200" y="112"/>
                  </a:lnTo>
                  <a:lnTo>
                    <a:pt x="188" y="114"/>
                  </a:lnTo>
                  <a:lnTo>
                    <a:pt x="18" y="108"/>
                  </a:lnTo>
                  <a:lnTo>
                    <a:pt x="14" y="98"/>
                  </a:lnTo>
                  <a:lnTo>
                    <a:pt x="6" y="20"/>
                  </a:lnTo>
                  <a:lnTo>
                    <a:pt x="9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19" name="Freeform 110"/>
            <p:cNvSpPr>
              <a:spLocks/>
            </p:cNvSpPr>
            <p:nvPr/>
          </p:nvSpPr>
          <p:spPr bwMode="auto">
            <a:xfrm>
              <a:off x="1709" y="2131"/>
              <a:ext cx="85" cy="36"/>
            </a:xfrm>
            <a:custGeom>
              <a:avLst/>
              <a:gdLst>
                <a:gd name="T0" fmla="*/ 0 w 171"/>
                <a:gd name="T1" fmla="*/ 0 h 73"/>
                <a:gd name="T2" fmla="*/ 80 w 171"/>
                <a:gd name="T3" fmla="*/ 10 h 73"/>
                <a:gd name="T4" fmla="*/ 84 w 171"/>
                <a:gd name="T5" fmla="*/ 13 h 73"/>
                <a:gd name="T6" fmla="*/ 85 w 171"/>
                <a:gd name="T7" fmla="*/ 36 h 73"/>
                <a:gd name="T8" fmla="*/ 81 w 171"/>
                <a:gd name="T9" fmla="*/ 16 h 73"/>
                <a:gd name="T10" fmla="*/ 77 w 171"/>
                <a:gd name="T11" fmla="*/ 12 h 73"/>
                <a:gd name="T12" fmla="*/ 0 w 171"/>
                <a:gd name="T13" fmla="*/ 0 h 73"/>
                <a:gd name="T14" fmla="*/ 0 w 171"/>
                <a:gd name="T15" fmla="*/ 0 h 73"/>
                <a:gd name="T16" fmla="*/ 0 w 171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1"/>
                <a:gd name="T28" fmla="*/ 0 h 73"/>
                <a:gd name="T29" fmla="*/ 171 w 171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1" h="73">
                  <a:moveTo>
                    <a:pt x="0" y="0"/>
                  </a:moveTo>
                  <a:lnTo>
                    <a:pt x="160" y="20"/>
                  </a:lnTo>
                  <a:lnTo>
                    <a:pt x="168" y="27"/>
                  </a:lnTo>
                  <a:lnTo>
                    <a:pt x="171" y="73"/>
                  </a:lnTo>
                  <a:lnTo>
                    <a:pt x="163" y="33"/>
                  </a:lnTo>
                  <a:lnTo>
                    <a:pt x="15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0" name="Freeform 111"/>
            <p:cNvSpPr>
              <a:spLocks/>
            </p:cNvSpPr>
            <p:nvPr/>
          </p:nvSpPr>
          <p:spPr bwMode="auto">
            <a:xfrm>
              <a:off x="1709" y="2147"/>
              <a:ext cx="80" cy="30"/>
            </a:xfrm>
            <a:custGeom>
              <a:avLst/>
              <a:gdLst>
                <a:gd name="T0" fmla="*/ 0 w 160"/>
                <a:gd name="T1" fmla="*/ 0 h 59"/>
                <a:gd name="T2" fmla="*/ 2 w 160"/>
                <a:gd name="T3" fmla="*/ 25 h 59"/>
                <a:gd name="T4" fmla="*/ 77 w 160"/>
                <a:gd name="T5" fmla="*/ 30 h 59"/>
                <a:gd name="T6" fmla="*/ 80 w 160"/>
                <a:gd name="T7" fmla="*/ 25 h 59"/>
                <a:gd name="T8" fmla="*/ 80 w 160"/>
                <a:gd name="T9" fmla="*/ 16 h 59"/>
                <a:gd name="T10" fmla="*/ 77 w 160"/>
                <a:gd name="T11" fmla="*/ 9 h 59"/>
                <a:gd name="T12" fmla="*/ 77 w 160"/>
                <a:gd name="T13" fmla="*/ 19 h 59"/>
                <a:gd name="T14" fmla="*/ 8 w 160"/>
                <a:gd name="T15" fmla="*/ 16 h 59"/>
                <a:gd name="T16" fmla="*/ 6 w 160"/>
                <a:gd name="T17" fmla="*/ 8 h 59"/>
                <a:gd name="T18" fmla="*/ 3 w 160"/>
                <a:gd name="T19" fmla="*/ 2 h 59"/>
                <a:gd name="T20" fmla="*/ 0 w 160"/>
                <a:gd name="T21" fmla="*/ 0 h 59"/>
                <a:gd name="T22" fmla="*/ 0 w 160"/>
                <a:gd name="T23" fmla="*/ 0 h 59"/>
                <a:gd name="T24" fmla="*/ 0 w 160"/>
                <a:gd name="T25" fmla="*/ 0 h 5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0"/>
                <a:gd name="T40" fmla="*/ 0 h 59"/>
                <a:gd name="T41" fmla="*/ 160 w 160"/>
                <a:gd name="T42" fmla="*/ 59 h 5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0" h="59">
                  <a:moveTo>
                    <a:pt x="0" y="0"/>
                  </a:moveTo>
                  <a:lnTo>
                    <a:pt x="3" y="49"/>
                  </a:lnTo>
                  <a:lnTo>
                    <a:pt x="154" y="59"/>
                  </a:lnTo>
                  <a:lnTo>
                    <a:pt x="160" y="49"/>
                  </a:lnTo>
                  <a:lnTo>
                    <a:pt x="160" y="32"/>
                  </a:lnTo>
                  <a:lnTo>
                    <a:pt x="154" y="17"/>
                  </a:lnTo>
                  <a:lnTo>
                    <a:pt x="154" y="37"/>
                  </a:lnTo>
                  <a:lnTo>
                    <a:pt x="15" y="31"/>
                  </a:lnTo>
                  <a:lnTo>
                    <a:pt x="12" y="15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1" name="Freeform 112"/>
            <p:cNvSpPr>
              <a:spLocks/>
            </p:cNvSpPr>
            <p:nvPr/>
          </p:nvSpPr>
          <p:spPr bwMode="auto">
            <a:xfrm>
              <a:off x="1711" y="2140"/>
              <a:ext cx="61" cy="7"/>
            </a:xfrm>
            <a:custGeom>
              <a:avLst/>
              <a:gdLst>
                <a:gd name="T0" fmla="*/ 4 w 124"/>
                <a:gd name="T1" fmla="*/ 0 h 13"/>
                <a:gd name="T2" fmla="*/ 61 w 124"/>
                <a:gd name="T3" fmla="*/ 7 h 13"/>
                <a:gd name="T4" fmla="*/ 0 w 124"/>
                <a:gd name="T5" fmla="*/ 2 h 13"/>
                <a:gd name="T6" fmla="*/ 4 w 124"/>
                <a:gd name="T7" fmla="*/ 0 h 13"/>
                <a:gd name="T8" fmla="*/ 4 w 124"/>
                <a:gd name="T9" fmla="*/ 0 h 13"/>
                <a:gd name="T10" fmla="*/ 4 w 124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13"/>
                <a:gd name="T20" fmla="*/ 124 w 124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13">
                  <a:moveTo>
                    <a:pt x="8" y="0"/>
                  </a:moveTo>
                  <a:lnTo>
                    <a:pt x="124" y="13"/>
                  </a:lnTo>
                  <a:lnTo>
                    <a:pt x="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2" name="Freeform 113"/>
            <p:cNvSpPr>
              <a:spLocks/>
            </p:cNvSpPr>
            <p:nvPr/>
          </p:nvSpPr>
          <p:spPr bwMode="auto">
            <a:xfrm>
              <a:off x="1715" y="2189"/>
              <a:ext cx="57" cy="86"/>
            </a:xfrm>
            <a:custGeom>
              <a:avLst/>
              <a:gdLst>
                <a:gd name="T0" fmla="*/ 2 w 113"/>
                <a:gd name="T1" fmla="*/ 1 h 172"/>
                <a:gd name="T2" fmla="*/ 25 w 113"/>
                <a:gd name="T3" fmla="*/ 30 h 172"/>
                <a:gd name="T4" fmla="*/ 27 w 113"/>
                <a:gd name="T5" fmla="*/ 38 h 172"/>
                <a:gd name="T6" fmla="*/ 9 w 113"/>
                <a:gd name="T7" fmla="*/ 42 h 172"/>
                <a:gd name="T8" fmla="*/ 0 w 113"/>
                <a:gd name="T9" fmla="*/ 57 h 172"/>
                <a:gd name="T10" fmla="*/ 9 w 113"/>
                <a:gd name="T11" fmla="*/ 51 h 172"/>
                <a:gd name="T12" fmla="*/ 6 w 113"/>
                <a:gd name="T13" fmla="*/ 66 h 172"/>
                <a:gd name="T14" fmla="*/ 9 w 113"/>
                <a:gd name="T15" fmla="*/ 79 h 172"/>
                <a:gd name="T16" fmla="*/ 23 w 113"/>
                <a:gd name="T17" fmla="*/ 86 h 172"/>
                <a:gd name="T18" fmla="*/ 40 w 113"/>
                <a:gd name="T19" fmla="*/ 84 h 172"/>
                <a:gd name="T20" fmla="*/ 46 w 113"/>
                <a:gd name="T21" fmla="*/ 71 h 172"/>
                <a:gd name="T22" fmla="*/ 33 w 113"/>
                <a:gd name="T23" fmla="*/ 76 h 172"/>
                <a:gd name="T24" fmla="*/ 19 w 113"/>
                <a:gd name="T25" fmla="*/ 71 h 172"/>
                <a:gd name="T26" fmla="*/ 16 w 113"/>
                <a:gd name="T27" fmla="*/ 59 h 172"/>
                <a:gd name="T28" fmla="*/ 18 w 113"/>
                <a:gd name="T29" fmla="*/ 52 h 172"/>
                <a:gd name="T30" fmla="*/ 24 w 113"/>
                <a:gd name="T31" fmla="*/ 46 h 172"/>
                <a:gd name="T32" fmla="*/ 31 w 113"/>
                <a:gd name="T33" fmla="*/ 42 h 172"/>
                <a:gd name="T34" fmla="*/ 36 w 113"/>
                <a:gd name="T35" fmla="*/ 44 h 172"/>
                <a:gd name="T36" fmla="*/ 31 w 113"/>
                <a:gd name="T37" fmla="*/ 35 h 172"/>
                <a:gd name="T38" fmla="*/ 50 w 113"/>
                <a:gd name="T39" fmla="*/ 17 h 172"/>
                <a:gd name="T40" fmla="*/ 57 w 113"/>
                <a:gd name="T41" fmla="*/ 8 h 172"/>
                <a:gd name="T42" fmla="*/ 40 w 113"/>
                <a:gd name="T43" fmla="*/ 23 h 172"/>
                <a:gd name="T44" fmla="*/ 33 w 113"/>
                <a:gd name="T45" fmla="*/ 27 h 172"/>
                <a:gd name="T46" fmla="*/ 19 w 113"/>
                <a:gd name="T47" fmla="*/ 13 h 172"/>
                <a:gd name="T48" fmla="*/ 6 w 113"/>
                <a:gd name="T49" fmla="*/ 0 h 172"/>
                <a:gd name="T50" fmla="*/ 2 w 113"/>
                <a:gd name="T51" fmla="*/ 1 h 172"/>
                <a:gd name="T52" fmla="*/ 2 w 113"/>
                <a:gd name="T53" fmla="*/ 1 h 172"/>
                <a:gd name="T54" fmla="*/ 2 w 113"/>
                <a:gd name="T55" fmla="*/ 1 h 1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3"/>
                <a:gd name="T85" fmla="*/ 0 h 172"/>
                <a:gd name="T86" fmla="*/ 113 w 113"/>
                <a:gd name="T87" fmla="*/ 172 h 1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3" h="172">
                  <a:moveTo>
                    <a:pt x="3" y="1"/>
                  </a:moveTo>
                  <a:lnTo>
                    <a:pt x="50" y="59"/>
                  </a:lnTo>
                  <a:lnTo>
                    <a:pt x="53" y="75"/>
                  </a:lnTo>
                  <a:lnTo>
                    <a:pt x="18" y="84"/>
                  </a:lnTo>
                  <a:lnTo>
                    <a:pt x="0" y="113"/>
                  </a:lnTo>
                  <a:lnTo>
                    <a:pt x="18" y="101"/>
                  </a:lnTo>
                  <a:lnTo>
                    <a:pt x="12" y="131"/>
                  </a:lnTo>
                  <a:lnTo>
                    <a:pt x="18" y="157"/>
                  </a:lnTo>
                  <a:lnTo>
                    <a:pt x="45" y="172"/>
                  </a:lnTo>
                  <a:lnTo>
                    <a:pt x="80" y="168"/>
                  </a:lnTo>
                  <a:lnTo>
                    <a:pt x="92" y="142"/>
                  </a:lnTo>
                  <a:lnTo>
                    <a:pt x="65" y="151"/>
                  </a:lnTo>
                  <a:lnTo>
                    <a:pt x="38" y="142"/>
                  </a:lnTo>
                  <a:lnTo>
                    <a:pt x="32" y="118"/>
                  </a:lnTo>
                  <a:lnTo>
                    <a:pt x="36" y="103"/>
                  </a:lnTo>
                  <a:lnTo>
                    <a:pt x="47" y="92"/>
                  </a:lnTo>
                  <a:lnTo>
                    <a:pt x="62" y="84"/>
                  </a:lnTo>
                  <a:lnTo>
                    <a:pt x="71" y="87"/>
                  </a:lnTo>
                  <a:lnTo>
                    <a:pt x="62" y="69"/>
                  </a:lnTo>
                  <a:lnTo>
                    <a:pt x="100" y="33"/>
                  </a:lnTo>
                  <a:lnTo>
                    <a:pt x="113" y="15"/>
                  </a:lnTo>
                  <a:lnTo>
                    <a:pt x="80" y="45"/>
                  </a:lnTo>
                  <a:lnTo>
                    <a:pt x="65" y="54"/>
                  </a:lnTo>
                  <a:lnTo>
                    <a:pt x="38" y="25"/>
                  </a:lnTo>
                  <a:lnTo>
                    <a:pt x="1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3" name="Freeform 114"/>
            <p:cNvSpPr>
              <a:spLocks/>
            </p:cNvSpPr>
            <p:nvPr/>
          </p:nvSpPr>
          <p:spPr bwMode="auto">
            <a:xfrm>
              <a:off x="1750" y="1938"/>
              <a:ext cx="28" cy="201"/>
            </a:xfrm>
            <a:custGeom>
              <a:avLst/>
              <a:gdLst>
                <a:gd name="T0" fmla="*/ 0 w 55"/>
                <a:gd name="T1" fmla="*/ 0 h 401"/>
                <a:gd name="T2" fmla="*/ 16 w 55"/>
                <a:gd name="T3" fmla="*/ 43 h 401"/>
                <a:gd name="T4" fmla="*/ 23 w 55"/>
                <a:gd name="T5" fmla="*/ 111 h 401"/>
                <a:gd name="T6" fmla="*/ 21 w 55"/>
                <a:gd name="T7" fmla="*/ 176 h 401"/>
                <a:gd name="T8" fmla="*/ 23 w 55"/>
                <a:gd name="T9" fmla="*/ 201 h 401"/>
                <a:gd name="T10" fmla="*/ 28 w 55"/>
                <a:gd name="T11" fmla="*/ 200 h 401"/>
                <a:gd name="T12" fmla="*/ 26 w 55"/>
                <a:gd name="T13" fmla="*/ 179 h 401"/>
                <a:gd name="T14" fmla="*/ 28 w 55"/>
                <a:gd name="T15" fmla="*/ 125 h 401"/>
                <a:gd name="T16" fmla="*/ 27 w 55"/>
                <a:gd name="T17" fmla="*/ 91 h 401"/>
                <a:gd name="T18" fmla="*/ 18 w 55"/>
                <a:gd name="T19" fmla="*/ 40 h 401"/>
                <a:gd name="T20" fmla="*/ 0 w 55"/>
                <a:gd name="T21" fmla="*/ 0 h 401"/>
                <a:gd name="T22" fmla="*/ 0 w 55"/>
                <a:gd name="T23" fmla="*/ 0 h 401"/>
                <a:gd name="T24" fmla="*/ 0 w 55"/>
                <a:gd name="T25" fmla="*/ 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401"/>
                <a:gd name="T41" fmla="*/ 55 w 55"/>
                <a:gd name="T42" fmla="*/ 401 h 40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401">
                  <a:moveTo>
                    <a:pt x="0" y="0"/>
                  </a:moveTo>
                  <a:lnTo>
                    <a:pt x="31" y="86"/>
                  </a:lnTo>
                  <a:lnTo>
                    <a:pt x="45" y="222"/>
                  </a:lnTo>
                  <a:lnTo>
                    <a:pt x="42" y="351"/>
                  </a:lnTo>
                  <a:lnTo>
                    <a:pt x="45" y="401"/>
                  </a:lnTo>
                  <a:lnTo>
                    <a:pt x="55" y="399"/>
                  </a:lnTo>
                  <a:lnTo>
                    <a:pt x="52" y="358"/>
                  </a:lnTo>
                  <a:lnTo>
                    <a:pt x="55" y="249"/>
                  </a:lnTo>
                  <a:lnTo>
                    <a:pt x="54" y="181"/>
                  </a:lnTo>
                  <a:lnTo>
                    <a:pt x="36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4" name="Freeform 115"/>
            <p:cNvSpPr>
              <a:spLocks/>
            </p:cNvSpPr>
            <p:nvPr/>
          </p:nvSpPr>
          <p:spPr bwMode="auto">
            <a:xfrm>
              <a:off x="1763" y="2236"/>
              <a:ext cx="42" cy="75"/>
            </a:xfrm>
            <a:custGeom>
              <a:avLst/>
              <a:gdLst>
                <a:gd name="T0" fmla="*/ 0 w 85"/>
                <a:gd name="T1" fmla="*/ 0 h 148"/>
                <a:gd name="T2" fmla="*/ 13 w 85"/>
                <a:gd name="T3" fmla="*/ 10 h 148"/>
                <a:gd name="T4" fmla="*/ 27 w 85"/>
                <a:gd name="T5" fmla="*/ 33 h 148"/>
                <a:gd name="T6" fmla="*/ 42 w 85"/>
                <a:gd name="T7" fmla="*/ 75 h 148"/>
                <a:gd name="T8" fmla="*/ 32 w 85"/>
                <a:gd name="T9" fmla="*/ 29 h 148"/>
                <a:gd name="T10" fmla="*/ 16 w 85"/>
                <a:gd name="T11" fmla="*/ 6 h 148"/>
                <a:gd name="T12" fmla="*/ 0 w 85"/>
                <a:gd name="T13" fmla="*/ 0 h 148"/>
                <a:gd name="T14" fmla="*/ 0 w 85"/>
                <a:gd name="T15" fmla="*/ 0 h 148"/>
                <a:gd name="T16" fmla="*/ 0 w 85"/>
                <a:gd name="T17" fmla="*/ 0 h 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"/>
                <a:gd name="T28" fmla="*/ 0 h 148"/>
                <a:gd name="T29" fmla="*/ 85 w 85"/>
                <a:gd name="T30" fmla="*/ 148 h 1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" h="148">
                  <a:moveTo>
                    <a:pt x="0" y="0"/>
                  </a:moveTo>
                  <a:lnTo>
                    <a:pt x="27" y="20"/>
                  </a:lnTo>
                  <a:lnTo>
                    <a:pt x="55" y="65"/>
                  </a:lnTo>
                  <a:lnTo>
                    <a:pt x="85" y="148"/>
                  </a:lnTo>
                  <a:lnTo>
                    <a:pt x="65" y="57"/>
                  </a:lnTo>
                  <a:lnTo>
                    <a:pt x="3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5" name="Freeform 116"/>
            <p:cNvSpPr>
              <a:spLocks/>
            </p:cNvSpPr>
            <p:nvPr/>
          </p:nvSpPr>
          <p:spPr bwMode="auto">
            <a:xfrm>
              <a:off x="1387" y="2266"/>
              <a:ext cx="46" cy="122"/>
            </a:xfrm>
            <a:custGeom>
              <a:avLst/>
              <a:gdLst>
                <a:gd name="T0" fmla="*/ 8 w 94"/>
                <a:gd name="T1" fmla="*/ 3 h 244"/>
                <a:gd name="T2" fmla="*/ 4 w 94"/>
                <a:gd name="T3" fmla="*/ 9 h 244"/>
                <a:gd name="T4" fmla="*/ 10 w 94"/>
                <a:gd name="T5" fmla="*/ 21 h 244"/>
                <a:gd name="T6" fmla="*/ 20 w 94"/>
                <a:gd name="T7" fmla="*/ 27 h 244"/>
                <a:gd name="T8" fmla="*/ 33 w 94"/>
                <a:gd name="T9" fmla="*/ 21 h 244"/>
                <a:gd name="T10" fmla="*/ 35 w 94"/>
                <a:gd name="T11" fmla="*/ 12 h 244"/>
                <a:gd name="T12" fmla="*/ 31 w 94"/>
                <a:gd name="T13" fmla="*/ 0 h 244"/>
                <a:gd name="T14" fmla="*/ 40 w 94"/>
                <a:gd name="T15" fmla="*/ 9 h 244"/>
                <a:gd name="T16" fmla="*/ 39 w 94"/>
                <a:gd name="T17" fmla="*/ 24 h 244"/>
                <a:gd name="T18" fmla="*/ 28 w 94"/>
                <a:gd name="T19" fmla="*/ 34 h 244"/>
                <a:gd name="T20" fmla="*/ 35 w 94"/>
                <a:gd name="T21" fmla="*/ 87 h 244"/>
                <a:gd name="T22" fmla="*/ 46 w 94"/>
                <a:gd name="T23" fmla="*/ 122 h 244"/>
                <a:gd name="T24" fmla="*/ 45 w 94"/>
                <a:gd name="T25" fmla="*/ 122 h 244"/>
                <a:gd name="T26" fmla="*/ 31 w 94"/>
                <a:gd name="T27" fmla="*/ 100 h 244"/>
                <a:gd name="T28" fmla="*/ 22 w 94"/>
                <a:gd name="T29" fmla="*/ 36 h 244"/>
                <a:gd name="T30" fmla="*/ 15 w 94"/>
                <a:gd name="T31" fmla="*/ 33 h 244"/>
                <a:gd name="T32" fmla="*/ 11 w 94"/>
                <a:gd name="T33" fmla="*/ 62 h 244"/>
                <a:gd name="T34" fmla="*/ 15 w 94"/>
                <a:gd name="T35" fmla="*/ 115 h 244"/>
                <a:gd name="T36" fmla="*/ 5 w 94"/>
                <a:gd name="T37" fmla="*/ 59 h 244"/>
                <a:gd name="T38" fmla="*/ 5 w 94"/>
                <a:gd name="T39" fmla="*/ 27 h 244"/>
                <a:gd name="T40" fmla="*/ 0 w 94"/>
                <a:gd name="T41" fmla="*/ 15 h 244"/>
                <a:gd name="T42" fmla="*/ 2 w 94"/>
                <a:gd name="T43" fmla="*/ 8 h 244"/>
                <a:gd name="T44" fmla="*/ 8 w 94"/>
                <a:gd name="T45" fmla="*/ 3 h 244"/>
                <a:gd name="T46" fmla="*/ 8 w 94"/>
                <a:gd name="T47" fmla="*/ 3 h 244"/>
                <a:gd name="T48" fmla="*/ 8 w 94"/>
                <a:gd name="T49" fmla="*/ 3 h 2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4"/>
                <a:gd name="T76" fmla="*/ 0 h 244"/>
                <a:gd name="T77" fmla="*/ 94 w 94"/>
                <a:gd name="T78" fmla="*/ 244 h 2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4" h="244">
                  <a:moveTo>
                    <a:pt x="17" y="5"/>
                  </a:moveTo>
                  <a:lnTo>
                    <a:pt x="8" y="18"/>
                  </a:lnTo>
                  <a:lnTo>
                    <a:pt x="20" y="41"/>
                  </a:lnTo>
                  <a:lnTo>
                    <a:pt x="41" y="53"/>
                  </a:lnTo>
                  <a:lnTo>
                    <a:pt x="68" y="41"/>
                  </a:lnTo>
                  <a:lnTo>
                    <a:pt x="71" y="23"/>
                  </a:lnTo>
                  <a:lnTo>
                    <a:pt x="64" y="0"/>
                  </a:lnTo>
                  <a:lnTo>
                    <a:pt x="82" y="18"/>
                  </a:lnTo>
                  <a:lnTo>
                    <a:pt x="79" y="48"/>
                  </a:lnTo>
                  <a:lnTo>
                    <a:pt x="58" y="68"/>
                  </a:lnTo>
                  <a:lnTo>
                    <a:pt x="71" y="173"/>
                  </a:lnTo>
                  <a:lnTo>
                    <a:pt x="94" y="244"/>
                  </a:lnTo>
                  <a:lnTo>
                    <a:pt x="91" y="244"/>
                  </a:lnTo>
                  <a:lnTo>
                    <a:pt x="64" y="200"/>
                  </a:lnTo>
                  <a:lnTo>
                    <a:pt x="44" y="71"/>
                  </a:lnTo>
                  <a:lnTo>
                    <a:pt x="30" y="65"/>
                  </a:lnTo>
                  <a:lnTo>
                    <a:pt x="23" y="124"/>
                  </a:lnTo>
                  <a:lnTo>
                    <a:pt x="30" y="229"/>
                  </a:lnTo>
                  <a:lnTo>
                    <a:pt x="11" y="117"/>
                  </a:lnTo>
                  <a:lnTo>
                    <a:pt x="11" y="53"/>
                  </a:lnTo>
                  <a:lnTo>
                    <a:pt x="0" y="30"/>
                  </a:lnTo>
                  <a:lnTo>
                    <a:pt x="5" y="15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6" name="Freeform 117"/>
            <p:cNvSpPr>
              <a:spLocks/>
            </p:cNvSpPr>
            <p:nvPr/>
          </p:nvSpPr>
          <p:spPr bwMode="auto">
            <a:xfrm>
              <a:off x="1433" y="2341"/>
              <a:ext cx="173" cy="58"/>
            </a:xfrm>
            <a:custGeom>
              <a:avLst/>
              <a:gdLst>
                <a:gd name="T0" fmla="*/ 0 w 344"/>
                <a:gd name="T1" fmla="*/ 0 h 116"/>
                <a:gd name="T2" fmla="*/ 23 w 344"/>
                <a:gd name="T3" fmla="*/ 47 h 116"/>
                <a:gd name="T4" fmla="*/ 4 w 344"/>
                <a:gd name="T5" fmla="*/ 49 h 116"/>
                <a:gd name="T6" fmla="*/ 34 w 344"/>
                <a:gd name="T7" fmla="*/ 52 h 116"/>
                <a:gd name="T8" fmla="*/ 100 w 344"/>
                <a:gd name="T9" fmla="*/ 58 h 116"/>
                <a:gd name="T10" fmla="*/ 173 w 344"/>
                <a:gd name="T11" fmla="*/ 57 h 116"/>
                <a:gd name="T12" fmla="*/ 103 w 344"/>
                <a:gd name="T13" fmla="*/ 55 h 116"/>
                <a:gd name="T14" fmla="*/ 34 w 344"/>
                <a:gd name="T15" fmla="*/ 47 h 116"/>
                <a:gd name="T16" fmla="*/ 0 w 344"/>
                <a:gd name="T17" fmla="*/ 0 h 116"/>
                <a:gd name="T18" fmla="*/ 0 w 344"/>
                <a:gd name="T19" fmla="*/ 0 h 116"/>
                <a:gd name="T20" fmla="*/ 0 w 344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4"/>
                <a:gd name="T34" fmla="*/ 0 h 116"/>
                <a:gd name="T35" fmla="*/ 344 w 344"/>
                <a:gd name="T36" fmla="*/ 116 h 1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4" h="116">
                  <a:moveTo>
                    <a:pt x="0" y="0"/>
                  </a:moveTo>
                  <a:lnTo>
                    <a:pt x="45" y="94"/>
                  </a:lnTo>
                  <a:lnTo>
                    <a:pt x="7" y="97"/>
                  </a:lnTo>
                  <a:lnTo>
                    <a:pt x="68" y="104"/>
                  </a:lnTo>
                  <a:lnTo>
                    <a:pt x="199" y="116"/>
                  </a:lnTo>
                  <a:lnTo>
                    <a:pt x="344" y="113"/>
                  </a:lnTo>
                  <a:lnTo>
                    <a:pt x="205" y="109"/>
                  </a:lnTo>
                  <a:lnTo>
                    <a:pt x="68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7" name="Freeform 118"/>
            <p:cNvSpPr>
              <a:spLocks/>
            </p:cNvSpPr>
            <p:nvPr/>
          </p:nvSpPr>
          <p:spPr bwMode="auto">
            <a:xfrm>
              <a:off x="1442" y="2280"/>
              <a:ext cx="150" cy="118"/>
            </a:xfrm>
            <a:custGeom>
              <a:avLst/>
              <a:gdLst>
                <a:gd name="T0" fmla="*/ 0 w 299"/>
                <a:gd name="T1" fmla="*/ 0 h 236"/>
                <a:gd name="T2" fmla="*/ 40 w 299"/>
                <a:gd name="T3" fmla="*/ 21 h 236"/>
                <a:gd name="T4" fmla="*/ 86 w 299"/>
                <a:gd name="T5" fmla="*/ 37 h 236"/>
                <a:gd name="T6" fmla="*/ 107 w 299"/>
                <a:gd name="T7" fmla="*/ 40 h 236"/>
                <a:gd name="T8" fmla="*/ 107 w 299"/>
                <a:gd name="T9" fmla="*/ 49 h 236"/>
                <a:gd name="T10" fmla="*/ 122 w 299"/>
                <a:gd name="T11" fmla="*/ 77 h 236"/>
                <a:gd name="T12" fmla="*/ 88 w 299"/>
                <a:gd name="T13" fmla="*/ 45 h 236"/>
                <a:gd name="T14" fmla="*/ 59 w 299"/>
                <a:gd name="T15" fmla="*/ 34 h 236"/>
                <a:gd name="T16" fmla="*/ 88 w 299"/>
                <a:gd name="T17" fmla="*/ 68 h 236"/>
                <a:gd name="T18" fmla="*/ 130 w 299"/>
                <a:gd name="T19" fmla="*/ 103 h 236"/>
                <a:gd name="T20" fmla="*/ 150 w 299"/>
                <a:gd name="T21" fmla="*/ 118 h 236"/>
                <a:gd name="T22" fmla="*/ 77 w 299"/>
                <a:gd name="T23" fmla="*/ 73 h 236"/>
                <a:gd name="T24" fmla="*/ 12 w 299"/>
                <a:gd name="T25" fmla="*/ 19 h 236"/>
                <a:gd name="T26" fmla="*/ 0 w 299"/>
                <a:gd name="T27" fmla="*/ 0 h 236"/>
                <a:gd name="T28" fmla="*/ 0 w 299"/>
                <a:gd name="T29" fmla="*/ 0 h 236"/>
                <a:gd name="T30" fmla="*/ 0 w 299"/>
                <a:gd name="T31" fmla="*/ 0 h 2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9"/>
                <a:gd name="T49" fmla="*/ 0 h 236"/>
                <a:gd name="T50" fmla="*/ 299 w 299"/>
                <a:gd name="T51" fmla="*/ 236 h 2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9" h="236">
                  <a:moveTo>
                    <a:pt x="0" y="0"/>
                  </a:moveTo>
                  <a:lnTo>
                    <a:pt x="80" y="41"/>
                  </a:lnTo>
                  <a:lnTo>
                    <a:pt x="172" y="74"/>
                  </a:lnTo>
                  <a:lnTo>
                    <a:pt x="214" y="79"/>
                  </a:lnTo>
                  <a:lnTo>
                    <a:pt x="214" y="97"/>
                  </a:lnTo>
                  <a:lnTo>
                    <a:pt x="243" y="153"/>
                  </a:lnTo>
                  <a:lnTo>
                    <a:pt x="175" y="90"/>
                  </a:lnTo>
                  <a:lnTo>
                    <a:pt x="118" y="68"/>
                  </a:lnTo>
                  <a:lnTo>
                    <a:pt x="175" y="135"/>
                  </a:lnTo>
                  <a:lnTo>
                    <a:pt x="260" y="206"/>
                  </a:lnTo>
                  <a:lnTo>
                    <a:pt x="299" y="236"/>
                  </a:lnTo>
                  <a:lnTo>
                    <a:pt x="154" y="146"/>
                  </a:lnTo>
                  <a:lnTo>
                    <a:pt x="24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8" name="Freeform 119"/>
            <p:cNvSpPr>
              <a:spLocks/>
            </p:cNvSpPr>
            <p:nvPr/>
          </p:nvSpPr>
          <p:spPr bwMode="auto">
            <a:xfrm>
              <a:off x="1842" y="2071"/>
              <a:ext cx="350" cy="628"/>
            </a:xfrm>
            <a:custGeom>
              <a:avLst/>
              <a:gdLst>
                <a:gd name="T0" fmla="*/ 39 w 699"/>
                <a:gd name="T1" fmla="*/ 32 h 1255"/>
                <a:gd name="T2" fmla="*/ 39 w 699"/>
                <a:gd name="T3" fmla="*/ 99 h 1255"/>
                <a:gd name="T4" fmla="*/ 30 w 699"/>
                <a:gd name="T5" fmla="*/ 197 h 1255"/>
                <a:gd name="T6" fmla="*/ 19 w 699"/>
                <a:gd name="T7" fmla="*/ 244 h 1255"/>
                <a:gd name="T8" fmla="*/ 30 w 699"/>
                <a:gd name="T9" fmla="*/ 332 h 1255"/>
                <a:gd name="T10" fmla="*/ 0 w 699"/>
                <a:gd name="T11" fmla="*/ 324 h 1255"/>
                <a:gd name="T12" fmla="*/ 61 w 699"/>
                <a:gd name="T13" fmla="*/ 455 h 1255"/>
                <a:gd name="T14" fmla="*/ 79 w 699"/>
                <a:gd name="T15" fmla="*/ 496 h 1255"/>
                <a:gd name="T16" fmla="*/ 89 w 699"/>
                <a:gd name="T17" fmla="*/ 463 h 1255"/>
                <a:gd name="T18" fmla="*/ 120 w 699"/>
                <a:gd name="T19" fmla="*/ 490 h 1255"/>
                <a:gd name="T20" fmla="*/ 116 w 699"/>
                <a:gd name="T21" fmla="*/ 547 h 1255"/>
                <a:gd name="T22" fmla="*/ 189 w 699"/>
                <a:gd name="T23" fmla="*/ 628 h 1255"/>
                <a:gd name="T24" fmla="*/ 213 w 699"/>
                <a:gd name="T25" fmla="*/ 581 h 1255"/>
                <a:gd name="T26" fmla="*/ 279 w 699"/>
                <a:gd name="T27" fmla="*/ 527 h 1255"/>
                <a:gd name="T28" fmla="*/ 341 w 699"/>
                <a:gd name="T29" fmla="*/ 517 h 1255"/>
                <a:gd name="T30" fmla="*/ 350 w 699"/>
                <a:gd name="T31" fmla="*/ 466 h 1255"/>
                <a:gd name="T32" fmla="*/ 329 w 699"/>
                <a:gd name="T33" fmla="*/ 507 h 1255"/>
                <a:gd name="T34" fmla="*/ 249 w 699"/>
                <a:gd name="T35" fmla="*/ 532 h 1255"/>
                <a:gd name="T36" fmla="*/ 201 w 699"/>
                <a:gd name="T37" fmla="*/ 554 h 1255"/>
                <a:gd name="T38" fmla="*/ 193 w 699"/>
                <a:gd name="T39" fmla="*/ 538 h 1255"/>
                <a:gd name="T40" fmla="*/ 191 w 699"/>
                <a:gd name="T41" fmla="*/ 522 h 1255"/>
                <a:gd name="T42" fmla="*/ 182 w 699"/>
                <a:gd name="T43" fmla="*/ 512 h 1255"/>
                <a:gd name="T44" fmla="*/ 178 w 699"/>
                <a:gd name="T45" fmla="*/ 494 h 1255"/>
                <a:gd name="T46" fmla="*/ 184 w 699"/>
                <a:gd name="T47" fmla="*/ 466 h 1255"/>
                <a:gd name="T48" fmla="*/ 174 w 699"/>
                <a:gd name="T49" fmla="*/ 458 h 1255"/>
                <a:gd name="T50" fmla="*/ 230 w 699"/>
                <a:gd name="T51" fmla="*/ 406 h 1255"/>
                <a:gd name="T52" fmla="*/ 221 w 699"/>
                <a:gd name="T53" fmla="*/ 403 h 1255"/>
                <a:gd name="T54" fmla="*/ 193 w 699"/>
                <a:gd name="T55" fmla="*/ 394 h 1255"/>
                <a:gd name="T56" fmla="*/ 255 w 699"/>
                <a:gd name="T57" fmla="*/ 367 h 1255"/>
                <a:gd name="T58" fmla="*/ 174 w 699"/>
                <a:gd name="T59" fmla="*/ 392 h 1255"/>
                <a:gd name="T60" fmla="*/ 135 w 699"/>
                <a:gd name="T61" fmla="*/ 409 h 1255"/>
                <a:gd name="T62" fmla="*/ 96 w 699"/>
                <a:gd name="T63" fmla="*/ 436 h 1255"/>
                <a:gd name="T64" fmla="*/ 85 w 699"/>
                <a:gd name="T65" fmla="*/ 420 h 1255"/>
                <a:gd name="T66" fmla="*/ 149 w 699"/>
                <a:gd name="T67" fmla="*/ 369 h 1255"/>
                <a:gd name="T68" fmla="*/ 186 w 699"/>
                <a:gd name="T69" fmla="*/ 314 h 1255"/>
                <a:gd name="T70" fmla="*/ 184 w 699"/>
                <a:gd name="T71" fmla="*/ 230 h 1255"/>
                <a:gd name="T72" fmla="*/ 162 w 699"/>
                <a:gd name="T73" fmla="*/ 214 h 1255"/>
                <a:gd name="T74" fmla="*/ 178 w 699"/>
                <a:gd name="T75" fmla="*/ 296 h 1255"/>
                <a:gd name="T76" fmla="*/ 162 w 699"/>
                <a:gd name="T77" fmla="*/ 336 h 1255"/>
                <a:gd name="T78" fmla="*/ 105 w 699"/>
                <a:gd name="T79" fmla="*/ 358 h 1255"/>
                <a:gd name="T80" fmla="*/ 113 w 699"/>
                <a:gd name="T81" fmla="*/ 320 h 1255"/>
                <a:gd name="T82" fmla="*/ 137 w 699"/>
                <a:gd name="T83" fmla="*/ 264 h 1255"/>
                <a:gd name="T84" fmla="*/ 98 w 699"/>
                <a:gd name="T85" fmla="*/ 306 h 1255"/>
                <a:gd name="T86" fmla="*/ 86 w 699"/>
                <a:gd name="T87" fmla="*/ 270 h 1255"/>
                <a:gd name="T88" fmla="*/ 96 w 699"/>
                <a:gd name="T89" fmla="*/ 133 h 1255"/>
                <a:gd name="T90" fmla="*/ 49 w 699"/>
                <a:gd name="T91" fmla="*/ 202 h 1255"/>
                <a:gd name="T92" fmla="*/ 76 w 699"/>
                <a:gd name="T93" fmla="*/ 30 h 1255"/>
                <a:gd name="T94" fmla="*/ 39 w 699"/>
                <a:gd name="T95" fmla="*/ 186 h 1255"/>
                <a:gd name="T96" fmla="*/ 49 w 699"/>
                <a:gd name="T97" fmla="*/ 40 h 1255"/>
                <a:gd name="T98" fmla="*/ 44 w 699"/>
                <a:gd name="T99" fmla="*/ 0 h 125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99"/>
                <a:gd name="T151" fmla="*/ 0 h 1255"/>
                <a:gd name="T152" fmla="*/ 699 w 699"/>
                <a:gd name="T153" fmla="*/ 1255 h 125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99" h="1255">
                  <a:moveTo>
                    <a:pt x="87" y="0"/>
                  </a:moveTo>
                  <a:lnTo>
                    <a:pt x="77" y="64"/>
                  </a:lnTo>
                  <a:lnTo>
                    <a:pt x="87" y="114"/>
                  </a:lnTo>
                  <a:lnTo>
                    <a:pt x="77" y="198"/>
                  </a:lnTo>
                  <a:lnTo>
                    <a:pt x="57" y="285"/>
                  </a:lnTo>
                  <a:lnTo>
                    <a:pt x="60" y="394"/>
                  </a:lnTo>
                  <a:lnTo>
                    <a:pt x="65" y="450"/>
                  </a:lnTo>
                  <a:lnTo>
                    <a:pt x="38" y="487"/>
                  </a:lnTo>
                  <a:lnTo>
                    <a:pt x="60" y="524"/>
                  </a:lnTo>
                  <a:lnTo>
                    <a:pt x="60" y="663"/>
                  </a:lnTo>
                  <a:lnTo>
                    <a:pt x="50" y="696"/>
                  </a:lnTo>
                  <a:lnTo>
                    <a:pt x="0" y="648"/>
                  </a:lnTo>
                  <a:lnTo>
                    <a:pt x="60" y="749"/>
                  </a:lnTo>
                  <a:lnTo>
                    <a:pt x="121" y="910"/>
                  </a:lnTo>
                  <a:lnTo>
                    <a:pt x="169" y="1070"/>
                  </a:lnTo>
                  <a:lnTo>
                    <a:pt x="158" y="991"/>
                  </a:lnTo>
                  <a:lnTo>
                    <a:pt x="131" y="899"/>
                  </a:lnTo>
                  <a:lnTo>
                    <a:pt x="177" y="925"/>
                  </a:lnTo>
                  <a:lnTo>
                    <a:pt x="180" y="966"/>
                  </a:lnTo>
                  <a:lnTo>
                    <a:pt x="240" y="979"/>
                  </a:lnTo>
                  <a:lnTo>
                    <a:pt x="267" y="1019"/>
                  </a:lnTo>
                  <a:lnTo>
                    <a:pt x="232" y="1093"/>
                  </a:lnTo>
                  <a:lnTo>
                    <a:pt x="300" y="1182"/>
                  </a:lnTo>
                  <a:lnTo>
                    <a:pt x="377" y="1255"/>
                  </a:lnTo>
                  <a:lnTo>
                    <a:pt x="468" y="1235"/>
                  </a:lnTo>
                  <a:lnTo>
                    <a:pt x="426" y="1161"/>
                  </a:lnTo>
                  <a:lnTo>
                    <a:pt x="473" y="1108"/>
                  </a:lnTo>
                  <a:lnTo>
                    <a:pt x="557" y="1054"/>
                  </a:lnTo>
                  <a:lnTo>
                    <a:pt x="628" y="1037"/>
                  </a:lnTo>
                  <a:lnTo>
                    <a:pt x="681" y="1034"/>
                  </a:lnTo>
                  <a:lnTo>
                    <a:pt x="685" y="988"/>
                  </a:lnTo>
                  <a:lnTo>
                    <a:pt x="699" y="932"/>
                  </a:lnTo>
                  <a:lnTo>
                    <a:pt x="673" y="973"/>
                  </a:lnTo>
                  <a:lnTo>
                    <a:pt x="658" y="1014"/>
                  </a:lnTo>
                  <a:lnTo>
                    <a:pt x="595" y="1023"/>
                  </a:lnTo>
                  <a:lnTo>
                    <a:pt x="498" y="1064"/>
                  </a:lnTo>
                  <a:lnTo>
                    <a:pt x="415" y="1131"/>
                  </a:lnTo>
                  <a:lnTo>
                    <a:pt x="402" y="1108"/>
                  </a:lnTo>
                  <a:lnTo>
                    <a:pt x="377" y="1103"/>
                  </a:lnTo>
                  <a:lnTo>
                    <a:pt x="385" y="1075"/>
                  </a:lnTo>
                  <a:lnTo>
                    <a:pt x="361" y="1081"/>
                  </a:lnTo>
                  <a:lnTo>
                    <a:pt x="382" y="1044"/>
                  </a:lnTo>
                  <a:lnTo>
                    <a:pt x="344" y="1047"/>
                  </a:lnTo>
                  <a:lnTo>
                    <a:pt x="364" y="1023"/>
                  </a:lnTo>
                  <a:lnTo>
                    <a:pt x="328" y="1029"/>
                  </a:lnTo>
                  <a:lnTo>
                    <a:pt x="356" y="988"/>
                  </a:lnTo>
                  <a:lnTo>
                    <a:pt x="308" y="996"/>
                  </a:lnTo>
                  <a:lnTo>
                    <a:pt x="367" y="932"/>
                  </a:lnTo>
                  <a:lnTo>
                    <a:pt x="445" y="861"/>
                  </a:lnTo>
                  <a:lnTo>
                    <a:pt x="347" y="916"/>
                  </a:lnTo>
                  <a:lnTo>
                    <a:pt x="364" y="858"/>
                  </a:lnTo>
                  <a:lnTo>
                    <a:pt x="460" y="811"/>
                  </a:lnTo>
                  <a:lnTo>
                    <a:pt x="513" y="808"/>
                  </a:lnTo>
                  <a:lnTo>
                    <a:pt x="442" y="805"/>
                  </a:lnTo>
                  <a:lnTo>
                    <a:pt x="344" y="828"/>
                  </a:lnTo>
                  <a:lnTo>
                    <a:pt x="385" y="787"/>
                  </a:lnTo>
                  <a:lnTo>
                    <a:pt x="460" y="745"/>
                  </a:lnTo>
                  <a:lnTo>
                    <a:pt x="509" y="733"/>
                  </a:lnTo>
                  <a:lnTo>
                    <a:pt x="439" y="740"/>
                  </a:lnTo>
                  <a:lnTo>
                    <a:pt x="347" y="783"/>
                  </a:lnTo>
                  <a:lnTo>
                    <a:pt x="318" y="820"/>
                  </a:lnTo>
                  <a:lnTo>
                    <a:pt x="270" y="817"/>
                  </a:lnTo>
                  <a:lnTo>
                    <a:pt x="214" y="839"/>
                  </a:lnTo>
                  <a:lnTo>
                    <a:pt x="192" y="872"/>
                  </a:lnTo>
                  <a:lnTo>
                    <a:pt x="169" y="869"/>
                  </a:lnTo>
                  <a:lnTo>
                    <a:pt x="169" y="839"/>
                  </a:lnTo>
                  <a:lnTo>
                    <a:pt x="251" y="787"/>
                  </a:lnTo>
                  <a:lnTo>
                    <a:pt x="297" y="737"/>
                  </a:lnTo>
                  <a:lnTo>
                    <a:pt x="352" y="671"/>
                  </a:lnTo>
                  <a:lnTo>
                    <a:pt x="371" y="628"/>
                  </a:lnTo>
                  <a:lnTo>
                    <a:pt x="377" y="539"/>
                  </a:lnTo>
                  <a:lnTo>
                    <a:pt x="367" y="460"/>
                  </a:lnTo>
                  <a:lnTo>
                    <a:pt x="331" y="342"/>
                  </a:lnTo>
                  <a:lnTo>
                    <a:pt x="323" y="427"/>
                  </a:lnTo>
                  <a:lnTo>
                    <a:pt x="331" y="521"/>
                  </a:lnTo>
                  <a:lnTo>
                    <a:pt x="356" y="592"/>
                  </a:lnTo>
                  <a:lnTo>
                    <a:pt x="356" y="628"/>
                  </a:lnTo>
                  <a:lnTo>
                    <a:pt x="323" y="671"/>
                  </a:lnTo>
                  <a:lnTo>
                    <a:pt x="260" y="701"/>
                  </a:lnTo>
                  <a:lnTo>
                    <a:pt x="210" y="716"/>
                  </a:lnTo>
                  <a:lnTo>
                    <a:pt x="192" y="693"/>
                  </a:lnTo>
                  <a:lnTo>
                    <a:pt x="225" y="640"/>
                  </a:lnTo>
                  <a:lnTo>
                    <a:pt x="260" y="577"/>
                  </a:lnTo>
                  <a:lnTo>
                    <a:pt x="273" y="528"/>
                  </a:lnTo>
                  <a:lnTo>
                    <a:pt x="243" y="572"/>
                  </a:lnTo>
                  <a:lnTo>
                    <a:pt x="196" y="612"/>
                  </a:lnTo>
                  <a:lnTo>
                    <a:pt x="142" y="625"/>
                  </a:lnTo>
                  <a:lnTo>
                    <a:pt x="172" y="539"/>
                  </a:lnTo>
                  <a:lnTo>
                    <a:pt x="189" y="386"/>
                  </a:lnTo>
                  <a:lnTo>
                    <a:pt x="192" y="265"/>
                  </a:lnTo>
                  <a:lnTo>
                    <a:pt x="131" y="363"/>
                  </a:lnTo>
                  <a:lnTo>
                    <a:pt x="98" y="404"/>
                  </a:lnTo>
                  <a:lnTo>
                    <a:pt x="136" y="251"/>
                  </a:lnTo>
                  <a:lnTo>
                    <a:pt x="151" y="59"/>
                  </a:lnTo>
                  <a:lnTo>
                    <a:pt x="125" y="239"/>
                  </a:lnTo>
                  <a:lnTo>
                    <a:pt x="77" y="372"/>
                  </a:lnTo>
                  <a:lnTo>
                    <a:pt x="98" y="213"/>
                  </a:lnTo>
                  <a:lnTo>
                    <a:pt x="98" y="7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29" name="Freeform 120"/>
            <p:cNvSpPr>
              <a:spLocks/>
            </p:cNvSpPr>
            <p:nvPr/>
          </p:nvSpPr>
          <p:spPr bwMode="auto">
            <a:xfrm>
              <a:off x="1984" y="2367"/>
              <a:ext cx="97" cy="105"/>
            </a:xfrm>
            <a:custGeom>
              <a:avLst/>
              <a:gdLst>
                <a:gd name="T0" fmla="*/ 0 w 195"/>
                <a:gd name="T1" fmla="*/ 105 h 209"/>
                <a:gd name="T2" fmla="*/ 25 w 195"/>
                <a:gd name="T3" fmla="*/ 74 h 209"/>
                <a:gd name="T4" fmla="*/ 56 w 195"/>
                <a:gd name="T5" fmla="*/ 17 h 209"/>
                <a:gd name="T6" fmla="*/ 59 w 195"/>
                <a:gd name="T7" fmla="*/ 36 h 209"/>
                <a:gd name="T8" fmla="*/ 97 w 195"/>
                <a:gd name="T9" fmla="*/ 0 h 209"/>
                <a:gd name="T10" fmla="*/ 68 w 195"/>
                <a:gd name="T11" fmla="*/ 41 h 209"/>
                <a:gd name="T12" fmla="*/ 31 w 195"/>
                <a:gd name="T13" fmla="*/ 80 h 209"/>
                <a:gd name="T14" fmla="*/ 0 w 195"/>
                <a:gd name="T15" fmla="*/ 105 h 209"/>
                <a:gd name="T16" fmla="*/ 0 w 195"/>
                <a:gd name="T17" fmla="*/ 105 h 209"/>
                <a:gd name="T18" fmla="*/ 0 w 195"/>
                <a:gd name="T19" fmla="*/ 105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5"/>
                <a:gd name="T31" fmla="*/ 0 h 209"/>
                <a:gd name="T32" fmla="*/ 195 w 195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5" h="209">
                  <a:moveTo>
                    <a:pt x="0" y="209"/>
                  </a:moveTo>
                  <a:lnTo>
                    <a:pt x="50" y="148"/>
                  </a:lnTo>
                  <a:lnTo>
                    <a:pt x="113" y="33"/>
                  </a:lnTo>
                  <a:lnTo>
                    <a:pt x="118" y="71"/>
                  </a:lnTo>
                  <a:lnTo>
                    <a:pt x="195" y="0"/>
                  </a:lnTo>
                  <a:lnTo>
                    <a:pt x="136" y="82"/>
                  </a:lnTo>
                  <a:lnTo>
                    <a:pt x="63" y="160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0" name="Freeform 121"/>
            <p:cNvSpPr>
              <a:spLocks/>
            </p:cNvSpPr>
            <p:nvPr/>
          </p:nvSpPr>
          <p:spPr bwMode="auto">
            <a:xfrm>
              <a:off x="1631" y="2356"/>
              <a:ext cx="120" cy="116"/>
            </a:xfrm>
            <a:custGeom>
              <a:avLst/>
              <a:gdLst>
                <a:gd name="T0" fmla="*/ 0 w 241"/>
                <a:gd name="T1" fmla="*/ 36 h 232"/>
                <a:gd name="T2" fmla="*/ 45 w 241"/>
                <a:gd name="T3" fmla="*/ 27 h 232"/>
                <a:gd name="T4" fmla="*/ 88 w 241"/>
                <a:gd name="T5" fmla="*/ 12 h 232"/>
                <a:gd name="T6" fmla="*/ 120 w 241"/>
                <a:gd name="T7" fmla="*/ 0 h 232"/>
                <a:gd name="T8" fmla="*/ 79 w 241"/>
                <a:gd name="T9" fmla="*/ 27 h 232"/>
                <a:gd name="T10" fmla="*/ 100 w 241"/>
                <a:gd name="T11" fmla="*/ 116 h 232"/>
                <a:gd name="T12" fmla="*/ 71 w 241"/>
                <a:gd name="T13" fmla="*/ 28 h 232"/>
                <a:gd name="T14" fmla="*/ 35 w 241"/>
                <a:gd name="T15" fmla="*/ 34 h 232"/>
                <a:gd name="T16" fmla="*/ 0 w 241"/>
                <a:gd name="T17" fmla="*/ 36 h 232"/>
                <a:gd name="T18" fmla="*/ 0 w 241"/>
                <a:gd name="T19" fmla="*/ 36 h 232"/>
                <a:gd name="T20" fmla="*/ 0 w 241"/>
                <a:gd name="T21" fmla="*/ 36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1"/>
                <a:gd name="T34" fmla="*/ 0 h 232"/>
                <a:gd name="T35" fmla="*/ 241 w 241"/>
                <a:gd name="T36" fmla="*/ 232 h 2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1" h="232">
                  <a:moveTo>
                    <a:pt x="0" y="71"/>
                  </a:moveTo>
                  <a:lnTo>
                    <a:pt x="91" y="53"/>
                  </a:lnTo>
                  <a:lnTo>
                    <a:pt x="176" y="23"/>
                  </a:lnTo>
                  <a:lnTo>
                    <a:pt x="241" y="0"/>
                  </a:lnTo>
                  <a:lnTo>
                    <a:pt x="158" y="53"/>
                  </a:lnTo>
                  <a:lnTo>
                    <a:pt x="200" y="232"/>
                  </a:lnTo>
                  <a:lnTo>
                    <a:pt x="142" y="56"/>
                  </a:lnTo>
                  <a:lnTo>
                    <a:pt x="71" y="67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1" name="Freeform 122"/>
            <p:cNvSpPr>
              <a:spLocks/>
            </p:cNvSpPr>
            <p:nvPr/>
          </p:nvSpPr>
          <p:spPr bwMode="auto">
            <a:xfrm>
              <a:off x="1687" y="1900"/>
              <a:ext cx="521" cy="626"/>
            </a:xfrm>
            <a:custGeom>
              <a:avLst/>
              <a:gdLst>
                <a:gd name="T0" fmla="*/ 0 w 1042"/>
                <a:gd name="T1" fmla="*/ 0 h 1254"/>
                <a:gd name="T2" fmla="*/ 37 w 1042"/>
                <a:gd name="T3" fmla="*/ 18 h 1254"/>
                <a:gd name="T4" fmla="*/ 68 w 1042"/>
                <a:gd name="T5" fmla="*/ 35 h 1254"/>
                <a:gd name="T6" fmla="*/ 114 w 1042"/>
                <a:gd name="T7" fmla="*/ 43 h 1254"/>
                <a:gd name="T8" fmla="*/ 141 w 1042"/>
                <a:gd name="T9" fmla="*/ 64 h 1254"/>
                <a:gd name="T10" fmla="*/ 184 w 1042"/>
                <a:gd name="T11" fmla="*/ 79 h 1254"/>
                <a:gd name="T12" fmla="*/ 216 w 1042"/>
                <a:gd name="T13" fmla="*/ 135 h 1254"/>
                <a:gd name="T14" fmla="*/ 260 w 1042"/>
                <a:gd name="T15" fmla="*/ 178 h 1254"/>
                <a:gd name="T16" fmla="*/ 311 w 1042"/>
                <a:gd name="T17" fmla="*/ 259 h 1254"/>
                <a:gd name="T18" fmla="*/ 354 w 1042"/>
                <a:gd name="T19" fmla="*/ 344 h 1254"/>
                <a:gd name="T20" fmla="*/ 371 w 1042"/>
                <a:gd name="T21" fmla="*/ 386 h 1254"/>
                <a:gd name="T22" fmla="*/ 413 w 1042"/>
                <a:gd name="T23" fmla="*/ 447 h 1254"/>
                <a:gd name="T24" fmla="*/ 419 w 1042"/>
                <a:gd name="T25" fmla="*/ 479 h 1254"/>
                <a:gd name="T26" fmla="*/ 447 w 1042"/>
                <a:gd name="T27" fmla="*/ 529 h 1254"/>
                <a:gd name="T28" fmla="*/ 442 w 1042"/>
                <a:gd name="T29" fmla="*/ 553 h 1254"/>
                <a:gd name="T30" fmla="*/ 447 w 1042"/>
                <a:gd name="T31" fmla="*/ 558 h 1254"/>
                <a:gd name="T32" fmla="*/ 505 w 1042"/>
                <a:gd name="T33" fmla="*/ 566 h 1254"/>
                <a:gd name="T34" fmla="*/ 521 w 1042"/>
                <a:gd name="T35" fmla="*/ 587 h 1254"/>
                <a:gd name="T36" fmla="*/ 506 w 1042"/>
                <a:gd name="T37" fmla="*/ 626 h 1254"/>
                <a:gd name="T38" fmla="*/ 511 w 1042"/>
                <a:gd name="T39" fmla="*/ 587 h 1254"/>
                <a:gd name="T40" fmla="*/ 498 w 1042"/>
                <a:gd name="T41" fmla="*/ 572 h 1254"/>
                <a:gd name="T42" fmla="*/ 449 w 1042"/>
                <a:gd name="T43" fmla="*/ 574 h 1254"/>
                <a:gd name="T44" fmla="*/ 395 w 1042"/>
                <a:gd name="T45" fmla="*/ 587 h 1254"/>
                <a:gd name="T46" fmla="*/ 382 w 1042"/>
                <a:gd name="T47" fmla="*/ 594 h 1254"/>
                <a:gd name="T48" fmla="*/ 400 w 1042"/>
                <a:gd name="T49" fmla="*/ 574 h 1254"/>
                <a:gd name="T50" fmla="*/ 429 w 1042"/>
                <a:gd name="T51" fmla="*/ 558 h 1254"/>
                <a:gd name="T52" fmla="*/ 432 w 1042"/>
                <a:gd name="T53" fmla="*/ 550 h 1254"/>
                <a:gd name="T54" fmla="*/ 415 w 1042"/>
                <a:gd name="T55" fmla="*/ 555 h 1254"/>
                <a:gd name="T56" fmla="*/ 385 w 1042"/>
                <a:gd name="T57" fmla="*/ 569 h 1254"/>
                <a:gd name="T58" fmla="*/ 410 w 1042"/>
                <a:gd name="T59" fmla="*/ 538 h 1254"/>
                <a:gd name="T60" fmla="*/ 432 w 1042"/>
                <a:gd name="T61" fmla="*/ 522 h 1254"/>
                <a:gd name="T62" fmla="*/ 408 w 1042"/>
                <a:gd name="T63" fmla="*/ 463 h 1254"/>
                <a:gd name="T64" fmla="*/ 397 w 1042"/>
                <a:gd name="T65" fmla="*/ 433 h 1254"/>
                <a:gd name="T66" fmla="*/ 358 w 1042"/>
                <a:gd name="T67" fmla="*/ 390 h 1254"/>
                <a:gd name="T68" fmla="*/ 321 w 1042"/>
                <a:gd name="T69" fmla="*/ 288 h 1254"/>
                <a:gd name="T70" fmla="*/ 271 w 1042"/>
                <a:gd name="T71" fmla="*/ 210 h 1254"/>
                <a:gd name="T72" fmla="*/ 221 w 1042"/>
                <a:gd name="T73" fmla="*/ 163 h 1254"/>
                <a:gd name="T74" fmla="*/ 185 w 1042"/>
                <a:gd name="T75" fmla="*/ 103 h 1254"/>
                <a:gd name="T76" fmla="*/ 165 w 1042"/>
                <a:gd name="T77" fmla="*/ 79 h 1254"/>
                <a:gd name="T78" fmla="*/ 123 w 1042"/>
                <a:gd name="T79" fmla="*/ 65 h 1254"/>
                <a:gd name="T80" fmla="*/ 109 w 1042"/>
                <a:gd name="T81" fmla="*/ 57 h 1254"/>
                <a:gd name="T82" fmla="*/ 68 w 1042"/>
                <a:gd name="T83" fmla="*/ 41 h 1254"/>
                <a:gd name="T84" fmla="*/ 47 w 1042"/>
                <a:gd name="T85" fmla="*/ 28 h 1254"/>
                <a:gd name="T86" fmla="*/ 0 w 1042"/>
                <a:gd name="T87" fmla="*/ 0 h 1254"/>
                <a:gd name="T88" fmla="*/ 0 w 1042"/>
                <a:gd name="T89" fmla="*/ 0 h 1254"/>
                <a:gd name="T90" fmla="*/ 0 w 1042"/>
                <a:gd name="T91" fmla="*/ 0 h 12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42"/>
                <a:gd name="T139" fmla="*/ 0 h 1254"/>
                <a:gd name="T140" fmla="*/ 1042 w 1042"/>
                <a:gd name="T141" fmla="*/ 1254 h 125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42" h="1254">
                  <a:moveTo>
                    <a:pt x="0" y="0"/>
                  </a:moveTo>
                  <a:lnTo>
                    <a:pt x="74" y="37"/>
                  </a:lnTo>
                  <a:lnTo>
                    <a:pt x="136" y="70"/>
                  </a:lnTo>
                  <a:lnTo>
                    <a:pt x="228" y="87"/>
                  </a:lnTo>
                  <a:lnTo>
                    <a:pt x="281" y="128"/>
                  </a:lnTo>
                  <a:lnTo>
                    <a:pt x="367" y="158"/>
                  </a:lnTo>
                  <a:lnTo>
                    <a:pt x="431" y="270"/>
                  </a:lnTo>
                  <a:lnTo>
                    <a:pt x="520" y="356"/>
                  </a:lnTo>
                  <a:lnTo>
                    <a:pt x="621" y="518"/>
                  </a:lnTo>
                  <a:lnTo>
                    <a:pt x="707" y="689"/>
                  </a:lnTo>
                  <a:lnTo>
                    <a:pt x="742" y="774"/>
                  </a:lnTo>
                  <a:lnTo>
                    <a:pt x="826" y="895"/>
                  </a:lnTo>
                  <a:lnTo>
                    <a:pt x="837" y="959"/>
                  </a:lnTo>
                  <a:lnTo>
                    <a:pt x="894" y="1060"/>
                  </a:lnTo>
                  <a:lnTo>
                    <a:pt x="884" y="1107"/>
                  </a:lnTo>
                  <a:lnTo>
                    <a:pt x="894" y="1117"/>
                  </a:lnTo>
                  <a:lnTo>
                    <a:pt x="1009" y="1134"/>
                  </a:lnTo>
                  <a:lnTo>
                    <a:pt x="1042" y="1175"/>
                  </a:lnTo>
                  <a:lnTo>
                    <a:pt x="1012" y="1254"/>
                  </a:lnTo>
                  <a:lnTo>
                    <a:pt x="1021" y="1175"/>
                  </a:lnTo>
                  <a:lnTo>
                    <a:pt x="995" y="1145"/>
                  </a:lnTo>
                  <a:lnTo>
                    <a:pt x="897" y="1149"/>
                  </a:lnTo>
                  <a:lnTo>
                    <a:pt x="789" y="1175"/>
                  </a:lnTo>
                  <a:lnTo>
                    <a:pt x="763" y="1190"/>
                  </a:lnTo>
                  <a:lnTo>
                    <a:pt x="799" y="1149"/>
                  </a:lnTo>
                  <a:lnTo>
                    <a:pt x="857" y="1117"/>
                  </a:lnTo>
                  <a:lnTo>
                    <a:pt x="864" y="1101"/>
                  </a:lnTo>
                  <a:lnTo>
                    <a:pt x="829" y="1111"/>
                  </a:lnTo>
                  <a:lnTo>
                    <a:pt x="770" y="1139"/>
                  </a:lnTo>
                  <a:lnTo>
                    <a:pt x="819" y="1077"/>
                  </a:lnTo>
                  <a:lnTo>
                    <a:pt x="864" y="1045"/>
                  </a:lnTo>
                  <a:lnTo>
                    <a:pt x="816" y="928"/>
                  </a:lnTo>
                  <a:lnTo>
                    <a:pt x="793" y="868"/>
                  </a:lnTo>
                  <a:lnTo>
                    <a:pt x="715" y="781"/>
                  </a:lnTo>
                  <a:lnTo>
                    <a:pt x="641" y="576"/>
                  </a:lnTo>
                  <a:lnTo>
                    <a:pt x="542" y="420"/>
                  </a:lnTo>
                  <a:lnTo>
                    <a:pt x="441" y="326"/>
                  </a:lnTo>
                  <a:lnTo>
                    <a:pt x="370" y="206"/>
                  </a:lnTo>
                  <a:lnTo>
                    <a:pt x="329" y="158"/>
                  </a:lnTo>
                  <a:lnTo>
                    <a:pt x="246" y="131"/>
                  </a:lnTo>
                  <a:lnTo>
                    <a:pt x="218" y="114"/>
                  </a:lnTo>
                  <a:lnTo>
                    <a:pt x="136" y="82"/>
                  </a:lnTo>
                  <a:lnTo>
                    <a:pt x="94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2" name="Freeform 123"/>
            <p:cNvSpPr>
              <a:spLocks/>
            </p:cNvSpPr>
            <p:nvPr/>
          </p:nvSpPr>
          <p:spPr bwMode="auto">
            <a:xfrm>
              <a:off x="2050" y="2641"/>
              <a:ext cx="114" cy="262"/>
            </a:xfrm>
            <a:custGeom>
              <a:avLst/>
              <a:gdLst>
                <a:gd name="T0" fmla="*/ 0 w 230"/>
                <a:gd name="T1" fmla="*/ 20 h 522"/>
                <a:gd name="T2" fmla="*/ 23 w 230"/>
                <a:gd name="T3" fmla="*/ 49 h 522"/>
                <a:gd name="T4" fmla="*/ 56 w 230"/>
                <a:gd name="T5" fmla="*/ 100 h 522"/>
                <a:gd name="T6" fmla="*/ 82 w 230"/>
                <a:gd name="T7" fmla="*/ 147 h 522"/>
                <a:gd name="T8" fmla="*/ 89 w 230"/>
                <a:gd name="T9" fmla="*/ 163 h 522"/>
                <a:gd name="T10" fmla="*/ 90 w 230"/>
                <a:gd name="T11" fmla="*/ 180 h 522"/>
                <a:gd name="T12" fmla="*/ 90 w 230"/>
                <a:gd name="T13" fmla="*/ 218 h 522"/>
                <a:gd name="T14" fmla="*/ 98 w 230"/>
                <a:gd name="T15" fmla="*/ 247 h 522"/>
                <a:gd name="T16" fmla="*/ 105 w 230"/>
                <a:gd name="T17" fmla="*/ 258 h 522"/>
                <a:gd name="T18" fmla="*/ 114 w 230"/>
                <a:gd name="T19" fmla="*/ 262 h 522"/>
                <a:gd name="T20" fmla="*/ 102 w 230"/>
                <a:gd name="T21" fmla="*/ 241 h 522"/>
                <a:gd name="T22" fmla="*/ 98 w 230"/>
                <a:gd name="T23" fmla="*/ 214 h 522"/>
                <a:gd name="T24" fmla="*/ 96 w 230"/>
                <a:gd name="T25" fmla="*/ 168 h 522"/>
                <a:gd name="T26" fmla="*/ 90 w 230"/>
                <a:gd name="T27" fmla="*/ 154 h 522"/>
                <a:gd name="T28" fmla="*/ 41 w 230"/>
                <a:gd name="T29" fmla="*/ 65 h 522"/>
                <a:gd name="T30" fmla="*/ 3 w 230"/>
                <a:gd name="T31" fmla="*/ 0 h 522"/>
                <a:gd name="T32" fmla="*/ 0 w 230"/>
                <a:gd name="T33" fmla="*/ 20 h 522"/>
                <a:gd name="T34" fmla="*/ 0 w 230"/>
                <a:gd name="T35" fmla="*/ 20 h 522"/>
                <a:gd name="T36" fmla="*/ 0 w 230"/>
                <a:gd name="T37" fmla="*/ 2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0"/>
                <a:gd name="T58" fmla="*/ 0 h 522"/>
                <a:gd name="T59" fmla="*/ 230 w 230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0" h="522">
                  <a:moveTo>
                    <a:pt x="0" y="39"/>
                  </a:moveTo>
                  <a:lnTo>
                    <a:pt x="47" y="98"/>
                  </a:lnTo>
                  <a:lnTo>
                    <a:pt x="112" y="200"/>
                  </a:lnTo>
                  <a:lnTo>
                    <a:pt x="166" y="293"/>
                  </a:lnTo>
                  <a:lnTo>
                    <a:pt x="180" y="325"/>
                  </a:lnTo>
                  <a:lnTo>
                    <a:pt x="181" y="359"/>
                  </a:lnTo>
                  <a:lnTo>
                    <a:pt x="181" y="434"/>
                  </a:lnTo>
                  <a:lnTo>
                    <a:pt x="198" y="493"/>
                  </a:lnTo>
                  <a:lnTo>
                    <a:pt x="212" y="514"/>
                  </a:lnTo>
                  <a:lnTo>
                    <a:pt x="230" y="522"/>
                  </a:lnTo>
                  <a:lnTo>
                    <a:pt x="206" y="481"/>
                  </a:lnTo>
                  <a:lnTo>
                    <a:pt x="198" y="427"/>
                  </a:lnTo>
                  <a:lnTo>
                    <a:pt x="193" y="334"/>
                  </a:lnTo>
                  <a:lnTo>
                    <a:pt x="181" y="306"/>
                  </a:lnTo>
                  <a:lnTo>
                    <a:pt x="83" y="130"/>
                  </a:lnTo>
                  <a:lnTo>
                    <a:pt x="6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3" name="Freeform 124"/>
            <p:cNvSpPr>
              <a:spLocks/>
            </p:cNvSpPr>
            <p:nvPr/>
          </p:nvSpPr>
          <p:spPr bwMode="auto">
            <a:xfrm>
              <a:off x="2170" y="2579"/>
              <a:ext cx="154" cy="369"/>
            </a:xfrm>
            <a:custGeom>
              <a:avLst/>
              <a:gdLst>
                <a:gd name="T0" fmla="*/ 0 w 306"/>
                <a:gd name="T1" fmla="*/ 8 h 739"/>
                <a:gd name="T2" fmla="*/ 22 w 306"/>
                <a:gd name="T3" fmla="*/ 52 h 739"/>
                <a:gd name="T4" fmla="*/ 48 w 306"/>
                <a:gd name="T5" fmla="*/ 143 h 739"/>
                <a:gd name="T6" fmla="*/ 61 w 306"/>
                <a:gd name="T7" fmla="*/ 191 h 739"/>
                <a:gd name="T8" fmla="*/ 90 w 306"/>
                <a:gd name="T9" fmla="*/ 225 h 739"/>
                <a:gd name="T10" fmla="*/ 126 w 306"/>
                <a:gd name="T11" fmla="*/ 279 h 739"/>
                <a:gd name="T12" fmla="*/ 136 w 306"/>
                <a:gd name="T13" fmla="*/ 295 h 739"/>
                <a:gd name="T14" fmla="*/ 137 w 306"/>
                <a:gd name="T15" fmla="*/ 312 h 739"/>
                <a:gd name="T16" fmla="*/ 136 w 306"/>
                <a:gd name="T17" fmla="*/ 328 h 739"/>
                <a:gd name="T18" fmla="*/ 144 w 306"/>
                <a:gd name="T19" fmla="*/ 303 h 739"/>
                <a:gd name="T20" fmla="*/ 149 w 306"/>
                <a:gd name="T21" fmla="*/ 318 h 739"/>
                <a:gd name="T22" fmla="*/ 141 w 306"/>
                <a:gd name="T23" fmla="*/ 353 h 739"/>
                <a:gd name="T24" fmla="*/ 137 w 306"/>
                <a:gd name="T25" fmla="*/ 369 h 739"/>
                <a:gd name="T26" fmla="*/ 142 w 306"/>
                <a:gd name="T27" fmla="*/ 369 h 739"/>
                <a:gd name="T28" fmla="*/ 154 w 306"/>
                <a:gd name="T29" fmla="*/ 332 h 739"/>
                <a:gd name="T30" fmla="*/ 153 w 306"/>
                <a:gd name="T31" fmla="*/ 312 h 739"/>
                <a:gd name="T32" fmla="*/ 143 w 306"/>
                <a:gd name="T33" fmla="*/ 291 h 739"/>
                <a:gd name="T34" fmla="*/ 136 w 306"/>
                <a:gd name="T35" fmla="*/ 275 h 739"/>
                <a:gd name="T36" fmla="*/ 102 w 306"/>
                <a:gd name="T37" fmla="*/ 227 h 739"/>
                <a:gd name="T38" fmla="*/ 64 w 306"/>
                <a:gd name="T39" fmla="*/ 185 h 739"/>
                <a:gd name="T40" fmla="*/ 42 w 306"/>
                <a:gd name="T41" fmla="*/ 97 h 739"/>
                <a:gd name="T42" fmla="*/ 19 w 306"/>
                <a:gd name="T43" fmla="*/ 30 h 739"/>
                <a:gd name="T44" fmla="*/ 11 w 306"/>
                <a:gd name="T45" fmla="*/ 0 h 739"/>
                <a:gd name="T46" fmla="*/ 0 w 306"/>
                <a:gd name="T47" fmla="*/ 8 h 739"/>
                <a:gd name="T48" fmla="*/ 0 w 306"/>
                <a:gd name="T49" fmla="*/ 8 h 739"/>
                <a:gd name="T50" fmla="*/ 0 w 306"/>
                <a:gd name="T51" fmla="*/ 8 h 7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06"/>
                <a:gd name="T79" fmla="*/ 0 h 739"/>
                <a:gd name="T80" fmla="*/ 306 w 306"/>
                <a:gd name="T81" fmla="*/ 739 h 7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06" h="739">
                  <a:moveTo>
                    <a:pt x="0" y="17"/>
                  </a:moveTo>
                  <a:lnTo>
                    <a:pt x="44" y="105"/>
                  </a:lnTo>
                  <a:lnTo>
                    <a:pt x="96" y="286"/>
                  </a:lnTo>
                  <a:lnTo>
                    <a:pt x="121" y="382"/>
                  </a:lnTo>
                  <a:lnTo>
                    <a:pt x="179" y="451"/>
                  </a:lnTo>
                  <a:lnTo>
                    <a:pt x="250" y="559"/>
                  </a:lnTo>
                  <a:lnTo>
                    <a:pt x="270" y="591"/>
                  </a:lnTo>
                  <a:lnTo>
                    <a:pt x="272" y="625"/>
                  </a:lnTo>
                  <a:lnTo>
                    <a:pt x="270" y="656"/>
                  </a:lnTo>
                  <a:lnTo>
                    <a:pt x="287" y="606"/>
                  </a:lnTo>
                  <a:lnTo>
                    <a:pt x="297" y="636"/>
                  </a:lnTo>
                  <a:lnTo>
                    <a:pt x="281" y="706"/>
                  </a:lnTo>
                  <a:lnTo>
                    <a:pt x="272" y="739"/>
                  </a:lnTo>
                  <a:lnTo>
                    <a:pt x="282" y="739"/>
                  </a:lnTo>
                  <a:lnTo>
                    <a:pt x="306" y="665"/>
                  </a:lnTo>
                  <a:lnTo>
                    <a:pt x="305" y="624"/>
                  </a:lnTo>
                  <a:lnTo>
                    <a:pt x="284" y="583"/>
                  </a:lnTo>
                  <a:lnTo>
                    <a:pt x="270" y="550"/>
                  </a:lnTo>
                  <a:lnTo>
                    <a:pt x="202" y="454"/>
                  </a:lnTo>
                  <a:lnTo>
                    <a:pt x="127" y="370"/>
                  </a:lnTo>
                  <a:lnTo>
                    <a:pt x="84" y="194"/>
                  </a:lnTo>
                  <a:lnTo>
                    <a:pt x="38" y="61"/>
                  </a:lnTo>
                  <a:lnTo>
                    <a:pt x="21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4" name="Freeform 125"/>
            <p:cNvSpPr>
              <a:spLocks/>
            </p:cNvSpPr>
            <p:nvPr/>
          </p:nvSpPr>
          <p:spPr bwMode="auto">
            <a:xfrm>
              <a:off x="2200" y="2853"/>
              <a:ext cx="59" cy="64"/>
            </a:xfrm>
            <a:custGeom>
              <a:avLst/>
              <a:gdLst>
                <a:gd name="T0" fmla="*/ 0 w 119"/>
                <a:gd name="T1" fmla="*/ 0 h 129"/>
                <a:gd name="T2" fmla="*/ 0 w 119"/>
                <a:gd name="T3" fmla="*/ 18 h 129"/>
                <a:gd name="T4" fmla="*/ 14 w 119"/>
                <a:gd name="T5" fmla="*/ 41 h 129"/>
                <a:gd name="T6" fmla="*/ 27 w 119"/>
                <a:gd name="T7" fmla="*/ 64 h 129"/>
                <a:gd name="T8" fmla="*/ 21 w 119"/>
                <a:gd name="T9" fmla="*/ 41 h 129"/>
                <a:gd name="T10" fmla="*/ 14 w 119"/>
                <a:gd name="T11" fmla="*/ 27 h 129"/>
                <a:gd name="T12" fmla="*/ 34 w 119"/>
                <a:gd name="T13" fmla="*/ 38 h 129"/>
                <a:gd name="T14" fmla="*/ 42 w 119"/>
                <a:gd name="T15" fmla="*/ 41 h 129"/>
                <a:gd name="T16" fmla="*/ 37 w 119"/>
                <a:gd name="T17" fmla="*/ 54 h 129"/>
                <a:gd name="T18" fmla="*/ 44 w 119"/>
                <a:gd name="T19" fmla="*/ 43 h 129"/>
                <a:gd name="T20" fmla="*/ 59 w 119"/>
                <a:gd name="T21" fmla="*/ 44 h 129"/>
                <a:gd name="T22" fmla="*/ 38 w 119"/>
                <a:gd name="T23" fmla="*/ 33 h 129"/>
                <a:gd name="T24" fmla="*/ 13 w 119"/>
                <a:gd name="T25" fmla="*/ 19 h 129"/>
                <a:gd name="T26" fmla="*/ 8 w 119"/>
                <a:gd name="T27" fmla="*/ 11 h 129"/>
                <a:gd name="T28" fmla="*/ 0 w 119"/>
                <a:gd name="T29" fmla="*/ 0 h 129"/>
                <a:gd name="T30" fmla="*/ 0 w 119"/>
                <a:gd name="T31" fmla="*/ 0 h 129"/>
                <a:gd name="T32" fmla="*/ 0 w 119"/>
                <a:gd name="T33" fmla="*/ 0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9"/>
                <a:gd name="T52" fmla="*/ 0 h 129"/>
                <a:gd name="T53" fmla="*/ 119 w 119"/>
                <a:gd name="T54" fmla="*/ 129 h 1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9" h="129">
                  <a:moveTo>
                    <a:pt x="0" y="0"/>
                  </a:moveTo>
                  <a:lnTo>
                    <a:pt x="0" y="36"/>
                  </a:lnTo>
                  <a:lnTo>
                    <a:pt x="28" y="83"/>
                  </a:lnTo>
                  <a:lnTo>
                    <a:pt x="54" y="129"/>
                  </a:lnTo>
                  <a:lnTo>
                    <a:pt x="42" y="83"/>
                  </a:lnTo>
                  <a:lnTo>
                    <a:pt x="28" y="55"/>
                  </a:lnTo>
                  <a:lnTo>
                    <a:pt x="68" y="76"/>
                  </a:lnTo>
                  <a:lnTo>
                    <a:pt x="84" y="82"/>
                  </a:lnTo>
                  <a:lnTo>
                    <a:pt x="74" y="108"/>
                  </a:lnTo>
                  <a:lnTo>
                    <a:pt x="89" y="86"/>
                  </a:lnTo>
                  <a:lnTo>
                    <a:pt x="119" y="89"/>
                  </a:lnTo>
                  <a:lnTo>
                    <a:pt x="77" y="67"/>
                  </a:lnTo>
                  <a:lnTo>
                    <a:pt x="27" y="39"/>
                  </a:lnTo>
                  <a:lnTo>
                    <a:pt x="16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5" name="Freeform 126"/>
            <p:cNvSpPr>
              <a:spLocks/>
            </p:cNvSpPr>
            <p:nvPr/>
          </p:nvSpPr>
          <p:spPr bwMode="auto">
            <a:xfrm>
              <a:off x="2281" y="2884"/>
              <a:ext cx="27" cy="59"/>
            </a:xfrm>
            <a:custGeom>
              <a:avLst/>
              <a:gdLst>
                <a:gd name="T0" fmla="*/ 27 w 53"/>
                <a:gd name="T1" fmla="*/ 0 h 116"/>
                <a:gd name="T2" fmla="*/ 0 w 53"/>
                <a:gd name="T3" fmla="*/ 54 h 116"/>
                <a:gd name="T4" fmla="*/ 11 w 53"/>
                <a:gd name="T5" fmla="*/ 59 h 116"/>
                <a:gd name="T6" fmla="*/ 25 w 53"/>
                <a:gd name="T7" fmla="*/ 19 h 116"/>
                <a:gd name="T8" fmla="*/ 27 w 53"/>
                <a:gd name="T9" fmla="*/ 0 h 116"/>
                <a:gd name="T10" fmla="*/ 27 w 53"/>
                <a:gd name="T11" fmla="*/ 0 h 116"/>
                <a:gd name="T12" fmla="*/ 27 w 53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"/>
                <a:gd name="T22" fmla="*/ 0 h 116"/>
                <a:gd name="T23" fmla="*/ 53 w 53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" h="116">
                  <a:moveTo>
                    <a:pt x="53" y="0"/>
                  </a:moveTo>
                  <a:lnTo>
                    <a:pt x="0" y="107"/>
                  </a:lnTo>
                  <a:lnTo>
                    <a:pt x="21" y="116"/>
                  </a:lnTo>
                  <a:lnTo>
                    <a:pt x="50" y="3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6" name="Freeform 127"/>
            <p:cNvSpPr>
              <a:spLocks/>
            </p:cNvSpPr>
            <p:nvPr/>
          </p:nvSpPr>
          <p:spPr bwMode="auto">
            <a:xfrm>
              <a:off x="1806" y="2612"/>
              <a:ext cx="127" cy="197"/>
            </a:xfrm>
            <a:custGeom>
              <a:avLst/>
              <a:gdLst>
                <a:gd name="T0" fmla="*/ 119 w 254"/>
                <a:gd name="T1" fmla="*/ 0 h 393"/>
                <a:gd name="T2" fmla="*/ 114 w 254"/>
                <a:gd name="T3" fmla="*/ 7 h 393"/>
                <a:gd name="T4" fmla="*/ 94 w 254"/>
                <a:gd name="T5" fmla="*/ 22 h 393"/>
                <a:gd name="T6" fmla="*/ 47 w 254"/>
                <a:gd name="T7" fmla="*/ 45 h 393"/>
                <a:gd name="T8" fmla="*/ 0 w 254"/>
                <a:gd name="T9" fmla="*/ 66 h 393"/>
                <a:gd name="T10" fmla="*/ 16 w 254"/>
                <a:gd name="T11" fmla="*/ 66 h 393"/>
                <a:gd name="T12" fmla="*/ 33 w 254"/>
                <a:gd name="T13" fmla="*/ 100 h 393"/>
                <a:gd name="T14" fmla="*/ 59 w 254"/>
                <a:gd name="T15" fmla="*/ 128 h 393"/>
                <a:gd name="T16" fmla="*/ 41 w 254"/>
                <a:gd name="T17" fmla="*/ 142 h 393"/>
                <a:gd name="T18" fmla="*/ 28 w 254"/>
                <a:gd name="T19" fmla="*/ 158 h 393"/>
                <a:gd name="T20" fmla="*/ 71 w 254"/>
                <a:gd name="T21" fmla="*/ 159 h 393"/>
                <a:gd name="T22" fmla="*/ 106 w 254"/>
                <a:gd name="T23" fmla="*/ 180 h 393"/>
                <a:gd name="T24" fmla="*/ 127 w 254"/>
                <a:gd name="T25" fmla="*/ 197 h 393"/>
                <a:gd name="T26" fmla="*/ 102 w 254"/>
                <a:gd name="T27" fmla="*/ 167 h 393"/>
                <a:gd name="T28" fmla="*/ 77 w 254"/>
                <a:gd name="T29" fmla="*/ 143 h 393"/>
                <a:gd name="T30" fmla="*/ 72 w 254"/>
                <a:gd name="T31" fmla="*/ 120 h 393"/>
                <a:gd name="T32" fmla="*/ 94 w 254"/>
                <a:gd name="T33" fmla="*/ 71 h 393"/>
                <a:gd name="T34" fmla="*/ 114 w 254"/>
                <a:gd name="T35" fmla="*/ 21 h 393"/>
                <a:gd name="T36" fmla="*/ 119 w 254"/>
                <a:gd name="T37" fmla="*/ 0 h 393"/>
                <a:gd name="T38" fmla="*/ 119 w 254"/>
                <a:gd name="T39" fmla="*/ 0 h 393"/>
                <a:gd name="T40" fmla="*/ 119 w 254"/>
                <a:gd name="T41" fmla="*/ 0 h 3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4"/>
                <a:gd name="T64" fmla="*/ 0 h 393"/>
                <a:gd name="T65" fmla="*/ 254 w 254"/>
                <a:gd name="T66" fmla="*/ 393 h 3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4" h="393">
                  <a:moveTo>
                    <a:pt x="237" y="0"/>
                  </a:moveTo>
                  <a:lnTo>
                    <a:pt x="228" y="13"/>
                  </a:lnTo>
                  <a:lnTo>
                    <a:pt x="188" y="44"/>
                  </a:lnTo>
                  <a:lnTo>
                    <a:pt x="94" y="89"/>
                  </a:lnTo>
                  <a:lnTo>
                    <a:pt x="0" y="131"/>
                  </a:lnTo>
                  <a:lnTo>
                    <a:pt x="31" y="131"/>
                  </a:lnTo>
                  <a:lnTo>
                    <a:pt x="65" y="200"/>
                  </a:lnTo>
                  <a:lnTo>
                    <a:pt x="118" y="256"/>
                  </a:lnTo>
                  <a:lnTo>
                    <a:pt x="82" y="283"/>
                  </a:lnTo>
                  <a:lnTo>
                    <a:pt x="55" y="315"/>
                  </a:lnTo>
                  <a:lnTo>
                    <a:pt x="141" y="318"/>
                  </a:lnTo>
                  <a:lnTo>
                    <a:pt x="212" y="359"/>
                  </a:lnTo>
                  <a:lnTo>
                    <a:pt x="254" y="393"/>
                  </a:lnTo>
                  <a:lnTo>
                    <a:pt x="203" y="334"/>
                  </a:lnTo>
                  <a:lnTo>
                    <a:pt x="153" y="286"/>
                  </a:lnTo>
                  <a:lnTo>
                    <a:pt x="144" y="239"/>
                  </a:lnTo>
                  <a:lnTo>
                    <a:pt x="188" y="142"/>
                  </a:lnTo>
                  <a:lnTo>
                    <a:pt x="228" y="41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7" name="Freeform 128"/>
            <p:cNvSpPr>
              <a:spLocks/>
            </p:cNvSpPr>
            <p:nvPr/>
          </p:nvSpPr>
          <p:spPr bwMode="auto">
            <a:xfrm>
              <a:off x="1381" y="2448"/>
              <a:ext cx="319" cy="270"/>
            </a:xfrm>
            <a:custGeom>
              <a:avLst/>
              <a:gdLst>
                <a:gd name="T0" fmla="*/ 6 w 637"/>
                <a:gd name="T1" fmla="*/ 0 h 541"/>
                <a:gd name="T2" fmla="*/ 0 w 637"/>
                <a:gd name="T3" fmla="*/ 104 h 541"/>
                <a:gd name="T4" fmla="*/ 3 w 637"/>
                <a:gd name="T5" fmla="*/ 171 h 541"/>
                <a:gd name="T6" fmla="*/ 11 w 637"/>
                <a:gd name="T7" fmla="*/ 203 h 541"/>
                <a:gd name="T8" fmla="*/ 27 w 637"/>
                <a:gd name="T9" fmla="*/ 227 h 541"/>
                <a:gd name="T10" fmla="*/ 51 w 637"/>
                <a:gd name="T11" fmla="*/ 242 h 541"/>
                <a:gd name="T12" fmla="*/ 82 w 637"/>
                <a:gd name="T13" fmla="*/ 253 h 541"/>
                <a:gd name="T14" fmla="*/ 110 w 637"/>
                <a:gd name="T15" fmla="*/ 262 h 541"/>
                <a:gd name="T16" fmla="*/ 142 w 637"/>
                <a:gd name="T17" fmla="*/ 266 h 541"/>
                <a:gd name="T18" fmla="*/ 180 w 637"/>
                <a:gd name="T19" fmla="*/ 270 h 541"/>
                <a:gd name="T20" fmla="*/ 217 w 637"/>
                <a:gd name="T21" fmla="*/ 270 h 541"/>
                <a:gd name="T22" fmla="*/ 258 w 637"/>
                <a:gd name="T23" fmla="*/ 266 h 541"/>
                <a:gd name="T24" fmla="*/ 289 w 637"/>
                <a:gd name="T25" fmla="*/ 262 h 541"/>
                <a:gd name="T26" fmla="*/ 319 w 637"/>
                <a:gd name="T27" fmla="*/ 256 h 541"/>
                <a:gd name="T28" fmla="*/ 227 w 637"/>
                <a:gd name="T29" fmla="*/ 266 h 541"/>
                <a:gd name="T30" fmla="*/ 158 w 637"/>
                <a:gd name="T31" fmla="*/ 263 h 541"/>
                <a:gd name="T32" fmla="*/ 102 w 637"/>
                <a:gd name="T33" fmla="*/ 253 h 541"/>
                <a:gd name="T34" fmla="*/ 62 w 637"/>
                <a:gd name="T35" fmla="*/ 238 h 541"/>
                <a:gd name="T36" fmla="*/ 35 w 637"/>
                <a:gd name="T37" fmla="*/ 219 h 541"/>
                <a:gd name="T38" fmla="*/ 21 w 637"/>
                <a:gd name="T39" fmla="*/ 196 h 541"/>
                <a:gd name="T40" fmla="*/ 14 w 637"/>
                <a:gd name="T41" fmla="*/ 163 h 541"/>
                <a:gd name="T42" fmla="*/ 10 w 637"/>
                <a:gd name="T43" fmla="*/ 110 h 541"/>
                <a:gd name="T44" fmla="*/ 6 w 637"/>
                <a:gd name="T45" fmla="*/ 0 h 541"/>
                <a:gd name="T46" fmla="*/ 6 w 637"/>
                <a:gd name="T47" fmla="*/ 0 h 541"/>
                <a:gd name="T48" fmla="*/ 6 w 637"/>
                <a:gd name="T49" fmla="*/ 0 h 5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7"/>
                <a:gd name="T76" fmla="*/ 0 h 541"/>
                <a:gd name="T77" fmla="*/ 637 w 637"/>
                <a:gd name="T78" fmla="*/ 541 h 5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7" h="541">
                  <a:moveTo>
                    <a:pt x="12" y="0"/>
                  </a:moveTo>
                  <a:lnTo>
                    <a:pt x="0" y="209"/>
                  </a:lnTo>
                  <a:lnTo>
                    <a:pt x="6" y="342"/>
                  </a:lnTo>
                  <a:lnTo>
                    <a:pt x="22" y="407"/>
                  </a:lnTo>
                  <a:lnTo>
                    <a:pt x="54" y="454"/>
                  </a:lnTo>
                  <a:lnTo>
                    <a:pt x="102" y="485"/>
                  </a:lnTo>
                  <a:lnTo>
                    <a:pt x="164" y="506"/>
                  </a:lnTo>
                  <a:lnTo>
                    <a:pt x="219" y="524"/>
                  </a:lnTo>
                  <a:lnTo>
                    <a:pt x="284" y="532"/>
                  </a:lnTo>
                  <a:lnTo>
                    <a:pt x="359" y="541"/>
                  </a:lnTo>
                  <a:lnTo>
                    <a:pt x="433" y="541"/>
                  </a:lnTo>
                  <a:lnTo>
                    <a:pt x="516" y="532"/>
                  </a:lnTo>
                  <a:lnTo>
                    <a:pt x="578" y="524"/>
                  </a:lnTo>
                  <a:lnTo>
                    <a:pt x="637" y="513"/>
                  </a:lnTo>
                  <a:lnTo>
                    <a:pt x="453" y="532"/>
                  </a:lnTo>
                  <a:lnTo>
                    <a:pt x="315" y="526"/>
                  </a:lnTo>
                  <a:lnTo>
                    <a:pt x="203" y="506"/>
                  </a:lnTo>
                  <a:lnTo>
                    <a:pt x="123" y="476"/>
                  </a:lnTo>
                  <a:lnTo>
                    <a:pt x="69" y="439"/>
                  </a:lnTo>
                  <a:lnTo>
                    <a:pt x="42" y="392"/>
                  </a:lnTo>
                  <a:lnTo>
                    <a:pt x="28" y="326"/>
                  </a:lnTo>
                  <a:lnTo>
                    <a:pt x="19" y="22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8" name="Freeform 129"/>
            <p:cNvSpPr>
              <a:spLocks/>
            </p:cNvSpPr>
            <p:nvPr/>
          </p:nvSpPr>
          <p:spPr bwMode="auto">
            <a:xfrm>
              <a:off x="1416" y="2395"/>
              <a:ext cx="139" cy="165"/>
            </a:xfrm>
            <a:custGeom>
              <a:avLst/>
              <a:gdLst>
                <a:gd name="T0" fmla="*/ 0 w 278"/>
                <a:gd name="T1" fmla="*/ 0 h 328"/>
                <a:gd name="T2" fmla="*/ 40 w 278"/>
                <a:gd name="T3" fmla="*/ 5 h 328"/>
                <a:gd name="T4" fmla="*/ 89 w 278"/>
                <a:gd name="T5" fmla="*/ 8 h 328"/>
                <a:gd name="T6" fmla="*/ 139 w 278"/>
                <a:gd name="T7" fmla="*/ 10 h 328"/>
                <a:gd name="T8" fmla="*/ 91 w 278"/>
                <a:gd name="T9" fmla="*/ 12 h 328"/>
                <a:gd name="T10" fmla="*/ 32 w 278"/>
                <a:gd name="T11" fmla="*/ 8 h 328"/>
                <a:gd name="T12" fmla="*/ 24 w 278"/>
                <a:gd name="T13" fmla="*/ 8 h 328"/>
                <a:gd name="T14" fmla="*/ 31 w 278"/>
                <a:gd name="T15" fmla="*/ 34 h 328"/>
                <a:gd name="T16" fmla="*/ 54 w 278"/>
                <a:gd name="T17" fmla="*/ 80 h 328"/>
                <a:gd name="T18" fmla="*/ 76 w 278"/>
                <a:gd name="T19" fmla="*/ 136 h 328"/>
                <a:gd name="T20" fmla="*/ 88 w 278"/>
                <a:gd name="T21" fmla="*/ 165 h 328"/>
                <a:gd name="T22" fmla="*/ 59 w 278"/>
                <a:gd name="T23" fmla="*/ 126 h 328"/>
                <a:gd name="T24" fmla="*/ 36 w 278"/>
                <a:gd name="T25" fmla="*/ 71 h 328"/>
                <a:gd name="T26" fmla="*/ 16 w 278"/>
                <a:gd name="T27" fmla="*/ 7 h 328"/>
                <a:gd name="T28" fmla="*/ 0 w 278"/>
                <a:gd name="T29" fmla="*/ 0 h 328"/>
                <a:gd name="T30" fmla="*/ 0 w 278"/>
                <a:gd name="T31" fmla="*/ 0 h 328"/>
                <a:gd name="T32" fmla="*/ 0 w 278"/>
                <a:gd name="T33" fmla="*/ 0 h 3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8"/>
                <a:gd name="T52" fmla="*/ 0 h 328"/>
                <a:gd name="T53" fmla="*/ 278 w 278"/>
                <a:gd name="T54" fmla="*/ 328 h 3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8" h="328">
                  <a:moveTo>
                    <a:pt x="0" y="0"/>
                  </a:moveTo>
                  <a:lnTo>
                    <a:pt x="80" y="9"/>
                  </a:lnTo>
                  <a:lnTo>
                    <a:pt x="178" y="16"/>
                  </a:lnTo>
                  <a:lnTo>
                    <a:pt x="278" y="20"/>
                  </a:lnTo>
                  <a:lnTo>
                    <a:pt x="181" y="23"/>
                  </a:lnTo>
                  <a:lnTo>
                    <a:pt x="63" y="16"/>
                  </a:lnTo>
                  <a:lnTo>
                    <a:pt x="47" y="15"/>
                  </a:lnTo>
                  <a:lnTo>
                    <a:pt x="62" y="68"/>
                  </a:lnTo>
                  <a:lnTo>
                    <a:pt x="107" y="160"/>
                  </a:lnTo>
                  <a:lnTo>
                    <a:pt x="151" y="271"/>
                  </a:lnTo>
                  <a:lnTo>
                    <a:pt x="175" y="328"/>
                  </a:lnTo>
                  <a:lnTo>
                    <a:pt x="118" y="250"/>
                  </a:lnTo>
                  <a:lnTo>
                    <a:pt x="71" y="142"/>
                  </a:lnTo>
                  <a:lnTo>
                    <a:pt x="3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39" name="Freeform 130"/>
            <p:cNvSpPr>
              <a:spLocks/>
            </p:cNvSpPr>
            <p:nvPr/>
          </p:nvSpPr>
          <p:spPr bwMode="auto">
            <a:xfrm>
              <a:off x="1420" y="2422"/>
              <a:ext cx="69" cy="250"/>
            </a:xfrm>
            <a:custGeom>
              <a:avLst/>
              <a:gdLst>
                <a:gd name="T0" fmla="*/ 0 w 139"/>
                <a:gd name="T1" fmla="*/ 0 h 501"/>
                <a:gd name="T2" fmla="*/ 32 w 139"/>
                <a:gd name="T3" fmla="*/ 170 h 501"/>
                <a:gd name="T4" fmla="*/ 47 w 139"/>
                <a:gd name="T5" fmla="*/ 230 h 501"/>
                <a:gd name="T6" fmla="*/ 63 w 139"/>
                <a:gd name="T7" fmla="*/ 246 h 501"/>
                <a:gd name="T8" fmla="*/ 69 w 139"/>
                <a:gd name="T9" fmla="*/ 250 h 501"/>
                <a:gd name="T10" fmla="*/ 54 w 139"/>
                <a:gd name="T11" fmla="*/ 231 h 501"/>
                <a:gd name="T12" fmla="*/ 45 w 139"/>
                <a:gd name="T13" fmla="*/ 189 h 501"/>
                <a:gd name="T14" fmla="*/ 34 w 139"/>
                <a:gd name="T15" fmla="*/ 147 h 501"/>
                <a:gd name="T16" fmla="*/ 15 w 139"/>
                <a:gd name="T17" fmla="*/ 70 h 501"/>
                <a:gd name="T18" fmla="*/ 0 w 139"/>
                <a:gd name="T19" fmla="*/ 0 h 501"/>
                <a:gd name="T20" fmla="*/ 0 w 139"/>
                <a:gd name="T21" fmla="*/ 0 h 501"/>
                <a:gd name="T22" fmla="*/ 0 w 139"/>
                <a:gd name="T23" fmla="*/ 0 h 5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501"/>
                <a:gd name="T38" fmla="*/ 139 w 139"/>
                <a:gd name="T39" fmla="*/ 501 h 50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501">
                  <a:moveTo>
                    <a:pt x="0" y="0"/>
                  </a:moveTo>
                  <a:lnTo>
                    <a:pt x="65" y="340"/>
                  </a:lnTo>
                  <a:lnTo>
                    <a:pt x="95" y="460"/>
                  </a:lnTo>
                  <a:lnTo>
                    <a:pt x="126" y="492"/>
                  </a:lnTo>
                  <a:lnTo>
                    <a:pt x="139" y="501"/>
                  </a:lnTo>
                  <a:lnTo>
                    <a:pt x="108" y="463"/>
                  </a:lnTo>
                  <a:lnTo>
                    <a:pt x="90" y="378"/>
                  </a:lnTo>
                  <a:lnTo>
                    <a:pt x="68" y="295"/>
                  </a:lnTo>
                  <a:lnTo>
                    <a:pt x="31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0" name="Freeform 131"/>
            <p:cNvSpPr>
              <a:spLocks/>
            </p:cNvSpPr>
            <p:nvPr/>
          </p:nvSpPr>
          <p:spPr bwMode="auto">
            <a:xfrm>
              <a:off x="1405" y="2439"/>
              <a:ext cx="7" cy="116"/>
            </a:xfrm>
            <a:custGeom>
              <a:avLst/>
              <a:gdLst>
                <a:gd name="T0" fmla="*/ 2 w 14"/>
                <a:gd name="T1" fmla="*/ 0 h 233"/>
                <a:gd name="T2" fmla="*/ 0 w 14"/>
                <a:gd name="T3" fmla="*/ 60 h 233"/>
                <a:gd name="T4" fmla="*/ 3 w 14"/>
                <a:gd name="T5" fmla="*/ 116 h 233"/>
                <a:gd name="T6" fmla="*/ 7 w 14"/>
                <a:gd name="T7" fmla="*/ 66 h 233"/>
                <a:gd name="T8" fmla="*/ 6 w 14"/>
                <a:gd name="T9" fmla="*/ 28 h 233"/>
                <a:gd name="T10" fmla="*/ 2 w 14"/>
                <a:gd name="T11" fmla="*/ 0 h 233"/>
                <a:gd name="T12" fmla="*/ 2 w 14"/>
                <a:gd name="T13" fmla="*/ 0 h 233"/>
                <a:gd name="T14" fmla="*/ 2 w 14"/>
                <a:gd name="T15" fmla="*/ 0 h 2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33"/>
                <a:gd name="T26" fmla="*/ 14 w 14"/>
                <a:gd name="T27" fmla="*/ 233 h 2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33">
                  <a:moveTo>
                    <a:pt x="4" y="0"/>
                  </a:moveTo>
                  <a:lnTo>
                    <a:pt x="0" y="120"/>
                  </a:lnTo>
                  <a:lnTo>
                    <a:pt x="6" y="233"/>
                  </a:lnTo>
                  <a:lnTo>
                    <a:pt x="14" y="133"/>
                  </a:lnTo>
                  <a:lnTo>
                    <a:pt x="12" y="5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1" name="Freeform 132"/>
            <p:cNvSpPr>
              <a:spLocks/>
            </p:cNvSpPr>
            <p:nvPr/>
          </p:nvSpPr>
          <p:spPr bwMode="auto">
            <a:xfrm>
              <a:off x="1505" y="2435"/>
              <a:ext cx="161" cy="178"/>
            </a:xfrm>
            <a:custGeom>
              <a:avLst/>
              <a:gdLst>
                <a:gd name="T0" fmla="*/ 0 w 322"/>
                <a:gd name="T1" fmla="*/ 0 h 357"/>
                <a:gd name="T2" fmla="*/ 37 w 322"/>
                <a:gd name="T3" fmla="*/ 52 h 357"/>
                <a:gd name="T4" fmla="*/ 71 w 322"/>
                <a:gd name="T5" fmla="*/ 96 h 357"/>
                <a:gd name="T6" fmla="*/ 102 w 322"/>
                <a:gd name="T7" fmla="*/ 127 h 357"/>
                <a:gd name="T8" fmla="*/ 135 w 322"/>
                <a:gd name="T9" fmla="*/ 154 h 357"/>
                <a:gd name="T10" fmla="*/ 161 w 322"/>
                <a:gd name="T11" fmla="*/ 176 h 357"/>
                <a:gd name="T12" fmla="*/ 138 w 322"/>
                <a:gd name="T13" fmla="*/ 162 h 357"/>
                <a:gd name="T14" fmla="*/ 121 w 322"/>
                <a:gd name="T15" fmla="*/ 155 h 357"/>
                <a:gd name="T16" fmla="*/ 110 w 322"/>
                <a:gd name="T17" fmla="*/ 155 h 357"/>
                <a:gd name="T18" fmla="*/ 116 w 322"/>
                <a:gd name="T19" fmla="*/ 178 h 357"/>
                <a:gd name="T20" fmla="*/ 90 w 322"/>
                <a:gd name="T21" fmla="*/ 132 h 357"/>
                <a:gd name="T22" fmla="*/ 57 w 322"/>
                <a:gd name="T23" fmla="*/ 86 h 357"/>
                <a:gd name="T24" fmla="*/ 30 w 322"/>
                <a:gd name="T25" fmla="*/ 45 h 357"/>
                <a:gd name="T26" fmla="*/ 0 w 322"/>
                <a:gd name="T27" fmla="*/ 0 h 357"/>
                <a:gd name="T28" fmla="*/ 0 w 322"/>
                <a:gd name="T29" fmla="*/ 0 h 357"/>
                <a:gd name="T30" fmla="*/ 0 w 322"/>
                <a:gd name="T31" fmla="*/ 0 h 3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22"/>
                <a:gd name="T49" fmla="*/ 0 h 357"/>
                <a:gd name="T50" fmla="*/ 322 w 322"/>
                <a:gd name="T51" fmla="*/ 357 h 3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22" h="357">
                  <a:moveTo>
                    <a:pt x="0" y="0"/>
                  </a:moveTo>
                  <a:lnTo>
                    <a:pt x="74" y="104"/>
                  </a:lnTo>
                  <a:lnTo>
                    <a:pt x="141" y="193"/>
                  </a:lnTo>
                  <a:lnTo>
                    <a:pt x="204" y="255"/>
                  </a:lnTo>
                  <a:lnTo>
                    <a:pt x="269" y="308"/>
                  </a:lnTo>
                  <a:lnTo>
                    <a:pt x="322" y="352"/>
                  </a:lnTo>
                  <a:lnTo>
                    <a:pt x="275" y="325"/>
                  </a:lnTo>
                  <a:lnTo>
                    <a:pt x="242" y="311"/>
                  </a:lnTo>
                  <a:lnTo>
                    <a:pt x="219" y="310"/>
                  </a:lnTo>
                  <a:lnTo>
                    <a:pt x="231" y="357"/>
                  </a:lnTo>
                  <a:lnTo>
                    <a:pt x="180" y="264"/>
                  </a:lnTo>
                  <a:lnTo>
                    <a:pt x="114" y="172"/>
                  </a:lnTo>
                  <a:lnTo>
                    <a:pt x="59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2" name="Freeform 133"/>
            <p:cNvSpPr>
              <a:spLocks/>
            </p:cNvSpPr>
            <p:nvPr/>
          </p:nvSpPr>
          <p:spPr bwMode="auto">
            <a:xfrm>
              <a:off x="1199" y="1931"/>
              <a:ext cx="108" cy="128"/>
            </a:xfrm>
            <a:custGeom>
              <a:avLst/>
              <a:gdLst>
                <a:gd name="T0" fmla="*/ 108 w 214"/>
                <a:gd name="T1" fmla="*/ 0 h 256"/>
                <a:gd name="T2" fmla="*/ 92 w 214"/>
                <a:gd name="T3" fmla="*/ 3 h 256"/>
                <a:gd name="T4" fmla="*/ 68 w 214"/>
                <a:gd name="T5" fmla="*/ 19 h 256"/>
                <a:gd name="T6" fmla="*/ 8 w 214"/>
                <a:gd name="T7" fmla="*/ 35 h 256"/>
                <a:gd name="T8" fmla="*/ 0 w 214"/>
                <a:gd name="T9" fmla="*/ 50 h 256"/>
                <a:gd name="T10" fmla="*/ 30 w 214"/>
                <a:gd name="T11" fmla="*/ 47 h 256"/>
                <a:gd name="T12" fmla="*/ 49 w 214"/>
                <a:gd name="T13" fmla="*/ 61 h 256"/>
                <a:gd name="T14" fmla="*/ 75 w 214"/>
                <a:gd name="T15" fmla="*/ 100 h 256"/>
                <a:gd name="T16" fmla="*/ 87 w 214"/>
                <a:gd name="T17" fmla="*/ 128 h 256"/>
                <a:gd name="T18" fmla="*/ 87 w 214"/>
                <a:gd name="T19" fmla="*/ 112 h 256"/>
                <a:gd name="T20" fmla="*/ 63 w 214"/>
                <a:gd name="T21" fmla="*/ 68 h 256"/>
                <a:gd name="T22" fmla="*/ 45 w 214"/>
                <a:gd name="T23" fmla="*/ 50 h 256"/>
                <a:gd name="T24" fmla="*/ 28 w 214"/>
                <a:gd name="T25" fmla="*/ 43 h 256"/>
                <a:gd name="T26" fmla="*/ 20 w 214"/>
                <a:gd name="T27" fmla="*/ 38 h 256"/>
                <a:gd name="T28" fmla="*/ 63 w 214"/>
                <a:gd name="T29" fmla="*/ 31 h 256"/>
                <a:gd name="T30" fmla="*/ 84 w 214"/>
                <a:gd name="T31" fmla="*/ 17 h 256"/>
                <a:gd name="T32" fmla="*/ 93 w 214"/>
                <a:gd name="T33" fmla="*/ 15 h 256"/>
                <a:gd name="T34" fmla="*/ 105 w 214"/>
                <a:gd name="T35" fmla="*/ 15 h 256"/>
                <a:gd name="T36" fmla="*/ 108 w 214"/>
                <a:gd name="T37" fmla="*/ 0 h 256"/>
                <a:gd name="T38" fmla="*/ 108 w 214"/>
                <a:gd name="T39" fmla="*/ 0 h 256"/>
                <a:gd name="T40" fmla="*/ 108 w 214"/>
                <a:gd name="T41" fmla="*/ 0 h 2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4"/>
                <a:gd name="T64" fmla="*/ 0 h 256"/>
                <a:gd name="T65" fmla="*/ 214 w 214"/>
                <a:gd name="T66" fmla="*/ 256 h 2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4" h="256">
                  <a:moveTo>
                    <a:pt x="214" y="0"/>
                  </a:moveTo>
                  <a:lnTo>
                    <a:pt x="182" y="5"/>
                  </a:lnTo>
                  <a:lnTo>
                    <a:pt x="134" y="37"/>
                  </a:lnTo>
                  <a:lnTo>
                    <a:pt x="15" y="70"/>
                  </a:lnTo>
                  <a:lnTo>
                    <a:pt x="0" y="99"/>
                  </a:lnTo>
                  <a:lnTo>
                    <a:pt x="60" y="94"/>
                  </a:lnTo>
                  <a:lnTo>
                    <a:pt x="98" y="122"/>
                  </a:lnTo>
                  <a:lnTo>
                    <a:pt x="149" y="200"/>
                  </a:lnTo>
                  <a:lnTo>
                    <a:pt x="172" y="256"/>
                  </a:lnTo>
                  <a:lnTo>
                    <a:pt x="172" y="223"/>
                  </a:lnTo>
                  <a:lnTo>
                    <a:pt x="125" y="135"/>
                  </a:lnTo>
                  <a:lnTo>
                    <a:pt x="89" y="99"/>
                  </a:lnTo>
                  <a:lnTo>
                    <a:pt x="56" y="85"/>
                  </a:lnTo>
                  <a:lnTo>
                    <a:pt x="39" y="75"/>
                  </a:lnTo>
                  <a:lnTo>
                    <a:pt x="125" y="61"/>
                  </a:lnTo>
                  <a:lnTo>
                    <a:pt x="167" y="34"/>
                  </a:lnTo>
                  <a:lnTo>
                    <a:pt x="185" y="29"/>
                  </a:lnTo>
                  <a:lnTo>
                    <a:pt x="208" y="29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3" name="Freeform 134"/>
            <p:cNvSpPr>
              <a:spLocks/>
            </p:cNvSpPr>
            <p:nvPr/>
          </p:nvSpPr>
          <p:spPr bwMode="auto">
            <a:xfrm>
              <a:off x="1193" y="2049"/>
              <a:ext cx="118" cy="90"/>
            </a:xfrm>
            <a:custGeom>
              <a:avLst/>
              <a:gdLst>
                <a:gd name="T0" fmla="*/ 114 w 237"/>
                <a:gd name="T1" fmla="*/ 63 h 180"/>
                <a:gd name="T2" fmla="*/ 81 w 237"/>
                <a:gd name="T3" fmla="*/ 48 h 180"/>
                <a:gd name="T4" fmla="*/ 56 w 237"/>
                <a:gd name="T5" fmla="*/ 35 h 180"/>
                <a:gd name="T6" fmla="*/ 0 w 237"/>
                <a:gd name="T7" fmla="*/ 0 h 180"/>
                <a:gd name="T8" fmla="*/ 44 w 237"/>
                <a:gd name="T9" fmla="*/ 42 h 180"/>
                <a:gd name="T10" fmla="*/ 65 w 237"/>
                <a:gd name="T11" fmla="*/ 48 h 180"/>
                <a:gd name="T12" fmla="*/ 93 w 237"/>
                <a:gd name="T13" fmla="*/ 77 h 180"/>
                <a:gd name="T14" fmla="*/ 118 w 237"/>
                <a:gd name="T15" fmla="*/ 90 h 180"/>
                <a:gd name="T16" fmla="*/ 114 w 237"/>
                <a:gd name="T17" fmla="*/ 63 h 180"/>
                <a:gd name="T18" fmla="*/ 114 w 237"/>
                <a:gd name="T19" fmla="*/ 63 h 180"/>
                <a:gd name="T20" fmla="*/ 114 w 237"/>
                <a:gd name="T21" fmla="*/ 63 h 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7"/>
                <a:gd name="T34" fmla="*/ 0 h 180"/>
                <a:gd name="T35" fmla="*/ 237 w 237"/>
                <a:gd name="T36" fmla="*/ 180 h 1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7" h="180">
                  <a:moveTo>
                    <a:pt x="228" y="125"/>
                  </a:moveTo>
                  <a:lnTo>
                    <a:pt x="163" y="96"/>
                  </a:lnTo>
                  <a:lnTo>
                    <a:pt x="112" y="69"/>
                  </a:lnTo>
                  <a:lnTo>
                    <a:pt x="0" y="0"/>
                  </a:lnTo>
                  <a:lnTo>
                    <a:pt x="89" y="84"/>
                  </a:lnTo>
                  <a:lnTo>
                    <a:pt x="131" y="96"/>
                  </a:lnTo>
                  <a:lnTo>
                    <a:pt x="186" y="154"/>
                  </a:lnTo>
                  <a:lnTo>
                    <a:pt x="237" y="180"/>
                  </a:lnTo>
                  <a:lnTo>
                    <a:pt x="228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4" name="Freeform 135"/>
            <p:cNvSpPr>
              <a:spLocks/>
            </p:cNvSpPr>
            <p:nvPr/>
          </p:nvSpPr>
          <p:spPr bwMode="auto">
            <a:xfrm>
              <a:off x="1219" y="2139"/>
              <a:ext cx="119" cy="140"/>
            </a:xfrm>
            <a:custGeom>
              <a:avLst/>
              <a:gdLst>
                <a:gd name="T0" fmla="*/ 119 w 239"/>
                <a:gd name="T1" fmla="*/ 121 h 280"/>
                <a:gd name="T2" fmla="*/ 57 w 239"/>
                <a:gd name="T3" fmla="*/ 61 h 280"/>
                <a:gd name="T4" fmla="*/ 45 w 239"/>
                <a:gd name="T5" fmla="*/ 36 h 280"/>
                <a:gd name="T6" fmla="*/ 0 w 239"/>
                <a:gd name="T7" fmla="*/ 0 h 280"/>
                <a:gd name="T8" fmla="*/ 29 w 239"/>
                <a:gd name="T9" fmla="*/ 30 h 280"/>
                <a:gd name="T10" fmla="*/ 47 w 239"/>
                <a:gd name="T11" fmla="*/ 89 h 280"/>
                <a:gd name="T12" fmla="*/ 80 w 239"/>
                <a:gd name="T13" fmla="*/ 102 h 280"/>
                <a:gd name="T14" fmla="*/ 92 w 239"/>
                <a:gd name="T15" fmla="*/ 140 h 280"/>
                <a:gd name="T16" fmla="*/ 119 w 239"/>
                <a:gd name="T17" fmla="*/ 121 h 280"/>
                <a:gd name="T18" fmla="*/ 119 w 239"/>
                <a:gd name="T19" fmla="*/ 121 h 280"/>
                <a:gd name="T20" fmla="*/ 119 w 239"/>
                <a:gd name="T21" fmla="*/ 121 h 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9"/>
                <a:gd name="T34" fmla="*/ 0 h 280"/>
                <a:gd name="T35" fmla="*/ 239 w 239"/>
                <a:gd name="T36" fmla="*/ 280 h 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9" h="280">
                  <a:moveTo>
                    <a:pt x="239" y="242"/>
                  </a:moveTo>
                  <a:lnTo>
                    <a:pt x="115" y="121"/>
                  </a:lnTo>
                  <a:lnTo>
                    <a:pt x="91" y="71"/>
                  </a:lnTo>
                  <a:lnTo>
                    <a:pt x="0" y="0"/>
                  </a:lnTo>
                  <a:lnTo>
                    <a:pt x="59" y="60"/>
                  </a:lnTo>
                  <a:lnTo>
                    <a:pt x="95" y="177"/>
                  </a:lnTo>
                  <a:lnTo>
                    <a:pt x="160" y="204"/>
                  </a:lnTo>
                  <a:lnTo>
                    <a:pt x="184" y="280"/>
                  </a:lnTo>
                  <a:lnTo>
                    <a:pt x="239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5" name="Freeform 136"/>
            <p:cNvSpPr>
              <a:spLocks/>
            </p:cNvSpPr>
            <p:nvPr/>
          </p:nvSpPr>
          <p:spPr bwMode="auto">
            <a:xfrm>
              <a:off x="1181" y="2128"/>
              <a:ext cx="88" cy="164"/>
            </a:xfrm>
            <a:custGeom>
              <a:avLst/>
              <a:gdLst>
                <a:gd name="T0" fmla="*/ 0 w 176"/>
                <a:gd name="T1" fmla="*/ 0 h 328"/>
                <a:gd name="T2" fmla="*/ 28 w 176"/>
                <a:gd name="T3" fmla="*/ 35 h 328"/>
                <a:gd name="T4" fmla="*/ 56 w 176"/>
                <a:gd name="T5" fmla="*/ 106 h 328"/>
                <a:gd name="T6" fmla="*/ 88 w 176"/>
                <a:gd name="T7" fmla="*/ 143 h 328"/>
                <a:gd name="T8" fmla="*/ 31 w 176"/>
                <a:gd name="T9" fmla="*/ 141 h 328"/>
                <a:gd name="T10" fmla="*/ 8 w 176"/>
                <a:gd name="T11" fmla="*/ 164 h 328"/>
                <a:gd name="T12" fmla="*/ 22 w 176"/>
                <a:gd name="T13" fmla="*/ 132 h 328"/>
                <a:gd name="T14" fmla="*/ 12 w 176"/>
                <a:gd name="T15" fmla="*/ 27 h 328"/>
                <a:gd name="T16" fmla="*/ 0 w 176"/>
                <a:gd name="T17" fmla="*/ 0 h 328"/>
                <a:gd name="T18" fmla="*/ 0 w 176"/>
                <a:gd name="T19" fmla="*/ 0 h 328"/>
                <a:gd name="T20" fmla="*/ 0 w 176"/>
                <a:gd name="T21" fmla="*/ 0 h 3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6"/>
                <a:gd name="T34" fmla="*/ 0 h 328"/>
                <a:gd name="T35" fmla="*/ 176 w 176"/>
                <a:gd name="T36" fmla="*/ 328 h 3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6" h="328">
                  <a:moveTo>
                    <a:pt x="0" y="0"/>
                  </a:moveTo>
                  <a:lnTo>
                    <a:pt x="56" y="69"/>
                  </a:lnTo>
                  <a:lnTo>
                    <a:pt x="112" y="211"/>
                  </a:lnTo>
                  <a:lnTo>
                    <a:pt x="176" y="286"/>
                  </a:lnTo>
                  <a:lnTo>
                    <a:pt x="61" y="281"/>
                  </a:lnTo>
                  <a:lnTo>
                    <a:pt x="15" y="328"/>
                  </a:lnTo>
                  <a:lnTo>
                    <a:pt x="43" y="263"/>
                  </a:lnTo>
                  <a:lnTo>
                    <a:pt x="23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6" name="Freeform 137"/>
            <p:cNvSpPr>
              <a:spLocks/>
            </p:cNvSpPr>
            <p:nvPr/>
          </p:nvSpPr>
          <p:spPr bwMode="auto">
            <a:xfrm>
              <a:off x="1079" y="2132"/>
              <a:ext cx="285" cy="734"/>
            </a:xfrm>
            <a:custGeom>
              <a:avLst/>
              <a:gdLst>
                <a:gd name="T0" fmla="*/ 79 w 570"/>
                <a:gd name="T1" fmla="*/ 0 h 1468"/>
                <a:gd name="T2" fmla="*/ 116 w 570"/>
                <a:gd name="T3" fmla="*/ 151 h 1468"/>
                <a:gd name="T4" fmla="*/ 181 w 570"/>
                <a:gd name="T5" fmla="*/ 151 h 1468"/>
                <a:gd name="T6" fmla="*/ 235 w 570"/>
                <a:gd name="T7" fmla="*/ 182 h 1468"/>
                <a:gd name="T8" fmla="*/ 274 w 570"/>
                <a:gd name="T9" fmla="*/ 200 h 1468"/>
                <a:gd name="T10" fmla="*/ 235 w 570"/>
                <a:gd name="T11" fmla="*/ 193 h 1468"/>
                <a:gd name="T12" fmla="*/ 208 w 570"/>
                <a:gd name="T13" fmla="*/ 188 h 1468"/>
                <a:gd name="T14" fmla="*/ 142 w 570"/>
                <a:gd name="T15" fmla="*/ 188 h 1468"/>
                <a:gd name="T16" fmla="*/ 195 w 570"/>
                <a:gd name="T17" fmla="*/ 205 h 1468"/>
                <a:gd name="T18" fmla="*/ 247 w 570"/>
                <a:gd name="T19" fmla="*/ 209 h 1468"/>
                <a:gd name="T20" fmla="*/ 208 w 570"/>
                <a:gd name="T21" fmla="*/ 214 h 1468"/>
                <a:gd name="T22" fmla="*/ 174 w 570"/>
                <a:gd name="T23" fmla="*/ 228 h 1468"/>
                <a:gd name="T24" fmla="*/ 140 w 570"/>
                <a:gd name="T25" fmla="*/ 228 h 1468"/>
                <a:gd name="T26" fmla="*/ 126 w 570"/>
                <a:gd name="T27" fmla="*/ 225 h 1468"/>
                <a:gd name="T28" fmla="*/ 165 w 570"/>
                <a:gd name="T29" fmla="*/ 246 h 1468"/>
                <a:gd name="T30" fmla="*/ 223 w 570"/>
                <a:gd name="T31" fmla="*/ 263 h 1468"/>
                <a:gd name="T32" fmla="*/ 188 w 570"/>
                <a:gd name="T33" fmla="*/ 276 h 1468"/>
                <a:gd name="T34" fmla="*/ 193 w 570"/>
                <a:gd name="T35" fmla="*/ 313 h 1468"/>
                <a:gd name="T36" fmla="*/ 216 w 570"/>
                <a:gd name="T37" fmla="*/ 353 h 1468"/>
                <a:gd name="T38" fmla="*/ 235 w 570"/>
                <a:gd name="T39" fmla="*/ 364 h 1468"/>
                <a:gd name="T40" fmla="*/ 200 w 570"/>
                <a:gd name="T41" fmla="*/ 351 h 1468"/>
                <a:gd name="T42" fmla="*/ 165 w 570"/>
                <a:gd name="T43" fmla="*/ 320 h 1468"/>
                <a:gd name="T44" fmla="*/ 135 w 570"/>
                <a:gd name="T45" fmla="*/ 298 h 1468"/>
                <a:gd name="T46" fmla="*/ 170 w 570"/>
                <a:gd name="T47" fmla="*/ 341 h 1468"/>
                <a:gd name="T48" fmla="*/ 207 w 570"/>
                <a:gd name="T49" fmla="*/ 373 h 1468"/>
                <a:gd name="T50" fmla="*/ 249 w 570"/>
                <a:gd name="T51" fmla="*/ 387 h 1468"/>
                <a:gd name="T52" fmla="*/ 269 w 570"/>
                <a:gd name="T53" fmla="*/ 316 h 1468"/>
                <a:gd name="T54" fmla="*/ 285 w 570"/>
                <a:gd name="T55" fmla="*/ 212 h 1468"/>
                <a:gd name="T56" fmla="*/ 272 w 570"/>
                <a:gd name="T57" fmla="*/ 345 h 1468"/>
                <a:gd name="T58" fmla="*/ 253 w 570"/>
                <a:gd name="T59" fmla="*/ 485 h 1468"/>
                <a:gd name="T60" fmla="*/ 230 w 570"/>
                <a:gd name="T61" fmla="*/ 579 h 1468"/>
                <a:gd name="T62" fmla="*/ 198 w 570"/>
                <a:gd name="T63" fmla="*/ 722 h 1468"/>
                <a:gd name="T64" fmla="*/ 212 w 570"/>
                <a:gd name="T65" fmla="*/ 734 h 1468"/>
                <a:gd name="T66" fmla="*/ 165 w 570"/>
                <a:gd name="T67" fmla="*/ 712 h 1468"/>
                <a:gd name="T68" fmla="*/ 118 w 570"/>
                <a:gd name="T69" fmla="*/ 695 h 1468"/>
                <a:gd name="T70" fmla="*/ 151 w 570"/>
                <a:gd name="T71" fmla="*/ 700 h 1468"/>
                <a:gd name="T72" fmla="*/ 146 w 570"/>
                <a:gd name="T73" fmla="*/ 661 h 1468"/>
                <a:gd name="T74" fmla="*/ 130 w 570"/>
                <a:gd name="T75" fmla="*/ 622 h 1468"/>
                <a:gd name="T76" fmla="*/ 145 w 570"/>
                <a:gd name="T77" fmla="*/ 638 h 1468"/>
                <a:gd name="T78" fmla="*/ 174 w 570"/>
                <a:gd name="T79" fmla="*/ 652 h 1468"/>
                <a:gd name="T80" fmla="*/ 204 w 570"/>
                <a:gd name="T81" fmla="*/ 649 h 1468"/>
                <a:gd name="T82" fmla="*/ 212 w 570"/>
                <a:gd name="T83" fmla="*/ 616 h 1468"/>
                <a:gd name="T84" fmla="*/ 230 w 570"/>
                <a:gd name="T85" fmla="*/ 506 h 1468"/>
                <a:gd name="T86" fmla="*/ 243 w 570"/>
                <a:gd name="T87" fmla="*/ 413 h 1468"/>
                <a:gd name="T88" fmla="*/ 183 w 570"/>
                <a:gd name="T89" fmla="*/ 401 h 1468"/>
                <a:gd name="T90" fmla="*/ 137 w 570"/>
                <a:gd name="T91" fmla="*/ 371 h 1468"/>
                <a:gd name="T92" fmla="*/ 114 w 570"/>
                <a:gd name="T93" fmla="*/ 345 h 1468"/>
                <a:gd name="T94" fmla="*/ 130 w 570"/>
                <a:gd name="T95" fmla="*/ 406 h 1468"/>
                <a:gd name="T96" fmla="*/ 91 w 570"/>
                <a:gd name="T97" fmla="*/ 323 h 1468"/>
                <a:gd name="T98" fmla="*/ 100 w 570"/>
                <a:gd name="T99" fmla="*/ 286 h 1468"/>
                <a:gd name="T100" fmla="*/ 93 w 570"/>
                <a:gd name="T101" fmla="*/ 246 h 1468"/>
                <a:gd name="T102" fmla="*/ 59 w 570"/>
                <a:gd name="T103" fmla="*/ 272 h 1468"/>
                <a:gd name="T104" fmla="*/ 24 w 570"/>
                <a:gd name="T105" fmla="*/ 308 h 1468"/>
                <a:gd name="T106" fmla="*/ 14 w 570"/>
                <a:gd name="T107" fmla="*/ 345 h 1468"/>
                <a:gd name="T108" fmla="*/ 0 w 570"/>
                <a:gd name="T109" fmla="*/ 367 h 1468"/>
                <a:gd name="T110" fmla="*/ 12 w 570"/>
                <a:gd name="T111" fmla="*/ 334 h 1468"/>
                <a:gd name="T112" fmla="*/ 22 w 570"/>
                <a:gd name="T113" fmla="*/ 278 h 1468"/>
                <a:gd name="T114" fmla="*/ 33 w 570"/>
                <a:gd name="T115" fmla="*/ 239 h 1468"/>
                <a:gd name="T116" fmla="*/ 84 w 570"/>
                <a:gd name="T117" fmla="*/ 151 h 1468"/>
                <a:gd name="T118" fmla="*/ 100 w 570"/>
                <a:gd name="T119" fmla="*/ 135 h 1468"/>
                <a:gd name="T120" fmla="*/ 79 w 570"/>
                <a:gd name="T121" fmla="*/ 0 h 1468"/>
                <a:gd name="T122" fmla="*/ 79 w 570"/>
                <a:gd name="T123" fmla="*/ 0 h 1468"/>
                <a:gd name="T124" fmla="*/ 79 w 570"/>
                <a:gd name="T125" fmla="*/ 0 h 14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70"/>
                <a:gd name="T190" fmla="*/ 0 h 1468"/>
                <a:gd name="T191" fmla="*/ 570 w 570"/>
                <a:gd name="T192" fmla="*/ 1468 h 146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70" h="1468">
                  <a:moveTo>
                    <a:pt x="158" y="0"/>
                  </a:moveTo>
                  <a:lnTo>
                    <a:pt x="232" y="301"/>
                  </a:lnTo>
                  <a:lnTo>
                    <a:pt x="361" y="301"/>
                  </a:lnTo>
                  <a:lnTo>
                    <a:pt x="469" y="363"/>
                  </a:lnTo>
                  <a:lnTo>
                    <a:pt x="547" y="400"/>
                  </a:lnTo>
                  <a:lnTo>
                    <a:pt x="469" y="385"/>
                  </a:lnTo>
                  <a:lnTo>
                    <a:pt x="416" y="375"/>
                  </a:lnTo>
                  <a:lnTo>
                    <a:pt x="283" y="375"/>
                  </a:lnTo>
                  <a:lnTo>
                    <a:pt x="390" y="409"/>
                  </a:lnTo>
                  <a:lnTo>
                    <a:pt x="493" y="418"/>
                  </a:lnTo>
                  <a:lnTo>
                    <a:pt x="416" y="428"/>
                  </a:lnTo>
                  <a:lnTo>
                    <a:pt x="348" y="456"/>
                  </a:lnTo>
                  <a:lnTo>
                    <a:pt x="280" y="456"/>
                  </a:lnTo>
                  <a:lnTo>
                    <a:pt x="251" y="450"/>
                  </a:lnTo>
                  <a:lnTo>
                    <a:pt x="330" y="492"/>
                  </a:lnTo>
                  <a:lnTo>
                    <a:pt x="445" y="525"/>
                  </a:lnTo>
                  <a:lnTo>
                    <a:pt x="375" y="551"/>
                  </a:lnTo>
                  <a:lnTo>
                    <a:pt x="386" y="625"/>
                  </a:lnTo>
                  <a:lnTo>
                    <a:pt x="431" y="705"/>
                  </a:lnTo>
                  <a:lnTo>
                    <a:pt x="469" y="728"/>
                  </a:lnTo>
                  <a:lnTo>
                    <a:pt x="399" y="701"/>
                  </a:lnTo>
                  <a:lnTo>
                    <a:pt x="330" y="640"/>
                  </a:lnTo>
                  <a:lnTo>
                    <a:pt x="269" y="595"/>
                  </a:lnTo>
                  <a:lnTo>
                    <a:pt x="339" y="681"/>
                  </a:lnTo>
                  <a:lnTo>
                    <a:pt x="413" y="746"/>
                  </a:lnTo>
                  <a:lnTo>
                    <a:pt x="497" y="774"/>
                  </a:lnTo>
                  <a:lnTo>
                    <a:pt x="538" y="631"/>
                  </a:lnTo>
                  <a:lnTo>
                    <a:pt x="570" y="424"/>
                  </a:lnTo>
                  <a:lnTo>
                    <a:pt x="543" y="690"/>
                  </a:lnTo>
                  <a:lnTo>
                    <a:pt x="505" y="969"/>
                  </a:lnTo>
                  <a:lnTo>
                    <a:pt x="460" y="1158"/>
                  </a:lnTo>
                  <a:lnTo>
                    <a:pt x="395" y="1443"/>
                  </a:lnTo>
                  <a:lnTo>
                    <a:pt x="423" y="1468"/>
                  </a:lnTo>
                  <a:lnTo>
                    <a:pt x="330" y="1423"/>
                  </a:lnTo>
                  <a:lnTo>
                    <a:pt x="236" y="1390"/>
                  </a:lnTo>
                  <a:lnTo>
                    <a:pt x="301" y="1399"/>
                  </a:lnTo>
                  <a:lnTo>
                    <a:pt x="292" y="1322"/>
                  </a:lnTo>
                  <a:lnTo>
                    <a:pt x="260" y="1243"/>
                  </a:lnTo>
                  <a:lnTo>
                    <a:pt x="289" y="1275"/>
                  </a:lnTo>
                  <a:lnTo>
                    <a:pt x="348" y="1303"/>
                  </a:lnTo>
                  <a:lnTo>
                    <a:pt x="408" y="1297"/>
                  </a:lnTo>
                  <a:lnTo>
                    <a:pt x="423" y="1232"/>
                  </a:lnTo>
                  <a:lnTo>
                    <a:pt x="460" y="1011"/>
                  </a:lnTo>
                  <a:lnTo>
                    <a:pt x="485" y="825"/>
                  </a:lnTo>
                  <a:lnTo>
                    <a:pt x="366" y="802"/>
                  </a:lnTo>
                  <a:lnTo>
                    <a:pt x="274" y="742"/>
                  </a:lnTo>
                  <a:lnTo>
                    <a:pt x="227" y="690"/>
                  </a:lnTo>
                  <a:lnTo>
                    <a:pt x="260" y="811"/>
                  </a:lnTo>
                  <a:lnTo>
                    <a:pt x="182" y="645"/>
                  </a:lnTo>
                  <a:lnTo>
                    <a:pt x="200" y="571"/>
                  </a:lnTo>
                  <a:lnTo>
                    <a:pt x="186" y="492"/>
                  </a:lnTo>
                  <a:lnTo>
                    <a:pt x="117" y="543"/>
                  </a:lnTo>
                  <a:lnTo>
                    <a:pt x="47" y="616"/>
                  </a:lnTo>
                  <a:lnTo>
                    <a:pt x="28" y="690"/>
                  </a:lnTo>
                  <a:lnTo>
                    <a:pt x="0" y="733"/>
                  </a:lnTo>
                  <a:lnTo>
                    <a:pt x="23" y="668"/>
                  </a:lnTo>
                  <a:lnTo>
                    <a:pt x="43" y="556"/>
                  </a:lnTo>
                  <a:lnTo>
                    <a:pt x="65" y="477"/>
                  </a:lnTo>
                  <a:lnTo>
                    <a:pt x="167" y="301"/>
                  </a:lnTo>
                  <a:lnTo>
                    <a:pt x="200" y="27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7" name="Freeform 138"/>
            <p:cNvSpPr>
              <a:spLocks/>
            </p:cNvSpPr>
            <p:nvPr/>
          </p:nvSpPr>
          <p:spPr bwMode="auto">
            <a:xfrm>
              <a:off x="1181" y="2482"/>
              <a:ext cx="141" cy="280"/>
            </a:xfrm>
            <a:custGeom>
              <a:avLst/>
              <a:gdLst>
                <a:gd name="T0" fmla="*/ 6 w 281"/>
                <a:gd name="T1" fmla="*/ 7 h 560"/>
                <a:gd name="T2" fmla="*/ 0 w 281"/>
                <a:gd name="T3" fmla="*/ 21 h 560"/>
                <a:gd name="T4" fmla="*/ 10 w 281"/>
                <a:gd name="T5" fmla="*/ 60 h 560"/>
                <a:gd name="T6" fmla="*/ 8 w 281"/>
                <a:gd name="T7" fmla="*/ 136 h 560"/>
                <a:gd name="T8" fmla="*/ 16 w 281"/>
                <a:gd name="T9" fmla="*/ 158 h 560"/>
                <a:gd name="T10" fmla="*/ 8 w 281"/>
                <a:gd name="T11" fmla="*/ 178 h 560"/>
                <a:gd name="T12" fmla="*/ 16 w 281"/>
                <a:gd name="T13" fmla="*/ 200 h 560"/>
                <a:gd name="T14" fmla="*/ 22 w 281"/>
                <a:gd name="T15" fmla="*/ 220 h 560"/>
                <a:gd name="T16" fmla="*/ 19 w 281"/>
                <a:gd name="T17" fmla="*/ 253 h 560"/>
                <a:gd name="T18" fmla="*/ 49 w 281"/>
                <a:gd name="T19" fmla="*/ 271 h 560"/>
                <a:gd name="T20" fmla="*/ 79 w 281"/>
                <a:gd name="T21" fmla="*/ 280 h 560"/>
                <a:gd name="T22" fmla="*/ 93 w 281"/>
                <a:gd name="T23" fmla="*/ 273 h 560"/>
                <a:gd name="T24" fmla="*/ 110 w 281"/>
                <a:gd name="T25" fmla="*/ 278 h 560"/>
                <a:gd name="T26" fmla="*/ 111 w 281"/>
                <a:gd name="T27" fmla="*/ 264 h 560"/>
                <a:gd name="T28" fmla="*/ 84 w 281"/>
                <a:gd name="T29" fmla="*/ 239 h 560"/>
                <a:gd name="T30" fmla="*/ 33 w 281"/>
                <a:gd name="T31" fmla="*/ 208 h 560"/>
                <a:gd name="T32" fmla="*/ 14 w 281"/>
                <a:gd name="T33" fmla="*/ 178 h 560"/>
                <a:gd name="T34" fmla="*/ 19 w 281"/>
                <a:gd name="T35" fmla="*/ 166 h 560"/>
                <a:gd name="T36" fmla="*/ 47 w 281"/>
                <a:gd name="T37" fmla="*/ 180 h 560"/>
                <a:gd name="T38" fmla="*/ 91 w 281"/>
                <a:gd name="T39" fmla="*/ 180 h 560"/>
                <a:gd name="T40" fmla="*/ 56 w 281"/>
                <a:gd name="T41" fmla="*/ 166 h 560"/>
                <a:gd name="T42" fmla="*/ 44 w 281"/>
                <a:gd name="T43" fmla="*/ 153 h 560"/>
                <a:gd name="T44" fmla="*/ 74 w 281"/>
                <a:gd name="T45" fmla="*/ 158 h 560"/>
                <a:gd name="T46" fmla="*/ 110 w 281"/>
                <a:gd name="T47" fmla="*/ 183 h 560"/>
                <a:gd name="T48" fmla="*/ 128 w 281"/>
                <a:gd name="T49" fmla="*/ 190 h 560"/>
                <a:gd name="T50" fmla="*/ 126 w 281"/>
                <a:gd name="T51" fmla="*/ 169 h 560"/>
                <a:gd name="T52" fmla="*/ 91 w 281"/>
                <a:gd name="T53" fmla="*/ 136 h 560"/>
                <a:gd name="T54" fmla="*/ 49 w 281"/>
                <a:gd name="T55" fmla="*/ 86 h 560"/>
                <a:gd name="T56" fmla="*/ 43 w 281"/>
                <a:gd name="T57" fmla="*/ 70 h 560"/>
                <a:gd name="T58" fmla="*/ 68 w 281"/>
                <a:gd name="T59" fmla="*/ 97 h 560"/>
                <a:gd name="T60" fmla="*/ 111 w 281"/>
                <a:gd name="T61" fmla="*/ 130 h 560"/>
                <a:gd name="T62" fmla="*/ 137 w 281"/>
                <a:gd name="T63" fmla="*/ 143 h 560"/>
                <a:gd name="T64" fmla="*/ 141 w 281"/>
                <a:gd name="T65" fmla="*/ 95 h 560"/>
                <a:gd name="T66" fmla="*/ 84 w 281"/>
                <a:gd name="T67" fmla="*/ 70 h 560"/>
                <a:gd name="T68" fmla="*/ 40 w 281"/>
                <a:gd name="T69" fmla="*/ 37 h 560"/>
                <a:gd name="T70" fmla="*/ 12 w 281"/>
                <a:gd name="T71" fmla="*/ 0 h 560"/>
                <a:gd name="T72" fmla="*/ 6 w 281"/>
                <a:gd name="T73" fmla="*/ 7 h 560"/>
                <a:gd name="T74" fmla="*/ 6 w 281"/>
                <a:gd name="T75" fmla="*/ 7 h 560"/>
                <a:gd name="T76" fmla="*/ 6 w 281"/>
                <a:gd name="T77" fmla="*/ 7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1"/>
                <a:gd name="T118" fmla="*/ 0 h 560"/>
                <a:gd name="T119" fmla="*/ 281 w 281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1" h="560">
                  <a:moveTo>
                    <a:pt x="11" y="14"/>
                  </a:moveTo>
                  <a:lnTo>
                    <a:pt x="0" y="41"/>
                  </a:lnTo>
                  <a:lnTo>
                    <a:pt x="20" y="120"/>
                  </a:lnTo>
                  <a:lnTo>
                    <a:pt x="15" y="272"/>
                  </a:lnTo>
                  <a:lnTo>
                    <a:pt x="32" y="315"/>
                  </a:lnTo>
                  <a:lnTo>
                    <a:pt x="15" y="356"/>
                  </a:lnTo>
                  <a:lnTo>
                    <a:pt x="32" y="400"/>
                  </a:lnTo>
                  <a:lnTo>
                    <a:pt x="43" y="440"/>
                  </a:lnTo>
                  <a:lnTo>
                    <a:pt x="37" y="505"/>
                  </a:lnTo>
                  <a:lnTo>
                    <a:pt x="97" y="542"/>
                  </a:lnTo>
                  <a:lnTo>
                    <a:pt x="157" y="560"/>
                  </a:lnTo>
                  <a:lnTo>
                    <a:pt x="186" y="546"/>
                  </a:lnTo>
                  <a:lnTo>
                    <a:pt x="219" y="555"/>
                  </a:lnTo>
                  <a:lnTo>
                    <a:pt x="222" y="527"/>
                  </a:lnTo>
                  <a:lnTo>
                    <a:pt x="167" y="477"/>
                  </a:lnTo>
                  <a:lnTo>
                    <a:pt x="65" y="416"/>
                  </a:lnTo>
                  <a:lnTo>
                    <a:pt x="28" y="356"/>
                  </a:lnTo>
                  <a:lnTo>
                    <a:pt x="37" y="331"/>
                  </a:lnTo>
                  <a:lnTo>
                    <a:pt x="93" y="360"/>
                  </a:lnTo>
                  <a:lnTo>
                    <a:pt x="182" y="360"/>
                  </a:lnTo>
                  <a:lnTo>
                    <a:pt x="112" y="331"/>
                  </a:lnTo>
                  <a:lnTo>
                    <a:pt x="88" y="306"/>
                  </a:lnTo>
                  <a:lnTo>
                    <a:pt x="148" y="315"/>
                  </a:lnTo>
                  <a:lnTo>
                    <a:pt x="219" y="366"/>
                  </a:lnTo>
                  <a:lnTo>
                    <a:pt x="256" y="380"/>
                  </a:lnTo>
                  <a:lnTo>
                    <a:pt x="251" y="337"/>
                  </a:lnTo>
                  <a:lnTo>
                    <a:pt x="182" y="272"/>
                  </a:lnTo>
                  <a:lnTo>
                    <a:pt x="97" y="171"/>
                  </a:lnTo>
                  <a:lnTo>
                    <a:pt x="85" y="139"/>
                  </a:lnTo>
                  <a:lnTo>
                    <a:pt x="135" y="194"/>
                  </a:lnTo>
                  <a:lnTo>
                    <a:pt x="222" y="259"/>
                  </a:lnTo>
                  <a:lnTo>
                    <a:pt x="274" y="286"/>
                  </a:lnTo>
                  <a:lnTo>
                    <a:pt x="281" y="189"/>
                  </a:lnTo>
                  <a:lnTo>
                    <a:pt x="167" y="139"/>
                  </a:lnTo>
                  <a:lnTo>
                    <a:pt x="79" y="73"/>
                  </a:lnTo>
                  <a:lnTo>
                    <a:pt x="23" y="0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8" name="Freeform 139"/>
            <p:cNvSpPr>
              <a:spLocks/>
            </p:cNvSpPr>
            <p:nvPr/>
          </p:nvSpPr>
          <p:spPr bwMode="auto">
            <a:xfrm>
              <a:off x="1237" y="2682"/>
              <a:ext cx="67" cy="39"/>
            </a:xfrm>
            <a:custGeom>
              <a:avLst/>
              <a:gdLst>
                <a:gd name="T0" fmla="*/ 0 w 133"/>
                <a:gd name="T1" fmla="*/ 0 h 77"/>
                <a:gd name="T2" fmla="*/ 35 w 133"/>
                <a:gd name="T3" fmla="*/ 15 h 77"/>
                <a:gd name="T4" fmla="*/ 62 w 133"/>
                <a:gd name="T5" fmla="*/ 39 h 77"/>
                <a:gd name="T6" fmla="*/ 67 w 133"/>
                <a:gd name="T7" fmla="*/ 6 h 77"/>
                <a:gd name="T8" fmla="*/ 54 w 133"/>
                <a:gd name="T9" fmla="*/ 0 h 77"/>
                <a:gd name="T10" fmla="*/ 0 w 133"/>
                <a:gd name="T11" fmla="*/ 0 h 77"/>
                <a:gd name="T12" fmla="*/ 0 w 133"/>
                <a:gd name="T13" fmla="*/ 0 h 77"/>
                <a:gd name="T14" fmla="*/ 0 w 133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3"/>
                <a:gd name="T25" fmla="*/ 0 h 77"/>
                <a:gd name="T26" fmla="*/ 133 w 133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3" h="77">
                  <a:moveTo>
                    <a:pt x="0" y="0"/>
                  </a:moveTo>
                  <a:lnTo>
                    <a:pt x="70" y="30"/>
                  </a:lnTo>
                  <a:lnTo>
                    <a:pt x="124" y="77"/>
                  </a:lnTo>
                  <a:lnTo>
                    <a:pt x="133" y="12"/>
                  </a:lnTo>
                  <a:lnTo>
                    <a:pt x="1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49" name="Freeform 140"/>
            <p:cNvSpPr>
              <a:spLocks/>
            </p:cNvSpPr>
            <p:nvPr/>
          </p:nvSpPr>
          <p:spPr bwMode="auto">
            <a:xfrm>
              <a:off x="1609" y="2737"/>
              <a:ext cx="231" cy="62"/>
            </a:xfrm>
            <a:custGeom>
              <a:avLst/>
              <a:gdLst>
                <a:gd name="T0" fmla="*/ 231 w 460"/>
                <a:gd name="T1" fmla="*/ 0 h 124"/>
                <a:gd name="T2" fmla="*/ 183 w 460"/>
                <a:gd name="T3" fmla="*/ 2 h 124"/>
                <a:gd name="T4" fmla="*/ 130 w 460"/>
                <a:gd name="T5" fmla="*/ 23 h 124"/>
                <a:gd name="T6" fmla="*/ 51 w 460"/>
                <a:gd name="T7" fmla="*/ 36 h 124"/>
                <a:gd name="T8" fmla="*/ 0 w 460"/>
                <a:gd name="T9" fmla="*/ 58 h 124"/>
                <a:gd name="T10" fmla="*/ 70 w 460"/>
                <a:gd name="T11" fmla="*/ 62 h 124"/>
                <a:gd name="T12" fmla="*/ 143 w 460"/>
                <a:gd name="T13" fmla="*/ 26 h 124"/>
                <a:gd name="T14" fmla="*/ 192 w 460"/>
                <a:gd name="T15" fmla="*/ 7 h 124"/>
                <a:gd name="T16" fmla="*/ 231 w 460"/>
                <a:gd name="T17" fmla="*/ 0 h 124"/>
                <a:gd name="T18" fmla="*/ 231 w 460"/>
                <a:gd name="T19" fmla="*/ 0 h 124"/>
                <a:gd name="T20" fmla="*/ 231 w 460"/>
                <a:gd name="T21" fmla="*/ 0 h 1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0"/>
                <a:gd name="T34" fmla="*/ 0 h 124"/>
                <a:gd name="T35" fmla="*/ 460 w 460"/>
                <a:gd name="T36" fmla="*/ 124 h 1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0" h="124">
                  <a:moveTo>
                    <a:pt x="460" y="0"/>
                  </a:moveTo>
                  <a:lnTo>
                    <a:pt x="364" y="4"/>
                  </a:lnTo>
                  <a:lnTo>
                    <a:pt x="258" y="46"/>
                  </a:lnTo>
                  <a:lnTo>
                    <a:pt x="101" y="71"/>
                  </a:lnTo>
                  <a:lnTo>
                    <a:pt x="0" y="115"/>
                  </a:lnTo>
                  <a:lnTo>
                    <a:pt x="139" y="124"/>
                  </a:lnTo>
                  <a:lnTo>
                    <a:pt x="285" y="51"/>
                  </a:lnTo>
                  <a:lnTo>
                    <a:pt x="383" y="13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0" name="Freeform 141"/>
            <p:cNvSpPr>
              <a:spLocks/>
            </p:cNvSpPr>
            <p:nvPr/>
          </p:nvSpPr>
          <p:spPr bwMode="auto">
            <a:xfrm>
              <a:off x="792" y="2168"/>
              <a:ext cx="365" cy="388"/>
            </a:xfrm>
            <a:custGeom>
              <a:avLst/>
              <a:gdLst>
                <a:gd name="T0" fmla="*/ 365 w 729"/>
                <a:gd name="T1" fmla="*/ 35 h 777"/>
                <a:gd name="T2" fmla="*/ 350 w 729"/>
                <a:gd name="T3" fmla="*/ 129 h 777"/>
                <a:gd name="T4" fmla="*/ 311 w 729"/>
                <a:gd name="T5" fmla="*/ 234 h 777"/>
                <a:gd name="T6" fmla="*/ 276 w 729"/>
                <a:gd name="T7" fmla="*/ 322 h 777"/>
                <a:gd name="T8" fmla="*/ 257 w 729"/>
                <a:gd name="T9" fmla="*/ 338 h 777"/>
                <a:gd name="T10" fmla="*/ 213 w 729"/>
                <a:gd name="T11" fmla="*/ 346 h 777"/>
                <a:gd name="T12" fmla="*/ 220 w 729"/>
                <a:gd name="T13" fmla="*/ 370 h 777"/>
                <a:gd name="T14" fmla="*/ 213 w 729"/>
                <a:gd name="T15" fmla="*/ 375 h 777"/>
                <a:gd name="T16" fmla="*/ 133 w 729"/>
                <a:gd name="T17" fmla="*/ 371 h 777"/>
                <a:gd name="T18" fmla="*/ 186 w 729"/>
                <a:gd name="T19" fmla="*/ 356 h 777"/>
                <a:gd name="T20" fmla="*/ 150 w 729"/>
                <a:gd name="T21" fmla="*/ 333 h 777"/>
                <a:gd name="T22" fmla="*/ 73 w 729"/>
                <a:gd name="T23" fmla="*/ 301 h 777"/>
                <a:gd name="T24" fmla="*/ 134 w 729"/>
                <a:gd name="T25" fmla="*/ 321 h 777"/>
                <a:gd name="T26" fmla="*/ 76 w 729"/>
                <a:gd name="T27" fmla="*/ 268 h 777"/>
                <a:gd name="T28" fmla="*/ 6 w 729"/>
                <a:gd name="T29" fmla="*/ 239 h 777"/>
                <a:gd name="T30" fmla="*/ 35 w 729"/>
                <a:gd name="T31" fmla="*/ 244 h 777"/>
                <a:gd name="T32" fmla="*/ 125 w 729"/>
                <a:gd name="T33" fmla="*/ 290 h 777"/>
                <a:gd name="T34" fmla="*/ 100 w 729"/>
                <a:gd name="T35" fmla="*/ 254 h 777"/>
                <a:gd name="T36" fmla="*/ 116 w 729"/>
                <a:gd name="T37" fmla="*/ 202 h 777"/>
                <a:gd name="T38" fmla="*/ 122 w 729"/>
                <a:gd name="T39" fmla="*/ 216 h 777"/>
                <a:gd name="T40" fmla="*/ 170 w 729"/>
                <a:gd name="T41" fmla="*/ 315 h 777"/>
                <a:gd name="T42" fmla="*/ 210 w 729"/>
                <a:gd name="T43" fmla="*/ 325 h 777"/>
                <a:gd name="T44" fmla="*/ 144 w 729"/>
                <a:gd name="T45" fmla="*/ 236 h 777"/>
                <a:gd name="T46" fmla="*/ 193 w 729"/>
                <a:gd name="T47" fmla="*/ 23 h 777"/>
                <a:gd name="T48" fmla="*/ 164 w 729"/>
                <a:gd name="T49" fmla="*/ 192 h 777"/>
                <a:gd name="T50" fmla="*/ 182 w 729"/>
                <a:gd name="T51" fmla="*/ 213 h 777"/>
                <a:gd name="T52" fmla="*/ 240 w 729"/>
                <a:gd name="T53" fmla="*/ 80 h 777"/>
                <a:gd name="T54" fmla="*/ 275 w 729"/>
                <a:gd name="T55" fmla="*/ 48 h 777"/>
                <a:gd name="T56" fmla="*/ 285 w 729"/>
                <a:gd name="T57" fmla="*/ 253 h 777"/>
                <a:gd name="T58" fmla="*/ 311 w 729"/>
                <a:gd name="T59" fmla="*/ 104 h 777"/>
                <a:gd name="T60" fmla="*/ 336 w 729"/>
                <a:gd name="T61" fmla="*/ 31 h 777"/>
                <a:gd name="T62" fmla="*/ 361 w 729"/>
                <a:gd name="T63" fmla="*/ 0 h 777"/>
                <a:gd name="T64" fmla="*/ 361 w 729"/>
                <a:gd name="T65" fmla="*/ 0 h 7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9"/>
                <a:gd name="T100" fmla="*/ 0 h 777"/>
                <a:gd name="T101" fmla="*/ 729 w 729"/>
                <a:gd name="T102" fmla="*/ 777 h 7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9" h="777">
                  <a:moveTo>
                    <a:pt x="721" y="0"/>
                  </a:moveTo>
                  <a:lnTo>
                    <a:pt x="729" y="70"/>
                  </a:lnTo>
                  <a:lnTo>
                    <a:pt x="714" y="195"/>
                  </a:lnTo>
                  <a:lnTo>
                    <a:pt x="700" y="259"/>
                  </a:lnTo>
                  <a:lnTo>
                    <a:pt x="658" y="309"/>
                  </a:lnTo>
                  <a:lnTo>
                    <a:pt x="622" y="469"/>
                  </a:lnTo>
                  <a:lnTo>
                    <a:pt x="567" y="547"/>
                  </a:lnTo>
                  <a:lnTo>
                    <a:pt x="552" y="645"/>
                  </a:lnTo>
                  <a:lnTo>
                    <a:pt x="573" y="665"/>
                  </a:lnTo>
                  <a:lnTo>
                    <a:pt x="513" y="677"/>
                  </a:lnTo>
                  <a:lnTo>
                    <a:pt x="478" y="697"/>
                  </a:lnTo>
                  <a:lnTo>
                    <a:pt x="425" y="692"/>
                  </a:lnTo>
                  <a:lnTo>
                    <a:pt x="416" y="731"/>
                  </a:lnTo>
                  <a:lnTo>
                    <a:pt x="439" y="740"/>
                  </a:lnTo>
                  <a:lnTo>
                    <a:pt x="433" y="777"/>
                  </a:lnTo>
                  <a:lnTo>
                    <a:pt x="425" y="751"/>
                  </a:lnTo>
                  <a:lnTo>
                    <a:pt x="364" y="763"/>
                  </a:lnTo>
                  <a:lnTo>
                    <a:pt x="265" y="742"/>
                  </a:lnTo>
                  <a:lnTo>
                    <a:pt x="380" y="736"/>
                  </a:lnTo>
                  <a:lnTo>
                    <a:pt x="371" y="713"/>
                  </a:lnTo>
                  <a:lnTo>
                    <a:pt x="371" y="683"/>
                  </a:lnTo>
                  <a:lnTo>
                    <a:pt x="300" y="666"/>
                  </a:lnTo>
                  <a:lnTo>
                    <a:pt x="213" y="636"/>
                  </a:lnTo>
                  <a:lnTo>
                    <a:pt x="146" y="603"/>
                  </a:lnTo>
                  <a:lnTo>
                    <a:pt x="226" y="631"/>
                  </a:lnTo>
                  <a:lnTo>
                    <a:pt x="267" y="642"/>
                  </a:lnTo>
                  <a:lnTo>
                    <a:pt x="217" y="612"/>
                  </a:lnTo>
                  <a:lnTo>
                    <a:pt x="152" y="536"/>
                  </a:lnTo>
                  <a:lnTo>
                    <a:pt x="89" y="501"/>
                  </a:lnTo>
                  <a:lnTo>
                    <a:pt x="12" y="479"/>
                  </a:lnTo>
                  <a:lnTo>
                    <a:pt x="0" y="450"/>
                  </a:lnTo>
                  <a:lnTo>
                    <a:pt x="69" y="489"/>
                  </a:lnTo>
                  <a:lnTo>
                    <a:pt x="170" y="532"/>
                  </a:lnTo>
                  <a:lnTo>
                    <a:pt x="250" y="581"/>
                  </a:lnTo>
                  <a:lnTo>
                    <a:pt x="238" y="548"/>
                  </a:lnTo>
                  <a:lnTo>
                    <a:pt x="200" y="509"/>
                  </a:lnTo>
                  <a:lnTo>
                    <a:pt x="240" y="513"/>
                  </a:lnTo>
                  <a:lnTo>
                    <a:pt x="232" y="404"/>
                  </a:lnTo>
                  <a:lnTo>
                    <a:pt x="244" y="320"/>
                  </a:lnTo>
                  <a:lnTo>
                    <a:pt x="244" y="432"/>
                  </a:lnTo>
                  <a:lnTo>
                    <a:pt x="279" y="565"/>
                  </a:lnTo>
                  <a:lnTo>
                    <a:pt x="339" y="630"/>
                  </a:lnTo>
                  <a:lnTo>
                    <a:pt x="407" y="659"/>
                  </a:lnTo>
                  <a:lnTo>
                    <a:pt x="419" y="650"/>
                  </a:lnTo>
                  <a:lnTo>
                    <a:pt x="345" y="601"/>
                  </a:lnTo>
                  <a:lnTo>
                    <a:pt x="287" y="472"/>
                  </a:lnTo>
                  <a:lnTo>
                    <a:pt x="279" y="273"/>
                  </a:lnTo>
                  <a:lnTo>
                    <a:pt x="386" y="46"/>
                  </a:lnTo>
                  <a:lnTo>
                    <a:pt x="419" y="27"/>
                  </a:lnTo>
                  <a:lnTo>
                    <a:pt x="327" y="385"/>
                  </a:lnTo>
                  <a:lnTo>
                    <a:pt x="358" y="527"/>
                  </a:lnTo>
                  <a:lnTo>
                    <a:pt x="364" y="426"/>
                  </a:lnTo>
                  <a:lnTo>
                    <a:pt x="416" y="188"/>
                  </a:lnTo>
                  <a:lnTo>
                    <a:pt x="480" y="161"/>
                  </a:lnTo>
                  <a:lnTo>
                    <a:pt x="527" y="224"/>
                  </a:lnTo>
                  <a:lnTo>
                    <a:pt x="549" y="97"/>
                  </a:lnTo>
                  <a:lnTo>
                    <a:pt x="552" y="560"/>
                  </a:lnTo>
                  <a:lnTo>
                    <a:pt x="569" y="507"/>
                  </a:lnTo>
                  <a:lnTo>
                    <a:pt x="593" y="274"/>
                  </a:lnTo>
                  <a:lnTo>
                    <a:pt x="622" y="209"/>
                  </a:lnTo>
                  <a:lnTo>
                    <a:pt x="635" y="215"/>
                  </a:lnTo>
                  <a:lnTo>
                    <a:pt x="672" y="62"/>
                  </a:lnTo>
                  <a:lnTo>
                    <a:pt x="705" y="6"/>
                  </a:lnTo>
                  <a:lnTo>
                    <a:pt x="7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1" name="Freeform 142"/>
            <p:cNvSpPr>
              <a:spLocks/>
            </p:cNvSpPr>
            <p:nvPr/>
          </p:nvSpPr>
          <p:spPr bwMode="auto">
            <a:xfrm>
              <a:off x="747" y="1975"/>
              <a:ext cx="478" cy="700"/>
            </a:xfrm>
            <a:custGeom>
              <a:avLst/>
              <a:gdLst>
                <a:gd name="T0" fmla="*/ 402 w 956"/>
                <a:gd name="T1" fmla="*/ 21 h 1398"/>
                <a:gd name="T2" fmla="*/ 309 w 956"/>
                <a:gd name="T3" fmla="*/ 70 h 1398"/>
                <a:gd name="T4" fmla="*/ 274 w 956"/>
                <a:gd name="T5" fmla="*/ 110 h 1398"/>
                <a:gd name="T6" fmla="*/ 233 w 956"/>
                <a:gd name="T7" fmla="*/ 142 h 1398"/>
                <a:gd name="T8" fmla="*/ 175 w 956"/>
                <a:gd name="T9" fmla="*/ 214 h 1398"/>
                <a:gd name="T10" fmla="*/ 101 w 956"/>
                <a:gd name="T11" fmla="*/ 321 h 1398"/>
                <a:gd name="T12" fmla="*/ 61 w 956"/>
                <a:gd name="T13" fmla="*/ 378 h 1398"/>
                <a:gd name="T14" fmla="*/ 18 w 956"/>
                <a:gd name="T15" fmla="*/ 447 h 1398"/>
                <a:gd name="T16" fmla="*/ 12 w 956"/>
                <a:gd name="T17" fmla="*/ 521 h 1398"/>
                <a:gd name="T18" fmla="*/ 24 w 956"/>
                <a:gd name="T19" fmla="*/ 571 h 1398"/>
                <a:gd name="T20" fmla="*/ 89 w 956"/>
                <a:gd name="T21" fmla="*/ 666 h 1398"/>
                <a:gd name="T22" fmla="*/ 224 w 956"/>
                <a:gd name="T23" fmla="*/ 700 h 1398"/>
                <a:gd name="T24" fmla="*/ 298 w 956"/>
                <a:gd name="T25" fmla="*/ 688 h 1398"/>
                <a:gd name="T26" fmla="*/ 274 w 956"/>
                <a:gd name="T27" fmla="*/ 628 h 1398"/>
                <a:gd name="T28" fmla="*/ 271 w 956"/>
                <a:gd name="T29" fmla="*/ 625 h 1398"/>
                <a:gd name="T30" fmla="*/ 287 w 956"/>
                <a:gd name="T31" fmla="*/ 667 h 1398"/>
                <a:gd name="T32" fmla="*/ 237 w 956"/>
                <a:gd name="T33" fmla="*/ 688 h 1398"/>
                <a:gd name="T34" fmla="*/ 146 w 956"/>
                <a:gd name="T35" fmla="*/ 670 h 1398"/>
                <a:gd name="T36" fmla="*/ 129 w 956"/>
                <a:gd name="T37" fmla="*/ 648 h 1398"/>
                <a:gd name="T38" fmla="*/ 189 w 956"/>
                <a:gd name="T39" fmla="*/ 660 h 1398"/>
                <a:gd name="T40" fmla="*/ 169 w 956"/>
                <a:gd name="T41" fmla="*/ 648 h 1398"/>
                <a:gd name="T42" fmla="*/ 129 w 956"/>
                <a:gd name="T43" fmla="*/ 628 h 1398"/>
                <a:gd name="T44" fmla="*/ 197 w 956"/>
                <a:gd name="T45" fmla="*/ 604 h 1398"/>
                <a:gd name="T46" fmla="*/ 146 w 956"/>
                <a:gd name="T47" fmla="*/ 599 h 1398"/>
                <a:gd name="T48" fmla="*/ 98 w 956"/>
                <a:gd name="T49" fmla="*/ 592 h 1398"/>
                <a:gd name="T50" fmla="*/ 65 w 956"/>
                <a:gd name="T51" fmla="*/ 624 h 1398"/>
                <a:gd name="T52" fmla="*/ 36 w 956"/>
                <a:gd name="T53" fmla="*/ 581 h 1398"/>
                <a:gd name="T54" fmla="*/ 53 w 956"/>
                <a:gd name="T55" fmla="*/ 564 h 1398"/>
                <a:gd name="T56" fmla="*/ 80 w 956"/>
                <a:gd name="T57" fmla="*/ 554 h 1398"/>
                <a:gd name="T58" fmla="*/ 59 w 956"/>
                <a:gd name="T59" fmla="*/ 530 h 1398"/>
                <a:gd name="T60" fmla="*/ 30 w 956"/>
                <a:gd name="T61" fmla="*/ 449 h 1398"/>
                <a:gd name="T62" fmla="*/ 68 w 956"/>
                <a:gd name="T63" fmla="*/ 378 h 1398"/>
                <a:gd name="T64" fmla="*/ 105 w 956"/>
                <a:gd name="T65" fmla="*/ 326 h 1398"/>
                <a:gd name="T66" fmla="*/ 192 w 956"/>
                <a:gd name="T67" fmla="*/ 206 h 1398"/>
                <a:gd name="T68" fmla="*/ 268 w 956"/>
                <a:gd name="T69" fmla="*/ 139 h 1398"/>
                <a:gd name="T70" fmla="*/ 306 w 956"/>
                <a:gd name="T71" fmla="*/ 99 h 1398"/>
                <a:gd name="T72" fmla="*/ 351 w 956"/>
                <a:gd name="T73" fmla="*/ 82 h 1398"/>
                <a:gd name="T74" fmla="*/ 353 w 956"/>
                <a:gd name="T75" fmla="*/ 73 h 1398"/>
                <a:gd name="T76" fmla="*/ 406 w 956"/>
                <a:gd name="T77" fmla="*/ 26 h 1398"/>
                <a:gd name="T78" fmla="*/ 460 w 956"/>
                <a:gd name="T79" fmla="*/ 2 h 1398"/>
                <a:gd name="T80" fmla="*/ 460 w 956"/>
                <a:gd name="T81" fmla="*/ 2 h 13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56"/>
                <a:gd name="T124" fmla="*/ 0 h 1398"/>
                <a:gd name="T125" fmla="*/ 956 w 956"/>
                <a:gd name="T126" fmla="*/ 1398 h 13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56" h="1398">
                  <a:moveTo>
                    <a:pt x="920" y="3"/>
                  </a:moveTo>
                  <a:lnTo>
                    <a:pt x="803" y="42"/>
                  </a:lnTo>
                  <a:lnTo>
                    <a:pt x="661" y="122"/>
                  </a:lnTo>
                  <a:lnTo>
                    <a:pt x="618" y="139"/>
                  </a:lnTo>
                  <a:lnTo>
                    <a:pt x="598" y="186"/>
                  </a:lnTo>
                  <a:lnTo>
                    <a:pt x="548" y="219"/>
                  </a:lnTo>
                  <a:lnTo>
                    <a:pt x="507" y="274"/>
                  </a:lnTo>
                  <a:lnTo>
                    <a:pt x="465" y="283"/>
                  </a:lnTo>
                  <a:lnTo>
                    <a:pt x="411" y="354"/>
                  </a:lnTo>
                  <a:lnTo>
                    <a:pt x="350" y="427"/>
                  </a:lnTo>
                  <a:lnTo>
                    <a:pt x="267" y="542"/>
                  </a:lnTo>
                  <a:lnTo>
                    <a:pt x="202" y="642"/>
                  </a:lnTo>
                  <a:lnTo>
                    <a:pt x="136" y="695"/>
                  </a:lnTo>
                  <a:lnTo>
                    <a:pt x="121" y="755"/>
                  </a:lnTo>
                  <a:lnTo>
                    <a:pt x="41" y="860"/>
                  </a:lnTo>
                  <a:lnTo>
                    <a:pt x="36" y="893"/>
                  </a:lnTo>
                  <a:lnTo>
                    <a:pt x="8" y="944"/>
                  </a:lnTo>
                  <a:lnTo>
                    <a:pt x="23" y="1041"/>
                  </a:lnTo>
                  <a:lnTo>
                    <a:pt x="0" y="1087"/>
                  </a:lnTo>
                  <a:lnTo>
                    <a:pt x="47" y="1141"/>
                  </a:lnTo>
                  <a:lnTo>
                    <a:pt x="103" y="1264"/>
                  </a:lnTo>
                  <a:lnTo>
                    <a:pt x="178" y="1330"/>
                  </a:lnTo>
                  <a:lnTo>
                    <a:pt x="304" y="1388"/>
                  </a:lnTo>
                  <a:lnTo>
                    <a:pt x="447" y="1398"/>
                  </a:lnTo>
                  <a:lnTo>
                    <a:pt x="574" y="1385"/>
                  </a:lnTo>
                  <a:lnTo>
                    <a:pt x="595" y="1374"/>
                  </a:lnTo>
                  <a:lnTo>
                    <a:pt x="606" y="1324"/>
                  </a:lnTo>
                  <a:lnTo>
                    <a:pt x="548" y="1255"/>
                  </a:lnTo>
                  <a:lnTo>
                    <a:pt x="529" y="1183"/>
                  </a:lnTo>
                  <a:lnTo>
                    <a:pt x="542" y="1249"/>
                  </a:lnTo>
                  <a:lnTo>
                    <a:pt x="510" y="1221"/>
                  </a:lnTo>
                  <a:lnTo>
                    <a:pt x="574" y="1333"/>
                  </a:lnTo>
                  <a:lnTo>
                    <a:pt x="568" y="1368"/>
                  </a:lnTo>
                  <a:lnTo>
                    <a:pt x="474" y="1374"/>
                  </a:lnTo>
                  <a:lnTo>
                    <a:pt x="370" y="1368"/>
                  </a:lnTo>
                  <a:lnTo>
                    <a:pt x="291" y="1338"/>
                  </a:lnTo>
                  <a:lnTo>
                    <a:pt x="251" y="1315"/>
                  </a:lnTo>
                  <a:lnTo>
                    <a:pt x="257" y="1294"/>
                  </a:lnTo>
                  <a:lnTo>
                    <a:pt x="313" y="1294"/>
                  </a:lnTo>
                  <a:lnTo>
                    <a:pt x="378" y="1318"/>
                  </a:lnTo>
                  <a:lnTo>
                    <a:pt x="397" y="1303"/>
                  </a:lnTo>
                  <a:lnTo>
                    <a:pt x="337" y="1294"/>
                  </a:lnTo>
                  <a:lnTo>
                    <a:pt x="264" y="1271"/>
                  </a:lnTo>
                  <a:lnTo>
                    <a:pt x="257" y="1255"/>
                  </a:lnTo>
                  <a:lnTo>
                    <a:pt x="304" y="1224"/>
                  </a:lnTo>
                  <a:lnTo>
                    <a:pt x="394" y="1206"/>
                  </a:lnTo>
                  <a:lnTo>
                    <a:pt x="367" y="1200"/>
                  </a:lnTo>
                  <a:lnTo>
                    <a:pt x="291" y="1197"/>
                  </a:lnTo>
                  <a:lnTo>
                    <a:pt x="237" y="1206"/>
                  </a:lnTo>
                  <a:lnTo>
                    <a:pt x="196" y="1183"/>
                  </a:lnTo>
                  <a:lnTo>
                    <a:pt x="160" y="1233"/>
                  </a:lnTo>
                  <a:lnTo>
                    <a:pt x="130" y="1246"/>
                  </a:lnTo>
                  <a:lnTo>
                    <a:pt x="100" y="1218"/>
                  </a:lnTo>
                  <a:lnTo>
                    <a:pt x="72" y="1161"/>
                  </a:lnTo>
                  <a:lnTo>
                    <a:pt x="33" y="1099"/>
                  </a:lnTo>
                  <a:lnTo>
                    <a:pt x="106" y="1126"/>
                  </a:lnTo>
                  <a:lnTo>
                    <a:pt x="234" y="1141"/>
                  </a:lnTo>
                  <a:lnTo>
                    <a:pt x="160" y="1106"/>
                  </a:lnTo>
                  <a:lnTo>
                    <a:pt x="217" y="1114"/>
                  </a:lnTo>
                  <a:lnTo>
                    <a:pt x="118" y="1059"/>
                  </a:lnTo>
                  <a:lnTo>
                    <a:pt x="33" y="944"/>
                  </a:lnTo>
                  <a:lnTo>
                    <a:pt x="59" y="896"/>
                  </a:lnTo>
                  <a:lnTo>
                    <a:pt x="63" y="849"/>
                  </a:lnTo>
                  <a:lnTo>
                    <a:pt x="136" y="755"/>
                  </a:lnTo>
                  <a:lnTo>
                    <a:pt x="151" y="708"/>
                  </a:lnTo>
                  <a:lnTo>
                    <a:pt x="210" y="651"/>
                  </a:lnTo>
                  <a:lnTo>
                    <a:pt x="291" y="527"/>
                  </a:lnTo>
                  <a:lnTo>
                    <a:pt x="384" y="411"/>
                  </a:lnTo>
                  <a:lnTo>
                    <a:pt x="474" y="313"/>
                  </a:lnTo>
                  <a:lnTo>
                    <a:pt x="535" y="277"/>
                  </a:lnTo>
                  <a:lnTo>
                    <a:pt x="568" y="222"/>
                  </a:lnTo>
                  <a:lnTo>
                    <a:pt x="612" y="197"/>
                  </a:lnTo>
                  <a:lnTo>
                    <a:pt x="636" y="157"/>
                  </a:lnTo>
                  <a:lnTo>
                    <a:pt x="702" y="163"/>
                  </a:lnTo>
                  <a:lnTo>
                    <a:pt x="743" y="180"/>
                  </a:lnTo>
                  <a:lnTo>
                    <a:pt x="705" y="145"/>
                  </a:lnTo>
                  <a:lnTo>
                    <a:pt x="678" y="127"/>
                  </a:lnTo>
                  <a:lnTo>
                    <a:pt x="812" y="51"/>
                  </a:lnTo>
                  <a:lnTo>
                    <a:pt x="956" y="0"/>
                  </a:lnTo>
                  <a:lnTo>
                    <a:pt x="92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2" name="Freeform 143"/>
            <p:cNvSpPr>
              <a:spLocks/>
            </p:cNvSpPr>
            <p:nvPr/>
          </p:nvSpPr>
          <p:spPr bwMode="auto">
            <a:xfrm>
              <a:off x="806" y="2444"/>
              <a:ext cx="115" cy="58"/>
            </a:xfrm>
            <a:custGeom>
              <a:avLst/>
              <a:gdLst>
                <a:gd name="T0" fmla="*/ 9 w 229"/>
                <a:gd name="T1" fmla="*/ 0 h 116"/>
                <a:gd name="T2" fmla="*/ 0 w 229"/>
                <a:gd name="T3" fmla="*/ 8 h 116"/>
                <a:gd name="T4" fmla="*/ 8 w 229"/>
                <a:gd name="T5" fmla="*/ 24 h 116"/>
                <a:gd name="T6" fmla="*/ 60 w 229"/>
                <a:gd name="T7" fmla="*/ 45 h 116"/>
                <a:gd name="T8" fmla="*/ 115 w 229"/>
                <a:gd name="T9" fmla="*/ 58 h 116"/>
                <a:gd name="T10" fmla="*/ 61 w 229"/>
                <a:gd name="T11" fmla="*/ 42 h 116"/>
                <a:gd name="T12" fmla="*/ 18 w 229"/>
                <a:gd name="T13" fmla="*/ 18 h 116"/>
                <a:gd name="T14" fmla="*/ 12 w 229"/>
                <a:gd name="T15" fmla="*/ 7 h 116"/>
                <a:gd name="T16" fmla="*/ 9 w 229"/>
                <a:gd name="T17" fmla="*/ 0 h 116"/>
                <a:gd name="T18" fmla="*/ 9 w 229"/>
                <a:gd name="T19" fmla="*/ 0 h 116"/>
                <a:gd name="T20" fmla="*/ 9 w 229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9"/>
                <a:gd name="T34" fmla="*/ 0 h 116"/>
                <a:gd name="T35" fmla="*/ 229 w 229"/>
                <a:gd name="T36" fmla="*/ 116 h 1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9" h="116">
                  <a:moveTo>
                    <a:pt x="18" y="0"/>
                  </a:moveTo>
                  <a:lnTo>
                    <a:pt x="0" y="16"/>
                  </a:lnTo>
                  <a:lnTo>
                    <a:pt x="15" y="47"/>
                  </a:lnTo>
                  <a:lnTo>
                    <a:pt x="119" y="89"/>
                  </a:lnTo>
                  <a:lnTo>
                    <a:pt x="229" y="116"/>
                  </a:lnTo>
                  <a:lnTo>
                    <a:pt x="122" y="83"/>
                  </a:lnTo>
                  <a:lnTo>
                    <a:pt x="36" y="36"/>
                  </a:lnTo>
                  <a:lnTo>
                    <a:pt x="24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3" name="Freeform 144"/>
            <p:cNvSpPr>
              <a:spLocks/>
            </p:cNvSpPr>
            <p:nvPr/>
          </p:nvSpPr>
          <p:spPr bwMode="auto">
            <a:xfrm>
              <a:off x="841" y="2637"/>
              <a:ext cx="539" cy="470"/>
            </a:xfrm>
            <a:custGeom>
              <a:avLst/>
              <a:gdLst>
                <a:gd name="T0" fmla="*/ 0 w 1079"/>
                <a:gd name="T1" fmla="*/ 0 h 940"/>
                <a:gd name="T2" fmla="*/ 44 w 1079"/>
                <a:gd name="T3" fmla="*/ 65 h 940"/>
                <a:gd name="T4" fmla="*/ 139 w 1079"/>
                <a:gd name="T5" fmla="*/ 167 h 940"/>
                <a:gd name="T6" fmla="*/ 164 w 1079"/>
                <a:gd name="T7" fmla="*/ 196 h 940"/>
                <a:gd name="T8" fmla="*/ 180 w 1079"/>
                <a:gd name="T9" fmla="*/ 223 h 940"/>
                <a:gd name="T10" fmla="*/ 206 w 1079"/>
                <a:gd name="T11" fmla="*/ 243 h 940"/>
                <a:gd name="T12" fmla="*/ 222 w 1079"/>
                <a:gd name="T13" fmla="*/ 276 h 940"/>
                <a:gd name="T14" fmla="*/ 257 w 1079"/>
                <a:gd name="T15" fmla="*/ 308 h 940"/>
                <a:gd name="T16" fmla="*/ 312 w 1079"/>
                <a:gd name="T17" fmla="*/ 341 h 940"/>
                <a:gd name="T18" fmla="*/ 331 w 1079"/>
                <a:gd name="T19" fmla="*/ 366 h 940"/>
                <a:gd name="T20" fmla="*/ 358 w 1079"/>
                <a:gd name="T21" fmla="*/ 387 h 940"/>
                <a:gd name="T22" fmla="*/ 376 w 1079"/>
                <a:gd name="T23" fmla="*/ 405 h 940"/>
                <a:gd name="T24" fmla="*/ 388 w 1079"/>
                <a:gd name="T25" fmla="*/ 405 h 940"/>
                <a:gd name="T26" fmla="*/ 388 w 1079"/>
                <a:gd name="T27" fmla="*/ 442 h 940"/>
                <a:gd name="T28" fmla="*/ 393 w 1079"/>
                <a:gd name="T29" fmla="*/ 470 h 940"/>
                <a:gd name="T30" fmla="*/ 427 w 1079"/>
                <a:gd name="T31" fmla="*/ 470 h 940"/>
                <a:gd name="T32" fmla="*/ 411 w 1079"/>
                <a:gd name="T33" fmla="*/ 449 h 940"/>
                <a:gd name="T34" fmla="*/ 457 w 1079"/>
                <a:gd name="T35" fmla="*/ 461 h 940"/>
                <a:gd name="T36" fmla="*/ 423 w 1079"/>
                <a:gd name="T37" fmla="*/ 432 h 940"/>
                <a:gd name="T38" fmla="*/ 417 w 1079"/>
                <a:gd name="T39" fmla="*/ 416 h 940"/>
                <a:gd name="T40" fmla="*/ 462 w 1079"/>
                <a:gd name="T41" fmla="*/ 438 h 940"/>
                <a:gd name="T42" fmla="*/ 539 w 1079"/>
                <a:gd name="T43" fmla="*/ 444 h 940"/>
                <a:gd name="T44" fmla="*/ 443 w 1079"/>
                <a:gd name="T45" fmla="*/ 422 h 940"/>
                <a:gd name="T46" fmla="*/ 445 w 1079"/>
                <a:gd name="T47" fmla="*/ 394 h 940"/>
                <a:gd name="T48" fmla="*/ 504 w 1079"/>
                <a:gd name="T49" fmla="*/ 371 h 940"/>
                <a:gd name="T50" fmla="*/ 490 w 1079"/>
                <a:gd name="T51" fmla="*/ 359 h 940"/>
                <a:gd name="T52" fmla="*/ 490 w 1079"/>
                <a:gd name="T53" fmla="*/ 344 h 940"/>
                <a:gd name="T54" fmla="*/ 485 w 1079"/>
                <a:gd name="T55" fmla="*/ 341 h 940"/>
                <a:gd name="T56" fmla="*/ 474 w 1079"/>
                <a:gd name="T57" fmla="*/ 344 h 940"/>
                <a:gd name="T58" fmla="*/ 453 w 1079"/>
                <a:gd name="T59" fmla="*/ 336 h 940"/>
                <a:gd name="T60" fmla="*/ 433 w 1079"/>
                <a:gd name="T61" fmla="*/ 320 h 940"/>
                <a:gd name="T62" fmla="*/ 398 w 1079"/>
                <a:gd name="T63" fmla="*/ 299 h 940"/>
                <a:gd name="T64" fmla="*/ 418 w 1079"/>
                <a:gd name="T65" fmla="*/ 331 h 940"/>
                <a:gd name="T66" fmla="*/ 439 w 1079"/>
                <a:gd name="T67" fmla="*/ 361 h 940"/>
                <a:gd name="T68" fmla="*/ 437 w 1079"/>
                <a:gd name="T69" fmla="*/ 371 h 940"/>
                <a:gd name="T70" fmla="*/ 430 w 1079"/>
                <a:gd name="T71" fmla="*/ 375 h 940"/>
                <a:gd name="T72" fmla="*/ 417 w 1079"/>
                <a:gd name="T73" fmla="*/ 373 h 940"/>
                <a:gd name="T74" fmla="*/ 390 w 1079"/>
                <a:gd name="T75" fmla="*/ 352 h 940"/>
                <a:gd name="T76" fmla="*/ 363 w 1079"/>
                <a:gd name="T77" fmla="*/ 324 h 940"/>
                <a:gd name="T78" fmla="*/ 368 w 1079"/>
                <a:gd name="T79" fmla="*/ 347 h 940"/>
                <a:gd name="T80" fmla="*/ 386 w 1079"/>
                <a:gd name="T81" fmla="*/ 373 h 940"/>
                <a:gd name="T82" fmla="*/ 393 w 1079"/>
                <a:gd name="T83" fmla="*/ 387 h 940"/>
                <a:gd name="T84" fmla="*/ 388 w 1079"/>
                <a:gd name="T85" fmla="*/ 396 h 940"/>
                <a:gd name="T86" fmla="*/ 379 w 1079"/>
                <a:gd name="T87" fmla="*/ 398 h 940"/>
                <a:gd name="T88" fmla="*/ 356 w 1079"/>
                <a:gd name="T89" fmla="*/ 379 h 940"/>
                <a:gd name="T90" fmla="*/ 331 w 1079"/>
                <a:gd name="T91" fmla="*/ 354 h 940"/>
                <a:gd name="T92" fmla="*/ 316 w 1079"/>
                <a:gd name="T93" fmla="*/ 334 h 940"/>
                <a:gd name="T94" fmla="*/ 259 w 1079"/>
                <a:gd name="T95" fmla="*/ 301 h 940"/>
                <a:gd name="T96" fmla="*/ 222 w 1079"/>
                <a:gd name="T97" fmla="*/ 264 h 940"/>
                <a:gd name="T98" fmla="*/ 204 w 1079"/>
                <a:gd name="T99" fmla="*/ 232 h 940"/>
                <a:gd name="T100" fmla="*/ 180 w 1079"/>
                <a:gd name="T101" fmla="*/ 208 h 940"/>
                <a:gd name="T102" fmla="*/ 159 w 1079"/>
                <a:gd name="T103" fmla="*/ 173 h 940"/>
                <a:gd name="T104" fmla="*/ 111 w 1079"/>
                <a:gd name="T105" fmla="*/ 118 h 940"/>
                <a:gd name="T106" fmla="*/ 65 w 1079"/>
                <a:gd name="T107" fmla="*/ 53 h 940"/>
                <a:gd name="T108" fmla="*/ 49 w 1079"/>
                <a:gd name="T109" fmla="*/ 25 h 940"/>
                <a:gd name="T110" fmla="*/ 0 w 1079"/>
                <a:gd name="T111" fmla="*/ 0 h 940"/>
                <a:gd name="T112" fmla="*/ 0 w 1079"/>
                <a:gd name="T113" fmla="*/ 0 h 940"/>
                <a:gd name="T114" fmla="*/ 0 w 1079"/>
                <a:gd name="T115" fmla="*/ 0 h 9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79"/>
                <a:gd name="T175" fmla="*/ 0 h 940"/>
                <a:gd name="T176" fmla="*/ 1079 w 1079"/>
                <a:gd name="T177" fmla="*/ 940 h 9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79" h="940">
                  <a:moveTo>
                    <a:pt x="0" y="0"/>
                  </a:moveTo>
                  <a:lnTo>
                    <a:pt x="88" y="130"/>
                  </a:lnTo>
                  <a:lnTo>
                    <a:pt x="278" y="333"/>
                  </a:lnTo>
                  <a:lnTo>
                    <a:pt x="328" y="392"/>
                  </a:lnTo>
                  <a:lnTo>
                    <a:pt x="361" y="445"/>
                  </a:lnTo>
                  <a:lnTo>
                    <a:pt x="413" y="486"/>
                  </a:lnTo>
                  <a:lnTo>
                    <a:pt x="444" y="551"/>
                  </a:lnTo>
                  <a:lnTo>
                    <a:pt x="514" y="616"/>
                  </a:lnTo>
                  <a:lnTo>
                    <a:pt x="624" y="681"/>
                  </a:lnTo>
                  <a:lnTo>
                    <a:pt x="662" y="731"/>
                  </a:lnTo>
                  <a:lnTo>
                    <a:pt x="716" y="773"/>
                  </a:lnTo>
                  <a:lnTo>
                    <a:pt x="752" y="810"/>
                  </a:lnTo>
                  <a:lnTo>
                    <a:pt x="777" y="810"/>
                  </a:lnTo>
                  <a:lnTo>
                    <a:pt x="777" y="884"/>
                  </a:lnTo>
                  <a:lnTo>
                    <a:pt x="786" y="940"/>
                  </a:lnTo>
                  <a:lnTo>
                    <a:pt x="855" y="940"/>
                  </a:lnTo>
                  <a:lnTo>
                    <a:pt x="823" y="897"/>
                  </a:lnTo>
                  <a:lnTo>
                    <a:pt x="915" y="922"/>
                  </a:lnTo>
                  <a:lnTo>
                    <a:pt x="846" y="864"/>
                  </a:lnTo>
                  <a:lnTo>
                    <a:pt x="834" y="832"/>
                  </a:lnTo>
                  <a:lnTo>
                    <a:pt x="925" y="875"/>
                  </a:lnTo>
                  <a:lnTo>
                    <a:pt x="1079" y="888"/>
                  </a:lnTo>
                  <a:lnTo>
                    <a:pt x="887" y="843"/>
                  </a:lnTo>
                  <a:lnTo>
                    <a:pt x="891" y="787"/>
                  </a:lnTo>
                  <a:lnTo>
                    <a:pt x="1009" y="741"/>
                  </a:lnTo>
                  <a:lnTo>
                    <a:pt x="980" y="717"/>
                  </a:lnTo>
                  <a:lnTo>
                    <a:pt x="980" y="688"/>
                  </a:lnTo>
                  <a:lnTo>
                    <a:pt x="971" y="681"/>
                  </a:lnTo>
                  <a:lnTo>
                    <a:pt x="949" y="688"/>
                  </a:lnTo>
                  <a:lnTo>
                    <a:pt x="906" y="672"/>
                  </a:lnTo>
                  <a:lnTo>
                    <a:pt x="866" y="640"/>
                  </a:lnTo>
                  <a:lnTo>
                    <a:pt x="796" y="598"/>
                  </a:lnTo>
                  <a:lnTo>
                    <a:pt x="837" y="661"/>
                  </a:lnTo>
                  <a:lnTo>
                    <a:pt x="878" y="722"/>
                  </a:lnTo>
                  <a:lnTo>
                    <a:pt x="875" y="741"/>
                  </a:lnTo>
                  <a:lnTo>
                    <a:pt x="860" y="749"/>
                  </a:lnTo>
                  <a:lnTo>
                    <a:pt x="834" y="746"/>
                  </a:lnTo>
                  <a:lnTo>
                    <a:pt x="781" y="704"/>
                  </a:lnTo>
                  <a:lnTo>
                    <a:pt x="727" y="648"/>
                  </a:lnTo>
                  <a:lnTo>
                    <a:pt x="736" y="693"/>
                  </a:lnTo>
                  <a:lnTo>
                    <a:pt x="772" y="746"/>
                  </a:lnTo>
                  <a:lnTo>
                    <a:pt x="786" y="773"/>
                  </a:lnTo>
                  <a:lnTo>
                    <a:pt x="777" y="791"/>
                  </a:lnTo>
                  <a:lnTo>
                    <a:pt x="758" y="796"/>
                  </a:lnTo>
                  <a:lnTo>
                    <a:pt x="712" y="758"/>
                  </a:lnTo>
                  <a:lnTo>
                    <a:pt x="662" y="708"/>
                  </a:lnTo>
                  <a:lnTo>
                    <a:pt x="633" y="667"/>
                  </a:lnTo>
                  <a:lnTo>
                    <a:pt x="518" y="602"/>
                  </a:lnTo>
                  <a:lnTo>
                    <a:pt x="444" y="528"/>
                  </a:lnTo>
                  <a:lnTo>
                    <a:pt x="408" y="463"/>
                  </a:lnTo>
                  <a:lnTo>
                    <a:pt x="361" y="416"/>
                  </a:lnTo>
                  <a:lnTo>
                    <a:pt x="319" y="346"/>
                  </a:lnTo>
                  <a:lnTo>
                    <a:pt x="222" y="236"/>
                  </a:lnTo>
                  <a:lnTo>
                    <a:pt x="130" y="106"/>
                  </a:lnTo>
                  <a:lnTo>
                    <a:pt x="98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4" name="Freeform 145"/>
            <p:cNvSpPr>
              <a:spLocks/>
            </p:cNvSpPr>
            <p:nvPr/>
          </p:nvSpPr>
          <p:spPr bwMode="auto">
            <a:xfrm>
              <a:off x="1023" y="2662"/>
              <a:ext cx="197" cy="130"/>
            </a:xfrm>
            <a:custGeom>
              <a:avLst/>
              <a:gdLst>
                <a:gd name="T0" fmla="*/ 14 w 392"/>
                <a:gd name="T1" fmla="*/ 0 h 260"/>
                <a:gd name="T2" fmla="*/ 65 w 392"/>
                <a:gd name="T3" fmla="*/ 86 h 260"/>
                <a:gd name="T4" fmla="*/ 102 w 392"/>
                <a:gd name="T5" fmla="*/ 126 h 260"/>
                <a:gd name="T6" fmla="*/ 146 w 392"/>
                <a:gd name="T7" fmla="*/ 123 h 260"/>
                <a:gd name="T8" fmla="*/ 192 w 392"/>
                <a:gd name="T9" fmla="*/ 114 h 260"/>
                <a:gd name="T10" fmla="*/ 197 w 392"/>
                <a:gd name="T11" fmla="*/ 116 h 260"/>
                <a:gd name="T12" fmla="*/ 164 w 392"/>
                <a:gd name="T13" fmla="*/ 126 h 260"/>
                <a:gd name="T14" fmla="*/ 104 w 392"/>
                <a:gd name="T15" fmla="*/ 130 h 260"/>
                <a:gd name="T16" fmla="*/ 95 w 392"/>
                <a:gd name="T17" fmla="*/ 128 h 260"/>
                <a:gd name="T18" fmla="*/ 58 w 392"/>
                <a:gd name="T19" fmla="*/ 86 h 260"/>
                <a:gd name="T20" fmla="*/ 0 w 392"/>
                <a:gd name="T21" fmla="*/ 5 h 260"/>
                <a:gd name="T22" fmla="*/ 14 w 392"/>
                <a:gd name="T23" fmla="*/ 0 h 260"/>
                <a:gd name="T24" fmla="*/ 14 w 392"/>
                <a:gd name="T25" fmla="*/ 0 h 260"/>
                <a:gd name="T26" fmla="*/ 14 w 392"/>
                <a:gd name="T27" fmla="*/ 0 h 2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2"/>
                <a:gd name="T43" fmla="*/ 0 h 260"/>
                <a:gd name="T44" fmla="*/ 392 w 392"/>
                <a:gd name="T45" fmla="*/ 260 h 26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2" h="260">
                  <a:moveTo>
                    <a:pt x="27" y="0"/>
                  </a:moveTo>
                  <a:lnTo>
                    <a:pt x="130" y="171"/>
                  </a:lnTo>
                  <a:lnTo>
                    <a:pt x="202" y="251"/>
                  </a:lnTo>
                  <a:lnTo>
                    <a:pt x="291" y="246"/>
                  </a:lnTo>
                  <a:lnTo>
                    <a:pt x="383" y="227"/>
                  </a:lnTo>
                  <a:lnTo>
                    <a:pt x="392" y="231"/>
                  </a:lnTo>
                  <a:lnTo>
                    <a:pt x="327" y="251"/>
                  </a:lnTo>
                  <a:lnTo>
                    <a:pt x="207" y="260"/>
                  </a:lnTo>
                  <a:lnTo>
                    <a:pt x="190" y="255"/>
                  </a:lnTo>
                  <a:lnTo>
                    <a:pt x="116" y="171"/>
                  </a:lnTo>
                  <a:lnTo>
                    <a:pt x="0" y="1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5" name="Freeform 146"/>
            <p:cNvSpPr>
              <a:spLocks/>
            </p:cNvSpPr>
            <p:nvPr/>
          </p:nvSpPr>
          <p:spPr bwMode="auto">
            <a:xfrm>
              <a:off x="1259" y="2747"/>
              <a:ext cx="624" cy="291"/>
            </a:xfrm>
            <a:custGeom>
              <a:avLst/>
              <a:gdLst>
                <a:gd name="T0" fmla="*/ 58 w 1249"/>
                <a:gd name="T1" fmla="*/ 116 h 581"/>
                <a:gd name="T2" fmla="*/ 78 w 1249"/>
                <a:gd name="T3" fmla="*/ 86 h 581"/>
                <a:gd name="T4" fmla="*/ 231 w 1249"/>
                <a:gd name="T5" fmla="*/ 116 h 581"/>
                <a:gd name="T6" fmla="*/ 148 w 1249"/>
                <a:gd name="T7" fmla="*/ 156 h 581"/>
                <a:gd name="T8" fmla="*/ 319 w 1249"/>
                <a:gd name="T9" fmla="*/ 176 h 581"/>
                <a:gd name="T10" fmla="*/ 437 w 1249"/>
                <a:gd name="T11" fmla="*/ 126 h 581"/>
                <a:gd name="T12" fmla="*/ 290 w 1249"/>
                <a:gd name="T13" fmla="*/ 154 h 581"/>
                <a:gd name="T14" fmla="*/ 305 w 1249"/>
                <a:gd name="T15" fmla="*/ 133 h 581"/>
                <a:gd name="T16" fmla="*/ 453 w 1249"/>
                <a:gd name="T17" fmla="*/ 112 h 581"/>
                <a:gd name="T18" fmla="*/ 534 w 1249"/>
                <a:gd name="T19" fmla="*/ 73 h 581"/>
                <a:gd name="T20" fmla="*/ 472 w 1249"/>
                <a:gd name="T21" fmla="*/ 83 h 581"/>
                <a:gd name="T22" fmla="*/ 365 w 1249"/>
                <a:gd name="T23" fmla="*/ 114 h 581"/>
                <a:gd name="T24" fmla="*/ 384 w 1249"/>
                <a:gd name="T25" fmla="*/ 98 h 581"/>
                <a:gd name="T26" fmla="*/ 553 w 1249"/>
                <a:gd name="T27" fmla="*/ 28 h 581"/>
                <a:gd name="T28" fmla="*/ 578 w 1249"/>
                <a:gd name="T29" fmla="*/ 28 h 581"/>
                <a:gd name="T30" fmla="*/ 624 w 1249"/>
                <a:gd name="T31" fmla="*/ 61 h 581"/>
                <a:gd name="T32" fmla="*/ 541 w 1249"/>
                <a:gd name="T33" fmla="*/ 116 h 581"/>
                <a:gd name="T34" fmla="*/ 486 w 1249"/>
                <a:gd name="T35" fmla="*/ 255 h 581"/>
                <a:gd name="T36" fmla="*/ 502 w 1249"/>
                <a:gd name="T37" fmla="*/ 142 h 581"/>
                <a:gd name="T38" fmla="*/ 444 w 1249"/>
                <a:gd name="T39" fmla="*/ 179 h 581"/>
                <a:gd name="T40" fmla="*/ 354 w 1249"/>
                <a:gd name="T41" fmla="*/ 211 h 581"/>
                <a:gd name="T42" fmla="*/ 257 w 1249"/>
                <a:gd name="T43" fmla="*/ 263 h 581"/>
                <a:gd name="T44" fmla="*/ 153 w 1249"/>
                <a:gd name="T45" fmla="*/ 267 h 581"/>
                <a:gd name="T46" fmla="*/ 76 w 1249"/>
                <a:gd name="T47" fmla="*/ 291 h 581"/>
                <a:gd name="T48" fmla="*/ 252 w 1249"/>
                <a:gd name="T49" fmla="*/ 242 h 581"/>
                <a:gd name="T50" fmla="*/ 131 w 1249"/>
                <a:gd name="T51" fmla="*/ 214 h 581"/>
                <a:gd name="T52" fmla="*/ 67 w 1249"/>
                <a:gd name="T53" fmla="*/ 230 h 581"/>
                <a:gd name="T54" fmla="*/ 47 w 1249"/>
                <a:gd name="T55" fmla="*/ 191 h 581"/>
                <a:gd name="T56" fmla="*/ 2 w 1249"/>
                <a:gd name="T57" fmla="*/ 146 h 581"/>
                <a:gd name="T58" fmla="*/ 123 w 1249"/>
                <a:gd name="T59" fmla="*/ 198 h 581"/>
                <a:gd name="T60" fmla="*/ 133 w 1249"/>
                <a:gd name="T61" fmla="*/ 189 h 581"/>
                <a:gd name="T62" fmla="*/ 23 w 1249"/>
                <a:gd name="T63" fmla="*/ 114 h 581"/>
                <a:gd name="T64" fmla="*/ 16 w 1249"/>
                <a:gd name="T65" fmla="*/ 103 h 5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49"/>
                <a:gd name="T100" fmla="*/ 0 h 581"/>
                <a:gd name="T101" fmla="*/ 1249 w 1249"/>
                <a:gd name="T102" fmla="*/ 581 h 5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49" h="581">
                  <a:moveTo>
                    <a:pt x="33" y="206"/>
                  </a:moveTo>
                  <a:lnTo>
                    <a:pt x="116" y="231"/>
                  </a:lnTo>
                  <a:lnTo>
                    <a:pt x="251" y="231"/>
                  </a:lnTo>
                  <a:lnTo>
                    <a:pt x="157" y="171"/>
                  </a:lnTo>
                  <a:lnTo>
                    <a:pt x="310" y="224"/>
                  </a:lnTo>
                  <a:lnTo>
                    <a:pt x="462" y="231"/>
                  </a:lnTo>
                  <a:lnTo>
                    <a:pt x="296" y="236"/>
                  </a:lnTo>
                  <a:lnTo>
                    <a:pt x="296" y="312"/>
                  </a:lnTo>
                  <a:lnTo>
                    <a:pt x="467" y="357"/>
                  </a:lnTo>
                  <a:lnTo>
                    <a:pt x="639" y="352"/>
                  </a:lnTo>
                  <a:lnTo>
                    <a:pt x="800" y="301"/>
                  </a:lnTo>
                  <a:lnTo>
                    <a:pt x="874" y="251"/>
                  </a:lnTo>
                  <a:lnTo>
                    <a:pt x="744" y="283"/>
                  </a:lnTo>
                  <a:lnTo>
                    <a:pt x="580" y="307"/>
                  </a:lnTo>
                  <a:lnTo>
                    <a:pt x="462" y="283"/>
                  </a:lnTo>
                  <a:lnTo>
                    <a:pt x="610" y="265"/>
                  </a:lnTo>
                  <a:lnTo>
                    <a:pt x="769" y="265"/>
                  </a:lnTo>
                  <a:lnTo>
                    <a:pt x="906" y="224"/>
                  </a:lnTo>
                  <a:lnTo>
                    <a:pt x="1036" y="210"/>
                  </a:lnTo>
                  <a:lnTo>
                    <a:pt x="1068" y="145"/>
                  </a:lnTo>
                  <a:lnTo>
                    <a:pt x="994" y="177"/>
                  </a:lnTo>
                  <a:lnTo>
                    <a:pt x="944" y="166"/>
                  </a:lnTo>
                  <a:lnTo>
                    <a:pt x="879" y="206"/>
                  </a:lnTo>
                  <a:lnTo>
                    <a:pt x="731" y="227"/>
                  </a:lnTo>
                  <a:lnTo>
                    <a:pt x="536" y="236"/>
                  </a:lnTo>
                  <a:lnTo>
                    <a:pt x="769" y="195"/>
                  </a:lnTo>
                  <a:lnTo>
                    <a:pt x="929" y="134"/>
                  </a:lnTo>
                  <a:lnTo>
                    <a:pt x="1107" y="56"/>
                  </a:lnTo>
                  <a:lnTo>
                    <a:pt x="1198" y="0"/>
                  </a:lnTo>
                  <a:lnTo>
                    <a:pt x="1157" y="56"/>
                  </a:lnTo>
                  <a:lnTo>
                    <a:pt x="1222" y="94"/>
                  </a:lnTo>
                  <a:lnTo>
                    <a:pt x="1249" y="121"/>
                  </a:lnTo>
                  <a:lnTo>
                    <a:pt x="1157" y="140"/>
                  </a:lnTo>
                  <a:lnTo>
                    <a:pt x="1083" y="231"/>
                  </a:lnTo>
                  <a:lnTo>
                    <a:pt x="1022" y="361"/>
                  </a:lnTo>
                  <a:lnTo>
                    <a:pt x="973" y="510"/>
                  </a:lnTo>
                  <a:lnTo>
                    <a:pt x="1036" y="256"/>
                  </a:lnTo>
                  <a:lnTo>
                    <a:pt x="1004" y="283"/>
                  </a:lnTo>
                  <a:lnTo>
                    <a:pt x="962" y="361"/>
                  </a:lnTo>
                  <a:lnTo>
                    <a:pt x="888" y="357"/>
                  </a:lnTo>
                  <a:lnTo>
                    <a:pt x="790" y="390"/>
                  </a:lnTo>
                  <a:lnTo>
                    <a:pt x="708" y="422"/>
                  </a:lnTo>
                  <a:lnTo>
                    <a:pt x="592" y="492"/>
                  </a:lnTo>
                  <a:lnTo>
                    <a:pt x="515" y="525"/>
                  </a:lnTo>
                  <a:lnTo>
                    <a:pt x="397" y="525"/>
                  </a:lnTo>
                  <a:lnTo>
                    <a:pt x="307" y="533"/>
                  </a:lnTo>
                  <a:lnTo>
                    <a:pt x="222" y="557"/>
                  </a:lnTo>
                  <a:lnTo>
                    <a:pt x="152" y="581"/>
                  </a:lnTo>
                  <a:lnTo>
                    <a:pt x="278" y="520"/>
                  </a:lnTo>
                  <a:lnTo>
                    <a:pt x="504" y="483"/>
                  </a:lnTo>
                  <a:lnTo>
                    <a:pt x="371" y="472"/>
                  </a:lnTo>
                  <a:lnTo>
                    <a:pt x="263" y="427"/>
                  </a:lnTo>
                  <a:lnTo>
                    <a:pt x="148" y="436"/>
                  </a:lnTo>
                  <a:lnTo>
                    <a:pt x="134" y="460"/>
                  </a:lnTo>
                  <a:lnTo>
                    <a:pt x="134" y="427"/>
                  </a:lnTo>
                  <a:lnTo>
                    <a:pt x="94" y="381"/>
                  </a:lnTo>
                  <a:lnTo>
                    <a:pt x="0" y="301"/>
                  </a:lnTo>
                  <a:lnTo>
                    <a:pt x="4" y="292"/>
                  </a:lnTo>
                  <a:lnTo>
                    <a:pt x="168" y="357"/>
                  </a:lnTo>
                  <a:lnTo>
                    <a:pt x="246" y="395"/>
                  </a:lnTo>
                  <a:lnTo>
                    <a:pt x="267" y="390"/>
                  </a:lnTo>
                  <a:lnTo>
                    <a:pt x="267" y="377"/>
                  </a:lnTo>
                  <a:lnTo>
                    <a:pt x="263" y="348"/>
                  </a:lnTo>
                  <a:lnTo>
                    <a:pt x="47" y="227"/>
                  </a:lnTo>
                  <a:lnTo>
                    <a:pt x="33" y="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6" name="Freeform 147"/>
            <p:cNvSpPr>
              <a:spLocks/>
            </p:cNvSpPr>
            <p:nvPr/>
          </p:nvSpPr>
          <p:spPr bwMode="auto">
            <a:xfrm>
              <a:off x="1176" y="2853"/>
              <a:ext cx="69" cy="43"/>
            </a:xfrm>
            <a:custGeom>
              <a:avLst/>
              <a:gdLst>
                <a:gd name="T0" fmla="*/ 0 w 139"/>
                <a:gd name="T1" fmla="*/ 0 h 86"/>
                <a:gd name="T2" fmla="*/ 32 w 139"/>
                <a:gd name="T3" fmla="*/ 18 h 86"/>
                <a:gd name="T4" fmla="*/ 55 w 139"/>
                <a:gd name="T5" fmla="*/ 21 h 86"/>
                <a:gd name="T6" fmla="*/ 67 w 139"/>
                <a:gd name="T7" fmla="*/ 30 h 86"/>
                <a:gd name="T8" fmla="*/ 69 w 139"/>
                <a:gd name="T9" fmla="*/ 43 h 86"/>
                <a:gd name="T10" fmla="*/ 60 w 139"/>
                <a:gd name="T11" fmla="*/ 32 h 86"/>
                <a:gd name="T12" fmla="*/ 48 w 139"/>
                <a:gd name="T13" fmla="*/ 25 h 86"/>
                <a:gd name="T14" fmla="*/ 30 w 139"/>
                <a:gd name="T15" fmla="*/ 18 h 86"/>
                <a:gd name="T16" fmla="*/ 0 w 139"/>
                <a:gd name="T17" fmla="*/ 0 h 86"/>
                <a:gd name="T18" fmla="*/ 0 w 139"/>
                <a:gd name="T19" fmla="*/ 0 h 86"/>
                <a:gd name="T20" fmla="*/ 0 w 13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9"/>
                <a:gd name="T34" fmla="*/ 0 h 86"/>
                <a:gd name="T35" fmla="*/ 139 w 139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9" h="86">
                  <a:moveTo>
                    <a:pt x="0" y="0"/>
                  </a:moveTo>
                  <a:lnTo>
                    <a:pt x="65" y="36"/>
                  </a:lnTo>
                  <a:lnTo>
                    <a:pt x="110" y="41"/>
                  </a:lnTo>
                  <a:lnTo>
                    <a:pt x="134" y="59"/>
                  </a:lnTo>
                  <a:lnTo>
                    <a:pt x="139" y="86"/>
                  </a:lnTo>
                  <a:lnTo>
                    <a:pt x="121" y="64"/>
                  </a:lnTo>
                  <a:lnTo>
                    <a:pt x="96" y="50"/>
                  </a:lnTo>
                  <a:lnTo>
                    <a:pt x="6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7" name="Freeform 148"/>
            <p:cNvSpPr>
              <a:spLocks/>
            </p:cNvSpPr>
            <p:nvPr/>
          </p:nvSpPr>
          <p:spPr bwMode="auto">
            <a:xfrm>
              <a:off x="1196" y="2898"/>
              <a:ext cx="30" cy="26"/>
            </a:xfrm>
            <a:custGeom>
              <a:avLst/>
              <a:gdLst>
                <a:gd name="T0" fmla="*/ 0 w 60"/>
                <a:gd name="T1" fmla="*/ 0 h 51"/>
                <a:gd name="T2" fmla="*/ 12 w 60"/>
                <a:gd name="T3" fmla="*/ 12 h 51"/>
                <a:gd name="T4" fmla="*/ 26 w 60"/>
                <a:gd name="T5" fmla="*/ 22 h 51"/>
                <a:gd name="T6" fmla="*/ 28 w 60"/>
                <a:gd name="T7" fmla="*/ 26 h 51"/>
                <a:gd name="T8" fmla="*/ 30 w 60"/>
                <a:gd name="T9" fmla="*/ 19 h 51"/>
                <a:gd name="T10" fmla="*/ 20 w 60"/>
                <a:gd name="T11" fmla="*/ 10 h 51"/>
                <a:gd name="T12" fmla="*/ 0 w 60"/>
                <a:gd name="T13" fmla="*/ 0 h 51"/>
                <a:gd name="T14" fmla="*/ 0 w 60"/>
                <a:gd name="T15" fmla="*/ 0 h 51"/>
                <a:gd name="T16" fmla="*/ 0 w 60"/>
                <a:gd name="T17" fmla="*/ 0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51"/>
                <a:gd name="T29" fmla="*/ 60 w 6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51">
                  <a:moveTo>
                    <a:pt x="0" y="0"/>
                  </a:moveTo>
                  <a:lnTo>
                    <a:pt x="24" y="24"/>
                  </a:lnTo>
                  <a:lnTo>
                    <a:pt x="51" y="44"/>
                  </a:lnTo>
                  <a:lnTo>
                    <a:pt x="55" y="51"/>
                  </a:lnTo>
                  <a:lnTo>
                    <a:pt x="60" y="38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8" name="Freeform 149"/>
            <p:cNvSpPr>
              <a:spLocks/>
            </p:cNvSpPr>
            <p:nvPr/>
          </p:nvSpPr>
          <p:spPr bwMode="auto">
            <a:xfrm>
              <a:off x="1361" y="2937"/>
              <a:ext cx="473" cy="168"/>
            </a:xfrm>
            <a:custGeom>
              <a:avLst/>
              <a:gdLst>
                <a:gd name="T0" fmla="*/ 267 w 947"/>
                <a:gd name="T1" fmla="*/ 14 h 338"/>
                <a:gd name="T2" fmla="*/ 304 w 947"/>
                <a:gd name="T3" fmla="*/ 22 h 338"/>
                <a:gd name="T4" fmla="*/ 304 w 947"/>
                <a:gd name="T5" fmla="*/ 49 h 338"/>
                <a:gd name="T6" fmla="*/ 271 w 947"/>
                <a:gd name="T7" fmla="*/ 74 h 338"/>
                <a:gd name="T8" fmla="*/ 234 w 947"/>
                <a:gd name="T9" fmla="*/ 76 h 338"/>
                <a:gd name="T10" fmla="*/ 170 w 947"/>
                <a:gd name="T11" fmla="*/ 106 h 338"/>
                <a:gd name="T12" fmla="*/ 106 w 947"/>
                <a:gd name="T13" fmla="*/ 130 h 338"/>
                <a:gd name="T14" fmla="*/ 54 w 947"/>
                <a:gd name="T15" fmla="*/ 148 h 338"/>
                <a:gd name="T16" fmla="*/ 0 w 947"/>
                <a:gd name="T17" fmla="*/ 154 h 338"/>
                <a:gd name="T18" fmla="*/ 37 w 947"/>
                <a:gd name="T19" fmla="*/ 158 h 338"/>
                <a:gd name="T20" fmla="*/ 100 w 947"/>
                <a:gd name="T21" fmla="*/ 148 h 338"/>
                <a:gd name="T22" fmla="*/ 220 w 947"/>
                <a:gd name="T23" fmla="*/ 98 h 338"/>
                <a:gd name="T24" fmla="*/ 269 w 947"/>
                <a:gd name="T25" fmla="*/ 98 h 338"/>
                <a:gd name="T26" fmla="*/ 312 w 947"/>
                <a:gd name="T27" fmla="*/ 84 h 338"/>
                <a:gd name="T28" fmla="*/ 327 w 947"/>
                <a:gd name="T29" fmla="*/ 96 h 338"/>
                <a:gd name="T30" fmla="*/ 317 w 947"/>
                <a:gd name="T31" fmla="*/ 121 h 338"/>
                <a:gd name="T32" fmla="*/ 295 w 947"/>
                <a:gd name="T33" fmla="*/ 128 h 338"/>
                <a:gd name="T34" fmla="*/ 200 w 947"/>
                <a:gd name="T35" fmla="*/ 163 h 338"/>
                <a:gd name="T36" fmla="*/ 141 w 947"/>
                <a:gd name="T37" fmla="*/ 168 h 338"/>
                <a:gd name="T38" fmla="*/ 404 w 947"/>
                <a:gd name="T39" fmla="*/ 168 h 338"/>
                <a:gd name="T40" fmla="*/ 428 w 947"/>
                <a:gd name="T41" fmla="*/ 113 h 338"/>
                <a:gd name="T42" fmla="*/ 461 w 947"/>
                <a:gd name="T43" fmla="*/ 69 h 338"/>
                <a:gd name="T44" fmla="*/ 423 w 947"/>
                <a:gd name="T45" fmla="*/ 113 h 338"/>
                <a:gd name="T46" fmla="*/ 396 w 947"/>
                <a:gd name="T47" fmla="*/ 145 h 338"/>
                <a:gd name="T48" fmla="*/ 430 w 947"/>
                <a:gd name="T49" fmla="*/ 57 h 338"/>
                <a:gd name="T50" fmla="*/ 473 w 947"/>
                <a:gd name="T51" fmla="*/ 0 h 338"/>
                <a:gd name="T52" fmla="*/ 426 w 947"/>
                <a:gd name="T53" fmla="*/ 49 h 338"/>
                <a:gd name="T54" fmla="*/ 373 w 947"/>
                <a:gd name="T55" fmla="*/ 121 h 338"/>
                <a:gd name="T56" fmla="*/ 364 w 947"/>
                <a:gd name="T57" fmla="*/ 141 h 338"/>
                <a:gd name="T58" fmla="*/ 379 w 947"/>
                <a:gd name="T59" fmla="*/ 79 h 338"/>
                <a:gd name="T60" fmla="*/ 361 w 947"/>
                <a:gd name="T61" fmla="*/ 98 h 338"/>
                <a:gd name="T62" fmla="*/ 336 w 947"/>
                <a:gd name="T63" fmla="*/ 91 h 338"/>
                <a:gd name="T64" fmla="*/ 319 w 947"/>
                <a:gd name="T65" fmla="*/ 57 h 338"/>
                <a:gd name="T66" fmla="*/ 312 w 947"/>
                <a:gd name="T67" fmla="*/ 14 h 338"/>
                <a:gd name="T68" fmla="*/ 299 w 947"/>
                <a:gd name="T69" fmla="*/ 0 h 338"/>
                <a:gd name="T70" fmla="*/ 267 w 947"/>
                <a:gd name="T71" fmla="*/ 14 h 338"/>
                <a:gd name="T72" fmla="*/ 267 w 947"/>
                <a:gd name="T73" fmla="*/ 14 h 338"/>
                <a:gd name="T74" fmla="*/ 267 w 947"/>
                <a:gd name="T75" fmla="*/ 14 h 3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47"/>
                <a:gd name="T115" fmla="*/ 0 h 338"/>
                <a:gd name="T116" fmla="*/ 947 w 947"/>
                <a:gd name="T117" fmla="*/ 338 h 3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47" h="338">
                  <a:moveTo>
                    <a:pt x="534" y="29"/>
                  </a:moveTo>
                  <a:lnTo>
                    <a:pt x="608" y="44"/>
                  </a:lnTo>
                  <a:lnTo>
                    <a:pt x="608" y="99"/>
                  </a:lnTo>
                  <a:lnTo>
                    <a:pt x="543" y="148"/>
                  </a:lnTo>
                  <a:lnTo>
                    <a:pt x="469" y="153"/>
                  </a:lnTo>
                  <a:lnTo>
                    <a:pt x="341" y="214"/>
                  </a:lnTo>
                  <a:lnTo>
                    <a:pt x="213" y="262"/>
                  </a:lnTo>
                  <a:lnTo>
                    <a:pt x="109" y="297"/>
                  </a:lnTo>
                  <a:lnTo>
                    <a:pt x="0" y="309"/>
                  </a:lnTo>
                  <a:lnTo>
                    <a:pt x="74" y="318"/>
                  </a:lnTo>
                  <a:lnTo>
                    <a:pt x="201" y="297"/>
                  </a:lnTo>
                  <a:lnTo>
                    <a:pt x="441" y="198"/>
                  </a:lnTo>
                  <a:lnTo>
                    <a:pt x="539" y="198"/>
                  </a:lnTo>
                  <a:lnTo>
                    <a:pt x="625" y="170"/>
                  </a:lnTo>
                  <a:lnTo>
                    <a:pt x="654" y="194"/>
                  </a:lnTo>
                  <a:lnTo>
                    <a:pt x="634" y="244"/>
                  </a:lnTo>
                  <a:lnTo>
                    <a:pt x="590" y="257"/>
                  </a:lnTo>
                  <a:lnTo>
                    <a:pt x="400" y="327"/>
                  </a:lnTo>
                  <a:lnTo>
                    <a:pt x="282" y="338"/>
                  </a:lnTo>
                  <a:lnTo>
                    <a:pt x="808" y="338"/>
                  </a:lnTo>
                  <a:lnTo>
                    <a:pt x="856" y="227"/>
                  </a:lnTo>
                  <a:lnTo>
                    <a:pt x="923" y="139"/>
                  </a:lnTo>
                  <a:lnTo>
                    <a:pt x="847" y="227"/>
                  </a:lnTo>
                  <a:lnTo>
                    <a:pt x="793" y="292"/>
                  </a:lnTo>
                  <a:lnTo>
                    <a:pt x="861" y="114"/>
                  </a:lnTo>
                  <a:lnTo>
                    <a:pt x="947" y="0"/>
                  </a:lnTo>
                  <a:lnTo>
                    <a:pt x="852" y="99"/>
                  </a:lnTo>
                  <a:lnTo>
                    <a:pt x="747" y="244"/>
                  </a:lnTo>
                  <a:lnTo>
                    <a:pt x="729" y="283"/>
                  </a:lnTo>
                  <a:lnTo>
                    <a:pt x="758" y="158"/>
                  </a:lnTo>
                  <a:lnTo>
                    <a:pt x="723" y="198"/>
                  </a:lnTo>
                  <a:lnTo>
                    <a:pt x="673" y="183"/>
                  </a:lnTo>
                  <a:lnTo>
                    <a:pt x="639" y="114"/>
                  </a:lnTo>
                  <a:lnTo>
                    <a:pt x="625" y="29"/>
                  </a:lnTo>
                  <a:lnTo>
                    <a:pt x="599" y="0"/>
                  </a:lnTo>
                  <a:lnTo>
                    <a:pt x="534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59" name="Freeform 150"/>
            <p:cNvSpPr>
              <a:spLocks/>
            </p:cNvSpPr>
            <p:nvPr/>
          </p:nvSpPr>
          <p:spPr bwMode="auto">
            <a:xfrm>
              <a:off x="1787" y="2983"/>
              <a:ext cx="117" cy="122"/>
            </a:xfrm>
            <a:custGeom>
              <a:avLst/>
              <a:gdLst>
                <a:gd name="T0" fmla="*/ 0 w 234"/>
                <a:gd name="T1" fmla="*/ 122 h 244"/>
                <a:gd name="T2" fmla="*/ 38 w 234"/>
                <a:gd name="T3" fmla="*/ 72 h 244"/>
                <a:gd name="T4" fmla="*/ 117 w 234"/>
                <a:gd name="T5" fmla="*/ 0 h 244"/>
                <a:gd name="T6" fmla="*/ 50 w 234"/>
                <a:gd name="T7" fmla="*/ 77 h 244"/>
                <a:gd name="T8" fmla="*/ 20 w 234"/>
                <a:gd name="T9" fmla="*/ 122 h 244"/>
                <a:gd name="T10" fmla="*/ 0 w 234"/>
                <a:gd name="T11" fmla="*/ 122 h 244"/>
                <a:gd name="T12" fmla="*/ 0 w 234"/>
                <a:gd name="T13" fmla="*/ 122 h 244"/>
                <a:gd name="T14" fmla="*/ 0 w 234"/>
                <a:gd name="T15" fmla="*/ 122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"/>
                <a:gd name="T25" fmla="*/ 0 h 244"/>
                <a:gd name="T26" fmla="*/ 234 w 234"/>
                <a:gd name="T27" fmla="*/ 244 h 2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" h="244">
                  <a:moveTo>
                    <a:pt x="0" y="244"/>
                  </a:moveTo>
                  <a:lnTo>
                    <a:pt x="75" y="144"/>
                  </a:lnTo>
                  <a:lnTo>
                    <a:pt x="234" y="0"/>
                  </a:lnTo>
                  <a:lnTo>
                    <a:pt x="99" y="154"/>
                  </a:lnTo>
                  <a:lnTo>
                    <a:pt x="40" y="244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60" name="Freeform 151"/>
            <p:cNvSpPr>
              <a:spLocks/>
            </p:cNvSpPr>
            <p:nvPr/>
          </p:nvSpPr>
          <p:spPr bwMode="auto">
            <a:xfrm>
              <a:off x="1822" y="3030"/>
              <a:ext cx="151" cy="75"/>
            </a:xfrm>
            <a:custGeom>
              <a:avLst/>
              <a:gdLst>
                <a:gd name="T0" fmla="*/ 0 w 302"/>
                <a:gd name="T1" fmla="*/ 75 h 150"/>
                <a:gd name="T2" fmla="*/ 57 w 302"/>
                <a:gd name="T3" fmla="*/ 18 h 150"/>
                <a:gd name="T4" fmla="*/ 79 w 302"/>
                <a:gd name="T5" fmla="*/ 0 h 150"/>
                <a:gd name="T6" fmla="*/ 39 w 302"/>
                <a:gd name="T7" fmla="*/ 61 h 150"/>
                <a:gd name="T8" fmla="*/ 66 w 302"/>
                <a:gd name="T9" fmla="*/ 50 h 150"/>
                <a:gd name="T10" fmla="*/ 91 w 302"/>
                <a:gd name="T11" fmla="*/ 61 h 150"/>
                <a:gd name="T12" fmla="*/ 128 w 302"/>
                <a:gd name="T13" fmla="*/ 61 h 150"/>
                <a:gd name="T14" fmla="*/ 151 w 302"/>
                <a:gd name="T15" fmla="*/ 75 h 150"/>
                <a:gd name="T16" fmla="*/ 0 w 302"/>
                <a:gd name="T17" fmla="*/ 75 h 150"/>
                <a:gd name="T18" fmla="*/ 0 w 302"/>
                <a:gd name="T19" fmla="*/ 75 h 150"/>
                <a:gd name="T20" fmla="*/ 0 w 302"/>
                <a:gd name="T21" fmla="*/ 75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2"/>
                <a:gd name="T34" fmla="*/ 0 h 150"/>
                <a:gd name="T35" fmla="*/ 302 w 302"/>
                <a:gd name="T36" fmla="*/ 150 h 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2" h="150">
                  <a:moveTo>
                    <a:pt x="0" y="150"/>
                  </a:moveTo>
                  <a:lnTo>
                    <a:pt x="113" y="35"/>
                  </a:lnTo>
                  <a:lnTo>
                    <a:pt x="158" y="0"/>
                  </a:lnTo>
                  <a:lnTo>
                    <a:pt x="78" y="121"/>
                  </a:lnTo>
                  <a:lnTo>
                    <a:pt x="132" y="100"/>
                  </a:lnTo>
                  <a:lnTo>
                    <a:pt x="182" y="121"/>
                  </a:lnTo>
                  <a:lnTo>
                    <a:pt x="256" y="121"/>
                  </a:lnTo>
                  <a:lnTo>
                    <a:pt x="302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561" name="Freeform 152"/>
            <p:cNvSpPr>
              <a:spLocks/>
            </p:cNvSpPr>
            <p:nvPr/>
          </p:nvSpPr>
          <p:spPr bwMode="auto">
            <a:xfrm>
              <a:off x="1899" y="2807"/>
              <a:ext cx="643" cy="298"/>
            </a:xfrm>
            <a:custGeom>
              <a:avLst/>
              <a:gdLst>
                <a:gd name="T0" fmla="*/ 0 w 1285"/>
                <a:gd name="T1" fmla="*/ 0 h 597"/>
                <a:gd name="T2" fmla="*/ 76 w 1285"/>
                <a:gd name="T3" fmla="*/ 9 h 597"/>
                <a:gd name="T4" fmla="*/ 181 w 1285"/>
                <a:gd name="T5" fmla="*/ 48 h 597"/>
                <a:gd name="T6" fmla="*/ 282 w 1285"/>
                <a:gd name="T7" fmla="*/ 95 h 597"/>
                <a:gd name="T8" fmla="*/ 421 w 1285"/>
                <a:gd name="T9" fmla="*/ 141 h 597"/>
                <a:gd name="T10" fmla="*/ 543 w 1285"/>
                <a:gd name="T11" fmla="*/ 186 h 597"/>
                <a:gd name="T12" fmla="*/ 625 w 1285"/>
                <a:gd name="T13" fmla="*/ 256 h 597"/>
                <a:gd name="T14" fmla="*/ 643 w 1285"/>
                <a:gd name="T15" fmla="*/ 298 h 597"/>
                <a:gd name="T16" fmla="*/ 565 w 1285"/>
                <a:gd name="T17" fmla="*/ 298 h 597"/>
                <a:gd name="T18" fmla="*/ 593 w 1285"/>
                <a:gd name="T19" fmla="*/ 271 h 597"/>
                <a:gd name="T20" fmla="*/ 597 w 1285"/>
                <a:gd name="T21" fmla="*/ 253 h 597"/>
                <a:gd name="T22" fmla="*/ 541 w 1285"/>
                <a:gd name="T23" fmla="*/ 199 h 597"/>
                <a:gd name="T24" fmla="*/ 387 w 1285"/>
                <a:gd name="T25" fmla="*/ 141 h 597"/>
                <a:gd name="T26" fmla="*/ 233 w 1285"/>
                <a:gd name="T27" fmla="*/ 85 h 597"/>
                <a:gd name="T28" fmla="*/ 109 w 1285"/>
                <a:gd name="T29" fmla="*/ 30 h 597"/>
                <a:gd name="T30" fmla="*/ 39 w 1285"/>
                <a:gd name="T31" fmla="*/ 7 h 597"/>
                <a:gd name="T32" fmla="*/ 0 w 1285"/>
                <a:gd name="T33" fmla="*/ 0 h 597"/>
                <a:gd name="T34" fmla="*/ 0 w 1285"/>
                <a:gd name="T35" fmla="*/ 0 h 597"/>
                <a:gd name="T36" fmla="*/ 0 w 1285"/>
                <a:gd name="T37" fmla="*/ 0 h 5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5"/>
                <a:gd name="T58" fmla="*/ 0 h 597"/>
                <a:gd name="T59" fmla="*/ 1285 w 1285"/>
                <a:gd name="T60" fmla="*/ 597 h 5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5" h="597">
                  <a:moveTo>
                    <a:pt x="0" y="0"/>
                  </a:moveTo>
                  <a:lnTo>
                    <a:pt x="152" y="18"/>
                  </a:lnTo>
                  <a:lnTo>
                    <a:pt x="361" y="96"/>
                  </a:lnTo>
                  <a:lnTo>
                    <a:pt x="564" y="190"/>
                  </a:lnTo>
                  <a:lnTo>
                    <a:pt x="842" y="283"/>
                  </a:lnTo>
                  <a:lnTo>
                    <a:pt x="1085" y="373"/>
                  </a:lnTo>
                  <a:lnTo>
                    <a:pt x="1249" y="512"/>
                  </a:lnTo>
                  <a:lnTo>
                    <a:pt x="1285" y="597"/>
                  </a:lnTo>
                  <a:lnTo>
                    <a:pt x="1129" y="597"/>
                  </a:lnTo>
                  <a:lnTo>
                    <a:pt x="1185" y="542"/>
                  </a:lnTo>
                  <a:lnTo>
                    <a:pt x="1194" y="507"/>
                  </a:lnTo>
                  <a:lnTo>
                    <a:pt x="1081" y="398"/>
                  </a:lnTo>
                  <a:lnTo>
                    <a:pt x="773" y="283"/>
                  </a:lnTo>
                  <a:lnTo>
                    <a:pt x="465" y="170"/>
                  </a:lnTo>
                  <a:lnTo>
                    <a:pt x="217" y="61"/>
                  </a:lnTo>
                  <a:lnTo>
                    <a:pt x="7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7413" name="Text Box 153"/>
          <p:cNvSpPr txBox="1">
            <a:spLocks noChangeArrowheads="1"/>
          </p:cNvSpPr>
          <p:nvPr/>
        </p:nvSpPr>
        <p:spPr bwMode="auto">
          <a:xfrm>
            <a:off x="34925" y="44450"/>
            <a:ext cx="346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Ref. Kepmennaker No 186/1999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214563" y="1857375"/>
            <a:ext cx="5500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/>
              <a:t>Tks atas perhatiannya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0" y="1714500"/>
            <a:ext cx="2706688" cy="3587750"/>
          </a:xfrm>
          <a:prstGeom prst="irregularSeal2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7068" tIns="43534" rIns="87068" bIns="43534">
            <a:spAutoFit/>
          </a:bodyPr>
          <a:lstStyle/>
          <a:p>
            <a:pPr algn="ctr" defTabSz="869950" eaLnBrk="0" hangingPunct="0">
              <a:defRPr/>
            </a:pPr>
            <a:endParaRPr kumimoji="1" lang="en-US" sz="27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69950" eaLnBrk="0" hangingPunct="0">
              <a:defRPr/>
            </a:pPr>
            <a:r>
              <a:rPr kumimoji="1"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 algn="ctr" defTabSz="869950" eaLnBrk="0" hangingPunct="0">
              <a:defRPr/>
            </a:pPr>
            <a:endParaRPr kumimoji="1" lang="en-US" sz="2200" b="1" dirty="0">
              <a:solidFill>
                <a:srgbClr val="FC9FCB"/>
              </a:solidFill>
              <a:effectDag name="">
                <a:cont type="tree" name="">
                  <a:effect ref="fillLine"/>
                  <a:outerShdw dist="38100" dir="13500000" algn="br">
                    <a:srgbClr val="FFC1DE"/>
                  </a:outerShdw>
                </a:cont>
                <a:cont type="tree" name="">
                  <a:effect ref="fillLine"/>
                  <a:outerShdw dist="38100" dir="2700000" algn="tl">
                    <a:srgbClr val="975F79"/>
                  </a:outerShdw>
                </a:cont>
                <a:effect ref="fillLine"/>
              </a:effectDag>
              <a:latin typeface="Tahoma" pitchFamily="34" charset="0"/>
            </a:endParaRPr>
          </a:p>
          <a:p>
            <a:pPr algn="ctr" defTabSz="869950" eaLnBrk="0" hangingPunct="0">
              <a:defRPr/>
            </a:pPr>
            <a:endParaRPr kumimoji="1" lang="en-US" sz="22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437313" y="2071688"/>
            <a:ext cx="2706687" cy="3587750"/>
          </a:xfrm>
          <a:prstGeom prst="irregularSeal2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7068" tIns="43534" rIns="87068" bIns="43534">
            <a:spAutoFit/>
          </a:bodyPr>
          <a:lstStyle/>
          <a:p>
            <a:pPr algn="ctr" defTabSz="869950" eaLnBrk="0" hangingPunct="0">
              <a:defRPr/>
            </a:pPr>
            <a:endParaRPr kumimoji="1" lang="en-US" sz="27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69950" eaLnBrk="0" hangingPunct="0">
              <a:defRPr/>
            </a:pPr>
            <a:r>
              <a:rPr kumimoji="1"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 algn="ctr" defTabSz="869950" eaLnBrk="0" hangingPunct="0">
              <a:defRPr/>
            </a:pPr>
            <a:endParaRPr kumimoji="1" lang="en-US" sz="2200" b="1" dirty="0">
              <a:solidFill>
                <a:srgbClr val="FC9FCB"/>
              </a:solidFill>
              <a:effectDag name="">
                <a:cont type="tree" name="">
                  <a:effect ref="fillLine"/>
                  <a:outerShdw dist="38100" dir="13500000" algn="br">
                    <a:srgbClr val="FFC1DE"/>
                  </a:outerShdw>
                </a:cont>
                <a:cont type="tree" name="">
                  <a:effect ref="fillLine"/>
                  <a:outerShdw dist="38100" dir="2700000" algn="tl">
                    <a:srgbClr val="975F79"/>
                  </a:outerShdw>
                </a:cont>
                <a:effect ref="fillLine"/>
              </a:effectDag>
              <a:latin typeface="Tahoma" pitchFamily="34" charset="0"/>
            </a:endParaRPr>
          </a:p>
          <a:p>
            <a:pPr algn="ctr" defTabSz="869950" eaLnBrk="0" hangingPunct="0">
              <a:defRPr/>
            </a:pPr>
            <a:endParaRPr kumimoji="1" lang="en-US" sz="22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2713" y="688975"/>
            <a:ext cx="3865562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FIRE PREVENTION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629400" y="3657600"/>
            <a:ext cx="2133600" cy="8318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CCFF"/>
                </a:solidFill>
                <a:latin typeface="Tahoma" pitchFamily="34" charset="0"/>
              </a:rPr>
              <a:t>POST FIRE CONTROL</a:t>
            </a:r>
            <a:endParaRPr lang="en-GB" sz="2400">
              <a:solidFill>
                <a:srgbClr val="FFCCFF"/>
              </a:solidFill>
              <a:latin typeface="Tahoma" pitchFamily="34" charset="0"/>
            </a:endParaRP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2438400" y="3678238"/>
            <a:ext cx="4191000" cy="831850"/>
          </a:xfrm>
          <a:prstGeom prst="leftRightArrow">
            <a:avLst>
              <a:gd name="adj1" fmla="val 50000"/>
              <a:gd name="adj2" fmla="val 50802"/>
            </a:avLst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CCFF"/>
                </a:solidFill>
                <a:latin typeface="Tahoma" pitchFamily="34" charset="0"/>
              </a:rPr>
              <a:t>IN CASE FIRE CONTROL</a:t>
            </a:r>
            <a:endParaRPr lang="en-GB" sz="2400">
              <a:solidFill>
                <a:srgbClr val="FFCCFF"/>
              </a:solidFill>
              <a:latin typeface="Tahoma" pitchFamily="34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52400" y="3657600"/>
            <a:ext cx="2209800" cy="8318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CCFF"/>
                </a:solidFill>
                <a:latin typeface="Tahoma" pitchFamily="34" charset="0"/>
              </a:rPr>
              <a:t>PRE FIRE CONTROL</a:t>
            </a:r>
            <a:endParaRPr lang="en-GB" sz="2400">
              <a:solidFill>
                <a:srgbClr val="FFCCFF"/>
              </a:solidFill>
              <a:latin typeface="Tahoma" pitchFamily="34" charset="0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0" y="4876800"/>
            <a:ext cx="9144000" cy="823913"/>
          </a:xfrm>
          <a:prstGeom prst="rect">
            <a:avLst/>
          </a:prstGeom>
          <a:noFill/>
          <a:ln>
            <a:noFill/>
          </a:ln>
          <a:effectLst>
            <a:outerShdw dist="80322" dir="204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>
                <a:solidFill>
                  <a:srgbClr val="CC3300"/>
                </a:solidFill>
                <a:latin typeface="Tahoma" pitchFamily="34" charset="0"/>
              </a:rPr>
              <a:t>FIRE SAFETY MANAGEMENT</a:t>
            </a:r>
            <a:endParaRPr lang="en-GB" sz="4800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4103" name="Freeform 8"/>
          <p:cNvSpPr>
            <a:spLocks/>
          </p:cNvSpPr>
          <p:nvPr/>
        </p:nvSpPr>
        <p:spPr bwMode="auto">
          <a:xfrm>
            <a:off x="228600" y="228600"/>
            <a:ext cx="8686800" cy="3276600"/>
          </a:xfrm>
          <a:custGeom>
            <a:avLst/>
            <a:gdLst>
              <a:gd name="T0" fmla="*/ 0 w 5472"/>
              <a:gd name="T1" fmla="*/ 2879071 h 1088"/>
              <a:gd name="T2" fmla="*/ 2133600 w 5472"/>
              <a:gd name="T3" fmla="*/ 2842932 h 1088"/>
              <a:gd name="T4" fmla="*/ 2362200 w 5472"/>
              <a:gd name="T5" fmla="*/ 2409265 h 1088"/>
              <a:gd name="T6" fmla="*/ 2590800 w 5472"/>
              <a:gd name="T7" fmla="*/ 2698376 h 1088"/>
              <a:gd name="T8" fmla="*/ 3276600 w 5472"/>
              <a:gd name="T9" fmla="*/ 1541929 h 1088"/>
              <a:gd name="T10" fmla="*/ 3352800 w 5472"/>
              <a:gd name="T11" fmla="*/ 1831041 h 1088"/>
              <a:gd name="T12" fmla="*/ 3429000 w 5472"/>
              <a:gd name="T13" fmla="*/ 1252818 h 1088"/>
              <a:gd name="T14" fmla="*/ 3505200 w 5472"/>
              <a:gd name="T15" fmla="*/ 1541929 h 1088"/>
              <a:gd name="T16" fmla="*/ 3581400 w 5472"/>
              <a:gd name="T17" fmla="*/ 963706 h 1088"/>
              <a:gd name="T18" fmla="*/ 3657600 w 5472"/>
              <a:gd name="T19" fmla="*/ 1397374 h 1088"/>
              <a:gd name="T20" fmla="*/ 4953000 w 5472"/>
              <a:gd name="T21" fmla="*/ 240926 h 1088"/>
              <a:gd name="T22" fmla="*/ 6172200 w 5472"/>
              <a:gd name="T23" fmla="*/ 2842932 h 1088"/>
              <a:gd name="T24" fmla="*/ 6858000 w 5472"/>
              <a:gd name="T25" fmla="*/ 2842932 h 1088"/>
              <a:gd name="T26" fmla="*/ 7010400 w 5472"/>
              <a:gd name="T27" fmla="*/ 2987488 h 1088"/>
              <a:gd name="T28" fmla="*/ 8686800 w 5472"/>
              <a:gd name="T29" fmla="*/ 2987488 h 10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472"/>
              <a:gd name="T46" fmla="*/ 0 h 1088"/>
              <a:gd name="T47" fmla="*/ 5472 w 5472"/>
              <a:gd name="T48" fmla="*/ 1088 h 10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472" h="1088">
                <a:moveTo>
                  <a:pt x="0" y="956"/>
                </a:moveTo>
                <a:cubicBezTo>
                  <a:pt x="224" y="956"/>
                  <a:pt x="1096" y="970"/>
                  <a:pt x="1344" y="944"/>
                </a:cubicBezTo>
                <a:cubicBezTo>
                  <a:pt x="1592" y="918"/>
                  <a:pt x="1440" y="808"/>
                  <a:pt x="1488" y="800"/>
                </a:cubicBezTo>
                <a:cubicBezTo>
                  <a:pt x="1536" y="792"/>
                  <a:pt x="1536" y="944"/>
                  <a:pt x="1632" y="896"/>
                </a:cubicBezTo>
                <a:cubicBezTo>
                  <a:pt x="1728" y="848"/>
                  <a:pt x="1984" y="560"/>
                  <a:pt x="2064" y="512"/>
                </a:cubicBezTo>
                <a:cubicBezTo>
                  <a:pt x="2144" y="464"/>
                  <a:pt x="2096" y="624"/>
                  <a:pt x="2112" y="608"/>
                </a:cubicBezTo>
                <a:cubicBezTo>
                  <a:pt x="2128" y="592"/>
                  <a:pt x="2144" y="432"/>
                  <a:pt x="2160" y="416"/>
                </a:cubicBezTo>
                <a:cubicBezTo>
                  <a:pt x="2176" y="400"/>
                  <a:pt x="2192" y="528"/>
                  <a:pt x="2208" y="512"/>
                </a:cubicBezTo>
                <a:cubicBezTo>
                  <a:pt x="2224" y="496"/>
                  <a:pt x="2240" y="328"/>
                  <a:pt x="2256" y="320"/>
                </a:cubicBezTo>
                <a:cubicBezTo>
                  <a:pt x="2272" y="312"/>
                  <a:pt x="2160" y="504"/>
                  <a:pt x="2304" y="464"/>
                </a:cubicBezTo>
                <a:cubicBezTo>
                  <a:pt x="2448" y="424"/>
                  <a:pt x="2856" y="0"/>
                  <a:pt x="3120" y="80"/>
                </a:cubicBezTo>
                <a:cubicBezTo>
                  <a:pt x="3384" y="160"/>
                  <a:pt x="3688" y="800"/>
                  <a:pt x="3888" y="944"/>
                </a:cubicBezTo>
                <a:cubicBezTo>
                  <a:pt x="4088" y="1088"/>
                  <a:pt x="4232" y="936"/>
                  <a:pt x="4320" y="944"/>
                </a:cubicBezTo>
                <a:cubicBezTo>
                  <a:pt x="4408" y="952"/>
                  <a:pt x="4224" y="984"/>
                  <a:pt x="4416" y="992"/>
                </a:cubicBezTo>
                <a:cubicBezTo>
                  <a:pt x="4608" y="1000"/>
                  <a:pt x="5040" y="996"/>
                  <a:pt x="5472" y="992"/>
                </a:cubicBezTo>
              </a:path>
            </a:pathLst>
          </a:cu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75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 autoUpdateAnimBg="0"/>
      <p:bldP spid="62468" grpId="0" animBg="1" autoUpdateAnimBg="0"/>
      <p:bldP spid="62469" grpId="0" animBg="1" autoUpdateAnimBg="0"/>
      <p:bldP spid="6247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28600" y="3429000"/>
            <a:ext cx="891540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Bookshelf Symbol 4" pitchFamily="34" charset="2"/>
              <a:buChar char="¡"/>
            </a:pPr>
            <a:r>
              <a:rPr lang="en-US" sz="2400">
                <a:latin typeface="Tahoma" pitchFamily="34" charset="0"/>
              </a:rPr>
              <a:t>Identifikasi potensi bahaya kebakaran</a:t>
            </a:r>
            <a:r>
              <a:rPr lang="en-GB" sz="2400"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400">
                <a:latin typeface="Tahoma" pitchFamily="34" charset="0"/>
              </a:rPr>
              <a:t>Identifikasi tingkat ancaman bahaya kebakaran (Fire risk Assesment)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400">
                <a:latin typeface="Tahoma" pitchFamily="34" charset="0"/>
              </a:rPr>
              <a:t>Identifikasi skenario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400">
                <a:latin typeface="Tahoma" pitchFamily="34" charset="0"/>
              </a:rPr>
              <a:t>Perencanaan system proteksi kebakaran (Aktif/Pasif)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400">
                <a:latin typeface="Tahoma" pitchFamily="34" charset="0"/>
              </a:rPr>
              <a:t>Perencanaan tanggap darurat (Fire Emergency Plan)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400">
                <a:latin typeface="Tahoma" pitchFamily="34" charset="0"/>
              </a:rPr>
              <a:t>Pembentukan organisasi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400">
                <a:latin typeface="Tahoma" pitchFamily="34" charset="0"/>
              </a:rPr>
              <a:t>Pelatihan/Sertifikasi</a:t>
            </a:r>
            <a:r>
              <a:rPr lang="en-GB" sz="2800">
                <a:latin typeface="Tahoma" pitchFamily="34" charset="0"/>
              </a:rPr>
              <a:t> </a:t>
            </a:r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228600" y="228600"/>
            <a:ext cx="8686800" cy="3276600"/>
          </a:xfrm>
          <a:custGeom>
            <a:avLst/>
            <a:gdLst>
              <a:gd name="T0" fmla="*/ 0 w 5472"/>
              <a:gd name="T1" fmla="*/ 2879071 h 1088"/>
              <a:gd name="T2" fmla="*/ 2133600 w 5472"/>
              <a:gd name="T3" fmla="*/ 2842932 h 1088"/>
              <a:gd name="T4" fmla="*/ 2362200 w 5472"/>
              <a:gd name="T5" fmla="*/ 2409265 h 1088"/>
              <a:gd name="T6" fmla="*/ 2590800 w 5472"/>
              <a:gd name="T7" fmla="*/ 2698376 h 1088"/>
              <a:gd name="T8" fmla="*/ 3276600 w 5472"/>
              <a:gd name="T9" fmla="*/ 1541929 h 1088"/>
              <a:gd name="T10" fmla="*/ 3352800 w 5472"/>
              <a:gd name="T11" fmla="*/ 1831041 h 1088"/>
              <a:gd name="T12" fmla="*/ 3429000 w 5472"/>
              <a:gd name="T13" fmla="*/ 1252818 h 1088"/>
              <a:gd name="T14" fmla="*/ 3505200 w 5472"/>
              <a:gd name="T15" fmla="*/ 1541929 h 1088"/>
              <a:gd name="T16" fmla="*/ 3581400 w 5472"/>
              <a:gd name="T17" fmla="*/ 963706 h 1088"/>
              <a:gd name="T18" fmla="*/ 3657600 w 5472"/>
              <a:gd name="T19" fmla="*/ 1397374 h 1088"/>
              <a:gd name="T20" fmla="*/ 4953000 w 5472"/>
              <a:gd name="T21" fmla="*/ 240926 h 1088"/>
              <a:gd name="T22" fmla="*/ 6172200 w 5472"/>
              <a:gd name="T23" fmla="*/ 2842932 h 1088"/>
              <a:gd name="T24" fmla="*/ 6858000 w 5472"/>
              <a:gd name="T25" fmla="*/ 2842932 h 1088"/>
              <a:gd name="T26" fmla="*/ 7010400 w 5472"/>
              <a:gd name="T27" fmla="*/ 2987488 h 1088"/>
              <a:gd name="T28" fmla="*/ 8686800 w 5472"/>
              <a:gd name="T29" fmla="*/ 2987488 h 10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472"/>
              <a:gd name="T46" fmla="*/ 0 h 1088"/>
              <a:gd name="T47" fmla="*/ 5472 w 5472"/>
              <a:gd name="T48" fmla="*/ 1088 h 10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472" h="1088">
                <a:moveTo>
                  <a:pt x="0" y="956"/>
                </a:moveTo>
                <a:cubicBezTo>
                  <a:pt x="224" y="956"/>
                  <a:pt x="1096" y="970"/>
                  <a:pt x="1344" y="944"/>
                </a:cubicBezTo>
                <a:cubicBezTo>
                  <a:pt x="1592" y="918"/>
                  <a:pt x="1440" y="808"/>
                  <a:pt x="1488" y="800"/>
                </a:cubicBezTo>
                <a:cubicBezTo>
                  <a:pt x="1536" y="792"/>
                  <a:pt x="1536" y="944"/>
                  <a:pt x="1632" y="896"/>
                </a:cubicBezTo>
                <a:cubicBezTo>
                  <a:pt x="1728" y="848"/>
                  <a:pt x="1984" y="560"/>
                  <a:pt x="2064" y="512"/>
                </a:cubicBezTo>
                <a:cubicBezTo>
                  <a:pt x="2144" y="464"/>
                  <a:pt x="2096" y="624"/>
                  <a:pt x="2112" y="608"/>
                </a:cubicBezTo>
                <a:cubicBezTo>
                  <a:pt x="2128" y="592"/>
                  <a:pt x="2144" y="432"/>
                  <a:pt x="2160" y="416"/>
                </a:cubicBezTo>
                <a:cubicBezTo>
                  <a:pt x="2176" y="400"/>
                  <a:pt x="2192" y="528"/>
                  <a:pt x="2208" y="512"/>
                </a:cubicBezTo>
                <a:cubicBezTo>
                  <a:pt x="2224" y="496"/>
                  <a:pt x="2240" y="328"/>
                  <a:pt x="2256" y="320"/>
                </a:cubicBezTo>
                <a:cubicBezTo>
                  <a:pt x="2272" y="312"/>
                  <a:pt x="2160" y="504"/>
                  <a:pt x="2304" y="464"/>
                </a:cubicBezTo>
                <a:cubicBezTo>
                  <a:pt x="2448" y="424"/>
                  <a:pt x="2856" y="0"/>
                  <a:pt x="3120" y="80"/>
                </a:cubicBezTo>
                <a:cubicBezTo>
                  <a:pt x="3384" y="160"/>
                  <a:pt x="3688" y="800"/>
                  <a:pt x="3888" y="944"/>
                </a:cubicBezTo>
                <a:cubicBezTo>
                  <a:pt x="4088" y="1088"/>
                  <a:pt x="4232" y="936"/>
                  <a:pt x="4320" y="944"/>
                </a:cubicBezTo>
                <a:cubicBezTo>
                  <a:pt x="4408" y="952"/>
                  <a:pt x="4224" y="984"/>
                  <a:pt x="4416" y="992"/>
                </a:cubicBezTo>
                <a:cubicBezTo>
                  <a:pt x="4608" y="1000"/>
                  <a:pt x="5040" y="996"/>
                  <a:pt x="5472" y="992"/>
                </a:cubicBezTo>
              </a:path>
            </a:pathLst>
          </a:cu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2713" y="620713"/>
            <a:ext cx="4179887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PRE FIRE CONTROL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2713" y="358775"/>
            <a:ext cx="3230562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IN CASE </a:t>
            </a:r>
          </a:p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FIRE CONTROL</a:t>
            </a: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228600" y="228600"/>
            <a:ext cx="8686800" cy="3276600"/>
          </a:xfrm>
          <a:custGeom>
            <a:avLst/>
            <a:gdLst>
              <a:gd name="T0" fmla="*/ 0 w 5472"/>
              <a:gd name="T1" fmla="*/ 2879071 h 1088"/>
              <a:gd name="T2" fmla="*/ 2133600 w 5472"/>
              <a:gd name="T3" fmla="*/ 2842932 h 1088"/>
              <a:gd name="T4" fmla="*/ 2362200 w 5472"/>
              <a:gd name="T5" fmla="*/ 2409265 h 1088"/>
              <a:gd name="T6" fmla="*/ 2590800 w 5472"/>
              <a:gd name="T7" fmla="*/ 2698376 h 1088"/>
              <a:gd name="T8" fmla="*/ 3276600 w 5472"/>
              <a:gd name="T9" fmla="*/ 1541929 h 1088"/>
              <a:gd name="T10" fmla="*/ 3352800 w 5472"/>
              <a:gd name="T11" fmla="*/ 1831041 h 1088"/>
              <a:gd name="T12" fmla="*/ 3429000 w 5472"/>
              <a:gd name="T13" fmla="*/ 1252818 h 1088"/>
              <a:gd name="T14" fmla="*/ 3505200 w 5472"/>
              <a:gd name="T15" fmla="*/ 1541929 h 1088"/>
              <a:gd name="T16" fmla="*/ 3581400 w 5472"/>
              <a:gd name="T17" fmla="*/ 963706 h 1088"/>
              <a:gd name="T18" fmla="*/ 3657600 w 5472"/>
              <a:gd name="T19" fmla="*/ 1397374 h 1088"/>
              <a:gd name="T20" fmla="*/ 4953000 w 5472"/>
              <a:gd name="T21" fmla="*/ 240926 h 1088"/>
              <a:gd name="T22" fmla="*/ 6172200 w 5472"/>
              <a:gd name="T23" fmla="*/ 2842932 h 1088"/>
              <a:gd name="T24" fmla="*/ 6858000 w 5472"/>
              <a:gd name="T25" fmla="*/ 2842932 h 1088"/>
              <a:gd name="T26" fmla="*/ 7010400 w 5472"/>
              <a:gd name="T27" fmla="*/ 2987488 h 1088"/>
              <a:gd name="T28" fmla="*/ 8686800 w 5472"/>
              <a:gd name="T29" fmla="*/ 2987488 h 10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472"/>
              <a:gd name="T46" fmla="*/ 0 h 1088"/>
              <a:gd name="T47" fmla="*/ 5472 w 5472"/>
              <a:gd name="T48" fmla="*/ 1088 h 10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472" h="1088">
                <a:moveTo>
                  <a:pt x="0" y="956"/>
                </a:moveTo>
                <a:cubicBezTo>
                  <a:pt x="224" y="956"/>
                  <a:pt x="1096" y="970"/>
                  <a:pt x="1344" y="944"/>
                </a:cubicBezTo>
                <a:cubicBezTo>
                  <a:pt x="1592" y="918"/>
                  <a:pt x="1440" y="808"/>
                  <a:pt x="1488" y="800"/>
                </a:cubicBezTo>
                <a:cubicBezTo>
                  <a:pt x="1536" y="792"/>
                  <a:pt x="1536" y="944"/>
                  <a:pt x="1632" y="896"/>
                </a:cubicBezTo>
                <a:cubicBezTo>
                  <a:pt x="1728" y="848"/>
                  <a:pt x="1984" y="560"/>
                  <a:pt x="2064" y="512"/>
                </a:cubicBezTo>
                <a:cubicBezTo>
                  <a:pt x="2144" y="464"/>
                  <a:pt x="2096" y="624"/>
                  <a:pt x="2112" y="608"/>
                </a:cubicBezTo>
                <a:cubicBezTo>
                  <a:pt x="2128" y="592"/>
                  <a:pt x="2144" y="432"/>
                  <a:pt x="2160" y="416"/>
                </a:cubicBezTo>
                <a:cubicBezTo>
                  <a:pt x="2176" y="400"/>
                  <a:pt x="2192" y="528"/>
                  <a:pt x="2208" y="512"/>
                </a:cubicBezTo>
                <a:cubicBezTo>
                  <a:pt x="2224" y="496"/>
                  <a:pt x="2240" y="328"/>
                  <a:pt x="2256" y="320"/>
                </a:cubicBezTo>
                <a:cubicBezTo>
                  <a:pt x="2272" y="312"/>
                  <a:pt x="2160" y="504"/>
                  <a:pt x="2304" y="464"/>
                </a:cubicBezTo>
                <a:cubicBezTo>
                  <a:pt x="2448" y="424"/>
                  <a:pt x="2856" y="0"/>
                  <a:pt x="3120" y="80"/>
                </a:cubicBezTo>
                <a:cubicBezTo>
                  <a:pt x="3384" y="160"/>
                  <a:pt x="3688" y="800"/>
                  <a:pt x="3888" y="944"/>
                </a:cubicBezTo>
                <a:cubicBezTo>
                  <a:pt x="4088" y="1088"/>
                  <a:pt x="4232" y="936"/>
                  <a:pt x="4320" y="944"/>
                </a:cubicBezTo>
                <a:cubicBezTo>
                  <a:pt x="4408" y="952"/>
                  <a:pt x="4224" y="984"/>
                  <a:pt x="4416" y="992"/>
                </a:cubicBezTo>
                <a:cubicBezTo>
                  <a:pt x="4608" y="1000"/>
                  <a:pt x="5040" y="996"/>
                  <a:pt x="5472" y="992"/>
                </a:cubicBezTo>
              </a:path>
            </a:pathLst>
          </a:cu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117725" y="3275013"/>
            <a:ext cx="1277938" cy="4000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Deteksi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971800" y="3808413"/>
            <a:ext cx="1101725" cy="4000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Alarm</a:t>
            </a:r>
          </a:p>
        </p:txBody>
      </p:sp>
      <p:cxnSp>
        <p:nvCxnSpPr>
          <p:cNvPr id="64518" name="AutoShape 6"/>
          <p:cNvCxnSpPr>
            <a:cxnSpLocks noChangeShapeType="1"/>
            <a:stCxn id="64516" idx="2"/>
            <a:endCxn id="64517" idx="1"/>
          </p:cNvCxnSpPr>
          <p:nvPr/>
        </p:nvCxnSpPr>
        <p:spPr bwMode="auto">
          <a:xfrm rot="16200000" flipH="1">
            <a:off x="2697956" y="3734595"/>
            <a:ext cx="333375" cy="214312"/>
          </a:xfrm>
          <a:prstGeom prst="bentConnector2">
            <a:avLst/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657600" y="4418013"/>
            <a:ext cx="3074988" cy="4000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Padamkan-Lokalisir</a:t>
            </a:r>
          </a:p>
        </p:txBody>
      </p:sp>
      <p:cxnSp>
        <p:nvCxnSpPr>
          <p:cNvPr id="64520" name="AutoShape 8"/>
          <p:cNvCxnSpPr>
            <a:cxnSpLocks noChangeShapeType="1"/>
            <a:stCxn id="64517" idx="2"/>
            <a:endCxn id="64519" idx="1"/>
          </p:cNvCxnSpPr>
          <p:nvPr/>
        </p:nvCxnSpPr>
        <p:spPr bwMode="auto">
          <a:xfrm rot="16200000" flipH="1">
            <a:off x="3385344" y="4345782"/>
            <a:ext cx="409575" cy="134937"/>
          </a:xfrm>
          <a:prstGeom prst="bentConnector2">
            <a:avLst/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800600" y="5103813"/>
            <a:ext cx="1495425" cy="4000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Evakuasi</a:t>
            </a:r>
          </a:p>
        </p:txBody>
      </p:sp>
      <p:cxnSp>
        <p:nvCxnSpPr>
          <p:cNvPr id="64522" name="AutoShape 10"/>
          <p:cNvCxnSpPr>
            <a:cxnSpLocks noChangeShapeType="1"/>
            <a:stCxn id="64519" idx="2"/>
            <a:endCxn id="64521" idx="0"/>
          </p:cNvCxnSpPr>
          <p:nvPr/>
        </p:nvCxnSpPr>
        <p:spPr bwMode="auto">
          <a:xfrm rot="16200000" flipH="1">
            <a:off x="5229226" y="4784725"/>
            <a:ext cx="285750" cy="352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867400" y="5713413"/>
            <a:ext cx="2305050" cy="4000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Rescue &amp; P3K</a:t>
            </a:r>
          </a:p>
        </p:txBody>
      </p:sp>
      <p:cxnSp>
        <p:nvCxnSpPr>
          <p:cNvPr id="64524" name="AutoShape 12"/>
          <p:cNvCxnSpPr>
            <a:cxnSpLocks noChangeShapeType="1"/>
            <a:stCxn id="64521" idx="2"/>
            <a:endCxn id="64523" idx="1"/>
          </p:cNvCxnSpPr>
          <p:nvPr/>
        </p:nvCxnSpPr>
        <p:spPr bwMode="auto">
          <a:xfrm rot="16200000" flipH="1">
            <a:off x="5503069" y="5549107"/>
            <a:ext cx="409575" cy="319087"/>
          </a:xfrm>
          <a:prstGeom prst="bentConnector2">
            <a:avLst/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6858000" y="6323013"/>
            <a:ext cx="1574800" cy="4000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Amankan</a:t>
            </a:r>
          </a:p>
        </p:txBody>
      </p:sp>
      <p:cxnSp>
        <p:nvCxnSpPr>
          <p:cNvPr id="64526" name="AutoShape 14"/>
          <p:cNvCxnSpPr>
            <a:cxnSpLocks noChangeShapeType="1"/>
            <a:stCxn id="64523" idx="2"/>
            <a:endCxn id="64525" idx="0"/>
          </p:cNvCxnSpPr>
          <p:nvPr/>
        </p:nvCxnSpPr>
        <p:spPr bwMode="auto">
          <a:xfrm rot="16200000" flipH="1">
            <a:off x="7227888" y="5905500"/>
            <a:ext cx="209550" cy="6254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247900" y="1543050"/>
            <a:ext cx="121920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176463" y="1935163"/>
            <a:ext cx="539432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folHlink"/>
                </a:solidFill>
              </a:rPr>
              <a:t>Fire Emergency Response </a:t>
            </a:r>
          </a:p>
        </p:txBody>
      </p:sp>
      <p:pic>
        <p:nvPicPr>
          <p:cNvPr id="64529" name="Picture 17" descr="AdaApi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90825"/>
            <a:ext cx="3651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0" name="Picture 18" descr="feu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349500"/>
            <a:ext cx="201771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 autoUpdateAnimBg="0"/>
      <p:bldP spid="64517" grpId="0" animBg="1" autoUpdateAnimBg="0"/>
      <p:bldP spid="64519" grpId="0" animBg="1" autoUpdateAnimBg="0"/>
      <p:bldP spid="64521" grpId="0" animBg="1" autoUpdateAnimBg="0"/>
      <p:bldP spid="64523" grpId="0" animBg="1" autoUpdateAnimBg="0"/>
      <p:bldP spid="6452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228600" y="228600"/>
            <a:ext cx="8686800" cy="3276600"/>
          </a:xfrm>
          <a:custGeom>
            <a:avLst/>
            <a:gdLst>
              <a:gd name="T0" fmla="*/ 0 w 5472"/>
              <a:gd name="T1" fmla="*/ 2879071 h 1088"/>
              <a:gd name="T2" fmla="*/ 2133600 w 5472"/>
              <a:gd name="T3" fmla="*/ 2842932 h 1088"/>
              <a:gd name="T4" fmla="*/ 2362200 w 5472"/>
              <a:gd name="T5" fmla="*/ 2409265 h 1088"/>
              <a:gd name="T6" fmla="*/ 2590800 w 5472"/>
              <a:gd name="T7" fmla="*/ 2698376 h 1088"/>
              <a:gd name="T8" fmla="*/ 3276600 w 5472"/>
              <a:gd name="T9" fmla="*/ 1541929 h 1088"/>
              <a:gd name="T10" fmla="*/ 3352800 w 5472"/>
              <a:gd name="T11" fmla="*/ 1831041 h 1088"/>
              <a:gd name="T12" fmla="*/ 3429000 w 5472"/>
              <a:gd name="T13" fmla="*/ 1252818 h 1088"/>
              <a:gd name="T14" fmla="*/ 3505200 w 5472"/>
              <a:gd name="T15" fmla="*/ 1541929 h 1088"/>
              <a:gd name="T16" fmla="*/ 3581400 w 5472"/>
              <a:gd name="T17" fmla="*/ 963706 h 1088"/>
              <a:gd name="T18" fmla="*/ 3657600 w 5472"/>
              <a:gd name="T19" fmla="*/ 1397374 h 1088"/>
              <a:gd name="T20" fmla="*/ 4953000 w 5472"/>
              <a:gd name="T21" fmla="*/ 240926 h 1088"/>
              <a:gd name="T22" fmla="*/ 6172200 w 5472"/>
              <a:gd name="T23" fmla="*/ 2842932 h 1088"/>
              <a:gd name="T24" fmla="*/ 6858000 w 5472"/>
              <a:gd name="T25" fmla="*/ 2842932 h 1088"/>
              <a:gd name="T26" fmla="*/ 7010400 w 5472"/>
              <a:gd name="T27" fmla="*/ 2987488 h 1088"/>
              <a:gd name="T28" fmla="*/ 8686800 w 5472"/>
              <a:gd name="T29" fmla="*/ 2987488 h 10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472"/>
              <a:gd name="T46" fmla="*/ 0 h 1088"/>
              <a:gd name="T47" fmla="*/ 5472 w 5472"/>
              <a:gd name="T48" fmla="*/ 1088 h 10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472" h="1088">
                <a:moveTo>
                  <a:pt x="0" y="956"/>
                </a:moveTo>
                <a:cubicBezTo>
                  <a:pt x="224" y="956"/>
                  <a:pt x="1096" y="970"/>
                  <a:pt x="1344" y="944"/>
                </a:cubicBezTo>
                <a:cubicBezTo>
                  <a:pt x="1592" y="918"/>
                  <a:pt x="1440" y="808"/>
                  <a:pt x="1488" y="800"/>
                </a:cubicBezTo>
                <a:cubicBezTo>
                  <a:pt x="1536" y="792"/>
                  <a:pt x="1536" y="944"/>
                  <a:pt x="1632" y="896"/>
                </a:cubicBezTo>
                <a:cubicBezTo>
                  <a:pt x="1728" y="848"/>
                  <a:pt x="1984" y="560"/>
                  <a:pt x="2064" y="512"/>
                </a:cubicBezTo>
                <a:cubicBezTo>
                  <a:pt x="2144" y="464"/>
                  <a:pt x="2096" y="624"/>
                  <a:pt x="2112" y="608"/>
                </a:cubicBezTo>
                <a:cubicBezTo>
                  <a:pt x="2128" y="592"/>
                  <a:pt x="2144" y="432"/>
                  <a:pt x="2160" y="416"/>
                </a:cubicBezTo>
                <a:cubicBezTo>
                  <a:pt x="2176" y="400"/>
                  <a:pt x="2192" y="528"/>
                  <a:pt x="2208" y="512"/>
                </a:cubicBezTo>
                <a:cubicBezTo>
                  <a:pt x="2224" y="496"/>
                  <a:pt x="2240" y="328"/>
                  <a:pt x="2256" y="320"/>
                </a:cubicBezTo>
                <a:cubicBezTo>
                  <a:pt x="2272" y="312"/>
                  <a:pt x="2160" y="504"/>
                  <a:pt x="2304" y="464"/>
                </a:cubicBezTo>
                <a:cubicBezTo>
                  <a:pt x="2448" y="424"/>
                  <a:pt x="2856" y="0"/>
                  <a:pt x="3120" y="80"/>
                </a:cubicBezTo>
                <a:cubicBezTo>
                  <a:pt x="3384" y="160"/>
                  <a:pt x="3688" y="800"/>
                  <a:pt x="3888" y="944"/>
                </a:cubicBezTo>
                <a:cubicBezTo>
                  <a:pt x="4088" y="1088"/>
                  <a:pt x="4232" y="936"/>
                  <a:pt x="4320" y="944"/>
                </a:cubicBezTo>
                <a:cubicBezTo>
                  <a:pt x="4408" y="952"/>
                  <a:pt x="4224" y="984"/>
                  <a:pt x="4416" y="992"/>
                </a:cubicBezTo>
                <a:cubicBezTo>
                  <a:pt x="4608" y="1000"/>
                  <a:pt x="5040" y="996"/>
                  <a:pt x="5472" y="992"/>
                </a:cubicBezTo>
              </a:path>
            </a:pathLst>
          </a:cu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23850" y="3500438"/>
            <a:ext cx="882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INVESTIGASI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000">
                <a:latin typeface="Comic Sans MS" pitchFamily="66" charset="0"/>
              </a:rPr>
              <a:t> ANALISIS 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000">
                <a:latin typeface="Comic Sans MS" pitchFamily="66" charset="0"/>
              </a:rPr>
              <a:t> REKOMENDASI 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000">
                <a:latin typeface="Comic Sans MS" pitchFamily="66" charset="0"/>
              </a:rPr>
              <a:t> REHABILITASI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637213" y="244475"/>
            <a:ext cx="3230562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FF0000"/>
                </a:solidFill>
              </a:rPr>
              <a:t>POST </a:t>
            </a:r>
          </a:p>
          <a:p>
            <a:pPr algn="r" eaLnBrk="1" hangingPunct="1"/>
            <a:r>
              <a:rPr lang="en-US" sz="3200" b="1">
                <a:solidFill>
                  <a:srgbClr val="FF0000"/>
                </a:solidFill>
              </a:rPr>
              <a:t>FIRE CONTROL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97100" y="4624388"/>
            <a:ext cx="762000" cy="1371600"/>
            <a:chOff x="624" y="1248"/>
            <a:chExt cx="480" cy="864"/>
          </a:xfrm>
        </p:grpSpPr>
        <p:sp>
          <p:nvSpPr>
            <p:cNvPr id="7316" name="Rectangle 6"/>
            <p:cNvSpPr>
              <a:spLocks noChangeArrowheads="1"/>
            </p:cNvSpPr>
            <p:nvPr/>
          </p:nvSpPr>
          <p:spPr bwMode="auto">
            <a:xfrm>
              <a:off x="624" y="1248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17" name="Rectangle 7"/>
            <p:cNvSpPr>
              <a:spLocks noChangeArrowheads="1"/>
            </p:cNvSpPr>
            <p:nvPr/>
          </p:nvSpPr>
          <p:spPr bwMode="auto">
            <a:xfrm>
              <a:off x="624" y="1680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18" name="Oval 8"/>
            <p:cNvSpPr>
              <a:spLocks noChangeArrowheads="1"/>
            </p:cNvSpPr>
            <p:nvPr/>
          </p:nvSpPr>
          <p:spPr bwMode="auto">
            <a:xfrm>
              <a:off x="768" y="1392"/>
              <a:ext cx="192" cy="192"/>
            </a:xfrm>
            <a:prstGeom prst="ellipse">
              <a:avLst/>
            </a:prstGeom>
            <a:solidFill>
              <a:srgbClr val="FF0000"/>
            </a:solidFill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06700" y="5005388"/>
            <a:ext cx="762000" cy="1371600"/>
            <a:chOff x="1824" y="1872"/>
            <a:chExt cx="480" cy="864"/>
          </a:xfrm>
        </p:grpSpPr>
        <p:grpSp>
          <p:nvGrpSpPr>
            <p:cNvPr id="7310" name="Group 10"/>
            <p:cNvGrpSpPr>
              <a:grpSpLocks/>
            </p:cNvGrpSpPr>
            <p:nvPr/>
          </p:nvGrpSpPr>
          <p:grpSpPr bwMode="auto">
            <a:xfrm>
              <a:off x="1824" y="1872"/>
              <a:ext cx="480" cy="864"/>
              <a:chOff x="624" y="1248"/>
              <a:chExt cx="480" cy="864"/>
            </a:xfrm>
          </p:grpSpPr>
          <p:sp>
            <p:nvSpPr>
              <p:cNvPr id="7313" name="Rectangle 1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480" cy="432"/>
              </a:xfrm>
              <a:prstGeom prst="rect">
                <a:avLst/>
              </a:prstGeom>
              <a:solidFill>
                <a:srgbClr val="FFFF00"/>
              </a:solidFill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314" name="Rectangle 12"/>
              <p:cNvSpPr>
                <a:spLocks noChangeArrowheads="1"/>
              </p:cNvSpPr>
              <p:nvPr/>
            </p:nvSpPr>
            <p:spPr bwMode="auto">
              <a:xfrm>
                <a:off x="624" y="1680"/>
                <a:ext cx="480" cy="432"/>
              </a:xfrm>
              <a:prstGeom prst="rect">
                <a:avLst/>
              </a:prstGeom>
              <a:solidFill>
                <a:srgbClr val="FFFF00"/>
              </a:solidFill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315" name="Oval 13"/>
              <p:cNvSpPr>
                <a:spLocks noChangeArrowheads="1"/>
              </p:cNvSpPr>
              <p:nvPr/>
            </p:nvSpPr>
            <p:spPr bwMode="auto">
              <a:xfrm>
                <a:off x="768" y="1392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7311" name="Oval 14"/>
            <p:cNvSpPr>
              <a:spLocks noChangeArrowheads="1"/>
            </p:cNvSpPr>
            <p:nvPr/>
          </p:nvSpPr>
          <p:spPr bwMode="auto">
            <a:xfrm>
              <a:off x="1920" y="240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12" name="Oval 15"/>
            <p:cNvSpPr>
              <a:spLocks noChangeArrowheads="1"/>
            </p:cNvSpPr>
            <p:nvPr/>
          </p:nvSpPr>
          <p:spPr bwMode="auto">
            <a:xfrm>
              <a:off x="2112" y="249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644900" y="5005388"/>
            <a:ext cx="762000" cy="1371600"/>
            <a:chOff x="1680" y="1392"/>
            <a:chExt cx="480" cy="864"/>
          </a:xfrm>
        </p:grpSpPr>
        <p:sp>
          <p:nvSpPr>
            <p:cNvPr id="7303" name="Rectangle 17"/>
            <p:cNvSpPr>
              <a:spLocks noChangeArrowheads="1"/>
            </p:cNvSpPr>
            <p:nvPr/>
          </p:nvSpPr>
          <p:spPr bwMode="auto">
            <a:xfrm>
              <a:off x="1680" y="1392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04" name="Rectangle 18"/>
            <p:cNvSpPr>
              <a:spLocks noChangeArrowheads="1"/>
            </p:cNvSpPr>
            <p:nvPr/>
          </p:nvSpPr>
          <p:spPr bwMode="auto">
            <a:xfrm>
              <a:off x="1680" y="1824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05" name="Oval 19"/>
            <p:cNvSpPr>
              <a:spLocks noChangeArrowheads="1"/>
            </p:cNvSpPr>
            <p:nvPr/>
          </p:nvSpPr>
          <p:spPr bwMode="auto">
            <a:xfrm>
              <a:off x="177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06" name="Oval 20"/>
            <p:cNvSpPr>
              <a:spLocks noChangeArrowheads="1"/>
            </p:cNvSpPr>
            <p:nvPr/>
          </p:nvSpPr>
          <p:spPr bwMode="auto">
            <a:xfrm>
              <a:off x="1968" y="201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07" name="Oval 21"/>
            <p:cNvSpPr>
              <a:spLocks noChangeArrowheads="1"/>
            </p:cNvSpPr>
            <p:nvPr/>
          </p:nvSpPr>
          <p:spPr bwMode="auto">
            <a:xfrm>
              <a:off x="1776" y="1488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08" name="Oval 22"/>
            <p:cNvSpPr>
              <a:spLocks noChangeArrowheads="1"/>
            </p:cNvSpPr>
            <p:nvPr/>
          </p:nvSpPr>
          <p:spPr bwMode="auto">
            <a:xfrm>
              <a:off x="1968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09" name="Oval 23"/>
            <p:cNvSpPr>
              <a:spLocks noChangeArrowheads="1"/>
            </p:cNvSpPr>
            <p:nvPr/>
          </p:nvSpPr>
          <p:spPr bwMode="auto">
            <a:xfrm>
              <a:off x="1872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483100" y="5005388"/>
            <a:ext cx="762000" cy="1371600"/>
            <a:chOff x="2448" y="1584"/>
            <a:chExt cx="480" cy="864"/>
          </a:xfrm>
        </p:grpSpPr>
        <p:sp>
          <p:nvSpPr>
            <p:cNvPr id="7294" name="Rectangle 25"/>
            <p:cNvSpPr>
              <a:spLocks noChangeArrowheads="1"/>
            </p:cNvSpPr>
            <p:nvPr/>
          </p:nvSpPr>
          <p:spPr bwMode="auto">
            <a:xfrm>
              <a:off x="2448" y="1584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95" name="Rectangle 26"/>
            <p:cNvSpPr>
              <a:spLocks noChangeArrowheads="1"/>
            </p:cNvSpPr>
            <p:nvPr/>
          </p:nvSpPr>
          <p:spPr bwMode="auto">
            <a:xfrm>
              <a:off x="2448" y="2016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96" name="Oval 27"/>
            <p:cNvSpPr>
              <a:spLocks noChangeArrowheads="1"/>
            </p:cNvSpPr>
            <p:nvPr/>
          </p:nvSpPr>
          <p:spPr bwMode="auto">
            <a:xfrm>
              <a:off x="2544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97" name="Oval 28"/>
            <p:cNvSpPr>
              <a:spLocks noChangeArrowheads="1"/>
            </p:cNvSpPr>
            <p:nvPr/>
          </p:nvSpPr>
          <p:spPr bwMode="auto">
            <a:xfrm>
              <a:off x="2736" y="225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98" name="Oval 29"/>
            <p:cNvSpPr>
              <a:spLocks noChangeArrowheads="1"/>
            </p:cNvSpPr>
            <p:nvPr/>
          </p:nvSpPr>
          <p:spPr bwMode="auto">
            <a:xfrm>
              <a:off x="2544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99" name="Oval 30"/>
            <p:cNvSpPr>
              <a:spLocks noChangeArrowheads="1"/>
            </p:cNvSpPr>
            <p:nvPr/>
          </p:nvSpPr>
          <p:spPr bwMode="auto">
            <a:xfrm>
              <a:off x="2736" y="187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00" name="Oval 31"/>
            <p:cNvSpPr>
              <a:spLocks noChangeArrowheads="1"/>
            </p:cNvSpPr>
            <p:nvPr/>
          </p:nvSpPr>
          <p:spPr bwMode="auto">
            <a:xfrm>
              <a:off x="2640" y="177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01" name="Oval 32"/>
            <p:cNvSpPr>
              <a:spLocks noChangeArrowheads="1"/>
            </p:cNvSpPr>
            <p:nvPr/>
          </p:nvSpPr>
          <p:spPr bwMode="auto">
            <a:xfrm>
              <a:off x="2544" y="225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02" name="Oval 33"/>
            <p:cNvSpPr>
              <a:spLocks noChangeArrowheads="1"/>
            </p:cNvSpPr>
            <p:nvPr/>
          </p:nvSpPr>
          <p:spPr bwMode="auto">
            <a:xfrm>
              <a:off x="2736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5321300" y="5005388"/>
            <a:ext cx="762000" cy="1371600"/>
            <a:chOff x="3168" y="1584"/>
            <a:chExt cx="480" cy="864"/>
          </a:xfrm>
        </p:grpSpPr>
        <p:sp>
          <p:nvSpPr>
            <p:cNvPr id="7283" name="Rectangle 35"/>
            <p:cNvSpPr>
              <a:spLocks noChangeArrowheads="1"/>
            </p:cNvSpPr>
            <p:nvPr/>
          </p:nvSpPr>
          <p:spPr bwMode="auto">
            <a:xfrm>
              <a:off x="3168" y="1584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84" name="Rectangle 36"/>
            <p:cNvSpPr>
              <a:spLocks noChangeArrowheads="1"/>
            </p:cNvSpPr>
            <p:nvPr/>
          </p:nvSpPr>
          <p:spPr bwMode="auto">
            <a:xfrm>
              <a:off x="3168" y="2016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85" name="Oval 37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86" name="Oval 38"/>
            <p:cNvSpPr>
              <a:spLocks noChangeArrowheads="1"/>
            </p:cNvSpPr>
            <p:nvPr/>
          </p:nvSpPr>
          <p:spPr bwMode="auto">
            <a:xfrm>
              <a:off x="3456" y="225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87" name="Oval 39"/>
            <p:cNvSpPr>
              <a:spLocks noChangeArrowheads="1"/>
            </p:cNvSpPr>
            <p:nvPr/>
          </p:nvSpPr>
          <p:spPr bwMode="auto">
            <a:xfrm>
              <a:off x="3264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88" name="Oval 40"/>
            <p:cNvSpPr>
              <a:spLocks noChangeArrowheads="1"/>
            </p:cNvSpPr>
            <p:nvPr/>
          </p:nvSpPr>
          <p:spPr bwMode="auto">
            <a:xfrm>
              <a:off x="3456" y="187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89" name="Oval 41"/>
            <p:cNvSpPr>
              <a:spLocks noChangeArrowheads="1"/>
            </p:cNvSpPr>
            <p:nvPr/>
          </p:nvSpPr>
          <p:spPr bwMode="auto">
            <a:xfrm>
              <a:off x="3360" y="177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90" name="Oval 42"/>
            <p:cNvSpPr>
              <a:spLocks noChangeArrowheads="1"/>
            </p:cNvSpPr>
            <p:nvPr/>
          </p:nvSpPr>
          <p:spPr bwMode="auto">
            <a:xfrm>
              <a:off x="3264" y="225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91" name="Oval 43"/>
            <p:cNvSpPr>
              <a:spLocks noChangeArrowheads="1"/>
            </p:cNvSpPr>
            <p:nvPr/>
          </p:nvSpPr>
          <p:spPr bwMode="auto">
            <a:xfrm>
              <a:off x="3456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92" name="Oval 44"/>
            <p:cNvSpPr>
              <a:spLocks noChangeArrowheads="1"/>
            </p:cNvSpPr>
            <p:nvPr/>
          </p:nvSpPr>
          <p:spPr bwMode="auto">
            <a:xfrm>
              <a:off x="3456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93" name="Oval 45"/>
            <p:cNvSpPr>
              <a:spLocks noChangeArrowheads="1"/>
            </p:cNvSpPr>
            <p:nvPr/>
          </p:nvSpPr>
          <p:spPr bwMode="auto">
            <a:xfrm>
              <a:off x="3264" y="187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 rot="1383961">
            <a:off x="6388100" y="5081588"/>
            <a:ext cx="762000" cy="1371600"/>
            <a:chOff x="2544" y="1488"/>
            <a:chExt cx="480" cy="864"/>
          </a:xfrm>
        </p:grpSpPr>
        <p:sp>
          <p:nvSpPr>
            <p:cNvPr id="7269" name="Rectangle 47"/>
            <p:cNvSpPr>
              <a:spLocks noChangeArrowheads="1"/>
            </p:cNvSpPr>
            <p:nvPr/>
          </p:nvSpPr>
          <p:spPr bwMode="auto">
            <a:xfrm>
              <a:off x="2544" y="1488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70" name="Oval 48"/>
            <p:cNvSpPr>
              <a:spLocks noChangeArrowheads="1"/>
            </p:cNvSpPr>
            <p:nvPr/>
          </p:nvSpPr>
          <p:spPr bwMode="auto">
            <a:xfrm>
              <a:off x="2640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71" name="Oval 49"/>
            <p:cNvSpPr>
              <a:spLocks noChangeArrowheads="1"/>
            </p:cNvSpPr>
            <p:nvPr/>
          </p:nvSpPr>
          <p:spPr bwMode="auto">
            <a:xfrm>
              <a:off x="2832" y="177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72" name="Oval 50"/>
            <p:cNvSpPr>
              <a:spLocks noChangeArrowheads="1"/>
            </p:cNvSpPr>
            <p:nvPr/>
          </p:nvSpPr>
          <p:spPr bwMode="auto">
            <a:xfrm>
              <a:off x="2736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73" name="Oval 51"/>
            <p:cNvSpPr>
              <a:spLocks noChangeArrowheads="1"/>
            </p:cNvSpPr>
            <p:nvPr/>
          </p:nvSpPr>
          <p:spPr bwMode="auto">
            <a:xfrm>
              <a:off x="2832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74" name="Oval 52"/>
            <p:cNvSpPr>
              <a:spLocks noChangeArrowheads="1"/>
            </p:cNvSpPr>
            <p:nvPr/>
          </p:nvSpPr>
          <p:spPr bwMode="auto">
            <a:xfrm>
              <a:off x="2640" y="177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7275" name="Group 53"/>
            <p:cNvGrpSpPr>
              <a:grpSpLocks/>
            </p:cNvGrpSpPr>
            <p:nvPr/>
          </p:nvGrpSpPr>
          <p:grpSpPr bwMode="auto">
            <a:xfrm>
              <a:off x="2544" y="1920"/>
              <a:ext cx="480" cy="432"/>
              <a:chOff x="3168" y="2640"/>
              <a:chExt cx="480" cy="432"/>
            </a:xfrm>
          </p:grpSpPr>
          <p:sp>
            <p:nvSpPr>
              <p:cNvPr id="7276" name="Rectangle 54"/>
              <p:cNvSpPr>
                <a:spLocks noChangeArrowheads="1"/>
              </p:cNvSpPr>
              <p:nvPr/>
            </p:nvSpPr>
            <p:spPr bwMode="auto">
              <a:xfrm>
                <a:off x="3168" y="2640"/>
                <a:ext cx="480" cy="432"/>
              </a:xfrm>
              <a:prstGeom prst="rect">
                <a:avLst/>
              </a:prstGeom>
              <a:solidFill>
                <a:srgbClr val="FFFF00"/>
              </a:solidFill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77" name="Oval 55"/>
              <p:cNvSpPr>
                <a:spLocks noChangeArrowheads="1"/>
              </p:cNvSpPr>
              <p:nvPr/>
            </p:nvSpPr>
            <p:spPr bwMode="auto">
              <a:xfrm>
                <a:off x="3264" y="2672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78" name="Oval 56"/>
              <p:cNvSpPr>
                <a:spLocks noChangeArrowheads="1"/>
              </p:cNvSpPr>
              <p:nvPr/>
            </p:nvSpPr>
            <p:spPr bwMode="auto">
              <a:xfrm>
                <a:off x="3456" y="278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79" name="Oval 57"/>
              <p:cNvSpPr>
                <a:spLocks noChangeArrowheads="1"/>
              </p:cNvSpPr>
              <p:nvPr/>
            </p:nvSpPr>
            <p:spPr bwMode="auto">
              <a:xfrm>
                <a:off x="3264" y="278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80" name="Oval 58"/>
              <p:cNvSpPr>
                <a:spLocks noChangeArrowheads="1"/>
              </p:cNvSpPr>
              <p:nvPr/>
            </p:nvSpPr>
            <p:spPr bwMode="auto">
              <a:xfrm>
                <a:off x="3456" y="2672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81" name="Oval 59"/>
              <p:cNvSpPr>
                <a:spLocks noChangeArrowheads="1"/>
              </p:cNvSpPr>
              <p:nvPr/>
            </p:nvSpPr>
            <p:spPr bwMode="auto">
              <a:xfrm>
                <a:off x="3456" y="290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82" name="Oval 60"/>
              <p:cNvSpPr>
                <a:spLocks noChangeArrowheads="1"/>
              </p:cNvSpPr>
              <p:nvPr/>
            </p:nvSpPr>
            <p:spPr bwMode="auto">
              <a:xfrm>
                <a:off x="3264" y="290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grpSp>
        <p:nvGrpSpPr>
          <p:cNvPr id="10" name="Group 61"/>
          <p:cNvGrpSpPr>
            <a:grpSpLocks/>
          </p:cNvGrpSpPr>
          <p:nvPr/>
        </p:nvGrpSpPr>
        <p:grpSpPr bwMode="auto">
          <a:xfrm rot="3659108">
            <a:off x="7607300" y="5081588"/>
            <a:ext cx="762000" cy="1371600"/>
            <a:chOff x="3072" y="1536"/>
            <a:chExt cx="480" cy="864"/>
          </a:xfrm>
        </p:grpSpPr>
        <p:sp>
          <p:nvSpPr>
            <p:cNvPr id="7255" name="Rectangle 62"/>
            <p:cNvSpPr>
              <a:spLocks noChangeArrowheads="1"/>
            </p:cNvSpPr>
            <p:nvPr/>
          </p:nvSpPr>
          <p:spPr bwMode="auto">
            <a:xfrm>
              <a:off x="3072" y="1536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56" name="Rectangle 63"/>
            <p:cNvSpPr>
              <a:spLocks noChangeArrowheads="1"/>
            </p:cNvSpPr>
            <p:nvPr/>
          </p:nvSpPr>
          <p:spPr bwMode="auto">
            <a:xfrm>
              <a:off x="3072" y="1968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57" name="Oval 64"/>
            <p:cNvSpPr>
              <a:spLocks noChangeArrowheads="1"/>
            </p:cNvSpPr>
            <p:nvPr/>
          </p:nvSpPr>
          <p:spPr bwMode="auto">
            <a:xfrm>
              <a:off x="3168" y="200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58" name="Oval 65"/>
            <p:cNvSpPr>
              <a:spLocks noChangeArrowheads="1"/>
            </p:cNvSpPr>
            <p:nvPr/>
          </p:nvSpPr>
          <p:spPr bwMode="auto">
            <a:xfrm>
              <a:off x="3360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59" name="Oval 66"/>
            <p:cNvSpPr>
              <a:spLocks noChangeArrowheads="1"/>
            </p:cNvSpPr>
            <p:nvPr/>
          </p:nvSpPr>
          <p:spPr bwMode="auto">
            <a:xfrm>
              <a:off x="3168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60" name="Oval 67"/>
            <p:cNvSpPr>
              <a:spLocks noChangeArrowheads="1"/>
            </p:cNvSpPr>
            <p:nvPr/>
          </p:nvSpPr>
          <p:spPr bwMode="auto">
            <a:xfrm>
              <a:off x="3360" y="182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61" name="Oval 68"/>
            <p:cNvSpPr>
              <a:spLocks noChangeArrowheads="1"/>
            </p:cNvSpPr>
            <p:nvPr/>
          </p:nvSpPr>
          <p:spPr bwMode="auto">
            <a:xfrm>
              <a:off x="3168" y="170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62" name="Oval 69"/>
            <p:cNvSpPr>
              <a:spLocks noChangeArrowheads="1"/>
            </p:cNvSpPr>
            <p:nvPr/>
          </p:nvSpPr>
          <p:spPr bwMode="auto">
            <a:xfrm>
              <a:off x="3168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63" name="Oval 70"/>
            <p:cNvSpPr>
              <a:spLocks noChangeArrowheads="1"/>
            </p:cNvSpPr>
            <p:nvPr/>
          </p:nvSpPr>
          <p:spPr bwMode="auto">
            <a:xfrm>
              <a:off x="3360" y="200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64" name="Oval 71"/>
            <p:cNvSpPr>
              <a:spLocks noChangeArrowheads="1"/>
            </p:cNvSpPr>
            <p:nvPr/>
          </p:nvSpPr>
          <p:spPr bwMode="auto">
            <a:xfrm>
              <a:off x="3360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65" name="Oval 72"/>
            <p:cNvSpPr>
              <a:spLocks noChangeArrowheads="1"/>
            </p:cNvSpPr>
            <p:nvPr/>
          </p:nvSpPr>
          <p:spPr bwMode="auto">
            <a:xfrm>
              <a:off x="3168" y="182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66" name="Oval 73"/>
            <p:cNvSpPr>
              <a:spLocks noChangeArrowheads="1"/>
            </p:cNvSpPr>
            <p:nvPr/>
          </p:nvSpPr>
          <p:spPr bwMode="auto">
            <a:xfrm>
              <a:off x="3360" y="223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67" name="Oval 74"/>
            <p:cNvSpPr>
              <a:spLocks noChangeArrowheads="1"/>
            </p:cNvSpPr>
            <p:nvPr/>
          </p:nvSpPr>
          <p:spPr bwMode="auto">
            <a:xfrm>
              <a:off x="3168" y="223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68" name="Oval 75"/>
            <p:cNvSpPr>
              <a:spLocks noChangeArrowheads="1"/>
            </p:cNvSpPr>
            <p:nvPr/>
          </p:nvSpPr>
          <p:spPr bwMode="auto">
            <a:xfrm>
              <a:off x="3360" y="170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1" name="Group 76"/>
          <p:cNvGrpSpPr>
            <a:grpSpLocks/>
          </p:cNvGrpSpPr>
          <p:nvPr/>
        </p:nvGrpSpPr>
        <p:grpSpPr bwMode="auto">
          <a:xfrm>
            <a:off x="825500" y="4090988"/>
            <a:ext cx="762000" cy="1371600"/>
            <a:chOff x="624" y="1248"/>
            <a:chExt cx="480" cy="864"/>
          </a:xfrm>
        </p:grpSpPr>
        <p:sp>
          <p:nvSpPr>
            <p:cNvPr id="7252" name="Rectangle 77"/>
            <p:cNvSpPr>
              <a:spLocks noChangeArrowheads="1"/>
            </p:cNvSpPr>
            <p:nvPr/>
          </p:nvSpPr>
          <p:spPr bwMode="auto">
            <a:xfrm>
              <a:off x="624" y="1248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53" name="Rectangle 78"/>
            <p:cNvSpPr>
              <a:spLocks noChangeArrowheads="1"/>
            </p:cNvSpPr>
            <p:nvPr/>
          </p:nvSpPr>
          <p:spPr bwMode="auto">
            <a:xfrm>
              <a:off x="624" y="1680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54" name="Oval 79"/>
            <p:cNvSpPr>
              <a:spLocks noChangeArrowheads="1"/>
            </p:cNvSpPr>
            <p:nvPr/>
          </p:nvSpPr>
          <p:spPr bwMode="auto">
            <a:xfrm>
              <a:off x="768" y="1392"/>
              <a:ext cx="192" cy="192"/>
            </a:xfrm>
            <a:prstGeom prst="ellipse">
              <a:avLst/>
            </a:prstGeom>
            <a:solidFill>
              <a:srgbClr val="FF0000"/>
            </a:solidFill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901700" y="4167188"/>
            <a:ext cx="762000" cy="1371600"/>
            <a:chOff x="1824" y="1872"/>
            <a:chExt cx="480" cy="864"/>
          </a:xfrm>
        </p:grpSpPr>
        <p:grpSp>
          <p:nvGrpSpPr>
            <p:cNvPr id="7246" name="Group 81"/>
            <p:cNvGrpSpPr>
              <a:grpSpLocks/>
            </p:cNvGrpSpPr>
            <p:nvPr/>
          </p:nvGrpSpPr>
          <p:grpSpPr bwMode="auto">
            <a:xfrm>
              <a:off x="1824" y="1872"/>
              <a:ext cx="480" cy="864"/>
              <a:chOff x="624" y="1248"/>
              <a:chExt cx="480" cy="864"/>
            </a:xfrm>
          </p:grpSpPr>
          <p:sp>
            <p:nvSpPr>
              <p:cNvPr id="7249" name="Rectangle 8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480" cy="432"/>
              </a:xfrm>
              <a:prstGeom prst="rect">
                <a:avLst/>
              </a:prstGeom>
              <a:solidFill>
                <a:srgbClr val="FFFF00"/>
              </a:solidFill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50" name="Rectangle 83"/>
              <p:cNvSpPr>
                <a:spLocks noChangeArrowheads="1"/>
              </p:cNvSpPr>
              <p:nvPr/>
            </p:nvSpPr>
            <p:spPr bwMode="auto">
              <a:xfrm>
                <a:off x="624" y="1680"/>
                <a:ext cx="480" cy="432"/>
              </a:xfrm>
              <a:prstGeom prst="rect">
                <a:avLst/>
              </a:prstGeom>
              <a:solidFill>
                <a:srgbClr val="FFFF00"/>
              </a:solidFill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51" name="Oval 84"/>
              <p:cNvSpPr>
                <a:spLocks noChangeArrowheads="1"/>
              </p:cNvSpPr>
              <p:nvPr/>
            </p:nvSpPr>
            <p:spPr bwMode="auto">
              <a:xfrm>
                <a:off x="768" y="1392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7247" name="Oval 85"/>
            <p:cNvSpPr>
              <a:spLocks noChangeArrowheads="1"/>
            </p:cNvSpPr>
            <p:nvPr/>
          </p:nvSpPr>
          <p:spPr bwMode="auto">
            <a:xfrm>
              <a:off x="1920" y="240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48" name="Oval 86"/>
            <p:cNvSpPr>
              <a:spLocks noChangeArrowheads="1"/>
            </p:cNvSpPr>
            <p:nvPr/>
          </p:nvSpPr>
          <p:spPr bwMode="auto">
            <a:xfrm>
              <a:off x="2112" y="249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4" name="Group 87"/>
          <p:cNvGrpSpPr>
            <a:grpSpLocks/>
          </p:cNvGrpSpPr>
          <p:nvPr/>
        </p:nvGrpSpPr>
        <p:grpSpPr bwMode="auto">
          <a:xfrm>
            <a:off x="977900" y="4243388"/>
            <a:ext cx="762000" cy="1371600"/>
            <a:chOff x="1680" y="1392"/>
            <a:chExt cx="480" cy="864"/>
          </a:xfrm>
        </p:grpSpPr>
        <p:sp>
          <p:nvSpPr>
            <p:cNvPr id="7239" name="Rectangle 88"/>
            <p:cNvSpPr>
              <a:spLocks noChangeArrowheads="1"/>
            </p:cNvSpPr>
            <p:nvPr/>
          </p:nvSpPr>
          <p:spPr bwMode="auto">
            <a:xfrm>
              <a:off x="1680" y="1392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40" name="Rectangle 89"/>
            <p:cNvSpPr>
              <a:spLocks noChangeArrowheads="1"/>
            </p:cNvSpPr>
            <p:nvPr/>
          </p:nvSpPr>
          <p:spPr bwMode="auto">
            <a:xfrm>
              <a:off x="1680" y="1824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41" name="Oval 90"/>
            <p:cNvSpPr>
              <a:spLocks noChangeArrowheads="1"/>
            </p:cNvSpPr>
            <p:nvPr/>
          </p:nvSpPr>
          <p:spPr bwMode="auto">
            <a:xfrm>
              <a:off x="1776" y="192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42" name="Oval 91"/>
            <p:cNvSpPr>
              <a:spLocks noChangeArrowheads="1"/>
            </p:cNvSpPr>
            <p:nvPr/>
          </p:nvSpPr>
          <p:spPr bwMode="auto">
            <a:xfrm>
              <a:off x="1968" y="201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43" name="Oval 92"/>
            <p:cNvSpPr>
              <a:spLocks noChangeArrowheads="1"/>
            </p:cNvSpPr>
            <p:nvPr/>
          </p:nvSpPr>
          <p:spPr bwMode="auto">
            <a:xfrm>
              <a:off x="1776" y="1488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44" name="Oval 93"/>
            <p:cNvSpPr>
              <a:spLocks noChangeArrowheads="1"/>
            </p:cNvSpPr>
            <p:nvPr/>
          </p:nvSpPr>
          <p:spPr bwMode="auto">
            <a:xfrm>
              <a:off x="1968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45" name="Oval 94"/>
            <p:cNvSpPr>
              <a:spLocks noChangeArrowheads="1"/>
            </p:cNvSpPr>
            <p:nvPr/>
          </p:nvSpPr>
          <p:spPr bwMode="auto">
            <a:xfrm>
              <a:off x="1872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5" name="Group 95"/>
          <p:cNvGrpSpPr>
            <a:grpSpLocks/>
          </p:cNvGrpSpPr>
          <p:nvPr/>
        </p:nvGrpSpPr>
        <p:grpSpPr bwMode="auto">
          <a:xfrm>
            <a:off x="1054100" y="4319588"/>
            <a:ext cx="762000" cy="1371600"/>
            <a:chOff x="2448" y="1584"/>
            <a:chExt cx="480" cy="864"/>
          </a:xfrm>
        </p:grpSpPr>
        <p:sp>
          <p:nvSpPr>
            <p:cNvPr id="7230" name="Rectangle 96"/>
            <p:cNvSpPr>
              <a:spLocks noChangeArrowheads="1"/>
            </p:cNvSpPr>
            <p:nvPr/>
          </p:nvSpPr>
          <p:spPr bwMode="auto">
            <a:xfrm>
              <a:off x="2448" y="1584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31" name="Rectangle 97"/>
            <p:cNvSpPr>
              <a:spLocks noChangeArrowheads="1"/>
            </p:cNvSpPr>
            <p:nvPr/>
          </p:nvSpPr>
          <p:spPr bwMode="auto">
            <a:xfrm>
              <a:off x="2448" y="2016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32" name="Oval 98"/>
            <p:cNvSpPr>
              <a:spLocks noChangeArrowheads="1"/>
            </p:cNvSpPr>
            <p:nvPr/>
          </p:nvSpPr>
          <p:spPr bwMode="auto">
            <a:xfrm>
              <a:off x="2544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33" name="Oval 99"/>
            <p:cNvSpPr>
              <a:spLocks noChangeArrowheads="1"/>
            </p:cNvSpPr>
            <p:nvPr/>
          </p:nvSpPr>
          <p:spPr bwMode="auto">
            <a:xfrm>
              <a:off x="2736" y="225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34" name="Oval 100"/>
            <p:cNvSpPr>
              <a:spLocks noChangeArrowheads="1"/>
            </p:cNvSpPr>
            <p:nvPr/>
          </p:nvSpPr>
          <p:spPr bwMode="auto">
            <a:xfrm>
              <a:off x="2544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35" name="Oval 101"/>
            <p:cNvSpPr>
              <a:spLocks noChangeArrowheads="1"/>
            </p:cNvSpPr>
            <p:nvPr/>
          </p:nvSpPr>
          <p:spPr bwMode="auto">
            <a:xfrm>
              <a:off x="2736" y="187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36" name="Oval 102"/>
            <p:cNvSpPr>
              <a:spLocks noChangeArrowheads="1"/>
            </p:cNvSpPr>
            <p:nvPr/>
          </p:nvSpPr>
          <p:spPr bwMode="auto">
            <a:xfrm>
              <a:off x="2640" y="177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37" name="Oval 103"/>
            <p:cNvSpPr>
              <a:spLocks noChangeArrowheads="1"/>
            </p:cNvSpPr>
            <p:nvPr/>
          </p:nvSpPr>
          <p:spPr bwMode="auto">
            <a:xfrm>
              <a:off x="2544" y="225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38" name="Oval 104"/>
            <p:cNvSpPr>
              <a:spLocks noChangeArrowheads="1"/>
            </p:cNvSpPr>
            <p:nvPr/>
          </p:nvSpPr>
          <p:spPr bwMode="auto">
            <a:xfrm>
              <a:off x="2736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6" name="Group 105"/>
          <p:cNvGrpSpPr>
            <a:grpSpLocks/>
          </p:cNvGrpSpPr>
          <p:nvPr/>
        </p:nvGrpSpPr>
        <p:grpSpPr bwMode="auto">
          <a:xfrm>
            <a:off x="1130300" y="4395788"/>
            <a:ext cx="762000" cy="1371600"/>
            <a:chOff x="3168" y="1584"/>
            <a:chExt cx="480" cy="864"/>
          </a:xfrm>
        </p:grpSpPr>
        <p:sp>
          <p:nvSpPr>
            <p:cNvPr id="7219" name="Rectangle 106"/>
            <p:cNvSpPr>
              <a:spLocks noChangeArrowheads="1"/>
            </p:cNvSpPr>
            <p:nvPr/>
          </p:nvSpPr>
          <p:spPr bwMode="auto">
            <a:xfrm>
              <a:off x="3168" y="1584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0" name="Rectangle 107"/>
            <p:cNvSpPr>
              <a:spLocks noChangeArrowheads="1"/>
            </p:cNvSpPr>
            <p:nvPr/>
          </p:nvSpPr>
          <p:spPr bwMode="auto">
            <a:xfrm>
              <a:off x="3168" y="2016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1" name="Oval 108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2" name="Oval 109"/>
            <p:cNvSpPr>
              <a:spLocks noChangeArrowheads="1"/>
            </p:cNvSpPr>
            <p:nvPr/>
          </p:nvSpPr>
          <p:spPr bwMode="auto">
            <a:xfrm>
              <a:off x="3456" y="225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3" name="Oval 110"/>
            <p:cNvSpPr>
              <a:spLocks noChangeArrowheads="1"/>
            </p:cNvSpPr>
            <p:nvPr/>
          </p:nvSpPr>
          <p:spPr bwMode="auto">
            <a:xfrm>
              <a:off x="3264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4" name="Oval 111"/>
            <p:cNvSpPr>
              <a:spLocks noChangeArrowheads="1"/>
            </p:cNvSpPr>
            <p:nvPr/>
          </p:nvSpPr>
          <p:spPr bwMode="auto">
            <a:xfrm>
              <a:off x="3456" y="187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5" name="Oval 112"/>
            <p:cNvSpPr>
              <a:spLocks noChangeArrowheads="1"/>
            </p:cNvSpPr>
            <p:nvPr/>
          </p:nvSpPr>
          <p:spPr bwMode="auto">
            <a:xfrm>
              <a:off x="3360" y="177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6" name="Oval 113"/>
            <p:cNvSpPr>
              <a:spLocks noChangeArrowheads="1"/>
            </p:cNvSpPr>
            <p:nvPr/>
          </p:nvSpPr>
          <p:spPr bwMode="auto">
            <a:xfrm>
              <a:off x="3264" y="225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7" name="Oval 114"/>
            <p:cNvSpPr>
              <a:spLocks noChangeArrowheads="1"/>
            </p:cNvSpPr>
            <p:nvPr/>
          </p:nvSpPr>
          <p:spPr bwMode="auto">
            <a:xfrm>
              <a:off x="3456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8" name="Oval 115"/>
            <p:cNvSpPr>
              <a:spLocks noChangeArrowheads="1"/>
            </p:cNvSpPr>
            <p:nvPr/>
          </p:nvSpPr>
          <p:spPr bwMode="auto">
            <a:xfrm>
              <a:off x="3456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29" name="Oval 116"/>
            <p:cNvSpPr>
              <a:spLocks noChangeArrowheads="1"/>
            </p:cNvSpPr>
            <p:nvPr/>
          </p:nvSpPr>
          <p:spPr bwMode="auto">
            <a:xfrm>
              <a:off x="3264" y="187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1206500" y="4471988"/>
            <a:ext cx="762000" cy="1371600"/>
            <a:chOff x="2544" y="1488"/>
            <a:chExt cx="480" cy="864"/>
          </a:xfrm>
        </p:grpSpPr>
        <p:sp>
          <p:nvSpPr>
            <p:cNvPr id="7205" name="Rectangle 118"/>
            <p:cNvSpPr>
              <a:spLocks noChangeArrowheads="1"/>
            </p:cNvSpPr>
            <p:nvPr/>
          </p:nvSpPr>
          <p:spPr bwMode="auto">
            <a:xfrm>
              <a:off x="2544" y="1488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6" name="Oval 119"/>
            <p:cNvSpPr>
              <a:spLocks noChangeArrowheads="1"/>
            </p:cNvSpPr>
            <p:nvPr/>
          </p:nvSpPr>
          <p:spPr bwMode="auto">
            <a:xfrm>
              <a:off x="2640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7" name="Oval 120"/>
            <p:cNvSpPr>
              <a:spLocks noChangeArrowheads="1"/>
            </p:cNvSpPr>
            <p:nvPr/>
          </p:nvSpPr>
          <p:spPr bwMode="auto">
            <a:xfrm>
              <a:off x="2832" y="177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8" name="Oval 121"/>
            <p:cNvSpPr>
              <a:spLocks noChangeArrowheads="1"/>
            </p:cNvSpPr>
            <p:nvPr/>
          </p:nvSpPr>
          <p:spPr bwMode="auto">
            <a:xfrm>
              <a:off x="2736" y="168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9" name="Oval 122"/>
            <p:cNvSpPr>
              <a:spLocks noChangeArrowheads="1"/>
            </p:cNvSpPr>
            <p:nvPr/>
          </p:nvSpPr>
          <p:spPr bwMode="auto">
            <a:xfrm>
              <a:off x="2832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10" name="Oval 123"/>
            <p:cNvSpPr>
              <a:spLocks noChangeArrowheads="1"/>
            </p:cNvSpPr>
            <p:nvPr/>
          </p:nvSpPr>
          <p:spPr bwMode="auto">
            <a:xfrm>
              <a:off x="2640" y="1776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7211" name="Group 124"/>
            <p:cNvGrpSpPr>
              <a:grpSpLocks/>
            </p:cNvGrpSpPr>
            <p:nvPr/>
          </p:nvGrpSpPr>
          <p:grpSpPr bwMode="auto">
            <a:xfrm>
              <a:off x="2544" y="1920"/>
              <a:ext cx="480" cy="432"/>
              <a:chOff x="3168" y="2640"/>
              <a:chExt cx="480" cy="432"/>
            </a:xfrm>
          </p:grpSpPr>
          <p:sp>
            <p:nvSpPr>
              <p:cNvPr id="7212" name="Rectangle 125"/>
              <p:cNvSpPr>
                <a:spLocks noChangeArrowheads="1"/>
              </p:cNvSpPr>
              <p:nvPr/>
            </p:nvSpPr>
            <p:spPr bwMode="auto">
              <a:xfrm>
                <a:off x="3168" y="2640"/>
                <a:ext cx="480" cy="432"/>
              </a:xfrm>
              <a:prstGeom prst="rect">
                <a:avLst/>
              </a:prstGeom>
              <a:solidFill>
                <a:srgbClr val="FFFF00"/>
              </a:solidFill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13" name="Oval 126"/>
              <p:cNvSpPr>
                <a:spLocks noChangeArrowheads="1"/>
              </p:cNvSpPr>
              <p:nvPr/>
            </p:nvSpPr>
            <p:spPr bwMode="auto">
              <a:xfrm>
                <a:off x="3264" y="2672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14" name="Oval 127"/>
              <p:cNvSpPr>
                <a:spLocks noChangeArrowheads="1"/>
              </p:cNvSpPr>
              <p:nvPr/>
            </p:nvSpPr>
            <p:spPr bwMode="auto">
              <a:xfrm>
                <a:off x="3456" y="278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15" name="Oval 128"/>
              <p:cNvSpPr>
                <a:spLocks noChangeArrowheads="1"/>
              </p:cNvSpPr>
              <p:nvPr/>
            </p:nvSpPr>
            <p:spPr bwMode="auto">
              <a:xfrm>
                <a:off x="3264" y="278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16" name="Oval 129"/>
              <p:cNvSpPr>
                <a:spLocks noChangeArrowheads="1"/>
              </p:cNvSpPr>
              <p:nvPr/>
            </p:nvSpPr>
            <p:spPr bwMode="auto">
              <a:xfrm>
                <a:off x="3456" y="2672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17" name="Oval 130"/>
              <p:cNvSpPr>
                <a:spLocks noChangeArrowheads="1"/>
              </p:cNvSpPr>
              <p:nvPr/>
            </p:nvSpPr>
            <p:spPr bwMode="auto">
              <a:xfrm>
                <a:off x="3456" y="290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218" name="Oval 131"/>
              <p:cNvSpPr>
                <a:spLocks noChangeArrowheads="1"/>
              </p:cNvSpPr>
              <p:nvPr/>
            </p:nvSpPr>
            <p:spPr bwMode="auto">
              <a:xfrm>
                <a:off x="3264" y="290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grpSp>
        <p:nvGrpSpPr>
          <p:cNvPr id="19" name="Group 132"/>
          <p:cNvGrpSpPr>
            <a:grpSpLocks/>
          </p:cNvGrpSpPr>
          <p:nvPr/>
        </p:nvGrpSpPr>
        <p:grpSpPr bwMode="auto">
          <a:xfrm>
            <a:off x="1282700" y="4548188"/>
            <a:ext cx="762000" cy="1371600"/>
            <a:chOff x="3072" y="1536"/>
            <a:chExt cx="480" cy="864"/>
          </a:xfrm>
        </p:grpSpPr>
        <p:sp>
          <p:nvSpPr>
            <p:cNvPr id="7191" name="Rectangle 133"/>
            <p:cNvSpPr>
              <a:spLocks noChangeArrowheads="1"/>
            </p:cNvSpPr>
            <p:nvPr/>
          </p:nvSpPr>
          <p:spPr bwMode="auto">
            <a:xfrm>
              <a:off x="3072" y="1536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92" name="Rectangle 134"/>
            <p:cNvSpPr>
              <a:spLocks noChangeArrowheads="1"/>
            </p:cNvSpPr>
            <p:nvPr/>
          </p:nvSpPr>
          <p:spPr bwMode="auto">
            <a:xfrm>
              <a:off x="3072" y="1968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93" name="Oval 135"/>
            <p:cNvSpPr>
              <a:spLocks noChangeArrowheads="1"/>
            </p:cNvSpPr>
            <p:nvPr/>
          </p:nvSpPr>
          <p:spPr bwMode="auto">
            <a:xfrm>
              <a:off x="3168" y="200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94" name="Oval 136"/>
            <p:cNvSpPr>
              <a:spLocks noChangeArrowheads="1"/>
            </p:cNvSpPr>
            <p:nvPr/>
          </p:nvSpPr>
          <p:spPr bwMode="auto">
            <a:xfrm>
              <a:off x="3360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95" name="Oval 137"/>
            <p:cNvSpPr>
              <a:spLocks noChangeArrowheads="1"/>
            </p:cNvSpPr>
            <p:nvPr/>
          </p:nvSpPr>
          <p:spPr bwMode="auto">
            <a:xfrm>
              <a:off x="3168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96" name="Oval 138"/>
            <p:cNvSpPr>
              <a:spLocks noChangeArrowheads="1"/>
            </p:cNvSpPr>
            <p:nvPr/>
          </p:nvSpPr>
          <p:spPr bwMode="auto">
            <a:xfrm>
              <a:off x="3360" y="182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97" name="Oval 139"/>
            <p:cNvSpPr>
              <a:spLocks noChangeArrowheads="1"/>
            </p:cNvSpPr>
            <p:nvPr/>
          </p:nvSpPr>
          <p:spPr bwMode="auto">
            <a:xfrm>
              <a:off x="3168" y="170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98" name="Oval 140"/>
            <p:cNvSpPr>
              <a:spLocks noChangeArrowheads="1"/>
            </p:cNvSpPr>
            <p:nvPr/>
          </p:nvSpPr>
          <p:spPr bwMode="auto">
            <a:xfrm>
              <a:off x="3168" y="211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99" name="Oval 141"/>
            <p:cNvSpPr>
              <a:spLocks noChangeArrowheads="1"/>
            </p:cNvSpPr>
            <p:nvPr/>
          </p:nvSpPr>
          <p:spPr bwMode="auto">
            <a:xfrm>
              <a:off x="3360" y="2000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0" name="Oval 142"/>
            <p:cNvSpPr>
              <a:spLocks noChangeArrowheads="1"/>
            </p:cNvSpPr>
            <p:nvPr/>
          </p:nvSpPr>
          <p:spPr bwMode="auto">
            <a:xfrm>
              <a:off x="3360" y="158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1" name="Oval 143"/>
            <p:cNvSpPr>
              <a:spLocks noChangeArrowheads="1"/>
            </p:cNvSpPr>
            <p:nvPr/>
          </p:nvSpPr>
          <p:spPr bwMode="auto">
            <a:xfrm>
              <a:off x="3168" y="182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2" name="Oval 144"/>
            <p:cNvSpPr>
              <a:spLocks noChangeArrowheads="1"/>
            </p:cNvSpPr>
            <p:nvPr/>
          </p:nvSpPr>
          <p:spPr bwMode="auto">
            <a:xfrm>
              <a:off x="3360" y="223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3" name="Oval 145"/>
            <p:cNvSpPr>
              <a:spLocks noChangeArrowheads="1"/>
            </p:cNvSpPr>
            <p:nvPr/>
          </p:nvSpPr>
          <p:spPr bwMode="auto">
            <a:xfrm>
              <a:off x="3168" y="2232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04" name="Oval 146"/>
            <p:cNvSpPr>
              <a:spLocks noChangeArrowheads="1"/>
            </p:cNvSpPr>
            <p:nvPr/>
          </p:nvSpPr>
          <p:spPr bwMode="auto">
            <a:xfrm>
              <a:off x="3360" y="1704"/>
              <a:ext cx="96" cy="96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20" name="Group 147"/>
          <p:cNvGrpSpPr>
            <a:grpSpLocks/>
          </p:cNvGrpSpPr>
          <p:nvPr/>
        </p:nvGrpSpPr>
        <p:grpSpPr bwMode="auto">
          <a:xfrm>
            <a:off x="1358900" y="4624388"/>
            <a:ext cx="762000" cy="1371600"/>
            <a:chOff x="1392" y="1440"/>
            <a:chExt cx="480" cy="864"/>
          </a:xfrm>
        </p:grpSpPr>
        <p:sp>
          <p:nvSpPr>
            <p:cNvPr id="7189" name="Rectangle 148"/>
            <p:cNvSpPr>
              <a:spLocks noChangeArrowheads="1"/>
            </p:cNvSpPr>
            <p:nvPr/>
          </p:nvSpPr>
          <p:spPr bwMode="auto">
            <a:xfrm>
              <a:off x="1392" y="1440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90" name="Rectangle 149"/>
            <p:cNvSpPr>
              <a:spLocks noChangeArrowheads="1"/>
            </p:cNvSpPr>
            <p:nvPr/>
          </p:nvSpPr>
          <p:spPr bwMode="auto">
            <a:xfrm>
              <a:off x="1392" y="1872"/>
              <a:ext cx="480" cy="432"/>
            </a:xfrm>
            <a:prstGeom prst="rect">
              <a:avLst/>
            </a:prstGeom>
            <a:solidFill>
              <a:srgbClr val="FFFF00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pic>
        <p:nvPicPr>
          <p:cNvPr id="67734" name="Picture 150" descr="feu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157788"/>
            <a:ext cx="9366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52400" y="715963"/>
            <a:ext cx="3886200" cy="5686425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rect">
              <a:fillToRect l="100000" b="10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lIns="78437" tIns="39219" rIns="78437" bIns="39219">
            <a:spAutoFit/>
            <a:flatTx/>
          </a:bodyPr>
          <a:lstStyle>
            <a:lvl1pPr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r>
              <a:rPr lang="en-US" sz="3800" b="1">
                <a:latin typeface="Times New Roman" pitchFamily="18" charset="0"/>
              </a:rPr>
              <a:t>Fire safety </a:t>
            </a:r>
          </a:p>
          <a:p>
            <a:r>
              <a:rPr lang="en-US" sz="3800" b="1">
                <a:latin typeface="Times New Roman" pitchFamily="18" charset="0"/>
              </a:rPr>
              <a:t>management</a:t>
            </a:r>
            <a:r>
              <a:rPr lang="en-US" sz="2300" b="1">
                <a:solidFill>
                  <a:srgbClr val="FFFF00"/>
                </a:solidFill>
                <a:latin typeface="Tahoma" pitchFamily="34" charset="0"/>
              </a:rPr>
              <a:t> </a:t>
            </a:r>
          </a:p>
          <a:p>
            <a:endParaRPr lang="en-US" sz="2300" b="1">
              <a:solidFill>
                <a:srgbClr val="FFFF00"/>
              </a:solidFill>
              <a:latin typeface="Tahoma" pitchFamily="34" charset="0"/>
            </a:endParaRPr>
          </a:p>
          <a:p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endParaRPr lang="en-US" sz="2700" b="1">
              <a:solidFill>
                <a:srgbClr val="FFFF00"/>
              </a:solidFill>
              <a:latin typeface="Tahoma" pitchFamily="34" charset="0"/>
            </a:endParaRPr>
          </a:p>
          <a:p>
            <a:r>
              <a:rPr lang="en-US" sz="2700" b="1">
                <a:solidFill>
                  <a:srgbClr val="FFFF00"/>
                </a:solidFill>
                <a:latin typeface="Tahoma" pitchFamily="34" charset="0"/>
              </a:rPr>
              <a:t>MANAJEMEN</a:t>
            </a:r>
          </a:p>
          <a:p>
            <a:r>
              <a:rPr lang="en-US" sz="2300" b="1">
                <a:solidFill>
                  <a:srgbClr val="FFFF00"/>
                </a:solidFill>
                <a:latin typeface="Tahoma" pitchFamily="34" charset="0"/>
              </a:rPr>
              <a:t>PENANGGULANGAN </a:t>
            </a:r>
          </a:p>
          <a:p>
            <a:r>
              <a:rPr lang="en-US" sz="2300" b="1">
                <a:solidFill>
                  <a:srgbClr val="FFFF00"/>
                </a:solidFill>
                <a:latin typeface="Tahoma" pitchFamily="34" charset="0"/>
              </a:rPr>
              <a:t>KEBAKARAN</a:t>
            </a:r>
          </a:p>
          <a:p>
            <a:endParaRPr lang="en-US" sz="3400" b="1">
              <a:latin typeface="Times New Roman" pitchFamily="18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910013" y="644525"/>
            <a:ext cx="48387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437" tIns="39219" rIns="78437" bIns="39219">
            <a:spAutoFit/>
          </a:bodyPr>
          <a:lstStyle>
            <a:lvl1pPr marL="514350" indent="-51435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865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842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CCFF99"/>
                </a:solidFill>
                <a:latin typeface="Tahoma" pitchFamily="34" charset="0"/>
              </a:rPr>
              <a:t>	</a:t>
            </a:r>
            <a:r>
              <a:rPr lang="en-US" sz="2800" b="1">
                <a:solidFill>
                  <a:srgbClr val="CCFF99"/>
                </a:solidFill>
                <a:latin typeface="Tahoma" pitchFamily="34" charset="0"/>
              </a:rPr>
              <a:t>POAC/PDCA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CCFF99"/>
                </a:solidFill>
                <a:latin typeface="Tahoma" pitchFamily="34" charset="0"/>
              </a:rPr>
              <a:t>	</a:t>
            </a:r>
            <a:r>
              <a:rPr lang="en-US" sz="2000" b="1">
                <a:solidFill>
                  <a:srgbClr val="CCFF99"/>
                </a:solidFill>
                <a:latin typeface="Tahoma" pitchFamily="34" charset="0"/>
                <a:sym typeface="Wingdings" pitchFamily="2" charset="2"/>
              </a:rPr>
              <a:t></a:t>
            </a:r>
            <a:r>
              <a:rPr lang="en-US" b="1">
                <a:solidFill>
                  <a:srgbClr val="CCFF99"/>
                </a:solidFill>
                <a:latin typeface="Tahoma" pitchFamily="34" charset="0"/>
              </a:rPr>
              <a:t>CONTINUOUS IMPROVEMENTS</a:t>
            </a:r>
          </a:p>
          <a:p>
            <a:pPr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Fire Safety Policy</a:t>
            </a:r>
          </a:p>
          <a:p>
            <a:pPr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PRE FIRE CONTROL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latin typeface="Tahoma" pitchFamily="34" charset="0"/>
              </a:rPr>
              <a:t>Fire risk assessments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latin typeface="Tahoma" pitchFamily="34" charset="0"/>
              </a:rPr>
              <a:t>Permit to work system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latin typeface="Tahoma" pitchFamily="34" charset="0"/>
              </a:rPr>
              <a:t>Preventive maintenance)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latin typeface="Tahoma" pitchFamily="34" charset="0"/>
              </a:rPr>
              <a:t>Inspection &amp; testing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latin typeface="Tahoma" pitchFamily="34" charset="0"/>
              </a:rPr>
              <a:t>Audit </a:t>
            </a:r>
          </a:p>
          <a:p>
            <a:pPr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FIRE EMERGENCY PLAN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latin typeface="Tahoma" pitchFamily="34" charset="0"/>
              </a:rPr>
              <a:t>Pengorganisasian 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latin typeface="Tahoma" pitchFamily="34" charset="0"/>
              </a:rPr>
              <a:t>Pembinaan dan latihan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latin typeface="Tahoma" pitchFamily="34" charset="0"/>
              </a:rPr>
              <a:t>Gladi terpadu (Fire drill)</a:t>
            </a:r>
          </a:p>
          <a:p>
            <a:pPr>
              <a:lnSpc>
                <a:spcPct val="130000"/>
              </a:lnSpc>
              <a:buFont typeface="Wingdings" pitchFamily="2" charset="2"/>
              <a:buChar char="F"/>
            </a:pPr>
            <a:r>
              <a:rPr lang="en-US" sz="2000" b="1">
                <a:solidFill>
                  <a:srgbClr val="FFFF00"/>
                </a:solidFill>
                <a:latin typeface="Tahoma" pitchFamily="34" charset="0"/>
              </a:rPr>
              <a:t>POST FIRE CONTROL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762000" y="2590800"/>
          <a:ext cx="21494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lip" r:id="rId4" imgW="2231679" imgH="3468986" progId="MS_ClipArt_Gallery.2">
                  <p:embed/>
                </p:oleObj>
              </mc:Choice>
              <mc:Fallback>
                <p:oleObj name="Clip" r:id="rId4" imgW="2231679" imgH="3468986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90800"/>
                        <a:ext cx="21494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4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4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4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4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 autoUpdateAnimBg="0"/>
      <p:bldP spid="747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228600" y="2097088"/>
            <a:ext cx="8686800" cy="3276600"/>
          </a:xfrm>
          <a:custGeom>
            <a:avLst/>
            <a:gdLst>
              <a:gd name="T0" fmla="*/ 0 w 5472"/>
              <a:gd name="T1" fmla="*/ 2879071 h 1088"/>
              <a:gd name="T2" fmla="*/ 2133600 w 5472"/>
              <a:gd name="T3" fmla="*/ 2842932 h 1088"/>
              <a:gd name="T4" fmla="*/ 2362200 w 5472"/>
              <a:gd name="T5" fmla="*/ 2409265 h 1088"/>
              <a:gd name="T6" fmla="*/ 2590800 w 5472"/>
              <a:gd name="T7" fmla="*/ 2698376 h 1088"/>
              <a:gd name="T8" fmla="*/ 3276600 w 5472"/>
              <a:gd name="T9" fmla="*/ 1541929 h 1088"/>
              <a:gd name="T10" fmla="*/ 3352800 w 5472"/>
              <a:gd name="T11" fmla="*/ 1831041 h 1088"/>
              <a:gd name="T12" fmla="*/ 3429000 w 5472"/>
              <a:gd name="T13" fmla="*/ 1252818 h 1088"/>
              <a:gd name="T14" fmla="*/ 3505200 w 5472"/>
              <a:gd name="T15" fmla="*/ 1541929 h 1088"/>
              <a:gd name="T16" fmla="*/ 3581400 w 5472"/>
              <a:gd name="T17" fmla="*/ 963706 h 1088"/>
              <a:gd name="T18" fmla="*/ 3657600 w 5472"/>
              <a:gd name="T19" fmla="*/ 1397374 h 1088"/>
              <a:gd name="T20" fmla="*/ 4953000 w 5472"/>
              <a:gd name="T21" fmla="*/ 240926 h 1088"/>
              <a:gd name="T22" fmla="*/ 6172200 w 5472"/>
              <a:gd name="T23" fmla="*/ 2842932 h 1088"/>
              <a:gd name="T24" fmla="*/ 6858000 w 5472"/>
              <a:gd name="T25" fmla="*/ 2842932 h 1088"/>
              <a:gd name="T26" fmla="*/ 7010400 w 5472"/>
              <a:gd name="T27" fmla="*/ 2987488 h 1088"/>
              <a:gd name="T28" fmla="*/ 8686800 w 5472"/>
              <a:gd name="T29" fmla="*/ 2987488 h 10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472"/>
              <a:gd name="T46" fmla="*/ 0 h 1088"/>
              <a:gd name="T47" fmla="*/ 5472 w 5472"/>
              <a:gd name="T48" fmla="*/ 1088 h 10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472" h="1088">
                <a:moveTo>
                  <a:pt x="0" y="956"/>
                </a:moveTo>
                <a:cubicBezTo>
                  <a:pt x="224" y="956"/>
                  <a:pt x="1096" y="970"/>
                  <a:pt x="1344" y="944"/>
                </a:cubicBezTo>
                <a:cubicBezTo>
                  <a:pt x="1592" y="918"/>
                  <a:pt x="1440" y="808"/>
                  <a:pt x="1488" y="800"/>
                </a:cubicBezTo>
                <a:cubicBezTo>
                  <a:pt x="1536" y="792"/>
                  <a:pt x="1536" y="944"/>
                  <a:pt x="1632" y="896"/>
                </a:cubicBezTo>
                <a:cubicBezTo>
                  <a:pt x="1728" y="848"/>
                  <a:pt x="1984" y="560"/>
                  <a:pt x="2064" y="512"/>
                </a:cubicBezTo>
                <a:cubicBezTo>
                  <a:pt x="2144" y="464"/>
                  <a:pt x="2096" y="624"/>
                  <a:pt x="2112" y="608"/>
                </a:cubicBezTo>
                <a:cubicBezTo>
                  <a:pt x="2128" y="592"/>
                  <a:pt x="2144" y="432"/>
                  <a:pt x="2160" y="416"/>
                </a:cubicBezTo>
                <a:cubicBezTo>
                  <a:pt x="2176" y="400"/>
                  <a:pt x="2192" y="528"/>
                  <a:pt x="2208" y="512"/>
                </a:cubicBezTo>
                <a:cubicBezTo>
                  <a:pt x="2224" y="496"/>
                  <a:pt x="2240" y="328"/>
                  <a:pt x="2256" y="320"/>
                </a:cubicBezTo>
                <a:cubicBezTo>
                  <a:pt x="2272" y="312"/>
                  <a:pt x="2160" y="504"/>
                  <a:pt x="2304" y="464"/>
                </a:cubicBezTo>
                <a:cubicBezTo>
                  <a:pt x="2448" y="424"/>
                  <a:pt x="2856" y="0"/>
                  <a:pt x="3120" y="80"/>
                </a:cubicBezTo>
                <a:cubicBezTo>
                  <a:pt x="3384" y="160"/>
                  <a:pt x="3688" y="800"/>
                  <a:pt x="3888" y="944"/>
                </a:cubicBezTo>
                <a:cubicBezTo>
                  <a:pt x="4088" y="1088"/>
                  <a:pt x="4232" y="936"/>
                  <a:pt x="4320" y="944"/>
                </a:cubicBezTo>
                <a:cubicBezTo>
                  <a:pt x="4408" y="952"/>
                  <a:pt x="4224" y="984"/>
                  <a:pt x="4416" y="992"/>
                </a:cubicBezTo>
                <a:cubicBezTo>
                  <a:pt x="4608" y="1000"/>
                  <a:pt x="5040" y="996"/>
                  <a:pt x="5472" y="992"/>
                </a:cubicBezTo>
              </a:path>
            </a:pathLst>
          </a:cu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pic>
        <p:nvPicPr>
          <p:cNvPr id="65539" name="Picture 3" descr="feu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644900"/>
            <a:ext cx="3097212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Freeform 4"/>
          <p:cNvSpPr>
            <a:spLocks/>
          </p:cNvSpPr>
          <p:nvPr/>
        </p:nvSpPr>
        <p:spPr bwMode="auto">
          <a:xfrm>
            <a:off x="1885950" y="4581525"/>
            <a:ext cx="598488" cy="463550"/>
          </a:xfrm>
          <a:custGeom>
            <a:avLst/>
            <a:gdLst>
              <a:gd name="T0" fmla="*/ 110614 w 817"/>
              <a:gd name="T1" fmla="*/ 463550 h 584"/>
              <a:gd name="T2" fmla="*/ 105486 w 817"/>
              <a:gd name="T3" fmla="*/ 463550 h 584"/>
              <a:gd name="T4" fmla="*/ 77650 w 817"/>
              <a:gd name="T5" fmla="*/ 457994 h 584"/>
              <a:gd name="T6" fmla="*/ 39557 w 817"/>
              <a:gd name="T7" fmla="*/ 440531 h 584"/>
              <a:gd name="T8" fmla="*/ 12453 w 817"/>
              <a:gd name="T9" fmla="*/ 404813 h 584"/>
              <a:gd name="T10" fmla="*/ 10256 w 817"/>
              <a:gd name="T11" fmla="*/ 378619 h 584"/>
              <a:gd name="T12" fmla="*/ 19046 w 817"/>
              <a:gd name="T13" fmla="*/ 384175 h 584"/>
              <a:gd name="T14" fmla="*/ 33697 w 817"/>
              <a:gd name="T15" fmla="*/ 391319 h 584"/>
              <a:gd name="T16" fmla="*/ 50545 w 817"/>
              <a:gd name="T17" fmla="*/ 399256 h 584"/>
              <a:gd name="T18" fmla="*/ 57871 w 817"/>
              <a:gd name="T19" fmla="*/ 398463 h 584"/>
              <a:gd name="T20" fmla="*/ 57871 w 817"/>
              <a:gd name="T21" fmla="*/ 375444 h 584"/>
              <a:gd name="T22" fmla="*/ 49080 w 817"/>
              <a:gd name="T23" fmla="*/ 342106 h 584"/>
              <a:gd name="T24" fmla="*/ 27104 w 817"/>
              <a:gd name="T25" fmla="*/ 311150 h 584"/>
              <a:gd name="T26" fmla="*/ 7325 w 817"/>
              <a:gd name="T27" fmla="*/ 297656 h 584"/>
              <a:gd name="T28" fmla="*/ 2198 w 817"/>
              <a:gd name="T29" fmla="*/ 280194 h 584"/>
              <a:gd name="T30" fmla="*/ 1465 w 817"/>
              <a:gd name="T31" fmla="*/ 254000 h 584"/>
              <a:gd name="T32" fmla="*/ 19046 w 817"/>
              <a:gd name="T33" fmla="*/ 230981 h 584"/>
              <a:gd name="T34" fmla="*/ 37360 w 817"/>
              <a:gd name="T35" fmla="*/ 230981 h 584"/>
              <a:gd name="T36" fmla="*/ 52743 w 817"/>
              <a:gd name="T37" fmla="*/ 262731 h 584"/>
              <a:gd name="T38" fmla="*/ 81312 w 817"/>
              <a:gd name="T39" fmla="*/ 269081 h 584"/>
              <a:gd name="T40" fmla="*/ 122335 w 817"/>
              <a:gd name="T41" fmla="*/ 257969 h 584"/>
              <a:gd name="T42" fmla="*/ 174345 w 817"/>
              <a:gd name="T43" fmla="*/ 234156 h 584"/>
              <a:gd name="T44" fmla="*/ 207310 w 817"/>
              <a:gd name="T45" fmla="*/ 189706 h 584"/>
              <a:gd name="T46" fmla="*/ 207310 w 817"/>
              <a:gd name="T47" fmla="*/ 159544 h 584"/>
              <a:gd name="T48" fmla="*/ 179473 w 817"/>
              <a:gd name="T49" fmla="*/ 122238 h 584"/>
              <a:gd name="T50" fmla="*/ 179473 w 817"/>
              <a:gd name="T51" fmla="*/ 118269 h 584"/>
              <a:gd name="T52" fmla="*/ 183136 w 817"/>
              <a:gd name="T53" fmla="*/ 110331 h 584"/>
              <a:gd name="T54" fmla="*/ 196322 w 817"/>
              <a:gd name="T55" fmla="*/ 107156 h 584"/>
              <a:gd name="T56" fmla="*/ 223426 w 817"/>
              <a:gd name="T57" fmla="*/ 119856 h 584"/>
              <a:gd name="T58" fmla="*/ 230751 w 817"/>
              <a:gd name="T59" fmla="*/ 119856 h 584"/>
              <a:gd name="T60" fmla="*/ 246135 w 817"/>
              <a:gd name="T61" fmla="*/ 115094 h 584"/>
              <a:gd name="T62" fmla="*/ 257855 w 817"/>
              <a:gd name="T63" fmla="*/ 98425 h 584"/>
              <a:gd name="T64" fmla="*/ 251262 w 817"/>
              <a:gd name="T65" fmla="*/ 58738 h 584"/>
              <a:gd name="T66" fmla="*/ 269576 w 817"/>
              <a:gd name="T67" fmla="*/ 61119 h 584"/>
              <a:gd name="T68" fmla="*/ 306936 w 817"/>
              <a:gd name="T69" fmla="*/ 72231 h 584"/>
              <a:gd name="T70" fmla="*/ 334040 w 817"/>
              <a:gd name="T71" fmla="*/ 95250 h 584"/>
              <a:gd name="T72" fmla="*/ 325249 w 817"/>
              <a:gd name="T73" fmla="*/ 134938 h 584"/>
              <a:gd name="T74" fmla="*/ 345761 w 817"/>
              <a:gd name="T75" fmla="*/ 139700 h 584"/>
              <a:gd name="T76" fmla="*/ 379458 w 817"/>
              <a:gd name="T77" fmla="*/ 139700 h 584"/>
              <a:gd name="T78" fmla="*/ 386783 w 817"/>
              <a:gd name="T79" fmla="*/ 113506 h 584"/>
              <a:gd name="T80" fmla="*/ 328912 w 817"/>
              <a:gd name="T81" fmla="*/ 36513 h 584"/>
              <a:gd name="T82" fmla="*/ 374330 w 817"/>
              <a:gd name="T83" fmla="*/ 39688 h 584"/>
              <a:gd name="T84" fmla="*/ 406562 w 817"/>
              <a:gd name="T85" fmla="*/ 0 h 584"/>
              <a:gd name="T86" fmla="*/ 410224 w 817"/>
              <a:gd name="T87" fmla="*/ 0 h 584"/>
              <a:gd name="T88" fmla="*/ 430736 w 817"/>
              <a:gd name="T89" fmla="*/ 3969 h 584"/>
              <a:gd name="T90" fmla="*/ 457840 w 817"/>
              <a:gd name="T91" fmla="*/ 26194 h 584"/>
              <a:gd name="T92" fmla="*/ 476886 w 817"/>
              <a:gd name="T93" fmla="*/ 79375 h 584"/>
              <a:gd name="T94" fmla="*/ 481281 w 817"/>
              <a:gd name="T95" fmla="*/ 124619 h 584"/>
              <a:gd name="T96" fmla="*/ 501792 w 817"/>
              <a:gd name="T97" fmla="*/ 127794 h 584"/>
              <a:gd name="T98" fmla="*/ 523769 w 817"/>
              <a:gd name="T99" fmla="*/ 126206 h 584"/>
              <a:gd name="T100" fmla="*/ 566256 w 817"/>
              <a:gd name="T101" fmla="*/ 167481 h 584"/>
              <a:gd name="T102" fmla="*/ 598488 w 817"/>
              <a:gd name="T103" fmla="*/ 237331 h 584"/>
              <a:gd name="T104" fmla="*/ 564791 w 817"/>
              <a:gd name="T105" fmla="*/ 321469 h 584"/>
              <a:gd name="T106" fmla="*/ 505455 w 817"/>
              <a:gd name="T107" fmla="*/ 366713 h 584"/>
              <a:gd name="T108" fmla="*/ 493002 w 817"/>
              <a:gd name="T109" fmla="*/ 381000 h 584"/>
              <a:gd name="T110" fmla="*/ 491537 w 817"/>
              <a:gd name="T111" fmla="*/ 395288 h 584"/>
              <a:gd name="T112" fmla="*/ 491537 w 817"/>
              <a:gd name="T113" fmla="*/ 412750 h 584"/>
              <a:gd name="T114" fmla="*/ 478351 w 817"/>
              <a:gd name="T115" fmla="*/ 436563 h 584"/>
              <a:gd name="T116" fmla="*/ 446119 w 817"/>
              <a:gd name="T117" fmla="*/ 456406 h 584"/>
              <a:gd name="T118" fmla="*/ 417550 w 817"/>
              <a:gd name="T119" fmla="*/ 460375 h 58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17"/>
              <a:gd name="T181" fmla="*/ 0 h 584"/>
              <a:gd name="T182" fmla="*/ 817 w 817"/>
              <a:gd name="T183" fmla="*/ 584 h 58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17" h="584">
                <a:moveTo>
                  <a:pt x="570" y="580"/>
                </a:moveTo>
                <a:lnTo>
                  <a:pt x="151" y="584"/>
                </a:lnTo>
                <a:lnTo>
                  <a:pt x="144" y="584"/>
                </a:lnTo>
                <a:lnTo>
                  <a:pt x="128" y="582"/>
                </a:lnTo>
                <a:lnTo>
                  <a:pt x="106" y="577"/>
                </a:lnTo>
                <a:lnTo>
                  <a:pt x="79" y="569"/>
                </a:lnTo>
                <a:lnTo>
                  <a:pt x="54" y="555"/>
                </a:lnTo>
                <a:lnTo>
                  <a:pt x="32" y="537"/>
                </a:lnTo>
                <a:lnTo>
                  <a:pt x="17" y="510"/>
                </a:lnTo>
                <a:lnTo>
                  <a:pt x="12" y="476"/>
                </a:lnTo>
                <a:lnTo>
                  <a:pt x="14" y="477"/>
                </a:lnTo>
                <a:lnTo>
                  <a:pt x="19" y="479"/>
                </a:lnTo>
                <a:lnTo>
                  <a:pt x="26" y="484"/>
                </a:lnTo>
                <a:lnTo>
                  <a:pt x="35" y="488"/>
                </a:lnTo>
                <a:lnTo>
                  <a:pt x="46" y="493"/>
                </a:lnTo>
                <a:lnTo>
                  <a:pt x="56" y="498"/>
                </a:lnTo>
                <a:lnTo>
                  <a:pt x="69" y="503"/>
                </a:lnTo>
                <a:lnTo>
                  <a:pt x="79" y="506"/>
                </a:lnTo>
                <a:lnTo>
                  <a:pt x="79" y="502"/>
                </a:lnTo>
                <a:lnTo>
                  <a:pt x="79" y="490"/>
                </a:lnTo>
                <a:lnTo>
                  <a:pt x="79" y="473"/>
                </a:lnTo>
                <a:lnTo>
                  <a:pt x="76" y="453"/>
                </a:lnTo>
                <a:lnTo>
                  <a:pt x="67" y="431"/>
                </a:lnTo>
                <a:lnTo>
                  <a:pt x="56" y="411"/>
                </a:lnTo>
                <a:lnTo>
                  <a:pt x="37" y="392"/>
                </a:lnTo>
                <a:lnTo>
                  <a:pt x="12" y="379"/>
                </a:lnTo>
                <a:lnTo>
                  <a:pt x="10" y="375"/>
                </a:lnTo>
                <a:lnTo>
                  <a:pt x="7" y="366"/>
                </a:lnTo>
                <a:lnTo>
                  <a:pt x="3" y="353"/>
                </a:lnTo>
                <a:lnTo>
                  <a:pt x="0" y="337"/>
                </a:lnTo>
                <a:lnTo>
                  <a:pt x="2" y="320"/>
                </a:lnTo>
                <a:lnTo>
                  <a:pt x="10" y="304"/>
                </a:lnTo>
                <a:lnTo>
                  <a:pt x="26" y="291"/>
                </a:lnTo>
                <a:lnTo>
                  <a:pt x="51" y="282"/>
                </a:lnTo>
                <a:lnTo>
                  <a:pt x="51" y="291"/>
                </a:lnTo>
                <a:lnTo>
                  <a:pt x="58" y="310"/>
                </a:lnTo>
                <a:lnTo>
                  <a:pt x="72" y="331"/>
                </a:lnTo>
                <a:lnTo>
                  <a:pt x="102" y="340"/>
                </a:lnTo>
                <a:lnTo>
                  <a:pt x="111" y="339"/>
                </a:lnTo>
                <a:lnTo>
                  <a:pt x="134" y="334"/>
                </a:lnTo>
                <a:lnTo>
                  <a:pt x="167" y="325"/>
                </a:lnTo>
                <a:lnTo>
                  <a:pt x="204" y="313"/>
                </a:lnTo>
                <a:lnTo>
                  <a:pt x="238" y="295"/>
                </a:lnTo>
                <a:lnTo>
                  <a:pt x="268" y="269"/>
                </a:lnTo>
                <a:lnTo>
                  <a:pt x="283" y="239"/>
                </a:lnTo>
                <a:lnTo>
                  <a:pt x="283" y="201"/>
                </a:lnTo>
                <a:lnTo>
                  <a:pt x="245" y="154"/>
                </a:lnTo>
                <a:lnTo>
                  <a:pt x="245" y="152"/>
                </a:lnTo>
                <a:lnTo>
                  <a:pt x="245" y="149"/>
                </a:lnTo>
                <a:lnTo>
                  <a:pt x="246" y="143"/>
                </a:lnTo>
                <a:lnTo>
                  <a:pt x="250" y="139"/>
                </a:lnTo>
                <a:lnTo>
                  <a:pt x="257" y="135"/>
                </a:lnTo>
                <a:lnTo>
                  <a:pt x="268" y="135"/>
                </a:lnTo>
                <a:lnTo>
                  <a:pt x="283" y="140"/>
                </a:lnTo>
                <a:lnTo>
                  <a:pt x="305" y="151"/>
                </a:lnTo>
                <a:lnTo>
                  <a:pt x="308" y="151"/>
                </a:lnTo>
                <a:lnTo>
                  <a:pt x="315" y="151"/>
                </a:lnTo>
                <a:lnTo>
                  <a:pt x="326" y="150"/>
                </a:lnTo>
                <a:lnTo>
                  <a:pt x="336" y="145"/>
                </a:lnTo>
                <a:lnTo>
                  <a:pt x="345" y="137"/>
                </a:lnTo>
                <a:lnTo>
                  <a:pt x="352" y="124"/>
                </a:lnTo>
                <a:lnTo>
                  <a:pt x="352" y="102"/>
                </a:lnTo>
                <a:lnTo>
                  <a:pt x="343" y="74"/>
                </a:lnTo>
                <a:lnTo>
                  <a:pt x="350" y="75"/>
                </a:lnTo>
                <a:lnTo>
                  <a:pt x="368" y="77"/>
                </a:lnTo>
                <a:lnTo>
                  <a:pt x="393" y="83"/>
                </a:lnTo>
                <a:lnTo>
                  <a:pt x="419" y="91"/>
                </a:lnTo>
                <a:lnTo>
                  <a:pt x="442" y="103"/>
                </a:lnTo>
                <a:lnTo>
                  <a:pt x="456" y="120"/>
                </a:lnTo>
                <a:lnTo>
                  <a:pt x="458" y="143"/>
                </a:lnTo>
                <a:lnTo>
                  <a:pt x="444" y="170"/>
                </a:lnTo>
                <a:lnTo>
                  <a:pt x="452" y="173"/>
                </a:lnTo>
                <a:lnTo>
                  <a:pt x="472" y="176"/>
                </a:lnTo>
                <a:lnTo>
                  <a:pt x="495" y="180"/>
                </a:lnTo>
                <a:lnTo>
                  <a:pt x="518" y="176"/>
                </a:lnTo>
                <a:lnTo>
                  <a:pt x="530" y="166"/>
                </a:lnTo>
                <a:lnTo>
                  <a:pt x="528" y="143"/>
                </a:lnTo>
                <a:lnTo>
                  <a:pt x="504" y="104"/>
                </a:lnTo>
                <a:lnTo>
                  <a:pt x="449" y="46"/>
                </a:lnTo>
                <a:lnTo>
                  <a:pt x="511" y="50"/>
                </a:lnTo>
                <a:lnTo>
                  <a:pt x="467" y="0"/>
                </a:lnTo>
                <a:lnTo>
                  <a:pt x="555" y="0"/>
                </a:lnTo>
                <a:lnTo>
                  <a:pt x="560" y="0"/>
                </a:lnTo>
                <a:lnTo>
                  <a:pt x="570" y="1"/>
                </a:lnTo>
                <a:lnTo>
                  <a:pt x="588" y="5"/>
                </a:lnTo>
                <a:lnTo>
                  <a:pt x="607" y="14"/>
                </a:lnTo>
                <a:lnTo>
                  <a:pt x="625" y="33"/>
                </a:lnTo>
                <a:lnTo>
                  <a:pt x="641" y="60"/>
                </a:lnTo>
                <a:lnTo>
                  <a:pt x="651" y="100"/>
                </a:lnTo>
                <a:lnTo>
                  <a:pt x="653" y="154"/>
                </a:lnTo>
                <a:lnTo>
                  <a:pt x="657" y="157"/>
                </a:lnTo>
                <a:lnTo>
                  <a:pt x="669" y="161"/>
                </a:lnTo>
                <a:lnTo>
                  <a:pt x="685" y="161"/>
                </a:lnTo>
                <a:lnTo>
                  <a:pt x="704" y="151"/>
                </a:lnTo>
                <a:lnTo>
                  <a:pt x="715" y="159"/>
                </a:lnTo>
                <a:lnTo>
                  <a:pt x="741" y="180"/>
                </a:lnTo>
                <a:lnTo>
                  <a:pt x="773" y="211"/>
                </a:lnTo>
                <a:lnTo>
                  <a:pt x="801" y="252"/>
                </a:lnTo>
                <a:lnTo>
                  <a:pt x="817" y="299"/>
                </a:lnTo>
                <a:lnTo>
                  <a:pt x="810" y="351"/>
                </a:lnTo>
                <a:lnTo>
                  <a:pt x="771" y="405"/>
                </a:lnTo>
                <a:lnTo>
                  <a:pt x="694" y="460"/>
                </a:lnTo>
                <a:lnTo>
                  <a:pt x="690" y="462"/>
                </a:lnTo>
                <a:lnTo>
                  <a:pt x="680" y="469"/>
                </a:lnTo>
                <a:lnTo>
                  <a:pt x="673" y="480"/>
                </a:lnTo>
                <a:lnTo>
                  <a:pt x="671" y="495"/>
                </a:lnTo>
                <a:lnTo>
                  <a:pt x="671" y="498"/>
                </a:lnTo>
                <a:lnTo>
                  <a:pt x="673" y="507"/>
                </a:lnTo>
                <a:lnTo>
                  <a:pt x="671" y="520"/>
                </a:lnTo>
                <a:lnTo>
                  <a:pt x="666" y="535"/>
                </a:lnTo>
                <a:lnTo>
                  <a:pt x="653" y="550"/>
                </a:lnTo>
                <a:lnTo>
                  <a:pt x="636" y="563"/>
                </a:lnTo>
                <a:lnTo>
                  <a:pt x="609" y="575"/>
                </a:lnTo>
                <a:lnTo>
                  <a:pt x="570" y="58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2038350" y="4810125"/>
            <a:ext cx="323850" cy="179388"/>
          </a:xfrm>
          <a:custGeom>
            <a:avLst/>
            <a:gdLst>
              <a:gd name="T0" fmla="*/ 68873 w 442"/>
              <a:gd name="T1" fmla="*/ 125413 h 226"/>
              <a:gd name="T2" fmla="*/ 55685 w 442"/>
              <a:gd name="T3" fmla="*/ 117475 h 226"/>
              <a:gd name="T4" fmla="*/ 40298 w 442"/>
              <a:gd name="T5" fmla="*/ 102394 h 226"/>
              <a:gd name="T6" fmla="*/ 31506 w 442"/>
              <a:gd name="T7" fmla="*/ 84931 h 226"/>
              <a:gd name="T8" fmla="*/ 27110 w 442"/>
              <a:gd name="T9" fmla="*/ 76200 h 226"/>
              <a:gd name="T10" fmla="*/ 9525 w 442"/>
              <a:gd name="T11" fmla="*/ 92869 h 226"/>
              <a:gd name="T12" fmla="*/ 0 w 442"/>
              <a:gd name="T13" fmla="*/ 122238 h 226"/>
              <a:gd name="T14" fmla="*/ 32971 w 442"/>
              <a:gd name="T15" fmla="*/ 158750 h 226"/>
              <a:gd name="T16" fmla="*/ 79131 w 442"/>
              <a:gd name="T17" fmla="*/ 177800 h 226"/>
              <a:gd name="T18" fmla="*/ 112835 w 442"/>
              <a:gd name="T19" fmla="*/ 179388 h 226"/>
              <a:gd name="T20" fmla="*/ 162658 w 442"/>
              <a:gd name="T21" fmla="*/ 179388 h 226"/>
              <a:gd name="T22" fmla="*/ 213213 w 442"/>
              <a:gd name="T23" fmla="*/ 173832 h 226"/>
              <a:gd name="T24" fmla="*/ 238858 w 442"/>
              <a:gd name="T25" fmla="*/ 166688 h 226"/>
              <a:gd name="T26" fmla="*/ 267433 w 442"/>
              <a:gd name="T27" fmla="*/ 154782 h 226"/>
              <a:gd name="T28" fmla="*/ 303335 w 442"/>
              <a:gd name="T29" fmla="*/ 127794 h 226"/>
              <a:gd name="T30" fmla="*/ 323850 w 442"/>
              <a:gd name="T31" fmla="*/ 83344 h 226"/>
              <a:gd name="T32" fmla="*/ 321652 w 442"/>
              <a:gd name="T33" fmla="*/ 53975 h 226"/>
              <a:gd name="T34" fmla="*/ 306265 w 442"/>
              <a:gd name="T35" fmla="*/ 50800 h 226"/>
              <a:gd name="T36" fmla="*/ 299671 w 442"/>
              <a:gd name="T37" fmla="*/ 65088 h 226"/>
              <a:gd name="T38" fmla="*/ 281354 w 442"/>
              <a:gd name="T39" fmla="*/ 95250 h 226"/>
              <a:gd name="T40" fmla="*/ 253512 w 442"/>
              <a:gd name="T41" fmla="*/ 124619 h 226"/>
              <a:gd name="T42" fmla="*/ 214679 w 442"/>
              <a:gd name="T43" fmla="*/ 137319 h 226"/>
              <a:gd name="T44" fmla="*/ 211015 w 442"/>
              <a:gd name="T45" fmla="*/ 125413 h 226"/>
              <a:gd name="T46" fmla="*/ 233729 w 442"/>
              <a:gd name="T47" fmla="*/ 94457 h 226"/>
              <a:gd name="T48" fmla="*/ 245452 w 442"/>
              <a:gd name="T49" fmla="*/ 89694 h 226"/>
              <a:gd name="T50" fmla="*/ 267433 w 442"/>
              <a:gd name="T51" fmla="*/ 75406 h 226"/>
              <a:gd name="T52" fmla="*/ 286483 w 442"/>
              <a:gd name="T53" fmla="*/ 49213 h 226"/>
              <a:gd name="T54" fmla="*/ 286483 w 442"/>
              <a:gd name="T55" fmla="*/ 11113 h 226"/>
              <a:gd name="T56" fmla="*/ 271096 w 442"/>
              <a:gd name="T57" fmla="*/ 4763 h 226"/>
              <a:gd name="T58" fmla="*/ 270363 w 442"/>
              <a:gd name="T59" fmla="*/ 7144 h 226"/>
              <a:gd name="T60" fmla="*/ 262304 w 442"/>
              <a:gd name="T61" fmla="*/ 21431 h 226"/>
              <a:gd name="T62" fmla="*/ 246917 w 442"/>
              <a:gd name="T63" fmla="*/ 40481 h 226"/>
              <a:gd name="T64" fmla="*/ 228600 w 442"/>
              <a:gd name="T65" fmla="*/ 54769 h 226"/>
              <a:gd name="T66" fmla="*/ 214679 w 442"/>
              <a:gd name="T67" fmla="*/ 59531 h 226"/>
              <a:gd name="T68" fmla="*/ 202956 w 442"/>
              <a:gd name="T69" fmla="*/ 46038 h 226"/>
              <a:gd name="T70" fmla="*/ 201490 w 442"/>
              <a:gd name="T71" fmla="*/ 4763 h 226"/>
              <a:gd name="T72" fmla="*/ 189035 w 442"/>
              <a:gd name="T73" fmla="*/ 794 h 226"/>
              <a:gd name="T74" fmla="*/ 179510 w 442"/>
              <a:gd name="T75" fmla="*/ 19844 h 226"/>
              <a:gd name="T76" fmla="*/ 165588 w 442"/>
              <a:gd name="T77" fmla="*/ 43656 h 226"/>
              <a:gd name="T78" fmla="*/ 145806 w 442"/>
              <a:gd name="T79" fmla="*/ 53181 h 226"/>
              <a:gd name="T80" fmla="*/ 137013 w 442"/>
              <a:gd name="T81" fmla="*/ 61913 h 226"/>
              <a:gd name="T82" fmla="*/ 120162 w 442"/>
              <a:gd name="T83" fmla="*/ 65088 h 226"/>
              <a:gd name="T84" fmla="*/ 101112 w 442"/>
              <a:gd name="T85" fmla="*/ 46831 h 226"/>
              <a:gd name="T86" fmla="*/ 90854 w 442"/>
              <a:gd name="T87" fmla="*/ 28575 h 226"/>
              <a:gd name="T88" fmla="*/ 98181 w 442"/>
              <a:gd name="T89" fmla="*/ 50800 h 226"/>
              <a:gd name="T90" fmla="*/ 102577 w 442"/>
              <a:gd name="T91" fmla="*/ 83344 h 226"/>
              <a:gd name="T92" fmla="*/ 87923 w 442"/>
              <a:gd name="T93" fmla="*/ 115094 h 226"/>
              <a:gd name="T94" fmla="*/ 70338 w 442"/>
              <a:gd name="T95" fmla="*/ 126207 h 22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42"/>
              <a:gd name="T145" fmla="*/ 0 h 226"/>
              <a:gd name="T146" fmla="*/ 442 w 442"/>
              <a:gd name="T147" fmla="*/ 226 h 22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42" h="226">
                <a:moveTo>
                  <a:pt x="96" y="159"/>
                </a:moveTo>
                <a:lnTo>
                  <a:pt x="94" y="158"/>
                </a:lnTo>
                <a:lnTo>
                  <a:pt x="87" y="153"/>
                </a:lnTo>
                <a:lnTo>
                  <a:pt x="76" y="148"/>
                </a:lnTo>
                <a:lnTo>
                  <a:pt x="66" y="140"/>
                </a:lnTo>
                <a:lnTo>
                  <a:pt x="55" y="129"/>
                </a:lnTo>
                <a:lnTo>
                  <a:pt x="48" y="119"/>
                </a:lnTo>
                <a:lnTo>
                  <a:pt x="43" y="107"/>
                </a:lnTo>
                <a:lnTo>
                  <a:pt x="43" y="93"/>
                </a:lnTo>
                <a:lnTo>
                  <a:pt x="37" y="96"/>
                </a:lnTo>
                <a:lnTo>
                  <a:pt x="25" y="104"/>
                </a:lnTo>
                <a:lnTo>
                  <a:pt x="13" y="117"/>
                </a:lnTo>
                <a:lnTo>
                  <a:pt x="2" y="134"/>
                </a:lnTo>
                <a:lnTo>
                  <a:pt x="0" y="154"/>
                </a:lnTo>
                <a:lnTo>
                  <a:pt x="15" y="176"/>
                </a:lnTo>
                <a:lnTo>
                  <a:pt x="45" y="200"/>
                </a:lnTo>
                <a:lnTo>
                  <a:pt x="101" y="224"/>
                </a:lnTo>
                <a:lnTo>
                  <a:pt x="108" y="224"/>
                </a:lnTo>
                <a:lnTo>
                  <a:pt x="126" y="225"/>
                </a:lnTo>
                <a:lnTo>
                  <a:pt x="154" y="226"/>
                </a:lnTo>
                <a:lnTo>
                  <a:pt x="187" y="226"/>
                </a:lnTo>
                <a:lnTo>
                  <a:pt x="222" y="226"/>
                </a:lnTo>
                <a:lnTo>
                  <a:pt x="258" y="224"/>
                </a:lnTo>
                <a:lnTo>
                  <a:pt x="291" y="219"/>
                </a:lnTo>
                <a:lnTo>
                  <a:pt x="319" y="212"/>
                </a:lnTo>
                <a:lnTo>
                  <a:pt x="326" y="210"/>
                </a:lnTo>
                <a:lnTo>
                  <a:pt x="342" y="206"/>
                </a:lnTo>
                <a:lnTo>
                  <a:pt x="365" y="195"/>
                </a:lnTo>
                <a:lnTo>
                  <a:pt x="391" y="181"/>
                </a:lnTo>
                <a:lnTo>
                  <a:pt x="414" y="161"/>
                </a:lnTo>
                <a:lnTo>
                  <a:pt x="434" y="136"/>
                </a:lnTo>
                <a:lnTo>
                  <a:pt x="442" y="105"/>
                </a:lnTo>
                <a:lnTo>
                  <a:pt x="439" y="68"/>
                </a:lnTo>
                <a:lnTo>
                  <a:pt x="418" y="64"/>
                </a:lnTo>
                <a:lnTo>
                  <a:pt x="416" y="69"/>
                </a:lnTo>
                <a:lnTo>
                  <a:pt x="409" y="82"/>
                </a:lnTo>
                <a:lnTo>
                  <a:pt x="398" y="100"/>
                </a:lnTo>
                <a:lnTo>
                  <a:pt x="384" y="120"/>
                </a:lnTo>
                <a:lnTo>
                  <a:pt x="367" y="140"/>
                </a:lnTo>
                <a:lnTo>
                  <a:pt x="346" y="157"/>
                </a:lnTo>
                <a:lnTo>
                  <a:pt x="321" y="169"/>
                </a:lnTo>
                <a:lnTo>
                  <a:pt x="293" y="173"/>
                </a:lnTo>
                <a:lnTo>
                  <a:pt x="289" y="169"/>
                </a:lnTo>
                <a:lnTo>
                  <a:pt x="288" y="158"/>
                </a:lnTo>
                <a:lnTo>
                  <a:pt x="293" y="141"/>
                </a:lnTo>
                <a:lnTo>
                  <a:pt x="319" y="119"/>
                </a:lnTo>
                <a:lnTo>
                  <a:pt x="323" y="118"/>
                </a:lnTo>
                <a:lnTo>
                  <a:pt x="335" y="113"/>
                </a:lnTo>
                <a:lnTo>
                  <a:pt x="349" y="105"/>
                </a:lnTo>
                <a:lnTo>
                  <a:pt x="365" y="95"/>
                </a:lnTo>
                <a:lnTo>
                  <a:pt x="381" y="80"/>
                </a:lnTo>
                <a:lnTo>
                  <a:pt x="391" y="62"/>
                </a:lnTo>
                <a:lnTo>
                  <a:pt x="397" y="41"/>
                </a:lnTo>
                <a:lnTo>
                  <a:pt x="391" y="14"/>
                </a:lnTo>
                <a:lnTo>
                  <a:pt x="370" y="6"/>
                </a:lnTo>
                <a:lnTo>
                  <a:pt x="369" y="9"/>
                </a:lnTo>
                <a:lnTo>
                  <a:pt x="365" y="17"/>
                </a:lnTo>
                <a:lnTo>
                  <a:pt x="358" y="27"/>
                </a:lnTo>
                <a:lnTo>
                  <a:pt x="347" y="38"/>
                </a:lnTo>
                <a:lnTo>
                  <a:pt x="337" y="51"/>
                </a:lnTo>
                <a:lnTo>
                  <a:pt x="325" y="61"/>
                </a:lnTo>
                <a:lnTo>
                  <a:pt x="312" y="69"/>
                </a:lnTo>
                <a:lnTo>
                  <a:pt x="298" y="71"/>
                </a:lnTo>
                <a:lnTo>
                  <a:pt x="293" y="75"/>
                </a:lnTo>
                <a:lnTo>
                  <a:pt x="284" y="75"/>
                </a:lnTo>
                <a:lnTo>
                  <a:pt x="277" y="58"/>
                </a:lnTo>
                <a:lnTo>
                  <a:pt x="277" y="10"/>
                </a:lnTo>
                <a:lnTo>
                  <a:pt x="275" y="6"/>
                </a:lnTo>
                <a:lnTo>
                  <a:pt x="268" y="0"/>
                </a:lnTo>
                <a:lnTo>
                  <a:pt x="258" y="1"/>
                </a:lnTo>
                <a:lnTo>
                  <a:pt x="247" y="18"/>
                </a:lnTo>
                <a:lnTo>
                  <a:pt x="245" y="25"/>
                </a:lnTo>
                <a:lnTo>
                  <a:pt x="240" y="39"/>
                </a:lnTo>
                <a:lnTo>
                  <a:pt x="226" y="55"/>
                </a:lnTo>
                <a:lnTo>
                  <a:pt x="201" y="64"/>
                </a:lnTo>
                <a:lnTo>
                  <a:pt x="199" y="67"/>
                </a:lnTo>
                <a:lnTo>
                  <a:pt x="194" y="72"/>
                </a:lnTo>
                <a:lnTo>
                  <a:pt x="187" y="78"/>
                </a:lnTo>
                <a:lnTo>
                  <a:pt x="177" y="82"/>
                </a:lnTo>
                <a:lnTo>
                  <a:pt x="164" y="82"/>
                </a:lnTo>
                <a:lnTo>
                  <a:pt x="152" y="75"/>
                </a:lnTo>
                <a:lnTo>
                  <a:pt x="138" y="59"/>
                </a:lnTo>
                <a:lnTo>
                  <a:pt x="122" y="31"/>
                </a:lnTo>
                <a:lnTo>
                  <a:pt x="124" y="36"/>
                </a:lnTo>
                <a:lnTo>
                  <a:pt x="129" y="47"/>
                </a:lnTo>
                <a:lnTo>
                  <a:pt x="134" y="64"/>
                </a:lnTo>
                <a:lnTo>
                  <a:pt x="138" y="84"/>
                </a:lnTo>
                <a:lnTo>
                  <a:pt x="140" y="105"/>
                </a:lnTo>
                <a:lnTo>
                  <a:pt x="133" y="127"/>
                </a:lnTo>
                <a:lnTo>
                  <a:pt x="120" y="145"/>
                </a:lnTo>
                <a:lnTo>
                  <a:pt x="96" y="159"/>
                </a:lnTo>
                <a:close/>
              </a:path>
            </a:pathLst>
          </a:custGeom>
          <a:solidFill>
            <a:srgbClr val="FFF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1524000" y="533400"/>
          <a:ext cx="7048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Clip" r:id="rId5" imgW="2231679" imgH="3468986" progId="MS_ClipArt_Gallery.2">
                  <p:embed/>
                </p:oleObj>
              </mc:Choice>
              <mc:Fallback>
                <p:oleObj name="Clip" r:id="rId5" imgW="2231679" imgH="3468986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"/>
                        <a:ext cx="7048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248400" y="4038600"/>
            <a:ext cx="2184400" cy="1219200"/>
            <a:chOff x="336" y="1728"/>
            <a:chExt cx="3606" cy="2129"/>
          </a:xfrm>
        </p:grpSpPr>
        <p:graphicFrame>
          <p:nvGraphicFramePr>
            <p:cNvPr id="9415" name="Object 8"/>
            <p:cNvGraphicFramePr>
              <a:graphicFrameLocks noChangeAspect="1"/>
            </p:cNvGraphicFramePr>
            <p:nvPr/>
          </p:nvGraphicFramePr>
          <p:xfrm>
            <a:off x="1056" y="1728"/>
            <a:ext cx="2886" cy="19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5" name="Clip" r:id="rId7" imgW="4572000" imgH="2838585" progId="MS_ClipArt_Gallery.2">
                    <p:embed/>
                  </p:oleObj>
                </mc:Choice>
                <mc:Fallback>
                  <p:oleObj name="Clip" r:id="rId7" imgW="4572000" imgH="2838585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728"/>
                          <a:ext cx="2886" cy="19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16" name="Object 9"/>
            <p:cNvGraphicFramePr>
              <a:graphicFrameLocks noChangeAspect="1"/>
            </p:cNvGraphicFramePr>
            <p:nvPr/>
          </p:nvGraphicFramePr>
          <p:xfrm>
            <a:off x="720" y="2064"/>
            <a:ext cx="2886" cy="1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" name="Clip" r:id="rId9" imgW="4572000" imgH="2838585" progId="MS_ClipArt_Gallery.2">
                    <p:embed/>
                  </p:oleObj>
                </mc:Choice>
                <mc:Fallback>
                  <p:oleObj name="Clip" r:id="rId9" imgW="4572000" imgH="2838585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064"/>
                          <a:ext cx="2886" cy="17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17" name="Object 10"/>
            <p:cNvGraphicFramePr>
              <a:graphicFrameLocks noChangeAspect="1"/>
            </p:cNvGraphicFramePr>
            <p:nvPr/>
          </p:nvGraphicFramePr>
          <p:xfrm>
            <a:off x="336" y="2256"/>
            <a:ext cx="2886" cy="1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7" name="Clip" r:id="rId11" imgW="4572000" imgH="2838585" progId="MS_ClipArt_Gallery.2">
                    <p:embed/>
                  </p:oleObj>
                </mc:Choice>
                <mc:Fallback>
                  <p:oleObj name="Clip" r:id="rId11" imgW="4572000" imgH="2838585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2256"/>
                          <a:ext cx="2886" cy="16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7104063" y="5334000"/>
          <a:ext cx="20399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Clip" r:id="rId13" imgW="4588598" imgH="1392725" progId="MS_ClipArt_Gallery.2">
                  <p:embed/>
                </p:oleObj>
              </mc:Choice>
              <mc:Fallback>
                <p:oleObj name="Clip" r:id="rId13" imgW="4588598" imgH="1392725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5334000"/>
                        <a:ext cx="20399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38163" y="762000"/>
            <a:ext cx="1008062" cy="1090613"/>
            <a:chOff x="747" y="1394"/>
            <a:chExt cx="1795" cy="1713"/>
          </a:xfrm>
        </p:grpSpPr>
        <p:sp>
          <p:nvSpPr>
            <p:cNvPr id="9267" name="Freeform 13"/>
            <p:cNvSpPr>
              <a:spLocks/>
            </p:cNvSpPr>
            <p:nvPr/>
          </p:nvSpPr>
          <p:spPr bwMode="auto">
            <a:xfrm>
              <a:off x="760" y="1822"/>
              <a:ext cx="1441" cy="1003"/>
            </a:xfrm>
            <a:custGeom>
              <a:avLst/>
              <a:gdLst>
                <a:gd name="T0" fmla="*/ 600 w 2883"/>
                <a:gd name="T1" fmla="*/ 33 h 2006"/>
                <a:gd name="T2" fmla="*/ 556 w 2883"/>
                <a:gd name="T3" fmla="*/ 91 h 2006"/>
                <a:gd name="T4" fmla="*/ 448 w 2883"/>
                <a:gd name="T5" fmla="*/ 158 h 2006"/>
                <a:gd name="T6" fmla="*/ 349 w 2883"/>
                <a:gd name="T7" fmla="*/ 198 h 2006"/>
                <a:gd name="T8" fmla="*/ 291 w 2883"/>
                <a:gd name="T9" fmla="*/ 236 h 2006"/>
                <a:gd name="T10" fmla="*/ 265 w 2883"/>
                <a:gd name="T11" fmla="*/ 263 h 2006"/>
                <a:gd name="T12" fmla="*/ 224 w 2883"/>
                <a:gd name="T13" fmla="*/ 307 h 2006"/>
                <a:gd name="T14" fmla="*/ 157 w 2883"/>
                <a:gd name="T15" fmla="*/ 382 h 2006"/>
                <a:gd name="T16" fmla="*/ 92 w 2883"/>
                <a:gd name="T17" fmla="*/ 470 h 2006"/>
                <a:gd name="T18" fmla="*/ 58 w 2883"/>
                <a:gd name="T19" fmla="*/ 499 h 2006"/>
                <a:gd name="T20" fmla="*/ 31 w 2883"/>
                <a:gd name="T21" fmla="*/ 551 h 2006"/>
                <a:gd name="T22" fmla="*/ 12 w 2883"/>
                <a:gd name="T23" fmla="*/ 598 h 2006"/>
                <a:gd name="T24" fmla="*/ 12 w 2883"/>
                <a:gd name="T25" fmla="*/ 675 h 2006"/>
                <a:gd name="T26" fmla="*/ 20 w 2883"/>
                <a:gd name="T27" fmla="*/ 737 h 2006"/>
                <a:gd name="T28" fmla="*/ 142 w 2883"/>
                <a:gd name="T29" fmla="*/ 843 h 2006"/>
                <a:gd name="T30" fmla="*/ 282 w 2883"/>
                <a:gd name="T31" fmla="*/ 825 h 2006"/>
                <a:gd name="T32" fmla="*/ 247 w 2883"/>
                <a:gd name="T33" fmla="*/ 732 h 2006"/>
                <a:gd name="T34" fmla="*/ 232 w 2883"/>
                <a:gd name="T35" fmla="*/ 709 h 2006"/>
                <a:gd name="T36" fmla="*/ 317 w 2883"/>
                <a:gd name="T37" fmla="*/ 675 h 2006"/>
                <a:gd name="T38" fmla="*/ 343 w 2883"/>
                <a:gd name="T39" fmla="*/ 601 h 2006"/>
                <a:gd name="T40" fmla="*/ 436 w 2883"/>
                <a:gd name="T41" fmla="*/ 607 h 2006"/>
                <a:gd name="T42" fmla="*/ 436 w 2883"/>
                <a:gd name="T43" fmla="*/ 685 h 2006"/>
                <a:gd name="T44" fmla="*/ 436 w 2883"/>
                <a:gd name="T45" fmla="*/ 822 h 2006"/>
                <a:gd name="T46" fmla="*/ 448 w 2883"/>
                <a:gd name="T47" fmla="*/ 872 h 2006"/>
                <a:gd name="T48" fmla="*/ 451 w 2883"/>
                <a:gd name="T49" fmla="*/ 936 h 2006"/>
                <a:gd name="T50" fmla="*/ 1022 w 2883"/>
                <a:gd name="T51" fmla="*/ 974 h 2006"/>
                <a:gd name="T52" fmla="*/ 1153 w 2883"/>
                <a:gd name="T53" fmla="*/ 692 h 2006"/>
                <a:gd name="T54" fmla="*/ 1279 w 2883"/>
                <a:gd name="T55" fmla="*/ 837 h 2006"/>
                <a:gd name="T56" fmla="*/ 1430 w 2883"/>
                <a:gd name="T57" fmla="*/ 721 h 2006"/>
                <a:gd name="T58" fmla="*/ 1441 w 2883"/>
                <a:gd name="T59" fmla="*/ 662 h 2006"/>
                <a:gd name="T60" fmla="*/ 1363 w 2883"/>
                <a:gd name="T61" fmla="*/ 642 h 2006"/>
                <a:gd name="T62" fmla="*/ 1342 w 2883"/>
                <a:gd name="T63" fmla="*/ 557 h 2006"/>
                <a:gd name="T64" fmla="*/ 1313 w 2883"/>
                <a:gd name="T65" fmla="*/ 493 h 2006"/>
                <a:gd name="T66" fmla="*/ 1269 w 2883"/>
                <a:gd name="T67" fmla="*/ 414 h 2006"/>
                <a:gd name="T68" fmla="*/ 1214 w 2883"/>
                <a:gd name="T69" fmla="*/ 309 h 2006"/>
                <a:gd name="T70" fmla="*/ 1144 w 2883"/>
                <a:gd name="T71" fmla="*/ 225 h 2006"/>
                <a:gd name="T72" fmla="*/ 1089 w 2883"/>
                <a:gd name="T73" fmla="*/ 149 h 2006"/>
                <a:gd name="T74" fmla="*/ 993 w 2883"/>
                <a:gd name="T75" fmla="*/ 114 h 2006"/>
                <a:gd name="T76" fmla="*/ 917 w 2883"/>
                <a:gd name="T77" fmla="*/ 76 h 2006"/>
                <a:gd name="T78" fmla="*/ 815 w 2883"/>
                <a:gd name="T79" fmla="*/ 0 h 2006"/>
                <a:gd name="T80" fmla="*/ 635 w 2883"/>
                <a:gd name="T81" fmla="*/ 9 h 20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83"/>
                <a:gd name="T124" fmla="*/ 0 h 2006"/>
                <a:gd name="T125" fmla="*/ 2883 w 2883"/>
                <a:gd name="T126" fmla="*/ 2006 h 20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83" h="2006">
                  <a:moveTo>
                    <a:pt x="1270" y="17"/>
                  </a:moveTo>
                  <a:lnTo>
                    <a:pt x="1200" y="65"/>
                  </a:lnTo>
                  <a:lnTo>
                    <a:pt x="1166" y="151"/>
                  </a:lnTo>
                  <a:lnTo>
                    <a:pt x="1113" y="182"/>
                  </a:lnTo>
                  <a:lnTo>
                    <a:pt x="1096" y="233"/>
                  </a:lnTo>
                  <a:lnTo>
                    <a:pt x="897" y="315"/>
                  </a:lnTo>
                  <a:lnTo>
                    <a:pt x="797" y="350"/>
                  </a:lnTo>
                  <a:lnTo>
                    <a:pt x="699" y="395"/>
                  </a:lnTo>
                  <a:lnTo>
                    <a:pt x="611" y="443"/>
                  </a:lnTo>
                  <a:lnTo>
                    <a:pt x="583" y="472"/>
                  </a:lnTo>
                  <a:lnTo>
                    <a:pt x="564" y="503"/>
                  </a:lnTo>
                  <a:lnTo>
                    <a:pt x="530" y="525"/>
                  </a:lnTo>
                  <a:lnTo>
                    <a:pt x="489" y="578"/>
                  </a:lnTo>
                  <a:lnTo>
                    <a:pt x="448" y="613"/>
                  </a:lnTo>
                  <a:lnTo>
                    <a:pt x="385" y="672"/>
                  </a:lnTo>
                  <a:lnTo>
                    <a:pt x="314" y="763"/>
                  </a:lnTo>
                  <a:lnTo>
                    <a:pt x="244" y="857"/>
                  </a:lnTo>
                  <a:lnTo>
                    <a:pt x="185" y="940"/>
                  </a:lnTo>
                  <a:lnTo>
                    <a:pt x="163" y="975"/>
                  </a:lnTo>
                  <a:lnTo>
                    <a:pt x="116" y="998"/>
                  </a:lnTo>
                  <a:lnTo>
                    <a:pt x="99" y="1061"/>
                  </a:lnTo>
                  <a:lnTo>
                    <a:pt x="63" y="1102"/>
                  </a:lnTo>
                  <a:lnTo>
                    <a:pt x="30" y="1149"/>
                  </a:lnTo>
                  <a:lnTo>
                    <a:pt x="24" y="1196"/>
                  </a:lnTo>
                  <a:lnTo>
                    <a:pt x="0" y="1255"/>
                  </a:lnTo>
                  <a:lnTo>
                    <a:pt x="24" y="1349"/>
                  </a:lnTo>
                  <a:lnTo>
                    <a:pt x="0" y="1405"/>
                  </a:lnTo>
                  <a:lnTo>
                    <a:pt x="40" y="1474"/>
                  </a:lnTo>
                  <a:lnTo>
                    <a:pt x="75" y="1552"/>
                  </a:lnTo>
                  <a:lnTo>
                    <a:pt x="285" y="1686"/>
                  </a:lnTo>
                  <a:lnTo>
                    <a:pt x="530" y="1709"/>
                  </a:lnTo>
                  <a:lnTo>
                    <a:pt x="564" y="1650"/>
                  </a:lnTo>
                  <a:lnTo>
                    <a:pt x="513" y="1558"/>
                  </a:lnTo>
                  <a:lnTo>
                    <a:pt x="495" y="1464"/>
                  </a:lnTo>
                  <a:lnTo>
                    <a:pt x="489" y="1435"/>
                  </a:lnTo>
                  <a:lnTo>
                    <a:pt x="465" y="1418"/>
                  </a:lnTo>
                  <a:lnTo>
                    <a:pt x="472" y="1377"/>
                  </a:lnTo>
                  <a:lnTo>
                    <a:pt x="634" y="1349"/>
                  </a:lnTo>
                  <a:lnTo>
                    <a:pt x="652" y="1318"/>
                  </a:lnTo>
                  <a:lnTo>
                    <a:pt x="687" y="1202"/>
                  </a:lnTo>
                  <a:lnTo>
                    <a:pt x="844" y="1067"/>
                  </a:lnTo>
                  <a:lnTo>
                    <a:pt x="873" y="1214"/>
                  </a:lnTo>
                  <a:lnTo>
                    <a:pt x="851" y="1294"/>
                  </a:lnTo>
                  <a:lnTo>
                    <a:pt x="873" y="1370"/>
                  </a:lnTo>
                  <a:lnTo>
                    <a:pt x="892" y="1533"/>
                  </a:lnTo>
                  <a:lnTo>
                    <a:pt x="873" y="1644"/>
                  </a:lnTo>
                  <a:lnTo>
                    <a:pt x="868" y="1674"/>
                  </a:lnTo>
                  <a:lnTo>
                    <a:pt x="897" y="1744"/>
                  </a:lnTo>
                  <a:lnTo>
                    <a:pt x="879" y="1819"/>
                  </a:lnTo>
                  <a:lnTo>
                    <a:pt x="903" y="1872"/>
                  </a:lnTo>
                  <a:lnTo>
                    <a:pt x="990" y="2006"/>
                  </a:lnTo>
                  <a:lnTo>
                    <a:pt x="2045" y="1948"/>
                  </a:lnTo>
                  <a:lnTo>
                    <a:pt x="2271" y="1255"/>
                  </a:lnTo>
                  <a:lnTo>
                    <a:pt x="2306" y="1383"/>
                  </a:lnTo>
                  <a:lnTo>
                    <a:pt x="2399" y="1418"/>
                  </a:lnTo>
                  <a:lnTo>
                    <a:pt x="2558" y="1674"/>
                  </a:lnTo>
                  <a:lnTo>
                    <a:pt x="2824" y="1545"/>
                  </a:lnTo>
                  <a:lnTo>
                    <a:pt x="2860" y="1441"/>
                  </a:lnTo>
                  <a:lnTo>
                    <a:pt x="2877" y="1359"/>
                  </a:lnTo>
                  <a:lnTo>
                    <a:pt x="2883" y="1324"/>
                  </a:lnTo>
                  <a:lnTo>
                    <a:pt x="2854" y="1290"/>
                  </a:lnTo>
                  <a:lnTo>
                    <a:pt x="2726" y="1284"/>
                  </a:lnTo>
                  <a:lnTo>
                    <a:pt x="2738" y="1214"/>
                  </a:lnTo>
                  <a:lnTo>
                    <a:pt x="2685" y="1114"/>
                  </a:lnTo>
                  <a:lnTo>
                    <a:pt x="2662" y="1040"/>
                  </a:lnTo>
                  <a:lnTo>
                    <a:pt x="2627" y="985"/>
                  </a:lnTo>
                  <a:lnTo>
                    <a:pt x="2579" y="922"/>
                  </a:lnTo>
                  <a:lnTo>
                    <a:pt x="2538" y="828"/>
                  </a:lnTo>
                  <a:lnTo>
                    <a:pt x="2498" y="734"/>
                  </a:lnTo>
                  <a:lnTo>
                    <a:pt x="2428" y="618"/>
                  </a:lnTo>
                  <a:lnTo>
                    <a:pt x="2371" y="537"/>
                  </a:lnTo>
                  <a:lnTo>
                    <a:pt x="2289" y="450"/>
                  </a:lnTo>
                  <a:lnTo>
                    <a:pt x="2220" y="321"/>
                  </a:lnTo>
                  <a:lnTo>
                    <a:pt x="2179" y="298"/>
                  </a:lnTo>
                  <a:lnTo>
                    <a:pt x="2079" y="263"/>
                  </a:lnTo>
                  <a:lnTo>
                    <a:pt x="1986" y="227"/>
                  </a:lnTo>
                  <a:lnTo>
                    <a:pt x="1900" y="170"/>
                  </a:lnTo>
                  <a:lnTo>
                    <a:pt x="1835" y="151"/>
                  </a:lnTo>
                  <a:lnTo>
                    <a:pt x="1806" y="86"/>
                  </a:lnTo>
                  <a:lnTo>
                    <a:pt x="1631" y="0"/>
                  </a:lnTo>
                  <a:lnTo>
                    <a:pt x="1270" y="17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68" name="Freeform 14"/>
            <p:cNvSpPr>
              <a:spLocks/>
            </p:cNvSpPr>
            <p:nvPr/>
          </p:nvSpPr>
          <p:spPr bwMode="auto">
            <a:xfrm>
              <a:off x="2021" y="2476"/>
              <a:ext cx="166" cy="137"/>
            </a:xfrm>
            <a:custGeom>
              <a:avLst/>
              <a:gdLst>
                <a:gd name="T0" fmla="*/ 154 w 332"/>
                <a:gd name="T1" fmla="*/ 0 h 274"/>
                <a:gd name="T2" fmla="*/ 113 w 332"/>
                <a:gd name="T3" fmla="*/ 6 h 274"/>
                <a:gd name="T4" fmla="*/ 46 w 332"/>
                <a:gd name="T5" fmla="*/ 30 h 274"/>
                <a:gd name="T6" fmla="*/ 0 w 332"/>
                <a:gd name="T7" fmla="*/ 67 h 274"/>
                <a:gd name="T8" fmla="*/ 18 w 332"/>
                <a:gd name="T9" fmla="*/ 79 h 274"/>
                <a:gd name="T10" fmla="*/ 18 w 332"/>
                <a:gd name="T11" fmla="*/ 97 h 274"/>
                <a:gd name="T12" fmla="*/ 38 w 332"/>
                <a:gd name="T13" fmla="*/ 114 h 274"/>
                <a:gd name="T14" fmla="*/ 41 w 332"/>
                <a:gd name="T15" fmla="*/ 137 h 274"/>
                <a:gd name="T16" fmla="*/ 96 w 332"/>
                <a:gd name="T17" fmla="*/ 100 h 274"/>
                <a:gd name="T18" fmla="*/ 146 w 332"/>
                <a:gd name="T19" fmla="*/ 91 h 274"/>
                <a:gd name="T20" fmla="*/ 166 w 332"/>
                <a:gd name="T21" fmla="*/ 27 h 274"/>
                <a:gd name="T22" fmla="*/ 154 w 332"/>
                <a:gd name="T23" fmla="*/ 0 h 274"/>
                <a:gd name="T24" fmla="*/ 154 w 332"/>
                <a:gd name="T25" fmla="*/ 0 h 274"/>
                <a:gd name="T26" fmla="*/ 154 w 332"/>
                <a:gd name="T27" fmla="*/ 0 h 2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2"/>
                <a:gd name="T43" fmla="*/ 0 h 274"/>
                <a:gd name="T44" fmla="*/ 332 w 332"/>
                <a:gd name="T45" fmla="*/ 274 h 2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2" h="274">
                  <a:moveTo>
                    <a:pt x="308" y="0"/>
                  </a:moveTo>
                  <a:lnTo>
                    <a:pt x="226" y="12"/>
                  </a:lnTo>
                  <a:lnTo>
                    <a:pt x="92" y="59"/>
                  </a:lnTo>
                  <a:lnTo>
                    <a:pt x="0" y="134"/>
                  </a:lnTo>
                  <a:lnTo>
                    <a:pt x="36" y="158"/>
                  </a:lnTo>
                  <a:lnTo>
                    <a:pt x="36" y="193"/>
                  </a:lnTo>
                  <a:lnTo>
                    <a:pt x="75" y="227"/>
                  </a:lnTo>
                  <a:lnTo>
                    <a:pt x="81" y="274"/>
                  </a:lnTo>
                  <a:lnTo>
                    <a:pt x="192" y="199"/>
                  </a:lnTo>
                  <a:lnTo>
                    <a:pt x="291" y="182"/>
                  </a:lnTo>
                  <a:lnTo>
                    <a:pt x="332" y="53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69" name="Freeform 15"/>
            <p:cNvSpPr>
              <a:spLocks/>
            </p:cNvSpPr>
            <p:nvPr/>
          </p:nvSpPr>
          <p:spPr bwMode="auto">
            <a:xfrm>
              <a:off x="2027" y="2452"/>
              <a:ext cx="52" cy="30"/>
            </a:xfrm>
            <a:custGeom>
              <a:avLst/>
              <a:gdLst>
                <a:gd name="T0" fmla="*/ 52 w 104"/>
                <a:gd name="T1" fmla="*/ 0 h 59"/>
                <a:gd name="T2" fmla="*/ 21 w 104"/>
                <a:gd name="T3" fmla="*/ 6 h 59"/>
                <a:gd name="T4" fmla="*/ 0 w 104"/>
                <a:gd name="T5" fmla="*/ 30 h 59"/>
                <a:gd name="T6" fmla="*/ 40 w 104"/>
                <a:gd name="T7" fmla="*/ 18 h 59"/>
                <a:gd name="T8" fmla="*/ 52 w 104"/>
                <a:gd name="T9" fmla="*/ 0 h 59"/>
                <a:gd name="T10" fmla="*/ 52 w 104"/>
                <a:gd name="T11" fmla="*/ 0 h 59"/>
                <a:gd name="T12" fmla="*/ 52 w 10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4"/>
                <a:gd name="T22" fmla="*/ 0 h 59"/>
                <a:gd name="T23" fmla="*/ 104 w 104"/>
                <a:gd name="T24" fmla="*/ 59 h 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4" h="59">
                  <a:moveTo>
                    <a:pt x="104" y="0"/>
                  </a:moveTo>
                  <a:lnTo>
                    <a:pt x="41" y="12"/>
                  </a:lnTo>
                  <a:lnTo>
                    <a:pt x="0" y="59"/>
                  </a:lnTo>
                  <a:lnTo>
                    <a:pt x="80" y="35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0" name="Freeform 16"/>
            <p:cNvSpPr>
              <a:spLocks/>
            </p:cNvSpPr>
            <p:nvPr/>
          </p:nvSpPr>
          <p:spPr bwMode="auto">
            <a:xfrm>
              <a:off x="2000" y="2380"/>
              <a:ext cx="102" cy="87"/>
            </a:xfrm>
            <a:custGeom>
              <a:avLst/>
              <a:gdLst>
                <a:gd name="T0" fmla="*/ 84 w 204"/>
                <a:gd name="T1" fmla="*/ 0 h 176"/>
                <a:gd name="T2" fmla="*/ 64 w 204"/>
                <a:gd name="T3" fmla="*/ 32 h 176"/>
                <a:gd name="T4" fmla="*/ 0 w 204"/>
                <a:gd name="T5" fmla="*/ 87 h 176"/>
                <a:gd name="T6" fmla="*/ 70 w 204"/>
                <a:gd name="T7" fmla="*/ 52 h 176"/>
                <a:gd name="T8" fmla="*/ 96 w 204"/>
                <a:gd name="T9" fmla="*/ 46 h 176"/>
                <a:gd name="T10" fmla="*/ 102 w 204"/>
                <a:gd name="T11" fmla="*/ 26 h 176"/>
                <a:gd name="T12" fmla="*/ 94 w 204"/>
                <a:gd name="T13" fmla="*/ 6 h 176"/>
                <a:gd name="T14" fmla="*/ 84 w 204"/>
                <a:gd name="T15" fmla="*/ 0 h 176"/>
                <a:gd name="T16" fmla="*/ 84 w 204"/>
                <a:gd name="T17" fmla="*/ 0 h 176"/>
                <a:gd name="T18" fmla="*/ 84 w 204"/>
                <a:gd name="T19" fmla="*/ 0 h 1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4"/>
                <a:gd name="T31" fmla="*/ 0 h 176"/>
                <a:gd name="T32" fmla="*/ 204 w 204"/>
                <a:gd name="T33" fmla="*/ 176 h 1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4" h="176">
                  <a:moveTo>
                    <a:pt x="168" y="0"/>
                  </a:moveTo>
                  <a:lnTo>
                    <a:pt x="128" y="65"/>
                  </a:lnTo>
                  <a:lnTo>
                    <a:pt x="0" y="176"/>
                  </a:lnTo>
                  <a:lnTo>
                    <a:pt x="139" y="106"/>
                  </a:lnTo>
                  <a:lnTo>
                    <a:pt x="192" y="94"/>
                  </a:lnTo>
                  <a:lnTo>
                    <a:pt x="204" y="52"/>
                  </a:lnTo>
                  <a:lnTo>
                    <a:pt x="187" y="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1" name="Freeform 17"/>
            <p:cNvSpPr>
              <a:spLocks/>
            </p:cNvSpPr>
            <p:nvPr/>
          </p:nvSpPr>
          <p:spPr bwMode="auto">
            <a:xfrm>
              <a:off x="2021" y="2261"/>
              <a:ext cx="61" cy="116"/>
            </a:xfrm>
            <a:custGeom>
              <a:avLst/>
              <a:gdLst>
                <a:gd name="T0" fmla="*/ 0 w 122"/>
                <a:gd name="T1" fmla="*/ 0 h 234"/>
                <a:gd name="T2" fmla="*/ 21 w 122"/>
                <a:gd name="T3" fmla="*/ 54 h 234"/>
                <a:gd name="T4" fmla="*/ 21 w 122"/>
                <a:gd name="T5" fmla="*/ 116 h 234"/>
                <a:gd name="T6" fmla="*/ 61 w 122"/>
                <a:gd name="T7" fmla="*/ 92 h 234"/>
                <a:gd name="T8" fmla="*/ 44 w 122"/>
                <a:gd name="T9" fmla="*/ 57 h 234"/>
                <a:gd name="T10" fmla="*/ 24 w 122"/>
                <a:gd name="T11" fmla="*/ 40 h 234"/>
                <a:gd name="T12" fmla="*/ 0 w 122"/>
                <a:gd name="T13" fmla="*/ 0 h 234"/>
                <a:gd name="T14" fmla="*/ 0 w 122"/>
                <a:gd name="T15" fmla="*/ 0 h 234"/>
                <a:gd name="T16" fmla="*/ 0 w 122"/>
                <a:gd name="T17" fmla="*/ 0 h 2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"/>
                <a:gd name="T28" fmla="*/ 0 h 234"/>
                <a:gd name="T29" fmla="*/ 122 w 122"/>
                <a:gd name="T30" fmla="*/ 234 h 2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" h="234">
                  <a:moveTo>
                    <a:pt x="0" y="0"/>
                  </a:moveTo>
                  <a:lnTo>
                    <a:pt x="41" y="109"/>
                  </a:lnTo>
                  <a:lnTo>
                    <a:pt x="41" y="234"/>
                  </a:lnTo>
                  <a:lnTo>
                    <a:pt x="122" y="185"/>
                  </a:lnTo>
                  <a:lnTo>
                    <a:pt x="87" y="115"/>
                  </a:lnTo>
                  <a:lnTo>
                    <a:pt x="47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2" name="Freeform 18"/>
            <p:cNvSpPr>
              <a:spLocks/>
            </p:cNvSpPr>
            <p:nvPr/>
          </p:nvSpPr>
          <p:spPr bwMode="auto">
            <a:xfrm>
              <a:off x="1765" y="1954"/>
              <a:ext cx="239" cy="463"/>
            </a:xfrm>
            <a:custGeom>
              <a:avLst/>
              <a:gdLst>
                <a:gd name="T0" fmla="*/ 8 w 477"/>
                <a:gd name="T1" fmla="*/ 11 h 927"/>
                <a:gd name="T2" fmla="*/ 23 w 477"/>
                <a:gd name="T3" fmla="*/ 78 h 927"/>
                <a:gd name="T4" fmla="*/ 21 w 477"/>
                <a:gd name="T5" fmla="*/ 166 h 927"/>
                <a:gd name="T6" fmla="*/ 32 w 477"/>
                <a:gd name="T7" fmla="*/ 219 h 927"/>
                <a:gd name="T8" fmla="*/ 14 w 477"/>
                <a:gd name="T9" fmla="*/ 268 h 927"/>
                <a:gd name="T10" fmla="*/ 50 w 477"/>
                <a:gd name="T11" fmla="*/ 326 h 927"/>
                <a:gd name="T12" fmla="*/ 87 w 477"/>
                <a:gd name="T13" fmla="*/ 463 h 927"/>
                <a:gd name="T14" fmla="*/ 93 w 477"/>
                <a:gd name="T15" fmla="*/ 390 h 927"/>
                <a:gd name="T16" fmla="*/ 85 w 477"/>
                <a:gd name="T17" fmla="*/ 352 h 927"/>
                <a:gd name="T18" fmla="*/ 98 w 477"/>
                <a:gd name="T19" fmla="*/ 312 h 927"/>
                <a:gd name="T20" fmla="*/ 93 w 477"/>
                <a:gd name="T21" fmla="*/ 259 h 927"/>
                <a:gd name="T22" fmla="*/ 107 w 477"/>
                <a:gd name="T23" fmla="*/ 180 h 927"/>
                <a:gd name="T24" fmla="*/ 98 w 477"/>
                <a:gd name="T25" fmla="*/ 142 h 927"/>
                <a:gd name="T26" fmla="*/ 116 w 477"/>
                <a:gd name="T27" fmla="*/ 85 h 927"/>
                <a:gd name="T28" fmla="*/ 137 w 477"/>
                <a:gd name="T29" fmla="*/ 183 h 927"/>
                <a:gd name="T30" fmla="*/ 137 w 477"/>
                <a:gd name="T31" fmla="*/ 210 h 927"/>
                <a:gd name="T32" fmla="*/ 148 w 477"/>
                <a:gd name="T33" fmla="*/ 163 h 927"/>
                <a:gd name="T34" fmla="*/ 157 w 477"/>
                <a:gd name="T35" fmla="*/ 215 h 927"/>
                <a:gd name="T36" fmla="*/ 152 w 477"/>
                <a:gd name="T37" fmla="*/ 259 h 927"/>
                <a:gd name="T38" fmla="*/ 181 w 477"/>
                <a:gd name="T39" fmla="*/ 215 h 927"/>
                <a:gd name="T40" fmla="*/ 187 w 477"/>
                <a:gd name="T41" fmla="*/ 291 h 927"/>
                <a:gd name="T42" fmla="*/ 172 w 477"/>
                <a:gd name="T43" fmla="*/ 406 h 927"/>
                <a:gd name="T44" fmla="*/ 224 w 477"/>
                <a:gd name="T45" fmla="*/ 369 h 927"/>
                <a:gd name="T46" fmla="*/ 215 w 477"/>
                <a:gd name="T47" fmla="*/ 423 h 927"/>
                <a:gd name="T48" fmla="*/ 200 w 477"/>
                <a:gd name="T49" fmla="*/ 451 h 927"/>
                <a:gd name="T50" fmla="*/ 239 w 477"/>
                <a:gd name="T51" fmla="*/ 428 h 927"/>
                <a:gd name="T52" fmla="*/ 233 w 477"/>
                <a:gd name="T53" fmla="*/ 341 h 927"/>
                <a:gd name="T54" fmla="*/ 239 w 477"/>
                <a:gd name="T55" fmla="*/ 259 h 927"/>
                <a:gd name="T56" fmla="*/ 198 w 477"/>
                <a:gd name="T57" fmla="*/ 180 h 927"/>
                <a:gd name="T58" fmla="*/ 142 w 477"/>
                <a:gd name="T59" fmla="*/ 120 h 927"/>
                <a:gd name="T60" fmla="*/ 107 w 477"/>
                <a:gd name="T61" fmla="*/ 55 h 927"/>
                <a:gd name="T62" fmla="*/ 70 w 477"/>
                <a:gd name="T63" fmla="*/ 23 h 927"/>
                <a:gd name="T64" fmla="*/ 0 w 477"/>
                <a:gd name="T65" fmla="*/ 0 h 927"/>
                <a:gd name="T66" fmla="*/ 8 w 477"/>
                <a:gd name="T67" fmla="*/ 11 h 927"/>
                <a:gd name="T68" fmla="*/ 8 w 477"/>
                <a:gd name="T69" fmla="*/ 11 h 927"/>
                <a:gd name="T70" fmla="*/ 8 w 477"/>
                <a:gd name="T71" fmla="*/ 11 h 9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7"/>
                <a:gd name="T109" fmla="*/ 0 h 927"/>
                <a:gd name="T110" fmla="*/ 477 w 477"/>
                <a:gd name="T111" fmla="*/ 927 h 92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7" h="927">
                  <a:moveTo>
                    <a:pt x="16" y="23"/>
                  </a:moveTo>
                  <a:lnTo>
                    <a:pt x="45" y="156"/>
                  </a:lnTo>
                  <a:lnTo>
                    <a:pt x="41" y="332"/>
                  </a:lnTo>
                  <a:lnTo>
                    <a:pt x="63" y="438"/>
                  </a:lnTo>
                  <a:lnTo>
                    <a:pt x="28" y="536"/>
                  </a:lnTo>
                  <a:lnTo>
                    <a:pt x="99" y="653"/>
                  </a:lnTo>
                  <a:lnTo>
                    <a:pt x="173" y="927"/>
                  </a:lnTo>
                  <a:lnTo>
                    <a:pt x="186" y="781"/>
                  </a:lnTo>
                  <a:lnTo>
                    <a:pt x="169" y="704"/>
                  </a:lnTo>
                  <a:lnTo>
                    <a:pt x="196" y="624"/>
                  </a:lnTo>
                  <a:lnTo>
                    <a:pt x="186" y="518"/>
                  </a:lnTo>
                  <a:lnTo>
                    <a:pt x="214" y="361"/>
                  </a:lnTo>
                  <a:lnTo>
                    <a:pt x="196" y="285"/>
                  </a:lnTo>
                  <a:lnTo>
                    <a:pt x="232" y="170"/>
                  </a:lnTo>
                  <a:lnTo>
                    <a:pt x="273" y="367"/>
                  </a:lnTo>
                  <a:lnTo>
                    <a:pt x="273" y="420"/>
                  </a:lnTo>
                  <a:lnTo>
                    <a:pt x="296" y="326"/>
                  </a:lnTo>
                  <a:lnTo>
                    <a:pt x="314" y="430"/>
                  </a:lnTo>
                  <a:lnTo>
                    <a:pt x="303" y="518"/>
                  </a:lnTo>
                  <a:lnTo>
                    <a:pt x="361" y="430"/>
                  </a:lnTo>
                  <a:lnTo>
                    <a:pt x="373" y="583"/>
                  </a:lnTo>
                  <a:lnTo>
                    <a:pt x="344" y="812"/>
                  </a:lnTo>
                  <a:lnTo>
                    <a:pt x="448" y="739"/>
                  </a:lnTo>
                  <a:lnTo>
                    <a:pt x="430" y="847"/>
                  </a:lnTo>
                  <a:lnTo>
                    <a:pt x="400" y="903"/>
                  </a:lnTo>
                  <a:lnTo>
                    <a:pt x="477" y="857"/>
                  </a:lnTo>
                  <a:lnTo>
                    <a:pt x="465" y="683"/>
                  </a:lnTo>
                  <a:lnTo>
                    <a:pt x="477" y="518"/>
                  </a:lnTo>
                  <a:lnTo>
                    <a:pt x="395" y="361"/>
                  </a:lnTo>
                  <a:lnTo>
                    <a:pt x="284" y="240"/>
                  </a:lnTo>
                  <a:lnTo>
                    <a:pt x="214" y="111"/>
                  </a:lnTo>
                  <a:lnTo>
                    <a:pt x="139" y="46"/>
                  </a:lnTo>
                  <a:lnTo>
                    <a:pt x="0" y="0"/>
                  </a:lnTo>
                  <a:lnTo>
                    <a:pt x="16" y="23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3" name="Freeform 19"/>
            <p:cNvSpPr>
              <a:spLocks/>
            </p:cNvSpPr>
            <p:nvPr/>
          </p:nvSpPr>
          <p:spPr bwMode="auto">
            <a:xfrm>
              <a:off x="1596" y="2074"/>
              <a:ext cx="124" cy="227"/>
            </a:xfrm>
            <a:custGeom>
              <a:avLst/>
              <a:gdLst>
                <a:gd name="T0" fmla="*/ 93 w 250"/>
                <a:gd name="T1" fmla="*/ 0 h 454"/>
                <a:gd name="T2" fmla="*/ 78 w 250"/>
                <a:gd name="T3" fmla="*/ 14 h 454"/>
                <a:gd name="T4" fmla="*/ 61 w 250"/>
                <a:gd name="T5" fmla="*/ 23 h 454"/>
                <a:gd name="T6" fmla="*/ 61 w 250"/>
                <a:gd name="T7" fmla="*/ 52 h 454"/>
                <a:gd name="T8" fmla="*/ 78 w 250"/>
                <a:gd name="T9" fmla="*/ 70 h 454"/>
                <a:gd name="T10" fmla="*/ 35 w 250"/>
                <a:gd name="T11" fmla="*/ 78 h 454"/>
                <a:gd name="T12" fmla="*/ 9 w 250"/>
                <a:gd name="T13" fmla="*/ 137 h 454"/>
                <a:gd name="T14" fmla="*/ 0 w 250"/>
                <a:gd name="T15" fmla="*/ 227 h 454"/>
                <a:gd name="T16" fmla="*/ 78 w 250"/>
                <a:gd name="T17" fmla="*/ 204 h 454"/>
                <a:gd name="T18" fmla="*/ 119 w 250"/>
                <a:gd name="T19" fmla="*/ 166 h 454"/>
                <a:gd name="T20" fmla="*/ 124 w 250"/>
                <a:gd name="T21" fmla="*/ 137 h 454"/>
                <a:gd name="T22" fmla="*/ 98 w 250"/>
                <a:gd name="T23" fmla="*/ 114 h 454"/>
                <a:gd name="T24" fmla="*/ 87 w 250"/>
                <a:gd name="T25" fmla="*/ 73 h 454"/>
                <a:gd name="T26" fmla="*/ 104 w 250"/>
                <a:gd name="T27" fmla="*/ 35 h 454"/>
                <a:gd name="T28" fmla="*/ 104 w 250"/>
                <a:gd name="T29" fmla="*/ 11 h 454"/>
                <a:gd name="T30" fmla="*/ 93 w 250"/>
                <a:gd name="T31" fmla="*/ 0 h 454"/>
                <a:gd name="T32" fmla="*/ 93 w 250"/>
                <a:gd name="T33" fmla="*/ 0 h 454"/>
                <a:gd name="T34" fmla="*/ 93 w 250"/>
                <a:gd name="T35" fmla="*/ 0 h 4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0"/>
                <a:gd name="T55" fmla="*/ 0 h 454"/>
                <a:gd name="T56" fmla="*/ 250 w 250"/>
                <a:gd name="T57" fmla="*/ 454 h 4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0" h="454">
                  <a:moveTo>
                    <a:pt x="188" y="0"/>
                  </a:moveTo>
                  <a:lnTo>
                    <a:pt x="158" y="28"/>
                  </a:lnTo>
                  <a:lnTo>
                    <a:pt x="123" y="45"/>
                  </a:lnTo>
                  <a:lnTo>
                    <a:pt x="123" y="104"/>
                  </a:lnTo>
                  <a:lnTo>
                    <a:pt x="158" y="139"/>
                  </a:lnTo>
                  <a:lnTo>
                    <a:pt x="70" y="155"/>
                  </a:lnTo>
                  <a:lnTo>
                    <a:pt x="19" y="274"/>
                  </a:lnTo>
                  <a:lnTo>
                    <a:pt x="0" y="454"/>
                  </a:lnTo>
                  <a:lnTo>
                    <a:pt x="158" y="407"/>
                  </a:lnTo>
                  <a:lnTo>
                    <a:pt x="239" y="331"/>
                  </a:lnTo>
                  <a:lnTo>
                    <a:pt x="250" y="274"/>
                  </a:lnTo>
                  <a:lnTo>
                    <a:pt x="198" y="227"/>
                  </a:lnTo>
                  <a:lnTo>
                    <a:pt x="176" y="145"/>
                  </a:lnTo>
                  <a:lnTo>
                    <a:pt x="210" y="69"/>
                  </a:lnTo>
                  <a:lnTo>
                    <a:pt x="210" y="2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4" name="Freeform 20"/>
            <p:cNvSpPr>
              <a:spLocks/>
            </p:cNvSpPr>
            <p:nvPr/>
          </p:nvSpPr>
          <p:spPr bwMode="auto">
            <a:xfrm>
              <a:off x="1630" y="1904"/>
              <a:ext cx="59" cy="175"/>
            </a:xfrm>
            <a:custGeom>
              <a:avLst/>
              <a:gdLst>
                <a:gd name="T0" fmla="*/ 35 w 118"/>
                <a:gd name="T1" fmla="*/ 0 h 350"/>
                <a:gd name="T2" fmla="*/ 33 w 118"/>
                <a:gd name="T3" fmla="*/ 71 h 350"/>
                <a:gd name="T4" fmla="*/ 0 w 118"/>
                <a:gd name="T5" fmla="*/ 175 h 350"/>
                <a:gd name="T6" fmla="*/ 59 w 118"/>
                <a:gd name="T7" fmla="*/ 91 h 350"/>
                <a:gd name="T8" fmla="*/ 53 w 118"/>
                <a:gd name="T9" fmla="*/ 15 h 350"/>
                <a:gd name="T10" fmla="*/ 35 w 118"/>
                <a:gd name="T11" fmla="*/ 0 h 350"/>
                <a:gd name="T12" fmla="*/ 35 w 118"/>
                <a:gd name="T13" fmla="*/ 0 h 350"/>
                <a:gd name="T14" fmla="*/ 35 w 118"/>
                <a:gd name="T15" fmla="*/ 0 h 3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8"/>
                <a:gd name="T25" fmla="*/ 0 h 350"/>
                <a:gd name="T26" fmla="*/ 118 w 118"/>
                <a:gd name="T27" fmla="*/ 350 h 3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8" h="350">
                  <a:moveTo>
                    <a:pt x="69" y="0"/>
                  </a:moveTo>
                  <a:lnTo>
                    <a:pt x="65" y="141"/>
                  </a:lnTo>
                  <a:lnTo>
                    <a:pt x="0" y="350"/>
                  </a:lnTo>
                  <a:lnTo>
                    <a:pt x="118" y="182"/>
                  </a:lnTo>
                  <a:lnTo>
                    <a:pt x="106" y="2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5" name="Freeform 21"/>
            <p:cNvSpPr>
              <a:spLocks/>
            </p:cNvSpPr>
            <p:nvPr/>
          </p:nvSpPr>
          <p:spPr bwMode="auto">
            <a:xfrm>
              <a:off x="1436" y="2041"/>
              <a:ext cx="67" cy="132"/>
            </a:xfrm>
            <a:custGeom>
              <a:avLst/>
              <a:gdLst>
                <a:gd name="T0" fmla="*/ 0 w 135"/>
                <a:gd name="T1" fmla="*/ 0 h 264"/>
                <a:gd name="T2" fmla="*/ 3 w 135"/>
                <a:gd name="T3" fmla="*/ 29 h 264"/>
                <a:gd name="T4" fmla="*/ 32 w 135"/>
                <a:gd name="T5" fmla="*/ 65 h 264"/>
                <a:gd name="T6" fmla="*/ 67 w 135"/>
                <a:gd name="T7" fmla="*/ 132 h 264"/>
                <a:gd name="T8" fmla="*/ 58 w 135"/>
                <a:gd name="T9" fmla="*/ 85 h 264"/>
                <a:gd name="T10" fmla="*/ 17 w 135"/>
                <a:gd name="T11" fmla="*/ 24 h 264"/>
                <a:gd name="T12" fmla="*/ 0 w 135"/>
                <a:gd name="T13" fmla="*/ 0 h 264"/>
                <a:gd name="T14" fmla="*/ 0 w 135"/>
                <a:gd name="T15" fmla="*/ 0 h 264"/>
                <a:gd name="T16" fmla="*/ 0 w 135"/>
                <a:gd name="T17" fmla="*/ 0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"/>
                <a:gd name="T28" fmla="*/ 0 h 264"/>
                <a:gd name="T29" fmla="*/ 135 w 135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" h="264">
                  <a:moveTo>
                    <a:pt x="0" y="0"/>
                  </a:moveTo>
                  <a:lnTo>
                    <a:pt x="6" y="58"/>
                  </a:lnTo>
                  <a:lnTo>
                    <a:pt x="64" y="129"/>
                  </a:lnTo>
                  <a:lnTo>
                    <a:pt x="135" y="264"/>
                  </a:lnTo>
                  <a:lnTo>
                    <a:pt x="117" y="170"/>
                  </a:lnTo>
                  <a:lnTo>
                    <a:pt x="3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6" name="Freeform 22"/>
            <p:cNvSpPr>
              <a:spLocks/>
            </p:cNvSpPr>
            <p:nvPr/>
          </p:nvSpPr>
          <p:spPr bwMode="auto">
            <a:xfrm>
              <a:off x="1284" y="1831"/>
              <a:ext cx="119" cy="251"/>
            </a:xfrm>
            <a:custGeom>
              <a:avLst/>
              <a:gdLst>
                <a:gd name="T0" fmla="*/ 111 w 238"/>
                <a:gd name="T1" fmla="*/ 0 h 502"/>
                <a:gd name="T2" fmla="*/ 82 w 238"/>
                <a:gd name="T3" fmla="*/ 15 h 502"/>
                <a:gd name="T4" fmla="*/ 76 w 238"/>
                <a:gd name="T5" fmla="*/ 85 h 502"/>
                <a:gd name="T6" fmla="*/ 59 w 238"/>
                <a:gd name="T7" fmla="*/ 137 h 502"/>
                <a:gd name="T8" fmla="*/ 44 w 238"/>
                <a:gd name="T9" fmla="*/ 85 h 502"/>
                <a:gd name="T10" fmla="*/ 35 w 238"/>
                <a:gd name="T11" fmla="*/ 99 h 502"/>
                <a:gd name="T12" fmla="*/ 12 w 238"/>
                <a:gd name="T13" fmla="*/ 184 h 502"/>
                <a:gd name="T14" fmla="*/ 0 w 238"/>
                <a:gd name="T15" fmla="*/ 251 h 502"/>
                <a:gd name="T16" fmla="*/ 67 w 238"/>
                <a:gd name="T17" fmla="*/ 237 h 502"/>
                <a:gd name="T18" fmla="*/ 119 w 238"/>
                <a:gd name="T19" fmla="*/ 172 h 502"/>
                <a:gd name="T20" fmla="*/ 100 w 238"/>
                <a:gd name="T21" fmla="*/ 83 h 502"/>
                <a:gd name="T22" fmla="*/ 119 w 238"/>
                <a:gd name="T23" fmla="*/ 3 h 502"/>
                <a:gd name="T24" fmla="*/ 111 w 238"/>
                <a:gd name="T25" fmla="*/ 0 h 502"/>
                <a:gd name="T26" fmla="*/ 111 w 238"/>
                <a:gd name="T27" fmla="*/ 0 h 502"/>
                <a:gd name="T28" fmla="*/ 111 w 238"/>
                <a:gd name="T29" fmla="*/ 0 h 5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8"/>
                <a:gd name="T46" fmla="*/ 0 h 502"/>
                <a:gd name="T47" fmla="*/ 238 w 238"/>
                <a:gd name="T48" fmla="*/ 502 h 5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8" h="502">
                  <a:moveTo>
                    <a:pt x="222" y="0"/>
                  </a:moveTo>
                  <a:lnTo>
                    <a:pt x="163" y="30"/>
                  </a:lnTo>
                  <a:lnTo>
                    <a:pt x="152" y="169"/>
                  </a:lnTo>
                  <a:lnTo>
                    <a:pt x="118" y="274"/>
                  </a:lnTo>
                  <a:lnTo>
                    <a:pt x="87" y="169"/>
                  </a:lnTo>
                  <a:lnTo>
                    <a:pt x="69" y="198"/>
                  </a:lnTo>
                  <a:lnTo>
                    <a:pt x="24" y="367"/>
                  </a:lnTo>
                  <a:lnTo>
                    <a:pt x="0" y="502"/>
                  </a:lnTo>
                  <a:lnTo>
                    <a:pt x="134" y="473"/>
                  </a:lnTo>
                  <a:lnTo>
                    <a:pt x="238" y="343"/>
                  </a:lnTo>
                  <a:lnTo>
                    <a:pt x="199" y="165"/>
                  </a:lnTo>
                  <a:lnTo>
                    <a:pt x="238" y="6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7" name="Freeform 23"/>
            <p:cNvSpPr>
              <a:spLocks/>
            </p:cNvSpPr>
            <p:nvPr/>
          </p:nvSpPr>
          <p:spPr bwMode="auto">
            <a:xfrm>
              <a:off x="1378" y="2114"/>
              <a:ext cx="98" cy="67"/>
            </a:xfrm>
            <a:custGeom>
              <a:avLst/>
              <a:gdLst>
                <a:gd name="T0" fmla="*/ 0 w 196"/>
                <a:gd name="T1" fmla="*/ 0 h 134"/>
                <a:gd name="T2" fmla="*/ 61 w 196"/>
                <a:gd name="T3" fmla="*/ 41 h 134"/>
                <a:gd name="T4" fmla="*/ 98 w 196"/>
                <a:gd name="T5" fmla="*/ 67 h 134"/>
                <a:gd name="T6" fmla="*/ 41 w 196"/>
                <a:gd name="T7" fmla="*/ 38 h 134"/>
                <a:gd name="T8" fmla="*/ 0 w 196"/>
                <a:gd name="T9" fmla="*/ 6 h 134"/>
                <a:gd name="T10" fmla="*/ 0 w 196"/>
                <a:gd name="T11" fmla="*/ 0 h 134"/>
                <a:gd name="T12" fmla="*/ 0 w 196"/>
                <a:gd name="T13" fmla="*/ 0 h 134"/>
                <a:gd name="T14" fmla="*/ 0 w 196"/>
                <a:gd name="T15" fmla="*/ 0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"/>
                <a:gd name="T25" fmla="*/ 0 h 134"/>
                <a:gd name="T26" fmla="*/ 196 w 196"/>
                <a:gd name="T27" fmla="*/ 134 h 1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" h="134">
                  <a:moveTo>
                    <a:pt x="0" y="0"/>
                  </a:moveTo>
                  <a:lnTo>
                    <a:pt x="122" y="81"/>
                  </a:lnTo>
                  <a:lnTo>
                    <a:pt x="196" y="134"/>
                  </a:lnTo>
                  <a:lnTo>
                    <a:pt x="82" y="75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8" name="Freeform 24"/>
            <p:cNvSpPr>
              <a:spLocks/>
            </p:cNvSpPr>
            <p:nvPr/>
          </p:nvSpPr>
          <p:spPr bwMode="auto">
            <a:xfrm>
              <a:off x="1453" y="2228"/>
              <a:ext cx="122" cy="85"/>
            </a:xfrm>
            <a:custGeom>
              <a:avLst/>
              <a:gdLst>
                <a:gd name="T0" fmla="*/ 122 w 245"/>
                <a:gd name="T1" fmla="*/ 68 h 170"/>
                <a:gd name="T2" fmla="*/ 64 w 245"/>
                <a:gd name="T3" fmla="*/ 38 h 170"/>
                <a:gd name="T4" fmla="*/ 0 w 245"/>
                <a:gd name="T5" fmla="*/ 0 h 170"/>
                <a:gd name="T6" fmla="*/ 69 w 245"/>
                <a:gd name="T7" fmla="*/ 56 h 170"/>
                <a:gd name="T8" fmla="*/ 119 w 245"/>
                <a:gd name="T9" fmla="*/ 85 h 170"/>
                <a:gd name="T10" fmla="*/ 122 w 245"/>
                <a:gd name="T11" fmla="*/ 68 h 170"/>
                <a:gd name="T12" fmla="*/ 122 w 245"/>
                <a:gd name="T13" fmla="*/ 68 h 170"/>
                <a:gd name="T14" fmla="*/ 122 w 245"/>
                <a:gd name="T15" fmla="*/ 68 h 1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5"/>
                <a:gd name="T25" fmla="*/ 0 h 170"/>
                <a:gd name="T26" fmla="*/ 245 w 245"/>
                <a:gd name="T27" fmla="*/ 170 h 1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5" h="170">
                  <a:moveTo>
                    <a:pt x="245" y="135"/>
                  </a:moveTo>
                  <a:lnTo>
                    <a:pt x="128" y="76"/>
                  </a:lnTo>
                  <a:lnTo>
                    <a:pt x="0" y="0"/>
                  </a:lnTo>
                  <a:lnTo>
                    <a:pt x="139" y="111"/>
                  </a:lnTo>
                  <a:lnTo>
                    <a:pt x="239" y="170"/>
                  </a:lnTo>
                  <a:lnTo>
                    <a:pt x="245" y="135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79" name="Freeform 25"/>
            <p:cNvSpPr>
              <a:spLocks/>
            </p:cNvSpPr>
            <p:nvPr/>
          </p:nvSpPr>
          <p:spPr bwMode="auto">
            <a:xfrm>
              <a:off x="1279" y="2622"/>
              <a:ext cx="37" cy="32"/>
            </a:xfrm>
            <a:custGeom>
              <a:avLst/>
              <a:gdLst>
                <a:gd name="T0" fmla="*/ 31 w 76"/>
                <a:gd name="T1" fmla="*/ 0 h 64"/>
                <a:gd name="T2" fmla="*/ 0 w 76"/>
                <a:gd name="T3" fmla="*/ 6 h 64"/>
                <a:gd name="T4" fmla="*/ 17 w 76"/>
                <a:gd name="T5" fmla="*/ 32 h 64"/>
                <a:gd name="T6" fmla="*/ 37 w 76"/>
                <a:gd name="T7" fmla="*/ 30 h 64"/>
                <a:gd name="T8" fmla="*/ 31 w 76"/>
                <a:gd name="T9" fmla="*/ 0 h 64"/>
                <a:gd name="T10" fmla="*/ 31 w 76"/>
                <a:gd name="T11" fmla="*/ 0 h 64"/>
                <a:gd name="T12" fmla="*/ 31 w 76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64"/>
                <a:gd name="T23" fmla="*/ 76 w 7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64">
                  <a:moveTo>
                    <a:pt x="64" y="0"/>
                  </a:moveTo>
                  <a:lnTo>
                    <a:pt x="0" y="11"/>
                  </a:lnTo>
                  <a:lnTo>
                    <a:pt x="35" y="64"/>
                  </a:lnTo>
                  <a:lnTo>
                    <a:pt x="76" y="5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0" name="Freeform 26"/>
            <p:cNvSpPr>
              <a:spLocks/>
            </p:cNvSpPr>
            <p:nvPr/>
          </p:nvSpPr>
          <p:spPr bwMode="auto">
            <a:xfrm>
              <a:off x="1246" y="2532"/>
              <a:ext cx="82" cy="49"/>
            </a:xfrm>
            <a:custGeom>
              <a:avLst/>
              <a:gdLst>
                <a:gd name="T0" fmla="*/ 82 w 163"/>
                <a:gd name="T1" fmla="*/ 14 h 99"/>
                <a:gd name="T2" fmla="*/ 35 w 163"/>
                <a:gd name="T3" fmla="*/ 8 h 99"/>
                <a:gd name="T4" fmla="*/ 0 w 163"/>
                <a:gd name="T5" fmla="*/ 0 h 99"/>
                <a:gd name="T6" fmla="*/ 44 w 163"/>
                <a:gd name="T7" fmla="*/ 32 h 99"/>
                <a:gd name="T8" fmla="*/ 82 w 163"/>
                <a:gd name="T9" fmla="*/ 49 h 99"/>
                <a:gd name="T10" fmla="*/ 82 w 163"/>
                <a:gd name="T11" fmla="*/ 14 h 99"/>
                <a:gd name="T12" fmla="*/ 82 w 163"/>
                <a:gd name="T13" fmla="*/ 14 h 99"/>
                <a:gd name="T14" fmla="*/ 82 w 163"/>
                <a:gd name="T15" fmla="*/ 14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3"/>
                <a:gd name="T25" fmla="*/ 0 h 99"/>
                <a:gd name="T26" fmla="*/ 163 w 163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3" h="99">
                  <a:moveTo>
                    <a:pt x="163" y="29"/>
                  </a:moveTo>
                  <a:lnTo>
                    <a:pt x="70" y="17"/>
                  </a:lnTo>
                  <a:lnTo>
                    <a:pt x="0" y="0"/>
                  </a:lnTo>
                  <a:lnTo>
                    <a:pt x="88" y="64"/>
                  </a:lnTo>
                  <a:lnTo>
                    <a:pt x="163" y="9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1" name="Freeform 27"/>
            <p:cNvSpPr>
              <a:spLocks/>
            </p:cNvSpPr>
            <p:nvPr/>
          </p:nvSpPr>
          <p:spPr bwMode="auto">
            <a:xfrm>
              <a:off x="1251" y="2324"/>
              <a:ext cx="114" cy="196"/>
            </a:xfrm>
            <a:custGeom>
              <a:avLst/>
              <a:gdLst>
                <a:gd name="T0" fmla="*/ 53 w 228"/>
                <a:gd name="T1" fmla="*/ 0 h 392"/>
                <a:gd name="T2" fmla="*/ 30 w 228"/>
                <a:gd name="T3" fmla="*/ 0 h 392"/>
                <a:gd name="T4" fmla="*/ 76 w 228"/>
                <a:gd name="T5" fmla="*/ 21 h 392"/>
                <a:gd name="T6" fmla="*/ 33 w 228"/>
                <a:gd name="T7" fmla="*/ 39 h 392"/>
                <a:gd name="T8" fmla="*/ 0 w 228"/>
                <a:gd name="T9" fmla="*/ 44 h 392"/>
                <a:gd name="T10" fmla="*/ 53 w 228"/>
                <a:gd name="T11" fmla="*/ 59 h 392"/>
                <a:gd name="T12" fmla="*/ 79 w 228"/>
                <a:gd name="T13" fmla="*/ 71 h 392"/>
                <a:gd name="T14" fmla="*/ 33 w 228"/>
                <a:gd name="T15" fmla="*/ 92 h 392"/>
                <a:gd name="T16" fmla="*/ 39 w 228"/>
                <a:gd name="T17" fmla="*/ 132 h 392"/>
                <a:gd name="T18" fmla="*/ 70 w 228"/>
                <a:gd name="T19" fmla="*/ 170 h 392"/>
                <a:gd name="T20" fmla="*/ 30 w 228"/>
                <a:gd name="T21" fmla="*/ 170 h 392"/>
                <a:gd name="T22" fmla="*/ 62 w 228"/>
                <a:gd name="T23" fmla="*/ 193 h 392"/>
                <a:gd name="T24" fmla="*/ 88 w 228"/>
                <a:gd name="T25" fmla="*/ 196 h 392"/>
                <a:gd name="T26" fmla="*/ 114 w 228"/>
                <a:gd name="T27" fmla="*/ 59 h 392"/>
                <a:gd name="T28" fmla="*/ 114 w 228"/>
                <a:gd name="T29" fmla="*/ 12 h 392"/>
                <a:gd name="T30" fmla="*/ 53 w 228"/>
                <a:gd name="T31" fmla="*/ 0 h 392"/>
                <a:gd name="T32" fmla="*/ 53 w 228"/>
                <a:gd name="T33" fmla="*/ 0 h 392"/>
                <a:gd name="T34" fmla="*/ 53 w 228"/>
                <a:gd name="T35" fmla="*/ 0 h 3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8"/>
                <a:gd name="T55" fmla="*/ 0 h 392"/>
                <a:gd name="T56" fmla="*/ 228 w 228"/>
                <a:gd name="T57" fmla="*/ 392 h 3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8" h="392">
                  <a:moveTo>
                    <a:pt x="106" y="0"/>
                  </a:moveTo>
                  <a:lnTo>
                    <a:pt x="59" y="0"/>
                  </a:lnTo>
                  <a:lnTo>
                    <a:pt x="152" y="42"/>
                  </a:lnTo>
                  <a:lnTo>
                    <a:pt x="65" y="77"/>
                  </a:lnTo>
                  <a:lnTo>
                    <a:pt x="0" y="88"/>
                  </a:lnTo>
                  <a:lnTo>
                    <a:pt x="106" y="118"/>
                  </a:lnTo>
                  <a:lnTo>
                    <a:pt x="158" y="142"/>
                  </a:lnTo>
                  <a:lnTo>
                    <a:pt x="65" y="183"/>
                  </a:lnTo>
                  <a:lnTo>
                    <a:pt x="77" y="263"/>
                  </a:lnTo>
                  <a:lnTo>
                    <a:pt x="140" y="339"/>
                  </a:lnTo>
                  <a:lnTo>
                    <a:pt x="59" y="339"/>
                  </a:lnTo>
                  <a:lnTo>
                    <a:pt x="124" y="386"/>
                  </a:lnTo>
                  <a:lnTo>
                    <a:pt x="175" y="392"/>
                  </a:lnTo>
                  <a:lnTo>
                    <a:pt x="228" y="118"/>
                  </a:lnTo>
                  <a:lnTo>
                    <a:pt x="228" y="2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2" name="Freeform 28"/>
            <p:cNvSpPr>
              <a:spLocks/>
            </p:cNvSpPr>
            <p:nvPr/>
          </p:nvSpPr>
          <p:spPr bwMode="auto">
            <a:xfrm>
              <a:off x="782" y="2444"/>
              <a:ext cx="240" cy="207"/>
            </a:xfrm>
            <a:custGeom>
              <a:avLst/>
              <a:gdLst>
                <a:gd name="T0" fmla="*/ 15 w 479"/>
                <a:gd name="T1" fmla="*/ 0 h 414"/>
                <a:gd name="T2" fmla="*/ 12 w 479"/>
                <a:gd name="T3" fmla="*/ 14 h 414"/>
                <a:gd name="T4" fmla="*/ 39 w 479"/>
                <a:gd name="T5" fmla="*/ 44 h 414"/>
                <a:gd name="T6" fmla="*/ 109 w 479"/>
                <a:gd name="T7" fmla="*/ 64 h 414"/>
                <a:gd name="T8" fmla="*/ 161 w 479"/>
                <a:gd name="T9" fmla="*/ 70 h 414"/>
                <a:gd name="T10" fmla="*/ 112 w 479"/>
                <a:gd name="T11" fmla="*/ 78 h 414"/>
                <a:gd name="T12" fmla="*/ 129 w 479"/>
                <a:gd name="T13" fmla="*/ 88 h 414"/>
                <a:gd name="T14" fmla="*/ 120 w 479"/>
                <a:gd name="T15" fmla="*/ 102 h 414"/>
                <a:gd name="T16" fmla="*/ 170 w 479"/>
                <a:gd name="T17" fmla="*/ 114 h 414"/>
                <a:gd name="T18" fmla="*/ 210 w 479"/>
                <a:gd name="T19" fmla="*/ 120 h 414"/>
                <a:gd name="T20" fmla="*/ 199 w 479"/>
                <a:gd name="T21" fmla="*/ 143 h 414"/>
                <a:gd name="T22" fmla="*/ 240 w 479"/>
                <a:gd name="T23" fmla="*/ 198 h 414"/>
                <a:gd name="T24" fmla="*/ 202 w 479"/>
                <a:gd name="T25" fmla="*/ 207 h 414"/>
                <a:gd name="T26" fmla="*/ 159 w 479"/>
                <a:gd name="T27" fmla="*/ 201 h 414"/>
                <a:gd name="T28" fmla="*/ 184 w 479"/>
                <a:gd name="T29" fmla="*/ 189 h 414"/>
                <a:gd name="T30" fmla="*/ 120 w 479"/>
                <a:gd name="T31" fmla="*/ 163 h 414"/>
                <a:gd name="T32" fmla="*/ 124 w 479"/>
                <a:gd name="T33" fmla="*/ 155 h 414"/>
                <a:gd name="T34" fmla="*/ 179 w 479"/>
                <a:gd name="T35" fmla="*/ 131 h 414"/>
                <a:gd name="T36" fmla="*/ 117 w 479"/>
                <a:gd name="T37" fmla="*/ 116 h 414"/>
                <a:gd name="T38" fmla="*/ 80 w 479"/>
                <a:gd name="T39" fmla="*/ 126 h 414"/>
                <a:gd name="T40" fmla="*/ 67 w 479"/>
                <a:gd name="T41" fmla="*/ 116 h 414"/>
                <a:gd name="T42" fmla="*/ 33 w 479"/>
                <a:gd name="T43" fmla="*/ 134 h 414"/>
                <a:gd name="T44" fmla="*/ 7 w 479"/>
                <a:gd name="T45" fmla="*/ 99 h 414"/>
                <a:gd name="T46" fmla="*/ 89 w 479"/>
                <a:gd name="T47" fmla="*/ 111 h 414"/>
                <a:gd name="T48" fmla="*/ 85 w 479"/>
                <a:gd name="T49" fmla="*/ 91 h 414"/>
                <a:gd name="T50" fmla="*/ 21 w 479"/>
                <a:gd name="T51" fmla="*/ 49 h 414"/>
                <a:gd name="T52" fmla="*/ 0 w 479"/>
                <a:gd name="T53" fmla="*/ 3 h 414"/>
                <a:gd name="T54" fmla="*/ 15 w 479"/>
                <a:gd name="T55" fmla="*/ 0 h 414"/>
                <a:gd name="T56" fmla="*/ 15 w 479"/>
                <a:gd name="T57" fmla="*/ 0 h 414"/>
                <a:gd name="T58" fmla="*/ 15 w 479"/>
                <a:gd name="T59" fmla="*/ 0 h 4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79"/>
                <a:gd name="T91" fmla="*/ 0 h 414"/>
                <a:gd name="T92" fmla="*/ 479 w 479"/>
                <a:gd name="T93" fmla="*/ 414 h 41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79" h="414">
                  <a:moveTo>
                    <a:pt x="30" y="0"/>
                  </a:moveTo>
                  <a:lnTo>
                    <a:pt x="24" y="28"/>
                  </a:lnTo>
                  <a:lnTo>
                    <a:pt x="77" y="88"/>
                  </a:lnTo>
                  <a:lnTo>
                    <a:pt x="217" y="127"/>
                  </a:lnTo>
                  <a:lnTo>
                    <a:pt x="322" y="140"/>
                  </a:lnTo>
                  <a:lnTo>
                    <a:pt x="223" y="156"/>
                  </a:lnTo>
                  <a:lnTo>
                    <a:pt x="258" y="175"/>
                  </a:lnTo>
                  <a:lnTo>
                    <a:pt x="240" y="204"/>
                  </a:lnTo>
                  <a:lnTo>
                    <a:pt x="340" y="227"/>
                  </a:lnTo>
                  <a:lnTo>
                    <a:pt x="420" y="239"/>
                  </a:lnTo>
                  <a:lnTo>
                    <a:pt x="397" y="286"/>
                  </a:lnTo>
                  <a:lnTo>
                    <a:pt x="479" y="396"/>
                  </a:lnTo>
                  <a:lnTo>
                    <a:pt x="403" y="414"/>
                  </a:lnTo>
                  <a:lnTo>
                    <a:pt x="317" y="401"/>
                  </a:lnTo>
                  <a:lnTo>
                    <a:pt x="368" y="378"/>
                  </a:lnTo>
                  <a:lnTo>
                    <a:pt x="240" y="325"/>
                  </a:lnTo>
                  <a:lnTo>
                    <a:pt x="248" y="309"/>
                  </a:lnTo>
                  <a:lnTo>
                    <a:pt x="358" y="262"/>
                  </a:lnTo>
                  <a:lnTo>
                    <a:pt x="234" y="231"/>
                  </a:lnTo>
                  <a:lnTo>
                    <a:pt x="159" y="251"/>
                  </a:lnTo>
                  <a:lnTo>
                    <a:pt x="134" y="231"/>
                  </a:lnTo>
                  <a:lnTo>
                    <a:pt x="65" y="268"/>
                  </a:lnTo>
                  <a:lnTo>
                    <a:pt x="14" y="197"/>
                  </a:lnTo>
                  <a:lnTo>
                    <a:pt x="177" y="221"/>
                  </a:lnTo>
                  <a:lnTo>
                    <a:pt x="169" y="181"/>
                  </a:lnTo>
                  <a:lnTo>
                    <a:pt x="42" y="98"/>
                  </a:lnTo>
                  <a:lnTo>
                    <a:pt x="0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3" name="Freeform 29"/>
            <p:cNvSpPr>
              <a:spLocks/>
            </p:cNvSpPr>
            <p:nvPr/>
          </p:nvSpPr>
          <p:spPr bwMode="auto">
            <a:xfrm>
              <a:off x="786" y="2403"/>
              <a:ext cx="96" cy="55"/>
            </a:xfrm>
            <a:custGeom>
              <a:avLst/>
              <a:gdLst>
                <a:gd name="T0" fmla="*/ 3 w 191"/>
                <a:gd name="T1" fmla="*/ 0 h 110"/>
                <a:gd name="T2" fmla="*/ 8 w 191"/>
                <a:gd name="T3" fmla="*/ 15 h 110"/>
                <a:gd name="T4" fmla="*/ 66 w 191"/>
                <a:gd name="T5" fmla="*/ 35 h 110"/>
                <a:gd name="T6" fmla="*/ 96 w 191"/>
                <a:gd name="T7" fmla="*/ 55 h 110"/>
                <a:gd name="T8" fmla="*/ 66 w 191"/>
                <a:gd name="T9" fmla="*/ 47 h 110"/>
                <a:gd name="T10" fmla="*/ 44 w 191"/>
                <a:gd name="T11" fmla="*/ 44 h 110"/>
                <a:gd name="T12" fmla="*/ 5 w 191"/>
                <a:gd name="T13" fmla="*/ 27 h 110"/>
                <a:gd name="T14" fmla="*/ 0 w 191"/>
                <a:gd name="T15" fmla="*/ 12 h 110"/>
                <a:gd name="T16" fmla="*/ 3 w 191"/>
                <a:gd name="T17" fmla="*/ 0 h 110"/>
                <a:gd name="T18" fmla="*/ 3 w 191"/>
                <a:gd name="T19" fmla="*/ 0 h 110"/>
                <a:gd name="T20" fmla="*/ 3 w 1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1"/>
                <a:gd name="T34" fmla="*/ 0 h 110"/>
                <a:gd name="T35" fmla="*/ 191 w 191"/>
                <a:gd name="T36" fmla="*/ 110 h 1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1" h="110">
                  <a:moveTo>
                    <a:pt x="6" y="0"/>
                  </a:moveTo>
                  <a:lnTo>
                    <a:pt x="16" y="29"/>
                  </a:lnTo>
                  <a:lnTo>
                    <a:pt x="132" y="70"/>
                  </a:lnTo>
                  <a:lnTo>
                    <a:pt x="191" y="110"/>
                  </a:lnTo>
                  <a:lnTo>
                    <a:pt x="132" y="94"/>
                  </a:lnTo>
                  <a:lnTo>
                    <a:pt x="87" y="88"/>
                  </a:lnTo>
                  <a:lnTo>
                    <a:pt x="10" y="5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4" name="Freeform 30"/>
            <p:cNvSpPr>
              <a:spLocks/>
            </p:cNvSpPr>
            <p:nvPr/>
          </p:nvSpPr>
          <p:spPr bwMode="auto">
            <a:xfrm>
              <a:off x="804" y="1986"/>
              <a:ext cx="530" cy="414"/>
            </a:xfrm>
            <a:custGeom>
              <a:avLst/>
              <a:gdLst>
                <a:gd name="T0" fmla="*/ 413 w 1060"/>
                <a:gd name="T1" fmla="*/ 0 h 828"/>
                <a:gd name="T2" fmla="*/ 443 w 1060"/>
                <a:gd name="T3" fmla="*/ 27 h 828"/>
                <a:gd name="T4" fmla="*/ 472 w 1060"/>
                <a:gd name="T5" fmla="*/ 91 h 828"/>
                <a:gd name="T6" fmla="*/ 426 w 1060"/>
                <a:gd name="T7" fmla="*/ 71 h 828"/>
                <a:gd name="T8" fmla="*/ 370 w 1060"/>
                <a:gd name="T9" fmla="*/ 46 h 828"/>
                <a:gd name="T10" fmla="*/ 403 w 1060"/>
                <a:gd name="T11" fmla="*/ 102 h 828"/>
                <a:gd name="T12" fmla="*/ 438 w 1060"/>
                <a:gd name="T13" fmla="*/ 120 h 828"/>
                <a:gd name="T14" fmla="*/ 460 w 1060"/>
                <a:gd name="T15" fmla="*/ 131 h 828"/>
                <a:gd name="T16" fmla="*/ 484 w 1060"/>
                <a:gd name="T17" fmla="*/ 164 h 828"/>
                <a:gd name="T18" fmla="*/ 513 w 1060"/>
                <a:gd name="T19" fmla="*/ 187 h 828"/>
                <a:gd name="T20" fmla="*/ 530 w 1060"/>
                <a:gd name="T21" fmla="*/ 248 h 828"/>
                <a:gd name="T22" fmla="*/ 493 w 1060"/>
                <a:gd name="T23" fmla="*/ 218 h 828"/>
                <a:gd name="T24" fmla="*/ 466 w 1060"/>
                <a:gd name="T25" fmla="*/ 178 h 828"/>
                <a:gd name="T26" fmla="*/ 403 w 1060"/>
                <a:gd name="T27" fmla="*/ 137 h 828"/>
                <a:gd name="T28" fmla="*/ 440 w 1060"/>
                <a:gd name="T29" fmla="*/ 192 h 828"/>
                <a:gd name="T30" fmla="*/ 455 w 1060"/>
                <a:gd name="T31" fmla="*/ 242 h 828"/>
                <a:gd name="T32" fmla="*/ 487 w 1060"/>
                <a:gd name="T33" fmla="*/ 265 h 828"/>
                <a:gd name="T34" fmla="*/ 481 w 1060"/>
                <a:gd name="T35" fmla="*/ 275 h 828"/>
                <a:gd name="T36" fmla="*/ 463 w 1060"/>
                <a:gd name="T37" fmla="*/ 272 h 828"/>
                <a:gd name="T38" fmla="*/ 438 w 1060"/>
                <a:gd name="T39" fmla="*/ 239 h 828"/>
                <a:gd name="T40" fmla="*/ 408 w 1060"/>
                <a:gd name="T41" fmla="*/ 164 h 828"/>
                <a:gd name="T42" fmla="*/ 367 w 1060"/>
                <a:gd name="T43" fmla="*/ 120 h 828"/>
                <a:gd name="T44" fmla="*/ 379 w 1060"/>
                <a:gd name="T45" fmla="*/ 183 h 828"/>
                <a:gd name="T46" fmla="*/ 345 w 1060"/>
                <a:gd name="T47" fmla="*/ 99 h 828"/>
                <a:gd name="T48" fmla="*/ 336 w 1060"/>
                <a:gd name="T49" fmla="*/ 158 h 828"/>
                <a:gd name="T50" fmla="*/ 308 w 1060"/>
                <a:gd name="T51" fmla="*/ 213 h 828"/>
                <a:gd name="T52" fmla="*/ 298 w 1060"/>
                <a:gd name="T53" fmla="*/ 275 h 828"/>
                <a:gd name="T54" fmla="*/ 280 w 1060"/>
                <a:gd name="T55" fmla="*/ 310 h 828"/>
                <a:gd name="T56" fmla="*/ 271 w 1060"/>
                <a:gd name="T57" fmla="*/ 336 h 828"/>
                <a:gd name="T58" fmla="*/ 274 w 1060"/>
                <a:gd name="T59" fmla="*/ 192 h 828"/>
                <a:gd name="T60" fmla="*/ 251 w 1060"/>
                <a:gd name="T61" fmla="*/ 233 h 828"/>
                <a:gd name="T62" fmla="*/ 224 w 1060"/>
                <a:gd name="T63" fmla="*/ 236 h 828"/>
                <a:gd name="T64" fmla="*/ 195 w 1060"/>
                <a:gd name="T65" fmla="*/ 265 h 828"/>
                <a:gd name="T66" fmla="*/ 166 w 1060"/>
                <a:gd name="T67" fmla="*/ 359 h 828"/>
                <a:gd name="T68" fmla="*/ 216 w 1060"/>
                <a:gd name="T69" fmla="*/ 158 h 828"/>
                <a:gd name="T70" fmla="*/ 166 w 1060"/>
                <a:gd name="T71" fmla="*/ 204 h 828"/>
                <a:gd name="T72" fmla="*/ 126 w 1060"/>
                <a:gd name="T73" fmla="*/ 307 h 828"/>
                <a:gd name="T74" fmla="*/ 119 w 1060"/>
                <a:gd name="T75" fmla="*/ 376 h 828"/>
                <a:gd name="T76" fmla="*/ 114 w 1060"/>
                <a:gd name="T77" fmla="*/ 307 h 828"/>
                <a:gd name="T78" fmla="*/ 93 w 1060"/>
                <a:gd name="T79" fmla="*/ 348 h 828"/>
                <a:gd name="T80" fmla="*/ 93 w 1060"/>
                <a:gd name="T81" fmla="*/ 411 h 828"/>
                <a:gd name="T82" fmla="*/ 59 w 1060"/>
                <a:gd name="T83" fmla="*/ 400 h 828"/>
                <a:gd name="T84" fmla="*/ 46 w 1060"/>
                <a:gd name="T85" fmla="*/ 414 h 828"/>
                <a:gd name="T86" fmla="*/ 0 w 1060"/>
                <a:gd name="T87" fmla="*/ 397 h 828"/>
                <a:gd name="T88" fmla="*/ 27 w 1060"/>
                <a:gd name="T89" fmla="*/ 367 h 828"/>
                <a:gd name="T90" fmla="*/ 29 w 1060"/>
                <a:gd name="T91" fmla="*/ 342 h 828"/>
                <a:gd name="T92" fmla="*/ 56 w 1060"/>
                <a:gd name="T93" fmla="*/ 318 h 828"/>
                <a:gd name="T94" fmla="*/ 129 w 1060"/>
                <a:gd name="T95" fmla="*/ 216 h 828"/>
                <a:gd name="T96" fmla="*/ 195 w 1060"/>
                <a:gd name="T97" fmla="*/ 146 h 828"/>
                <a:gd name="T98" fmla="*/ 239 w 1060"/>
                <a:gd name="T99" fmla="*/ 111 h 828"/>
                <a:gd name="T100" fmla="*/ 268 w 1060"/>
                <a:gd name="T101" fmla="*/ 76 h 828"/>
                <a:gd name="T102" fmla="*/ 321 w 1060"/>
                <a:gd name="T103" fmla="*/ 91 h 828"/>
                <a:gd name="T104" fmla="*/ 315 w 1060"/>
                <a:gd name="T105" fmla="*/ 53 h 828"/>
                <a:gd name="T106" fmla="*/ 355 w 1060"/>
                <a:gd name="T107" fmla="*/ 21 h 828"/>
                <a:gd name="T108" fmla="*/ 413 w 1060"/>
                <a:gd name="T109" fmla="*/ 0 h 828"/>
                <a:gd name="T110" fmla="*/ 413 w 1060"/>
                <a:gd name="T111" fmla="*/ 0 h 828"/>
                <a:gd name="T112" fmla="*/ 413 w 1060"/>
                <a:gd name="T113" fmla="*/ 0 h 8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60"/>
                <a:gd name="T172" fmla="*/ 0 h 828"/>
                <a:gd name="T173" fmla="*/ 1060 w 1060"/>
                <a:gd name="T174" fmla="*/ 828 h 8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60" h="828">
                  <a:moveTo>
                    <a:pt x="826" y="0"/>
                  </a:moveTo>
                  <a:lnTo>
                    <a:pt x="885" y="53"/>
                  </a:lnTo>
                  <a:lnTo>
                    <a:pt x="944" y="182"/>
                  </a:lnTo>
                  <a:lnTo>
                    <a:pt x="851" y="141"/>
                  </a:lnTo>
                  <a:lnTo>
                    <a:pt x="740" y="92"/>
                  </a:lnTo>
                  <a:lnTo>
                    <a:pt x="805" y="204"/>
                  </a:lnTo>
                  <a:lnTo>
                    <a:pt x="875" y="239"/>
                  </a:lnTo>
                  <a:lnTo>
                    <a:pt x="920" y="262"/>
                  </a:lnTo>
                  <a:lnTo>
                    <a:pt x="967" y="327"/>
                  </a:lnTo>
                  <a:lnTo>
                    <a:pt x="1026" y="374"/>
                  </a:lnTo>
                  <a:lnTo>
                    <a:pt x="1060" y="495"/>
                  </a:lnTo>
                  <a:lnTo>
                    <a:pt x="985" y="436"/>
                  </a:lnTo>
                  <a:lnTo>
                    <a:pt x="931" y="356"/>
                  </a:lnTo>
                  <a:lnTo>
                    <a:pt x="805" y="274"/>
                  </a:lnTo>
                  <a:lnTo>
                    <a:pt x="879" y="384"/>
                  </a:lnTo>
                  <a:lnTo>
                    <a:pt x="909" y="484"/>
                  </a:lnTo>
                  <a:lnTo>
                    <a:pt x="973" y="530"/>
                  </a:lnTo>
                  <a:lnTo>
                    <a:pt x="961" y="549"/>
                  </a:lnTo>
                  <a:lnTo>
                    <a:pt x="926" y="543"/>
                  </a:lnTo>
                  <a:lnTo>
                    <a:pt x="875" y="478"/>
                  </a:lnTo>
                  <a:lnTo>
                    <a:pt x="816" y="327"/>
                  </a:lnTo>
                  <a:lnTo>
                    <a:pt x="734" y="239"/>
                  </a:lnTo>
                  <a:lnTo>
                    <a:pt x="757" y="366"/>
                  </a:lnTo>
                  <a:lnTo>
                    <a:pt x="689" y="198"/>
                  </a:lnTo>
                  <a:lnTo>
                    <a:pt x="671" y="315"/>
                  </a:lnTo>
                  <a:lnTo>
                    <a:pt x="616" y="425"/>
                  </a:lnTo>
                  <a:lnTo>
                    <a:pt x="595" y="549"/>
                  </a:lnTo>
                  <a:lnTo>
                    <a:pt x="559" y="619"/>
                  </a:lnTo>
                  <a:lnTo>
                    <a:pt x="541" y="671"/>
                  </a:lnTo>
                  <a:lnTo>
                    <a:pt x="547" y="384"/>
                  </a:lnTo>
                  <a:lnTo>
                    <a:pt x="502" y="466"/>
                  </a:lnTo>
                  <a:lnTo>
                    <a:pt x="447" y="472"/>
                  </a:lnTo>
                  <a:lnTo>
                    <a:pt x="390" y="530"/>
                  </a:lnTo>
                  <a:lnTo>
                    <a:pt x="331" y="717"/>
                  </a:lnTo>
                  <a:lnTo>
                    <a:pt x="431" y="315"/>
                  </a:lnTo>
                  <a:lnTo>
                    <a:pt x="331" y="407"/>
                  </a:lnTo>
                  <a:lnTo>
                    <a:pt x="251" y="613"/>
                  </a:lnTo>
                  <a:lnTo>
                    <a:pt x="237" y="752"/>
                  </a:lnTo>
                  <a:lnTo>
                    <a:pt x="227" y="613"/>
                  </a:lnTo>
                  <a:lnTo>
                    <a:pt x="186" y="695"/>
                  </a:lnTo>
                  <a:lnTo>
                    <a:pt x="186" y="822"/>
                  </a:lnTo>
                  <a:lnTo>
                    <a:pt x="117" y="799"/>
                  </a:lnTo>
                  <a:lnTo>
                    <a:pt x="92" y="828"/>
                  </a:lnTo>
                  <a:lnTo>
                    <a:pt x="0" y="793"/>
                  </a:lnTo>
                  <a:lnTo>
                    <a:pt x="53" y="734"/>
                  </a:lnTo>
                  <a:lnTo>
                    <a:pt x="58" y="683"/>
                  </a:lnTo>
                  <a:lnTo>
                    <a:pt x="111" y="636"/>
                  </a:lnTo>
                  <a:lnTo>
                    <a:pt x="257" y="431"/>
                  </a:lnTo>
                  <a:lnTo>
                    <a:pt x="390" y="291"/>
                  </a:lnTo>
                  <a:lnTo>
                    <a:pt x="477" y="221"/>
                  </a:lnTo>
                  <a:lnTo>
                    <a:pt x="536" y="151"/>
                  </a:lnTo>
                  <a:lnTo>
                    <a:pt x="641" y="182"/>
                  </a:lnTo>
                  <a:lnTo>
                    <a:pt x="630" y="106"/>
                  </a:lnTo>
                  <a:lnTo>
                    <a:pt x="710" y="41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5" name="Freeform 31"/>
            <p:cNvSpPr>
              <a:spLocks/>
            </p:cNvSpPr>
            <p:nvPr/>
          </p:nvSpPr>
          <p:spPr bwMode="auto">
            <a:xfrm>
              <a:off x="1235" y="2750"/>
              <a:ext cx="1293" cy="355"/>
            </a:xfrm>
            <a:custGeom>
              <a:avLst/>
              <a:gdLst>
                <a:gd name="T0" fmla="*/ 0 w 2585"/>
                <a:gd name="T1" fmla="*/ 355 h 710"/>
                <a:gd name="T2" fmla="*/ 1293 w 2585"/>
                <a:gd name="T3" fmla="*/ 355 h 710"/>
                <a:gd name="T4" fmla="*/ 1266 w 2585"/>
                <a:gd name="T5" fmla="*/ 298 h 710"/>
                <a:gd name="T6" fmla="*/ 1203 w 2585"/>
                <a:gd name="T7" fmla="*/ 246 h 710"/>
                <a:gd name="T8" fmla="*/ 992 w 2585"/>
                <a:gd name="T9" fmla="*/ 175 h 710"/>
                <a:gd name="T10" fmla="*/ 850 w 2585"/>
                <a:gd name="T11" fmla="*/ 115 h 710"/>
                <a:gd name="T12" fmla="*/ 728 w 2585"/>
                <a:gd name="T13" fmla="*/ 68 h 710"/>
                <a:gd name="T14" fmla="*/ 698 w 2585"/>
                <a:gd name="T15" fmla="*/ 63 h 710"/>
                <a:gd name="T16" fmla="*/ 671 w 2585"/>
                <a:gd name="T17" fmla="*/ 33 h 710"/>
                <a:gd name="T18" fmla="*/ 622 w 2585"/>
                <a:gd name="T19" fmla="*/ 0 h 710"/>
                <a:gd name="T20" fmla="*/ 98 w 2585"/>
                <a:gd name="T21" fmla="*/ 96 h 710"/>
                <a:gd name="T22" fmla="*/ 6 w 2585"/>
                <a:gd name="T23" fmla="*/ 290 h 710"/>
                <a:gd name="T24" fmla="*/ 0 w 2585"/>
                <a:gd name="T25" fmla="*/ 355 h 710"/>
                <a:gd name="T26" fmla="*/ 0 w 2585"/>
                <a:gd name="T27" fmla="*/ 355 h 710"/>
                <a:gd name="T28" fmla="*/ 0 w 2585"/>
                <a:gd name="T29" fmla="*/ 355 h 7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85"/>
                <a:gd name="T46" fmla="*/ 0 h 710"/>
                <a:gd name="T47" fmla="*/ 2585 w 2585"/>
                <a:gd name="T48" fmla="*/ 710 h 7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85" h="710">
                  <a:moveTo>
                    <a:pt x="0" y="710"/>
                  </a:moveTo>
                  <a:lnTo>
                    <a:pt x="2585" y="710"/>
                  </a:lnTo>
                  <a:lnTo>
                    <a:pt x="2531" y="595"/>
                  </a:lnTo>
                  <a:lnTo>
                    <a:pt x="2405" y="491"/>
                  </a:lnTo>
                  <a:lnTo>
                    <a:pt x="1984" y="350"/>
                  </a:lnTo>
                  <a:lnTo>
                    <a:pt x="1700" y="229"/>
                  </a:lnTo>
                  <a:lnTo>
                    <a:pt x="1455" y="136"/>
                  </a:lnTo>
                  <a:lnTo>
                    <a:pt x="1395" y="126"/>
                  </a:lnTo>
                  <a:lnTo>
                    <a:pt x="1342" y="65"/>
                  </a:lnTo>
                  <a:lnTo>
                    <a:pt x="1243" y="0"/>
                  </a:lnTo>
                  <a:lnTo>
                    <a:pt x="196" y="191"/>
                  </a:lnTo>
                  <a:lnTo>
                    <a:pt x="12" y="580"/>
                  </a:lnTo>
                  <a:lnTo>
                    <a:pt x="0" y="710"/>
                  </a:lnTo>
                  <a:close/>
                </a:path>
              </a:pathLst>
            </a:custGeom>
            <a:solidFill>
              <a:srgbClr val="948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6" name="Freeform 32"/>
            <p:cNvSpPr>
              <a:spLocks/>
            </p:cNvSpPr>
            <p:nvPr/>
          </p:nvSpPr>
          <p:spPr bwMode="auto">
            <a:xfrm>
              <a:off x="1678" y="1895"/>
              <a:ext cx="97" cy="327"/>
            </a:xfrm>
            <a:custGeom>
              <a:avLst/>
              <a:gdLst>
                <a:gd name="T0" fmla="*/ 0 w 195"/>
                <a:gd name="T1" fmla="*/ 0 h 654"/>
                <a:gd name="T2" fmla="*/ 16 w 195"/>
                <a:gd name="T3" fmla="*/ 39 h 654"/>
                <a:gd name="T4" fmla="*/ 20 w 195"/>
                <a:gd name="T5" fmla="*/ 98 h 654"/>
                <a:gd name="T6" fmla="*/ 38 w 195"/>
                <a:gd name="T7" fmla="*/ 167 h 654"/>
                <a:gd name="T8" fmla="*/ 31 w 195"/>
                <a:gd name="T9" fmla="*/ 243 h 654"/>
                <a:gd name="T10" fmla="*/ 41 w 195"/>
                <a:gd name="T11" fmla="*/ 292 h 654"/>
                <a:gd name="T12" fmla="*/ 69 w 195"/>
                <a:gd name="T13" fmla="*/ 327 h 654"/>
                <a:gd name="T14" fmla="*/ 97 w 195"/>
                <a:gd name="T15" fmla="*/ 294 h 654"/>
                <a:gd name="T16" fmla="*/ 97 w 195"/>
                <a:gd name="T17" fmla="*/ 241 h 654"/>
                <a:gd name="T18" fmla="*/ 91 w 195"/>
                <a:gd name="T19" fmla="*/ 207 h 654"/>
                <a:gd name="T20" fmla="*/ 94 w 195"/>
                <a:gd name="T21" fmla="*/ 156 h 654"/>
                <a:gd name="T22" fmla="*/ 91 w 195"/>
                <a:gd name="T23" fmla="*/ 105 h 654"/>
                <a:gd name="T24" fmla="*/ 84 w 195"/>
                <a:gd name="T25" fmla="*/ 72 h 654"/>
                <a:gd name="T26" fmla="*/ 69 w 195"/>
                <a:gd name="T27" fmla="*/ 37 h 654"/>
                <a:gd name="T28" fmla="*/ 35 w 195"/>
                <a:gd name="T29" fmla="*/ 19 h 654"/>
                <a:gd name="T30" fmla="*/ 0 w 195"/>
                <a:gd name="T31" fmla="*/ 0 h 654"/>
                <a:gd name="T32" fmla="*/ 0 w 195"/>
                <a:gd name="T33" fmla="*/ 0 h 654"/>
                <a:gd name="T34" fmla="*/ 0 w 195"/>
                <a:gd name="T35" fmla="*/ 0 h 6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"/>
                <a:gd name="T55" fmla="*/ 0 h 654"/>
                <a:gd name="T56" fmla="*/ 195 w 195"/>
                <a:gd name="T57" fmla="*/ 654 h 6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" h="654">
                  <a:moveTo>
                    <a:pt x="0" y="0"/>
                  </a:moveTo>
                  <a:lnTo>
                    <a:pt x="32" y="77"/>
                  </a:lnTo>
                  <a:lnTo>
                    <a:pt x="41" y="196"/>
                  </a:lnTo>
                  <a:lnTo>
                    <a:pt x="76" y="333"/>
                  </a:lnTo>
                  <a:lnTo>
                    <a:pt x="62" y="486"/>
                  </a:lnTo>
                  <a:lnTo>
                    <a:pt x="82" y="583"/>
                  </a:lnTo>
                  <a:lnTo>
                    <a:pt x="138" y="654"/>
                  </a:lnTo>
                  <a:lnTo>
                    <a:pt x="195" y="588"/>
                  </a:lnTo>
                  <a:lnTo>
                    <a:pt x="195" y="482"/>
                  </a:lnTo>
                  <a:lnTo>
                    <a:pt x="183" y="414"/>
                  </a:lnTo>
                  <a:lnTo>
                    <a:pt x="189" y="312"/>
                  </a:lnTo>
                  <a:lnTo>
                    <a:pt x="183" y="209"/>
                  </a:lnTo>
                  <a:lnTo>
                    <a:pt x="169" y="144"/>
                  </a:lnTo>
                  <a:lnTo>
                    <a:pt x="138" y="73"/>
                  </a:lnTo>
                  <a:lnTo>
                    <a:pt x="71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7" name="Freeform 33"/>
            <p:cNvSpPr>
              <a:spLocks/>
            </p:cNvSpPr>
            <p:nvPr/>
          </p:nvSpPr>
          <p:spPr bwMode="auto">
            <a:xfrm>
              <a:off x="1260" y="2071"/>
              <a:ext cx="666" cy="862"/>
            </a:xfrm>
            <a:custGeom>
              <a:avLst/>
              <a:gdLst>
                <a:gd name="T0" fmla="*/ 40 w 1332"/>
                <a:gd name="T1" fmla="*/ 13 h 1723"/>
                <a:gd name="T2" fmla="*/ 56 w 1332"/>
                <a:gd name="T3" fmla="*/ 77 h 1723"/>
                <a:gd name="T4" fmla="*/ 74 w 1332"/>
                <a:gd name="T5" fmla="*/ 130 h 1723"/>
                <a:gd name="T6" fmla="*/ 94 w 1332"/>
                <a:gd name="T7" fmla="*/ 174 h 1723"/>
                <a:gd name="T8" fmla="*/ 133 w 1332"/>
                <a:gd name="T9" fmla="*/ 184 h 1723"/>
                <a:gd name="T10" fmla="*/ 115 w 1332"/>
                <a:gd name="T11" fmla="*/ 208 h 1723"/>
                <a:gd name="T12" fmla="*/ 105 w 1332"/>
                <a:gd name="T13" fmla="*/ 253 h 1723"/>
                <a:gd name="T14" fmla="*/ 97 w 1332"/>
                <a:gd name="T15" fmla="*/ 320 h 1723"/>
                <a:gd name="T16" fmla="*/ 71 w 1332"/>
                <a:gd name="T17" fmla="*/ 499 h 1723"/>
                <a:gd name="T18" fmla="*/ 54 w 1332"/>
                <a:gd name="T19" fmla="*/ 597 h 1723"/>
                <a:gd name="T20" fmla="*/ 36 w 1332"/>
                <a:gd name="T21" fmla="*/ 672 h 1723"/>
                <a:gd name="T22" fmla="*/ 0 w 1332"/>
                <a:gd name="T23" fmla="*/ 790 h 1723"/>
                <a:gd name="T24" fmla="*/ 102 w 1332"/>
                <a:gd name="T25" fmla="*/ 806 h 1723"/>
                <a:gd name="T26" fmla="*/ 184 w 1332"/>
                <a:gd name="T27" fmla="*/ 852 h 1723"/>
                <a:gd name="T28" fmla="*/ 299 w 1332"/>
                <a:gd name="T29" fmla="*/ 862 h 1723"/>
                <a:gd name="T30" fmla="*/ 408 w 1332"/>
                <a:gd name="T31" fmla="*/ 837 h 1723"/>
                <a:gd name="T32" fmla="*/ 477 w 1332"/>
                <a:gd name="T33" fmla="*/ 790 h 1723"/>
                <a:gd name="T34" fmla="*/ 526 w 1332"/>
                <a:gd name="T35" fmla="*/ 780 h 1723"/>
                <a:gd name="T36" fmla="*/ 557 w 1332"/>
                <a:gd name="T37" fmla="*/ 729 h 1723"/>
                <a:gd name="T38" fmla="*/ 577 w 1332"/>
                <a:gd name="T39" fmla="*/ 696 h 1723"/>
                <a:gd name="T40" fmla="*/ 611 w 1332"/>
                <a:gd name="T41" fmla="*/ 672 h 1723"/>
                <a:gd name="T42" fmla="*/ 633 w 1332"/>
                <a:gd name="T43" fmla="*/ 597 h 1723"/>
                <a:gd name="T44" fmla="*/ 666 w 1332"/>
                <a:gd name="T45" fmla="*/ 539 h 1723"/>
                <a:gd name="T46" fmla="*/ 661 w 1332"/>
                <a:gd name="T47" fmla="*/ 499 h 1723"/>
                <a:gd name="T48" fmla="*/ 641 w 1332"/>
                <a:gd name="T49" fmla="*/ 430 h 1723"/>
                <a:gd name="T50" fmla="*/ 608 w 1332"/>
                <a:gd name="T51" fmla="*/ 359 h 1723"/>
                <a:gd name="T52" fmla="*/ 577 w 1332"/>
                <a:gd name="T53" fmla="*/ 317 h 1723"/>
                <a:gd name="T54" fmla="*/ 544 w 1332"/>
                <a:gd name="T55" fmla="*/ 233 h 1723"/>
                <a:gd name="T56" fmla="*/ 534 w 1332"/>
                <a:gd name="T57" fmla="*/ 190 h 1723"/>
                <a:gd name="T58" fmla="*/ 510 w 1332"/>
                <a:gd name="T59" fmla="*/ 164 h 1723"/>
                <a:gd name="T60" fmla="*/ 497 w 1332"/>
                <a:gd name="T61" fmla="*/ 159 h 1723"/>
                <a:gd name="T62" fmla="*/ 483 w 1332"/>
                <a:gd name="T63" fmla="*/ 154 h 1723"/>
                <a:gd name="T64" fmla="*/ 462 w 1332"/>
                <a:gd name="T65" fmla="*/ 172 h 1723"/>
                <a:gd name="T66" fmla="*/ 426 w 1332"/>
                <a:gd name="T67" fmla="*/ 192 h 1723"/>
                <a:gd name="T68" fmla="*/ 370 w 1332"/>
                <a:gd name="T69" fmla="*/ 230 h 1723"/>
                <a:gd name="T70" fmla="*/ 309 w 1332"/>
                <a:gd name="T71" fmla="*/ 239 h 1723"/>
                <a:gd name="T72" fmla="*/ 266 w 1332"/>
                <a:gd name="T73" fmla="*/ 230 h 1723"/>
                <a:gd name="T74" fmla="*/ 176 w 1332"/>
                <a:gd name="T75" fmla="*/ 184 h 1723"/>
                <a:gd name="T76" fmla="*/ 156 w 1332"/>
                <a:gd name="T77" fmla="*/ 159 h 1723"/>
                <a:gd name="T78" fmla="*/ 143 w 1332"/>
                <a:gd name="T79" fmla="*/ 124 h 1723"/>
                <a:gd name="T80" fmla="*/ 115 w 1332"/>
                <a:gd name="T81" fmla="*/ 52 h 1723"/>
                <a:gd name="T82" fmla="*/ 97 w 1332"/>
                <a:gd name="T83" fmla="*/ 0 h 1723"/>
                <a:gd name="T84" fmla="*/ 40 w 1332"/>
                <a:gd name="T85" fmla="*/ 13 h 1723"/>
                <a:gd name="T86" fmla="*/ 40 w 1332"/>
                <a:gd name="T87" fmla="*/ 13 h 1723"/>
                <a:gd name="T88" fmla="*/ 40 w 1332"/>
                <a:gd name="T89" fmla="*/ 13 h 17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32"/>
                <a:gd name="T136" fmla="*/ 0 h 1723"/>
                <a:gd name="T137" fmla="*/ 1332 w 1332"/>
                <a:gd name="T138" fmla="*/ 1723 h 172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32" h="1723">
                  <a:moveTo>
                    <a:pt x="80" y="26"/>
                  </a:moveTo>
                  <a:lnTo>
                    <a:pt x="112" y="154"/>
                  </a:lnTo>
                  <a:lnTo>
                    <a:pt x="148" y="260"/>
                  </a:lnTo>
                  <a:lnTo>
                    <a:pt x="188" y="348"/>
                  </a:lnTo>
                  <a:lnTo>
                    <a:pt x="265" y="368"/>
                  </a:lnTo>
                  <a:lnTo>
                    <a:pt x="230" y="415"/>
                  </a:lnTo>
                  <a:lnTo>
                    <a:pt x="209" y="506"/>
                  </a:lnTo>
                  <a:lnTo>
                    <a:pt x="194" y="639"/>
                  </a:lnTo>
                  <a:lnTo>
                    <a:pt x="142" y="998"/>
                  </a:lnTo>
                  <a:lnTo>
                    <a:pt x="108" y="1193"/>
                  </a:lnTo>
                  <a:lnTo>
                    <a:pt x="71" y="1344"/>
                  </a:lnTo>
                  <a:lnTo>
                    <a:pt x="0" y="1580"/>
                  </a:lnTo>
                  <a:lnTo>
                    <a:pt x="204" y="1611"/>
                  </a:lnTo>
                  <a:lnTo>
                    <a:pt x="367" y="1703"/>
                  </a:lnTo>
                  <a:lnTo>
                    <a:pt x="597" y="1723"/>
                  </a:lnTo>
                  <a:lnTo>
                    <a:pt x="816" y="1673"/>
                  </a:lnTo>
                  <a:lnTo>
                    <a:pt x="953" y="1580"/>
                  </a:lnTo>
                  <a:lnTo>
                    <a:pt x="1052" y="1559"/>
                  </a:lnTo>
                  <a:lnTo>
                    <a:pt x="1113" y="1458"/>
                  </a:lnTo>
                  <a:lnTo>
                    <a:pt x="1153" y="1391"/>
                  </a:lnTo>
                  <a:lnTo>
                    <a:pt x="1221" y="1344"/>
                  </a:lnTo>
                  <a:lnTo>
                    <a:pt x="1266" y="1193"/>
                  </a:lnTo>
                  <a:lnTo>
                    <a:pt x="1332" y="1078"/>
                  </a:lnTo>
                  <a:lnTo>
                    <a:pt x="1322" y="998"/>
                  </a:lnTo>
                  <a:lnTo>
                    <a:pt x="1281" y="860"/>
                  </a:lnTo>
                  <a:lnTo>
                    <a:pt x="1215" y="717"/>
                  </a:lnTo>
                  <a:lnTo>
                    <a:pt x="1153" y="634"/>
                  </a:lnTo>
                  <a:lnTo>
                    <a:pt x="1088" y="465"/>
                  </a:lnTo>
                  <a:lnTo>
                    <a:pt x="1067" y="380"/>
                  </a:lnTo>
                  <a:lnTo>
                    <a:pt x="1020" y="327"/>
                  </a:lnTo>
                  <a:lnTo>
                    <a:pt x="994" y="318"/>
                  </a:lnTo>
                  <a:lnTo>
                    <a:pt x="965" y="307"/>
                  </a:lnTo>
                  <a:lnTo>
                    <a:pt x="923" y="344"/>
                  </a:lnTo>
                  <a:lnTo>
                    <a:pt x="852" y="384"/>
                  </a:lnTo>
                  <a:lnTo>
                    <a:pt x="740" y="460"/>
                  </a:lnTo>
                  <a:lnTo>
                    <a:pt x="618" y="477"/>
                  </a:lnTo>
                  <a:lnTo>
                    <a:pt x="531" y="460"/>
                  </a:lnTo>
                  <a:lnTo>
                    <a:pt x="352" y="368"/>
                  </a:lnTo>
                  <a:lnTo>
                    <a:pt x="312" y="318"/>
                  </a:lnTo>
                  <a:lnTo>
                    <a:pt x="286" y="247"/>
                  </a:lnTo>
                  <a:lnTo>
                    <a:pt x="230" y="103"/>
                  </a:lnTo>
                  <a:lnTo>
                    <a:pt x="194" y="0"/>
                  </a:lnTo>
                  <a:lnTo>
                    <a:pt x="80" y="26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8" name="Freeform 34"/>
            <p:cNvSpPr>
              <a:spLocks/>
            </p:cNvSpPr>
            <p:nvPr/>
          </p:nvSpPr>
          <p:spPr bwMode="auto">
            <a:xfrm>
              <a:off x="1213" y="1936"/>
              <a:ext cx="93" cy="118"/>
            </a:xfrm>
            <a:custGeom>
              <a:avLst/>
              <a:gdLst>
                <a:gd name="T0" fmla="*/ 0 w 186"/>
                <a:gd name="T1" fmla="*/ 37 h 236"/>
                <a:gd name="T2" fmla="*/ 27 w 186"/>
                <a:gd name="T3" fmla="*/ 39 h 236"/>
                <a:gd name="T4" fmla="*/ 60 w 186"/>
                <a:gd name="T5" fmla="*/ 84 h 236"/>
                <a:gd name="T6" fmla="*/ 72 w 186"/>
                <a:gd name="T7" fmla="*/ 118 h 236"/>
                <a:gd name="T8" fmla="*/ 74 w 186"/>
                <a:gd name="T9" fmla="*/ 77 h 236"/>
                <a:gd name="T10" fmla="*/ 85 w 186"/>
                <a:gd name="T11" fmla="*/ 39 h 236"/>
                <a:gd name="T12" fmla="*/ 93 w 186"/>
                <a:gd name="T13" fmla="*/ 0 h 236"/>
                <a:gd name="T14" fmla="*/ 55 w 186"/>
                <a:gd name="T15" fmla="*/ 18 h 236"/>
                <a:gd name="T16" fmla="*/ 8 w 186"/>
                <a:gd name="T17" fmla="*/ 26 h 236"/>
                <a:gd name="T18" fmla="*/ 0 w 186"/>
                <a:gd name="T19" fmla="*/ 37 h 236"/>
                <a:gd name="T20" fmla="*/ 0 w 186"/>
                <a:gd name="T21" fmla="*/ 37 h 236"/>
                <a:gd name="T22" fmla="*/ 0 w 186"/>
                <a:gd name="T23" fmla="*/ 37 h 2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6"/>
                <a:gd name="T37" fmla="*/ 0 h 236"/>
                <a:gd name="T38" fmla="*/ 186 w 186"/>
                <a:gd name="T39" fmla="*/ 236 h 2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6" h="236">
                  <a:moveTo>
                    <a:pt x="0" y="73"/>
                  </a:moveTo>
                  <a:lnTo>
                    <a:pt x="53" y="77"/>
                  </a:lnTo>
                  <a:lnTo>
                    <a:pt x="119" y="168"/>
                  </a:lnTo>
                  <a:lnTo>
                    <a:pt x="143" y="236"/>
                  </a:lnTo>
                  <a:lnTo>
                    <a:pt x="148" y="154"/>
                  </a:lnTo>
                  <a:lnTo>
                    <a:pt x="169" y="77"/>
                  </a:lnTo>
                  <a:lnTo>
                    <a:pt x="186" y="0"/>
                  </a:lnTo>
                  <a:lnTo>
                    <a:pt x="109" y="36"/>
                  </a:lnTo>
                  <a:lnTo>
                    <a:pt x="16" y="51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948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89" name="Freeform 35"/>
            <p:cNvSpPr>
              <a:spLocks/>
            </p:cNvSpPr>
            <p:nvPr/>
          </p:nvSpPr>
          <p:spPr bwMode="auto">
            <a:xfrm>
              <a:off x="1695" y="2128"/>
              <a:ext cx="98" cy="61"/>
            </a:xfrm>
            <a:custGeom>
              <a:avLst/>
              <a:gdLst>
                <a:gd name="T0" fmla="*/ 11 w 195"/>
                <a:gd name="T1" fmla="*/ 0 h 121"/>
                <a:gd name="T2" fmla="*/ 0 w 195"/>
                <a:gd name="T3" fmla="*/ 5 h 121"/>
                <a:gd name="T4" fmla="*/ 8 w 195"/>
                <a:gd name="T5" fmla="*/ 56 h 121"/>
                <a:gd name="T6" fmla="*/ 98 w 195"/>
                <a:gd name="T7" fmla="*/ 61 h 121"/>
                <a:gd name="T8" fmla="*/ 98 w 195"/>
                <a:gd name="T9" fmla="*/ 48 h 121"/>
                <a:gd name="T10" fmla="*/ 98 w 195"/>
                <a:gd name="T11" fmla="*/ 20 h 121"/>
                <a:gd name="T12" fmla="*/ 88 w 195"/>
                <a:gd name="T13" fmla="*/ 13 h 121"/>
                <a:gd name="T14" fmla="*/ 28 w 195"/>
                <a:gd name="T15" fmla="*/ 0 h 121"/>
                <a:gd name="T16" fmla="*/ 11 w 195"/>
                <a:gd name="T17" fmla="*/ 0 h 121"/>
                <a:gd name="T18" fmla="*/ 11 w 195"/>
                <a:gd name="T19" fmla="*/ 0 h 121"/>
                <a:gd name="T20" fmla="*/ 11 w 195"/>
                <a:gd name="T21" fmla="*/ 0 h 1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5"/>
                <a:gd name="T34" fmla="*/ 0 h 121"/>
                <a:gd name="T35" fmla="*/ 195 w 195"/>
                <a:gd name="T36" fmla="*/ 121 h 1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5" h="121">
                  <a:moveTo>
                    <a:pt x="21" y="0"/>
                  </a:moveTo>
                  <a:lnTo>
                    <a:pt x="0" y="9"/>
                  </a:lnTo>
                  <a:lnTo>
                    <a:pt x="15" y="112"/>
                  </a:lnTo>
                  <a:lnTo>
                    <a:pt x="195" y="121"/>
                  </a:lnTo>
                  <a:lnTo>
                    <a:pt x="195" y="96"/>
                  </a:lnTo>
                  <a:lnTo>
                    <a:pt x="195" y="40"/>
                  </a:lnTo>
                  <a:lnTo>
                    <a:pt x="175" y="25"/>
                  </a:lnTo>
                  <a:lnTo>
                    <a:pt x="5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0" name="Freeform 36"/>
            <p:cNvSpPr>
              <a:spLocks/>
            </p:cNvSpPr>
            <p:nvPr/>
          </p:nvSpPr>
          <p:spPr bwMode="auto">
            <a:xfrm>
              <a:off x="1328" y="2136"/>
              <a:ext cx="85" cy="113"/>
            </a:xfrm>
            <a:custGeom>
              <a:avLst/>
              <a:gdLst>
                <a:gd name="T0" fmla="*/ 56 w 169"/>
                <a:gd name="T1" fmla="*/ 0 h 225"/>
                <a:gd name="T2" fmla="*/ 2 w 169"/>
                <a:gd name="T3" fmla="*/ 64 h 225"/>
                <a:gd name="T4" fmla="*/ 0 w 169"/>
                <a:gd name="T5" fmla="*/ 79 h 225"/>
                <a:gd name="T6" fmla="*/ 2 w 169"/>
                <a:gd name="T7" fmla="*/ 92 h 225"/>
                <a:gd name="T8" fmla="*/ 21 w 169"/>
                <a:gd name="T9" fmla="*/ 113 h 225"/>
                <a:gd name="T10" fmla="*/ 33 w 169"/>
                <a:gd name="T11" fmla="*/ 113 h 225"/>
                <a:gd name="T12" fmla="*/ 49 w 169"/>
                <a:gd name="T13" fmla="*/ 97 h 225"/>
                <a:gd name="T14" fmla="*/ 85 w 169"/>
                <a:gd name="T15" fmla="*/ 45 h 225"/>
                <a:gd name="T16" fmla="*/ 79 w 169"/>
                <a:gd name="T17" fmla="*/ 24 h 225"/>
                <a:gd name="T18" fmla="*/ 67 w 169"/>
                <a:gd name="T19" fmla="*/ 2 h 225"/>
                <a:gd name="T20" fmla="*/ 56 w 169"/>
                <a:gd name="T21" fmla="*/ 0 h 225"/>
                <a:gd name="T22" fmla="*/ 56 w 169"/>
                <a:gd name="T23" fmla="*/ 0 h 225"/>
                <a:gd name="T24" fmla="*/ 56 w 169"/>
                <a:gd name="T25" fmla="*/ 0 h 2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9"/>
                <a:gd name="T40" fmla="*/ 0 h 225"/>
                <a:gd name="T41" fmla="*/ 169 w 169"/>
                <a:gd name="T42" fmla="*/ 225 h 2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9" h="225">
                  <a:moveTo>
                    <a:pt x="112" y="0"/>
                  </a:moveTo>
                  <a:lnTo>
                    <a:pt x="4" y="127"/>
                  </a:lnTo>
                  <a:lnTo>
                    <a:pt x="0" y="157"/>
                  </a:lnTo>
                  <a:lnTo>
                    <a:pt x="4" y="184"/>
                  </a:lnTo>
                  <a:lnTo>
                    <a:pt x="41" y="225"/>
                  </a:lnTo>
                  <a:lnTo>
                    <a:pt x="66" y="225"/>
                  </a:lnTo>
                  <a:lnTo>
                    <a:pt x="98" y="193"/>
                  </a:lnTo>
                  <a:lnTo>
                    <a:pt x="169" y="90"/>
                  </a:lnTo>
                  <a:lnTo>
                    <a:pt x="157" y="47"/>
                  </a:lnTo>
                  <a:lnTo>
                    <a:pt x="133" y="4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1" name="Freeform 37"/>
            <p:cNvSpPr>
              <a:spLocks/>
            </p:cNvSpPr>
            <p:nvPr/>
          </p:nvSpPr>
          <p:spPr bwMode="auto">
            <a:xfrm>
              <a:off x="1709" y="2138"/>
              <a:ext cx="76" cy="28"/>
            </a:xfrm>
            <a:custGeom>
              <a:avLst/>
              <a:gdLst>
                <a:gd name="T0" fmla="*/ 7 w 153"/>
                <a:gd name="T1" fmla="*/ 0 h 56"/>
                <a:gd name="T2" fmla="*/ 0 w 153"/>
                <a:gd name="T3" fmla="*/ 8 h 56"/>
                <a:gd name="T4" fmla="*/ 7 w 153"/>
                <a:gd name="T5" fmla="*/ 26 h 56"/>
                <a:gd name="T6" fmla="*/ 74 w 153"/>
                <a:gd name="T7" fmla="*/ 28 h 56"/>
                <a:gd name="T8" fmla="*/ 76 w 153"/>
                <a:gd name="T9" fmla="*/ 24 h 56"/>
                <a:gd name="T10" fmla="*/ 74 w 153"/>
                <a:gd name="T11" fmla="*/ 13 h 56"/>
                <a:gd name="T12" fmla="*/ 68 w 153"/>
                <a:gd name="T13" fmla="*/ 11 h 56"/>
                <a:gd name="T14" fmla="*/ 7 w 153"/>
                <a:gd name="T15" fmla="*/ 0 h 56"/>
                <a:gd name="T16" fmla="*/ 7 w 153"/>
                <a:gd name="T17" fmla="*/ 0 h 56"/>
                <a:gd name="T18" fmla="*/ 7 w 153"/>
                <a:gd name="T19" fmla="*/ 0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"/>
                <a:gd name="T31" fmla="*/ 0 h 56"/>
                <a:gd name="T32" fmla="*/ 153 w 153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" h="56">
                  <a:moveTo>
                    <a:pt x="14" y="0"/>
                  </a:moveTo>
                  <a:lnTo>
                    <a:pt x="0" y="15"/>
                  </a:lnTo>
                  <a:lnTo>
                    <a:pt x="14" y="52"/>
                  </a:lnTo>
                  <a:lnTo>
                    <a:pt x="148" y="56"/>
                  </a:lnTo>
                  <a:lnTo>
                    <a:pt x="153" y="47"/>
                  </a:lnTo>
                  <a:lnTo>
                    <a:pt x="148" y="26"/>
                  </a:lnTo>
                  <a:lnTo>
                    <a:pt x="137" y="2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2" name="Freeform 38"/>
            <p:cNvSpPr>
              <a:spLocks/>
            </p:cNvSpPr>
            <p:nvPr/>
          </p:nvSpPr>
          <p:spPr bwMode="auto">
            <a:xfrm>
              <a:off x="1341" y="2156"/>
              <a:ext cx="58" cy="74"/>
            </a:xfrm>
            <a:custGeom>
              <a:avLst/>
              <a:gdLst>
                <a:gd name="T0" fmla="*/ 43 w 116"/>
                <a:gd name="T1" fmla="*/ 0 h 150"/>
                <a:gd name="T2" fmla="*/ 2 w 116"/>
                <a:gd name="T3" fmla="*/ 45 h 150"/>
                <a:gd name="T4" fmla="*/ 0 w 116"/>
                <a:gd name="T5" fmla="*/ 61 h 150"/>
                <a:gd name="T6" fmla="*/ 10 w 116"/>
                <a:gd name="T7" fmla="*/ 74 h 150"/>
                <a:gd name="T8" fmla="*/ 58 w 116"/>
                <a:gd name="T9" fmla="*/ 16 h 150"/>
                <a:gd name="T10" fmla="*/ 54 w 116"/>
                <a:gd name="T11" fmla="*/ 4 h 150"/>
                <a:gd name="T12" fmla="*/ 43 w 116"/>
                <a:gd name="T13" fmla="*/ 0 h 150"/>
                <a:gd name="T14" fmla="*/ 43 w 116"/>
                <a:gd name="T15" fmla="*/ 0 h 150"/>
                <a:gd name="T16" fmla="*/ 43 w 116"/>
                <a:gd name="T17" fmla="*/ 0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50"/>
                <a:gd name="T29" fmla="*/ 116 w 116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50">
                  <a:moveTo>
                    <a:pt x="86" y="0"/>
                  </a:moveTo>
                  <a:lnTo>
                    <a:pt x="4" y="92"/>
                  </a:lnTo>
                  <a:lnTo>
                    <a:pt x="0" y="124"/>
                  </a:lnTo>
                  <a:lnTo>
                    <a:pt x="19" y="150"/>
                  </a:lnTo>
                  <a:lnTo>
                    <a:pt x="116" y="32"/>
                  </a:lnTo>
                  <a:lnTo>
                    <a:pt x="107" y="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3" name="Freeform 39"/>
            <p:cNvSpPr>
              <a:spLocks/>
            </p:cNvSpPr>
            <p:nvPr/>
          </p:nvSpPr>
          <p:spPr bwMode="auto">
            <a:xfrm>
              <a:off x="2052" y="2584"/>
              <a:ext cx="268" cy="364"/>
            </a:xfrm>
            <a:custGeom>
              <a:avLst/>
              <a:gdLst>
                <a:gd name="T0" fmla="*/ 0 w 536"/>
                <a:gd name="T1" fmla="*/ 64 h 728"/>
                <a:gd name="T2" fmla="*/ 33 w 536"/>
                <a:gd name="T3" fmla="*/ 26 h 728"/>
                <a:gd name="T4" fmla="*/ 85 w 536"/>
                <a:gd name="T5" fmla="*/ 1 h 728"/>
                <a:gd name="T6" fmla="*/ 125 w 536"/>
                <a:gd name="T7" fmla="*/ 0 h 728"/>
                <a:gd name="T8" fmla="*/ 151 w 536"/>
                <a:gd name="T9" fmla="*/ 66 h 728"/>
                <a:gd name="T10" fmla="*/ 177 w 536"/>
                <a:gd name="T11" fmla="*/ 176 h 728"/>
                <a:gd name="T12" fmla="*/ 220 w 536"/>
                <a:gd name="T13" fmla="*/ 229 h 728"/>
                <a:gd name="T14" fmla="*/ 255 w 536"/>
                <a:gd name="T15" fmla="*/ 285 h 728"/>
                <a:gd name="T16" fmla="*/ 268 w 536"/>
                <a:gd name="T17" fmla="*/ 310 h 728"/>
                <a:gd name="T18" fmla="*/ 267 w 536"/>
                <a:gd name="T19" fmla="*/ 331 h 728"/>
                <a:gd name="T20" fmla="*/ 254 w 536"/>
                <a:gd name="T21" fmla="*/ 364 h 728"/>
                <a:gd name="T22" fmla="*/ 107 w 536"/>
                <a:gd name="T23" fmla="*/ 311 h 728"/>
                <a:gd name="T24" fmla="*/ 94 w 536"/>
                <a:gd name="T25" fmla="*/ 281 h 728"/>
                <a:gd name="T26" fmla="*/ 88 w 536"/>
                <a:gd name="T27" fmla="*/ 220 h 728"/>
                <a:gd name="T28" fmla="*/ 79 w 536"/>
                <a:gd name="T29" fmla="*/ 198 h 728"/>
                <a:gd name="T30" fmla="*/ 48 w 536"/>
                <a:gd name="T31" fmla="*/ 144 h 728"/>
                <a:gd name="T32" fmla="*/ 6 w 536"/>
                <a:gd name="T33" fmla="*/ 77 h 728"/>
                <a:gd name="T34" fmla="*/ 0 w 536"/>
                <a:gd name="T35" fmla="*/ 64 h 728"/>
                <a:gd name="T36" fmla="*/ 0 w 536"/>
                <a:gd name="T37" fmla="*/ 64 h 728"/>
                <a:gd name="T38" fmla="*/ 0 w 536"/>
                <a:gd name="T39" fmla="*/ 64 h 7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6"/>
                <a:gd name="T61" fmla="*/ 0 h 728"/>
                <a:gd name="T62" fmla="*/ 536 w 536"/>
                <a:gd name="T63" fmla="*/ 728 h 7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6" h="728">
                  <a:moveTo>
                    <a:pt x="0" y="128"/>
                  </a:moveTo>
                  <a:lnTo>
                    <a:pt x="65" y="51"/>
                  </a:lnTo>
                  <a:lnTo>
                    <a:pt x="170" y="1"/>
                  </a:lnTo>
                  <a:lnTo>
                    <a:pt x="249" y="0"/>
                  </a:lnTo>
                  <a:lnTo>
                    <a:pt x="302" y="131"/>
                  </a:lnTo>
                  <a:lnTo>
                    <a:pt x="353" y="352"/>
                  </a:lnTo>
                  <a:lnTo>
                    <a:pt x="439" y="458"/>
                  </a:lnTo>
                  <a:lnTo>
                    <a:pt x="510" y="569"/>
                  </a:lnTo>
                  <a:lnTo>
                    <a:pt x="536" y="620"/>
                  </a:lnTo>
                  <a:lnTo>
                    <a:pt x="533" y="661"/>
                  </a:lnTo>
                  <a:lnTo>
                    <a:pt x="507" y="728"/>
                  </a:lnTo>
                  <a:lnTo>
                    <a:pt x="213" y="622"/>
                  </a:lnTo>
                  <a:lnTo>
                    <a:pt x="188" y="561"/>
                  </a:lnTo>
                  <a:lnTo>
                    <a:pt x="176" y="439"/>
                  </a:lnTo>
                  <a:lnTo>
                    <a:pt x="158" y="395"/>
                  </a:lnTo>
                  <a:lnTo>
                    <a:pt x="96" y="287"/>
                  </a:lnTo>
                  <a:lnTo>
                    <a:pt x="12" y="154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4" name="Freeform 40"/>
            <p:cNvSpPr>
              <a:spLocks/>
            </p:cNvSpPr>
            <p:nvPr/>
          </p:nvSpPr>
          <p:spPr bwMode="auto">
            <a:xfrm>
              <a:off x="2198" y="2842"/>
              <a:ext cx="64" cy="56"/>
            </a:xfrm>
            <a:custGeom>
              <a:avLst/>
              <a:gdLst>
                <a:gd name="T0" fmla="*/ 1 w 129"/>
                <a:gd name="T1" fmla="*/ 0 h 112"/>
                <a:gd name="T2" fmla="*/ 38 w 129"/>
                <a:gd name="T3" fmla="*/ 32 h 112"/>
                <a:gd name="T4" fmla="*/ 64 w 129"/>
                <a:gd name="T5" fmla="*/ 54 h 112"/>
                <a:gd name="T6" fmla="*/ 41 w 129"/>
                <a:gd name="T7" fmla="*/ 49 h 112"/>
                <a:gd name="T8" fmla="*/ 32 w 129"/>
                <a:gd name="T9" fmla="*/ 48 h 112"/>
                <a:gd name="T10" fmla="*/ 26 w 129"/>
                <a:gd name="T11" fmla="*/ 51 h 112"/>
                <a:gd name="T12" fmla="*/ 21 w 129"/>
                <a:gd name="T13" fmla="*/ 56 h 112"/>
                <a:gd name="T14" fmla="*/ 5 w 129"/>
                <a:gd name="T15" fmla="*/ 29 h 112"/>
                <a:gd name="T16" fmla="*/ 0 w 129"/>
                <a:gd name="T17" fmla="*/ 9 h 112"/>
                <a:gd name="T18" fmla="*/ 1 w 129"/>
                <a:gd name="T19" fmla="*/ 0 h 112"/>
                <a:gd name="T20" fmla="*/ 1 w 129"/>
                <a:gd name="T21" fmla="*/ 0 h 112"/>
                <a:gd name="T22" fmla="*/ 1 w 129"/>
                <a:gd name="T23" fmla="*/ 0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"/>
                <a:gd name="T37" fmla="*/ 0 h 112"/>
                <a:gd name="T38" fmla="*/ 129 w 129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" h="112">
                  <a:moveTo>
                    <a:pt x="2" y="0"/>
                  </a:moveTo>
                  <a:lnTo>
                    <a:pt x="77" y="64"/>
                  </a:lnTo>
                  <a:lnTo>
                    <a:pt x="129" y="107"/>
                  </a:lnTo>
                  <a:lnTo>
                    <a:pt x="82" y="97"/>
                  </a:lnTo>
                  <a:lnTo>
                    <a:pt x="65" y="95"/>
                  </a:lnTo>
                  <a:lnTo>
                    <a:pt x="53" y="101"/>
                  </a:lnTo>
                  <a:lnTo>
                    <a:pt x="42" y="112"/>
                  </a:lnTo>
                  <a:lnTo>
                    <a:pt x="11" y="57"/>
                  </a:lnTo>
                  <a:lnTo>
                    <a:pt x="0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5" name="Freeform 41"/>
            <p:cNvSpPr>
              <a:spLocks/>
            </p:cNvSpPr>
            <p:nvPr/>
          </p:nvSpPr>
          <p:spPr bwMode="auto">
            <a:xfrm>
              <a:off x="2159" y="2582"/>
              <a:ext cx="145" cy="286"/>
            </a:xfrm>
            <a:custGeom>
              <a:avLst/>
              <a:gdLst>
                <a:gd name="T0" fmla="*/ 0 w 290"/>
                <a:gd name="T1" fmla="*/ 3 h 574"/>
                <a:gd name="T2" fmla="*/ 23 w 290"/>
                <a:gd name="T3" fmla="*/ 59 h 574"/>
                <a:gd name="T4" fmla="*/ 65 w 290"/>
                <a:gd name="T5" fmla="*/ 189 h 574"/>
                <a:gd name="T6" fmla="*/ 97 w 290"/>
                <a:gd name="T7" fmla="*/ 223 h 574"/>
                <a:gd name="T8" fmla="*/ 122 w 290"/>
                <a:gd name="T9" fmla="*/ 255 h 574"/>
                <a:gd name="T10" fmla="*/ 145 w 290"/>
                <a:gd name="T11" fmla="*/ 286 h 574"/>
                <a:gd name="T12" fmla="*/ 117 w 290"/>
                <a:gd name="T13" fmla="*/ 242 h 574"/>
                <a:gd name="T14" fmla="*/ 89 w 290"/>
                <a:gd name="T15" fmla="*/ 205 h 574"/>
                <a:gd name="T16" fmla="*/ 72 w 290"/>
                <a:gd name="T17" fmla="*/ 181 h 574"/>
                <a:gd name="T18" fmla="*/ 53 w 290"/>
                <a:gd name="T19" fmla="*/ 107 h 574"/>
                <a:gd name="T20" fmla="*/ 35 w 290"/>
                <a:gd name="T21" fmla="*/ 51 h 574"/>
                <a:gd name="T22" fmla="*/ 15 w 290"/>
                <a:gd name="T23" fmla="*/ 0 h 574"/>
                <a:gd name="T24" fmla="*/ 0 w 290"/>
                <a:gd name="T25" fmla="*/ 3 h 574"/>
                <a:gd name="T26" fmla="*/ 0 w 290"/>
                <a:gd name="T27" fmla="*/ 3 h 574"/>
                <a:gd name="T28" fmla="*/ 0 w 290"/>
                <a:gd name="T29" fmla="*/ 3 h 5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0"/>
                <a:gd name="T46" fmla="*/ 0 h 574"/>
                <a:gd name="T47" fmla="*/ 290 w 290"/>
                <a:gd name="T48" fmla="*/ 574 h 57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0" h="574">
                  <a:moveTo>
                    <a:pt x="0" y="6"/>
                  </a:moveTo>
                  <a:lnTo>
                    <a:pt x="45" y="118"/>
                  </a:lnTo>
                  <a:lnTo>
                    <a:pt x="130" y="380"/>
                  </a:lnTo>
                  <a:lnTo>
                    <a:pt x="193" y="448"/>
                  </a:lnTo>
                  <a:lnTo>
                    <a:pt x="243" y="512"/>
                  </a:lnTo>
                  <a:lnTo>
                    <a:pt x="290" y="574"/>
                  </a:lnTo>
                  <a:lnTo>
                    <a:pt x="234" y="485"/>
                  </a:lnTo>
                  <a:lnTo>
                    <a:pt x="178" y="412"/>
                  </a:lnTo>
                  <a:lnTo>
                    <a:pt x="144" y="364"/>
                  </a:lnTo>
                  <a:lnTo>
                    <a:pt x="106" y="215"/>
                  </a:lnTo>
                  <a:lnTo>
                    <a:pt x="70" y="102"/>
                  </a:lnTo>
                  <a:lnTo>
                    <a:pt x="29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6" name="Freeform 42"/>
            <p:cNvSpPr>
              <a:spLocks/>
            </p:cNvSpPr>
            <p:nvPr/>
          </p:nvSpPr>
          <p:spPr bwMode="auto">
            <a:xfrm>
              <a:off x="2052" y="2621"/>
              <a:ext cx="121" cy="277"/>
            </a:xfrm>
            <a:custGeom>
              <a:avLst/>
              <a:gdLst>
                <a:gd name="T0" fmla="*/ 28 w 241"/>
                <a:gd name="T1" fmla="*/ 0 h 554"/>
                <a:gd name="T2" fmla="*/ 30 w 241"/>
                <a:gd name="T3" fmla="*/ 21 h 554"/>
                <a:gd name="T4" fmla="*/ 39 w 241"/>
                <a:gd name="T5" fmla="*/ 32 h 554"/>
                <a:gd name="T6" fmla="*/ 45 w 241"/>
                <a:gd name="T7" fmla="*/ 55 h 554"/>
                <a:gd name="T8" fmla="*/ 73 w 241"/>
                <a:gd name="T9" fmla="*/ 102 h 554"/>
                <a:gd name="T10" fmla="*/ 107 w 241"/>
                <a:gd name="T11" fmla="*/ 167 h 554"/>
                <a:gd name="T12" fmla="*/ 110 w 241"/>
                <a:gd name="T13" fmla="*/ 218 h 554"/>
                <a:gd name="T14" fmla="*/ 113 w 241"/>
                <a:gd name="T15" fmla="*/ 253 h 554"/>
                <a:gd name="T16" fmla="*/ 121 w 241"/>
                <a:gd name="T17" fmla="*/ 277 h 554"/>
                <a:gd name="T18" fmla="*/ 101 w 241"/>
                <a:gd name="T19" fmla="*/ 270 h 554"/>
                <a:gd name="T20" fmla="*/ 93 w 241"/>
                <a:gd name="T21" fmla="*/ 241 h 554"/>
                <a:gd name="T22" fmla="*/ 94 w 241"/>
                <a:gd name="T23" fmla="*/ 202 h 554"/>
                <a:gd name="T24" fmla="*/ 90 w 241"/>
                <a:gd name="T25" fmla="*/ 184 h 554"/>
                <a:gd name="T26" fmla="*/ 79 w 241"/>
                <a:gd name="T27" fmla="*/ 160 h 554"/>
                <a:gd name="T28" fmla="*/ 40 w 241"/>
                <a:gd name="T29" fmla="*/ 92 h 554"/>
                <a:gd name="T30" fmla="*/ 0 w 241"/>
                <a:gd name="T31" fmla="*/ 30 h 554"/>
                <a:gd name="T32" fmla="*/ 11 w 241"/>
                <a:gd name="T33" fmla="*/ 12 h 554"/>
                <a:gd name="T34" fmla="*/ 28 w 241"/>
                <a:gd name="T35" fmla="*/ 0 h 554"/>
                <a:gd name="T36" fmla="*/ 28 w 241"/>
                <a:gd name="T37" fmla="*/ 0 h 554"/>
                <a:gd name="T38" fmla="*/ 28 w 241"/>
                <a:gd name="T39" fmla="*/ 0 h 5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1"/>
                <a:gd name="T61" fmla="*/ 0 h 554"/>
                <a:gd name="T62" fmla="*/ 241 w 241"/>
                <a:gd name="T63" fmla="*/ 554 h 5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1" h="554">
                  <a:moveTo>
                    <a:pt x="56" y="0"/>
                  </a:moveTo>
                  <a:lnTo>
                    <a:pt x="60" y="41"/>
                  </a:lnTo>
                  <a:lnTo>
                    <a:pt x="78" y="64"/>
                  </a:lnTo>
                  <a:lnTo>
                    <a:pt x="90" y="110"/>
                  </a:lnTo>
                  <a:lnTo>
                    <a:pt x="145" y="203"/>
                  </a:lnTo>
                  <a:lnTo>
                    <a:pt x="213" y="334"/>
                  </a:lnTo>
                  <a:lnTo>
                    <a:pt x="219" y="436"/>
                  </a:lnTo>
                  <a:lnTo>
                    <a:pt x="225" y="506"/>
                  </a:lnTo>
                  <a:lnTo>
                    <a:pt x="241" y="554"/>
                  </a:lnTo>
                  <a:lnTo>
                    <a:pt x="202" y="539"/>
                  </a:lnTo>
                  <a:lnTo>
                    <a:pt x="185" y="481"/>
                  </a:lnTo>
                  <a:lnTo>
                    <a:pt x="188" y="404"/>
                  </a:lnTo>
                  <a:lnTo>
                    <a:pt x="179" y="368"/>
                  </a:lnTo>
                  <a:lnTo>
                    <a:pt x="158" y="319"/>
                  </a:lnTo>
                  <a:lnTo>
                    <a:pt x="80" y="183"/>
                  </a:lnTo>
                  <a:lnTo>
                    <a:pt x="0" y="59"/>
                  </a:lnTo>
                  <a:lnTo>
                    <a:pt x="22" y="23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7" name="Freeform 43"/>
            <p:cNvSpPr>
              <a:spLocks/>
            </p:cNvSpPr>
            <p:nvPr/>
          </p:nvSpPr>
          <p:spPr bwMode="auto">
            <a:xfrm>
              <a:off x="884" y="2660"/>
              <a:ext cx="517" cy="376"/>
            </a:xfrm>
            <a:custGeom>
              <a:avLst/>
              <a:gdLst>
                <a:gd name="T0" fmla="*/ 0 w 1033"/>
                <a:gd name="T1" fmla="*/ 0 h 750"/>
                <a:gd name="T2" fmla="*/ 68 w 1033"/>
                <a:gd name="T3" fmla="*/ 10 h 750"/>
                <a:gd name="T4" fmla="*/ 144 w 1033"/>
                <a:gd name="T5" fmla="*/ 8 h 750"/>
                <a:gd name="T6" fmla="*/ 194 w 1033"/>
                <a:gd name="T7" fmla="*/ 78 h 750"/>
                <a:gd name="T8" fmla="*/ 223 w 1033"/>
                <a:gd name="T9" fmla="*/ 114 h 750"/>
                <a:gd name="T10" fmla="*/ 239 w 1033"/>
                <a:gd name="T11" fmla="*/ 127 h 750"/>
                <a:gd name="T12" fmla="*/ 274 w 1033"/>
                <a:gd name="T13" fmla="*/ 127 h 750"/>
                <a:gd name="T14" fmla="*/ 311 w 1033"/>
                <a:gd name="T15" fmla="*/ 121 h 750"/>
                <a:gd name="T16" fmla="*/ 335 w 1033"/>
                <a:gd name="T17" fmla="*/ 114 h 750"/>
                <a:gd name="T18" fmla="*/ 357 w 1033"/>
                <a:gd name="T19" fmla="*/ 147 h 750"/>
                <a:gd name="T20" fmla="*/ 385 w 1033"/>
                <a:gd name="T21" fmla="*/ 191 h 750"/>
                <a:gd name="T22" fmla="*/ 482 w 1033"/>
                <a:gd name="T23" fmla="*/ 237 h 750"/>
                <a:gd name="T24" fmla="*/ 517 w 1033"/>
                <a:gd name="T25" fmla="*/ 260 h 750"/>
                <a:gd name="T26" fmla="*/ 514 w 1033"/>
                <a:gd name="T27" fmla="*/ 284 h 750"/>
                <a:gd name="T28" fmla="*/ 490 w 1033"/>
                <a:gd name="T29" fmla="*/ 287 h 750"/>
                <a:gd name="T30" fmla="*/ 449 w 1033"/>
                <a:gd name="T31" fmla="*/ 287 h 750"/>
                <a:gd name="T32" fmla="*/ 435 w 1033"/>
                <a:gd name="T33" fmla="*/ 328 h 750"/>
                <a:gd name="T34" fmla="*/ 406 w 1033"/>
                <a:gd name="T35" fmla="*/ 336 h 750"/>
                <a:gd name="T36" fmla="*/ 388 w 1033"/>
                <a:gd name="T37" fmla="*/ 361 h 750"/>
                <a:gd name="T38" fmla="*/ 341 w 1033"/>
                <a:gd name="T39" fmla="*/ 376 h 750"/>
                <a:gd name="T40" fmla="*/ 326 w 1033"/>
                <a:gd name="T41" fmla="*/ 373 h 750"/>
                <a:gd name="T42" fmla="*/ 306 w 1033"/>
                <a:gd name="T43" fmla="*/ 353 h 750"/>
                <a:gd name="T44" fmla="*/ 283 w 1033"/>
                <a:gd name="T45" fmla="*/ 331 h 750"/>
                <a:gd name="T46" fmla="*/ 268 w 1033"/>
                <a:gd name="T47" fmla="*/ 312 h 750"/>
                <a:gd name="T48" fmla="*/ 229 w 1033"/>
                <a:gd name="T49" fmla="*/ 289 h 750"/>
                <a:gd name="T50" fmla="*/ 206 w 1033"/>
                <a:gd name="T51" fmla="*/ 273 h 750"/>
                <a:gd name="T52" fmla="*/ 177 w 1033"/>
                <a:gd name="T53" fmla="*/ 244 h 750"/>
                <a:gd name="T54" fmla="*/ 160 w 1033"/>
                <a:gd name="T55" fmla="*/ 213 h 750"/>
                <a:gd name="T56" fmla="*/ 134 w 1033"/>
                <a:gd name="T57" fmla="*/ 187 h 750"/>
                <a:gd name="T58" fmla="*/ 107 w 1033"/>
                <a:gd name="T59" fmla="*/ 151 h 750"/>
                <a:gd name="T60" fmla="*/ 58 w 1033"/>
                <a:gd name="T61" fmla="*/ 94 h 750"/>
                <a:gd name="T62" fmla="*/ 12 w 1033"/>
                <a:gd name="T63" fmla="*/ 31 h 750"/>
                <a:gd name="T64" fmla="*/ 0 w 1033"/>
                <a:gd name="T65" fmla="*/ 0 h 750"/>
                <a:gd name="T66" fmla="*/ 0 w 1033"/>
                <a:gd name="T67" fmla="*/ 0 h 750"/>
                <a:gd name="T68" fmla="*/ 0 w 1033"/>
                <a:gd name="T69" fmla="*/ 0 h 7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33"/>
                <a:gd name="T106" fmla="*/ 0 h 750"/>
                <a:gd name="T107" fmla="*/ 1033 w 1033"/>
                <a:gd name="T108" fmla="*/ 750 h 7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33" h="750">
                  <a:moveTo>
                    <a:pt x="0" y="0"/>
                  </a:moveTo>
                  <a:lnTo>
                    <a:pt x="136" y="19"/>
                  </a:lnTo>
                  <a:lnTo>
                    <a:pt x="288" y="16"/>
                  </a:lnTo>
                  <a:lnTo>
                    <a:pt x="388" y="156"/>
                  </a:lnTo>
                  <a:lnTo>
                    <a:pt x="445" y="227"/>
                  </a:lnTo>
                  <a:lnTo>
                    <a:pt x="477" y="254"/>
                  </a:lnTo>
                  <a:lnTo>
                    <a:pt x="547" y="254"/>
                  </a:lnTo>
                  <a:lnTo>
                    <a:pt x="621" y="242"/>
                  </a:lnTo>
                  <a:lnTo>
                    <a:pt x="670" y="227"/>
                  </a:lnTo>
                  <a:lnTo>
                    <a:pt x="713" y="293"/>
                  </a:lnTo>
                  <a:lnTo>
                    <a:pt x="770" y="380"/>
                  </a:lnTo>
                  <a:lnTo>
                    <a:pt x="963" y="472"/>
                  </a:lnTo>
                  <a:lnTo>
                    <a:pt x="1033" y="519"/>
                  </a:lnTo>
                  <a:lnTo>
                    <a:pt x="1027" y="567"/>
                  </a:lnTo>
                  <a:lnTo>
                    <a:pt x="980" y="572"/>
                  </a:lnTo>
                  <a:lnTo>
                    <a:pt x="898" y="572"/>
                  </a:lnTo>
                  <a:lnTo>
                    <a:pt x="870" y="655"/>
                  </a:lnTo>
                  <a:lnTo>
                    <a:pt x="811" y="670"/>
                  </a:lnTo>
                  <a:lnTo>
                    <a:pt x="775" y="720"/>
                  </a:lnTo>
                  <a:lnTo>
                    <a:pt x="682" y="750"/>
                  </a:lnTo>
                  <a:lnTo>
                    <a:pt x="652" y="744"/>
                  </a:lnTo>
                  <a:lnTo>
                    <a:pt x="611" y="705"/>
                  </a:lnTo>
                  <a:lnTo>
                    <a:pt x="566" y="660"/>
                  </a:lnTo>
                  <a:lnTo>
                    <a:pt x="536" y="623"/>
                  </a:lnTo>
                  <a:lnTo>
                    <a:pt x="457" y="576"/>
                  </a:lnTo>
                  <a:lnTo>
                    <a:pt x="411" y="545"/>
                  </a:lnTo>
                  <a:lnTo>
                    <a:pt x="353" y="487"/>
                  </a:lnTo>
                  <a:lnTo>
                    <a:pt x="320" y="425"/>
                  </a:lnTo>
                  <a:lnTo>
                    <a:pt x="267" y="374"/>
                  </a:lnTo>
                  <a:lnTo>
                    <a:pt x="213" y="301"/>
                  </a:lnTo>
                  <a:lnTo>
                    <a:pt x="115" y="187"/>
                  </a:lnTo>
                  <a:lnTo>
                    <a:pt x="24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8" name="Freeform 44"/>
            <p:cNvSpPr>
              <a:spLocks/>
            </p:cNvSpPr>
            <p:nvPr/>
          </p:nvSpPr>
          <p:spPr bwMode="auto">
            <a:xfrm>
              <a:off x="1186" y="2892"/>
              <a:ext cx="47" cy="35"/>
            </a:xfrm>
            <a:custGeom>
              <a:avLst/>
              <a:gdLst>
                <a:gd name="T0" fmla="*/ 0 w 94"/>
                <a:gd name="T1" fmla="*/ 0 h 69"/>
                <a:gd name="T2" fmla="*/ 21 w 94"/>
                <a:gd name="T3" fmla="*/ 25 h 69"/>
                <a:gd name="T4" fmla="*/ 41 w 94"/>
                <a:gd name="T5" fmla="*/ 35 h 69"/>
                <a:gd name="T6" fmla="*/ 47 w 94"/>
                <a:gd name="T7" fmla="*/ 33 h 69"/>
                <a:gd name="T8" fmla="*/ 41 w 94"/>
                <a:gd name="T9" fmla="*/ 18 h 69"/>
                <a:gd name="T10" fmla="*/ 24 w 94"/>
                <a:gd name="T11" fmla="*/ 6 h 69"/>
                <a:gd name="T12" fmla="*/ 0 w 94"/>
                <a:gd name="T13" fmla="*/ 0 h 69"/>
                <a:gd name="T14" fmla="*/ 0 w 94"/>
                <a:gd name="T15" fmla="*/ 0 h 69"/>
                <a:gd name="T16" fmla="*/ 0 w 94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4"/>
                <a:gd name="T28" fmla="*/ 0 h 69"/>
                <a:gd name="T29" fmla="*/ 94 w 94"/>
                <a:gd name="T30" fmla="*/ 69 h 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4" h="69">
                  <a:moveTo>
                    <a:pt x="0" y="0"/>
                  </a:moveTo>
                  <a:lnTo>
                    <a:pt x="41" y="50"/>
                  </a:lnTo>
                  <a:lnTo>
                    <a:pt x="82" y="69"/>
                  </a:lnTo>
                  <a:lnTo>
                    <a:pt x="94" y="66"/>
                  </a:lnTo>
                  <a:lnTo>
                    <a:pt x="82" y="36"/>
                  </a:lnTo>
                  <a:lnTo>
                    <a:pt x="4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99" name="Freeform 45"/>
            <p:cNvSpPr>
              <a:spLocks/>
            </p:cNvSpPr>
            <p:nvPr/>
          </p:nvSpPr>
          <p:spPr bwMode="auto">
            <a:xfrm>
              <a:off x="1171" y="2847"/>
              <a:ext cx="79" cy="51"/>
            </a:xfrm>
            <a:custGeom>
              <a:avLst/>
              <a:gdLst>
                <a:gd name="T0" fmla="*/ 0 w 157"/>
                <a:gd name="T1" fmla="*/ 0 h 101"/>
                <a:gd name="T2" fmla="*/ 39 w 157"/>
                <a:gd name="T3" fmla="*/ 28 h 101"/>
                <a:gd name="T4" fmla="*/ 61 w 157"/>
                <a:gd name="T5" fmla="*/ 38 h 101"/>
                <a:gd name="T6" fmla="*/ 79 w 157"/>
                <a:gd name="T7" fmla="*/ 51 h 101"/>
                <a:gd name="T8" fmla="*/ 79 w 157"/>
                <a:gd name="T9" fmla="*/ 35 h 101"/>
                <a:gd name="T10" fmla="*/ 64 w 157"/>
                <a:gd name="T11" fmla="*/ 22 h 101"/>
                <a:gd name="T12" fmla="*/ 33 w 157"/>
                <a:gd name="T13" fmla="*/ 15 h 101"/>
                <a:gd name="T14" fmla="*/ 0 w 157"/>
                <a:gd name="T15" fmla="*/ 0 h 101"/>
                <a:gd name="T16" fmla="*/ 0 w 157"/>
                <a:gd name="T17" fmla="*/ 0 h 101"/>
                <a:gd name="T18" fmla="*/ 0 w 157"/>
                <a:gd name="T19" fmla="*/ 0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7"/>
                <a:gd name="T31" fmla="*/ 0 h 101"/>
                <a:gd name="T32" fmla="*/ 157 w 157"/>
                <a:gd name="T33" fmla="*/ 101 h 10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7" h="101">
                  <a:moveTo>
                    <a:pt x="0" y="0"/>
                  </a:moveTo>
                  <a:lnTo>
                    <a:pt x="78" y="56"/>
                  </a:lnTo>
                  <a:lnTo>
                    <a:pt x="122" y="75"/>
                  </a:lnTo>
                  <a:lnTo>
                    <a:pt x="157" y="101"/>
                  </a:lnTo>
                  <a:lnTo>
                    <a:pt x="157" y="69"/>
                  </a:lnTo>
                  <a:lnTo>
                    <a:pt x="127" y="43"/>
                  </a:lnTo>
                  <a:lnTo>
                    <a:pt x="66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0" name="Freeform 46"/>
            <p:cNvSpPr>
              <a:spLocks/>
            </p:cNvSpPr>
            <p:nvPr/>
          </p:nvSpPr>
          <p:spPr bwMode="auto">
            <a:xfrm>
              <a:off x="1260" y="2889"/>
              <a:ext cx="138" cy="60"/>
            </a:xfrm>
            <a:custGeom>
              <a:avLst/>
              <a:gdLst>
                <a:gd name="T0" fmla="*/ 0 w 277"/>
                <a:gd name="T1" fmla="*/ 0 h 119"/>
                <a:gd name="T2" fmla="*/ 74 w 277"/>
                <a:gd name="T3" fmla="*/ 28 h 119"/>
                <a:gd name="T4" fmla="*/ 122 w 277"/>
                <a:gd name="T5" fmla="*/ 46 h 119"/>
                <a:gd name="T6" fmla="*/ 128 w 277"/>
                <a:gd name="T7" fmla="*/ 43 h 119"/>
                <a:gd name="T8" fmla="*/ 132 w 277"/>
                <a:gd name="T9" fmla="*/ 27 h 119"/>
                <a:gd name="T10" fmla="*/ 138 w 277"/>
                <a:gd name="T11" fmla="*/ 50 h 119"/>
                <a:gd name="T12" fmla="*/ 122 w 277"/>
                <a:gd name="T13" fmla="*/ 60 h 119"/>
                <a:gd name="T14" fmla="*/ 35 w 277"/>
                <a:gd name="T15" fmla="*/ 24 h 119"/>
                <a:gd name="T16" fmla="*/ 0 w 277"/>
                <a:gd name="T17" fmla="*/ 0 h 119"/>
                <a:gd name="T18" fmla="*/ 0 w 277"/>
                <a:gd name="T19" fmla="*/ 0 h 119"/>
                <a:gd name="T20" fmla="*/ 0 w 277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7"/>
                <a:gd name="T34" fmla="*/ 0 h 119"/>
                <a:gd name="T35" fmla="*/ 277 w 277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7" h="119">
                  <a:moveTo>
                    <a:pt x="0" y="0"/>
                  </a:moveTo>
                  <a:lnTo>
                    <a:pt x="148" y="56"/>
                  </a:lnTo>
                  <a:lnTo>
                    <a:pt x="245" y="91"/>
                  </a:lnTo>
                  <a:lnTo>
                    <a:pt x="256" y="85"/>
                  </a:lnTo>
                  <a:lnTo>
                    <a:pt x="265" y="53"/>
                  </a:lnTo>
                  <a:lnTo>
                    <a:pt x="277" y="100"/>
                  </a:lnTo>
                  <a:lnTo>
                    <a:pt x="245" y="119"/>
                  </a:lnTo>
                  <a:lnTo>
                    <a:pt x="7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1" name="Freeform 47"/>
            <p:cNvSpPr>
              <a:spLocks/>
            </p:cNvSpPr>
            <p:nvPr/>
          </p:nvSpPr>
          <p:spPr bwMode="auto">
            <a:xfrm>
              <a:off x="1239" y="2931"/>
              <a:ext cx="87" cy="52"/>
            </a:xfrm>
            <a:custGeom>
              <a:avLst/>
              <a:gdLst>
                <a:gd name="T0" fmla="*/ 0 w 173"/>
                <a:gd name="T1" fmla="*/ 0 h 104"/>
                <a:gd name="T2" fmla="*/ 54 w 173"/>
                <a:gd name="T3" fmla="*/ 29 h 104"/>
                <a:gd name="T4" fmla="*/ 75 w 173"/>
                <a:gd name="T5" fmla="*/ 41 h 104"/>
                <a:gd name="T6" fmla="*/ 87 w 173"/>
                <a:gd name="T7" fmla="*/ 30 h 104"/>
                <a:gd name="T8" fmla="*/ 87 w 173"/>
                <a:gd name="T9" fmla="*/ 43 h 104"/>
                <a:gd name="T10" fmla="*/ 77 w 173"/>
                <a:gd name="T11" fmla="*/ 52 h 104"/>
                <a:gd name="T12" fmla="*/ 57 w 173"/>
                <a:gd name="T13" fmla="*/ 45 h 104"/>
                <a:gd name="T14" fmla="*/ 19 w 173"/>
                <a:gd name="T15" fmla="*/ 22 h 104"/>
                <a:gd name="T16" fmla="*/ 0 w 173"/>
                <a:gd name="T17" fmla="*/ 0 h 104"/>
                <a:gd name="T18" fmla="*/ 0 w 173"/>
                <a:gd name="T19" fmla="*/ 0 h 104"/>
                <a:gd name="T20" fmla="*/ 0 w 173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3"/>
                <a:gd name="T34" fmla="*/ 0 h 104"/>
                <a:gd name="T35" fmla="*/ 173 w 173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3" h="104">
                  <a:moveTo>
                    <a:pt x="0" y="0"/>
                  </a:moveTo>
                  <a:lnTo>
                    <a:pt x="107" y="57"/>
                  </a:lnTo>
                  <a:lnTo>
                    <a:pt x="149" y="81"/>
                  </a:lnTo>
                  <a:lnTo>
                    <a:pt x="173" y="59"/>
                  </a:lnTo>
                  <a:lnTo>
                    <a:pt x="173" y="86"/>
                  </a:lnTo>
                  <a:lnTo>
                    <a:pt x="154" y="104"/>
                  </a:lnTo>
                  <a:lnTo>
                    <a:pt x="114" y="90"/>
                  </a:lnTo>
                  <a:lnTo>
                    <a:pt x="37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2" name="Freeform 48"/>
            <p:cNvSpPr>
              <a:spLocks/>
            </p:cNvSpPr>
            <p:nvPr/>
          </p:nvSpPr>
          <p:spPr bwMode="auto">
            <a:xfrm>
              <a:off x="1204" y="2957"/>
              <a:ext cx="75" cy="58"/>
            </a:xfrm>
            <a:custGeom>
              <a:avLst/>
              <a:gdLst>
                <a:gd name="T0" fmla="*/ 0 w 151"/>
                <a:gd name="T1" fmla="*/ 0 h 115"/>
                <a:gd name="T2" fmla="*/ 40 w 151"/>
                <a:gd name="T3" fmla="*/ 34 h 115"/>
                <a:gd name="T4" fmla="*/ 63 w 151"/>
                <a:gd name="T5" fmla="*/ 47 h 115"/>
                <a:gd name="T6" fmla="*/ 75 w 151"/>
                <a:gd name="T7" fmla="*/ 49 h 115"/>
                <a:gd name="T8" fmla="*/ 65 w 151"/>
                <a:gd name="T9" fmla="*/ 58 h 115"/>
                <a:gd name="T10" fmla="*/ 52 w 151"/>
                <a:gd name="T11" fmla="*/ 50 h 115"/>
                <a:gd name="T12" fmla="*/ 14 w 151"/>
                <a:gd name="T13" fmla="*/ 21 h 115"/>
                <a:gd name="T14" fmla="*/ 0 w 151"/>
                <a:gd name="T15" fmla="*/ 0 h 115"/>
                <a:gd name="T16" fmla="*/ 0 w 151"/>
                <a:gd name="T17" fmla="*/ 0 h 115"/>
                <a:gd name="T18" fmla="*/ 0 w 151"/>
                <a:gd name="T19" fmla="*/ 0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1"/>
                <a:gd name="T31" fmla="*/ 0 h 115"/>
                <a:gd name="T32" fmla="*/ 151 w 151"/>
                <a:gd name="T33" fmla="*/ 115 h 1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1" h="115">
                  <a:moveTo>
                    <a:pt x="0" y="0"/>
                  </a:moveTo>
                  <a:lnTo>
                    <a:pt x="81" y="67"/>
                  </a:lnTo>
                  <a:lnTo>
                    <a:pt x="127" y="94"/>
                  </a:lnTo>
                  <a:lnTo>
                    <a:pt x="151" y="97"/>
                  </a:lnTo>
                  <a:lnTo>
                    <a:pt x="131" y="115"/>
                  </a:lnTo>
                  <a:lnTo>
                    <a:pt x="104" y="100"/>
                  </a:lnTo>
                  <a:lnTo>
                    <a:pt x="28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3" name="Freeform 49"/>
            <p:cNvSpPr>
              <a:spLocks/>
            </p:cNvSpPr>
            <p:nvPr/>
          </p:nvSpPr>
          <p:spPr bwMode="auto">
            <a:xfrm>
              <a:off x="881" y="2651"/>
              <a:ext cx="352" cy="385"/>
            </a:xfrm>
            <a:custGeom>
              <a:avLst/>
              <a:gdLst>
                <a:gd name="T0" fmla="*/ 145 w 706"/>
                <a:gd name="T1" fmla="*/ 20 h 769"/>
                <a:gd name="T2" fmla="*/ 103 w 706"/>
                <a:gd name="T3" fmla="*/ 35 h 769"/>
                <a:gd name="T4" fmla="*/ 69 w 706"/>
                <a:gd name="T5" fmla="*/ 39 h 769"/>
                <a:gd name="T6" fmla="*/ 38 w 706"/>
                <a:gd name="T7" fmla="*/ 41 h 769"/>
                <a:gd name="T8" fmla="*/ 81 w 706"/>
                <a:gd name="T9" fmla="*/ 86 h 769"/>
                <a:gd name="T10" fmla="*/ 140 w 706"/>
                <a:gd name="T11" fmla="*/ 156 h 769"/>
                <a:gd name="T12" fmla="*/ 163 w 706"/>
                <a:gd name="T13" fmla="*/ 193 h 769"/>
                <a:gd name="T14" fmla="*/ 187 w 706"/>
                <a:gd name="T15" fmla="*/ 216 h 769"/>
                <a:gd name="T16" fmla="*/ 200 w 706"/>
                <a:gd name="T17" fmla="*/ 249 h 769"/>
                <a:gd name="T18" fmla="*/ 228 w 706"/>
                <a:gd name="T19" fmla="*/ 280 h 769"/>
                <a:gd name="T20" fmla="*/ 259 w 706"/>
                <a:gd name="T21" fmla="*/ 299 h 769"/>
                <a:gd name="T22" fmla="*/ 283 w 706"/>
                <a:gd name="T23" fmla="*/ 312 h 769"/>
                <a:gd name="T24" fmla="*/ 298 w 706"/>
                <a:gd name="T25" fmla="*/ 330 h 769"/>
                <a:gd name="T26" fmla="*/ 319 w 706"/>
                <a:gd name="T27" fmla="*/ 356 h 769"/>
                <a:gd name="T28" fmla="*/ 339 w 706"/>
                <a:gd name="T29" fmla="*/ 374 h 769"/>
                <a:gd name="T30" fmla="*/ 352 w 706"/>
                <a:gd name="T31" fmla="*/ 380 h 769"/>
                <a:gd name="T32" fmla="*/ 338 w 706"/>
                <a:gd name="T33" fmla="*/ 385 h 769"/>
                <a:gd name="T34" fmla="*/ 319 w 706"/>
                <a:gd name="T35" fmla="*/ 374 h 769"/>
                <a:gd name="T36" fmla="*/ 301 w 706"/>
                <a:gd name="T37" fmla="*/ 358 h 769"/>
                <a:gd name="T38" fmla="*/ 286 w 706"/>
                <a:gd name="T39" fmla="*/ 340 h 769"/>
                <a:gd name="T40" fmla="*/ 273 w 706"/>
                <a:gd name="T41" fmla="*/ 322 h 769"/>
                <a:gd name="T42" fmla="*/ 230 w 706"/>
                <a:gd name="T43" fmla="*/ 297 h 769"/>
                <a:gd name="T44" fmla="*/ 209 w 706"/>
                <a:gd name="T45" fmla="*/ 281 h 769"/>
                <a:gd name="T46" fmla="*/ 184 w 706"/>
                <a:gd name="T47" fmla="*/ 256 h 769"/>
                <a:gd name="T48" fmla="*/ 169 w 706"/>
                <a:gd name="T49" fmla="*/ 230 h 769"/>
                <a:gd name="T50" fmla="*/ 159 w 706"/>
                <a:gd name="T51" fmla="*/ 215 h 769"/>
                <a:gd name="T52" fmla="*/ 137 w 706"/>
                <a:gd name="T53" fmla="*/ 197 h 769"/>
                <a:gd name="T54" fmla="*/ 105 w 706"/>
                <a:gd name="T55" fmla="*/ 156 h 769"/>
                <a:gd name="T56" fmla="*/ 51 w 706"/>
                <a:gd name="T57" fmla="*/ 90 h 769"/>
                <a:gd name="T58" fmla="*/ 13 w 706"/>
                <a:gd name="T59" fmla="*/ 32 h 769"/>
                <a:gd name="T60" fmla="*/ 0 w 706"/>
                <a:gd name="T61" fmla="*/ 0 h 769"/>
                <a:gd name="T62" fmla="*/ 65 w 706"/>
                <a:gd name="T63" fmla="*/ 13 h 769"/>
                <a:gd name="T64" fmla="*/ 145 w 706"/>
                <a:gd name="T65" fmla="*/ 16 h 769"/>
                <a:gd name="T66" fmla="*/ 145 w 706"/>
                <a:gd name="T67" fmla="*/ 20 h 769"/>
                <a:gd name="T68" fmla="*/ 145 w 706"/>
                <a:gd name="T69" fmla="*/ 20 h 769"/>
                <a:gd name="T70" fmla="*/ 145 w 706"/>
                <a:gd name="T71" fmla="*/ 20 h 7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06"/>
                <a:gd name="T109" fmla="*/ 0 h 769"/>
                <a:gd name="T110" fmla="*/ 706 w 706"/>
                <a:gd name="T111" fmla="*/ 769 h 7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06" h="769">
                  <a:moveTo>
                    <a:pt x="290" y="40"/>
                  </a:moveTo>
                  <a:lnTo>
                    <a:pt x="206" y="70"/>
                  </a:lnTo>
                  <a:lnTo>
                    <a:pt x="138" y="78"/>
                  </a:lnTo>
                  <a:lnTo>
                    <a:pt x="76" y="81"/>
                  </a:lnTo>
                  <a:lnTo>
                    <a:pt x="163" y="172"/>
                  </a:lnTo>
                  <a:lnTo>
                    <a:pt x="280" y="311"/>
                  </a:lnTo>
                  <a:lnTo>
                    <a:pt x="327" y="385"/>
                  </a:lnTo>
                  <a:lnTo>
                    <a:pt x="376" y="432"/>
                  </a:lnTo>
                  <a:lnTo>
                    <a:pt x="401" y="497"/>
                  </a:lnTo>
                  <a:lnTo>
                    <a:pt x="458" y="559"/>
                  </a:lnTo>
                  <a:lnTo>
                    <a:pt x="520" y="598"/>
                  </a:lnTo>
                  <a:lnTo>
                    <a:pt x="567" y="623"/>
                  </a:lnTo>
                  <a:lnTo>
                    <a:pt x="597" y="660"/>
                  </a:lnTo>
                  <a:lnTo>
                    <a:pt x="639" y="712"/>
                  </a:lnTo>
                  <a:lnTo>
                    <a:pt x="680" y="748"/>
                  </a:lnTo>
                  <a:lnTo>
                    <a:pt x="706" y="759"/>
                  </a:lnTo>
                  <a:lnTo>
                    <a:pt x="678" y="769"/>
                  </a:lnTo>
                  <a:lnTo>
                    <a:pt x="639" y="747"/>
                  </a:lnTo>
                  <a:lnTo>
                    <a:pt x="604" y="716"/>
                  </a:lnTo>
                  <a:lnTo>
                    <a:pt x="574" y="679"/>
                  </a:lnTo>
                  <a:lnTo>
                    <a:pt x="547" y="644"/>
                  </a:lnTo>
                  <a:lnTo>
                    <a:pt x="461" y="594"/>
                  </a:lnTo>
                  <a:lnTo>
                    <a:pt x="419" y="561"/>
                  </a:lnTo>
                  <a:lnTo>
                    <a:pt x="369" y="511"/>
                  </a:lnTo>
                  <a:lnTo>
                    <a:pt x="339" y="459"/>
                  </a:lnTo>
                  <a:lnTo>
                    <a:pt x="319" y="429"/>
                  </a:lnTo>
                  <a:lnTo>
                    <a:pt x="275" y="393"/>
                  </a:lnTo>
                  <a:lnTo>
                    <a:pt x="210" y="311"/>
                  </a:lnTo>
                  <a:lnTo>
                    <a:pt x="103" y="179"/>
                  </a:lnTo>
                  <a:lnTo>
                    <a:pt x="27" y="63"/>
                  </a:lnTo>
                  <a:lnTo>
                    <a:pt x="0" y="0"/>
                  </a:lnTo>
                  <a:lnTo>
                    <a:pt x="130" y="26"/>
                  </a:lnTo>
                  <a:lnTo>
                    <a:pt x="290" y="31"/>
                  </a:lnTo>
                  <a:lnTo>
                    <a:pt x="290" y="4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4" name="Freeform 50"/>
            <p:cNvSpPr>
              <a:spLocks/>
            </p:cNvSpPr>
            <p:nvPr/>
          </p:nvSpPr>
          <p:spPr bwMode="auto">
            <a:xfrm>
              <a:off x="1482" y="2064"/>
              <a:ext cx="141" cy="152"/>
            </a:xfrm>
            <a:custGeom>
              <a:avLst/>
              <a:gdLst>
                <a:gd name="T0" fmla="*/ 0 w 283"/>
                <a:gd name="T1" fmla="*/ 18 h 304"/>
                <a:gd name="T2" fmla="*/ 48 w 283"/>
                <a:gd name="T3" fmla="*/ 23 h 304"/>
                <a:gd name="T4" fmla="*/ 106 w 283"/>
                <a:gd name="T5" fmla="*/ 17 h 304"/>
                <a:gd name="T6" fmla="*/ 141 w 283"/>
                <a:gd name="T7" fmla="*/ 0 h 304"/>
                <a:gd name="T8" fmla="*/ 133 w 283"/>
                <a:gd name="T9" fmla="*/ 23 h 304"/>
                <a:gd name="T10" fmla="*/ 102 w 283"/>
                <a:gd name="T11" fmla="*/ 152 h 304"/>
                <a:gd name="T12" fmla="*/ 94 w 283"/>
                <a:gd name="T13" fmla="*/ 149 h 304"/>
                <a:gd name="T14" fmla="*/ 67 w 283"/>
                <a:gd name="T15" fmla="*/ 126 h 304"/>
                <a:gd name="T16" fmla="*/ 42 w 283"/>
                <a:gd name="T17" fmla="*/ 103 h 304"/>
                <a:gd name="T18" fmla="*/ 10 w 283"/>
                <a:gd name="T19" fmla="*/ 40 h 304"/>
                <a:gd name="T20" fmla="*/ 0 w 283"/>
                <a:gd name="T21" fmla="*/ 18 h 304"/>
                <a:gd name="T22" fmla="*/ 0 w 283"/>
                <a:gd name="T23" fmla="*/ 18 h 304"/>
                <a:gd name="T24" fmla="*/ 0 w 283"/>
                <a:gd name="T25" fmla="*/ 18 h 3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3"/>
                <a:gd name="T40" fmla="*/ 0 h 304"/>
                <a:gd name="T41" fmla="*/ 283 w 283"/>
                <a:gd name="T42" fmla="*/ 304 h 30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3" h="304">
                  <a:moveTo>
                    <a:pt x="0" y="36"/>
                  </a:moveTo>
                  <a:lnTo>
                    <a:pt x="97" y="45"/>
                  </a:lnTo>
                  <a:lnTo>
                    <a:pt x="212" y="33"/>
                  </a:lnTo>
                  <a:lnTo>
                    <a:pt x="283" y="0"/>
                  </a:lnTo>
                  <a:lnTo>
                    <a:pt x="266" y="45"/>
                  </a:lnTo>
                  <a:lnTo>
                    <a:pt x="204" y="304"/>
                  </a:lnTo>
                  <a:lnTo>
                    <a:pt x="188" y="298"/>
                  </a:lnTo>
                  <a:lnTo>
                    <a:pt x="135" y="251"/>
                  </a:lnTo>
                  <a:lnTo>
                    <a:pt x="85" y="206"/>
                  </a:lnTo>
                  <a:lnTo>
                    <a:pt x="20" y="7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5" name="Freeform 51"/>
            <p:cNvSpPr>
              <a:spLocks/>
            </p:cNvSpPr>
            <p:nvPr/>
          </p:nvSpPr>
          <p:spPr bwMode="auto">
            <a:xfrm>
              <a:off x="1356" y="1648"/>
              <a:ext cx="348" cy="439"/>
            </a:xfrm>
            <a:custGeom>
              <a:avLst/>
              <a:gdLst>
                <a:gd name="T0" fmla="*/ 17 w 694"/>
                <a:gd name="T1" fmla="*/ 61 h 876"/>
                <a:gd name="T2" fmla="*/ 5 w 694"/>
                <a:gd name="T3" fmla="*/ 75 h 876"/>
                <a:gd name="T4" fmla="*/ 0 w 694"/>
                <a:gd name="T5" fmla="*/ 96 h 876"/>
                <a:gd name="T6" fmla="*/ 12 w 694"/>
                <a:gd name="T7" fmla="*/ 133 h 876"/>
                <a:gd name="T8" fmla="*/ 22 w 694"/>
                <a:gd name="T9" fmla="*/ 146 h 876"/>
                <a:gd name="T10" fmla="*/ 28 w 694"/>
                <a:gd name="T11" fmla="*/ 173 h 876"/>
                <a:gd name="T12" fmla="*/ 48 w 694"/>
                <a:gd name="T13" fmla="*/ 179 h 876"/>
                <a:gd name="T14" fmla="*/ 46 w 694"/>
                <a:gd name="T15" fmla="*/ 214 h 876"/>
                <a:gd name="T16" fmla="*/ 28 w 694"/>
                <a:gd name="T17" fmla="*/ 241 h 876"/>
                <a:gd name="T18" fmla="*/ 31 w 694"/>
                <a:gd name="T19" fmla="*/ 288 h 876"/>
                <a:gd name="T20" fmla="*/ 42 w 694"/>
                <a:gd name="T21" fmla="*/ 327 h 876"/>
                <a:gd name="T22" fmla="*/ 52 w 694"/>
                <a:gd name="T23" fmla="*/ 356 h 876"/>
                <a:gd name="T24" fmla="*/ 76 w 694"/>
                <a:gd name="T25" fmla="*/ 376 h 876"/>
                <a:gd name="T26" fmla="*/ 104 w 694"/>
                <a:gd name="T27" fmla="*/ 400 h 876"/>
                <a:gd name="T28" fmla="*/ 125 w 694"/>
                <a:gd name="T29" fmla="*/ 434 h 876"/>
                <a:gd name="T30" fmla="*/ 183 w 694"/>
                <a:gd name="T31" fmla="*/ 439 h 876"/>
                <a:gd name="T32" fmla="*/ 225 w 694"/>
                <a:gd name="T33" fmla="*/ 434 h 876"/>
                <a:gd name="T34" fmla="*/ 251 w 694"/>
                <a:gd name="T35" fmla="*/ 428 h 876"/>
                <a:gd name="T36" fmla="*/ 266 w 694"/>
                <a:gd name="T37" fmla="*/ 418 h 876"/>
                <a:gd name="T38" fmla="*/ 276 w 694"/>
                <a:gd name="T39" fmla="*/ 378 h 876"/>
                <a:gd name="T40" fmla="*/ 290 w 694"/>
                <a:gd name="T41" fmla="*/ 327 h 876"/>
                <a:gd name="T42" fmla="*/ 296 w 694"/>
                <a:gd name="T43" fmla="*/ 239 h 876"/>
                <a:gd name="T44" fmla="*/ 322 w 694"/>
                <a:gd name="T45" fmla="*/ 180 h 876"/>
                <a:gd name="T46" fmla="*/ 327 w 694"/>
                <a:gd name="T47" fmla="*/ 148 h 876"/>
                <a:gd name="T48" fmla="*/ 341 w 694"/>
                <a:gd name="T49" fmla="*/ 139 h 876"/>
                <a:gd name="T50" fmla="*/ 343 w 694"/>
                <a:gd name="T51" fmla="*/ 114 h 876"/>
                <a:gd name="T52" fmla="*/ 348 w 694"/>
                <a:gd name="T53" fmla="*/ 81 h 876"/>
                <a:gd name="T54" fmla="*/ 348 w 694"/>
                <a:gd name="T55" fmla="*/ 65 h 876"/>
                <a:gd name="T56" fmla="*/ 346 w 694"/>
                <a:gd name="T57" fmla="*/ 52 h 876"/>
                <a:gd name="T58" fmla="*/ 340 w 694"/>
                <a:gd name="T59" fmla="*/ 44 h 876"/>
                <a:gd name="T60" fmla="*/ 328 w 694"/>
                <a:gd name="T61" fmla="*/ 8 h 876"/>
                <a:gd name="T62" fmla="*/ 238 w 694"/>
                <a:gd name="T63" fmla="*/ 0 h 876"/>
                <a:gd name="T64" fmla="*/ 70 w 694"/>
                <a:gd name="T65" fmla="*/ 34 h 876"/>
                <a:gd name="T66" fmla="*/ 17 w 694"/>
                <a:gd name="T67" fmla="*/ 61 h 876"/>
                <a:gd name="T68" fmla="*/ 17 w 694"/>
                <a:gd name="T69" fmla="*/ 61 h 876"/>
                <a:gd name="T70" fmla="*/ 17 w 694"/>
                <a:gd name="T71" fmla="*/ 61 h 8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94"/>
                <a:gd name="T109" fmla="*/ 0 h 876"/>
                <a:gd name="T110" fmla="*/ 694 w 694"/>
                <a:gd name="T111" fmla="*/ 876 h 8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94" h="876">
                  <a:moveTo>
                    <a:pt x="33" y="122"/>
                  </a:moveTo>
                  <a:lnTo>
                    <a:pt x="10" y="150"/>
                  </a:lnTo>
                  <a:lnTo>
                    <a:pt x="0" y="192"/>
                  </a:lnTo>
                  <a:lnTo>
                    <a:pt x="24" y="266"/>
                  </a:lnTo>
                  <a:lnTo>
                    <a:pt x="44" y="292"/>
                  </a:lnTo>
                  <a:lnTo>
                    <a:pt x="56" y="345"/>
                  </a:lnTo>
                  <a:lnTo>
                    <a:pt x="95" y="357"/>
                  </a:lnTo>
                  <a:lnTo>
                    <a:pt x="92" y="427"/>
                  </a:lnTo>
                  <a:lnTo>
                    <a:pt x="56" y="480"/>
                  </a:lnTo>
                  <a:lnTo>
                    <a:pt x="62" y="574"/>
                  </a:lnTo>
                  <a:lnTo>
                    <a:pt x="84" y="652"/>
                  </a:lnTo>
                  <a:lnTo>
                    <a:pt x="104" y="711"/>
                  </a:lnTo>
                  <a:lnTo>
                    <a:pt x="151" y="751"/>
                  </a:lnTo>
                  <a:lnTo>
                    <a:pt x="208" y="799"/>
                  </a:lnTo>
                  <a:lnTo>
                    <a:pt x="250" y="867"/>
                  </a:lnTo>
                  <a:lnTo>
                    <a:pt x="364" y="876"/>
                  </a:lnTo>
                  <a:lnTo>
                    <a:pt x="448" y="867"/>
                  </a:lnTo>
                  <a:lnTo>
                    <a:pt x="501" y="854"/>
                  </a:lnTo>
                  <a:lnTo>
                    <a:pt x="530" y="834"/>
                  </a:lnTo>
                  <a:lnTo>
                    <a:pt x="551" y="754"/>
                  </a:lnTo>
                  <a:lnTo>
                    <a:pt x="578" y="652"/>
                  </a:lnTo>
                  <a:lnTo>
                    <a:pt x="590" y="477"/>
                  </a:lnTo>
                  <a:lnTo>
                    <a:pt x="643" y="359"/>
                  </a:lnTo>
                  <a:lnTo>
                    <a:pt x="652" y="295"/>
                  </a:lnTo>
                  <a:lnTo>
                    <a:pt x="681" y="277"/>
                  </a:lnTo>
                  <a:lnTo>
                    <a:pt x="684" y="227"/>
                  </a:lnTo>
                  <a:lnTo>
                    <a:pt x="694" y="162"/>
                  </a:lnTo>
                  <a:lnTo>
                    <a:pt x="694" y="130"/>
                  </a:lnTo>
                  <a:lnTo>
                    <a:pt x="690" y="104"/>
                  </a:lnTo>
                  <a:lnTo>
                    <a:pt x="678" y="88"/>
                  </a:lnTo>
                  <a:lnTo>
                    <a:pt x="655" y="15"/>
                  </a:lnTo>
                  <a:lnTo>
                    <a:pt x="474" y="0"/>
                  </a:lnTo>
                  <a:lnTo>
                    <a:pt x="140" y="68"/>
                  </a:lnTo>
                  <a:lnTo>
                    <a:pt x="33" y="122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6" name="Freeform 52"/>
            <p:cNvSpPr>
              <a:spLocks/>
            </p:cNvSpPr>
            <p:nvPr/>
          </p:nvSpPr>
          <p:spPr bwMode="auto">
            <a:xfrm>
              <a:off x="1501" y="1836"/>
              <a:ext cx="120" cy="73"/>
            </a:xfrm>
            <a:custGeom>
              <a:avLst/>
              <a:gdLst>
                <a:gd name="T0" fmla="*/ 15 w 240"/>
                <a:gd name="T1" fmla="*/ 11 h 146"/>
                <a:gd name="T2" fmla="*/ 33 w 240"/>
                <a:gd name="T3" fmla="*/ 12 h 146"/>
                <a:gd name="T4" fmla="*/ 54 w 240"/>
                <a:gd name="T5" fmla="*/ 6 h 146"/>
                <a:gd name="T6" fmla="*/ 95 w 240"/>
                <a:gd name="T7" fmla="*/ 8 h 146"/>
                <a:gd name="T8" fmla="*/ 110 w 240"/>
                <a:gd name="T9" fmla="*/ 0 h 146"/>
                <a:gd name="T10" fmla="*/ 120 w 240"/>
                <a:gd name="T11" fmla="*/ 9 h 146"/>
                <a:gd name="T12" fmla="*/ 100 w 240"/>
                <a:gd name="T13" fmla="*/ 31 h 146"/>
                <a:gd name="T14" fmla="*/ 89 w 240"/>
                <a:gd name="T15" fmla="*/ 40 h 146"/>
                <a:gd name="T16" fmla="*/ 76 w 240"/>
                <a:gd name="T17" fmla="*/ 40 h 146"/>
                <a:gd name="T18" fmla="*/ 89 w 240"/>
                <a:gd name="T19" fmla="*/ 70 h 146"/>
                <a:gd name="T20" fmla="*/ 34 w 240"/>
                <a:gd name="T21" fmla="*/ 73 h 146"/>
                <a:gd name="T22" fmla="*/ 48 w 240"/>
                <a:gd name="T23" fmla="*/ 46 h 146"/>
                <a:gd name="T24" fmla="*/ 29 w 240"/>
                <a:gd name="T25" fmla="*/ 42 h 146"/>
                <a:gd name="T26" fmla="*/ 8 w 240"/>
                <a:gd name="T27" fmla="*/ 29 h 146"/>
                <a:gd name="T28" fmla="*/ 0 w 240"/>
                <a:gd name="T29" fmla="*/ 17 h 146"/>
                <a:gd name="T30" fmla="*/ 15 w 240"/>
                <a:gd name="T31" fmla="*/ 11 h 146"/>
                <a:gd name="T32" fmla="*/ 15 w 240"/>
                <a:gd name="T33" fmla="*/ 11 h 146"/>
                <a:gd name="T34" fmla="*/ 15 w 240"/>
                <a:gd name="T35" fmla="*/ 11 h 1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0"/>
                <a:gd name="T55" fmla="*/ 0 h 146"/>
                <a:gd name="T56" fmla="*/ 240 w 240"/>
                <a:gd name="T57" fmla="*/ 146 h 1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0" h="146">
                  <a:moveTo>
                    <a:pt x="30" y="21"/>
                  </a:moveTo>
                  <a:lnTo>
                    <a:pt x="65" y="24"/>
                  </a:lnTo>
                  <a:lnTo>
                    <a:pt x="107" y="12"/>
                  </a:lnTo>
                  <a:lnTo>
                    <a:pt x="190" y="15"/>
                  </a:lnTo>
                  <a:lnTo>
                    <a:pt x="220" y="0"/>
                  </a:lnTo>
                  <a:lnTo>
                    <a:pt x="240" y="18"/>
                  </a:lnTo>
                  <a:lnTo>
                    <a:pt x="199" y="61"/>
                  </a:lnTo>
                  <a:lnTo>
                    <a:pt x="178" y="80"/>
                  </a:lnTo>
                  <a:lnTo>
                    <a:pt x="151" y="80"/>
                  </a:lnTo>
                  <a:lnTo>
                    <a:pt x="178" y="139"/>
                  </a:lnTo>
                  <a:lnTo>
                    <a:pt x="68" y="146"/>
                  </a:lnTo>
                  <a:lnTo>
                    <a:pt x="95" y="91"/>
                  </a:lnTo>
                  <a:lnTo>
                    <a:pt x="57" y="83"/>
                  </a:lnTo>
                  <a:lnTo>
                    <a:pt x="16" y="58"/>
                  </a:lnTo>
                  <a:lnTo>
                    <a:pt x="0" y="34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7" name="Freeform 53"/>
            <p:cNvSpPr>
              <a:spLocks/>
            </p:cNvSpPr>
            <p:nvPr/>
          </p:nvSpPr>
          <p:spPr bwMode="auto">
            <a:xfrm>
              <a:off x="1527" y="1776"/>
              <a:ext cx="76" cy="37"/>
            </a:xfrm>
            <a:custGeom>
              <a:avLst/>
              <a:gdLst>
                <a:gd name="T0" fmla="*/ 0 w 153"/>
                <a:gd name="T1" fmla="*/ 12 h 74"/>
                <a:gd name="T2" fmla="*/ 0 w 153"/>
                <a:gd name="T3" fmla="*/ 21 h 74"/>
                <a:gd name="T4" fmla="*/ 10 w 153"/>
                <a:gd name="T5" fmla="*/ 28 h 74"/>
                <a:gd name="T6" fmla="*/ 25 w 153"/>
                <a:gd name="T7" fmla="*/ 27 h 74"/>
                <a:gd name="T8" fmla="*/ 41 w 153"/>
                <a:gd name="T9" fmla="*/ 37 h 74"/>
                <a:gd name="T10" fmla="*/ 63 w 153"/>
                <a:gd name="T11" fmla="*/ 31 h 74"/>
                <a:gd name="T12" fmla="*/ 76 w 153"/>
                <a:gd name="T13" fmla="*/ 15 h 74"/>
                <a:gd name="T14" fmla="*/ 66 w 153"/>
                <a:gd name="T15" fmla="*/ 3 h 74"/>
                <a:gd name="T16" fmla="*/ 52 w 153"/>
                <a:gd name="T17" fmla="*/ 18 h 74"/>
                <a:gd name="T18" fmla="*/ 37 w 153"/>
                <a:gd name="T19" fmla="*/ 13 h 74"/>
                <a:gd name="T20" fmla="*/ 25 w 153"/>
                <a:gd name="T21" fmla="*/ 5 h 74"/>
                <a:gd name="T22" fmla="*/ 13 w 153"/>
                <a:gd name="T23" fmla="*/ 6 h 74"/>
                <a:gd name="T24" fmla="*/ 7 w 153"/>
                <a:gd name="T25" fmla="*/ 0 h 74"/>
                <a:gd name="T26" fmla="*/ 0 w 153"/>
                <a:gd name="T27" fmla="*/ 12 h 74"/>
                <a:gd name="T28" fmla="*/ 0 w 153"/>
                <a:gd name="T29" fmla="*/ 12 h 74"/>
                <a:gd name="T30" fmla="*/ 0 w 153"/>
                <a:gd name="T31" fmla="*/ 12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3"/>
                <a:gd name="T49" fmla="*/ 0 h 74"/>
                <a:gd name="T50" fmla="*/ 153 w 153"/>
                <a:gd name="T51" fmla="*/ 74 h 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3" h="74">
                  <a:moveTo>
                    <a:pt x="0" y="23"/>
                  </a:moveTo>
                  <a:lnTo>
                    <a:pt x="0" y="41"/>
                  </a:lnTo>
                  <a:lnTo>
                    <a:pt x="20" y="56"/>
                  </a:lnTo>
                  <a:lnTo>
                    <a:pt x="50" y="53"/>
                  </a:lnTo>
                  <a:lnTo>
                    <a:pt x="82" y="74"/>
                  </a:lnTo>
                  <a:lnTo>
                    <a:pt x="127" y="62"/>
                  </a:lnTo>
                  <a:lnTo>
                    <a:pt x="153" y="29"/>
                  </a:lnTo>
                  <a:lnTo>
                    <a:pt x="133" y="6"/>
                  </a:lnTo>
                  <a:lnTo>
                    <a:pt x="104" y="35"/>
                  </a:lnTo>
                  <a:lnTo>
                    <a:pt x="74" y="26"/>
                  </a:lnTo>
                  <a:lnTo>
                    <a:pt x="50" y="9"/>
                  </a:lnTo>
                  <a:lnTo>
                    <a:pt x="26" y="12"/>
                  </a:lnTo>
                  <a:lnTo>
                    <a:pt x="1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8" name="Freeform 54"/>
            <p:cNvSpPr>
              <a:spLocks/>
            </p:cNvSpPr>
            <p:nvPr/>
          </p:nvSpPr>
          <p:spPr bwMode="auto">
            <a:xfrm>
              <a:off x="1637" y="1648"/>
              <a:ext cx="55" cy="49"/>
            </a:xfrm>
            <a:custGeom>
              <a:avLst/>
              <a:gdLst>
                <a:gd name="T0" fmla="*/ 45 w 110"/>
                <a:gd name="T1" fmla="*/ 34 h 97"/>
                <a:gd name="T2" fmla="*/ 28 w 110"/>
                <a:gd name="T3" fmla="*/ 16 h 97"/>
                <a:gd name="T4" fmla="*/ 26 w 110"/>
                <a:gd name="T5" fmla="*/ 24 h 97"/>
                <a:gd name="T6" fmla="*/ 35 w 110"/>
                <a:gd name="T7" fmla="*/ 49 h 97"/>
                <a:gd name="T8" fmla="*/ 4 w 110"/>
                <a:gd name="T9" fmla="*/ 23 h 97"/>
                <a:gd name="T10" fmla="*/ 0 w 110"/>
                <a:gd name="T11" fmla="*/ 8 h 97"/>
                <a:gd name="T12" fmla="*/ 11 w 110"/>
                <a:gd name="T13" fmla="*/ 0 h 97"/>
                <a:gd name="T14" fmla="*/ 55 w 110"/>
                <a:gd name="T15" fmla="*/ 6 h 97"/>
                <a:gd name="T16" fmla="*/ 45 w 110"/>
                <a:gd name="T17" fmla="*/ 34 h 97"/>
                <a:gd name="T18" fmla="*/ 45 w 110"/>
                <a:gd name="T19" fmla="*/ 34 h 97"/>
                <a:gd name="T20" fmla="*/ 45 w 110"/>
                <a:gd name="T21" fmla="*/ 34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0"/>
                <a:gd name="T34" fmla="*/ 0 h 97"/>
                <a:gd name="T35" fmla="*/ 110 w 110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0" h="97">
                  <a:moveTo>
                    <a:pt x="90" y="68"/>
                  </a:moveTo>
                  <a:lnTo>
                    <a:pt x="55" y="32"/>
                  </a:lnTo>
                  <a:lnTo>
                    <a:pt x="51" y="48"/>
                  </a:lnTo>
                  <a:lnTo>
                    <a:pt x="69" y="97"/>
                  </a:lnTo>
                  <a:lnTo>
                    <a:pt x="7" y="45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110" y="12"/>
                  </a:lnTo>
                  <a:lnTo>
                    <a:pt x="90" y="68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09" name="Freeform 55"/>
            <p:cNvSpPr>
              <a:spLocks/>
            </p:cNvSpPr>
            <p:nvPr/>
          </p:nvSpPr>
          <p:spPr bwMode="auto">
            <a:xfrm>
              <a:off x="1545" y="1722"/>
              <a:ext cx="51" cy="48"/>
            </a:xfrm>
            <a:custGeom>
              <a:avLst/>
              <a:gdLst>
                <a:gd name="T0" fmla="*/ 0 w 103"/>
                <a:gd name="T1" fmla="*/ 48 h 95"/>
                <a:gd name="T2" fmla="*/ 13 w 103"/>
                <a:gd name="T3" fmla="*/ 33 h 95"/>
                <a:gd name="T4" fmla="*/ 23 w 103"/>
                <a:gd name="T5" fmla="*/ 26 h 95"/>
                <a:gd name="T6" fmla="*/ 35 w 103"/>
                <a:gd name="T7" fmla="*/ 30 h 95"/>
                <a:gd name="T8" fmla="*/ 51 w 103"/>
                <a:gd name="T9" fmla="*/ 43 h 95"/>
                <a:gd name="T10" fmla="*/ 41 w 103"/>
                <a:gd name="T11" fmla="*/ 19 h 95"/>
                <a:gd name="T12" fmla="*/ 33 w 103"/>
                <a:gd name="T13" fmla="*/ 0 h 95"/>
                <a:gd name="T14" fmla="*/ 17 w 103"/>
                <a:gd name="T15" fmla="*/ 2 h 95"/>
                <a:gd name="T16" fmla="*/ 5 w 103"/>
                <a:gd name="T17" fmla="*/ 31 h 95"/>
                <a:gd name="T18" fmla="*/ 0 w 103"/>
                <a:gd name="T19" fmla="*/ 48 h 95"/>
                <a:gd name="T20" fmla="*/ 0 w 103"/>
                <a:gd name="T21" fmla="*/ 48 h 95"/>
                <a:gd name="T22" fmla="*/ 0 w 103"/>
                <a:gd name="T23" fmla="*/ 48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3"/>
                <a:gd name="T37" fmla="*/ 0 h 95"/>
                <a:gd name="T38" fmla="*/ 103 w 103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3" h="95">
                  <a:moveTo>
                    <a:pt x="0" y="95"/>
                  </a:moveTo>
                  <a:lnTo>
                    <a:pt x="26" y="65"/>
                  </a:lnTo>
                  <a:lnTo>
                    <a:pt x="46" y="51"/>
                  </a:lnTo>
                  <a:lnTo>
                    <a:pt x="71" y="59"/>
                  </a:lnTo>
                  <a:lnTo>
                    <a:pt x="103" y="86"/>
                  </a:lnTo>
                  <a:lnTo>
                    <a:pt x="82" y="37"/>
                  </a:lnTo>
                  <a:lnTo>
                    <a:pt x="67" y="0"/>
                  </a:lnTo>
                  <a:lnTo>
                    <a:pt x="35" y="3"/>
                  </a:lnTo>
                  <a:lnTo>
                    <a:pt x="11" y="62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0" name="Freeform 56"/>
            <p:cNvSpPr>
              <a:spLocks/>
            </p:cNvSpPr>
            <p:nvPr/>
          </p:nvSpPr>
          <p:spPr bwMode="auto">
            <a:xfrm>
              <a:off x="1399" y="1691"/>
              <a:ext cx="43" cy="131"/>
            </a:xfrm>
            <a:custGeom>
              <a:avLst/>
              <a:gdLst>
                <a:gd name="T0" fmla="*/ 43 w 86"/>
                <a:gd name="T1" fmla="*/ 21 h 263"/>
                <a:gd name="T2" fmla="*/ 42 w 86"/>
                <a:gd name="T3" fmla="*/ 49 h 263"/>
                <a:gd name="T4" fmla="*/ 18 w 86"/>
                <a:gd name="T5" fmla="*/ 49 h 263"/>
                <a:gd name="T6" fmla="*/ 24 w 86"/>
                <a:gd name="T7" fmla="*/ 72 h 263"/>
                <a:gd name="T8" fmla="*/ 24 w 86"/>
                <a:gd name="T9" fmla="*/ 96 h 263"/>
                <a:gd name="T10" fmla="*/ 27 w 86"/>
                <a:gd name="T11" fmla="*/ 115 h 263"/>
                <a:gd name="T12" fmla="*/ 36 w 86"/>
                <a:gd name="T13" fmla="*/ 131 h 263"/>
                <a:gd name="T14" fmla="*/ 8 w 86"/>
                <a:gd name="T15" fmla="*/ 94 h 263"/>
                <a:gd name="T16" fmla="*/ 0 w 86"/>
                <a:gd name="T17" fmla="*/ 35 h 263"/>
                <a:gd name="T18" fmla="*/ 18 w 86"/>
                <a:gd name="T19" fmla="*/ 0 h 263"/>
                <a:gd name="T20" fmla="*/ 40 w 86"/>
                <a:gd name="T21" fmla="*/ 0 h 263"/>
                <a:gd name="T22" fmla="*/ 43 w 86"/>
                <a:gd name="T23" fmla="*/ 21 h 263"/>
                <a:gd name="T24" fmla="*/ 43 w 86"/>
                <a:gd name="T25" fmla="*/ 21 h 263"/>
                <a:gd name="T26" fmla="*/ 43 w 86"/>
                <a:gd name="T27" fmla="*/ 21 h 2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"/>
                <a:gd name="T43" fmla="*/ 0 h 263"/>
                <a:gd name="T44" fmla="*/ 86 w 86"/>
                <a:gd name="T45" fmla="*/ 263 h 2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" h="263">
                  <a:moveTo>
                    <a:pt x="86" y="43"/>
                  </a:moveTo>
                  <a:lnTo>
                    <a:pt x="83" y="99"/>
                  </a:lnTo>
                  <a:lnTo>
                    <a:pt x="35" y="99"/>
                  </a:lnTo>
                  <a:lnTo>
                    <a:pt x="47" y="145"/>
                  </a:lnTo>
                  <a:lnTo>
                    <a:pt x="48" y="192"/>
                  </a:lnTo>
                  <a:lnTo>
                    <a:pt x="54" y="231"/>
                  </a:lnTo>
                  <a:lnTo>
                    <a:pt x="71" y="263"/>
                  </a:lnTo>
                  <a:lnTo>
                    <a:pt x="15" y="189"/>
                  </a:lnTo>
                  <a:lnTo>
                    <a:pt x="0" y="71"/>
                  </a:lnTo>
                  <a:lnTo>
                    <a:pt x="35" y="0"/>
                  </a:lnTo>
                  <a:lnTo>
                    <a:pt x="80" y="0"/>
                  </a:lnTo>
                  <a:lnTo>
                    <a:pt x="86" y="4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1" name="Freeform 57"/>
            <p:cNvSpPr>
              <a:spLocks/>
            </p:cNvSpPr>
            <p:nvPr/>
          </p:nvSpPr>
          <p:spPr bwMode="auto">
            <a:xfrm>
              <a:off x="1405" y="1685"/>
              <a:ext cx="275" cy="95"/>
            </a:xfrm>
            <a:custGeom>
              <a:avLst/>
              <a:gdLst>
                <a:gd name="T0" fmla="*/ 7 w 548"/>
                <a:gd name="T1" fmla="*/ 29 h 191"/>
                <a:gd name="T2" fmla="*/ 31 w 548"/>
                <a:gd name="T3" fmla="*/ 33 h 191"/>
                <a:gd name="T4" fmla="*/ 49 w 548"/>
                <a:gd name="T5" fmla="*/ 12 h 191"/>
                <a:gd name="T6" fmla="*/ 83 w 548"/>
                <a:gd name="T7" fmla="*/ 0 h 191"/>
                <a:gd name="T8" fmla="*/ 250 w 548"/>
                <a:gd name="T9" fmla="*/ 0 h 191"/>
                <a:gd name="T10" fmla="*/ 265 w 548"/>
                <a:gd name="T11" fmla="*/ 6 h 191"/>
                <a:gd name="T12" fmla="*/ 275 w 548"/>
                <a:gd name="T13" fmla="*/ 29 h 191"/>
                <a:gd name="T14" fmla="*/ 272 w 548"/>
                <a:gd name="T15" fmla="*/ 63 h 191"/>
                <a:gd name="T16" fmla="*/ 262 w 548"/>
                <a:gd name="T17" fmla="*/ 80 h 191"/>
                <a:gd name="T18" fmla="*/ 241 w 548"/>
                <a:gd name="T19" fmla="*/ 89 h 191"/>
                <a:gd name="T20" fmla="*/ 213 w 548"/>
                <a:gd name="T21" fmla="*/ 88 h 191"/>
                <a:gd name="T22" fmla="*/ 193 w 548"/>
                <a:gd name="T23" fmla="*/ 74 h 191"/>
                <a:gd name="T24" fmla="*/ 177 w 548"/>
                <a:gd name="T25" fmla="*/ 48 h 191"/>
                <a:gd name="T26" fmla="*/ 174 w 548"/>
                <a:gd name="T27" fmla="*/ 42 h 191"/>
                <a:gd name="T28" fmla="*/ 156 w 548"/>
                <a:gd name="T29" fmla="*/ 42 h 191"/>
                <a:gd name="T30" fmla="*/ 152 w 548"/>
                <a:gd name="T31" fmla="*/ 61 h 191"/>
                <a:gd name="T32" fmla="*/ 140 w 548"/>
                <a:gd name="T33" fmla="*/ 77 h 191"/>
                <a:gd name="T34" fmla="*/ 113 w 548"/>
                <a:gd name="T35" fmla="*/ 91 h 191"/>
                <a:gd name="T36" fmla="*/ 83 w 548"/>
                <a:gd name="T37" fmla="*/ 95 h 191"/>
                <a:gd name="T38" fmla="*/ 61 w 548"/>
                <a:gd name="T39" fmla="*/ 91 h 191"/>
                <a:gd name="T40" fmla="*/ 46 w 548"/>
                <a:gd name="T41" fmla="*/ 79 h 191"/>
                <a:gd name="T42" fmla="*/ 34 w 548"/>
                <a:gd name="T43" fmla="*/ 50 h 191"/>
                <a:gd name="T44" fmla="*/ 18 w 548"/>
                <a:gd name="T45" fmla="*/ 39 h 191"/>
                <a:gd name="T46" fmla="*/ 0 w 548"/>
                <a:gd name="T47" fmla="*/ 36 h 191"/>
                <a:gd name="T48" fmla="*/ 7 w 548"/>
                <a:gd name="T49" fmla="*/ 29 h 191"/>
                <a:gd name="T50" fmla="*/ 7 w 548"/>
                <a:gd name="T51" fmla="*/ 29 h 191"/>
                <a:gd name="T52" fmla="*/ 7 w 548"/>
                <a:gd name="T53" fmla="*/ 29 h 19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48"/>
                <a:gd name="T82" fmla="*/ 0 h 191"/>
                <a:gd name="T83" fmla="*/ 548 w 548"/>
                <a:gd name="T84" fmla="*/ 191 h 19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48" h="191">
                  <a:moveTo>
                    <a:pt x="14" y="58"/>
                  </a:moveTo>
                  <a:lnTo>
                    <a:pt x="62" y="66"/>
                  </a:lnTo>
                  <a:lnTo>
                    <a:pt x="97" y="25"/>
                  </a:lnTo>
                  <a:lnTo>
                    <a:pt x="166" y="0"/>
                  </a:lnTo>
                  <a:lnTo>
                    <a:pt x="498" y="0"/>
                  </a:lnTo>
                  <a:lnTo>
                    <a:pt x="528" y="13"/>
                  </a:lnTo>
                  <a:lnTo>
                    <a:pt x="548" y="58"/>
                  </a:lnTo>
                  <a:lnTo>
                    <a:pt x="542" y="126"/>
                  </a:lnTo>
                  <a:lnTo>
                    <a:pt x="522" y="161"/>
                  </a:lnTo>
                  <a:lnTo>
                    <a:pt x="480" y="179"/>
                  </a:lnTo>
                  <a:lnTo>
                    <a:pt x="424" y="176"/>
                  </a:lnTo>
                  <a:lnTo>
                    <a:pt x="385" y="149"/>
                  </a:lnTo>
                  <a:lnTo>
                    <a:pt x="353" y="96"/>
                  </a:lnTo>
                  <a:lnTo>
                    <a:pt x="347" y="84"/>
                  </a:lnTo>
                  <a:lnTo>
                    <a:pt x="311" y="84"/>
                  </a:lnTo>
                  <a:lnTo>
                    <a:pt x="302" y="123"/>
                  </a:lnTo>
                  <a:lnTo>
                    <a:pt x="279" y="155"/>
                  </a:lnTo>
                  <a:lnTo>
                    <a:pt x="226" y="182"/>
                  </a:lnTo>
                  <a:lnTo>
                    <a:pt x="166" y="191"/>
                  </a:lnTo>
                  <a:lnTo>
                    <a:pt x="121" y="182"/>
                  </a:lnTo>
                  <a:lnTo>
                    <a:pt x="91" y="158"/>
                  </a:lnTo>
                  <a:lnTo>
                    <a:pt x="68" y="100"/>
                  </a:lnTo>
                  <a:lnTo>
                    <a:pt x="36" y="78"/>
                  </a:lnTo>
                  <a:lnTo>
                    <a:pt x="0" y="72"/>
                  </a:lnTo>
                  <a:lnTo>
                    <a:pt x="14" y="58"/>
                  </a:lnTo>
                  <a:close/>
                </a:path>
              </a:pathLst>
            </a:custGeom>
            <a:solidFill>
              <a:srgbClr val="898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2" name="Freeform 58"/>
            <p:cNvSpPr>
              <a:spLocks/>
            </p:cNvSpPr>
            <p:nvPr/>
          </p:nvSpPr>
          <p:spPr bwMode="auto">
            <a:xfrm>
              <a:off x="1589" y="1695"/>
              <a:ext cx="81" cy="67"/>
            </a:xfrm>
            <a:custGeom>
              <a:avLst/>
              <a:gdLst>
                <a:gd name="T0" fmla="*/ 5 w 161"/>
                <a:gd name="T1" fmla="*/ 11 h 133"/>
                <a:gd name="T2" fmla="*/ 0 w 161"/>
                <a:gd name="T3" fmla="*/ 39 h 133"/>
                <a:gd name="T4" fmla="*/ 20 w 161"/>
                <a:gd name="T5" fmla="*/ 61 h 133"/>
                <a:gd name="T6" fmla="*/ 46 w 161"/>
                <a:gd name="T7" fmla="*/ 67 h 133"/>
                <a:gd name="T8" fmla="*/ 70 w 161"/>
                <a:gd name="T9" fmla="*/ 61 h 133"/>
                <a:gd name="T10" fmla="*/ 79 w 161"/>
                <a:gd name="T11" fmla="*/ 47 h 133"/>
                <a:gd name="T12" fmla="*/ 81 w 161"/>
                <a:gd name="T13" fmla="*/ 24 h 133"/>
                <a:gd name="T14" fmla="*/ 78 w 161"/>
                <a:gd name="T15" fmla="*/ 8 h 133"/>
                <a:gd name="T16" fmla="*/ 68 w 161"/>
                <a:gd name="T17" fmla="*/ 0 h 133"/>
                <a:gd name="T18" fmla="*/ 52 w 161"/>
                <a:gd name="T19" fmla="*/ 0 h 133"/>
                <a:gd name="T20" fmla="*/ 23 w 161"/>
                <a:gd name="T21" fmla="*/ 5 h 133"/>
                <a:gd name="T22" fmla="*/ 5 w 161"/>
                <a:gd name="T23" fmla="*/ 11 h 133"/>
                <a:gd name="T24" fmla="*/ 5 w 161"/>
                <a:gd name="T25" fmla="*/ 11 h 133"/>
                <a:gd name="T26" fmla="*/ 5 w 161"/>
                <a:gd name="T27" fmla="*/ 11 h 1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1"/>
                <a:gd name="T43" fmla="*/ 0 h 133"/>
                <a:gd name="T44" fmla="*/ 161 w 161"/>
                <a:gd name="T45" fmla="*/ 133 h 13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1" h="133">
                  <a:moveTo>
                    <a:pt x="9" y="22"/>
                  </a:moveTo>
                  <a:lnTo>
                    <a:pt x="0" y="78"/>
                  </a:lnTo>
                  <a:lnTo>
                    <a:pt x="39" y="121"/>
                  </a:lnTo>
                  <a:lnTo>
                    <a:pt x="92" y="133"/>
                  </a:lnTo>
                  <a:lnTo>
                    <a:pt x="139" y="121"/>
                  </a:lnTo>
                  <a:lnTo>
                    <a:pt x="158" y="94"/>
                  </a:lnTo>
                  <a:lnTo>
                    <a:pt x="161" y="47"/>
                  </a:lnTo>
                  <a:lnTo>
                    <a:pt x="155" y="16"/>
                  </a:lnTo>
                  <a:lnTo>
                    <a:pt x="136" y="0"/>
                  </a:lnTo>
                  <a:lnTo>
                    <a:pt x="104" y="0"/>
                  </a:lnTo>
                  <a:lnTo>
                    <a:pt x="45" y="10"/>
                  </a:lnTo>
                  <a:lnTo>
                    <a:pt x="9" y="22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3" name="Freeform 59"/>
            <p:cNvSpPr>
              <a:spLocks/>
            </p:cNvSpPr>
            <p:nvPr/>
          </p:nvSpPr>
          <p:spPr bwMode="auto">
            <a:xfrm>
              <a:off x="1452" y="1705"/>
              <a:ext cx="103" cy="71"/>
            </a:xfrm>
            <a:custGeom>
              <a:avLst/>
              <a:gdLst>
                <a:gd name="T0" fmla="*/ 16 w 207"/>
                <a:gd name="T1" fmla="*/ 0 h 141"/>
                <a:gd name="T2" fmla="*/ 0 w 207"/>
                <a:gd name="T3" fmla="*/ 31 h 141"/>
                <a:gd name="T4" fmla="*/ 7 w 207"/>
                <a:gd name="T5" fmla="*/ 59 h 141"/>
                <a:gd name="T6" fmla="*/ 31 w 207"/>
                <a:gd name="T7" fmla="*/ 71 h 141"/>
                <a:gd name="T8" fmla="*/ 53 w 207"/>
                <a:gd name="T9" fmla="*/ 71 h 141"/>
                <a:gd name="T10" fmla="*/ 78 w 207"/>
                <a:gd name="T11" fmla="*/ 63 h 141"/>
                <a:gd name="T12" fmla="*/ 95 w 207"/>
                <a:gd name="T13" fmla="*/ 53 h 141"/>
                <a:gd name="T14" fmla="*/ 102 w 207"/>
                <a:gd name="T15" fmla="*/ 40 h 141"/>
                <a:gd name="T16" fmla="*/ 103 w 207"/>
                <a:gd name="T17" fmla="*/ 19 h 141"/>
                <a:gd name="T18" fmla="*/ 80 w 207"/>
                <a:gd name="T19" fmla="*/ 0 h 141"/>
                <a:gd name="T20" fmla="*/ 16 w 207"/>
                <a:gd name="T21" fmla="*/ 0 h 141"/>
                <a:gd name="T22" fmla="*/ 16 w 207"/>
                <a:gd name="T23" fmla="*/ 0 h 141"/>
                <a:gd name="T24" fmla="*/ 16 w 207"/>
                <a:gd name="T25" fmla="*/ 0 h 1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7"/>
                <a:gd name="T40" fmla="*/ 0 h 141"/>
                <a:gd name="T41" fmla="*/ 207 w 207"/>
                <a:gd name="T42" fmla="*/ 141 h 14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7" h="141">
                  <a:moveTo>
                    <a:pt x="32" y="0"/>
                  </a:moveTo>
                  <a:lnTo>
                    <a:pt x="0" y="62"/>
                  </a:lnTo>
                  <a:lnTo>
                    <a:pt x="15" y="117"/>
                  </a:lnTo>
                  <a:lnTo>
                    <a:pt x="63" y="141"/>
                  </a:lnTo>
                  <a:lnTo>
                    <a:pt x="106" y="141"/>
                  </a:lnTo>
                  <a:lnTo>
                    <a:pt x="157" y="126"/>
                  </a:lnTo>
                  <a:lnTo>
                    <a:pt x="190" y="105"/>
                  </a:lnTo>
                  <a:lnTo>
                    <a:pt x="204" y="79"/>
                  </a:lnTo>
                  <a:lnTo>
                    <a:pt x="207" y="37"/>
                  </a:lnTo>
                  <a:lnTo>
                    <a:pt x="16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4" name="Freeform 60"/>
            <p:cNvSpPr>
              <a:spLocks/>
            </p:cNvSpPr>
            <p:nvPr/>
          </p:nvSpPr>
          <p:spPr bwMode="auto">
            <a:xfrm>
              <a:off x="1596" y="1741"/>
              <a:ext cx="51" cy="18"/>
            </a:xfrm>
            <a:custGeom>
              <a:avLst/>
              <a:gdLst>
                <a:gd name="T0" fmla="*/ 0 w 101"/>
                <a:gd name="T1" fmla="*/ 0 h 37"/>
                <a:gd name="T2" fmla="*/ 15 w 101"/>
                <a:gd name="T3" fmla="*/ 17 h 37"/>
                <a:gd name="T4" fmla="*/ 39 w 101"/>
                <a:gd name="T5" fmla="*/ 18 h 37"/>
                <a:gd name="T6" fmla="*/ 51 w 101"/>
                <a:gd name="T7" fmla="*/ 7 h 37"/>
                <a:gd name="T8" fmla="*/ 33 w 101"/>
                <a:gd name="T9" fmla="*/ 4 h 37"/>
                <a:gd name="T10" fmla="*/ 12 w 101"/>
                <a:gd name="T11" fmla="*/ 4 h 37"/>
                <a:gd name="T12" fmla="*/ 0 w 101"/>
                <a:gd name="T13" fmla="*/ 0 h 37"/>
                <a:gd name="T14" fmla="*/ 0 w 101"/>
                <a:gd name="T15" fmla="*/ 0 h 37"/>
                <a:gd name="T16" fmla="*/ 0 w 101"/>
                <a:gd name="T17" fmla="*/ 0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7"/>
                <a:gd name="T29" fmla="*/ 101 w 101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7">
                  <a:moveTo>
                    <a:pt x="0" y="0"/>
                  </a:moveTo>
                  <a:lnTo>
                    <a:pt x="30" y="34"/>
                  </a:lnTo>
                  <a:lnTo>
                    <a:pt x="77" y="37"/>
                  </a:lnTo>
                  <a:lnTo>
                    <a:pt x="101" y="14"/>
                  </a:lnTo>
                  <a:lnTo>
                    <a:pt x="65" y="8"/>
                  </a:lnTo>
                  <a:lnTo>
                    <a:pt x="2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5" name="Freeform 61"/>
            <p:cNvSpPr>
              <a:spLocks/>
            </p:cNvSpPr>
            <p:nvPr/>
          </p:nvSpPr>
          <p:spPr bwMode="auto">
            <a:xfrm>
              <a:off x="1462" y="1731"/>
              <a:ext cx="51" cy="42"/>
            </a:xfrm>
            <a:custGeom>
              <a:avLst/>
              <a:gdLst>
                <a:gd name="T0" fmla="*/ 9 w 101"/>
                <a:gd name="T1" fmla="*/ 0 h 83"/>
                <a:gd name="T2" fmla="*/ 20 w 101"/>
                <a:gd name="T3" fmla="*/ 22 h 83"/>
                <a:gd name="T4" fmla="*/ 31 w 101"/>
                <a:gd name="T5" fmla="*/ 28 h 83"/>
                <a:gd name="T6" fmla="*/ 30 w 101"/>
                <a:gd name="T7" fmla="*/ 37 h 83"/>
                <a:gd name="T8" fmla="*/ 51 w 101"/>
                <a:gd name="T9" fmla="*/ 37 h 83"/>
                <a:gd name="T10" fmla="*/ 28 w 101"/>
                <a:gd name="T11" fmla="*/ 42 h 83"/>
                <a:gd name="T12" fmla="*/ 10 w 101"/>
                <a:gd name="T13" fmla="*/ 37 h 83"/>
                <a:gd name="T14" fmla="*/ 3 w 101"/>
                <a:gd name="T15" fmla="*/ 25 h 83"/>
                <a:gd name="T16" fmla="*/ 0 w 101"/>
                <a:gd name="T17" fmla="*/ 7 h 83"/>
                <a:gd name="T18" fmla="*/ 9 w 101"/>
                <a:gd name="T19" fmla="*/ 0 h 83"/>
                <a:gd name="T20" fmla="*/ 9 w 101"/>
                <a:gd name="T21" fmla="*/ 0 h 83"/>
                <a:gd name="T22" fmla="*/ 9 w 101"/>
                <a:gd name="T23" fmla="*/ 0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"/>
                <a:gd name="T37" fmla="*/ 0 h 83"/>
                <a:gd name="T38" fmla="*/ 101 w 101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" h="83">
                  <a:moveTo>
                    <a:pt x="17" y="0"/>
                  </a:moveTo>
                  <a:lnTo>
                    <a:pt x="39" y="44"/>
                  </a:lnTo>
                  <a:lnTo>
                    <a:pt x="62" y="56"/>
                  </a:lnTo>
                  <a:lnTo>
                    <a:pt x="59" y="74"/>
                  </a:lnTo>
                  <a:lnTo>
                    <a:pt x="101" y="74"/>
                  </a:lnTo>
                  <a:lnTo>
                    <a:pt x="56" y="83"/>
                  </a:lnTo>
                  <a:lnTo>
                    <a:pt x="20" y="74"/>
                  </a:lnTo>
                  <a:lnTo>
                    <a:pt x="5" y="50"/>
                  </a:lnTo>
                  <a:lnTo>
                    <a:pt x="0" y="1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6" name="Freeform 62"/>
            <p:cNvSpPr>
              <a:spLocks/>
            </p:cNvSpPr>
            <p:nvPr/>
          </p:nvSpPr>
          <p:spPr bwMode="auto">
            <a:xfrm>
              <a:off x="1593" y="1760"/>
              <a:ext cx="79" cy="47"/>
            </a:xfrm>
            <a:custGeom>
              <a:avLst/>
              <a:gdLst>
                <a:gd name="T0" fmla="*/ 0 w 157"/>
                <a:gd name="T1" fmla="*/ 26 h 92"/>
                <a:gd name="T2" fmla="*/ 24 w 157"/>
                <a:gd name="T3" fmla="*/ 47 h 92"/>
                <a:gd name="T4" fmla="*/ 39 w 157"/>
                <a:gd name="T5" fmla="*/ 42 h 92"/>
                <a:gd name="T6" fmla="*/ 31 w 157"/>
                <a:gd name="T7" fmla="*/ 21 h 92"/>
                <a:gd name="T8" fmla="*/ 57 w 157"/>
                <a:gd name="T9" fmla="*/ 26 h 92"/>
                <a:gd name="T10" fmla="*/ 76 w 157"/>
                <a:gd name="T11" fmla="*/ 9 h 92"/>
                <a:gd name="T12" fmla="*/ 79 w 157"/>
                <a:gd name="T13" fmla="*/ 0 h 92"/>
                <a:gd name="T14" fmla="*/ 58 w 157"/>
                <a:gd name="T15" fmla="*/ 14 h 92"/>
                <a:gd name="T16" fmla="*/ 34 w 157"/>
                <a:gd name="T17" fmla="*/ 14 h 92"/>
                <a:gd name="T18" fmla="*/ 15 w 157"/>
                <a:gd name="T19" fmla="*/ 6 h 92"/>
                <a:gd name="T20" fmla="*/ 10 w 157"/>
                <a:gd name="T21" fmla="*/ 18 h 92"/>
                <a:gd name="T22" fmla="*/ 2 w 157"/>
                <a:gd name="T23" fmla="*/ 18 h 92"/>
                <a:gd name="T24" fmla="*/ 0 w 157"/>
                <a:gd name="T25" fmla="*/ 26 h 92"/>
                <a:gd name="T26" fmla="*/ 0 w 157"/>
                <a:gd name="T27" fmla="*/ 26 h 92"/>
                <a:gd name="T28" fmla="*/ 0 w 157"/>
                <a:gd name="T29" fmla="*/ 26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7"/>
                <a:gd name="T46" fmla="*/ 0 h 92"/>
                <a:gd name="T47" fmla="*/ 157 w 157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7" h="92">
                  <a:moveTo>
                    <a:pt x="0" y="50"/>
                  </a:moveTo>
                  <a:lnTo>
                    <a:pt x="48" y="92"/>
                  </a:lnTo>
                  <a:lnTo>
                    <a:pt x="77" y="83"/>
                  </a:lnTo>
                  <a:lnTo>
                    <a:pt x="62" y="42"/>
                  </a:lnTo>
                  <a:lnTo>
                    <a:pt x="113" y="50"/>
                  </a:lnTo>
                  <a:lnTo>
                    <a:pt x="152" y="18"/>
                  </a:lnTo>
                  <a:lnTo>
                    <a:pt x="157" y="0"/>
                  </a:lnTo>
                  <a:lnTo>
                    <a:pt x="116" y="27"/>
                  </a:lnTo>
                  <a:lnTo>
                    <a:pt x="68" y="27"/>
                  </a:lnTo>
                  <a:lnTo>
                    <a:pt x="30" y="12"/>
                  </a:lnTo>
                  <a:lnTo>
                    <a:pt x="20" y="36"/>
                  </a:lnTo>
                  <a:lnTo>
                    <a:pt x="3" y="36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7" name="Freeform 63"/>
            <p:cNvSpPr>
              <a:spLocks/>
            </p:cNvSpPr>
            <p:nvPr/>
          </p:nvSpPr>
          <p:spPr bwMode="auto">
            <a:xfrm>
              <a:off x="1439" y="1741"/>
              <a:ext cx="102" cy="67"/>
            </a:xfrm>
            <a:custGeom>
              <a:avLst/>
              <a:gdLst>
                <a:gd name="T0" fmla="*/ 0 w 204"/>
                <a:gd name="T1" fmla="*/ 0 h 135"/>
                <a:gd name="T2" fmla="*/ 8 w 204"/>
                <a:gd name="T3" fmla="*/ 36 h 135"/>
                <a:gd name="T4" fmla="*/ 28 w 204"/>
                <a:gd name="T5" fmla="*/ 61 h 135"/>
                <a:gd name="T6" fmla="*/ 46 w 204"/>
                <a:gd name="T7" fmla="*/ 67 h 135"/>
                <a:gd name="T8" fmla="*/ 79 w 204"/>
                <a:gd name="T9" fmla="*/ 51 h 135"/>
                <a:gd name="T10" fmla="*/ 98 w 204"/>
                <a:gd name="T11" fmla="*/ 38 h 135"/>
                <a:gd name="T12" fmla="*/ 102 w 204"/>
                <a:gd name="T13" fmla="*/ 27 h 135"/>
                <a:gd name="T14" fmla="*/ 73 w 204"/>
                <a:gd name="T15" fmla="*/ 39 h 135"/>
                <a:gd name="T16" fmla="*/ 40 w 204"/>
                <a:gd name="T17" fmla="*/ 39 h 135"/>
                <a:gd name="T18" fmla="*/ 23 w 204"/>
                <a:gd name="T19" fmla="*/ 35 h 135"/>
                <a:gd name="T20" fmla="*/ 12 w 204"/>
                <a:gd name="T21" fmla="*/ 21 h 135"/>
                <a:gd name="T22" fmla="*/ 8 w 204"/>
                <a:gd name="T23" fmla="*/ 0 h 135"/>
                <a:gd name="T24" fmla="*/ 0 w 204"/>
                <a:gd name="T25" fmla="*/ 0 h 135"/>
                <a:gd name="T26" fmla="*/ 0 w 204"/>
                <a:gd name="T27" fmla="*/ 0 h 135"/>
                <a:gd name="T28" fmla="*/ 0 w 204"/>
                <a:gd name="T29" fmla="*/ 0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4"/>
                <a:gd name="T46" fmla="*/ 0 h 135"/>
                <a:gd name="T47" fmla="*/ 204 w 204"/>
                <a:gd name="T48" fmla="*/ 135 h 1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4" h="135">
                  <a:moveTo>
                    <a:pt x="0" y="0"/>
                  </a:moveTo>
                  <a:lnTo>
                    <a:pt x="16" y="73"/>
                  </a:lnTo>
                  <a:lnTo>
                    <a:pt x="56" y="123"/>
                  </a:lnTo>
                  <a:lnTo>
                    <a:pt x="92" y="135"/>
                  </a:lnTo>
                  <a:lnTo>
                    <a:pt x="158" y="102"/>
                  </a:lnTo>
                  <a:lnTo>
                    <a:pt x="195" y="76"/>
                  </a:lnTo>
                  <a:lnTo>
                    <a:pt x="204" y="55"/>
                  </a:lnTo>
                  <a:lnTo>
                    <a:pt x="145" y="79"/>
                  </a:lnTo>
                  <a:lnTo>
                    <a:pt x="80" y="79"/>
                  </a:lnTo>
                  <a:lnTo>
                    <a:pt x="45" y="70"/>
                  </a:lnTo>
                  <a:lnTo>
                    <a:pt x="23" y="43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8" name="Freeform 64"/>
            <p:cNvSpPr>
              <a:spLocks/>
            </p:cNvSpPr>
            <p:nvPr/>
          </p:nvSpPr>
          <p:spPr bwMode="auto">
            <a:xfrm>
              <a:off x="1404" y="1827"/>
              <a:ext cx="246" cy="232"/>
            </a:xfrm>
            <a:custGeom>
              <a:avLst/>
              <a:gdLst>
                <a:gd name="T0" fmla="*/ 0 w 492"/>
                <a:gd name="T1" fmla="*/ 19 h 465"/>
                <a:gd name="T2" fmla="*/ 12 w 492"/>
                <a:gd name="T3" fmla="*/ 58 h 465"/>
                <a:gd name="T4" fmla="*/ 20 w 492"/>
                <a:gd name="T5" fmla="*/ 69 h 465"/>
                <a:gd name="T6" fmla="*/ 25 w 492"/>
                <a:gd name="T7" fmla="*/ 90 h 465"/>
                <a:gd name="T8" fmla="*/ 54 w 492"/>
                <a:gd name="T9" fmla="*/ 116 h 465"/>
                <a:gd name="T10" fmla="*/ 92 w 492"/>
                <a:gd name="T11" fmla="*/ 141 h 465"/>
                <a:gd name="T12" fmla="*/ 116 w 492"/>
                <a:gd name="T13" fmla="*/ 147 h 465"/>
                <a:gd name="T14" fmla="*/ 109 w 492"/>
                <a:gd name="T15" fmla="*/ 158 h 465"/>
                <a:gd name="T16" fmla="*/ 133 w 492"/>
                <a:gd name="T17" fmla="*/ 166 h 465"/>
                <a:gd name="T18" fmla="*/ 133 w 492"/>
                <a:gd name="T19" fmla="*/ 184 h 465"/>
                <a:gd name="T20" fmla="*/ 151 w 492"/>
                <a:gd name="T21" fmla="*/ 178 h 465"/>
                <a:gd name="T22" fmla="*/ 143 w 492"/>
                <a:gd name="T23" fmla="*/ 207 h 465"/>
                <a:gd name="T24" fmla="*/ 135 w 492"/>
                <a:gd name="T25" fmla="*/ 228 h 465"/>
                <a:gd name="T26" fmla="*/ 141 w 492"/>
                <a:gd name="T27" fmla="*/ 232 h 465"/>
                <a:gd name="T28" fmla="*/ 175 w 492"/>
                <a:gd name="T29" fmla="*/ 206 h 465"/>
                <a:gd name="T30" fmla="*/ 203 w 492"/>
                <a:gd name="T31" fmla="*/ 159 h 465"/>
                <a:gd name="T32" fmla="*/ 216 w 492"/>
                <a:gd name="T33" fmla="*/ 125 h 465"/>
                <a:gd name="T34" fmla="*/ 230 w 492"/>
                <a:gd name="T35" fmla="*/ 156 h 465"/>
                <a:gd name="T36" fmla="*/ 230 w 492"/>
                <a:gd name="T37" fmla="*/ 193 h 465"/>
                <a:gd name="T38" fmla="*/ 245 w 492"/>
                <a:gd name="T39" fmla="*/ 141 h 465"/>
                <a:gd name="T40" fmla="*/ 246 w 492"/>
                <a:gd name="T41" fmla="*/ 69 h 465"/>
                <a:gd name="T42" fmla="*/ 177 w 492"/>
                <a:gd name="T43" fmla="*/ 98 h 465"/>
                <a:gd name="T44" fmla="*/ 82 w 492"/>
                <a:gd name="T45" fmla="*/ 73 h 465"/>
                <a:gd name="T46" fmla="*/ 0 w 492"/>
                <a:gd name="T47" fmla="*/ 0 h 465"/>
                <a:gd name="T48" fmla="*/ 0 w 492"/>
                <a:gd name="T49" fmla="*/ 19 h 465"/>
                <a:gd name="T50" fmla="*/ 0 w 492"/>
                <a:gd name="T51" fmla="*/ 19 h 465"/>
                <a:gd name="T52" fmla="*/ 0 w 492"/>
                <a:gd name="T53" fmla="*/ 19 h 46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92"/>
                <a:gd name="T82" fmla="*/ 0 h 465"/>
                <a:gd name="T83" fmla="*/ 492 w 492"/>
                <a:gd name="T84" fmla="*/ 465 h 46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92" h="465">
                  <a:moveTo>
                    <a:pt x="0" y="39"/>
                  </a:moveTo>
                  <a:lnTo>
                    <a:pt x="23" y="117"/>
                  </a:lnTo>
                  <a:lnTo>
                    <a:pt x="39" y="138"/>
                  </a:lnTo>
                  <a:lnTo>
                    <a:pt x="50" y="180"/>
                  </a:lnTo>
                  <a:lnTo>
                    <a:pt x="107" y="233"/>
                  </a:lnTo>
                  <a:lnTo>
                    <a:pt x="184" y="282"/>
                  </a:lnTo>
                  <a:lnTo>
                    <a:pt x="231" y="295"/>
                  </a:lnTo>
                  <a:lnTo>
                    <a:pt x="217" y="316"/>
                  </a:lnTo>
                  <a:lnTo>
                    <a:pt x="266" y="333"/>
                  </a:lnTo>
                  <a:lnTo>
                    <a:pt x="266" y="369"/>
                  </a:lnTo>
                  <a:lnTo>
                    <a:pt x="302" y="357"/>
                  </a:lnTo>
                  <a:lnTo>
                    <a:pt x="285" y="415"/>
                  </a:lnTo>
                  <a:lnTo>
                    <a:pt x="269" y="456"/>
                  </a:lnTo>
                  <a:lnTo>
                    <a:pt x="282" y="465"/>
                  </a:lnTo>
                  <a:lnTo>
                    <a:pt x="349" y="412"/>
                  </a:lnTo>
                  <a:lnTo>
                    <a:pt x="406" y="319"/>
                  </a:lnTo>
                  <a:lnTo>
                    <a:pt x="432" y="251"/>
                  </a:lnTo>
                  <a:lnTo>
                    <a:pt x="459" y="313"/>
                  </a:lnTo>
                  <a:lnTo>
                    <a:pt x="459" y="386"/>
                  </a:lnTo>
                  <a:lnTo>
                    <a:pt x="489" y="282"/>
                  </a:lnTo>
                  <a:lnTo>
                    <a:pt x="492" y="138"/>
                  </a:lnTo>
                  <a:lnTo>
                    <a:pt x="353" y="197"/>
                  </a:lnTo>
                  <a:lnTo>
                    <a:pt x="163" y="147"/>
                  </a:lnTo>
                  <a:lnTo>
                    <a:pt x="0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19" name="Freeform 65"/>
            <p:cNvSpPr>
              <a:spLocks/>
            </p:cNvSpPr>
            <p:nvPr/>
          </p:nvSpPr>
          <p:spPr bwMode="auto">
            <a:xfrm>
              <a:off x="1346" y="1395"/>
              <a:ext cx="374" cy="289"/>
            </a:xfrm>
            <a:custGeom>
              <a:avLst/>
              <a:gdLst>
                <a:gd name="T0" fmla="*/ 0 w 747"/>
                <a:gd name="T1" fmla="*/ 220 h 578"/>
                <a:gd name="T2" fmla="*/ 7 w 747"/>
                <a:gd name="T3" fmla="*/ 235 h 578"/>
                <a:gd name="T4" fmla="*/ 5 w 747"/>
                <a:gd name="T5" fmla="*/ 253 h 578"/>
                <a:gd name="T6" fmla="*/ 8 w 747"/>
                <a:gd name="T7" fmla="*/ 267 h 578"/>
                <a:gd name="T8" fmla="*/ 4 w 747"/>
                <a:gd name="T9" fmla="*/ 288 h 578"/>
                <a:gd name="T10" fmla="*/ 20 w 747"/>
                <a:gd name="T11" fmla="*/ 288 h 578"/>
                <a:gd name="T12" fmla="*/ 97 w 747"/>
                <a:gd name="T13" fmla="*/ 289 h 578"/>
                <a:gd name="T14" fmla="*/ 156 w 747"/>
                <a:gd name="T15" fmla="*/ 285 h 578"/>
                <a:gd name="T16" fmla="*/ 225 w 747"/>
                <a:gd name="T17" fmla="*/ 274 h 578"/>
                <a:gd name="T18" fmla="*/ 280 w 747"/>
                <a:gd name="T19" fmla="*/ 260 h 578"/>
                <a:gd name="T20" fmla="*/ 346 w 747"/>
                <a:gd name="T21" fmla="*/ 235 h 578"/>
                <a:gd name="T22" fmla="*/ 374 w 747"/>
                <a:gd name="T23" fmla="*/ 224 h 578"/>
                <a:gd name="T24" fmla="*/ 356 w 747"/>
                <a:gd name="T25" fmla="*/ 196 h 578"/>
                <a:gd name="T26" fmla="*/ 353 w 747"/>
                <a:gd name="T27" fmla="*/ 186 h 578"/>
                <a:gd name="T28" fmla="*/ 347 w 747"/>
                <a:gd name="T29" fmla="*/ 149 h 578"/>
                <a:gd name="T30" fmla="*/ 338 w 747"/>
                <a:gd name="T31" fmla="*/ 117 h 578"/>
                <a:gd name="T32" fmla="*/ 319 w 747"/>
                <a:gd name="T33" fmla="*/ 79 h 578"/>
                <a:gd name="T34" fmla="*/ 295 w 747"/>
                <a:gd name="T35" fmla="*/ 48 h 578"/>
                <a:gd name="T36" fmla="*/ 261 w 747"/>
                <a:gd name="T37" fmla="*/ 22 h 578"/>
                <a:gd name="T38" fmla="*/ 229 w 747"/>
                <a:gd name="T39" fmla="*/ 8 h 578"/>
                <a:gd name="T40" fmla="*/ 194 w 747"/>
                <a:gd name="T41" fmla="*/ 0 h 578"/>
                <a:gd name="T42" fmla="*/ 153 w 747"/>
                <a:gd name="T43" fmla="*/ 2 h 578"/>
                <a:gd name="T44" fmla="*/ 115 w 747"/>
                <a:gd name="T45" fmla="*/ 8 h 578"/>
                <a:gd name="T46" fmla="*/ 97 w 747"/>
                <a:gd name="T47" fmla="*/ 7 h 578"/>
                <a:gd name="T48" fmla="*/ 86 w 747"/>
                <a:gd name="T49" fmla="*/ 8 h 578"/>
                <a:gd name="T50" fmla="*/ 78 w 747"/>
                <a:gd name="T51" fmla="*/ 11 h 578"/>
                <a:gd name="T52" fmla="*/ 74 w 747"/>
                <a:gd name="T53" fmla="*/ 21 h 578"/>
                <a:gd name="T54" fmla="*/ 74 w 747"/>
                <a:gd name="T55" fmla="*/ 25 h 578"/>
                <a:gd name="T56" fmla="*/ 55 w 747"/>
                <a:gd name="T57" fmla="*/ 38 h 578"/>
                <a:gd name="T58" fmla="*/ 32 w 747"/>
                <a:gd name="T59" fmla="*/ 65 h 578"/>
                <a:gd name="T60" fmla="*/ 14 w 747"/>
                <a:gd name="T61" fmla="*/ 96 h 578"/>
                <a:gd name="T62" fmla="*/ 3 w 747"/>
                <a:gd name="T63" fmla="*/ 127 h 578"/>
                <a:gd name="T64" fmla="*/ 0 w 747"/>
                <a:gd name="T65" fmla="*/ 158 h 578"/>
                <a:gd name="T66" fmla="*/ 1 w 747"/>
                <a:gd name="T67" fmla="*/ 190 h 578"/>
                <a:gd name="T68" fmla="*/ 1 w 747"/>
                <a:gd name="T69" fmla="*/ 209 h 578"/>
                <a:gd name="T70" fmla="*/ 0 w 747"/>
                <a:gd name="T71" fmla="*/ 220 h 578"/>
                <a:gd name="T72" fmla="*/ 0 w 747"/>
                <a:gd name="T73" fmla="*/ 220 h 578"/>
                <a:gd name="T74" fmla="*/ 0 w 747"/>
                <a:gd name="T75" fmla="*/ 220 h 5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7"/>
                <a:gd name="T115" fmla="*/ 0 h 578"/>
                <a:gd name="T116" fmla="*/ 747 w 747"/>
                <a:gd name="T117" fmla="*/ 578 h 5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7" h="578">
                  <a:moveTo>
                    <a:pt x="0" y="439"/>
                  </a:moveTo>
                  <a:lnTo>
                    <a:pt x="13" y="470"/>
                  </a:lnTo>
                  <a:lnTo>
                    <a:pt x="9" y="505"/>
                  </a:lnTo>
                  <a:lnTo>
                    <a:pt x="16" y="534"/>
                  </a:lnTo>
                  <a:lnTo>
                    <a:pt x="7" y="576"/>
                  </a:lnTo>
                  <a:lnTo>
                    <a:pt x="40" y="575"/>
                  </a:lnTo>
                  <a:lnTo>
                    <a:pt x="193" y="578"/>
                  </a:lnTo>
                  <a:lnTo>
                    <a:pt x="312" y="569"/>
                  </a:lnTo>
                  <a:lnTo>
                    <a:pt x="450" y="548"/>
                  </a:lnTo>
                  <a:lnTo>
                    <a:pt x="560" y="519"/>
                  </a:lnTo>
                  <a:lnTo>
                    <a:pt x="691" y="470"/>
                  </a:lnTo>
                  <a:lnTo>
                    <a:pt x="747" y="448"/>
                  </a:lnTo>
                  <a:lnTo>
                    <a:pt x="712" y="392"/>
                  </a:lnTo>
                  <a:lnTo>
                    <a:pt x="705" y="371"/>
                  </a:lnTo>
                  <a:lnTo>
                    <a:pt x="693" y="298"/>
                  </a:lnTo>
                  <a:lnTo>
                    <a:pt x="675" y="234"/>
                  </a:lnTo>
                  <a:lnTo>
                    <a:pt x="638" y="157"/>
                  </a:lnTo>
                  <a:lnTo>
                    <a:pt x="590" y="95"/>
                  </a:lnTo>
                  <a:lnTo>
                    <a:pt x="522" y="44"/>
                  </a:lnTo>
                  <a:lnTo>
                    <a:pt x="457" y="15"/>
                  </a:lnTo>
                  <a:lnTo>
                    <a:pt x="388" y="0"/>
                  </a:lnTo>
                  <a:lnTo>
                    <a:pt x="305" y="3"/>
                  </a:lnTo>
                  <a:lnTo>
                    <a:pt x="229" y="16"/>
                  </a:lnTo>
                  <a:lnTo>
                    <a:pt x="194" y="13"/>
                  </a:lnTo>
                  <a:lnTo>
                    <a:pt x="172" y="15"/>
                  </a:lnTo>
                  <a:lnTo>
                    <a:pt x="155" y="21"/>
                  </a:lnTo>
                  <a:lnTo>
                    <a:pt x="148" y="42"/>
                  </a:lnTo>
                  <a:lnTo>
                    <a:pt x="148" y="50"/>
                  </a:lnTo>
                  <a:lnTo>
                    <a:pt x="110" y="75"/>
                  </a:lnTo>
                  <a:lnTo>
                    <a:pt x="63" y="130"/>
                  </a:lnTo>
                  <a:lnTo>
                    <a:pt x="27" y="192"/>
                  </a:lnTo>
                  <a:lnTo>
                    <a:pt x="6" y="254"/>
                  </a:lnTo>
                  <a:lnTo>
                    <a:pt x="0" y="315"/>
                  </a:lnTo>
                  <a:lnTo>
                    <a:pt x="1" y="380"/>
                  </a:lnTo>
                  <a:lnTo>
                    <a:pt x="1" y="418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0" name="Freeform 66"/>
            <p:cNvSpPr>
              <a:spLocks/>
            </p:cNvSpPr>
            <p:nvPr/>
          </p:nvSpPr>
          <p:spPr bwMode="auto">
            <a:xfrm>
              <a:off x="1424" y="1416"/>
              <a:ext cx="91" cy="89"/>
            </a:xfrm>
            <a:custGeom>
              <a:avLst/>
              <a:gdLst>
                <a:gd name="T0" fmla="*/ 0 w 181"/>
                <a:gd name="T1" fmla="*/ 7 h 177"/>
                <a:gd name="T2" fmla="*/ 36 w 181"/>
                <a:gd name="T3" fmla="*/ 16 h 177"/>
                <a:gd name="T4" fmla="*/ 64 w 181"/>
                <a:gd name="T5" fmla="*/ 32 h 177"/>
                <a:gd name="T6" fmla="*/ 79 w 181"/>
                <a:gd name="T7" fmla="*/ 56 h 177"/>
                <a:gd name="T8" fmla="*/ 66 w 181"/>
                <a:gd name="T9" fmla="*/ 78 h 177"/>
                <a:gd name="T10" fmla="*/ 60 w 181"/>
                <a:gd name="T11" fmla="*/ 89 h 177"/>
                <a:gd name="T12" fmla="*/ 86 w 181"/>
                <a:gd name="T13" fmla="*/ 65 h 177"/>
                <a:gd name="T14" fmla="*/ 91 w 181"/>
                <a:gd name="T15" fmla="*/ 62 h 177"/>
                <a:gd name="T16" fmla="*/ 76 w 181"/>
                <a:gd name="T17" fmla="*/ 32 h 177"/>
                <a:gd name="T18" fmla="*/ 53 w 181"/>
                <a:gd name="T19" fmla="*/ 13 h 177"/>
                <a:gd name="T20" fmla="*/ 28 w 181"/>
                <a:gd name="T21" fmla="*/ 4 h 177"/>
                <a:gd name="T22" fmla="*/ 8 w 181"/>
                <a:gd name="T23" fmla="*/ 0 h 177"/>
                <a:gd name="T24" fmla="*/ 0 w 181"/>
                <a:gd name="T25" fmla="*/ 7 h 177"/>
                <a:gd name="T26" fmla="*/ 0 w 181"/>
                <a:gd name="T27" fmla="*/ 7 h 177"/>
                <a:gd name="T28" fmla="*/ 0 w 181"/>
                <a:gd name="T29" fmla="*/ 7 h 1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1"/>
                <a:gd name="T46" fmla="*/ 0 h 177"/>
                <a:gd name="T47" fmla="*/ 181 w 181"/>
                <a:gd name="T48" fmla="*/ 177 h 17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1" h="177">
                  <a:moveTo>
                    <a:pt x="0" y="14"/>
                  </a:moveTo>
                  <a:lnTo>
                    <a:pt x="72" y="32"/>
                  </a:lnTo>
                  <a:lnTo>
                    <a:pt x="128" y="64"/>
                  </a:lnTo>
                  <a:lnTo>
                    <a:pt x="158" y="112"/>
                  </a:lnTo>
                  <a:lnTo>
                    <a:pt x="131" y="155"/>
                  </a:lnTo>
                  <a:lnTo>
                    <a:pt x="120" y="177"/>
                  </a:lnTo>
                  <a:lnTo>
                    <a:pt x="172" y="130"/>
                  </a:lnTo>
                  <a:lnTo>
                    <a:pt x="181" y="123"/>
                  </a:lnTo>
                  <a:lnTo>
                    <a:pt x="152" y="64"/>
                  </a:lnTo>
                  <a:lnTo>
                    <a:pt x="105" y="26"/>
                  </a:lnTo>
                  <a:lnTo>
                    <a:pt x="56" y="8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1" name="Freeform 67"/>
            <p:cNvSpPr>
              <a:spLocks/>
            </p:cNvSpPr>
            <p:nvPr/>
          </p:nvSpPr>
          <p:spPr bwMode="auto">
            <a:xfrm>
              <a:off x="1365" y="1542"/>
              <a:ext cx="157" cy="140"/>
            </a:xfrm>
            <a:custGeom>
              <a:avLst/>
              <a:gdLst>
                <a:gd name="T0" fmla="*/ 116 w 314"/>
                <a:gd name="T1" fmla="*/ 43 h 280"/>
                <a:gd name="T2" fmla="*/ 106 w 314"/>
                <a:gd name="T3" fmla="*/ 49 h 280"/>
                <a:gd name="T4" fmla="*/ 96 w 314"/>
                <a:gd name="T5" fmla="*/ 17 h 280"/>
                <a:gd name="T6" fmla="*/ 92 w 314"/>
                <a:gd name="T7" fmla="*/ 0 h 280"/>
                <a:gd name="T8" fmla="*/ 75 w 314"/>
                <a:gd name="T9" fmla="*/ 34 h 280"/>
                <a:gd name="T10" fmla="*/ 79 w 314"/>
                <a:gd name="T11" fmla="*/ 49 h 280"/>
                <a:gd name="T12" fmla="*/ 67 w 314"/>
                <a:gd name="T13" fmla="*/ 43 h 280"/>
                <a:gd name="T14" fmla="*/ 70 w 314"/>
                <a:gd name="T15" fmla="*/ 77 h 280"/>
                <a:gd name="T16" fmla="*/ 56 w 314"/>
                <a:gd name="T17" fmla="*/ 78 h 280"/>
                <a:gd name="T18" fmla="*/ 65 w 314"/>
                <a:gd name="T19" fmla="*/ 108 h 280"/>
                <a:gd name="T20" fmla="*/ 48 w 314"/>
                <a:gd name="T21" fmla="*/ 113 h 280"/>
                <a:gd name="T22" fmla="*/ 29 w 314"/>
                <a:gd name="T23" fmla="*/ 113 h 280"/>
                <a:gd name="T24" fmla="*/ 16 w 314"/>
                <a:gd name="T25" fmla="*/ 105 h 280"/>
                <a:gd name="T26" fmla="*/ 12 w 314"/>
                <a:gd name="T27" fmla="*/ 88 h 280"/>
                <a:gd name="T28" fmla="*/ 10 w 314"/>
                <a:gd name="T29" fmla="*/ 77 h 280"/>
                <a:gd name="T30" fmla="*/ 1 w 314"/>
                <a:gd name="T31" fmla="*/ 88 h 280"/>
                <a:gd name="T32" fmla="*/ 4 w 314"/>
                <a:gd name="T33" fmla="*/ 108 h 280"/>
                <a:gd name="T34" fmla="*/ 14 w 314"/>
                <a:gd name="T35" fmla="*/ 122 h 280"/>
                <a:gd name="T36" fmla="*/ 0 w 314"/>
                <a:gd name="T37" fmla="*/ 140 h 280"/>
                <a:gd name="T38" fmla="*/ 52 w 314"/>
                <a:gd name="T39" fmla="*/ 124 h 280"/>
                <a:gd name="T40" fmla="*/ 80 w 314"/>
                <a:gd name="T41" fmla="*/ 115 h 280"/>
                <a:gd name="T42" fmla="*/ 108 w 314"/>
                <a:gd name="T43" fmla="*/ 103 h 280"/>
                <a:gd name="T44" fmla="*/ 157 w 314"/>
                <a:gd name="T45" fmla="*/ 92 h 280"/>
                <a:gd name="T46" fmla="*/ 141 w 314"/>
                <a:gd name="T47" fmla="*/ 54 h 280"/>
                <a:gd name="T48" fmla="*/ 116 w 314"/>
                <a:gd name="T49" fmla="*/ 43 h 280"/>
                <a:gd name="T50" fmla="*/ 116 w 314"/>
                <a:gd name="T51" fmla="*/ 43 h 280"/>
                <a:gd name="T52" fmla="*/ 116 w 314"/>
                <a:gd name="T53" fmla="*/ 43 h 2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14"/>
                <a:gd name="T82" fmla="*/ 0 h 280"/>
                <a:gd name="T83" fmla="*/ 314 w 314"/>
                <a:gd name="T84" fmla="*/ 280 h 28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14" h="280">
                  <a:moveTo>
                    <a:pt x="232" y="85"/>
                  </a:moveTo>
                  <a:lnTo>
                    <a:pt x="211" y="98"/>
                  </a:lnTo>
                  <a:lnTo>
                    <a:pt x="192" y="33"/>
                  </a:lnTo>
                  <a:lnTo>
                    <a:pt x="183" y="0"/>
                  </a:lnTo>
                  <a:lnTo>
                    <a:pt x="149" y="67"/>
                  </a:lnTo>
                  <a:lnTo>
                    <a:pt x="158" y="98"/>
                  </a:lnTo>
                  <a:lnTo>
                    <a:pt x="134" y="85"/>
                  </a:lnTo>
                  <a:lnTo>
                    <a:pt x="139" y="154"/>
                  </a:lnTo>
                  <a:lnTo>
                    <a:pt x="112" y="156"/>
                  </a:lnTo>
                  <a:lnTo>
                    <a:pt x="130" y="216"/>
                  </a:lnTo>
                  <a:lnTo>
                    <a:pt x="95" y="225"/>
                  </a:lnTo>
                  <a:lnTo>
                    <a:pt x="57" y="225"/>
                  </a:lnTo>
                  <a:lnTo>
                    <a:pt x="32" y="210"/>
                  </a:lnTo>
                  <a:lnTo>
                    <a:pt x="24" y="175"/>
                  </a:lnTo>
                  <a:lnTo>
                    <a:pt x="20" y="154"/>
                  </a:lnTo>
                  <a:lnTo>
                    <a:pt x="1" y="175"/>
                  </a:lnTo>
                  <a:lnTo>
                    <a:pt x="7" y="216"/>
                  </a:lnTo>
                  <a:lnTo>
                    <a:pt x="27" y="244"/>
                  </a:lnTo>
                  <a:lnTo>
                    <a:pt x="0" y="280"/>
                  </a:lnTo>
                  <a:lnTo>
                    <a:pt x="103" y="247"/>
                  </a:lnTo>
                  <a:lnTo>
                    <a:pt x="160" y="230"/>
                  </a:lnTo>
                  <a:lnTo>
                    <a:pt x="216" y="206"/>
                  </a:lnTo>
                  <a:lnTo>
                    <a:pt x="314" y="183"/>
                  </a:lnTo>
                  <a:lnTo>
                    <a:pt x="282" y="107"/>
                  </a:lnTo>
                  <a:lnTo>
                    <a:pt x="232" y="85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2" name="Freeform 68"/>
            <p:cNvSpPr>
              <a:spLocks/>
            </p:cNvSpPr>
            <p:nvPr/>
          </p:nvSpPr>
          <p:spPr bwMode="auto">
            <a:xfrm>
              <a:off x="1353" y="1479"/>
              <a:ext cx="34" cy="109"/>
            </a:xfrm>
            <a:custGeom>
              <a:avLst/>
              <a:gdLst>
                <a:gd name="T0" fmla="*/ 24 w 68"/>
                <a:gd name="T1" fmla="*/ 16 h 218"/>
                <a:gd name="T2" fmla="*/ 10 w 68"/>
                <a:gd name="T3" fmla="*/ 39 h 218"/>
                <a:gd name="T4" fmla="*/ 4 w 68"/>
                <a:gd name="T5" fmla="*/ 79 h 218"/>
                <a:gd name="T6" fmla="*/ 5 w 68"/>
                <a:gd name="T7" fmla="*/ 99 h 218"/>
                <a:gd name="T8" fmla="*/ 0 w 68"/>
                <a:gd name="T9" fmla="*/ 109 h 218"/>
                <a:gd name="T10" fmla="*/ 28 w 68"/>
                <a:gd name="T11" fmla="*/ 106 h 218"/>
                <a:gd name="T12" fmla="*/ 24 w 68"/>
                <a:gd name="T13" fmla="*/ 68 h 218"/>
                <a:gd name="T14" fmla="*/ 34 w 68"/>
                <a:gd name="T15" fmla="*/ 24 h 218"/>
                <a:gd name="T16" fmla="*/ 30 w 68"/>
                <a:gd name="T17" fmla="*/ 17 h 218"/>
                <a:gd name="T18" fmla="*/ 33 w 68"/>
                <a:gd name="T19" fmla="*/ 0 h 218"/>
                <a:gd name="T20" fmla="*/ 24 w 68"/>
                <a:gd name="T21" fmla="*/ 16 h 218"/>
                <a:gd name="T22" fmla="*/ 24 w 68"/>
                <a:gd name="T23" fmla="*/ 16 h 218"/>
                <a:gd name="T24" fmla="*/ 24 w 68"/>
                <a:gd name="T25" fmla="*/ 16 h 2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218"/>
                <a:gd name="T41" fmla="*/ 68 w 68"/>
                <a:gd name="T42" fmla="*/ 218 h 2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218">
                  <a:moveTo>
                    <a:pt x="47" y="32"/>
                  </a:moveTo>
                  <a:lnTo>
                    <a:pt x="19" y="78"/>
                  </a:lnTo>
                  <a:lnTo>
                    <a:pt x="7" y="157"/>
                  </a:lnTo>
                  <a:lnTo>
                    <a:pt x="9" y="198"/>
                  </a:lnTo>
                  <a:lnTo>
                    <a:pt x="0" y="218"/>
                  </a:lnTo>
                  <a:lnTo>
                    <a:pt x="56" y="212"/>
                  </a:lnTo>
                  <a:lnTo>
                    <a:pt x="48" y="136"/>
                  </a:lnTo>
                  <a:lnTo>
                    <a:pt x="68" y="48"/>
                  </a:lnTo>
                  <a:lnTo>
                    <a:pt x="60" y="33"/>
                  </a:lnTo>
                  <a:lnTo>
                    <a:pt x="65" y="0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3" name="Freeform 69"/>
            <p:cNvSpPr>
              <a:spLocks/>
            </p:cNvSpPr>
            <p:nvPr/>
          </p:nvSpPr>
          <p:spPr bwMode="auto">
            <a:xfrm>
              <a:off x="1477" y="1493"/>
              <a:ext cx="131" cy="130"/>
            </a:xfrm>
            <a:custGeom>
              <a:avLst/>
              <a:gdLst>
                <a:gd name="T0" fmla="*/ 131 w 262"/>
                <a:gd name="T1" fmla="*/ 65 h 260"/>
                <a:gd name="T2" fmla="*/ 130 w 262"/>
                <a:gd name="T3" fmla="*/ 58 h 260"/>
                <a:gd name="T4" fmla="*/ 129 w 262"/>
                <a:gd name="T5" fmla="*/ 50 h 260"/>
                <a:gd name="T6" fmla="*/ 127 w 262"/>
                <a:gd name="T7" fmla="*/ 43 h 260"/>
                <a:gd name="T8" fmla="*/ 124 w 262"/>
                <a:gd name="T9" fmla="*/ 36 h 260"/>
                <a:gd name="T10" fmla="*/ 121 w 262"/>
                <a:gd name="T11" fmla="*/ 30 h 260"/>
                <a:gd name="T12" fmla="*/ 116 w 262"/>
                <a:gd name="T13" fmla="*/ 24 h 260"/>
                <a:gd name="T14" fmla="*/ 111 w 262"/>
                <a:gd name="T15" fmla="*/ 19 h 260"/>
                <a:gd name="T16" fmla="*/ 105 w 262"/>
                <a:gd name="T17" fmla="*/ 14 h 260"/>
                <a:gd name="T18" fmla="*/ 99 w 262"/>
                <a:gd name="T19" fmla="*/ 9 h 260"/>
                <a:gd name="T20" fmla="*/ 93 w 262"/>
                <a:gd name="T21" fmla="*/ 6 h 260"/>
                <a:gd name="T22" fmla="*/ 86 w 262"/>
                <a:gd name="T23" fmla="*/ 4 h 260"/>
                <a:gd name="T24" fmla="*/ 79 w 262"/>
                <a:gd name="T25" fmla="*/ 1 h 260"/>
                <a:gd name="T26" fmla="*/ 72 w 262"/>
                <a:gd name="T27" fmla="*/ 0 h 260"/>
                <a:gd name="T28" fmla="*/ 65 w 262"/>
                <a:gd name="T29" fmla="*/ 0 h 260"/>
                <a:gd name="T30" fmla="*/ 57 w 262"/>
                <a:gd name="T31" fmla="*/ 0 h 260"/>
                <a:gd name="T32" fmla="*/ 50 w 262"/>
                <a:gd name="T33" fmla="*/ 2 h 260"/>
                <a:gd name="T34" fmla="*/ 43 w 262"/>
                <a:gd name="T35" fmla="*/ 5 h 260"/>
                <a:gd name="T36" fmla="*/ 36 w 262"/>
                <a:gd name="T37" fmla="*/ 7 h 260"/>
                <a:gd name="T38" fmla="*/ 30 w 262"/>
                <a:gd name="T39" fmla="*/ 11 h 260"/>
                <a:gd name="T40" fmla="*/ 24 w 262"/>
                <a:gd name="T41" fmla="*/ 15 h 260"/>
                <a:gd name="T42" fmla="*/ 19 w 262"/>
                <a:gd name="T43" fmla="*/ 20 h 260"/>
                <a:gd name="T44" fmla="*/ 13 w 262"/>
                <a:gd name="T45" fmla="*/ 26 h 260"/>
                <a:gd name="T46" fmla="*/ 10 w 262"/>
                <a:gd name="T47" fmla="*/ 32 h 260"/>
                <a:gd name="T48" fmla="*/ 6 w 262"/>
                <a:gd name="T49" fmla="*/ 39 h 260"/>
                <a:gd name="T50" fmla="*/ 3 w 262"/>
                <a:gd name="T51" fmla="*/ 45 h 260"/>
                <a:gd name="T52" fmla="*/ 1 w 262"/>
                <a:gd name="T53" fmla="*/ 54 h 260"/>
                <a:gd name="T54" fmla="*/ 0 w 262"/>
                <a:gd name="T55" fmla="*/ 61 h 260"/>
                <a:gd name="T56" fmla="*/ 0 w 262"/>
                <a:gd name="T57" fmla="*/ 67 h 260"/>
                <a:gd name="T58" fmla="*/ 1 w 262"/>
                <a:gd name="T59" fmla="*/ 76 h 260"/>
                <a:gd name="T60" fmla="*/ 3 w 262"/>
                <a:gd name="T61" fmla="*/ 82 h 260"/>
                <a:gd name="T62" fmla="*/ 6 w 262"/>
                <a:gd name="T63" fmla="*/ 89 h 260"/>
                <a:gd name="T64" fmla="*/ 9 w 262"/>
                <a:gd name="T65" fmla="*/ 96 h 260"/>
                <a:gd name="T66" fmla="*/ 13 w 262"/>
                <a:gd name="T67" fmla="*/ 102 h 260"/>
                <a:gd name="T68" fmla="*/ 17 w 262"/>
                <a:gd name="T69" fmla="*/ 108 h 260"/>
                <a:gd name="T70" fmla="*/ 22 w 262"/>
                <a:gd name="T71" fmla="*/ 114 h 260"/>
                <a:gd name="T72" fmla="*/ 28 w 262"/>
                <a:gd name="T73" fmla="*/ 118 h 260"/>
                <a:gd name="T74" fmla="*/ 34 w 262"/>
                <a:gd name="T75" fmla="*/ 123 h 260"/>
                <a:gd name="T76" fmla="*/ 41 w 262"/>
                <a:gd name="T77" fmla="*/ 126 h 260"/>
                <a:gd name="T78" fmla="*/ 47 w 262"/>
                <a:gd name="T79" fmla="*/ 128 h 260"/>
                <a:gd name="T80" fmla="*/ 55 w 262"/>
                <a:gd name="T81" fmla="*/ 129 h 260"/>
                <a:gd name="T82" fmla="*/ 62 w 262"/>
                <a:gd name="T83" fmla="*/ 130 h 260"/>
                <a:gd name="T84" fmla="*/ 69 w 262"/>
                <a:gd name="T85" fmla="*/ 130 h 260"/>
                <a:gd name="T86" fmla="*/ 77 w 262"/>
                <a:gd name="T87" fmla="*/ 129 h 260"/>
                <a:gd name="T88" fmla="*/ 84 w 262"/>
                <a:gd name="T89" fmla="*/ 128 h 260"/>
                <a:gd name="T90" fmla="*/ 92 w 262"/>
                <a:gd name="T91" fmla="*/ 126 h 260"/>
                <a:gd name="T92" fmla="*/ 98 w 262"/>
                <a:gd name="T93" fmla="*/ 121 h 260"/>
                <a:gd name="T94" fmla="*/ 104 w 262"/>
                <a:gd name="T95" fmla="*/ 117 h 260"/>
                <a:gd name="T96" fmla="*/ 110 w 262"/>
                <a:gd name="T97" fmla="*/ 113 h 260"/>
                <a:gd name="T98" fmla="*/ 114 w 262"/>
                <a:gd name="T99" fmla="*/ 108 h 260"/>
                <a:gd name="T100" fmla="*/ 119 w 262"/>
                <a:gd name="T101" fmla="*/ 101 h 260"/>
                <a:gd name="T102" fmla="*/ 123 w 262"/>
                <a:gd name="T103" fmla="*/ 95 h 260"/>
                <a:gd name="T104" fmla="*/ 127 w 262"/>
                <a:gd name="T105" fmla="*/ 89 h 260"/>
                <a:gd name="T106" fmla="*/ 129 w 262"/>
                <a:gd name="T107" fmla="*/ 82 h 260"/>
                <a:gd name="T108" fmla="*/ 130 w 262"/>
                <a:gd name="T109" fmla="*/ 75 h 260"/>
                <a:gd name="T110" fmla="*/ 131 w 262"/>
                <a:gd name="T111" fmla="*/ 67 h 260"/>
                <a:gd name="T112" fmla="*/ 131 w 262"/>
                <a:gd name="T113" fmla="*/ 65 h 260"/>
                <a:gd name="T114" fmla="*/ 131 w 262"/>
                <a:gd name="T115" fmla="*/ 65 h 260"/>
                <a:gd name="T116" fmla="*/ 131 w 262"/>
                <a:gd name="T117" fmla="*/ 65 h 26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2"/>
                <a:gd name="T178" fmla="*/ 0 h 260"/>
                <a:gd name="T179" fmla="*/ 262 w 262"/>
                <a:gd name="T180" fmla="*/ 260 h 26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2" h="260">
                  <a:moveTo>
                    <a:pt x="262" y="130"/>
                  </a:moveTo>
                  <a:lnTo>
                    <a:pt x="260" y="116"/>
                  </a:lnTo>
                  <a:lnTo>
                    <a:pt x="257" y="99"/>
                  </a:lnTo>
                  <a:lnTo>
                    <a:pt x="254" y="86"/>
                  </a:lnTo>
                  <a:lnTo>
                    <a:pt x="247" y="72"/>
                  </a:lnTo>
                  <a:lnTo>
                    <a:pt x="241" y="59"/>
                  </a:lnTo>
                  <a:lnTo>
                    <a:pt x="231" y="48"/>
                  </a:lnTo>
                  <a:lnTo>
                    <a:pt x="222" y="37"/>
                  </a:lnTo>
                  <a:lnTo>
                    <a:pt x="210" y="27"/>
                  </a:lnTo>
                  <a:lnTo>
                    <a:pt x="198" y="18"/>
                  </a:lnTo>
                  <a:lnTo>
                    <a:pt x="186" y="12"/>
                  </a:lnTo>
                  <a:lnTo>
                    <a:pt x="171" y="7"/>
                  </a:lnTo>
                  <a:lnTo>
                    <a:pt x="157" y="1"/>
                  </a:lnTo>
                  <a:lnTo>
                    <a:pt x="144" y="0"/>
                  </a:lnTo>
                  <a:lnTo>
                    <a:pt x="129" y="0"/>
                  </a:lnTo>
                  <a:lnTo>
                    <a:pt x="114" y="0"/>
                  </a:lnTo>
                  <a:lnTo>
                    <a:pt x="99" y="3"/>
                  </a:lnTo>
                  <a:lnTo>
                    <a:pt x="85" y="9"/>
                  </a:lnTo>
                  <a:lnTo>
                    <a:pt x="71" y="13"/>
                  </a:lnTo>
                  <a:lnTo>
                    <a:pt x="59" y="21"/>
                  </a:lnTo>
                  <a:lnTo>
                    <a:pt x="47" y="30"/>
                  </a:lnTo>
                  <a:lnTo>
                    <a:pt x="37" y="40"/>
                  </a:lnTo>
                  <a:lnTo>
                    <a:pt x="26" y="51"/>
                  </a:lnTo>
                  <a:lnTo>
                    <a:pt x="19" y="63"/>
                  </a:lnTo>
                  <a:lnTo>
                    <a:pt x="12" y="78"/>
                  </a:lnTo>
                  <a:lnTo>
                    <a:pt x="6" y="90"/>
                  </a:lnTo>
                  <a:lnTo>
                    <a:pt x="2" y="107"/>
                  </a:lnTo>
                  <a:lnTo>
                    <a:pt x="0" y="121"/>
                  </a:lnTo>
                  <a:lnTo>
                    <a:pt x="0" y="134"/>
                  </a:lnTo>
                  <a:lnTo>
                    <a:pt x="2" y="151"/>
                  </a:lnTo>
                  <a:lnTo>
                    <a:pt x="5" y="163"/>
                  </a:lnTo>
                  <a:lnTo>
                    <a:pt x="11" y="178"/>
                  </a:lnTo>
                  <a:lnTo>
                    <a:pt x="17" y="192"/>
                  </a:lnTo>
                  <a:lnTo>
                    <a:pt x="25" y="204"/>
                  </a:lnTo>
                  <a:lnTo>
                    <a:pt x="34" y="216"/>
                  </a:lnTo>
                  <a:lnTo>
                    <a:pt x="44" y="227"/>
                  </a:lnTo>
                  <a:lnTo>
                    <a:pt x="56" y="236"/>
                  </a:lnTo>
                  <a:lnTo>
                    <a:pt x="68" y="245"/>
                  </a:lnTo>
                  <a:lnTo>
                    <a:pt x="82" y="251"/>
                  </a:lnTo>
                  <a:lnTo>
                    <a:pt x="94" y="255"/>
                  </a:lnTo>
                  <a:lnTo>
                    <a:pt x="109" y="258"/>
                  </a:lnTo>
                  <a:lnTo>
                    <a:pt x="124" y="260"/>
                  </a:lnTo>
                  <a:lnTo>
                    <a:pt x="138" y="260"/>
                  </a:lnTo>
                  <a:lnTo>
                    <a:pt x="154" y="258"/>
                  </a:lnTo>
                  <a:lnTo>
                    <a:pt x="168" y="255"/>
                  </a:lnTo>
                  <a:lnTo>
                    <a:pt x="183" y="251"/>
                  </a:lnTo>
                  <a:lnTo>
                    <a:pt x="195" y="242"/>
                  </a:lnTo>
                  <a:lnTo>
                    <a:pt x="207" y="234"/>
                  </a:lnTo>
                  <a:lnTo>
                    <a:pt x="219" y="225"/>
                  </a:lnTo>
                  <a:lnTo>
                    <a:pt x="228" y="216"/>
                  </a:lnTo>
                  <a:lnTo>
                    <a:pt x="237" y="202"/>
                  </a:lnTo>
                  <a:lnTo>
                    <a:pt x="245" y="190"/>
                  </a:lnTo>
                  <a:lnTo>
                    <a:pt x="253" y="178"/>
                  </a:lnTo>
                  <a:lnTo>
                    <a:pt x="257" y="163"/>
                  </a:lnTo>
                  <a:lnTo>
                    <a:pt x="260" y="149"/>
                  </a:lnTo>
                  <a:lnTo>
                    <a:pt x="262" y="134"/>
                  </a:lnTo>
                  <a:lnTo>
                    <a:pt x="262" y="130"/>
                  </a:lnTo>
                  <a:close/>
                </a:path>
              </a:pathLst>
            </a:custGeom>
            <a:solidFill>
              <a:srgbClr val="FFF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4" name="Freeform 70"/>
            <p:cNvSpPr>
              <a:spLocks/>
            </p:cNvSpPr>
            <p:nvPr/>
          </p:nvSpPr>
          <p:spPr bwMode="auto">
            <a:xfrm>
              <a:off x="1549" y="1756"/>
              <a:ext cx="41" cy="26"/>
            </a:xfrm>
            <a:custGeom>
              <a:avLst/>
              <a:gdLst>
                <a:gd name="T0" fmla="*/ 22 w 83"/>
                <a:gd name="T1" fmla="*/ 0 h 53"/>
                <a:gd name="T2" fmla="*/ 9 w 83"/>
                <a:gd name="T3" fmla="*/ 13 h 53"/>
                <a:gd name="T4" fmla="*/ 0 w 83"/>
                <a:gd name="T5" fmla="*/ 13 h 53"/>
                <a:gd name="T6" fmla="*/ 1 w 83"/>
                <a:gd name="T7" fmla="*/ 18 h 53"/>
                <a:gd name="T8" fmla="*/ 11 w 83"/>
                <a:gd name="T9" fmla="*/ 19 h 53"/>
                <a:gd name="T10" fmla="*/ 23 w 83"/>
                <a:gd name="T11" fmla="*/ 26 h 53"/>
                <a:gd name="T12" fmla="*/ 34 w 83"/>
                <a:gd name="T13" fmla="*/ 25 h 53"/>
                <a:gd name="T14" fmla="*/ 41 w 83"/>
                <a:gd name="T15" fmla="*/ 15 h 53"/>
                <a:gd name="T16" fmla="*/ 32 w 83"/>
                <a:gd name="T17" fmla="*/ 1 h 53"/>
                <a:gd name="T18" fmla="*/ 22 w 83"/>
                <a:gd name="T19" fmla="*/ 0 h 53"/>
                <a:gd name="T20" fmla="*/ 22 w 83"/>
                <a:gd name="T21" fmla="*/ 0 h 53"/>
                <a:gd name="T22" fmla="*/ 22 w 83"/>
                <a:gd name="T23" fmla="*/ 0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3"/>
                <a:gd name="T37" fmla="*/ 0 h 53"/>
                <a:gd name="T38" fmla="*/ 83 w 83"/>
                <a:gd name="T39" fmla="*/ 53 h 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3" h="53">
                  <a:moveTo>
                    <a:pt x="44" y="0"/>
                  </a:moveTo>
                  <a:lnTo>
                    <a:pt x="19" y="27"/>
                  </a:lnTo>
                  <a:lnTo>
                    <a:pt x="0" y="27"/>
                  </a:lnTo>
                  <a:lnTo>
                    <a:pt x="3" y="36"/>
                  </a:lnTo>
                  <a:lnTo>
                    <a:pt x="23" y="39"/>
                  </a:lnTo>
                  <a:lnTo>
                    <a:pt x="47" y="53"/>
                  </a:lnTo>
                  <a:lnTo>
                    <a:pt x="69" y="50"/>
                  </a:lnTo>
                  <a:lnTo>
                    <a:pt x="83" y="30"/>
                  </a:lnTo>
                  <a:lnTo>
                    <a:pt x="65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5" name="Freeform 71"/>
            <p:cNvSpPr>
              <a:spLocks/>
            </p:cNvSpPr>
            <p:nvPr/>
          </p:nvSpPr>
          <p:spPr bwMode="auto">
            <a:xfrm>
              <a:off x="1432" y="1770"/>
              <a:ext cx="41" cy="70"/>
            </a:xfrm>
            <a:custGeom>
              <a:avLst/>
              <a:gdLst>
                <a:gd name="T0" fmla="*/ 0 w 83"/>
                <a:gd name="T1" fmla="*/ 0 h 141"/>
                <a:gd name="T2" fmla="*/ 6 w 83"/>
                <a:gd name="T3" fmla="*/ 33 h 141"/>
                <a:gd name="T4" fmla="*/ 26 w 83"/>
                <a:gd name="T5" fmla="*/ 60 h 141"/>
                <a:gd name="T6" fmla="*/ 40 w 83"/>
                <a:gd name="T7" fmla="*/ 70 h 141"/>
                <a:gd name="T8" fmla="*/ 41 w 83"/>
                <a:gd name="T9" fmla="*/ 50 h 141"/>
                <a:gd name="T10" fmla="*/ 22 w 83"/>
                <a:gd name="T11" fmla="*/ 35 h 141"/>
                <a:gd name="T12" fmla="*/ 11 w 83"/>
                <a:gd name="T13" fmla="*/ 21 h 141"/>
                <a:gd name="T14" fmla="*/ 0 w 83"/>
                <a:gd name="T15" fmla="*/ 0 h 141"/>
                <a:gd name="T16" fmla="*/ 0 w 83"/>
                <a:gd name="T17" fmla="*/ 0 h 141"/>
                <a:gd name="T18" fmla="*/ 0 w 83"/>
                <a:gd name="T19" fmla="*/ 0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"/>
                <a:gd name="T31" fmla="*/ 0 h 141"/>
                <a:gd name="T32" fmla="*/ 83 w 83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" h="141">
                  <a:moveTo>
                    <a:pt x="0" y="0"/>
                  </a:moveTo>
                  <a:lnTo>
                    <a:pt x="12" y="67"/>
                  </a:lnTo>
                  <a:lnTo>
                    <a:pt x="53" y="120"/>
                  </a:lnTo>
                  <a:lnTo>
                    <a:pt x="80" y="141"/>
                  </a:lnTo>
                  <a:lnTo>
                    <a:pt x="83" y="100"/>
                  </a:lnTo>
                  <a:lnTo>
                    <a:pt x="44" y="70"/>
                  </a:lnTo>
                  <a:lnTo>
                    <a:pt x="22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6" name="Freeform 72"/>
            <p:cNvSpPr>
              <a:spLocks/>
            </p:cNvSpPr>
            <p:nvPr/>
          </p:nvSpPr>
          <p:spPr bwMode="auto">
            <a:xfrm>
              <a:off x="1630" y="1785"/>
              <a:ext cx="37" cy="53"/>
            </a:xfrm>
            <a:custGeom>
              <a:avLst/>
              <a:gdLst>
                <a:gd name="T0" fmla="*/ 37 w 74"/>
                <a:gd name="T1" fmla="*/ 0 h 106"/>
                <a:gd name="T2" fmla="*/ 27 w 74"/>
                <a:gd name="T3" fmla="*/ 13 h 106"/>
                <a:gd name="T4" fmla="*/ 15 w 74"/>
                <a:gd name="T5" fmla="*/ 17 h 106"/>
                <a:gd name="T6" fmla="*/ 12 w 74"/>
                <a:gd name="T7" fmla="*/ 31 h 106"/>
                <a:gd name="T8" fmla="*/ 0 w 74"/>
                <a:gd name="T9" fmla="*/ 37 h 106"/>
                <a:gd name="T10" fmla="*/ 11 w 74"/>
                <a:gd name="T11" fmla="*/ 53 h 106"/>
                <a:gd name="T12" fmla="*/ 27 w 74"/>
                <a:gd name="T13" fmla="*/ 42 h 106"/>
                <a:gd name="T14" fmla="*/ 36 w 74"/>
                <a:gd name="T15" fmla="*/ 20 h 106"/>
                <a:gd name="T16" fmla="*/ 37 w 74"/>
                <a:gd name="T17" fmla="*/ 0 h 106"/>
                <a:gd name="T18" fmla="*/ 37 w 74"/>
                <a:gd name="T19" fmla="*/ 0 h 106"/>
                <a:gd name="T20" fmla="*/ 37 w 74"/>
                <a:gd name="T21" fmla="*/ 0 h 1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"/>
                <a:gd name="T34" fmla="*/ 0 h 106"/>
                <a:gd name="T35" fmla="*/ 74 w 74"/>
                <a:gd name="T36" fmla="*/ 106 h 1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" h="106">
                  <a:moveTo>
                    <a:pt x="74" y="0"/>
                  </a:moveTo>
                  <a:lnTo>
                    <a:pt x="54" y="26"/>
                  </a:lnTo>
                  <a:lnTo>
                    <a:pt x="30" y="34"/>
                  </a:lnTo>
                  <a:lnTo>
                    <a:pt x="24" y="62"/>
                  </a:lnTo>
                  <a:lnTo>
                    <a:pt x="0" y="74"/>
                  </a:lnTo>
                  <a:lnTo>
                    <a:pt x="21" y="106"/>
                  </a:lnTo>
                  <a:lnTo>
                    <a:pt x="54" y="84"/>
                  </a:lnTo>
                  <a:lnTo>
                    <a:pt x="71" y="4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7" name="Freeform 73"/>
            <p:cNvSpPr>
              <a:spLocks/>
            </p:cNvSpPr>
            <p:nvPr/>
          </p:nvSpPr>
          <p:spPr bwMode="auto">
            <a:xfrm>
              <a:off x="1510" y="1801"/>
              <a:ext cx="25" cy="21"/>
            </a:xfrm>
            <a:custGeom>
              <a:avLst/>
              <a:gdLst>
                <a:gd name="T0" fmla="*/ 15 w 52"/>
                <a:gd name="T1" fmla="*/ 0 h 40"/>
                <a:gd name="T2" fmla="*/ 6 w 52"/>
                <a:gd name="T3" fmla="*/ 10 h 40"/>
                <a:gd name="T4" fmla="*/ 0 w 52"/>
                <a:gd name="T5" fmla="*/ 21 h 40"/>
                <a:gd name="T6" fmla="*/ 15 w 52"/>
                <a:gd name="T7" fmla="*/ 12 h 40"/>
                <a:gd name="T8" fmla="*/ 25 w 52"/>
                <a:gd name="T9" fmla="*/ 8 h 40"/>
                <a:gd name="T10" fmla="*/ 15 w 52"/>
                <a:gd name="T11" fmla="*/ 0 h 40"/>
                <a:gd name="T12" fmla="*/ 15 w 52"/>
                <a:gd name="T13" fmla="*/ 0 h 40"/>
                <a:gd name="T14" fmla="*/ 15 w 52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40"/>
                <a:gd name="T26" fmla="*/ 52 w 52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40">
                  <a:moveTo>
                    <a:pt x="31" y="0"/>
                  </a:moveTo>
                  <a:lnTo>
                    <a:pt x="12" y="19"/>
                  </a:lnTo>
                  <a:lnTo>
                    <a:pt x="0" y="40"/>
                  </a:lnTo>
                  <a:lnTo>
                    <a:pt x="31" y="22"/>
                  </a:lnTo>
                  <a:lnTo>
                    <a:pt x="52" y="1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8" name="Freeform 74"/>
            <p:cNvSpPr>
              <a:spLocks/>
            </p:cNvSpPr>
            <p:nvPr/>
          </p:nvSpPr>
          <p:spPr bwMode="auto">
            <a:xfrm>
              <a:off x="1604" y="1801"/>
              <a:ext cx="20" cy="13"/>
            </a:xfrm>
            <a:custGeom>
              <a:avLst/>
              <a:gdLst>
                <a:gd name="T0" fmla="*/ 0 w 41"/>
                <a:gd name="T1" fmla="*/ 0 h 25"/>
                <a:gd name="T2" fmla="*/ 0 w 41"/>
                <a:gd name="T3" fmla="*/ 7 h 25"/>
                <a:gd name="T4" fmla="*/ 20 w 41"/>
                <a:gd name="T5" fmla="*/ 13 h 25"/>
                <a:gd name="T6" fmla="*/ 8 w 41"/>
                <a:gd name="T7" fmla="*/ 2 h 25"/>
                <a:gd name="T8" fmla="*/ 0 w 41"/>
                <a:gd name="T9" fmla="*/ 0 h 25"/>
                <a:gd name="T10" fmla="*/ 0 w 41"/>
                <a:gd name="T11" fmla="*/ 0 h 25"/>
                <a:gd name="T12" fmla="*/ 0 w 41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5"/>
                <a:gd name="T23" fmla="*/ 41 w 41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5">
                  <a:moveTo>
                    <a:pt x="0" y="0"/>
                  </a:moveTo>
                  <a:lnTo>
                    <a:pt x="0" y="13"/>
                  </a:lnTo>
                  <a:lnTo>
                    <a:pt x="41" y="25"/>
                  </a:lnTo>
                  <a:lnTo>
                    <a:pt x="1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29" name="Freeform 75"/>
            <p:cNvSpPr>
              <a:spLocks/>
            </p:cNvSpPr>
            <p:nvPr/>
          </p:nvSpPr>
          <p:spPr bwMode="auto">
            <a:xfrm>
              <a:off x="1452" y="1962"/>
              <a:ext cx="83" cy="97"/>
            </a:xfrm>
            <a:custGeom>
              <a:avLst/>
              <a:gdLst>
                <a:gd name="T0" fmla="*/ 0 w 168"/>
                <a:gd name="T1" fmla="*/ 0 h 196"/>
                <a:gd name="T2" fmla="*/ 68 w 168"/>
                <a:gd name="T3" fmla="*/ 97 h 196"/>
                <a:gd name="T4" fmla="*/ 83 w 168"/>
                <a:gd name="T5" fmla="*/ 68 h 196"/>
                <a:gd name="T6" fmla="*/ 69 w 168"/>
                <a:gd name="T7" fmla="*/ 53 h 196"/>
                <a:gd name="T8" fmla="*/ 65 w 168"/>
                <a:gd name="T9" fmla="*/ 38 h 196"/>
                <a:gd name="T10" fmla="*/ 48 w 168"/>
                <a:gd name="T11" fmla="*/ 29 h 196"/>
                <a:gd name="T12" fmla="*/ 32 w 168"/>
                <a:gd name="T13" fmla="*/ 18 h 196"/>
                <a:gd name="T14" fmla="*/ 0 w 168"/>
                <a:gd name="T15" fmla="*/ 0 h 196"/>
                <a:gd name="T16" fmla="*/ 0 w 168"/>
                <a:gd name="T17" fmla="*/ 0 h 196"/>
                <a:gd name="T18" fmla="*/ 0 w 168"/>
                <a:gd name="T19" fmla="*/ 0 h 1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8"/>
                <a:gd name="T31" fmla="*/ 0 h 196"/>
                <a:gd name="T32" fmla="*/ 168 w 168"/>
                <a:gd name="T33" fmla="*/ 196 h 1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8" h="196">
                  <a:moveTo>
                    <a:pt x="0" y="0"/>
                  </a:moveTo>
                  <a:lnTo>
                    <a:pt x="137" y="196"/>
                  </a:lnTo>
                  <a:lnTo>
                    <a:pt x="168" y="138"/>
                  </a:lnTo>
                  <a:lnTo>
                    <a:pt x="140" y="108"/>
                  </a:lnTo>
                  <a:lnTo>
                    <a:pt x="131" y="76"/>
                  </a:lnTo>
                  <a:lnTo>
                    <a:pt x="98" y="58"/>
                  </a:lnTo>
                  <a:lnTo>
                    <a:pt x="65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0" name="Freeform 76"/>
            <p:cNvSpPr>
              <a:spLocks/>
            </p:cNvSpPr>
            <p:nvPr/>
          </p:nvSpPr>
          <p:spPr bwMode="auto">
            <a:xfrm>
              <a:off x="983" y="2690"/>
              <a:ext cx="263" cy="244"/>
            </a:xfrm>
            <a:custGeom>
              <a:avLst/>
              <a:gdLst>
                <a:gd name="T0" fmla="*/ 22 w 525"/>
                <a:gd name="T1" fmla="*/ 16 h 487"/>
                <a:gd name="T2" fmla="*/ 67 w 525"/>
                <a:gd name="T3" fmla="*/ 67 h 487"/>
                <a:gd name="T4" fmla="*/ 98 w 525"/>
                <a:gd name="T5" fmla="*/ 117 h 487"/>
                <a:gd name="T6" fmla="*/ 104 w 525"/>
                <a:gd name="T7" fmla="*/ 170 h 487"/>
                <a:gd name="T8" fmla="*/ 150 w 525"/>
                <a:gd name="T9" fmla="*/ 230 h 487"/>
                <a:gd name="T10" fmla="*/ 194 w 525"/>
                <a:gd name="T11" fmla="*/ 244 h 487"/>
                <a:gd name="T12" fmla="*/ 199 w 525"/>
                <a:gd name="T13" fmla="*/ 224 h 487"/>
                <a:gd name="T14" fmla="*/ 190 w 525"/>
                <a:gd name="T15" fmla="*/ 200 h 487"/>
                <a:gd name="T16" fmla="*/ 207 w 525"/>
                <a:gd name="T17" fmla="*/ 195 h 487"/>
                <a:gd name="T18" fmla="*/ 180 w 525"/>
                <a:gd name="T19" fmla="*/ 161 h 487"/>
                <a:gd name="T20" fmla="*/ 173 w 525"/>
                <a:gd name="T21" fmla="*/ 142 h 487"/>
                <a:gd name="T22" fmla="*/ 223 w 525"/>
                <a:gd name="T23" fmla="*/ 161 h 487"/>
                <a:gd name="T24" fmla="*/ 263 w 525"/>
                <a:gd name="T25" fmla="*/ 173 h 487"/>
                <a:gd name="T26" fmla="*/ 233 w 525"/>
                <a:gd name="T27" fmla="*/ 148 h 487"/>
                <a:gd name="T28" fmla="*/ 194 w 525"/>
                <a:gd name="T29" fmla="*/ 131 h 487"/>
                <a:gd name="T30" fmla="*/ 203 w 525"/>
                <a:gd name="T31" fmla="*/ 111 h 487"/>
                <a:gd name="T32" fmla="*/ 144 w 525"/>
                <a:gd name="T33" fmla="*/ 105 h 487"/>
                <a:gd name="T34" fmla="*/ 122 w 525"/>
                <a:gd name="T35" fmla="*/ 99 h 487"/>
                <a:gd name="T36" fmla="*/ 84 w 525"/>
                <a:gd name="T37" fmla="*/ 56 h 487"/>
                <a:gd name="T38" fmla="*/ 46 w 525"/>
                <a:gd name="T39" fmla="*/ 0 h 487"/>
                <a:gd name="T40" fmla="*/ 30 w 525"/>
                <a:gd name="T41" fmla="*/ 4 h 487"/>
                <a:gd name="T42" fmla="*/ 0 w 525"/>
                <a:gd name="T43" fmla="*/ 6 h 487"/>
                <a:gd name="T44" fmla="*/ 22 w 525"/>
                <a:gd name="T45" fmla="*/ 16 h 487"/>
                <a:gd name="T46" fmla="*/ 22 w 525"/>
                <a:gd name="T47" fmla="*/ 16 h 487"/>
                <a:gd name="T48" fmla="*/ 22 w 525"/>
                <a:gd name="T49" fmla="*/ 16 h 4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5"/>
                <a:gd name="T76" fmla="*/ 0 h 487"/>
                <a:gd name="T77" fmla="*/ 525 w 525"/>
                <a:gd name="T78" fmla="*/ 487 h 4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5" h="487">
                  <a:moveTo>
                    <a:pt x="43" y="31"/>
                  </a:moveTo>
                  <a:lnTo>
                    <a:pt x="133" y="133"/>
                  </a:lnTo>
                  <a:lnTo>
                    <a:pt x="196" y="234"/>
                  </a:lnTo>
                  <a:lnTo>
                    <a:pt x="208" y="339"/>
                  </a:lnTo>
                  <a:lnTo>
                    <a:pt x="300" y="460"/>
                  </a:lnTo>
                  <a:lnTo>
                    <a:pt x="388" y="487"/>
                  </a:lnTo>
                  <a:lnTo>
                    <a:pt x="397" y="448"/>
                  </a:lnTo>
                  <a:lnTo>
                    <a:pt x="380" y="399"/>
                  </a:lnTo>
                  <a:lnTo>
                    <a:pt x="413" y="389"/>
                  </a:lnTo>
                  <a:lnTo>
                    <a:pt x="359" y="322"/>
                  </a:lnTo>
                  <a:lnTo>
                    <a:pt x="346" y="283"/>
                  </a:lnTo>
                  <a:lnTo>
                    <a:pt x="445" y="322"/>
                  </a:lnTo>
                  <a:lnTo>
                    <a:pt x="525" y="346"/>
                  </a:lnTo>
                  <a:lnTo>
                    <a:pt x="465" y="295"/>
                  </a:lnTo>
                  <a:lnTo>
                    <a:pt x="388" y="262"/>
                  </a:lnTo>
                  <a:lnTo>
                    <a:pt x="406" y="222"/>
                  </a:lnTo>
                  <a:lnTo>
                    <a:pt x="287" y="210"/>
                  </a:lnTo>
                  <a:lnTo>
                    <a:pt x="244" y="198"/>
                  </a:lnTo>
                  <a:lnTo>
                    <a:pt x="167" y="112"/>
                  </a:lnTo>
                  <a:lnTo>
                    <a:pt x="92" y="0"/>
                  </a:lnTo>
                  <a:lnTo>
                    <a:pt x="60" y="7"/>
                  </a:lnTo>
                  <a:lnTo>
                    <a:pt x="0" y="12"/>
                  </a:lnTo>
                  <a:lnTo>
                    <a:pt x="43" y="31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1" name="Freeform 77"/>
            <p:cNvSpPr>
              <a:spLocks/>
            </p:cNvSpPr>
            <p:nvPr/>
          </p:nvSpPr>
          <p:spPr bwMode="auto">
            <a:xfrm>
              <a:off x="2098" y="2608"/>
              <a:ext cx="185" cy="263"/>
            </a:xfrm>
            <a:custGeom>
              <a:avLst/>
              <a:gdLst>
                <a:gd name="T0" fmla="*/ 0 w 370"/>
                <a:gd name="T1" fmla="*/ 23 h 527"/>
                <a:gd name="T2" fmla="*/ 79 w 370"/>
                <a:gd name="T3" fmla="*/ 162 h 527"/>
                <a:gd name="T4" fmla="*/ 88 w 370"/>
                <a:gd name="T5" fmla="*/ 231 h 527"/>
                <a:gd name="T6" fmla="*/ 125 w 370"/>
                <a:gd name="T7" fmla="*/ 221 h 527"/>
                <a:gd name="T8" fmla="*/ 185 w 370"/>
                <a:gd name="T9" fmla="*/ 263 h 527"/>
                <a:gd name="T10" fmla="*/ 116 w 370"/>
                <a:gd name="T11" fmla="*/ 170 h 527"/>
                <a:gd name="T12" fmla="*/ 65 w 370"/>
                <a:gd name="T13" fmla="*/ 54 h 527"/>
                <a:gd name="T14" fmla="*/ 42 w 370"/>
                <a:gd name="T15" fmla="*/ 0 h 527"/>
                <a:gd name="T16" fmla="*/ 14 w 370"/>
                <a:gd name="T17" fmla="*/ 9 h 527"/>
                <a:gd name="T18" fmla="*/ 0 w 370"/>
                <a:gd name="T19" fmla="*/ 23 h 527"/>
                <a:gd name="T20" fmla="*/ 0 w 370"/>
                <a:gd name="T21" fmla="*/ 23 h 527"/>
                <a:gd name="T22" fmla="*/ 0 w 370"/>
                <a:gd name="T23" fmla="*/ 23 h 5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0"/>
                <a:gd name="T37" fmla="*/ 0 h 527"/>
                <a:gd name="T38" fmla="*/ 370 w 370"/>
                <a:gd name="T39" fmla="*/ 527 h 5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0" h="527">
                  <a:moveTo>
                    <a:pt x="0" y="46"/>
                  </a:moveTo>
                  <a:lnTo>
                    <a:pt x="158" y="324"/>
                  </a:lnTo>
                  <a:lnTo>
                    <a:pt x="175" y="462"/>
                  </a:lnTo>
                  <a:lnTo>
                    <a:pt x="249" y="442"/>
                  </a:lnTo>
                  <a:lnTo>
                    <a:pt x="370" y="527"/>
                  </a:lnTo>
                  <a:lnTo>
                    <a:pt x="231" y="341"/>
                  </a:lnTo>
                  <a:lnTo>
                    <a:pt x="130" y="109"/>
                  </a:lnTo>
                  <a:lnTo>
                    <a:pt x="83" y="0"/>
                  </a:lnTo>
                  <a:lnTo>
                    <a:pt x="28" y="18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2" name="Freeform 78"/>
            <p:cNvSpPr>
              <a:spLocks/>
            </p:cNvSpPr>
            <p:nvPr/>
          </p:nvSpPr>
          <p:spPr bwMode="auto">
            <a:xfrm>
              <a:off x="1364" y="1617"/>
              <a:ext cx="356" cy="146"/>
            </a:xfrm>
            <a:custGeom>
              <a:avLst/>
              <a:gdLst>
                <a:gd name="T0" fmla="*/ 1 w 713"/>
                <a:gd name="T1" fmla="*/ 67 h 290"/>
                <a:gd name="T2" fmla="*/ 10 w 713"/>
                <a:gd name="T3" fmla="*/ 61 h 290"/>
                <a:gd name="T4" fmla="*/ 23 w 713"/>
                <a:gd name="T5" fmla="*/ 55 h 290"/>
                <a:gd name="T6" fmla="*/ 40 w 713"/>
                <a:gd name="T7" fmla="*/ 52 h 290"/>
                <a:gd name="T8" fmla="*/ 56 w 713"/>
                <a:gd name="T9" fmla="*/ 49 h 290"/>
                <a:gd name="T10" fmla="*/ 49 w 713"/>
                <a:gd name="T11" fmla="*/ 58 h 290"/>
                <a:gd name="T12" fmla="*/ 69 w 713"/>
                <a:gd name="T13" fmla="*/ 63 h 290"/>
                <a:gd name="T14" fmla="*/ 97 w 713"/>
                <a:gd name="T15" fmla="*/ 65 h 290"/>
                <a:gd name="T16" fmla="*/ 130 w 713"/>
                <a:gd name="T17" fmla="*/ 62 h 290"/>
                <a:gd name="T18" fmla="*/ 182 w 713"/>
                <a:gd name="T19" fmla="*/ 55 h 290"/>
                <a:gd name="T20" fmla="*/ 247 w 713"/>
                <a:gd name="T21" fmla="*/ 39 h 290"/>
                <a:gd name="T22" fmla="*/ 293 w 713"/>
                <a:gd name="T23" fmla="*/ 25 h 290"/>
                <a:gd name="T24" fmla="*/ 316 w 713"/>
                <a:gd name="T25" fmla="*/ 18 h 290"/>
                <a:gd name="T26" fmla="*/ 322 w 713"/>
                <a:gd name="T27" fmla="*/ 11 h 290"/>
                <a:gd name="T28" fmla="*/ 325 w 713"/>
                <a:gd name="T29" fmla="*/ 8 h 290"/>
                <a:gd name="T30" fmla="*/ 327 w 713"/>
                <a:gd name="T31" fmla="*/ 2 h 290"/>
                <a:gd name="T32" fmla="*/ 339 w 713"/>
                <a:gd name="T33" fmla="*/ 0 h 290"/>
                <a:gd name="T34" fmla="*/ 356 w 713"/>
                <a:gd name="T35" fmla="*/ 2 h 290"/>
                <a:gd name="T36" fmla="*/ 345 w 713"/>
                <a:gd name="T37" fmla="*/ 8 h 290"/>
                <a:gd name="T38" fmla="*/ 344 w 713"/>
                <a:gd name="T39" fmla="*/ 31 h 290"/>
                <a:gd name="T40" fmla="*/ 336 w 713"/>
                <a:gd name="T41" fmla="*/ 47 h 290"/>
                <a:gd name="T42" fmla="*/ 335 w 713"/>
                <a:gd name="T43" fmla="*/ 69 h 290"/>
                <a:gd name="T44" fmla="*/ 328 w 713"/>
                <a:gd name="T45" fmla="*/ 95 h 290"/>
                <a:gd name="T46" fmla="*/ 321 w 713"/>
                <a:gd name="T47" fmla="*/ 91 h 290"/>
                <a:gd name="T48" fmla="*/ 321 w 713"/>
                <a:gd name="T49" fmla="*/ 76 h 290"/>
                <a:gd name="T50" fmla="*/ 315 w 713"/>
                <a:gd name="T51" fmla="*/ 62 h 290"/>
                <a:gd name="T52" fmla="*/ 314 w 713"/>
                <a:gd name="T53" fmla="*/ 45 h 290"/>
                <a:gd name="T54" fmla="*/ 299 w 713"/>
                <a:gd name="T55" fmla="*/ 38 h 290"/>
                <a:gd name="T56" fmla="*/ 279 w 713"/>
                <a:gd name="T57" fmla="*/ 39 h 290"/>
                <a:gd name="T58" fmla="*/ 280 w 713"/>
                <a:gd name="T59" fmla="*/ 44 h 290"/>
                <a:gd name="T60" fmla="*/ 304 w 713"/>
                <a:gd name="T61" fmla="*/ 71 h 290"/>
                <a:gd name="T62" fmla="*/ 293 w 713"/>
                <a:gd name="T63" fmla="*/ 70 h 290"/>
                <a:gd name="T64" fmla="*/ 266 w 713"/>
                <a:gd name="T65" fmla="*/ 70 h 290"/>
                <a:gd name="T66" fmla="*/ 222 w 713"/>
                <a:gd name="T67" fmla="*/ 72 h 290"/>
                <a:gd name="T68" fmla="*/ 194 w 713"/>
                <a:gd name="T69" fmla="*/ 75 h 290"/>
                <a:gd name="T70" fmla="*/ 148 w 713"/>
                <a:gd name="T71" fmla="*/ 74 h 290"/>
                <a:gd name="T72" fmla="*/ 119 w 713"/>
                <a:gd name="T73" fmla="*/ 74 h 290"/>
                <a:gd name="T74" fmla="*/ 98 w 713"/>
                <a:gd name="T75" fmla="*/ 79 h 290"/>
                <a:gd name="T76" fmla="*/ 86 w 713"/>
                <a:gd name="T77" fmla="*/ 90 h 290"/>
                <a:gd name="T78" fmla="*/ 80 w 713"/>
                <a:gd name="T79" fmla="*/ 96 h 290"/>
                <a:gd name="T80" fmla="*/ 65 w 713"/>
                <a:gd name="T81" fmla="*/ 85 h 290"/>
                <a:gd name="T82" fmla="*/ 52 w 713"/>
                <a:gd name="T83" fmla="*/ 91 h 290"/>
                <a:gd name="T84" fmla="*/ 40 w 713"/>
                <a:gd name="T85" fmla="*/ 146 h 290"/>
                <a:gd name="T86" fmla="*/ 28 w 713"/>
                <a:gd name="T87" fmla="*/ 141 h 290"/>
                <a:gd name="T88" fmla="*/ 20 w 713"/>
                <a:gd name="T89" fmla="*/ 106 h 290"/>
                <a:gd name="T90" fmla="*/ 10 w 713"/>
                <a:gd name="T91" fmla="*/ 99 h 290"/>
                <a:gd name="T92" fmla="*/ 0 w 713"/>
                <a:gd name="T93" fmla="*/ 104 h 290"/>
                <a:gd name="T94" fmla="*/ 5 w 713"/>
                <a:gd name="T95" fmla="*/ 94 h 290"/>
                <a:gd name="T96" fmla="*/ 1 w 713"/>
                <a:gd name="T97" fmla="*/ 81 h 290"/>
                <a:gd name="T98" fmla="*/ 1 w 713"/>
                <a:gd name="T99" fmla="*/ 74 h 290"/>
                <a:gd name="T100" fmla="*/ 1 w 713"/>
                <a:gd name="T101" fmla="*/ 67 h 290"/>
                <a:gd name="T102" fmla="*/ 1 w 713"/>
                <a:gd name="T103" fmla="*/ 67 h 290"/>
                <a:gd name="T104" fmla="*/ 1 w 713"/>
                <a:gd name="T105" fmla="*/ 67 h 2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13"/>
                <a:gd name="T160" fmla="*/ 0 h 290"/>
                <a:gd name="T161" fmla="*/ 713 w 713"/>
                <a:gd name="T162" fmla="*/ 290 h 29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13" h="290">
                  <a:moveTo>
                    <a:pt x="3" y="134"/>
                  </a:moveTo>
                  <a:lnTo>
                    <a:pt x="21" y="121"/>
                  </a:lnTo>
                  <a:lnTo>
                    <a:pt x="47" y="110"/>
                  </a:lnTo>
                  <a:lnTo>
                    <a:pt x="80" y="103"/>
                  </a:lnTo>
                  <a:lnTo>
                    <a:pt x="113" y="98"/>
                  </a:lnTo>
                  <a:lnTo>
                    <a:pt x="98" y="115"/>
                  </a:lnTo>
                  <a:lnTo>
                    <a:pt x="139" y="125"/>
                  </a:lnTo>
                  <a:lnTo>
                    <a:pt x="195" y="130"/>
                  </a:lnTo>
                  <a:lnTo>
                    <a:pt x="260" y="124"/>
                  </a:lnTo>
                  <a:lnTo>
                    <a:pt x="364" y="109"/>
                  </a:lnTo>
                  <a:lnTo>
                    <a:pt x="495" y="77"/>
                  </a:lnTo>
                  <a:lnTo>
                    <a:pt x="587" y="50"/>
                  </a:lnTo>
                  <a:lnTo>
                    <a:pt x="633" y="35"/>
                  </a:lnTo>
                  <a:lnTo>
                    <a:pt x="645" y="22"/>
                  </a:lnTo>
                  <a:lnTo>
                    <a:pt x="651" y="16"/>
                  </a:lnTo>
                  <a:lnTo>
                    <a:pt x="654" y="4"/>
                  </a:lnTo>
                  <a:lnTo>
                    <a:pt x="679" y="0"/>
                  </a:lnTo>
                  <a:lnTo>
                    <a:pt x="713" y="4"/>
                  </a:lnTo>
                  <a:lnTo>
                    <a:pt x="690" y="16"/>
                  </a:lnTo>
                  <a:lnTo>
                    <a:pt x="689" y="62"/>
                  </a:lnTo>
                  <a:lnTo>
                    <a:pt x="672" y="94"/>
                  </a:lnTo>
                  <a:lnTo>
                    <a:pt x="670" y="138"/>
                  </a:lnTo>
                  <a:lnTo>
                    <a:pt x="657" y="189"/>
                  </a:lnTo>
                  <a:lnTo>
                    <a:pt x="643" y="180"/>
                  </a:lnTo>
                  <a:lnTo>
                    <a:pt x="642" y="150"/>
                  </a:lnTo>
                  <a:lnTo>
                    <a:pt x="630" y="124"/>
                  </a:lnTo>
                  <a:lnTo>
                    <a:pt x="628" y="89"/>
                  </a:lnTo>
                  <a:lnTo>
                    <a:pt x="599" y="75"/>
                  </a:lnTo>
                  <a:lnTo>
                    <a:pt x="559" y="77"/>
                  </a:lnTo>
                  <a:lnTo>
                    <a:pt x="560" y="88"/>
                  </a:lnTo>
                  <a:lnTo>
                    <a:pt x="608" y="142"/>
                  </a:lnTo>
                  <a:lnTo>
                    <a:pt x="587" y="139"/>
                  </a:lnTo>
                  <a:lnTo>
                    <a:pt x="533" y="139"/>
                  </a:lnTo>
                  <a:lnTo>
                    <a:pt x="444" y="144"/>
                  </a:lnTo>
                  <a:lnTo>
                    <a:pt x="388" y="148"/>
                  </a:lnTo>
                  <a:lnTo>
                    <a:pt x="297" y="147"/>
                  </a:lnTo>
                  <a:lnTo>
                    <a:pt x="238" y="147"/>
                  </a:lnTo>
                  <a:lnTo>
                    <a:pt x="196" y="156"/>
                  </a:lnTo>
                  <a:lnTo>
                    <a:pt x="172" y="178"/>
                  </a:lnTo>
                  <a:lnTo>
                    <a:pt x="161" y="190"/>
                  </a:lnTo>
                  <a:lnTo>
                    <a:pt x="130" y="169"/>
                  </a:lnTo>
                  <a:lnTo>
                    <a:pt x="104" y="180"/>
                  </a:lnTo>
                  <a:lnTo>
                    <a:pt x="80" y="290"/>
                  </a:lnTo>
                  <a:lnTo>
                    <a:pt x="56" y="280"/>
                  </a:lnTo>
                  <a:lnTo>
                    <a:pt x="41" y="210"/>
                  </a:lnTo>
                  <a:lnTo>
                    <a:pt x="21" y="197"/>
                  </a:lnTo>
                  <a:lnTo>
                    <a:pt x="0" y="206"/>
                  </a:lnTo>
                  <a:lnTo>
                    <a:pt x="10" y="186"/>
                  </a:lnTo>
                  <a:lnTo>
                    <a:pt x="3" y="160"/>
                  </a:lnTo>
                  <a:lnTo>
                    <a:pt x="3" y="147"/>
                  </a:lnTo>
                  <a:lnTo>
                    <a:pt x="3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3" name="Freeform 79"/>
            <p:cNvSpPr>
              <a:spLocks/>
            </p:cNvSpPr>
            <p:nvPr/>
          </p:nvSpPr>
          <p:spPr bwMode="auto">
            <a:xfrm>
              <a:off x="1423" y="1698"/>
              <a:ext cx="136" cy="65"/>
            </a:xfrm>
            <a:custGeom>
              <a:avLst/>
              <a:gdLst>
                <a:gd name="T0" fmla="*/ 127 w 271"/>
                <a:gd name="T1" fmla="*/ 60 h 128"/>
                <a:gd name="T2" fmla="*/ 134 w 271"/>
                <a:gd name="T3" fmla="*/ 48 h 128"/>
                <a:gd name="T4" fmla="*/ 136 w 271"/>
                <a:gd name="T5" fmla="*/ 32 h 128"/>
                <a:gd name="T6" fmla="*/ 132 w 271"/>
                <a:gd name="T7" fmla="*/ 16 h 128"/>
                <a:gd name="T8" fmla="*/ 123 w 271"/>
                <a:gd name="T9" fmla="*/ 5 h 128"/>
                <a:gd name="T10" fmla="*/ 110 w 271"/>
                <a:gd name="T11" fmla="*/ 0 h 128"/>
                <a:gd name="T12" fmla="*/ 51 w 271"/>
                <a:gd name="T13" fmla="*/ 2 h 128"/>
                <a:gd name="T14" fmla="*/ 37 w 271"/>
                <a:gd name="T15" fmla="*/ 10 h 128"/>
                <a:gd name="T16" fmla="*/ 28 w 271"/>
                <a:gd name="T17" fmla="*/ 23 h 128"/>
                <a:gd name="T18" fmla="*/ 26 w 271"/>
                <a:gd name="T19" fmla="*/ 30 h 128"/>
                <a:gd name="T20" fmla="*/ 17 w 271"/>
                <a:gd name="T21" fmla="*/ 31 h 128"/>
                <a:gd name="T22" fmla="*/ 0 w 271"/>
                <a:gd name="T23" fmla="*/ 27 h 128"/>
                <a:gd name="T24" fmla="*/ 9 w 271"/>
                <a:gd name="T25" fmla="*/ 38 h 128"/>
                <a:gd name="T26" fmla="*/ 26 w 271"/>
                <a:gd name="T27" fmla="*/ 45 h 128"/>
                <a:gd name="T28" fmla="*/ 29 w 271"/>
                <a:gd name="T29" fmla="*/ 63 h 128"/>
                <a:gd name="T30" fmla="*/ 38 w 271"/>
                <a:gd name="T31" fmla="*/ 62 h 128"/>
                <a:gd name="T32" fmla="*/ 35 w 271"/>
                <a:gd name="T33" fmla="*/ 43 h 128"/>
                <a:gd name="T34" fmla="*/ 42 w 271"/>
                <a:gd name="T35" fmla="*/ 28 h 128"/>
                <a:gd name="T36" fmla="*/ 57 w 271"/>
                <a:gd name="T37" fmla="*/ 24 h 128"/>
                <a:gd name="T38" fmla="*/ 77 w 271"/>
                <a:gd name="T39" fmla="*/ 30 h 128"/>
                <a:gd name="T40" fmla="*/ 54 w 271"/>
                <a:gd name="T41" fmla="*/ 41 h 128"/>
                <a:gd name="T42" fmla="*/ 65 w 271"/>
                <a:gd name="T43" fmla="*/ 55 h 128"/>
                <a:gd name="T44" fmla="*/ 78 w 271"/>
                <a:gd name="T45" fmla="*/ 57 h 128"/>
                <a:gd name="T46" fmla="*/ 76 w 271"/>
                <a:gd name="T47" fmla="*/ 65 h 128"/>
                <a:gd name="T48" fmla="*/ 101 w 271"/>
                <a:gd name="T49" fmla="*/ 62 h 128"/>
                <a:gd name="T50" fmla="*/ 116 w 271"/>
                <a:gd name="T51" fmla="*/ 57 h 128"/>
                <a:gd name="T52" fmla="*/ 128 w 271"/>
                <a:gd name="T53" fmla="*/ 51 h 128"/>
                <a:gd name="T54" fmla="*/ 127 w 271"/>
                <a:gd name="T55" fmla="*/ 60 h 128"/>
                <a:gd name="T56" fmla="*/ 127 w 271"/>
                <a:gd name="T57" fmla="*/ 60 h 128"/>
                <a:gd name="T58" fmla="*/ 127 w 271"/>
                <a:gd name="T59" fmla="*/ 60 h 1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1"/>
                <a:gd name="T91" fmla="*/ 0 h 128"/>
                <a:gd name="T92" fmla="*/ 271 w 271"/>
                <a:gd name="T93" fmla="*/ 128 h 12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1" h="128">
                  <a:moveTo>
                    <a:pt x="253" y="118"/>
                  </a:moveTo>
                  <a:lnTo>
                    <a:pt x="267" y="95"/>
                  </a:lnTo>
                  <a:lnTo>
                    <a:pt x="271" y="63"/>
                  </a:lnTo>
                  <a:lnTo>
                    <a:pt x="264" y="32"/>
                  </a:lnTo>
                  <a:lnTo>
                    <a:pt x="246" y="9"/>
                  </a:lnTo>
                  <a:lnTo>
                    <a:pt x="220" y="0"/>
                  </a:lnTo>
                  <a:lnTo>
                    <a:pt x="102" y="3"/>
                  </a:lnTo>
                  <a:lnTo>
                    <a:pt x="74" y="19"/>
                  </a:lnTo>
                  <a:lnTo>
                    <a:pt x="56" y="45"/>
                  </a:lnTo>
                  <a:lnTo>
                    <a:pt x="51" y="60"/>
                  </a:lnTo>
                  <a:lnTo>
                    <a:pt x="34" y="62"/>
                  </a:lnTo>
                  <a:lnTo>
                    <a:pt x="0" y="53"/>
                  </a:lnTo>
                  <a:lnTo>
                    <a:pt x="18" y="74"/>
                  </a:lnTo>
                  <a:lnTo>
                    <a:pt x="51" y="89"/>
                  </a:lnTo>
                  <a:lnTo>
                    <a:pt x="57" y="124"/>
                  </a:lnTo>
                  <a:lnTo>
                    <a:pt x="75" y="122"/>
                  </a:lnTo>
                  <a:lnTo>
                    <a:pt x="69" y="84"/>
                  </a:lnTo>
                  <a:lnTo>
                    <a:pt x="84" y="56"/>
                  </a:lnTo>
                  <a:lnTo>
                    <a:pt x="113" y="47"/>
                  </a:lnTo>
                  <a:lnTo>
                    <a:pt x="154" y="59"/>
                  </a:lnTo>
                  <a:lnTo>
                    <a:pt x="108" y="81"/>
                  </a:lnTo>
                  <a:lnTo>
                    <a:pt x="130" y="109"/>
                  </a:lnTo>
                  <a:lnTo>
                    <a:pt x="155" y="112"/>
                  </a:lnTo>
                  <a:lnTo>
                    <a:pt x="151" y="128"/>
                  </a:lnTo>
                  <a:lnTo>
                    <a:pt x="202" y="122"/>
                  </a:lnTo>
                  <a:lnTo>
                    <a:pt x="231" y="113"/>
                  </a:lnTo>
                  <a:lnTo>
                    <a:pt x="255" y="101"/>
                  </a:lnTo>
                  <a:lnTo>
                    <a:pt x="253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4" name="Freeform 80"/>
            <p:cNvSpPr>
              <a:spLocks/>
            </p:cNvSpPr>
            <p:nvPr/>
          </p:nvSpPr>
          <p:spPr bwMode="auto">
            <a:xfrm>
              <a:off x="1457" y="1762"/>
              <a:ext cx="87" cy="34"/>
            </a:xfrm>
            <a:custGeom>
              <a:avLst/>
              <a:gdLst>
                <a:gd name="T0" fmla="*/ 87 w 173"/>
                <a:gd name="T1" fmla="*/ 0 h 68"/>
                <a:gd name="T2" fmla="*/ 73 w 173"/>
                <a:gd name="T3" fmla="*/ 9 h 68"/>
                <a:gd name="T4" fmla="*/ 55 w 173"/>
                <a:gd name="T5" fmla="*/ 15 h 68"/>
                <a:gd name="T6" fmla="*/ 37 w 173"/>
                <a:gd name="T7" fmla="*/ 18 h 68"/>
                <a:gd name="T8" fmla="*/ 17 w 173"/>
                <a:gd name="T9" fmla="*/ 14 h 68"/>
                <a:gd name="T10" fmla="*/ 9 w 173"/>
                <a:gd name="T11" fmla="*/ 9 h 68"/>
                <a:gd name="T12" fmla="*/ 17 w 173"/>
                <a:gd name="T13" fmla="*/ 19 h 68"/>
                <a:gd name="T14" fmla="*/ 8 w 173"/>
                <a:gd name="T15" fmla="*/ 15 h 68"/>
                <a:gd name="T16" fmla="*/ 0 w 173"/>
                <a:gd name="T17" fmla="*/ 8 h 68"/>
                <a:gd name="T18" fmla="*/ 1 w 173"/>
                <a:gd name="T19" fmla="*/ 19 h 68"/>
                <a:gd name="T20" fmla="*/ 12 w 173"/>
                <a:gd name="T21" fmla="*/ 31 h 68"/>
                <a:gd name="T22" fmla="*/ 36 w 173"/>
                <a:gd name="T23" fmla="*/ 34 h 68"/>
                <a:gd name="T24" fmla="*/ 31 w 173"/>
                <a:gd name="T25" fmla="*/ 25 h 68"/>
                <a:gd name="T26" fmla="*/ 53 w 173"/>
                <a:gd name="T27" fmla="*/ 21 h 68"/>
                <a:gd name="T28" fmla="*/ 74 w 173"/>
                <a:gd name="T29" fmla="*/ 12 h 68"/>
                <a:gd name="T30" fmla="*/ 87 w 173"/>
                <a:gd name="T31" fmla="*/ 0 h 68"/>
                <a:gd name="T32" fmla="*/ 87 w 173"/>
                <a:gd name="T33" fmla="*/ 0 h 68"/>
                <a:gd name="T34" fmla="*/ 87 w 173"/>
                <a:gd name="T35" fmla="*/ 0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68"/>
                <a:gd name="T56" fmla="*/ 173 w 173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68">
                  <a:moveTo>
                    <a:pt x="173" y="0"/>
                  </a:moveTo>
                  <a:lnTo>
                    <a:pt x="145" y="17"/>
                  </a:lnTo>
                  <a:lnTo>
                    <a:pt x="110" y="29"/>
                  </a:lnTo>
                  <a:lnTo>
                    <a:pt x="74" y="35"/>
                  </a:lnTo>
                  <a:lnTo>
                    <a:pt x="34" y="27"/>
                  </a:lnTo>
                  <a:lnTo>
                    <a:pt x="18" y="17"/>
                  </a:lnTo>
                  <a:lnTo>
                    <a:pt x="34" y="38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" y="38"/>
                  </a:lnTo>
                  <a:lnTo>
                    <a:pt x="24" y="62"/>
                  </a:lnTo>
                  <a:lnTo>
                    <a:pt x="72" y="68"/>
                  </a:lnTo>
                  <a:lnTo>
                    <a:pt x="62" y="50"/>
                  </a:lnTo>
                  <a:lnTo>
                    <a:pt x="105" y="41"/>
                  </a:lnTo>
                  <a:lnTo>
                    <a:pt x="148" y="2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5" name="Freeform 81"/>
            <p:cNvSpPr>
              <a:spLocks/>
            </p:cNvSpPr>
            <p:nvPr/>
          </p:nvSpPr>
          <p:spPr bwMode="auto">
            <a:xfrm>
              <a:off x="1560" y="1702"/>
              <a:ext cx="19" cy="20"/>
            </a:xfrm>
            <a:custGeom>
              <a:avLst/>
              <a:gdLst>
                <a:gd name="T0" fmla="*/ 17 w 37"/>
                <a:gd name="T1" fmla="*/ 20 h 40"/>
                <a:gd name="T2" fmla="*/ 1 w 37"/>
                <a:gd name="T3" fmla="*/ 18 h 40"/>
                <a:gd name="T4" fmla="*/ 0 w 37"/>
                <a:gd name="T5" fmla="*/ 6 h 40"/>
                <a:gd name="T6" fmla="*/ 5 w 37"/>
                <a:gd name="T7" fmla="*/ 0 h 40"/>
                <a:gd name="T8" fmla="*/ 18 w 37"/>
                <a:gd name="T9" fmla="*/ 1 h 40"/>
                <a:gd name="T10" fmla="*/ 19 w 37"/>
                <a:gd name="T11" fmla="*/ 10 h 40"/>
                <a:gd name="T12" fmla="*/ 5 w 37"/>
                <a:gd name="T13" fmla="*/ 9 h 40"/>
                <a:gd name="T14" fmla="*/ 5 w 37"/>
                <a:gd name="T15" fmla="*/ 17 h 40"/>
                <a:gd name="T16" fmla="*/ 17 w 37"/>
                <a:gd name="T17" fmla="*/ 20 h 40"/>
                <a:gd name="T18" fmla="*/ 17 w 37"/>
                <a:gd name="T19" fmla="*/ 20 h 40"/>
                <a:gd name="T20" fmla="*/ 17 w 37"/>
                <a:gd name="T21" fmla="*/ 20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40"/>
                <a:gd name="T35" fmla="*/ 37 w 37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40">
                  <a:moveTo>
                    <a:pt x="33" y="40"/>
                  </a:moveTo>
                  <a:lnTo>
                    <a:pt x="1" y="35"/>
                  </a:lnTo>
                  <a:lnTo>
                    <a:pt x="0" y="11"/>
                  </a:lnTo>
                  <a:lnTo>
                    <a:pt x="9" y="0"/>
                  </a:lnTo>
                  <a:lnTo>
                    <a:pt x="36" y="2"/>
                  </a:lnTo>
                  <a:lnTo>
                    <a:pt x="37" y="20"/>
                  </a:lnTo>
                  <a:lnTo>
                    <a:pt x="9" y="18"/>
                  </a:lnTo>
                  <a:lnTo>
                    <a:pt x="10" y="34"/>
                  </a:lnTo>
                  <a:lnTo>
                    <a:pt x="3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6" name="Freeform 82"/>
            <p:cNvSpPr>
              <a:spLocks/>
            </p:cNvSpPr>
            <p:nvPr/>
          </p:nvSpPr>
          <p:spPr bwMode="auto">
            <a:xfrm>
              <a:off x="1558" y="1726"/>
              <a:ext cx="19" cy="25"/>
            </a:xfrm>
            <a:custGeom>
              <a:avLst/>
              <a:gdLst>
                <a:gd name="T0" fmla="*/ 19 w 38"/>
                <a:gd name="T1" fmla="*/ 0 h 50"/>
                <a:gd name="T2" fmla="*/ 6 w 38"/>
                <a:gd name="T3" fmla="*/ 0 h 50"/>
                <a:gd name="T4" fmla="*/ 5 w 38"/>
                <a:gd name="T5" fmla="*/ 9 h 50"/>
                <a:gd name="T6" fmla="*/ 0 w 38"/>
                <a:gd name="T7" fmla="*/ 25 h 50"/>
                <a:gd name="T8" fmla="*/ 6 w 38"/>
                <a:gd name="T9" fmla="*/ 11 h 50"/>
                <a:gd name="T10" fmla="*/ 14 w 38"/>
                <a:gd name="T11" fmla="*/ 8 h 50"/>
                <a:gd name="T12" fmla="*/ 14 w 38"/>
                <a:gd name="T13" fmla="*/ 3 h 50"/>
                <a:gd name="T14" fmla="*/ 19 w 38"/>
                <a:gd name="T15" fmla="*/ 0 h 50"/>
                <a:gd name="T16" fmla="*/ 19 w 38"/>
                <a:gd name="T17" fmla="*/ 0 h 50"/>
                <a:gd name="T18" fmla="*/ 19 w 38"/>
                <a:gd name="T19" fmla="*/ 0 h 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50"/>
                <a:gd name="T32" fmla="*/ 38 w 38"/>
                <a:gd name="T33" fmla="*/ 50 h 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50">
                  <a:moveTo>
                    <a:pt x="38" y="0"/>
                  </a:moveTo>
                  <a:lnTo>
                    <a:pt x="11" y="0"/>
                  </a:lnTo>
                  <a:lnTo>
                    <a:pt x="9" y="18"/>
                  </a:lnTo>
                  <a:lnTo>
                    <a:pt x="0" y="50"/>
                  </a:lnTo>
                  <a:lnTo>
                    <a:pt x="12" y="22"/>
                  </a:lnTo>
                  <a:lnTo>
                    <a:pt x="27" y="16"/>
                  </a:lnTo>
                  <a:lnTo>
                    <a:pt x="27" y="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7" name="Freeform 83"/>
            <p:cNvSpPr>
              <a:spLocks/>
            </p:cNvSpPr>
            <p:nvPr/>
          </p:nvSpPr>
          <p:spPr bwMode="auto">
            <a:xfrm>
              <a:off x="1409" y="1714"/>
              <a:ext cx="33" cy="11"/>
            </a:xfrm>
            <a:custGeom>
              <a:avLst/>
              <a:gdLst>
                <a:gd name="T0" fmla="*/ 33 w 67"/>
                <a:gd name="T1" fmla="*/ 3 h 21"/>
                <a:gd name="T2" fmla="*/ 30 w 67"/>
                <a:gd name="T3" fmla="*/ 11 h 21"/>
                <a:gd name="T4" fmla="*/ 0 w 67"/>
                <a:gd name="T5" fmla="*/ 5 h 21"/>
                <a:gd name="T6" fmla="*/ 0 w 67"/>
                <a:gd name="T7" fmla="*/ 0 h 21"/>
                <a:gd name="T8" fmla="*/ 29 w 67"/>
                <a:gd name="T9" fmla="*/ 7 h 21"/>
                <a:gd name="T10" fmla="*/ 33 w 67"/>
                <a:gd name="T11" fmla="*/ 3 h 21"/>
                <a:gd name="T12" fmla="*/ 33 w 67"/>
                <a:gd name="T13" fmla="*/ 3 h 21"/>
                <a:gd name="T14" fmla="*/ 33 w 67"/>
                <a:gd name="T15" fmla="*/ 3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21"/>
                <a:gd name="T26" fmla="*/ 67 w 67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21">
                  <a:moveTo>
                    <a:pt x="67" y="6"/>
                  </a:moveTo>
                  <a:lnTo>
                    <a:pt x="61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59" y="13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8" name="Freeform 84"/>
            <p:cNvSpPr>
              <a:spLocks/>
            </p:cNvSpPr>
            <p:nvPr/>
          </p:nvSpPr>
          <p:spPr bwMode="auto">
            <a:xfrm>
              <a:off x="1579" y="1695"/>
              <a:ext cx="77" cy="77"/>
            </a:xfrm>
            <a:custGeom>
              <a:avLst/>
              <a:gdLst>
                <a:gd name="T0" fmla="*/ 4 w 154"/>
                <a:gd name="T1" fmla="*/ 15 h 153"/>
                <a:gd name="T2" fmla="*/ 12 w 154"/>
                <a:gd name="T3" fmla="*/ 5 h 153"/>
                <a:gd name="T4" fmla="*/ 20 w 154"/>
                <a:gd name="T5" fmla="*/ 2 h 153"/>
                <a:gd name="T6" fmla="*/ 66 w 154"/>
                <a:gd name="T7" fmla="*/ 0 h 153"/>
                <a:gd name="T8" fmla="*/ 77 w 154"/>
                <a:gd name="T9" fmla="*/ 6 h 153"/>
                <a:gd name="T10" fmla="*/ 77 w 154"/>
                <a:gd name="T11" fmla="*/ 27 h 153"/>
                <a:gd name="T12" fmla="*/ 72 w 154"/>
                <a:gd name="T13" fmla="*/ 14 h 153"/>
                <a:gd name="T14" fmla="*/ 61 w 154"/>
                <a:gd name="T15" fmla="*/ 8 h 153"/>
                <a:gd name="T16" fmla="*/ 52 w 154"/>
                <a:gd name="T17" fmla="*/ 7 h 153"/>
                <a:gd name="T18" fmla="*/ 47 w 154"/>
                <a:gd name="T19" fmla="*/ 16 h 153"/>
                <a:gd name="T20" fmla="*/ 43 w 154"/>
                <a:gd name="T21" fmla="*/ 18 h 153"/>
                <a:gd name="T22" fmla="*/ 34 w 154"/>
                <a:gd name="T23" fmla="*/ 19 h 153"/>
                <a:gd name="T24" fmla="*/ 67 w 154"/>
                <a:gd name="T25" fmla="*/ 30 h 153"/>
                <a:gd name="T26" fmla="*/ 68 w 154"/>
                <a:gd name="T27" fmla="*/ 38 h 153"/>
                <a:gd name="T28" fmla="*/ 56 w 154"/>
                <a:gd name="T29" fmla="*/ 38 h 153"/>
                <a:gd name="T30" fmla="*/ 47 w 154"/>
                <a:gd name="T31" fmla="*/ 31 h 153"/>
                <a:gd name="T32" fmla="*/ 31 w 154"/>
                <a:gd name="T33" fmla="*/ 31 h 153"/>
                <a:gd name="T34" fmla="*/ 43 w 154"/>
                <a:gd name="T35" fmla="*/ 42 h 153"/>
                <a:gd name="T36" fmla="*/ 55 w 154"/>
                <a:gd name="T37" fmla="*/ 48 h 153"/>
                <a:gd name="T38" fmla="*/ 31 w 154"/>
                <a:gd name="T39" fmla="*/ 47 h 153"/>
                <a:gd name="T40" fmla="*/ 11 w 154"/>
                <a:gd name="T41" fmla="*/ 36 h 153"/>
                <a:gd name="T42" fmla="*/ 24 w 154"/>
                <a:gd name="T43" fmla="*/ 60 h 153"/>
                <a:gd name="T44" fmla="*/ 38 w 154"/>
                <a:gd name="T45" fmla="*/ 77 h 153"/>
                <a:gd name="T46" fmla="*/ 20 w 154"/>
                <a:gd name="T47" fmla="*/ 74 h 153"/>
                <a:gd name="T48" fmla="*/ 7 w 154"/>
                <a:gd name="T49" fmla="*/ 56 h 153"/>
                <a:gd name="T50" fmla="*/ 0 w 154"/>
                <a:gd name="T51" fmla="*/ 41 h 153"/>
                <a:gd name="T52" fmla="*/ 2 w 154"/>
                <a:gd name="T53" fmla="*/ 29 h 153"/>
                <a:gd name="T54" fmla="*/ 4 w 154"/>
                <a:gd name="T55" fmla="*/ 15 h 153"/>
                <a:gd name="T56" fmla="*/ 4 w 154"/>
                <a:gd name="T57" fmla="*/ 15 h 153"/>
                <a:gd name="T58" fmla="*/ 4 w 154"/>
                <a:gd name="T59" fmla="*/ 15 h 1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4"/>
                <a:gd name="T91" fmla="*/ 0 h 153"/>
                <a:gd name="T92" fmla="*/ 154 w 154"/>
                <a:gd name="T93" fmla="*/ 153 h 1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4" h="153">
                  <a:moveTo>
                    <a:pt x="8" y="30"/>
                  </a:moveTo>
                  <a:lnTo>
                    <a:pt x="23" y="10"/>
                  </a:lnTo>
                  <a:lnTo>
                    <a:pt x="40" y="3"/>
                  </a:lnTo>
                  <a:lnTo>
                    <a:pt x="132" y="0"/>
                  </a:lnTo>
                  <a:lnTo>
                    <a:pt x="154" y="12"/>
                  </a:lnTo>
                  <a:lnTo>
                    <a:pt x="154" y="54"/>
                  </a:lnTo>
                  <a:lnTo>
                    <a:pt x="144" y="27"/>
                  </a:lnTo>
                  <a:lnTo>
                    <a:pt x="121" y="15"/>
                  </a:lnTo>
                  <a:lnTo>
                    <a:pt x="103" y="13"/>
                  </a:lnTo>
                  <a:lnTo>
                    <a:pt x="94" y="31"/>
                  </a:lnTo>
                  <a:lnTo>
                    <a:pt x="85" y="36"/>
                  </a:lnTo>
                  <a:lnTo>
                    <a:pt x="67" y="38"/>
                  </a:lnTo>
                  <a:lnTo>
                    <a:pt x="133" y="60"/>
                  </a:lnTo>
                  <a:lnTo>
                    <a:pt x="136" y="75"/>
                  </a:lnTo>
                  <a:lnTo>
                    <a:pt x="112" y="75"/>
                  </a:lnTo>
                  <a:lnTo>
                    <a:pt x="94" y="62"/>
                  </a:lnTo>
                  <a:lnTo>
                    <a:pt x="61" y="62"/>
                  </a:lnTo>
                  <a:lnTo>
                    <a:pt x="85" y="84"/>
                  </a:lnTo>
                  <a:lnTo>
                    <a:pt x="109" y="95"/>
                  </a:lnTo>
                  <a:lnTo>
                    <a:pt x="62" y="94"/>
                  </a:lnTo>
                  <a:lnTo>
                    <a:pt x="21" y="72"/>
                  </a:lnTo>
                  <a:lnTo>
                    <a:pt x="47" y="119"/>
                  </a:lnTo>
                  <a:lnTo>
                    <a:pt x="76" y="153"/>
                  </a:lnTo>
                  <a:lnTo>
                    <a:pt x="40" y="147"/>
                  </a:lnTo>
                  <a:lnTo>
                    <a:pt x="14" y="112"/>
                  </a:lnTo>
                  <a:lnTo>
                    <a:pt x="0" y="81"/>
                  </a:lnTo>
                  <a:lnTo>
                    <a:pt x="3" y="57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39" name="Freeform 85"/>
            <p:cNvSpPr>
              <a:spLocks/>
            </p:cNvSpPr>
            <p:nvPr/>
          </p:nvSpPr>
          <p:spPr bwMode="auto">
            <a:xfrm>
              <a:off x="1614" y="1745"/>
              <a:ext cx="54" cy="23"/>
            </a:xfrm>
            <a:custGeom>
              <a:avLst/>
              <a:gdLst>
                <a:gd name="T0" fmla="*/ 0 w 108"/>
                <a:gd name="T1" fmla="*/ 16 h 45"/>
                <a:gd name="T2" fmla="*/ 24 w 108"/>
                <a:gd name="T3" fmla="*/ 17 h 45"/>
                <a:gd name="T4" fmla="*/ 45 w 108"/>
                <a:gd name="T5" fmla="*/ 9 h 45"/>
                <a:gd name="T6" fmla="*/ 54 w 108"/>
                <a:gd name="T7" fmla="*/ 0 h 45"/>
                <a:gd name="T8" fmla="*/ 46 w 108"/>
                <a:gd name="T9" fmla="*/ 13 h 45"/>
                <a:gd name="T10" fmla="*/ 30 w 108"/>
                <a:gd name="T11" fmla="*/ 23 h 45"/>
                <a:gd name="T12" fmla="*/ 9 w 108"/>
                <a:gd name="T13" fmla="*/ 22 h 45"/>
                <a:gd name="T14" fmla="*/ 0 w 108"/>
                <a:gd name="T15" fmla="*/ 16 h 45"/>
                <a:gd name="T16" fmla="*/ 0 w 108"/>
                <a:gd name="T17" fmla="*/ 16 h 45"/>
                <a:gd name="T18" fmla="*/ 0 w 108"/>
                <a:gd name="T19" fmla="*/ 1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45"/>
                <a:gd name="T32" fmla="*/ 108 w 108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45">
                  <a:moveTo>
                    <a:pt x="0" y="31"/>
                  </a:moveTo>
                  <a:lnTo>
                    <a:pt x="48" y="33"/>
                  </a:lnTo>
                  <a:lnTo>
                    <a:pt x="90" y="18"/>
                  </a:lnTo>
                  <a:lnTo>
                    <a:pt x="108" y="0"/>
                  </a:lnTo>
                  <a:lnTo>
                    <a:pt x="92" y="25"/>
                  </a:lnTo>
                  <a:lnTo>
                    <a:pt x="59" y="45"/>
                  </a:lnTo>
                  <a:lnTo>
                    <a:pt x="18" y="4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0" name="Freeform 86"/>
            <p:cNvSpPr>
              <a:spLocks/>
            </p:cNvSpPr>
            <p:nvPr/>
          </p:nvSpPr>
          <p:spPr bwMode="auto">
            <a:xfrm>
              <a:off x="1621" y="1714"/>
              <a:ext cx="59" cy="65"/>
            </a:xfrm>
            <a:custGeom>
              <a:avLst/>
              <a:gdLst>
                <a:gd name="T0" fmla="*/ 53 w 118"/>
                <a:gd name="T1" fmla="*/ 0 h 132"/>
                <a:gd name="T2" fmla="*/ 55 w 118"/>
                <a:gd name="T3" fmla="*/ 19 h 132"/>
                <a:gd name="T4" fmla="*/ 58 w 118"/>
                <a:gd name="T5" fmla="*/ 26 h 132"/>
                <a:gd name="T6" fmla="*/ 53 w 118"/>
                <a:gd name="T7" fmla="*/ 39 h 132"/>
                <a:gd name="T8" fmla="*/ 42 w 118"/>
                <a:gd name="T9" fmla="*/ 51 h 132"/>
                <a:gd name="T10" fmla="*/ 27 w 118"/>
                <a:gd name="T11" fmla="*/ 58 h 132"/>
                <a:gd name="T12" fmla="*/ 11 w 118"/>
                <a:gd name="T13" fmla="*/ 61 h 132"/>
                <a:gd name="T14" fmla="*/ 0 w 118"/>
                <a:gd name="T15" fmla="*/ 61 h 132"/>
                <a:gd name="T16" fmla="*/ 17 w 118"/>
                <a:gd name="T17" fmla="*/ 65 h 132"/>
                <a:gd name="T18" fmla="*/ 39 w 118"/>
                <a:gd name="T19" fmla="*/ 61 h 132"/>
                <a:gd name="T20" fmla="*/ 51 w 118"/>
                <a:gd name="T21" fmla="*/ 53 h 132"/>
                <a:gd name="T22" fmla="*/ 59 w 118"/>
                <a:gd name="T23" fmla="*/ 34 h 132"/>
                <a:gd name="T24" fmla="*/ 59 w 118"/>
                <a:gd name="T25" fmla="*/ 19 h 132"/>
                <a:gd name="T26" fmla="*/ 58 w 118"/>
                <a:gd name="T27" fmla="*/ 2 h 132"/>
                <a:gd name="T28" fmla="*/ 53 w 118"/>
                <a:gd name="T29" fmla="*/ 0 h 132"/>
                <a:gd name="T30" fmla="*/ 53 w 118"/>
                <a:gd name="T31" fmla="*/ 0 h 132"/>
                <a:gd name="T32" fmla="*/ 53 w 118"/>
                <a:gd name="T33" fmla="*/ 0 h 1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8"/>
                <a:gd name="T52" fmla="*/ 0 h 132"/>
                <a:gd name="T53" fmla="*/ 118 w 118"/>
                <a:gd name="T54" fmla="*/ 132 h 1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8" h="132">
                  <a:moveTo>
                    <a:pt x="106" y="0"/>
                  </a:moveTo>
                  <a:lnTo>
                    <a:pt x="109" y="39"/>
                  </a:lnTo>
                  <a:lnTo>
                    <a:pt x="115" y="53"/>
                  </a:lnTo>
                  <a:lnTo>
                    <a:pt x="106" y="80"/>
                  </a:lnTo>
                  <a:lnTo>
                    <a:pt x="84" y="103"/>
                  </a:lnTo>
                  <a:lnTo>
                    <a:pt x="53" y="118"/>
                  </a:lnTo>
                  <a:lnTo>
                    <a:pt x="22" y="123"/>
                  </a:lnTo>
                  <a:lnTo>
                    <a:pt x="0" y="124"/>
                  </a:lnTo>
                  <a:lnTo>
                    <a:pt x="33" y="132"/>
                  </a:lnTo>
                  <a:lnTo>
                    <a:pt x="78" y="124"/>
                  </a:lnTo>
                  <a:lnTo>
                    <a:pt x="101" y="107"/>
                  </a:lnTo>
                  <a:lnTo>
                    <a:pt x="118" y="70"/>
                  </a:lnTo>
                  <a:lnTo>
                    <a:pt x="118" y="38"/>
                  </a:lnTo>
                  <a:lnTo>
                    <a:pt x="116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1" name="Freeform 87"/>
            <p:cNvSpPr>
              <a:spLocks/>
            </p:cNvSpPr>
            <p:nvPr/>
          </p:nvSpPr>
          <p:spPr bwMode="auto">
            <a:xfrm>
              <a:off x="1531" y="1764"/>
              <a:ext cx="78" cy="37"/>
            </a:xfrm>
            <a:custGeom>
              <a:avLst/>
              <a:gdLst>
                <a:gd name="T0" fmla="*/ 18 w 155"/>
                <a:gd name="T1" fmla="*/ 0 h 75"/>
                <a:gd name="T2" fmla="*/ 11 w 155"/>
                <a:gd name="T3" fmla="*/ 11 h 75"/>
                <a:gd name="T4" fmla="*/ 13 w 155"/>
                <a:gd name="T5" fmla="*/ 17 h 75"/>
                <a:gd name="T6" fmla="*/ 23 w 155"/>
                <a:gd name="T7" fmla="*/ 15 h 75"/>
                <a:gd name="T8" fmla="*/ 42 w 155"/>
                <a:gd name="T9" fmla="*/ 26 h 75"/>
                <a:gd name="T10" fmla="*/ 53 w 155"/>
                <a:gd name="T11" fmla="*/ 26 h 75"/>
                <a:gd name="T12" fmla="*/ 60 w 155"/>
                <a:gd name="T13" fmla="*/ 14 h 75"/>
                <a:gd name="T14" fmla="*/ 63 w 155"/>
                <a:gd name="T15" fmla="*/ 7 h 75"/>
                <a:gd name="T16" fmla="*/ 66 w 155"/>
                <a:gd name="T17" fmla="*/ 17 h 75"/>
                <a:gd name="T18" fmla="*/ 72 w 155"/>
                <a:gd name="T19" fmla="*/ 14 h 75"/>
                <a:gd name="T20" fmla="*/ 73 w 155"/>
                <a:gd name="T21" fmla="*/ 5 h 75"/>
                <a:gd name="T22" fmla="*/ 78 w 155"/>
                <a:gd name="T23" fmla="*/ 5 h 75"/>
                <a:gd name="T24" fmla="*/ 78 w 155"/>
                <a:gd name="T25" fmla="*/ 15 h 75"/>
                <a:gd name="T26" fmla="*/ 70 w 155"/>
                <a:gd name="T27" fmla="*/ 23 h 75"/>
                <a:gd name="T28" fmla="*/ 65 w 155"/>
                <a:gd name="T29" fmla="*/ 23 h 75"/>
                <a:gd name="T30" fmla="*/ 53 w 155"/>
                <a:gd name="T31" fmla="*/ 37 h 75"/>
                <a:gd name="T32" fmla="*/ 37 w 155"/>
                <a:gd name="T33" fmla="*/ 36 h 75"/>
                <a:gd name="T34" fmla="*/ 30 w 155"/>
                <a:gd name="T35" fmla="*/ 30 h 75"/>
                <a:gd name="T36" fmla="*/ 6 w 155"/>
                <a:gd name="T37" fmla="*/ 26 h 75"/>
                <a:gd name="T38" fmla="*/ 0 w 155"/>
                <a:gd name="T39" fmla="*/ 19 h 75"/>
                <a:gd name="T40" fmla="*/ 7 w 155"/>
                <a:gd name="T41" fmla="*/ 4 h 75"/>
                <a:gd name="T42" fmla="*/ 18 w 155"/>
                <a:gd name="T43" fmla="*/ 0 h 75"/>
                <a:gd name="T44" fmla="*/ 18 w 155"/>
                <a:gd name="T45" fmla="*/ 0 h 75"/>
                <a:gd name="T46" fmla="*/ 18 w 155"/>
                <a:gd name="T47" fmla="*/ 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5"/>
                <a:gd name="T73" fmla="*/ 0 h 75"/>
                <a:gd name="T74" fmla="*/ 155 w 155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5" h="75">
                  <a:moveTo>
                    <a:pt x="36" y="0"/>
                  </a:moveTo>
                  <a:lnTo>
                    <a:pt x="22" y="22"/>
                  </a:lnTo>
                  <a:lnTo>
                    <a:pt x="25" y="35"/>
                  </a:lnTo>
                  <a:lnTo>
                    <a:pt x="45" y="31"/>
                  </a:lnTo>
                  <a:lnTo>
                    <a:pt x="84" y="52"/>
                  </a:lnTo>
                  <a:lnTo>
                    <a:pt x="105" y="52"/>
                  </a:lnTo>
                  <a:lnTo>
                    <a:pt x="120" y="28"/>
                  </a:lnTo>
                  <a:lnTo>
                    <a:pt x="125" y="14"/>
                  </a:lnTo>
                  <a:lnTo>
                    <a:pt x="131" y="34"/>
                  </a:lnTo>
                  <a:lnTo>
                    <a:pt x="143" y="28"/>
                  </a:lnTo>
                  <a:lnTo>
                    <a:pt x="145" y="11"/>
                  </a:lnTo>
                  <a:lnTo>
                    <a:pt x="155" y="10"/>
                  </a:lnTo>
                  <a:lnTo>
                    <a:pt x="155" y="31"/>
                  </a:lnTo>
                  <a:lnTo>
                    <a:pt x="140" y="46"/>
                  </a:lnTo>
                  <a:lnTo>
                    <a:pt x="129" y="46"/>
                  </a:lnTo>
                  <a:lnTo>
                    <a:pt x="105" y="75"/>
                  </a:lnTo>
                  <a:lnTo>
                    <a:pt x="74" y="72"/>
                  </a:lnTo>
                  <a:lnTo>
                    <a:pt x="60" y="61"/>
                  </a:lnTo>
                  <a:lnTo>
                    <a:pt x="12" y="53"/>
                  </a:lnTo>
                  <a:lnTo>
                    <a:pt x="0" y="38"/>
                  </a:lnTo>
                  <a:lnTo>
                    <a:pt x="1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2" name="Freeform 88"/>
            <p:cNvSpPr>
              <a:spLocks/>
            </p:cNvSpPr>
            <p:nvPr/>
          </p:nvSpPr>
          <p:spPr bwMode="auto">
            <a:xfrm>
              <a:off x="1382" y="1724"/>
              <a:ext cx="310" cy="243"/>
            </a:xfrm>
            <a:custGeom>
              <a:avLst/>
              <a:gdLst>
                <a:gd name="T0" fmla="*/ 0 w 621"/>
                <a:gd name="T1" fmla="*/ 37 h 486"/>
                <a:gd name="T2" fmla="*/ 8 w 621"/>
                <a:gd name="T3" fmla="*/ 54 h 486"/>
                <a:gd name="T4" fmla="*/ 19 w 621"/>
                <a:gd name="T5" fmla="*/ 95 h 486"/>
                <a:gd name="T6" fmla="*/ 32 w 621"/>
                <a:gd name="T7" fmla="*/ 137 h 486"/>
                <a:gd name="T8" fmla="*/ 37 w 621"/>
                <a:gd name="T9" fmla="*/ 151 h 486"/>
                <a:gd name="T10" fmla="*/ 44 w 621"/>
                <a:gd name="T11" fmla="*/ 169 h 486"/>
                <a:gd name="T12" fmla="*/ 63 w 621"/>
                <a:gd name="T13" fmla="*/ 189 h 486"/>
                <a:gd name="T14" fmla="*/ 71 w 621"/>
                <a:gd name="T15" fmla="*/ 193 h 486"/>
                <a:gd name="T16" fmla="*/ 98 w 621"/>
                <a:gd name="T17" fmla="*/ 224 h 486"/>
                <a:gd name="T18" fmla="*/ 118 w 621"/>
                <a:gd name="T19" fmla="*/ 231 h 486"/>
                <a:gd name="T20" fmla="*/ 133 w 621"/>
                <a:gd name="T21" fmla="*/ 238 h 486"/>
                <a:gd name="T22" fmla="*/ 151 w 621"/>
                <a:gd name="T23" fmla="*/ 242 h 486"/>
                <a:gd name="T24" fmla="*/ 167 w 621"/>
                <a:gd name="T25" fmla="*/ 243 h 486"/>
                <a:gd name="T26" fmla="*/ 188 w 621"/>
                <a:gd name="T27" fmla="*/ 240 h 486"/>
                <a:gd name="T28" fmla="*/ 223 w 621"/>
                <a:gd name="T29" fmla="*/ 227 h 486"/>
                <a:gd name="T30" fmla="*/ 239 w 621"/>
                <a:gd name="T31" fmla="*/ 218 h 486"/>
                <a:gd name="T32" fmla="*/ 249 w 621"/>
                <a:gd name="T33" fmla="*/ 208 h 486"/>
                <a:gd name="T34" fmla="*/ 266 w 621"/>
                <a:gd name="T35" fmla="*/ 189 h 486"/>
                <a:gd name="T36" fmla="*/ 299 w 621"/>
                <a:gd name="T37" fmla="*/ 123 h 486"/>
                <a:gd name="T38" fmla="*/ 310 w 621"/>
                <a:gd name="T39" fmla="*/ 30 h 486"/>
                <a:gd name="T40" fmla="*/ 304 w 621"/>
                <a:gd name="T41" fmla="*/ 30 h 486"/>
                <a:gd name="T42" fmla="*/ 297 w 621"/>
                <a:gd name="T43" fmla="*/ 69 h 486"/>
                <a:gd name="T44" fmla="*/ 294 w 621"/>
                <a:gd name="T45" fmla="*/ 91 h 486"/>
                <a:gd name="T46" fmla="*/ 286 w 621"/>
                <a:gd name="T47" fmla="*/ 106 h 486"/>
                <a:gd name="T48" fmla="*/ 274 w 621"/>
                <a:gd name="T49" fmla="*/ 119 h 486"/>
                <a:gd name="T50" fmla="*/ 256 w 621"/>
                <a:gd name="T51" fmla="*/ 128 h 486"/>
                <a:gd name="T52" fmla="*/ 216 w 621"/>
                <a:gd name="T53" fmla="*/ 86 h 486"/>
                <a:gd name="T54" fmla="*/ 196 w 621"/>
                <a:gd name="T55" fmla="*/ 75 h 486"/>
                <a:gd name="T56" fmla="*/ 215 w 621"/>
                <a:gd name="T57" fmla="*/ 109 h 486"/>
                <a:gd name="T58" fmla="*/ 242 w 621"/>
                <a:gd name="T59" fmla="*/ 142 h 486"/>
                <a:gd name="T60" fmla="*/ 224 w 621"/>
                <a:gd name="T61" fmla="*/ 156 h 486"/>
                <a:gd name="T62" fmla="*/ 217 w 621"/>
                <a:gd name="T63" fmla="*/ 177 h 486"/>
                <a:gd name="T64" fmla="*/ 195 w 621"/>
                <a:gd name="T65" fmla="*/ 163 h 486"/>
                <a:gd name="T66" fmla="*/ 174 w 621"/>
                <a:gd name="T67" fmla="*/ 149 h 486"/>
                <a:gd name="T68" fmla="*/ 168 w 621"/>
                <a:gd name="T69" fmla="*/ 177 h 486"/>
                <a:gd name="T70" fmla="*/ 155 w 621"/>
                <a:gd name="T71" fmla="*/ 176 h 486"/>
                <a:gd name="T72" fmla="*/ 139 w 621"/>
                <a:gd name="T73" fmla="*/ 172 h 486"/>
                <a:gd name="T74" fmla="*/ 121 w 621"/>
                <a:gd name="T75" fmla="*/ 156 h 486"/>
                <a:gd name="T76" fmla="*/ 133 w 621"/>
                <a:gd name="T77" fmla="*/ 124 h 486"/>
                <a:gd name="T78" fmla="*/ 173 w 621"/>
                <a:gd name="T79" fmla="*/ 102 h 486"/>
                <a:gd name="T80" fmla="*/ 193 w 621"/>
                <a:gd name="T81" fmla="*/ 73 h 486"/>
                <a:gd name="T82" fmla="*/ 165 w 621"/>
                <a:gd name="T83" fmla="*/ 90 h 486"/>
                <a:gd name="T84" fmla="*/ 119 w 621"/>
                <a:gd name="T85" fmla="*/ 110 h 486"/>
                <a:gd name="T86" fmla="*/ 128 w 621"/>
                <a:gd name="T87" fmla="*/ 85 h 486"/>
                <a:gd name="T88" fmla="*/ 152 w 621"/>
                <a:gd name="T89" fmla="*/ 57 h 486"/>
                <a:gd name="T90" fmla="*/ 130 w 621"/>
                <a:gd name="T91" fmla="*/ 64 h 486"/>
                <a:gd name="T92" fmla="*/ 97 w 621"/>
                <a:gd name="T93" fmla="*/ 101 h 486"/>
                <a:gd name="T94" fmla="*/ 83 w 621"/>
                <a:gd name="T95" fmla="*/ 129 h 486"/>
                <a:gd name="T96" fmla="*/ 72 w 621"/>
                <a:gd name="T97" fmla="*/ 120 h 486"/>
                <a:gd name="T98" fmla="*/ 60 w 621"/>
                <a:gd name="T99" fmla="*/ 108 h 486"/>
                <a:gd name="T100" fmla="*/ 51 w 621"/>
                <a:gd name="T101" fmla="*/ 98 h 486"/>
                <a:gd name="T102" fmla="*/ 44 w 621"/>
                <a:gd name="T103" fmla="*/ 84 h 486"/>
                <a:gd name="T104" fmla="*/ 35 w 621"/>
                <a:gd name="T105" fmla="*/ 34 h 486"/>
                <a:gd name="T106" fmla="*/ 9 w 621"/>
                <a:gd name="T107" fmla="*/ 19 h 486"/>
                <a:gd name="T108" fmla="*/ 9 w 621"/>
                <a:gd name="T109" fmla="*/ 19 h 4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21"/>
                <a:gd name="T166" fmla="*/ 0 h 486"/>
                <a:gd name="T167" fmla="*/ 621 w 621"/>
                <a:gd name="T168" fmla="*/ 486 h 48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21" h="486">
                  <a:moveTo>
                    <a:pt x="18" y="38"/>
                  </a:moveTo>
                  <a:lnTo>
                    <a:pt x="0" y="74"/>
                  </a:lnTo>
                  <a:lnTo>
                    <a:pt x="2" y="103"/>
                  </a:lnTo>
                  <a:lnTo>
                    <a:pt x="17" y="108"/>
                  </a:lnTo>
                  <a:lnTo>
                    <a:pt x="35" y="186"/>
                  </a:lnTo>
                  <a:lnTo>
                    <a:pt x="39" y="189"/>
                  </a:lnTo>
                  <a:lnTo>
                    <a:pt x="51" y="235"/>
                  </a:lnTo>
                  <a:lnTo>
                    <a:pt x="65" y="273"/>
                  </a:lnTo>
                  <a:lnTo>
                    <a:pt x="76" y="274"/>
                  </a:lnTo>
                  <a:lnTo>
                    <a:pt x="74" y="301"/>
                  </a:lnTo>
                  <a:lnTo>
                    <a:pt x="86" y="304"/>
                  </a:lnTo>
                  <a:lnTo>
                    <a:pt x="89" y="338"/>
                  </a:lnTo>
                  <a:lnTo>
                    <a:pt x="115" y="379"/>
                  </a:lnTo>
                  <a:lnTo>
                    <a:pt x="127" y="377"/>
                  </a:lnTo>
                  <a:lnTo>
                    <a:pt x="133" y="394"/>
                  </a:lnTo>
                  <a:lnTo>
                    <a:pt x="142" y="385"/>
                  </a:lnTo>
                  <a:lnTo>
                    <a:pt x="150" y="409"/>
                  </a:lnTo>
                  <a:lnTo>
                    <a:pt x="196" y="447"/>
                  </a:lnTo>
                  <a:lnTo>
                    <a:pt x="215" y="450"/>
                  </a:lnTo>
                  <a:lnTo>
                    <a:pt x="236" y="462"/>
                  </a:lnTo>
                  <a:lnTo>
                    <a:pt x="252" y="462"/>
                  </a:lnTo>
                  <a:lnTo>
                    <a:pt x="266" y="475"/>
                  </a:lnTo>
                  <a:lnTo>
                    <a:pt x="281" y="477"/>
                  </a:lnTo>
                  <a:lnTo>
                    <a:pt x="302" y="483"/>
                  </a:lnTo>
                  <a:lnTo>
                    <a:pt x="316" y="477"/>
                  </a:lnTo>
                  <a:lnTo>
                    <a:pt x="335" y="486"/>
                  </a:lnTo>
                  <a:lnTo>
                    <a:pt x="349" y="480"/>
                  </a:lnTo>
                  <a:lnTo>
                    <a:pt x="376" y="479"/>
                  </a:lnTo>
                  <a:lnTo>
                    <a:pt x="426" y="465"/>
                  </a:lnTo>
                  <a:lnTo>
                    <a:pt x="447" y="454"/>
                  </a:lnTo>
                  <a:lnTo>
                    <a:pt x="459" y="441"/>
                  </a:lnTo>
                  <a:lnTo>
                    <a:pt x="479" y="435"/>
                  </a:lnTo>
                  <a:lnTo>
                    <a:pt x="486" y="418"/>
                  </a:lnTo>
                  <a:lnTo>
                    <a:pt x="498" y="415"/>
                  </a:lnTo>
                  <a:lnTo>
                    <a:pt x="514" y="404"/>
                  </a:lnTo>
                  <a:lnTo>
                    <a:pt x="533" y="377"/>
                  </a:lnTo>
                  <a:lnTo>
                    <a:pt x="556" y="323"/>
                  </a:lnTo>
                  <a:lnTo>
                    <a:pt x="598" y="245"/>
                  </a:lnTo>
                  <a:lnTo>
                    <a:pt x="612" y="109"/>
                  </a:lnTo>
                  <a:lnTo>
                    <a:pt x="621" y="59"/>
                  </a:lnTo>
                  <a:lnTo>
                    <a:pt x="621" y="0"/>
                  </a:lnTo>
                  <a:lnTo>
                    <a:pt x="609" y="59"/>
                  </a:lnTo>
                  <a:lnTo>
                    <a:pt x="597" y="96"/>
                  </a:lnTo>
                  <a:lnTo>
                    <a:pt x="595" y="138"/>
                  </a:lnTo>
                  <a:lnTo>
                    <a:pt x="583" y="164"/>
                  </a:lnTo>
                  <a:lnTo>
                    <a:pt x="589" y="182"/>
                  </a:lnTo>
                  <a:lnTo>
                    <a:pt x="577" y="195"/>
                  </a:lnTo>
                  <a:lnTo>
                    <a:pt x="572" y="212"/>
                  </a:lnTo>
                  <a:lnTo>
                    <a:pt x="554" y="217"/>
                  </a:lnTo>
                  <a:lnTo>
                    <a:pt x="548" y="238"/>
                  </a:lnTo>
                  <a:lnTo>
                    <a:pt x="527" y="235"/>
                  </a:lnTo>
                  <a:lnTo>
                    <a:pt x="512" y="256"/>
                  </a:lnTo>
                  <a:lnTo>
                    <a:pt x="479" y="205"/>
                  </a:lnTo>
                  <a:lnTo>
                    <a:pt x="432" y="171"/>
                  </a:lnTo>
                  <a:lnTo>
                    <a:pt x="402" y="144"/>
                  </a:lnTo>
                  <a:lnTo>
                    <a:pt x="393" y="149"/>
                  </a:lnTo>
                  <a:lnTo>
                    <a:pt x="412" y="192"/>
                  </a:lnTo>
                  <a:lnTo>
                    <a:pt x="431" y="217"/>
                  </a:lnTo>
                  <a:lnTo>
                    <a:pt x="471" y="244"/>
                  </a:lnTo>
                  <a:lnTo>
                    <a:pt x="485" y="283"/>
                  </a:lnTo>
                  <a:lnTo>
                    <a:pt x="483" y="311"/>
                  </a:lnTo>
                  <a:lnTo>
                    <a:pt x="449" y="312"/>
                  </a:lnTo>
                  <a:lnTo>
                    <a:pt x="455" y="354"/>
                  </a:lnTo>
                  <a:lnTo>
                    <a:pt x="435" y="353"/>
                  </a:lnTo>
                  <a:lnTo>
                    <a:pt x="421" y="368"/>
                  </a:lnTo>
                  <a:lnTo>
                    <a:pt x="391" y="326"/>
                  </a:lnTo>
                  <a:lnTo>
                    <a:pt x="388" y="285"/>
                  </a:lnTo>
                  <a:lnTo>
                    <a:pt x="349" y="297"/>
                  </a:lnTo>
                  <a:lnTo>
                    <a:pt x="358" y="326"/>
                  </a:lnTo>
                  <a:lnTo>
                    <a:pt x="337" y="354"/>
                  </a:lnTo>
                  <a:lnTo>
                    <a:pt x="320" y="370"/>
                  </a:lnTo>
                  <a:lnTo>
                    <a:pt x="310" y="351"/>
                  </a:lnTo>
                  <a:lnTo>
                    <a:pt x="287" y="360"/>
                  </a:lnTo>
                  <a:lnTo>
                    <a:pt x="279" y="344"/>
                  </a:lnTo>
                  <a:lnTo>
                    <a:pt x="249" y="341"/>
                  </a:lnTo>
                  <a:lnTo>
                    <a:pt x="243" y="311"/>
                  </a:lnTo>
                  <a:lnTo>
                    <a:pt x="222" y="304"/>
                  </a:lnTo>
                  <a:lnTo>
                    <a:pt x="267" y="247"/>
                  </a:lnTo>
                  <a:lnTo>
                    <a:pt x="302" y="233"/>
                  </a:lnTo>
                  <a:lnTo>
                    <a:pt x="346" y="203"/>
                  </a:lnTo>
                  <a:lnTo>
                    <a:pt x="373" y="182"/>
                  </a:lnTo>
                  <a:lnTo>
                    <a:pt x="387" y="146"/>
                  </a:lnTo>
                  <a:lnTo>
                    <a:pt x="366" y="144"/>
                  </a:lnTo>
                  <a:lnTo>
                    <a:pt x="331" y="179"/>
                  </a:lnTo>
                  <a:lnTo>
                    <a:pt x="275" y="191"/>
                  </a:lnTo>
                  <a:lnTo>
                    <a:pt x="239" y="220"/>
                  </a:lnTo>
                  <a:lnTo>
                    <a:pt x="242" y="195"/>
                  </a:lnTo>
                  <a:lnTo>
                    <a:pt x="257" y="170"/>
                  </a:lnTo>
                  <a:lnTo>
                    <a:pt x="296" y="130"/>
                  </a:lnTo>
                  <a:lnTo>
                    <a:pt x="305" y="114"/>
                  </a:lnTo>
                  <a:lnTo>
                    <a:pt x="283" y="127"/>
                  </a:lnTo>
                  <a:lnTo>
                    <a:pt x="261" y="127"/>
                  </a:lnTo>
                  <a:lnTo>
                    <a:pt x="212" y="162"/>
                  </a:lnTo>
                  <a:lnTo>
                    <a:pt x="195" y="202"/>
                  </a:lnTo>
                  <a:lnTo>
                    <a:pt x="190" y="245"/>
                  </a:lnTo>
                  <a:lnTo>
                    <a:pt x="166" y="258"/>
                  </a:lnTo>
                  <a:lnTo>
                    <a:pt x="163" y="241"/>
                  </a:lnTo>
                  <a:lnTo>
                    <a:pt x="144" y="239"/>
                  </a:lnTo>
                  <a:lnTo>
                    <a:pt x="138" y="220"/>
                  </a:lnTo>
                  <a:lnTo>
                    <a:pt x="121" y="215"/>
                  </a:lnTo>
                  <a:lnTo>
                    <a:pt x="121" y="203"/>
                  </a:lnTo>
                  <a:lnTo>
                    <a:pt x="103" y="195"/>
                  </a:lnTo>
                  <a:lnTo>
                    <a:pt x="103" y="176"/>
                  </a:lnTo>
                  <a:lnTo>
                    <a:pt x="88" y="168"/>
                  </a:lnTo>
                  <a:lnTo>
                    <a:pt x="74" y="108"/>
                  </a:lnTo>
                  <a:lnTo>
                    <a:pt x="71" y="68"/>
                  </a:lnTo>
                  <a:lnTo>
                    <a:pt x="51" y="35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3" name="Freeform 89"/>
            <p:cNvSpPr>
              <a:spLocks/>
            </p:cNvSpPr>
            <p:nvPr/>
          </p:nvSpPr>
          <p:spPr bwMode="auto">
            <a:xfrm>
              <a:off x="1538" y="1819"/>
              <a:ext cx="70" cy="15"/>
            </a:xfrm>
            <a:custGeom>
              <a:avLst/>
              <a:gdLst>
                <a:gd name="T0" fmla="*/ 15 w 139"/>
                <a:gd name="T1" fmla="*/ 5 h 31"/>
                <a:gd name="T2" fmla="*/ 25 w 139"/>
                <a:gd name="T3" fmla="*/ 8 h 31"/>
                <a:gd name="T4" fmla="*/ 36 w 139"/>
                <a:gd name="T5" fmla="*/ 6 h 31"/>
                <a:gd name="T6" fmla="*/ 45 w 139"/>
                <a:gd name="T7" fmla="*/ 0 h 31"/>
                <a:gd name="T8" fmla="*/ 54 w 139"/>
                <a:gd name="T9" fmla="*/ 1 h 31"/>
                <a:gd name="T10" fmla="*/ 70 w 139"/>
                <a:gd name="T11" fmla="*/ 15 h 31"/>
                <a:gd name="T12" fmla="*/ 51 w 139"/>
                <a:gd name="T13" fmla="*/ 12 h 31"/>
                <a:gd name="T14" fmla="*/ 40 w 139"/>
                <a:gd name="T15" fmla="*/ 12 h 31"/>
                <a:gd name="T16" fmla="*/ 31 w 139"/>
                <a:gd name="T17" fmla="*/ 14 h 31"/>
                <a:gd name="T18" fmla="*/ 22 w 139"/>
                <a:gd name="T19" fmla="*/ 13 h 31"/>
                <a:gd name="T20" fmla="*/ 0 w 139"/>
                <a:gd name="T21" fmla="*/ 15 h 31"/>
                <a:gd name="T22" fmla="*/ 15 w 139"/>
                <a:gd name="T23" fmla="*/ 5 h 31"/>
                <a:gd name="T24" fmla="*/ 15 w 139"/>
                <a:gd name="T25" fmla="*/ 5 h 31"/>
                <a:gd name="T26" fmla="*/ 15 w 139"/>
                <a:gd name="T27" fmla="*/ 5 h 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9"/>
                <a:gd name="T43" fmla="*/ 0 h 31"/>
                <a:gd name="T44" fmla="*/ 139 w 139"/>
                <a:gd name="T45" fmla="*/ 31 h 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9" h="31">
                  <a:moveTo>
                    <a:pt x="30" y="11"/>
                  </a:moveTo>
                  <a:lnTo>
                    <a:pt x="50" y="16"/>
                  </a:lnTo>
                  <a:lnTo>
                    <a:pt x="72" y="13"/>
                  </a:lnTo>
                  <a:lnTo>
                    <a:pt x="89" y="0"/>
                  </a:lnTo>
                  <a:lnTo>
                    <a:pt x="108" y="2"/>
                  </a:lnTo>
                  <a:lnTo>
                    <a:pt x="139" y="31"/>
                  </a:lnTo>
                  <a:lnTo>
                    <a:pt x="101" y="25"/>
                  </a:lnTo>
                  <a:lnTo>
                    <a:pt x="80" y="25"/>
                  </a:lnTo>
                  <a:lnTo>
                    <a:pt x="62" y="28"/>
                  </a:lnTo>
                  <a:lnTo>
                    <a:pt x="44" y="26"/>
                  </a:lnTo>
                  <a:lnTo>
                    <a:pt x="0" y="31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4" name="Freeform 90"/>
            <p:cNvSpPr>
              <a:spLocks/>
            </p:cNvSpPr>
            <p:nvPr/>
          </p:nvSpPr>
          <p:spPr bwMode="auto">
            <a:xfrm>
              <a:off x="1603" y="1781"/>
              <a:ext cx="20" cy="23"/>
            </a:xfrm>
            <a:custGeom>
              <a:avLst/>
              <a:gdLst>
                <a:gd name="T0" fmla="*/ 0 w 41"/>
                <a:gd name="T1" fmla="*/ 4 h 47"/>
                <a:gd name="T2" fmla="*/ 16 w 41"/>
                <a:gd name="T3" fmla="*/ 23 h 47"/>
                <a:gd name="T4" fmla="*/ 20 w 41"/>
                <a:gd name="T5" fmla="*/ 15 h 47"/>
                <a:gd name="T6" fmla="*/ 11 w 41"/>
                <a:gd name="T7" fmla="*/ 0 h 47"/>
                <a:gd name="T8" fmla="*/ 0 w 41"/>
                <a:gd name="T9" fmla="*/ 4 h 47"/>
                <a:gd name="T10" fmla="*/ 0 w 41"/>
                <a:gd name="T11" fmla="*/ 4 h 47"/>
                <a:gd name="T12" fmla="*/ 0 w 41"/>
                <a:gd name="T13" fmla="*/ 4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47"/>
                <a:gd name="T23" fmla="*/ 41 w 41"/>
                <a:gd name="T24" fmla="*/ 47 h 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47">
                  <a:moveTo>
                    <a:pt x="0" y="9"/>
                  </a:moveTo>
                  <a:lnTo>
                    <a:pt x="33" y="47"/>
                  </a:lnTo>
                  <a:lnTo>
                    <a:pt x="41" y="30"/>
                  </a:lnTo>
                  <a:lnTo>
                    <a:pt x="2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5" name="Freeform 91"/>
            <p:cNvSpPr>
              <a:spLocks/>
            </p:cNvSpPr>
            <p:nvPr/>
          </p:nvSpPr>
          <p:spPr bwMode="auto">
            <a:xfrm>
              <a:off x="1513" y="1843"/>
              <a:ext cx="102" cy="32"/>
            </a:xfrm>
            <a:custGeom>
              <a:avLst/>
              <a:gdLst>
                <a:gd name="T0" fmla="*/ 4 w 206"/>
                <a:gd name="T1" fmla="*/ 11 h 63"/>
                <a:gd name="T2" fmla="*/ 14 w 206"/>
                <a:gd name="T3" fmla="*/ 15 h 63"/>
                <a:gd name="T4" fmla="*/ 31 w 206"/>
                <a:gd name="T5" fmla="*/ 8 h 63"/>
                <a:gd name="T6" fmla="*/ 75 w 206"/>
                <a:gd name="T7" fmla="*/ 8 h 63"/>
                <a:gd name="T8" fmla="*/ 96 w 206"/>
                <a:gd name="T9" fmla="*/ 0 h 63"/>
                <a:gd name="T10" fmla="*/ 93 w 206"/>
                <a:gd name="T11" fmla="*/ 5 h 63"/>
                <a:gd name="T12" fmla="*/ 102 w 206"/>
                <a:gd name="T13" fmla="*/ 8 h 63"/>
                <a:gd name="T14" fmla="*/ 77 w 206"/>
                <a:gd name="T15" fmla="*/ 27 h 63"/>
                <a:gd name="T16" fmla="*/ 60 w 206"/>
                <a:gd name="T17" fmla="*/ 27 h 63"/>
                <a:gd name="T18" fmla="*/ 26 w 206"/>
                <a:gd name="T19" fmla="*/ 32 h 63"/>
                <a:gd name="T20" fmla="*/ 5 w 206"/>
                <a:gd name="T21" fmla="*/ 22 h 63"/>
                <a:gd name="T22" fmla="*/ 0 w 206"/>
                <a:gd name="T23" fmla="*/ 13 h 63"/>
                <a:gd name="T24" fmla="*/ 4 w 206"/>
                <a:gd name="T25" fmla="*/ 11 h 63"/>
                <a:gd name="T26" fmla="*/ 4 w 206"/>
                <a:gd name="T27" fmla="*/ 11 h 63"/>
                <a:gd name="T28" fmla="*/ 4 w 206"/>
                <a:gd name="T29" fmla="*/ 11 h 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6"/>
                <a:gd name="T46" fmla="*/ 0 h 63"/>
                <a:gd name="T47" fmla="*/ 206 w 206"/>
                <a:gd name="T48" fmla="*/ 63 h 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6" h="63">
                  <a:moveTo>
                    <a:pt x="8" y="21"/>
                  </a:moveTo>
                  <a:lnTo>
                    <a:pt x="29" y="30"/>
                  </a:lnTo>
                  <a:lnTo>
                    <a:pt x="62" y="16"/>
                  </a:lnTo>
                  <a:lnTo>
                    <a:pt x="151" y="16"/>
                  </a:lnTo>
                  <a:lnTo>
                    <a:pt x="194" y="0"/>
                  </a:lnTo>
                  <a:lnTo>
                    <a:pt x="188" y="10"/>
                  </a:lnTo>
                  <a:lnTo>
                    <a:pt x="206" y="16"/>
                  </a:lnTo>
                  <a:lnTo>
                    <a:pt x="156" y="54"/>
                  </a:lnTo>
                  <a:lnTo>
                    <a:pt x="121" y="53"/>
                  </a:lnTo>
                  <a:lnTo>
                    <a:pt x="52" y="63"/>
                  </a:lnTo>
                  <a:lnTo>
                    <a:pt x="11" y="44"/>
                  </a:lnTo>
                  <a:lnTo>
                    <a:pt x="0" y="26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6" name="Freeform 92"/>
            <p:cNvSpPr>
              <a:spLocks/>
            </p:cNvSpPr>
            <p:nvPr/>
          </p:nvSpPr>
          <p:spPr bwMode="auto">
            <a:xfrm>
              <a:off x="1355" y="1724"/>
              <a:ext cx="52" cy="108"/>
            </a:xfrm>
            <a:custGeom>
              <a:avLst/>
              <a:gdLst>
                <a:gd name="T0" fmla="*/ 8 w 104"/>
                <a:gd name="T1" fmla="*/ 0 h 215"/>
                <a:gd name="T2" fmla="*/ 0 w 104"/>
                <a:gd name="T3" fmla="*/ 23 h 215"/>
                <a:gd name="T4" fmla="*/ 11 w 104"/>
                <a:gd name="T5" fmla="*/ 63 h 215"/>
                <a:gd name="T6" fmla="*/ 22 w 104"/>
                <a:gd name="T7" fmla="*/ 78 h 215"/>
                <a:gd name="T8" fmla="*/ 31 w 104"/>
                <a:gd name="T9" fmla="*/ 103 h 215"/>
                <a:gd name="T10" fmla="*/ 47 w 104"/>
                <a:gd name="T11" fmla="*/ 108 h 215"/>
                <a:gd name="T12" fmla="*/ 52 w 104"/>
                <a:gd name="T13" fmla="*/ 106 h 215"/>
                <a:gd name="T14" fmla="*/ 48 w 104"/>
                <a:gd name="T15" fmla="*/ 96 h 215"/>
                <a:gd name="T16" fmla="*/ 40 w 104"/>
                <a:gd name="T17" fmla="*/ 99 h 215"/>
                <a:gd name="T18" fmla="*/ 30 w 104"/>
                <a:gd name="T19" fmla="*/ 93 h 215"/>
                <a:gd name="T20" fmla="*/ 21 w 104"/>
                <a:gd name="T21" fmla="*/ 63 h 215"/>
                <a:gd name="T22" fmla="*/ 10 w 104"/>
                <a:gd name="T23" fmla="*/ 45 h 215"/>
                <a:gd name="T24" fmla="*/ 3 w 104"/>
                <a:gd name="T25" fmla="*/ 23 h 215"/>
                <a:gd name="T26" fmla="*/ 8 w 104"/>
                <a:gd name="T27" fmla="*/ 0 h 215"/>
                <a:gd name="T28" fmla="*/ 8 w 104"/>
                <a:gd name="T29" fmla="*/ 0 h 215"/>
                <a:gd name="T30" fmla="*/ 8 w 104"/>
                <a:gd name="T31" fmla="*/ 0 h 2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215"/>
                <a:gd name="T50" fmla="*/ 104 w 104"/>
                <a:gd name="T51" fmla="*/ 215 h 2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215">
                  <a:moveTo>
                    <a:pt x="15" y="0"/>
                  </a:moveTo>
                  <a:lnTo>
                    <a:pt x="0" y="46"/>
                  </a:lnTo>
                  <a:lnTo>
                    <a:pt x="22" y="126"/>
                  </a:lnTo>
                  <a:lnTo>
                    <a:pt x="44" y="155"/>
                  </a:lnTo>
                  <a:lnTo>
                    <a:pt x="62" y="205"/>
                  </a:lnTo>
                  <a:lnTo>
                    <a:pt x="93" y="215"/>
                  </a:lnTo>
                  <a:lnTo>
                    <a:pt x="104" y="211"/>
                  </a:lnTo>
                  <a:lnTo>
                    <a:pt x="96" y="192"/>
                  </a:lnTo>
                  <a:lnTo>
                    <a:pt x="80" y="198"/>
                  </a:lnTo>
                  <a:lnTo>
                    <a:pt x="60" y="185"/>
                  </a:lnTo>
                  <a:lnTo>
                    <a:pt x="41" y="126"/>
                  </a:lnTo>
                  <a:lnTo>
                    <a:pt x="19" y="90"/>
                  </a:lnTo>
                  <a:lnTo>
                    <a:pt x="6" y="4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7" name="Freeform 93"/>
            <p:cNvSpPr>
              <a:spLocks/>
            </p:cNvSpPr>
            <p:nvPr/>
          </p:nvSpPr>
          <p:spPr bwMode="auto">
            <a:xfrm>
              <a:off x="1365" y="1726"/>
              <a:ext cx="22" cy="52"/>
            </a:xfrm>
            <a:custGeom>
              <a:avLst/>
              <a:gdLst>
                <a:gd name="T0" fmla="*/ 22 w 44"/>
                <a:gd name="T1" fmla="*/ 7 h 105"/>
                <a:gd name="T2" fmla="*/ 16 w 44"/>
                <a:gd name="T3" fmla="*/ 9 h 105"/>
                <a:gd name="T4" fmla="*/ 4 w 44"/>
                <a:gd name="T5" fmla="*/ 0 h 105"/>
                <a:gd name="T6" fmla="*/ 2 w 44"/>
                <a:gd name="T7" fmla="*/ 4 h 105"/>
                <a:gd name="T8" fmla="*/ 5 w 44"/>
                <a:gd name="T9" fmla="*/ 10 h 105"/>
                <a:gd name="T10" fmla="*/ 0 w 44"/>
                <a:gd name="T11" fmla="*/ 25 h 105"/>
                <a:gd name="T12" fmla="*/ 10 w 44"/>
                <a:gd name="T13" fmla="*/ 52 h 105"/>
                <a:gd name="T14" fmla="*/ 8 w 44"/>
                <a:gd name="T15" fmla="*/ 25 h 105"/>
                <a:gd name="T16" fmla="*/ 15 w 44"/>
                <a:gd name="T17" fmla="*/ 13 h 105"/>
                <a:gd name="T18" fmla="*/ 22 w 44"/>
                <a:gd name="T19" fmla="*/ 7 h 105"/>
                <a:gd name="T20" fmla="*/ 22 w 44"/>
                <a:gd name="T21" fmla="*/ 7 h 105"/>
                <a:gd name="T22" fmla="*/ 22 w 44"/>
                <a:gd name="T23" fmla="*/ 7 h 10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4"/>
                <a:gd name="T37" fmla="*/ 0 h 105"/>
                <a:gd name="T38" fmla="*/ 44 w 44"/>
                <a:gd name="T39" fmla="*/ 105 h 10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4" h="105">
                  <a:moveTo>
                    <a:pt x="44" y="15"/>
                  </a:moveTo>
                  <a:lnTo>
                    <a:pt x="32" y="18"/>
                  </a:lnTo>
                  <a:lnTo>
                    <a:pt x="7" y="0"/>
                  </a:lnTo>
                  <a:lnTo>
                    <a:pt x="4" y="9"/>
                  </a:lnTo>
                  <a:lnTo>
                    <a:pt x="9" y="21"/>
                  </a:lnTo>
                  <a:lnTo>
                    <a:pt x="0" y="50"/>
                  </a:lnTo>
                  <a:lnTo>
                    <a:pt x="20" y="105"/>
                  </a:lnTo>
                  <a:lnTo>
                    <a:pt x="15" y="50"/>
                  </a:lnTo>
                  <a:lnTo>
                    <a:pt x="30" y="26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8" name="Freeform 94"/>
            <p:cNvSpPr>
              <a:spLocks/>
            </p:cNvSpPr>
            <p:nvPr/>
          </p:nvSpPr>
          <p:spPr bwMode="auto">
            <a:xfrm>
              <a:off x="1683" y="1698"/>
              <a:ext cx="25" cy="103"/>
            </a:xfrm>
            <a:custGeom>
              <a:avLst/>
              <a:gdLst>
                <a:gd name="T0" fmla="*/ 15 w 50"/>
                <a:gd name="T1" fmla="*/ 0 h 208"/>
                <a:gd name="T2" fmla="*/ 23 w 50"/>
                <a:gd name="T3" fmla="*/ 3 h 208"/>
                <a:gd name="T4" fmla="*/ 25 w 50"/>
                <a:gd name="T5" fmla="*/ 25 h 208"/>
                <a:gd name="T6" fmla="*/ 17 w 50"/>
                <a:gd name="T7" fmla="*/ 65 h 208"/>
                <a:gd name="T8" fmla="*/ 16 w 50"/>
                <a:gd name="T9" fmla="*/ 92 h 208"/>
                <a:gd name="T10" fmla="*/ 9 w 50"/>
                <a:gd name="T11" fmla="*/ 97 h 208"/>
                <a:gd name="T12" fmla="*/ 0 w 50"/>
                <a:gd name="T13" fmla="*/ 103 h 208"/>
                <a:gd name="T14" fmla="*/ 2 w 50"/>
                <a:gd name="T15" fmla="*/ 94 h 208"/>
                <a:gd name="T16" fmla="*/ 12 w 50"/>
                <a:gd name="T17" fmla="*/ 90 h 208"/>
                <a:gd name="T18" fmla="*/ 14 w 50"/>
                <a:gd name="T19" fmla="*/ 59 h 208"/>
                <a:gd name="T20" fmla="*/ 20 w 50"/>
                <a:gd name="T21" fmla="*/ 29 h 208"/>
                <a:gd name="T22" fmla="*/ 18 w 50"/>
                <a:gd name="T23" fmla="*/ 6 h 208"/>
                <a:gd name="T24" fmla="*/ 15 w 50"/>
                <a:gd name="T25" fmla="*/ 0 h 208"/>
                <a:gd name="T26" fmla="*/ 15 w 50"/>
                <a:gd name="T27" fmla="*/ 0 h 208"/>
                <a:gd name="T28" fmla="*/ 15 w 50"/>
                <a:gd name="T29" fmla="*/ 0 h 2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"/>
                <a:gd name="T46" fmla="*/ 0 h 208"/>
                <a:gd name="T47" fmla="*/ 50 w 50"/>
                <a:gd name="T48" fmla="*/ 208 h 2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0" h="208">
                  <a:moveTo>
                    <a:pt x="30" y="0"/>
                  </a:moveTo>
                  <a:lnTo>
                    <a:pt x="46" y="6"/>
                  </a:lnTo>
                  <a:lnTo>
                    <a:pt x="50" y="50"/>
                  </a:lnTo>
                  <a:lnTo>
                    <a:pt x="33" y="132"/>
                  </a:lnTo>
                  <a:lnTo>
                    <a:pt x="31" y="185"/>
                  </a:lnTo>
                  <a:lnTo>
                    <a:pt x="18" y="195"/>
                  </a:lnTo>
                  <a:lnTo>
                    <a:pt x="0" y="208"/>
                  </a:lnTo>
                  <a:lnTo>
                    <a:pt x="3" y="189"/>
                  </a:lnTo>
                  <a:lnTo>
                    <a:pt x="24" y="182"/>
                  </a:lnTo>
                  <a:lnTo>
                    <a:pt x="28" y="120"/>
                  </a:lnTo>
                  <a:lnTo>
                    <a:pt x="40" y="58"/>
                  </a:lnTo>
                  <a:lnTo>
                    <a:pt x="36" y="1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49" name="Freeform 95"/>
            <p:cNvSpPr>
              <a:spLocks/>
            </p:cNvSpPr>
            <p:nvPr/>
          </p:nvSpPr>
          <p:spPr bwMode="auto">
            <a:xfrm>
              <a:off x="1393" y="1828"/>
              <a:ext cx="12" cy="87"/>
            </a:xfrm>
            <a:custGeom>
              <a:avLst/>
              <a:gdLst>
                <a:gd name="T0" fmla="*/ 8 w 26"/>
                <a:gd name="T1" fmla="*/ 3 h 174"/>
                <a:gd name="T2" fmla="*/ 8 w 26"/>
                <a:gd name="T3" fmla="*/ 50 h 174"/>
                <a:gd name="T4" fmla="*/ 6 w 26"/>
                <a:gd name="T5" fmla="*/ 64 h 174"/>
                <a:gd name="T6" fmla="*/ 0 w 26"/>
                <a:gd name="T7" fmla="*/ 87 h 174"/>
                <a:gd name="T8" fmla="*/ 11 w 26"/>
                <a:gd name="T9" fmla="*/ 60 h 174"/>
                <a:gd name="T10" fmla="*/ 12 w 26"/>
                <a:gd name="T11" fmla="*/ 0 h 174"/>
                <a:gd name="T12" fmla="*/ 8 w 26"/>
                <a:gd name="T13" fmla="*/ 3 h 174"/>
                <a:gd name="T14" fmla="*/ 8 w 26"/>
                <a:gd name="T15" fmla="*/ 3 h 174"/>
                <a:gd name="T16" fmla="*/ 8 w 26"/>
                <a:gd name="T17" fmla="*/ 3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174"/>
                <a:gd name="T29" fmla="*/ 26 w 26"/>
                <a:gd name="T30" fmla="*/ 174 h 1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174">
                  <a:moveTo>
                    <a:pt x="17" y="6"/>
                  </a:moveTo>
                  <a:lnTo>
                    <a:pt x="17" y="99"/>
                  </a:lnTo>
                  <a:lnTo>
                    <a:pt x="14" y="127"/>
                  </a:lnTo>
                  <a:lnTo>
                    <a:pt x="0" y="174"/>
                  </a:lnTo>
                  <a:lnTo>
                    <a:pt x="23" y="119"/>
                  </a:lnTo>
                  <a:lnTo>
                    <a:pt x="26" y="0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0" name="Freeform 96"/>
            <p:cNvSpPr>
              <a:spLocks/>
            </p:cNvSpPr>
            <p:nvPr/>
          </p:nvSpPr>
          <p:spPr bwMode="auto">
            <a:xfrm>
              <a:off x="1433" y="1554"/>
              <a:ext cx="209" cy="109"/>
            </a:xfrm>
            <a:custGeom>
              <a:avLst/>
              <a:gdLst>
                <a:gd name="T0" fmla="*/ 54 w 419"/>
                <a:gd name="T1" fmla="*/ 38 h 218"/>
                <a:gd name="T2" fmla="*/ 61 w 419"/>
                <a:gd name="T3" fmla="*/ 53 h 218"/>
                <a:gd name="T4" fmla="*/ 47 w 419"/>
                <a:gd name="T5" fmla="*/ 47 h 218"/>
                <a:gd name="T6" fmla="*/ 40 w 419"/>
                <a:gd name="T7" fmla="*/ 33 h 218"/>
                <a:gd name="T8" fmla="*/ 35 w 419"/>
                <a:gd name="T9" fmla="*/ 15 h 218"/>
                <a:gd name="T10" fmla="*/ 32 w 419"/>
                <a:gd name="T11" fmla="*/ 0 h 218"/>
                <a:gd name="T12" fmla="*/ 17 w 419"/>
                <a:gd name="T13" fmla="*/ 26 h 218"/>
                <a:gd name="T14" fmla="*/ 23 w 419"/>
                <a:gd name="T15" fmla="*/ 58 h 218"/>
                <a:gd name="T16" fmla="*/ 10 w 419"/>
                <a:gd name="T17" fmla="*/ 38 h 218"/>
                <a:gd name="T18" fmla="*/ 14 w 419"/>
                <a:gd name="T19" fmla="*/ 62 h 218"/>
                <a:gd name="T20" fmla="*/ 22 w 419"/>
                <a:gd name="T21" fmla="*/ 76 h 218"/>
                <a:gd name="T22" fmla="*/ 5 w 419"/>
                <a:gd name="T23" fmla="*/ 55 h 218"/>
                <a:gd name="T24" fmla="*/ 12 w 419"/>
                <a:gd name="T25" fmla="*/ 78 h 218"/>
                <a:gd name="T26" fmla="*/ 0 w 419"/>
                <a:gd name="T27" fmla="*/ 71 h 218"/>
                <a:gd name="T28" fmla="*/ 12 w 419"/>
                <a:gd name="T29" fmla="*/ 89 h 218"/>
                <a:gd name="T30" fmla="*/ 20 w 419"/>
                <a:gd name="T31" fmla="*/ 98 h 218"/>
                <a:gd name="T32" fmla="*/ 0 w 419"/>
                <a:gd name="T33" fmla="*/ 109 h 218"/>
                <a:gd name="T34" fmla="*/ 68 w 419"/>
                <a:gd name="T35" fmla="*/ 98 h 218"/>
                <a:gd name="T36" fmla="*/ 127 w 419"/>
                <a:gd name="T37" fmla="*/ 86 h 218"/>
                <a:gd name="T38" fmla="*/ 209 w 419"/>
                <a:gd name="T39" fmla="*/ 70 h 218"/>
                <a:gd name="T40" fmla="*/ 155 w 419"/>
                <a:gd name="T41" fmla="*/ 74 h 218"/>
                <a:gd name="T42" fmla="*/ 173 w 419"/>
                <a:gd name="T43" fmla="*/ 52 h 218"/>
                <a:gd name="T44" fmla="*/ 165 w 419"/>
                <a:gd name="T45" fmla="*/ 52 h 218"/>
                <a:gd name="T46" fmla="*/ 165 w 419"/>
                <a:gd name="T47" fmla="*/ 40 h 218"/>
                <a:gd name="T48" fmla="*/ 154 w 419"/>
                <a:gd name="T49" fmla="*/ 55 h 218"/>
                <a:gd name="T50" fmla="*/ 140 w 419"/>
                <a:gd name="T51" fmla="*/ 64 h 218"/>
                <a:gd name="T52" fmla="*/ 122 w 419"/>
                <a:gd name="T53" fmla="*/ 67 h 218"/>
                <a:gd name="T54" fmla="*/ 109 w 419"/>
                <a:gd name="T55" fmla="*/ 69 h 218"/>
                <a:gd name="T56" fmla="*/ 91 w 419"/>
                <a:gd name="T57" fmla="*/ 67 h 218"/>
                <a:gd name="T58" fmla="*/ 78 w 419"/>
                <a:gd name="T59" fmla="*/ 61 h 218"/>
                <a:gd name="T60" fmla="*/ 64 w 419"/>
                <a:gd name="T61" fmla="*/ 50 h 218"/>
                <a:gd name="T62" fmla="*/ 54 w 419"/>
                <a:gd name="T63" fmla="*/ 38 h 218"/>
                <a:gd name="T64" fmla="*/ 54 w 419"/>
                <a:gd name="T65" fmla="*/ 38 h 218"/>
                <a:gd name="T66" fmla="*/ 54 w 419"/>
                <a:gd name="T67" fmla="*/ 38 h 2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19"/>
                <a:gd name="T103" fmla="*/ 0 h 218"/>
                <a:gd name="T104" fmla="*/ 419 w 419"/>
                <a:gd name="T105" fmla="*/ 218 h 21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19" h="218">
                  <a:moveTo>
                    <a:pt x="109" y="75"/>
                  </a:moveTo>
                  <a:lnTo>
                    <a:pt x="123" y="106"/>
                  </a:lnTo>
                  <a:lnTo>
                    <a:pt x="94" y="93"/>
                  </a:lnTo>
                  <a:lnTo>
                    <a:pt x="80" y="66"/>
                  </a:lnTo>
                  <a:lnTo>
                    <a:pt x="70" y="30"/>
                  </a:lnTo>
                  <a:lnTo>
                    <a:pt x="65" y="0"/>
                  </a:lnTo>
                  <a:lnTo>
                    <a:pt x="34" y="51"/>
                  </a:lnTo>
                  <a:lnTo>
                    <a:pt x="46" y="116"/>
                  </a:lnTo>
                  <a:lnTo>
                    <a:pt x="20" y="75"/>
                  </a:lnTo>
                  <a:lnTo>
                    <a:pt x="29" y="124"/>
                  </a:lnTo>
                  <a:lnTo>
                    <a:pt x="44" y="151"/>
                  </a:lnTo>
                  <a:lnTo>
                    <a:pt x="11" y="109"/>
                  </a:lnTo>
                  <a:lnTo>
                    <a:pt x="24" y="156"/>
                  </a:lnTo>
                  <a:lnTo>
                    <a:pt x="0" y="142"/>
                  </a:lnTo>
                  <a:lnTo>
                    <a:pt x="24" y="178"/>
                  </a:lnTo>
                  <a:lnTo>
                    <a:pt x="40" y="195"/>
                  </a:lnTo>
                  <a:lnTo>
                    <a:pt x="0" y="218"/>
                  </a:lnTo>
                  <a:lnTo>
                    <a:pt x="136" y="195"/>
                  </a:lnTo>
                  <a:lnTo>
                    <a:pt x="254" y="172"/>
                  </a:lnTo>
                  <a:lnTo>
                    <a:pt x="419" y="139"/>
                  </a:lnTo>
                  <a:lnTo>
                    <a:pt x="311" y="148"/>
                  </a:lnTo>
                  <a:lnTo>
                    <a:pt x="346" y="104"/>
                  </a:lnTo>
                  <a:lnTo>
                    <a:pt x="330" y="104"/>
                  </a:lnTo>
                  <a:lnTo>
                    <a:pt x="330" y="80"/>
                  </a:lnTo>
                  <a:lnTo>
                    <a:pt x="308" y="109"/>
                  </a:lnTo>
                  <a:lnTo>
                    <a:pt x="281" y="127"/>
                  </a:lnTo>
                  <a:lnTo>
                    <a:pt x="245" y="134"/>
                  </a:lnTo>
                  <a:lnTo>
                    <a:pt x="219" y="137"/>
                  </a:lnTo>
                  <a:lnTo>
                    <a:pt x="183" y="133"/>
                  </a:lnTo>
                  <a:lnTo>
                    <a:pt x="157" y="121"/>
                  </a:lnTo>
                  <a:lnTo>
                    <a:pt x="129" y="100"/>
                  </a:lnTo>
                  <a:lnTo>
                    <a:pt x="109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1" name="Freeform 97"/>
            <p:cNvSpPr>
              <a:spLocks/>
            </p:cNvSpPr>
            <p:nvPr/>
          </p:nvSpPr>
          <p:spPr bwMode="auto">
            <a:xfrm>
              <a:off x="1500" y="1493"/>
              <a:ext cx="109" cy="75"/>
            </a:xfrm>
            <a:custGeom>
              <a:avLst/>
              <a:gdLst>
                <a:gd name="T0" fmla="*/ 0 w 217"/>
                <a:gd name="T1" fmla="*/ 16 h 151"/>
                <a:gd name="T2" fmla="*/ 21 w 217"/>
                <a:gd name="T3" fmla="*/ 6 h 151"/>
                <a:gd name="T4" fmla="*/ 49 w 217"/>
                <a:gd name="T5" fmla="*/ 6 h 151"/>
                <a:gd name="T6" fmla="*/ 75 w 217"/>
                <a:gd name="T7" fmla="*/ 12 h 151"/>
                <a:gd name="T8" fmla="*/ 93 w 217"/>
                <a:gd name="T9" fmla="*/ 26 h 151"/>
                <a:gd name="T10" fmla="*/ 101 w 217"/>
                <a:gd name="T11" fmla="*/ 41 h 151"/>
                <a:gd name="T12" fmla="*/ 106 w 217"/>
                <a:gd name="T13" fmla="*/ 57 h 151"/>
                <a:gd name="T14" fmla="*/ 108 w 217"/>
                <a:gd name="T15" fmla="*/ 75 h 151"/>
                <a:gd name="T16" fmla="*/ 109 w 217"/>
                <a:gd name="T17" fmla="*/ 57 h 151"/>
                <a:gd name="T18" fmla="*/ 104 w 217"/>
                <a:gd name="T19" fmla="*/ 39 h 151"/>
                <a:gd name="T20" fmla="*/ 94 w 217"/>
                <a:gd name="T21" fmla="*/ 23 h 151"/>
                <a:gd name="T22" fmla="*/ 79 w 217"/>
                <a:gd name="T23" fmla="*/ 10 h 151"/>
                <a:gd name="T24" fmla="*/ 62 w 217"/>
                <a:gd name="T25" fmla="*/ 1 h 151"/>
                <a:gd name="T26" fmla="*/ 37 w 217"/>
                <a:gd name="T27" fmla="*/ 0 h 151"/>
                <a:gd name="T28" fmla="*/ 17 w 217"/>
                <a:gd name="T29" fmla="*/ 5 h 151"/>
                <a:gd name="T30" fmla="*/ 0 w 217"/>
                <a:gd name="T31" fmla="*/ 16 h 151"/>
                <a:gd name="T32" fmla="*/ 0 w 217"/>
                <a:gd name="T33" fmla="*/ 16 h 151"/>
                <a:gd name="T34" fmla="*/ 0 w 217"/>
                <a:gd name="T35" fmla="*/ 16 h 1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151"/>
                <a:gd name="T56" fmla="*/ 217 w 217"/>
                <a:gd name="T57" fmla="*/ 151 h 1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151">
                  <a:moveTo>
                    <a:pt x="0" y="33"/>
                  </a:moveTo>
                  <a:lnTo>
                    <a:pt x="42" y="12"/>
                  </a:lnTo>
                  <a:lnTo>
                    <a:pt x="98" y="12"/>
                  </a:lnTo>
                  <a:lnTo>
                    <a:pt x="149" y="24"/>
                  </a:lnTo>
                  <a:lnTo>
                    <a:pt x="185" y="53"/>
                  </a:lnTo>
                  <a:lnTo>
                    <a:pt x="202" y="83"/>
                  </a:lnTo>
                  <a:lnTo>
                    <a:pt x="211" y="114"/>
                  </a:lnTo>
                  <a:lnTo>
                    <a:pt x="216" y="151"/>
                  </a:lnTo>
                  <a:lnTo>
                    <a:pt x="217" y="115"/>
                  </a:lnTo>
                  <a:lnTo>
                    <a:pt x="207" y="79"/>
                  </a:lnTo>
                  <a:lnTo>
                    <a:pt x="188" y="47"/>
                  </a:lnTo>
                  <a:lnTo>
                    <a:pt x="158" y="21"/>
                  </a:lnTo>
                  <a:lnTo>
                    <a:pt x="124" y="3"/>
                  </a:lnTo>
                  <a:lnTo>
                    <a:pt x="74" y="0"/>
                  </a:lnTo>
                  <a:lnTo>
                    <a:pt x="34" y="1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2" name="Freeform 98"/>
            <p:cNvSpPr>
              <a:spLocks/>
            </p:cNvSpPr>
            <p:nvPr/>
          </p:nvSpPr>
          <p:spPr bwMode="auto">
            <a:xfrm>
              <a:off x="1616" y="1533"/>
              <a:ext cx="7" cy="56"/>
            </a:xfrm>
            <a:custGeom>
              <a:avLst/>
              <a:gdLst>
                <a:gd name="T0" fmla="*/ 1 w 14"/>
                <a:gd name="T1" fmla="*/ 0 h 114"/>
                <a:gd name="T2" fmla="*/ 6 w 14"/>
                <a:gd name="T3" fmla="*/ 17 h 114"/>
                <a:gd name="T4" fmla="*/ 4 w 14"/>
                <a:gd name="T5" fmla="*/ 33 h 114"/>
                <a:gd name="T6" fmla="*/ 0 w 14"/>
                <a:gd name="T7" fmla="*/ 56 h 114"/>
                <a:gd name="T8" fmla="*/ 6 w 14"/>
                <a:gd name="T9" fmla="*/ 36 h 114"/>
                <a:gd name="T10" fmla="*/ 7 w 14"/>
                <a:gd name="T11" fmla="*/ 21 h 114"/>
                <a:gd name="T12" fmla="*/ 6 w 14"/>
                <a:gd name="T13" fmla="*/ 10 h 114"/>
                <a:gd name="T14" fmla="*/ 1 w 14"/>
                <a:gd name="T15" fmla="*/ 0 h 114"/>
                <a:gd name="T16" fmla="*/ 1 w 14"/>
                <a:gd name="T17" fmla="*/ 0 h 114"/>
                <a:gd name="T18" fmla="*/ 1 w 14"/>
                <a:gd name="T19" fmla="*/ 0 h 1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14"/>
                <a:gd name="T32" fmla="*/ 14 w 14"/>
                <a:gd name="T33" fmla="*/ 114 h 1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14">
                  <a:moveTo>
                    <a:pt x="2" y="0"/>
                  </a:moveTo>
                  <a:lnTo>
                    <a:pt x="11" y="35"/>
                  </a:lnTo>
                  <a:lnTo>
                    <a:pt x="8" y="68"/>
                  </a:lnTo>
                  <a:lnTo>
                    <a:pt x="0" y="114"/>
                  </a:lnTo>
                  <a:lnTo>
                    <a:pt x="12" y="74"/>
                  </a:lnTo>
                  <a:lnTo>
                    <a:pt x="14" y="43"/>
                  </a:lnTo>
                  <a:lnTo>
                    <a:pt x="12" y="2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3" name="Freeform 99"/>
            <p:cNvSpPr>
              <a:spLocks/>
            </p:cNvSpPr>
            <p:nvPr/>
          </p:nvSpPr>
          <p:spPr bwMode="auto">
            <a:xfrm>
              <a:off x="1373" y="1621"/>
              <a:ext cx="24" cy="38"/>
            </a:xfrm>
            <a:custGeom>
              <a:avLst/>
              <a:gdLst>
                <a:gd name="T0" fmla="*/ 4 w 48"/>
                <a:gd name="T1" fmla="*/ 2 h 76"/>
                <a:gd name="T2" fmla="*/ 0 w 48"/>
                <a:gd name="T3" fmla="*/ 6 h 76"/>
                <a:gd name="T4" fmla="*/ 0 w 48"/>
                <a:gd name="T5" fmla="*/ 17 h 76"/>
                <a:gd name="T6" fmla="*/ 8 w 48"/>
                <a:gd name="T7" fmla="*/ 32 h 76"/>
                <a:gd name="T8" fmla="*/ 15 w 48"/>
                <a:gd name="T9" fmla="*/ 38 h 76"/>
                <a:gd name="T10" fmla="*/ 24 w 48"/>
                <a:gd name="T11" fmla="*/ 35 h 76"/>
                <a:gd name="T12" fmla="*/ 15 w 48"/>
                <a:gd name="T13" fmla="*/ 31 h 76"/>
                <a:gd name="T14" fmla="*/ 9 w 48"/>
                <a:gd name="T15" fmla="*/ 19 h 76"/>
                <a:gd name="T16" fmla="*/ 6 w 48"/>
                <a:gd name="T17" fmla="*/ 7 h 76"/>
                <a:gd name="T18" fmla="*/ 9 w 48"/>
                <a:gd name="T19" fmla="*/ 0 h 76"/>
                <a:gd name="T20" fmla="*/ 4 w 48"/>
                <a:gd name="T21" fmla="*/ 2 h 76"/>
                <a:gd name="T22" fmla="*/ 4 w 48"/>
                <a:gd name="T23" fmla="*/ 2 h 76"/>
                <a:gd name="T24" fmla="*/ 4 w 48"/>
                <a:gd name="T25" fmla="*/ 2 h 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"/>
                <a:gd name="T40" fmla="*/ 0 h 76"/>
                <a:gd name="T41" fmla="*/ 48 w 48"/>
                <a:gd name="T42" fmla="*/ 76 h 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" h="76">
                  <a:moveTo>
                    <a:pt x="8" y="3"/>
                  </a:moveTo>
                  <a:lnTo>
                    <a:pt x="0" y="11"/>
                  </a:lnTo>
                  <a:lnTo>
                    <a:pt x="0" y="34"/>
                  </a:lnTo>
                  <a:lnTo>
                    <a:pt x="15" y="64"/>
                  </a:lnTo>
                  <a:lnTo>
                    <a:pt x="30" y="76"/>
                  </a:lnTo>
                  <a:lnTo>
                    <a:pt x="48" y="70"/>
                  </a:lnTo>
                  <a:lnTo>
                    <a:pt x="29" y="62"/>
                  </a:lnTo>
                  <a:lnTo>
                    <a:pt x="17" y="38"/>
                  </a:lnTo>
                  <a:lnTo>
                    <a:pt x="12" y="14"/>
                  </a:lnTo>
                  <a:lnTo>
                    <a:pt x="17" y="0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4" name="Freeform 100"/>
            <p:cNvSpPr>
              <a:spLocks/>
            </p:cNvSpPr>
            <p:nvPr/>
          </p:nvSpPr>
          <p:spPr bwMode="auto">
            <a:xfrm>
              <a:off x="1390" y="1633"/>
              <a:ext cx="6" cy="10"/>
            </a:xfrm>
            <a:custGeom>
              <a:avLst/>
              <a:gdLst>
                <a:gd name="T0" fmla="*/ 0 w 14"/>
                <a:gd name="T1" fmla="*/ 1 h 21"/>
                <a:gd name="T2" fmla="*/ 2 w 14"/>
                <a:gd name="T3" fmla="*/ 8 h 21"/>
                <a:gd name="T4" fmla="*/ 6 w 14"/>
                <a:gd name="T5" fmla="*/ 10 h 21"/>
                <a:gd name="T6" fmla="*/ 6 w 14"/>
                <a:gd name="T7" fmla="*/ 5 h 21"/>
                <a:gd name="T8" fmla="*/ 3 w 14"/>
                <a:gd name="T9" fmla="*/ 0 h 21"/>
                <a:gd name="T10" fmla="*/ 0 w 14"/>
                <a:gd name="T11" fmla="*/ 1 h 21"/>
                <a:gd name="T12" fmla="*/ 0 w 14"/>
                <a:gd name="T13" fmla="*/ 1 h 21"/>
                <a:gd name="T14" fmla="*/ 0 w 14"/>
                <a:gd name="T15" fmla="*/ 1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1"/>
                <a:gd name="T26" fmla="*/ 14 w 14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1">
                  <a:moveTo>
                    <a:pt x="0" y="3"/>
                  </a:moveTo>
                  <a:lnTo>
                    <a:pt x="5" y="17"/>
                  </a:lnTo>
                  <a:lnTo>
                    <a:pt x="14" y="21"/>
                  </a:lnTo>
                  <a:lnTo>
                    <a:pt x="14" y="11"/>
                  </a:lnTo>
                  <a:lnTo>
                    <a:pt x="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5" name="Freeform 101"/>
            <p:cNvSpPr>
              <a:spLocks/>
            </p:cNvSpPr>
            <p:nvPr/>
          </p:nvSpPr>
          <p:spPr bwMode="auto">
            <a:xfrm>
              <a:off x="1365" y="1502"/>
              <a:ext cx="20" cy="83"/>
            </a:xfrm>
            <a:custGeom>
              <a:avLst/>
              <a:gdLst>
                <a:gd name="T0" fmla="*/ 20 w 41"/>
                <a:gd name="T1" fmla="*/ 4 h 167"/>
                <a:gd name="T2" fmla="*/ 14 w 41"/>
                <a:gd name="T3" fmla="*/ 19 h 167"/>
                <a:gd name="T4" fmla="*/ 11 w 41"/>
                <a:gd name="T5" fmla="*/ 35 h 167"/>
                <a:gd name="T6" fmla="*/ 8 w 41"/>
                <a:gd name="T7" fmla="*/ 51 h 167"/>
                <a:gd name="T8" fmla="*/ 8 w 41"/>
                <a:gd name="T9" fmla="*/ 65 h 167"/>
                <a:gd name="T10" fmla="*/ 10 w 41"/>
                <a:gd name="T11" fmla="*/ 82 h 167"/>
                <a:gd name="T12" fmla="*/ 1 w 41"/>
                <a:gd name="T13" fmla="*/ 83 h 167"/>
                <a:gd name="T14" fmla="*/ 0 w 41"/>
                <a:gd name="T15" fmla="*/ 60 h 167"/>
                <a:gd name="T16" fmla="*/ 0 w 41"/>
                <a:gd name="T17" fmla="*/ 39 h 167"/>
                <a:gd name="T18" fmla="*/ 2 w 41"/>
                <a:gd name="T19" fmla="*/ 25 h 167"/>
                <a:gd name="T20" fmla="*/ 5 w 41"/>
                <a:gd name="T21" fmla="*/ 16 h 167"/>
                <a:gd name="T22" fmla="*/ 11 w 41"/>
                <a:gd name="T23" fmla="*/ 3 h 167"/>
                <a:gd name="T24" fmla="*/ 16 w 41"/>
                <a:gd name="T25" fmla="*/ 0 h 167"/>
                <a:gd name="T26" fmla="*/ 20 w 41"/>
                <a:gd name="T27" fmla="*/ 4 h 167"/>
                <a:gd name="T28" fmla="*/ 20 w 41"/>
                <a:gd name="T29" fmla="*/ 4 h 167"/>
                <a:gd name="T30" fmla="*/ 20 w 41"/>
                <a:gd name="T31" fmla="*/ 4 h 1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"/>
                <a:gd name="T49" fmla="*/ 0 h 167"/>
                <a:gd name="T50" fmla="*/ 41 w 41"/>
                <a:gd name="T51" fmla="*/ 167 h 1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" h="167">
                  <a:moveTo>
                    <a:pt x="41" y="9"/>
                  </a:moveTo>
                  <a:lnTo>
                    <a:pt x="29" y="38"/>
                  </a:lnTo>
                  <a:lnTo>
                    <a:pt x="23" y="71"/>
                  </a:lnTo>
                  <a:lnTo>
                    <a:pt x="17" y="102"/>
                  </a:lnTo>
                  <a:lnTo>
                    <a:pt x="17" y="130"/>
                  </a:lnTo>
                  <a:lnTo>
                    <a:pt x="20" y="165"/>
                  </a:lnTo>
                  <a:lnTo>
                    <a:pt x="2" y="167"/>
                  </a:lnTo>
                  <a:lnTo>
                    <a:pt x="0" y="121"/>
                  </a:lnTo>
                  <a:lnTo>
                    <a:pt x="0" y="79"/>
                  </a:lnTo>
                  <a:lnTo>
                    <a:pt x="5" y="50"/>
                  </a:lnTo>
                  <a:lnTo>
                    <a:pt x="11" y="32"/>
                  </a:lnTo>
                  <a:lnTo>
                    <a:pt x="23" y="6"/>
                  </a:lnTo>
                  <a:lnTo>
                    <a:pt x="32" y="0"/>
                  </a:lnTo>
                  <a:lnTo>
                    <a:pt x="4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6" name="Freeform 102"/>
            <p:cNvSpPr>
              <a:spLocks/>
            </p:cNvSpPr>
            <p:nvPr/>
          </p:nvSpPr>
          <p:spPr bwMode="auto">
            <a:xfrm>
              <a:off x="1418" y="1413"/>
              <a:ext cx="162" cy="103"/>
            </a:xfrm>
            <a:custGeom>
              <a:avLst/>
              <a:gdLst>
                <a:gd name="T0" fmla="*/ 61 w 323"/>
                <a:gd name="T1" fmla="*/ 103 h 206"/>
                <a:gd name="T2" fmla="*/ 76 w 323"/>
                <a:gd name="T3" fmla="*/ 85 h 206"/>
                <a:gd name="T4" fmla="*/ 99 w 323"/>
                <a:gd name="T5" fmla="*/ 71 h 206"/>
                <a:gd name="T6" fmla="*/ 119 w 323"/>
                <a:gd name="T7" fmla="*/ 68 h 206"/>
                <a:gd name="T8" fmla="*/ 141 w 323"/>
                <a:gd name="T9" fmla="*/ 68 h 206"/>
                <a:gd name="T10" fmla="*/ 162 w 323"/>
                <a:gd name="T11" fmla="*/ 76 h 206"/>
                <a:gd name="T12" fmla="*/ 146 w 323"/>
                <a:gd name="T13" fmla="*/ 65 h 206"/>
                <a:gd name="T14" fmla="*/ 125 w 323"/>
                <a:gd name="T15" fmla="*/ 62 h 206"/>
                <a:gd name="T16" fmla="*/ 98 w 323"/>
                <a:gd name="T17" fmla="*/ 65 h 206"/>
                <a:gd name="T18" fmla="*/ 91 w 323"/>
                <a:gd name="T19" fmla="*/ 44 h 206"/>
                <a:gd name="T20" fmla="*/ 74 w 323"/>
                <a:gd name="T21" fmla="*/ 25 h 206"/>
                <a:gd name="T22" fmla="*/ 52 w 323"/>
                <a:gd name="T23" fmla="*/ 11 h 206"/>
                <a:gd name="T24" fmla="*/ 22 w 323"/>
                <a:gd name="T25" fmla="*/ 1 h 206"/>
                <a:gd name="T26" fmla="*/ 4 w 323"/>
                <a:gd name="T27" fmla="*/ 0 h 206"/>
                <a:gd name="T28" fmla="*/ 0 w 323"/>
                <a:gd name="T29" fmla="*/ 6 h 206"/>
                <a:gd name="T30" fmla="*/ 22 w 323"/>
                <a:gd name="T31" fmla="*/ 8 h 206"/>
                <a:gd name="T32" fmla="*/ 51 w 323"/>
                <a:gd name="T33" fmla="*/ 15 h 206"/>
                <a:gd name="T34" fmla="*/ 76 w 323"/>
                <a:gd name="T35" fmla="*/ 34 h 206"/>
                <a:gd name="T36" fmla="*/ 90 w 323"/>
                <a:gd name="T37" fmla="*/ 56 h 206"/>
                <a:gd name="T38" fmla="*/ 93 w 323"/>
                <a:gd name="T39" fmla="*/ 65 h 206"/>
                <a:gd name="T40" fmla="*/ 74 w 323"/>
                <a:gd name="T41" fmla="*/ 81 h 206"/>
                <a:gd name="T42" fmla="*/ 61 w 323"/>
                <a:gd name="T43" fmla="*/ 103 h 206"/>
                <a:gd name="T44" fmla="*/ 61 w 323"/>
                <a:gd name="T45" fmla="*/ 103 h 206"/>
                <a:gd name="T46" fmla="*/ 61 w 323"/>
                <a:gd name="T47" fmla="*/ 103 h 20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3"/>
                <a:gd name="T73" fmla="*/ 0 h 206"/>
                <a:gd name="T74" fmla="*/ 323 w 323"/>
                <a:gd name="T75" fmla="*/ 206 h 20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3" h="206">
                  <a:moveTo>
                    <a:pt x="122" y="206"/>
                  </a:moveTo>
                  <a:lnTo>
                    <a:pt x="152" y="170"/>
                  </a:lnTo>
                  <a:lnTo>
                    <a:pt x="197" y="142"/>
                  </a:lnTo>
                  <a:lnTo>
                    <a:pt x="238" y="135"/>
                  </a:lnTo>
                  <a:lnTo>
                    <a:pt x="282" y="136"/>
                  </a:lnTo>
                  <a:lnTo>
                    <a:pt x="323" y="151"/>
                  </a:lnTo>
                  <a:lnTo>
                    <a:pt x="291" y="130"/>
                  </a:lnTo>
                  <a:lnTo>
                    <a:pt x="249" y="123"/>
                  </a:lnTo>
                  <a:lnTo>
                    <a:pt x="196" y="129"/>
                  </a:lnTo>
                  <a:lnTo>
                    <a:pt x="181" y="88"/>
                  </a:lnTo>
                  <a:lnTo>
                    <a:pt x="148" y="49"/>
                  </a:lnTo>
                  <a:lnTo>
                    <a:pt x="104" y="21"/>
                  </a:lnTo>
                  <a:lnTo>
                    <a:pt x="43" y="2"/>
                  </a:lnTo>
                  <a:lnTo>
                    <a:pt x="7" y="0"/>
                  </a:lnTo>
                  <a:lnTo>
                    <a:pt x="0" y="12"/>
                  </a:lnTo>
                  <a:lnTo>
                    <a:pt x="43" y="15"/>
                  </a:lnTo>
                  <a:lnTo>
                    <a:pt x="101" y="30"/>
                  </a:lnTo>
                  <a:lnTo>
                    <a:pt x="152" y="68"/>
                  </a:lnTo>
                  <a:lnTo>
                    <a:pt x="179" y="111"/>
                  </a:lnTo>
                  <a:lnTo>
                    <a:pt x="185" y="130"/>
                  </a:lnTo>
                  <a:lnTo>
                    <a:pt x="148" y="162"/>
                  </a:lnTo>
                  <a:lnTo>
                    <a:pt x="122" y="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7" name="Freeform 103"/>
            <p:cNvSpPr>
              <a:spLocks/>
            </p:cNvSpPr>
            <p:nvPr/>
          </p:nvSpPr>
          <p:spPr bwMode="auto">
            <a:xfrm>
              <a:off x="1422" y="1400"/>
              <a:ext cx="111" cy="67"/>
            </a:xfrm>
            <a:custGeom>
              <a:avLst/>
              <a:gdLst>
                <a:gd name="T0" fmla="*/ 0 w 222"/>
                <a:gd name="T1" fmla="*/ 7 h 134"/>
                <a:gd name="T2" fmla="*/ 8 w 222"/>
                <a:gd name="T3" fmla="*/ 1 h 134"/>
                <a:gd name="T4" fmla="*/ 18 w 222"/>
                <a:gd name="T5" fmla="*/ 0 h 134"/>
                <a:gd name="T6" fmla="*/ 49 w 222"/>
                <a:gd name="T7" fmla="*/ 9 h 134"/>
                <a:gd name="T8" fmla="*/ 77 w 222"/>
                <a:gd name="T9" fmla="*/ 24 h 134"/>
                <a:gd name="T10" fmla="*/ 99 w 222"/>
                <a:gd name="T11" fmla="*/ 46 h 134"/>
                <a:gd name="T12" fmla="*/ 111 w 222"/>
                <a:gd name="T13" fmla="*/ 67 h 134"/>
                <a:gd name="T14" fmla="*/ 91 w 222"/>
                <a:gd name="T15" fmla="*/ 43 h 134"/>
                <a:gd name="T16" fmla="*/ 61 w 222"/>
                <a:gd name="T17" fmla="*/ 19 h 134"/>
                <a:gd name="T18" fmla="*/ 30 w 222"/>
                <a:gd name="T19" fmla="*/ 6 h 134"/>
                <a:gd name="T20" fmla="*/ 11 w 222"/>
                <a:gd name="T21" fmla="*/ 6 h 134"/>
                <a:gd name="T22" fmla="*/ 0 w 222"/>
                <a:gd name="T23" fmla="*/ 7 h 134"/>
                <a:gd name="T24" fmla="*/ 0 w 222"/>
                <a:gd name="T25" fmla="*/ 7 h 134"/>
                <a:gd name="T26" fmla="*/ 0 w 222"/>
                <a:gd name="T27" fmla="*/ 7 h 1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2"/>
                <a:gd name="T43" fmla="*/ 0 h 134"/>
                <a:gd name="T44" fmla="*/ 222 w 222"/>
                <a:gd name="T45" fmla="*/ 134 h 1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2" h="134">
                  <a:moveTo>
                    <a:pt x="0" y="14"/>
                  </a:moveTo>
                  <a:lnTo>
                    <a:pt x="15" y="2"/>
                  </a:lnTo>
                  <a:lnTo>
                    <a:pt x="36" y="0"/>
                  </a:lnTo>
                  <a:lnTo>
                    <a:pt x="97" y="17"/>
                  </a:lnTo>
                  <a:lnTo>
                    <a:pt x="153" y="47"/>
                  </a:lnTo>
                  <a:lnTo>
                    <a:pt x="198" y="91"/>
                  </a:lnTo>
                  <a:lnTo>
                    <a:pt x="222" y="134"/>
                  </a:lnTo>
                  <a:lnTo>
                    <a:pt x="181" y="85"/>
                  </a:lnTo>
                  <a:lnTo>
                    <a:pt x="122" y="37"/>
                  </a:lnTo>
                  <a:lnTo>
                    <a:pt x="59" y="12"/>
                  </a:lnTo>
                  <a:lnTo>
                    <a:pt x="21" y="1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8" name="Freeform 104"/>
            <p:cNvSpPr>
              <a:spLocks/>
            </p:cNvSpPr>
            <p:nvPr/>
          </p:nvSpPr>
          <p:spPr bwMode="auto">
            <a:xfrm>
              <a:off x="1343" y="1418"/>
              <a:ext cx="92" cy="266"/>
            </a:xfrm>
            <a:custGeom>
              <a:avLst/>
              <a:gdLst>
                <a:gd name="T0" fmla="*/ 82 w 184"/>
                <a:gd name="T1" fmla="*/ 0 h 531"/>
                <a:gd name="T2" fmla="*/ 57 w 184"/>
                <a:gd name="T3" fmla="*/ 14 h 531"/>
                <a:gd name="T4" fmla="*/ 25 w 184"/>
                <a:gd name="T5" fmla="*/ 52 h 531"/>
                <a:gd name="T6" fmla="*/ 11 w 184"/>
                <a:gd name="T7" fmla="*/ 80 h 531"/>
                <a:gd name="T8" fmla="*/ 1 w 184"/>
                <a:gd name="T9" fmla="*/ 108 h 531"/>
                <a:gd name="T10" fmla="*/ 0 w 184"/>
                <a:gd name="T11" fmla="*/ 136 h 531"/>
                <a:gd name="T12" fmla="*/ 2 w 184"/>
                <a:gd name="T13" fmla="*/ 168 h 531"/>
                <a:gd name="T14" fmla="*/ 1 w 184"/>
                <a:gd name="T15" fmla="*/ 200 h 531"/>
                <a:gd name="T16" fmla="*/ 8 w 184"/>
                <a:gd name="T17" fmla="*/ 216 h 531"/>
                <a:gd name="T18" fmla="*/ 5 w 184"/>
                <a:gd name="T19" fmla="*/ 232 h 531"/>
                <a:gd name="T20" fmla="*/ 11 w 184"/>
                <a:gd name="T21" fmla="*/ 244 h 531"/>
                <a:gd name="T22" fmla="*/ 8 w 184"/>
                <a:gd name="T23" fmla="*/ 266 h 531"/>
                <a:gd name="T24" fmla="*/ 15 w 184"/>
                <a:gd name="T25" fmla="*/ 245 h 531"/>
                <a:gd name="T26" fmla="*/ 11 w 184"/>
                <a:gd name="T27" fmla="*/ 230 h 531"/>
                <a:gd name="T28" fmla="*/ 13 w 184"/>
                <a:gd name="T29" fmla="*/ 211 h 531"/>
                <a:gd name="T30" fmla="*/ 8 w 184"/>
                <a:gd name="T31" fmla="*/ 198 h 531"/>
                <a:gd name="T32" fmla="*/ 8 w 184"/>
                <a:gd name="T33" fmla="*/ 176 h 531"/>
                <a:gd name="T34" fmla="*/ 15 w 184"/>
                <a:gd name="T35" fmla="*/ 170 h 531"/>
                <a:gd name="T36" fmla="*/ 8 w 184"/>
                <a:gd name="T37" fmla="*/ 169 h 531"/>
                <a:gd name="T38" fmla="*/ 5 w 184"/>
                <a:gd name="T39" fmla="*/ 130 h 531"/>
                <a:gd name="T40" fmla="*/ 11 w 184"/>
                <a:gd name="T41" fmla="*/ 92 h 531"/>
                <a:gd name="T42" fmla="*/ 27 w 184"/>
                <a:gd name="T43" fmla="*/ 59 h 531"/>
                <a:gd name="T44" fmla="*/ 49 w 184"/>
                <a:gd name="T45" fmla="*/ 31 h 531"/>
                <a:gd name="T46" fmla="*/ 67 w 184"/>
                <a:gd name="T47" fmla="*/ 14 h 531"/>
                <a:gd name="T48" fmla="*/ 92 w 184"/>
                <a:gd name="T49" fmla="*/ 0 h 531"/>
                <a:gd name="T50" fmla="*/ 82 w 184"/>
                <a:gd name="T51" fmla="*/ 0 h 531"/>
                <a:gd name="T52" fmla="*/ 82 w 184"/>
                <a:gd name="T53" fmla="*/ 0 h 531"/>
                <a:gd name="T54" fmla="*/ 82 w 184"/>
                <a:gd name="T55" fmla="*/ 0 h 53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4"/>
                <a:gd name="T85" fmla="*/ 0 h 531"/>
                <a:gd name="T86" fmla="*/ 184 w 184"/>
                <a:gd name="T87" fmla="*/ 531 h 53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4" h="531">
                  <a:moveTo>
                    <a:pt x="163" y="0"/>
                  </a:moveTo>
                  <a:lnTo>
                    <a:pt x="113" y="28"/>
                  </a:lnTo>
                  <a:lnTo>
                    <a:pt x="49" y="103"/>
                  </a:lnTo>
                  <a:lnTo>
                    <a:pt x="21" y="159"/>
                  </a:lnTo>
                  <a:lnTo>
                    <a:pt x="1" y="215"/>
                  </a:lnTo>
                  <a:lnTo>
                    <a:pt x="0" y="271"/>
                  </a:lnTo>
                  <a:lnTo>
                    <a:pt x="4" y="336"/>
                  </a:lnTo>
                  <a:lnTo>
                    <a:pt x="1" y="399"/>
                  </a:lnTo>
                  <a:lnTo>
                    <a:pt x="15" y="431"/>
                  </a:lnTo>
                  <a:lnTo>
                    <a:pt x="9" y="463"/>
                  </a:lnTo>
                  <a:lnTo>
                    <a:pt x="21" y="487"/>
                  </a:lnTo>
                  <a:lnTo>
                    <a:pt x="15" y="531"/>
                  </a:lnTo>
                  <a:lnTo>
                    <a:pt x="30" y="489"/>
                  </a:lnTo>
                  <a:lnTo>
                    <a:pt x="21" y="460"/>
                  </a:lnTo>
                  <a:lnTo>
                    <a:pt x="25" y="422"/>
                  </a:lnTo>
                  <a:lnTo>
                    <a:pt x="15" y="395"/>
                  </a:lnTo>
                  <a:lnTo>
                    <a:pt x="15" y="352"/>
                  </a:lnTo>
                  <a:lnTo>
                    <a:pt x="30" y="340"/>
                  </a:lnTo>
                  <a:lnTo>
                    <a:pt x="15" y="337"/>
                  </a:lnTo>
                  <a:lnTo>
                    <a:pt x="10" y="260"/>
                  </a:lnTo>
                  <a:lnTo>
                    <a:pt x="22" y="184"/>
                  </a:lnTo>
                  <a:lnTo>
                    <a:pt x="54" y="118"/>
                  </a:lnTo>
                  <a:lnTo>
                    <a:pt x="98" y="62"/>
                  </a:lnTo>
                  <a:lnTo>
                    <a:pt x="134" y="27"/>
                  </a:lnTo>
                  <a:lnTo>
                    <a:pt x="184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59" name="Freeform 105"/>
            <p:cNvSpPr>
              <a:spLocks/>
            </p:cNvSpPr>
            <p:nvPr/>
          </p:nvSpPr>
          <p:spPr bwMode="auto">
            <a:xfrm>
              <a:off x="1457" y="1394"/>
              <a:ext cx="261" cy="220"/>
            </a:xfrm>
            <a:custGeom>
              <a:avLst/>
              <a:gdLst>
                <a:gd name="T0" fmla="*/ 0 w 522"/>
                <a:gd name="T1" fmla="*/ 11 h 441"/>
                <a:gd name="T2" fmla="*/ 36 w 522"/>
                <a:gd name="T3" fmla="*/ 3 h 441"/>
                <a:gd name="T4" fmla="*/ 88 w 522"/>
                <a:gd name="T5" fmla="*/ 0 h 441"/>
                <a:gd name="T6" fmla="*/ 137 w 522"/>
                <a:gd name="T7" fmla="*/ 12 h 441"/>
                <a:gd name="T8" fmla="*/ 168 w 522"/>
                <a:gd name="T9" fmla="*/ 30 h 441"/>
                <a:gd name="T10" fmla="*/ 196 w 522"/>
                <a:gd name="T11" fmla="*/ 57 h 441"/>
                <a:gd name="T12" fmla="*/ 219 w 522"/>
                <a:gd name="T13" fmla="*/ 92 h 441"/>
                <a:gd name="T14" fmla="*/ 233 w 522"/>
                <a:gd name="T15" fmla="*/ 125 h 441"/>
                <a:gd name="T16" fmla="*/ 242 w 522"/>
                <a:gd name="T17" fmla="*/ 170 h 441"/>
                <a:gd name="T18" fmla="*/ 247 w 522"/>
                <a:gd name="T19" fmla="*/ 197 h 441"/>
                <a:gd name="T20" fmla="*/ 261 w 522"/>
                <a:gd name="T21" fmla="*/ 220 h 441"/>
                <a:gd name="T22" fmla="*/ 242 w 522"/>
                <a:gd name="T23" fmla="*/ 195 h 441"/>
                <a:gd name="T24" fmla="*/ 233 w 522"/>
                <a:gd name="T25" fmla="*/ 143 h 441"/>
                <a:gd name="T26" fmla="*/ 213 w 522"/>
                <a:gd name="T27" fmla="*/ 93 h 441"/>
                <a:gd name="T28" fmla="*/ 186 w 522"/>
                <a:gd name="T29" fmla="*/ 55 h 441"/>
                <a:gd name="T30" fmla="*/ 154 w 522"/>
                <a:gd name="T31" fmla="*/ 29 h 441"/>
                <a:gd name="T32" fmla="*/ 120 w 522"/>
                <a:gd name="T33" fmla="*/ 11 h 441"/>
                <a:gd name="T34" fmla="*/ 79 w 522"/>
                <a:gd name="T35" fmla="*/ 4 h 441"/>
                <a:gd name="T36" fmla="*/ 34 w 522"/>
                <a:gd name="T37" fmla="*/ 7 h 441"/>
                <a:gd name="T38" fmla="*/ 8 w 522"/>
                <a:gd name="T39" fmla="*/ 14 h 441"/>
                <a:gd name="T40" fmla="*/ 0 w 522"/>
                <a:gd name="T41" fmla="*/ 11 h 441"/>
                <a:gd name="T42" fmla="*/ 0 w 522"/>
                <a:gd name="T43" fmla="*/ 11 h 441"/>
                <a:gd name="T44" fmla="*/ 0 w 522"/>
                <a:gd name="T45" fmla="*/ 11 h 4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2"/>
                <a:gd name="T70" fmla="*/ 0 h 441"/>
                <a:gd name="T71" fmla="*/ 522 w 522"/>
                <a:gd name="T72" fmla="*/ 441 h 4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2" h="441">
                  <a:moveTo>
                    <a:pt x="0" y="23"/>
                  </a:moveTo>
                  <a:lnTo>
                    <a:pt x="71" y="6"/>
                  </a:lnTo>
                  <a:lnTo>
                    <a:pt x="175" y="0"/>
                  </a:lnTo>
                  <a:lnTo>
                    <a:pt x="273" y="24"/>
                  </a:lnTo>
                  <a:lnTo>
                    <a:pt x="335" y="61"/>
                  </a:lnTo>
                  <a:lnTo>
                    <a:pt x="391" y="115"/>
                  </a:lnTo>
                  <a:lnTo>
                    <a:pt x="438" y="185"/>
                  </a:lnTo>
                  <a:lnTo>
                    <a:pt x="465" y="250"/>
                  </a:lnTo>
                  <a:lnTo>
                    <a:pt x="484" y="341"/>
                  </a:lnTo>
                  <a:lnTo>
                    <a:pt x="493" y="395"/>
                  </a:lnTo>
                  <a:lnTo>
                    <a:pt x="522" y="441"/>
                  </a:lnTo>
                  <a:lnTo>
                    <a:pt x="483" y="391"/>
                  </a:lnTo>
                  <a:lnTo>
                    <a:pt x="465" y="286"/>
                  </a:lnTo>
                  <a:lnTo>
                    <a:pt x="425" y="186"/>
                  </a:lnTo>
                  <a:lnTo>
                    <a:pt x="371" y="111"/>
                  </a:lnTo>
                  <a:lnTo>
                    <a:pt x="308" y="59"/>
                  </a:lnTo>
                  <a:lnTo>
                    <a:pt x="240" y="23"/>
                  </a:lnTo>
                  <a:lnTo>
                    <a:pt x="157" y="9"/>
                  </a:lnTo>
                  <a:lnTo>
                    <a:pt x="68" y="14"/>
                  </a:lnTo>
                  <a:lnTo>
                    <a:pt x="16" y="2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0" name="Freeform 106"/>
            <p:cNvSpPr>
              <a:spLocks/>
            </p:cNvSpPr>
            <p:nvPr/>
          </p:nvSpPr>
          <p:spPr bwMode="auto">
            <a:xfrm>
              <a:off x="1286" y="1841"/>
              <a:ext cx="423" cy="465"/>
            </a:xfrm>
            <a:custGeom>
              <a:avLst/>
              <a:gdLst>
                <a:gd name="T0" fmla="*/ 95 w 846"/>
                <a:gd name="T1" fmla="*/ 5 h 929"/>
                <a:gd name="T2" fmla="*/ 93 w 846"/>
                <a:gd name="T3" fmla="*/ 46 h 929"/>
                <a:gd name="T4" fmla="*/ 119 w 846"/>
                <a:gd name="T5" fmla="*/ 167 h 929"/>
                <a:gd name="T6" fmla="*/ 85 w 846"/>
                <a:gd name="T7" fmla="*/ 187 h 929"/>
                <a:gd name="T8" fmla="*/ 51 w 846"/>
                <a:gd name="T9" fmla="*/ 229 h 929"/>
                <a:gd name="T10" fmla="*/ 8 w 846"/>
                <a:gd name="T11" fmla="*/ 239 h 929"/>
                <a:gd name="T12" fmla="*/ 25 w 846"/>
                <a:gd name="T13" fmla="*/ 301 h 929"/>
                <a:gd name="T14" fmla="*/ 28 w 846"/>
                <a:gd name="T15" fmla="*/ 300 h 929"/>
                <a:gd name="T16" fmla="*/ 17 w 846"/>
                <a:gd name="T17" fmla="*/ 255 h 929"/>
                <a:gd name="T18" fmla="*/ 68 w 846"/>
                <a:gd name="T19" fmla="*/ 240 h 929"/>
                <a:gd name="T20" fmla="*/ 95 w 846"/>
                <a:gd name="T21" fmla="*/ 294 h 929"/>
                <a:gd name="T22" fmla="*/ 130 w 846"/>
                <a:gd name="T23" fmla="*/ 292 h 929"/>
                <a:gd name="T24" fmla="*/ 228 w 846"/>
                <a:gd name="T25" fmla="*/ 365 h 929"/>
                <a:gd name="T26" fmla="*/ 295 w 846"/>
                <a:gd name="T27" fmla="*/ 439 h 929"/>
                <a:gd name="T28" fmla="*/ 227 w 846"/>
                <a:gd name="T29" fmla="*/ 378 h 929"/>
                <a:gd name="T30" fmla="*/ 123 w 846"/>
                <a:gd name="T31" fmla="*/ 317 h 929"/>
                <a:gd name="T32" fmla="*/ 102 w 846"/>
                <a:gd name="T33" fmla="*/ 294 h 929"/>
                <a:gd name="T34" fmla="*/ 102 w 846"/>
                <a:gd name="T35" fmla="*/ 300 h 929"/>
                <a:gd name="T36" fmla="*/ 127 w 846"/>
                <a:gd name="T37" fmla="*/ 337 h 929"/>
                <a:gd name="T38" fmla="*/ 123 w 846"/>
                <a:gd name="T39" fmla="*/ 348 h 929"/>
                <a:gd name="T40" fmla="*/ 65 w 846"/>
                <a:gd name="T41" fmla="*/ 409 h 929"/>
                <a:gd name="T42" fmla="*/ 44 w 846"/>
                <a:gd name="T43" fmla="*/ 373 h 929"/>
                <a:gd name="T44" fmla="*/ 63 w 846"/>
                <a:gd name="T45" fmla="*/ 411 h 929"/>
                <a:gd name="T46" fmla="*/ 78 w 846"/>
                <a:gd name="T47" fmla="*/ 412 h 929"/>
                <a:gd name="T48" fmla="*/ 131 w 846"/>
                <a:gd name="T49" fmla="*/ 337 h 929"/>
                <a:gd name="T50" fmla="*/ 293 w 846"/>
                <a:gd name="T51" fmla="*/ 447 h 929"/>
                <a:gd name="T52" fmla="*/ 303 w 846"/>
                <a:gd name="T53" fmla="*/ 463 h 929"/>
                <a:gd name="T54" fmla="*/ 324 w 846"/>
                <a:gd name="T55" fmla="*/ 321 h 929"/>
                <a:gd name="T56" fmla="*/ 371 w 846"/>
                <a:gd name="T57" fmla="*/ 299 h 929"/>
                <a:gd name="T58" fmla="*/ 359 w 846"/>
                <a:gd name="T59" fmla="*/ 249 h 929"/>
                <a:gd name="T60" fmla="*/ 402 w 846"/>
                <a:gd name="T61" fmla="*/ 209 h 929"/>
                <a:gd name="T62" fmla="*/ 402 w 846"/>
                <a:gd name="T63" fmla="*/ 168 h 929"/>
                <a:gd name="T64" fmla="*/ 341 w 846"/>
                <a:gd name="T65" fmla="*/ 254 h 929"/>
                <a:gd name="T66" fmla="*/ 331 w 846"/>
                <a:gd name="T67" fmla="*/ 239 h 929"/>
                <a:gd name="T68" fmla="*/ 288 w 846"/>
                <a:gd name="T69" fmla="*/ 370 h 929"/>
                <a:gd name="T70" fmla="*/ 301 w 846"/>
                <a:gd name="T71" fmla="*/ 407 h 929"/>
                <a:gd name="T72" fmla="*/ 245 w 846"/>
                <a:gd name="T73" fmla="*/ 343 h 929"/>
                <a:gd name="T74" fmla="*/ 199 w 846"/>
                <a:gd name="T75" fmla="*/ 290 h 929"/>
                <a:gd name="T76" fmla="*/ 146 w 846"/>
                <a:gd name="T77" fmla="*/ 192 h 929"/>
                <a:gd name="T78" fmla="*/ 110 w 846"/>
                <a:gd name="T79" fmla="*/ 121 h 929"/>
                <a:gd name="T80" fmla="*/ 103 w 846"/>
                <a:gd name="T81" fmla="*/ 53 h 929"/>
                <a:gd name="T82" fmla="*/ 117 w 846"/>
                <a:gd name="T83" fmla="*/ 46 h 929"/>
                <a:gd name="T84" fmla="*/ 115 w 846"/>
                <a:gd name="T85" fmla="*/ 0 h 92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46"/>
                <a:gd name="T130" fmla="*/ 0 h 929"/>
                <a:gd name="T131" fmla="*/ 846 w 846"/>
                <a:gd name="T132" fmla="*/ 929 h 92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46" h="929">
                  <a:moveTo>
                    <a:pt x="230" y="0"/>
                  </a:moveTo>
                  <a:lnTo>
                    <a:pt x="189" y="9"/>
                  </a:lnTo>
                  <a:lnTo>
                    <a:pt x="185" y="19"/>
                  </a:lnTo>
                  <a:lnTo>
                    <a:pt x="185" y="91"/>
                  </a:lnTo>
                  <a:lnTo>
                    <a:pt x="198" y="204"/>
                  </a:lnTo>
                  <a:lnTo>
                    <a:pt x="237" y="334"/>
                  </a:lnTo>
                  <a:lnTo>
                    <a:pt x="218" y="334"/>
                  </a:lnTo>
                  <a:lnTo>
                    <a:pt x="169" y="374"/>
                  </a:lnTo>
                  <a:lnTo>
                    <a:pt x="151" y="433"/>
                  </a:lnTo>
                  <a:lnTo>
                    <a:pt x="101" y="457"/>
                  </a:lnTo>
                  <a:lnTo>
                    <a:pt x="0" y="472"/>
                  </a:lnTo>
                  <a:lnTo>
                    <a:pt x="15" y="477"/>
                  </a:lnTo>
                  <a:lnTo>
                    <a:pt x="24" y="524"/>
                  </a:lnTo>
                  <a:lnTo>
                    <a:pt x="50" y="602"/>
                  </a:lnTo>
                  <a:lnTo>
                    <a:pt x="83" y="676"/>
                  </a:lnTo>
                  <a:lnTo>
                    <a:pt x="55" y="599"/>
                  </a:lnTo>
                  <a:lnTo>
                    <a:pt x="40" y="536"/>
                  </a:lnTo>
                  <a:lnTo>
                    <a:pt x="34" y="510"/>
                  </a:lnTo>
                  <a:lnTo>
                    <a:pt x="98" y="493"/>
                  </a:lnTo>
                  <a:lnTo>
                    <a:pt x="136" y="480"/>
                  </a:lnTo>
                  <a:lnTo>
                    <a:pt x="162" y="545"/>
                  </a:lnTo>
                  <a:lnTo>
                    <a:pt x="189" y="587"/>
                  </a:lnTo>
                  <a:lnTo>
                    <a:pt x="160" y="505"/>
                  </a:lnTo>
                  <a:lnTo>
                    <a:pt x="259" y="583"/>
                  </a:lnTo>
                  <a:lnTo>
                    <a:pt x="373" y="648"/>
                  </a:lnTo>
                  <a:lnTo>
                    <a:pt x="455" y="729"/>
                  </a:lnTo>
                  <a:lnTo>
                    <a:pt x="561" y="798"/>
                  </a:lnTo>
                  <a:lnTo>
                    <a:pt x="589" y="878"/>
                  </a:lnTo>
                  <a:lnTo>
                    <a:pt x="538" y="834"/>
                  </a:lnTo>
                  <a:lnTo>
                    <a:pt x="453" y="755"/>
                  </a:lnTo>
                  <a:lnTo>
                    <a:pt x="313" y="684"/>
                  </a:lnTo>
                  <a:lnTo>
                    <a:pt x="246" y="634"/>
                  </a:lnTo>
                  <a:lnTo>
                    <a:pt x="224" y="592"/>
                  </a:lnTo>
                  <a:lnTo>
                    <a:pt x="204" y="587"/>
                  </a:lnTo>
                  <a:lnTo>
                    <a:pt x="165" y="633"/>
                  </a:lnTo>
                  <a:lnTo>
                    <a:pt x="204" y="599"/>
                  </a:lnTo>
                  <a:lnTo>
                    <a:pt x="218" y="602"/>
                  </a:lnTo>
                  <a:lnTo>
                    <a:pt x="254" y="673"/>
                  </a:lnTo>
                  <a:lnTo>
                    <a:pt x="254" y="684"/>
                  </a:lnTo>
                  <a:lnTo>
                    <a:pt x="246" y="696"/>
                  </a:lnTo>
                  <a:lnTo>
                    <a:pt x="148" y="820"/>
                  </a:lnTo>
                  <a:lnTo>
                    <a:pt x="129" y="817"/>
                  </a:lnTo>
                  <a:lnTo>
                    <a:pt x="89" y="769"/>
                  </a:lnTo>
                  <a:lnTo>
                    <a:pt x="88" y="746"/>
                  </a:lnTo>
                  <a:lnTo>
                    <a:pt x="86" y="766"/>
                  </a:lnTo>
                  <a:lnTo>
                    <a:pt x="126" y="822"/>
                  </a:lnTo>
                  <a:lnTo>
                    <a:pt x="141" y="823"/>
                  </a:lnTo>
                  <a:lnTo>
                    <a:pt x="156" y="823"/>
                  </a:lnTo>
                  <a:lnTo>
                    <a:pt x="259" y="692"/>
                  </a:lnTo>
                  <a:lnTo>
                    <a:pt x="262" y="673"/>
                  </a:lnTo>
                  <a:lnTo>
                    <a:pt x="404" y="793"/>
                  </a:lnTo>
                  <a:lnTo>
                    <a:pt x="586" y="894"/>
                  </a:lnTo>
                  <a:lnTo>
                    <a:pt x="586" y="929"/>
                  </a:lnTo>
                  <a:lnTo>
                    <a:pt x="606" y="925"/>
                  </a:lnTo>
                  <a:lnTo>
                    <a:pt x="613" y="778"/>
                  </a:lnTo>
                  <a:lnTo>
                    <a:pt x="648" y="642"/>
                  </a:lnTo>
                  <a:lnTo>
                    <a:pt x="692" y="589"/>
                  </a:lnTo>
                  <a:lnTo>
                    <a:pt x="742" y="598"/>
                  </a:lnTo>
                  <a:lnTo>
                    <a:pt x="718" y="555"/>
                  </a:lnTo>
                  <a:lnTo>
                    <a:pt x="718" y="498"/>
                  </a:lnTo>
                  <a:lnTo>
                    <a:pt x="780" y="468"/>
                  </a:lnTo>
                  <a:lnTo>
                    <a:pt x="804" y="418"/>
                  </a:lnTo>
                  <a:lnTo>
                    <a:pt x="846" y="466"/>
                  </a:lnTo>
                  <a:lnTo>
                    <a:pt x="804" y="336"/>
                  </a:lnTo>
                  <a:lnTo>
                    <a:pt x="725" y="463"/>
                  </a:lnTo>
                  <a:lnTo>
                    <a:pt x="681" y="507"/>
                  </a:lnTo>
                  <a:lnTo>
                    <a:pt x="645" y="604"/>
                  </a:lnTo>
                  <a:lnTo>
                    <a:pt x="662" y="477"/>
                  </a:lnTo>
                  <a:lnTo>
                    <a:pt x="595" y="746"/>
                  </a:lnTo>
                  <a:lnTo>
                    <a:pt x="576" y="740"/>
                  </a:lnTo>
                  <a:lnTo>
                    <a:pt x="598" y="773"/>
                  </a:lnTo>
                  <a:lnTo>
                    <a:pt x="601" y="813"/>
                  </a:lnTo>
                  <a:lnTo>
                    <a:pt x="580" y="766"/>
                  </a:lnTo>
                  <a:lnTo>
                    <a:pt x="490" y="686"/>
                  </a:lnTo>
                  <a:lnTo>
                    <a:pt x="431" y="651"/>
                  </a:lnTo>
                  <a:lnTo>
                    <a:pt x="397" y="580"/>
                  </a:lnTo>
                  <a:lnTo>
                    <a:pt x="292" y="457"/>
                  </a:lnTo>
                  <a:lnTo>
                    <a:pt x="292" y="384"/>
                  </a:lnTo>
                  <a:lnTo>
                    <a:pt x="253" y="334"/>
                  </a:lnTo>
                  <a:lnTo>
                    <a:pt x="219" y="242"/>
                  </a:lnTo>
                  <a:lnTo>
                    <a:pt x="203" y="125"/>
                  </a:lnTo>
                  <a:lnTo>
                    <a:pt x="206" y="106"/>
                  </a:lnTo>
                  <a:lnTo>
                    <a:pt x="213" y="97"/>
                  </a:lnTo>
                  <a:lnTo>
                    <a:pt x="233" y="91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1" name="Freeform 107"/>
            <p:cNvSpPr>
              <a:spLocks/>
            </p:cNvSpPr>
            <p:nvPr/>
          </p:nvSpPr>
          <p:spPr bwMode="auto">
            <a:xfrm>
              <a:off x="1526" y="1948"/>
              <a:ext cx="77" cy="92"/>
            </a:xfrm>
            <a:custGeom>
              <a:avLst/>
              <a:gdLst>
                <a:gd name="T0" fmla="*/ 48 w 156"/>
                <a:gd name="T1" fmla="*/ 12 h 185"/>
                <a:gd name="T2" fmla="*/ 24 w 156"/>
                <a:gd name="T3" fmla="*/ 24 h 185"/>
                <a:gd name="T4" fmla="*/ 0 w 156"/>
                <a:gd name="T5" fmla="*/ 25 h 185"/>
                <a:gd name="T6" fmla="*/ 29 w 156"/>
                <a:gd name="T7" fmla="*/ 29 h 185"/>
                <a:gd name="T8" fmla="*/ 10 w 156"/>
                <a:gd name="T9" fmla="*/ 34 h 185"/>
                <a:gd name="T10" fmla="*/ 36 w 156"/>
                <a:gd name="T11" fmla="*/ 38 h 185"/>
                <a:gd name="T12" fmla="*/ 25 w 156"/>
                <a:gd name="T13" fmla="*/ 51 h 185"/>
                <a:gd name="T14" fmla="*/ 51 w 156"/>
                <a:gd name="T15" fmla="*/ 38 h 185"/>
                <a:gd name="T16" fmla="*/ 38 w 156"/>
                <a:gd name="T17" fmla="*/ 70 h 185"/>
                <a:gd name="T18" fmla="*/ 26 w 156"/>
                <a:gd name="T19" fmla="*/ 90 h 185"/>
                <a:gd name="T20" fmla="*/ 29 w 156"/>
                <a:gd name="T21" fmla="*/ 92 h 185"/>
                <a:gd name="T22" fmla="*/ 53 w 156"/>
                <a:gd name="T23" fmla="*/ 66 h 185"/>
                <a:gd name="T24" fmla="*/ 77 w 156"/>
                <a:gd name="T25" fmla="*/ 14 h 185"/>
                <a:gd name="T26" fmla="*/ 69 w 156"/>
                <a:gd name="T27" fmla="*/ 15 h 185"/>
                <a:gd name="T28" fmla="*/ 77 w 156"/>
                <a:gd name="T29" fmla="*/ 0 h 185"/>
                <a:gd name="T30" fmla="*/ 48 w 156"/>
                <a:gd name="T31" fmla="*/ 12 h 185"/>
                <a:gd name="T32" fmla="*/ 48 w 156"/>
                <a:gd name="T33" fmla="*/ 12 h 185"/>
                <a:gd name="T34" fmla="*/ 48 w 156"/>
                <a:gd name="T35" fmla="*/ 12 h 1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6"/>
                <a:gd name="T55" fmla="*/ 0 h 185"/>
                <a:gd name="T56" fmla="*/ 156 w 156"/>
                <a:gd name="T57" fmla="*/ 185 h 18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6" h="185">
                  <a:moveTo>
                    <a:pt x="98" y="24"/>
                  </a:moveTo>
                  <a:lnTo>
                    <a:pt x="48" y="49"/>
                  </a:lnTo>
                  <a:lnTo>
                    <a:pt x="0" y="50"/>
                  </a:lnTo>
                  <a:lnTo>
                    <a:pt x="59" y="58"/>
                  </a:lnTo>
                  <a:lnTo>
                    <a:pt x="21" y="68"/>
                  </a:lnTo>
                  <a:lnTo>
                    <a:pt x="73" y="76"/>
                  </a:lnTo>
                  <a:lnTo>
                    <a:pt x="50" y="102"/>
                  </a:lnTo>
                  <a:lnTo>
                    <a:pt x="103" y="77"/>
                  </a:lnTo>
                  <a:lnTo>
                    <a:pt x="76" y="141"/>
                  </a:lnTo>
                  <a:lnTo>
                    <a:pt x="53" y="180"/>
                  </a:lnTo>
                  <a:lnTo>
                    <a:pt x="59" y="185"/>
                  </a:lnTo>
                  <a:lnTo>
                    <a:pt x="107" y="132"/>
                  </a:lnTo>
                  <a:lnTo>
                    <a:pt x="156" y="29"/>
                  </a:lnTo>
                  <a:lnTo>
                    <a:pt x="140" y="31"/>
                  </a:lnTo>
                  <a:lnTo>
                    <a:pt x="156" y="0"/>
                  </a:lnTo>
                  <a:lnTo>
                    <a:pt x="98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2" name="Freeform 108"/>
            <p:cNvSpPr>
              <a:spLocks/>
            </p:cNvSpPr>
            <p:nvPr/>
          </p:nvSpPr>
          <p:spPr bwMode="auto">
            <a:xfrm>
              <a:off x="1409" y="2006"/>
              <a:ext cx="163" cy="204"/>
            </a:xfrm>
            <a:custGeom>
              <a:avLst/>
              <a:gdLst>
                <a:gd name="T0" fmla="*/ 0 w 325"/>
                <a:gd name="T1" fmla="*/ 0 h 407"/>
                <a:gd name="T2" fmla="*/ 32 w 325"/>
                <a:gd name="T3" fmla="*/ 23 h 407"/>
                <a:gd name="T4" fmla="*/ 61 w 325"/>
                <a:gd name="T5" fmla="*/ 48 h 407"/>
                <a:gd name="T6" fmla="*/ 124 w 325"/>
                <a:gd name="T7" fmla="*/ 167 h 407"/>
                <a:gd name="T8" fmla="*/ 163 w 325"/>
                <a:gd name="T9" fmla="*/ 204 h 407"/>
                <a:gd name="T10" fmla="*/ 112 w 325"/>
                <a:gd name="T11" fmla="*/ 161 h 407"/>
                <a:gd name="T12" fmla="*/ 88 w 325"/>
                <a:gd name="T13" fmla="*/ 113 h 407"/>
                <a:gd name="T14" fmla="*/ 34 w 325"/>
                <a:gd name="T15" fmla="*/ 32 h 407"/>
                <a:gd name="T16" fmla="*/ 0 w 325"/>
                <a:gd name="T17" fmla="*/ 0 h 407"/>
                <a:gd name="T18" fmla="*/ 0 w 325"/>
                <a:gd name="T19" fmla="*/ 0 h 407"/>
                <a:gd name="T20" fmla="*/ 0 w 325"/>
                <a:gd name="T21" fmla="*/ 0 h 4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5"/>
                <a:gd name="T34" fmla="*/ 0 h 407"/>
                <a:gd name="T35" fmla="*/ 325 w 325"/>
                <a:gd name="T36" fmla="*/ 407 h 40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5" h="407">
                  <a:moveTo>
                    <a:pt x="0" y="0"/>
                  </a:moveTo>
                  <a:lnTo>
                    <a:pt x="64" y="45"/>
                  </a:lnTo>
                  <a:lnTo>
                    <a:pt x="121" y="95"/>
                  </a:lnTo>
                  <a:lnTo>
                    <a:pt x="248" y="333"/>
                  </a:lnTo>
                  <a:lnTo>
                    <a:pt x="325" y="407"/>
                  </a:lnTo>
                  <a:lnTo>
                    <a:pt x="224" y="322"/>
                  </a:lnTo>
                  <a:lnTo>
                    <a:pt x="176" y="225"/>
                  </a:lnTo>
                  <a:lnTo>
                    <a:pt x="68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3" name="Freeform 109"/>
            <p:cNvSpPr>
              <a:spLocks/>
            </p:cNvSpPr>
            <p:nvPr/>
          </p:nvSpPr>
          <p:spPr bwMode="auto">
            <a:xfrm>
              <a:off x="1482" y="2065"/>
              <a:ext cx="140" cy="25"/>
            </a:xfrm>
            <a:custGeom>
              <a:avLst/>
              <a:gdLst>
                <a:gd name="T0" fmla="*/ 0 w 279"/>
                <a:gd name="T1" fmla="*/ 17 h 50"/>
                <a:gd name="T2" fmla="*/ 34 w 279"/>
                <a:gd name="T3" fmla="*/ 21 h 50"/>
                <a:gd name="T4" fmla="*/ 76 w 279"/>
                <a:gd name="T5" fmla="*/ 19 h 50"/>
                <a:gd name="T6" fmla="*/ 113 w 279"/>
                <a:gd name="T7" fmla="*/ 12 h 50"/>
                <a:gd name="T8" fmla="*/ 140 w 279"/>
                <a:gd name="T9" fmla="*/ 0 h 50"/>
                <a:gd name="T10" fmla="*/ 135 w 279"/>
                <a:gd name="T11" fmla="*/ 6 h 50"/>
                <a:gd name="T12" fmla="*/ 104 w 279"/>
                <a:gd name="T13" fmla="*/ 19 h 50"/>
                <a:gd name="T14" fmla="*/ 56 w 279"/>
                <a:gd name="T15" fmla="*/ 25 h 50"/>
                <a:gd name="T16" fmla="*/ 3 w 279"/>
                <a:gd name="T17" fmla="*/ 23 h 50"/>
                <a:gd name="T18" fmla="*/ 0 w 279"/>
                <a:gd name="T19" fmla="*/ 17 h 50"/>
                <a:gd name="T20" fmla="*/ 0 w 279"/>
                <a:gd name="T21" fmla="*/ 17 h 50"/>
                <a:gd name="T22" fmla="*/ 0 w 279"/>
                <a:gd name="T23" fmla="*/ 17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9"/>
                <a:gd name="T37" fmla="*/ 0 h 50"/>
                <a:gd name="T38" fmla="*/ 279 w 279"/>
                <a:gd name="T39" fmla="*/ 50 h 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9" h="50">
                  <a:moveTo>
                    <a:pt x="0" y="33"/>
                  </a:moveTo>
                  <a:lnTo>
                    <a:pt x="68" y="41"/>
                  </a:lnTo>
                  <a:lnTo>
                    <a:pt x="152" y="38"/>
                  </a:lnTo>
                  <a:lnTo>
                    <a:pt x="226" y="24"/>
                  </a:lnTo>
                  <a:lnTo>
                    <a:pt x="279" y="0"/>
                  </a:lnTo>
                  <a:lnTo>
                    <a:pt x="270" y="12"/>
                  </a:lnTo>
                  <a:lnTo>
                    <a:pt x="208" y="38"/>
                  </a:lnTo>
                  <a:lnTo>
                    <a:pt x="112" y="50"/>
                  </a:lnTo>
                  <a:lnTo>
                    <a:pt x="6" y="4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4" name="Freeform 110"/>
            <p:cNvSpPr>
              <a:spLocks/>
            </p:cNvSpPr>
            <p:nvPr/>
          </p:nvSpPr>
          <p:spPr bwMode="auto">
            <a:xfrm>
              <a:off x="1496" y="2107"/>
              <a:ext cx="88" cy="8"/>
            </a:xfrm>
            <a:custGeom>
              <a:avLst/>
              <a:gdLst>
                <a:gd name="T0" fmla="*/ 0 w 175"/>
                <a:gd name="T1" fmla="*/ 2 h 15"/>
                <a:gd name="T2" fmla="*/ 31 w 175"/>
                <a:gd name="T3" fmla="*/ 5 h 15"/>
                <a:gd name="T4" fmla="*/ 64 w 175"/>
                <a:gd name="T5" fmla="*/ 3 h 15"/>
                <a:gd name="T6" fmla="*/ 88 w 175"/>
                <a:gd name="T7" fmla="*/ 0 h 15"/>
                <a:gd name="T8" fmla="*/ 55 w 175"/>
                <a:gd name="T9" fmla="*/ 6 h 15"/>
                <a:gd name="T10" fmla="*/ 24 w 175"/>
                <a:gd name="T11" fmla="*/ 8 h 15"/>
                <a:gd name="T12" fmla="*/ 4 w 175"/>
                <a:gd name="T13" fmla="*/ 7 h 15"/>
                <a:gd name="T14" fmla="*/ 0 w 175"/>
                <a:gd name="T15" fmla="*/ 2 h 15"/>
                <a:gd name="T16" fmla="*/ 0 w 175"/>
                <a:gd name="T17" fmla="*/ 2 h 15"/>
                <a:gd name="T18" fmla="*/ 0 w 175"/>
                <a:gd name="T19" fmla="*/ 2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5"/>
                <a:gd name="T31" fmla="*/ 0 h 15"/>
                <a:gd name="T32" fmla="*/ 175 w 175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5" h="15">
                  <a:moveTo>
                    <a:pt x="0" y="3"/>
                  </a:moveTo>
                  <a:lnTo>
                    <a:pt x="61" y="9"/>
                  </a:lnTo>
                  <a:lnTo>
                    <a:pt x="127" y="5"/>
                  </a:lnTo>
                  <a:lnTo>
                    <a:pt x="175" y="0"/>
                  </a:lnTo>
                  <a:lnTo>
                    <a:pt x="109" y="12"/>
                  </a:lnTo>
                  <a:lnTo>
                    <a:pt x="47" y="15"/>
                  </a:lnTo>
                  <a:lnTo>
                    <a:pt x="8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5" name="Freeform 111"/>
            <p:cNvSpPr>
              <a:spLocks/>
            </p:cNvSpPr>
            <p:nvPr/>
          </p:nvSpPr>
          <p:spPr bwMode="auto">
            <a:xfrm>
              <a:off x="1292" y="1854"/>
              <a:ext cx="72" cy="143"/>
            </a:xfrm>
            <a:custGeom>
              <a:avLst/>
              <a:gdLst>
                <a:gd name="T0" fmla="*/ 72 w 144"/>
                <a:gd name="T1" fmla="*/ 0 h 284"/>
                <a:gd name="T2" fmla="*/ 63 w 144"/>
                <a:gd name="T3" fmla="*/ 41 h 284"/>
                <a:gd name="T4" fmla="*/ 53 w 144"/>
                <a:gd name="T5" fmla="*/ 82 h 284"/>
                <a:gd name="T6" fmla="*/ 49 w 144"/>
                <a:gd name="T7" fmla="*/ 45 h 284"/>
                <a:gd name="T8" fmla="*/ 22 w 144"/>
                <a:gd name="T9" fmla="*/ 68 h 284"/>
                <a:gd name="T10" fmla="*/ 0 w 144"/>
                <a:gd name="T11" fmla="*/ 143 h 284"/>
                <a:gd name="T12" fmla="*/ 17 w 144"/>
                <a:gd name="T13" fmla="*/ 70 h 284"/>
                <a:gd name="T14" fmla="*/ 24 w 144"/>
                <a:gd name="T15" fmla="*/ 55 h 284"/>
                <a:gd name="T16" fmla="*/ 53 w 144"/>
                <a:gd name="T17" fmla="*/ 38 h 284"/>
                <a:gd name="T18" fmla="*/ 66 w 144"/>
                <a:gd name="T19" fmla="*/ 11 h 284"/>
                <a:gd name="T20" fmla="*/ 72 w 144"/>
                <a:gd name="T21" fmla="*/ 0 h 284"/>
                <a:gd name="T22" fmla="*/ 72 w 144"/>
                <a:gd name="T23" fmla="*/ 0 h 284"/>
                <a:gd name="T24" fmla="*/ 72 w 144"/>
                <a:gd name="T25" fmla="*/ 0 h 2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4"/>
                <a:gd name="T40" fmla="*/ 0 h 284"/>
                <a:gd name="T41" fmla="*/ 144 w 144"/>
                <a:gd name="T42" fmla="*/ 284 h 2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4" h="284">
                  <a:moveTo>
                    <a:pt x="144" y="0"/>
                  </a:moveTo>
                  <a:lnTo>
                    <a:pt x="126" y="81"/>
                  </a:lnTo>
                  <a:lnTo>
                    <a:pt x="105" y="162"/>
                  </a:lnTo>
                  <a:lnTo>
                    <a:pt x="97" y="90"/>
                  </a:lnTo>
                  <a:lnTo>
                    <a:pt x="43" y="136"/>
                  </a:lnTo>
                  <a:lnTo>
                    <a:pt x="0" y="284"/>
                  </a:lnTo>
                  <a:lnTo>
                    <a:pt x="34" y="139"/>
                  </a:lnTo>
                  <a:lnTo>
                    <a:pt x="47" y="109"/>
                  </a:lnTo>
                  <a:lnTo>
                    <a:pt x="105" y="75"/>
                  </a:lnTo>
                  <a:lnTo>
                    <a:pt x="132" y="2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6" name="Freeform 112"/>
            <p:cNvSpPr>
              <a:spLocks/>
            </p:cNvSpPr>
            <p:nvPr/>
          </p:nvSpPr>
          <p:spPr bwMode="auto">
            <a:xfrm>
              <a:off x="1622" y="1893"/>
              <a:ext cx="35" cy="176"/>
            </a:xfrm>
            <a:custGeom>
              <a:avLst/>
              <a:gdLst>
                <a:gd name="T0" fmla="*/ 27 w 70"/>
                <a:gd name="T1" fmla="*/ 18 h 352"/>
                <a:gd name="T2" fmla="*/ 20 w 70"/>
                <a:gd name="T3" fmla="*/ 94 h 352"/>
                <a:gd name="T4" fmla="*/ 0 w 70"/>
                <a:gd name="T5" fmla="*/ 176 h 352"/>
                <a:gd name="T6" fmla="*/ 30 w 70"/>
                <a:gd name="T7" fmla="*/ 77 h 352"/>
                <a:gd name="T8" fmla="*/ 35 w 70"/>
                <a:gd name="T9" fmla="*/ 0 h 352"/>
                <a:gd name="T10" fmla="*/ 27 w 70"/>
                <a:gd name="T11" fmla="*/ 18 h 352"/>
                <a:gd name="T12" fmla="*/ 27 w 70"/>
                <a:gd name="T13" fmla="*/ 18 h 352"/>
                <a:gd name="T14" fmla="*/ 27 w 70"/>
                <a:gd name="T15" fmla="*/ 18 h 3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352"/>
                <a:gd name="T26" fmla="*/ 70 w 70"/>
                <a:gd name="T27" fmla="*/ 352 h 3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352">
                  <a:moveTo>
                    <a:pt x="53" y="36"/>
                  </a:moveTo>
                  <a:lnTo>
                    <a:pt x="40" y="187"/>
                  </a:lnTo>
                  <a:lnTo>
                    <a:pt x="0" y="352"/>
                  </a:lnTo>
                  <a:lnTo>
                    <a:pt x="59" y="154"/>
                  </a:lnTo>
                  <a:lnTo>
                    <a:pt x="70" y="0"/>
                  </a:lnTo>
                  <a:lnTo>
                    <a:pt x="5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7" name="Freeform 113"/>
            <p:cNvSpPr>
              <a:spLocks/>
            </p:cNvSpPr>
            <p:nvPr/>
          </p:nvSpPr>
          <p:spPr bwMode="auto">
            <a:xfrm>
              <a:off x="1666" y="1877"/>
              <a:ext cx="55" cy="259"/>
            </a:xfrm>
            <a:custGeom>
              <a:avLst/>
              <a:gdLst>
                <a:gd name="T0" fmla="*/ 0 w 110"/>
                <a:gd name="T1" fmla="*/ 0 h 518"/>
                <a:gd name="T2" fmla="*/ 34 w 110"/>
                <a:gd name="T3" fmla="*/ 56 h 518"/>
                <a:gd name="T4" fmla="*/ 34 w 110"/>
                <a:gd name="T5" fmla="*/ 111 h 518"/>
                <a:gd name="T6" fmla="*/ 55 w 110"/>
                <a:gd name="T7" fmla="*/ 200 h 518"/>
                <a:gd name="T8" fmla="*/ 44 w 110"/>
                <a:gd name="T9" fmla="*/ 259 h 518"/>
                <a:gd name="T10" fmla="*/ 45 w 110"/>
                <a:gd name="T11" fmla="*/ 186 h 518"/>
                <a:gd name="T12" fmla="*/ 31 w 110"/>
                <a:gd name="T13" fmla="*/ 110 h 518"/>
                <a:gd name="T14" fmla="*/ 29 w 110"/>
                <a:gd name="T15" fmla="*/ 56 h 518"/>
                <a:gd name="T16" fmla="*/ 22 w 110"/>
                <a:gd name="T17" fmla="*/ 46 h 518"/>
                <a:gd name="T18" fmla="*/ 20 w 110"/>
                <a:gd name="T19" fmla="*/ 83 h 518"/>
                <a:gd name="T20" fmla="*/ 17 w 110"/>
                <a:gd name="T21" fmla="*/ 37 h 518"/>
                <a:gd name="T22" fmla="*/ 0 w 110"/>
                <a:gd name="T23" fmla="*/ 0 h 518"/>
                <a:gd name="T24" fmla="*/ 0 w 110"/>
                <a:gd name="T25" fmla="*/ 0 h 518"/>
                <a:gd name="T26" fmla="*/ 0 w 110"/>
                <a:gd name="T27" fmla="*/ 0 h 5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0"/>
                <a:gd name="T43" fmla="*/ 0 h 518"/>
                <a:gd name="T44" fmla="*/ 110 w 110"/>
                <a:gd name="T45" fmla="*/ 518 h 51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0" h="518">
                  <a:moveTo>
                    <a:pt x="0" y="0"/>
                  </a:moveTo>
                  <a:lnTo>
                    <a:pt x="68" y="112"/>
                  </a:lnTo>
                  <a:lnTo>
                    <a:pt x="68" y="222"/>
                  </a:lnTo>
                  <a:lnTo>
                    <a:pt x="110" y="400"/>
                  </a:lnTo>
                  <a:lnTo>
                    <a:pt x="88" y="518"/>
                  </a:lnTo>
                  <a:lnTo>
                    <a:pt x="89" y="371"/>
                  </a:lnTo>
                  <a:lnTo>
                    <a:pt x="62" y="219"/>
                  </a:lnTo>
                  <a:lnTo>
                    <a:pt x="57" y="112"/>
                  </a:lnTo>
                  <a:lnTo>
                    <a:pt x="44" y="91"/>
                  </a:lnTo>
                  <a:lnTo>
                    <a:pt x="39" y="166"/>
                  </a:lnTo>
                  <a:lnTo>
                    <a:pt x="33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8" name="Freeform 114"/>
            <p:cNvSpPr>
              <a:spLocks/>
            </p:cNvSpPr>
            <p:nvPr/>
          </p:nvSpPr>
          <p:spPr bwMode="auto">
            <a:xfrm>
              <a:off x="1403" y="2194"/>
              <a:ext cx="297" cy="120"/>
            </a:xfrm>
            <a:custGeom>
              <a:avLst/>
              <a:gdLst>
                <a:gd name="T0" fmla="*/ 0 w 594"/>
                <a:gd name="T1" fmla="*/ 59 h 239"/>
                <a:gd name="T2" fmla="*/ 0 w 594"/>
                <a:gd name="T3" fmla="*/ 39 h 239"/>
                <a:gd name="T4" fmla="*/ 5 w 594"/>
                <a:gd name="T5" fmla="*/ 0 h 239"/>
                <a:gd name="T6" fmla="*/ 38 w 594"/>
                <a:gd name="T7" fmla="*/ 41 h 239"/>
                <a:gd name="T8" fmla="*/ 91 w 594"/>
                <a:gd name="T9" fmla="*/ 81 h 239"/>
                <a:gd name="T10" fmla="*/ 145 w 594"/>
                <a:gd name="T11" fmla="*/ 110 h 239"/>
                <a:gd name="T12" fmla="*/ 188 w 594"/>
                <a:gd name="T13" fmla="*/ 109 h 239"/>
                <a:gd name="T14" fmla="*/ 241 w 594"/>
                <a:gd name="T15" fmla="*/ 95 h 239"/>
                <a:gd name="T16" fmla="*/ 297 w 594"/>
                <a:gd name="T17" fmla="*/ 64 h 239"/>
                <a:gd name="T18" fmla="*/ 240 w 594"/>
                <a:gd name="T19" fmla="*/ 105 h 239"/>
                <a:gd name="T20" fmla="*/ 172 w 594"/>
                <a:gd name="T21" fmla="*/ 120 h 239"/>
                <a:gd name="T22" fmla="*/ 125 w 594"/>
                <a:gd name="T23" fmla="*/ 112 h 239"/>
                <a:gd name="T24" fmla="*/ 46 w 594"/>
                <a:gd name="T25" fmla="*/ 76 h 239"/>
                <a:gd name="T26" fmla="*/ 10 w 594"/>
                <a:gd name="T27" fmla="*/ 64 h 239"/>
                <a:gd name="T28" fmla="*/ 2 w 594"/>
                <a:gd name="T29" fmla="*/ 65 h 239"/>
                <a:gd name="T30" fmla="*/ 0 w 594"/>
                <a:gd name="T31" fmla="*/ 59 h 239"/>
                <a:gd name="T32" fmla="*/ 0 w 594"/>
                <a:gd name="T33" fmla="*/ 59 h 239"/>
                <a:gd name="T34" fmla="*/ 0 w 594"/>
                <a:gd name="T35" fmla="*/ 59 h 2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94"/>
                <a:gd name="T55" fmla="*/ 0 h 239"/>
                <a:gd name="T56" fmla="*/ 594 w 594"/>
                <a:gd name="T57" fmla="*/ 239 h 23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94" h="239">
                  <a:moveTo>
                    <a:pt x="0" y="118"/>
                  </a:moveTo>
                  <a:lnTo>
                    <a:pt x="0" y="77"/>
                  </a:lnTo>
                  <a:lnTo>
                    <a:pt x="9" y="0"/>
                  </a:lnTo>
                  <a:lnTo>
                    <a:pt x="76" y="82"/>
                  </a:lnTo>
                  <a:lnTo>
                    <a:pt x="182" y="162"/>
                  </a:lnTo>
                  <a:lnTo>
                    <a:pt x="289" y="220"/>
                  </a:lnTo>
                  <a:lnTo>
                    <a:pt x="376" y="218"/>
                  </a:lnTo>
                  <a:lnTo>
                    <a:pt x="482" y="189"/>
                  </a:lnTo>
                  <a:lnTo>
                    <a:pt x="594" y="127"/>
                  </a:lnTo>
                  <a:lnTo>
                    <a:pt x="479" y="209"/>
                  </a:lnTo>
                  <a:lnTo>
                    <a:pt x="343" y="239"/>
                  </a:lnTo>
                  <a:lnTo>
                    <a:pt x="250" y="223"/>
                  </a:lnTo>
                  <a:lnTo>
                    <a:pt x="91" y="152"/>
                  </a:lnTo>
                  <a:lnTo>
                    <a:pt x="19" y="127"/>
                  </a:lnTo>
                  <a:lnTo>
                    <a:pt x="3" y="129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69" name="Freeform 115"/>
            <p:cNvSpPr>
              <a:spLocks/>
            </p:cNvSpPr>
            <p:nvPr/>
          </p:nvSpPr>
          <p:spPr bwMode="auto">
            <a:xfrm>
              <a:off x="1347" y="2158"/>
              <a:ext cx="55" cy="77"/>
            </a:xfrm>
            <a:custGeom>
              <a:avLst/>
              <a:gdLst>
                <a:gd name="T0" fmla="*/ 7 w 112"/>
                <a:gd name="T1" fmla="*/ 35 h 154"/>
                <a:gd name="T2" fmla="*/ 38 w 112"/>
                <a:gd name="T3" fmla="*/ 2 h 154"/>
                <a:gd name="T4" fmla="*/ 41 w 112"/>
                <a:gd name="T5" fmla="*/ 0 h 154"/>
                <a:gd name="T6" fmla="*/ 45 w 112"/>
                <a:gd name="T7" fmla="*/ 2 h 154"/>
                <a:gd name="T8" fmla="*/ 51 w 112"/>
                <a:gd name="T9" fmla="*/ 8 h 154"/>
                <a:gd name="T10" fmla="*/ 55 w 112"/>
                <a:gd name="T11" fmla="*/ 14 h 154"/>
                <a:gd name="T12" fmla="*/ 55 w 112"/>
                <a:gd name="T13" fmla="*/ 20 h 154"/>
                <a:gd name="T14" fmla="*/ 54 w 112"/>
                <a:gd name="T15" fmla="*/ 24 h 154"/>
                <a:gd name="T16" fmla="*/ 10 w 112"/>
                <a:gd name="T17" fmla="*/ 77 h 154"/>
                <a:gd name="T18" fmla="*/ 10 w 112"/>
                <a:gd name="T19" fmla="*/ 71 h 154"/>
                <a:gd name="T20" fmla="*/ 0 w 112"/>
                <a:gd name="T21" fmla="*/ 70 h 154"/>
                <a:gd name="T22" fmla="*/ 48 w 112"/>
                <a:gd name="T23" fmla="*/ 14 h 154"/>
                <a:gd name="T24" fmla="*/ 49 w 112"/>
                <a:gd name="T25" fmla="*/ 9 h 154"/>
                <a:gd name="T26" fmla="*/ 45 w 112"/>
                <a:gd name="T27" fmla="*/ 5 h 154"/>
                <a:gd name="T28" fmla="*/ 40 w 112"/>
                <a:gd name="T29" fmla="*/ 5 h 154"/>
                <a:gd name="T30" fmla="*/ 7 w 112"/>
                <a:gd name="T31" fmla="*/ 35 h 154"/>
                <a:gd name="T32" fmla="*/ 7 w 112"/>
                <a:gd name="T33" fmla="*/ 35 h 154"/>
                <a:gd name="T34" fmla="*/ 7 w 112"/>
                <a:gd name="T35" fmla="*/ 35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4"/>
                <a:gd name="T56" fmla="*/ 112 w 112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4">
                  <a:moveTo>
                    <a:pt x="14" y="69"/>
                  </a:moveTo>
                  <a:lnTo>
                    <a:pt x="77" y="4"/>
                  </a:lnTo>
                  <a:lnTo>
                    <a:pt x="83" y="0"/>
                  </a:lnTo>
                  <a:lnTo>
                    <a:pt x="92" y="4"/>
                  </a:lnTo>
                  <a:lnTo>
                    <a:pt x="104" y="15"/>
                  </a:lnTo>
                  <a:lnTo>
                    <a:pt x="112" y="27"/>
                  </a:lnTo>
                  <a:lnTo>
                    <a:pt x="112" y="39"/>
                  </a:lnTo>
                  <a:lnTo>
                    <a:pt x="109" y="48"/>
                  </a:lnTo>
                  <a:lnTo>
                    <a:pt x="20" y="154"/>
                  </a:lnTo>
                  <a:lnTo>
                    <a:pt x="20" y="142"/>
                  </a:lnTo>
                  <a:lnTo>
                    <a:pt x="0" y="140"/>
                  </a:lnTo>
                  <a:lnTo>
                    <a:pt x="98" y="27"/>
                  </a:lnTo>
                  <a:lnTo>
                    <a:pt x="100" y="18"/>
                  </a:lnTo>
                  <a:lnTo>
                    <a:pt x="91" y="9"/>
                  </a:lnTo>
                  <a:lnTo>
                    <a:pt x="82" y="9"/>
                  </a:lnTo>
                  <a:lnTo>
                    <a:pt x="14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0" name="Freeform 116"/>
            <p:cNvSpPr>
              <a:spLocks/>
            </p:cNvSpPr>
            <p:nvPr/>
          </p:nvSpPr>
          <p:spPr bwMode="auto">
            <a:xfrm>
              <a:off x="1280" y="2247"/>
              <a:ext cx="116" cy="83"/>
            </a:xfrm>
            <a:custGeom>
              <a:avLst/>
              <a:gdLst>
                <a:gd name="T0" fmla="*/ 89 w 231"/>
                <a:gd name="T1" fmla="*/ 0 h 167"/>
                <a:gd name="T2" fmla="*/ 116 w 231"/>
                <a:gd name="T3" fmla="*/ 11 h 167"/>
                <a:gd name="T4" fmla="*/ 109 w 231"/>
                <a:gd name="T5" fmla="*/ 18 h 167"/>
                <a:gd name="T6" fmla="*/ 102 w 231"/>
                <a:gd name="T7" fmla="*/ 28 h 167"/>
                <a:gd name="T8" fmla="*/ 85 w 231"/>
                <a:gd name="T9" fmla="*/ 83 h 167"/>
                <a:gd name="T10" fmla="*/ 80 w 231"/>
                <a:gd name="T11" fmla="*/ 66 h 167"/>
                <a:gd name="T12" fmla="*/ 40 w 231"/>
                <a:gd name="T13" fmla="*/ 52 h 167"/>
                <a:gd name="T14" fmla="*/ 24 w 231"/>
                <a:gd name="T15" fmla="*/ 37 h 167"/>
                <a:gd name="T16" fmla="*/ 0 w 231"/>
                <a:gd name="T17" fmla="*/ 25 h 167"/>
                <a:gd name="T18" fmla="*/ 31 w 231"/>
                <a:gd name="T19" fmla="*/ 22 h 167"/>
                <a:gd name="T20" fmla="*/ 68 w 231"/>
                <a:gd name="T21" fmla="*/ 4 h 167"/>
                <a:gd name="T22" fmla="*/ 75 w 231"/>
                <a:gd name="T23" fmla="*/ 7 h 167"/>
                <a:gd name="T24" fmla="*/ 89 w 231"/>
                <a:gd name="T25" fmla="*/ 35 h 167"/>
                <a:gd name="T26" fmla="*/ 106 w 231"/>
                <a:gd name="T27" fmla="*/ 13 h 167"/>
                <a:gd name="T28" fmla="*/ 86 w 231"/>
                <a:gd name="T29" fmla="*/ 1 h 167"/>
                <a:gd name="T30" fmla="*/ 89 w 231"/>
                <a:gd name="T31" fmla="*/ 0 h 167"/>
                <a:gd name="T32" fmla="*/ 89 w 231"/>
                <a:gd name="T33" fmla="*/ 0 h 167"/>
                <a:gd name="T34" fmla="*/ 89 w 231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1"/>
                <a:gd name="T55" fmla="*/ 0 h 167"/>
                <a:gd name="T56" fmla="*/ 231 w 231"/>
                <a:gd name="T57" fmla="*/ 167 h 1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1" h="167">
                  <a:moveTo>
                    <a:pt x="177" y="0"/>
                  </a:moveTo>
                  <a:lnTo>
                    <a:pt x="231" y="23"/>
                  </a:lnTo>
                  <a:lnTo>
                    <a:pt x="218" y="36"/>
                  </a:lnTo>
                  <a:lnTo>
                    <a:pt x="203" y="56"/>
                  </a:lnTo>
                  <a:lnTo>
                    <a:pt x="169" y="167"/>
                  </a:lnTo>
                  <a:lnTo>
                    <a:pt x="159" y="132"/>
                  </a:lnTo>
                  <a:lnTo>
                    <a:pt x="79" y="105"/>
                  </a:lnTo>
                  <a:lnTo>
                    <a:pt x="47" y="74"/>
                  </a:lnTo>
                  <a:lnTo>
                    <a:pt x="0" y="50"/>
                  </a:lnTo>
                  <a:lnTo>
                    <a:pt x="62" y="44"/>
                  </a:lnTo>
                  <a:lnTo>
                    <a:pt x="135" y="9"/>
                  </a:lnTo>
                  <a:lnTo>
                    <a:pt x="150" y="15"/>
                  </a:lnTo>
                  <a:lnTo>
                    <a:pt x="177" y="71"/>
                  </a:lnTo>
                  <a:lnTo>
                    <a:pt x="212" y="26"/>
                  </a:lnTo>
                  <a:lnTo>
                    <a:pt x="172" y="3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1" name="Freeform 117"/>
            <p:cNvSpPr>
              <a:spLocks/>
            </p:cNvSpPr>
            <p:nvPr/>
          </p:nvSpPr>
          <p:spPr bwMode="auto">
            <a:xfrm>
              <a:off x="1695" y="2131"/>
              <a:ext cx="99" cy="60"/>
            </a:xfrm>
            <a:custGeom>
              <a:avLst/>
              <a:gdLst>
                <a:gd name="T0" fmla="*/ 7 w 200"/>
                <a:gd name="T1" fmla="*/ 0 h 121"/>
                <a:gd name="T2" fmla="*/ 0 w 200"/>
                <a:gd name="T3" fmla="*/ 5 h 121"/>
                <a:gd name="T4" fmla="*/ 4 w 200"/>
                <a:gd name="T5" fmla="*/ 53 h 121"/>
                <a:gd name="T6" fmla="*/ 7 w 200"/>
                <a:gd name="T7" fmla="*/ 57 h 121"/>
                <a:gd name="T8" fmla="*/ 95 w 200"/>
                <a:gd name="T9" fmla="*/ 60 h 121"/>
                <a:gd name="T10" fmla="*/ 99 w 200"/>
                <a:gd name="T11" fmla="*/ 56 h 121"/>
                <a:gd name="T12" fmla="*/ 93 w 200"/>
                <a:gd name="T13" fmla="*/ 57 h 121"/>
                <a:gd name="T14" fmla="*/ 9 w 200"/>
                <a:gd name="T15" fmla="*/ 54 h 121"/>
                <a:gd name="T16" fmla="*/ 7 w 200"/>
                <a:gd name="T17" fmla="*/ 49 h 121"/>
                <a:gd name="T18" fmla="*/ 3 w 200"/>
                <a:gd name="T19" fmla="*/ 10 h 121"/>
                <a:gd name="T20" fmla="*/ 4 w 200"/>
                <a:gd name="T21" fmla="*/ 4 h 121"/>
                <a:gd name="T22" fmla="*/ 7 w 200"/>
                <a:gd name="T23" fmla="*/ 0 h 121"/>
                <a:gd name="T24" fmla="*/ 7 w 200"/>
                <a:gd name="T25" fmla="*/ 0 h 121"/>
                <a:gd name="T26" fmla="*/ 7 w 200"/>
                <a:gd name="T27" fmla="*/ 0 h 1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21"/>
                <a:gd name="T44" fmla="*/ 200 w 200"/>
                <a:gd name="T45" fmla="*/ 121 h 1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21">
                  <a:moveTo>
                    <a:pt x="14" y="0"/>
                  </a:moveTo>
                  <a:lnTo>
                    <a:pt x="0" y="11"/>
                  </a:lnTo>
                  <a:lnTo>
                    <a:pt x="9" y="106"/>
                  </a:lnTo>
                  <a:lnTo>
                    <a:pt x="15" y="114"/>
                  </a:lnTo>
                  <a:lnTo>
                    <a:pt x="192" y="121"/>
                  </a:lnTo>
                  <a:lnTo>
                    <a:pt x="200" y="112"/>
                  </a:lnTo>
                  <a:lnTo>
                    <a:pt x="188" y="114"/>
                  </a:lnTo>
                  <a:lnTo>
                    <a:pt x="18" y="108"/>
                  </a:lnTo>
                  <a:lnTo>
                    <a:pt x="14" y="98"/>
                  </a:lnTo>
                  <a:lnTo>
                    <a:pt x="6" y="20"/>
                  </a:lnTo>
                  <a:lnTo>
                    <a:pt x="9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2" name="Freeform 118"/>
            <p:cNvSpPr>
              <a:spLocks/>
            </p:cNvSpPr>
            <p:nvPr/>
          </p:nvSpPr>
          <p:spPr bwMode="auto">
            <a:xfrm>
              <a:off x="1709" y="2131"/>
              <a:ext cx="85" cy="36"/>
            </a:xfrm>
            <a:custGeom>
              <a:avLst/>
              <a:gdLst>
                <a:gd name="T0" fmla="*/ 0 w 171"/>
                <a:gd name="T1" fmla="*/ 0 h 73"/>
                <a:gd name="T2" fmla="*/ 80 w 171"/>
                <a:gd name="T3" fmla="*/ 10 h 73"/>
                <a:gd name="T4" fmla="*/ 84 w 171"/>
                <a:gd name="T5" fmla="*/ 13 h 73"/>
                <a:gd name="T6" fmla="*/ 85 w 171"/>
                <a:gd name="T7" fmla="*/ 36 h 73"/>
                <a:gd name="T8" fmla="*/ 81 w 171"/>
                <a:gd name="T9" fmla="*/ 16 h 73"/>
                <a:gd name="T10" fmla="*/ 77 w 171"/>
                <a:gd name="T11" fmla="*/ 12 h 73"/>
                <a:gd name="T12" fmla="*/ 0 w 171"/>
                <a:gd name="T13" fmla="*/ 0 h 73"/>
                <a:gd name="T14" fmla="*/ 0 w 171"/>
                <a:gd name="T15" fmla="*/ 0 h 73"/>
                <a:gd name="T16" fmla="*/ 0 w 171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1"/>
                <a:gd name="T28" fmla="*/ 0 h 73"/>
                <a:gd name="T29" fmla="*/ 171 w 171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1" h="73">
                  <a:moveTo>
                    <a:pt x="0" y="0"/>
                  </a:moveTo>
                  <a:lnTo>
                    <a:pt x="160" y="20"/>
                  </a:lnTo>
                  <a:lnTo>
                    <a:pt x="168" y="27"/>
                  </a:lnTo>
                  <a:lnTo>
                    <a:pt x="171" y="73"/>
                  </a:lnTo>
                  <a:lnTo>
                    <a:pt x="163" y="33"/>
                  </a:lnTo>
                  <a:lnTo>
                    <a:pt x="15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3" name="Freeform 119"/>
            <p:cNvSpPr>
              <a:spLocks/>
            </p:cNvSpPr>
            <p:nvPr/>
          </p:nvSpPr>
          <p:spPr bwMode="auto">
            <a:xfrm>
              <a:off x="1709" y="2147"/>
              <a:ext cx="80" cy="30"/>
            </a:xfrm>
            <a:custGeom>
              <a:avLst/>
              <a:gdLst>
                <a:gd name="T0" fmla="*/ 0 w 160"/>
                <a:gd name="T1" fmla="*/ 0 h 59"/>
                <a:gd name="T2" fmla="*/ 2 w 160"/>
                <a:gd name="T3" fmla="*/ 25 h 59"/>
                <a:gd name="T4" fmla="*/ 77 w 160"/>
                <a:gd name="T5" fmla="*/ 30 h 59"/>
                <a:gd name="T6" fmla="*/ 80 w 160"/>
                <a:gd name="T7" fmla="*/ 25 h 59"/>
                <a:gd name="T8" fmla="*/ 80 w 160"/>
                <a:gd name="T9" fmla="*/ 16 h 59"/>
                <a:gd name="T10" fmla="*/ 77 w 160"/>
                <a:gd name="T11" fmla="*/ 9 h 59"/>
                <a:gd name="T12" fmla="*/ 77 w 160"/>
                <a:gd name="T13" fmla="*/ 19 h 59"/>
                <a:gd name="T14" fmla="*/ 8 w 160"/>
                <a:gd name="T15" fmla="*/ 16 h 59"/>
                <a:gd name="T16" fmla="*/ 6 w 160"/>
                <a:gd name="T17" fmla="*/ 8 h 59"/>
                <a:gd name="T18" fmla="*/ 3 w 160"/>
                <a:gd name="T19" fmla="*/ 2 h 59"/>
                <a:gd name="T20" fmla="*/ 0 w 160"/>
                <a:gd name="T21" fmla="*/ 0 h 59"/>
                <a:gd name="T22" fmla="*/ 0 w 160"/>
                <a:gd name="T23" fmla="*/ 0 h 59"/>
                <a:gd name="T24" fmla="*/ 0 w 160"/>
                <a:gd name="T25" fmla="*/ 0 h 5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0"/>
                <a:gd name="T40" fmla="*/ 0 h 59"/>
                <a:gd name="T41" fmla="*/ 160 w 160"/>
                <a:gd name="T42" fmla="*/ 59 h 5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0" h="59">
                  <a:moveTo>
                    <a:pt x="0" y="0"/>
                  </a:moveTo>
                  <a:lnTo>
                    <a:pt x="3" y="49"/>
                  </a:lnTo>
                  <a:lnTo>
                    <a:pt x="154" y="59"/>
                  </a:lnTo>
                  <a:lnTo>
                    <a:pt x="160" y="49"/>
                  </a:lnTo>
                  <a:lnTo>
                    <a:pt x="160" y="32"/>
                  </a:lnTo>
                  <a:lnTo>
                    <a:pt x="154" y="17"/>
                  </a:lnTo>
                  <a:lnTo>
                    <a:pt x="154" y="37"/>
                  </a:lnTo>
                  <a:lnTo>
                    <a:pt x="15" y="31"/>
                  </a:lnTo>
                  <a:lnTo>
                    <a:pt x="12" y="15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4" name="Freeform 120"/>
            <p:cNvSpPr>
              <a:spLocks/>
            </p:cNvSpPr>
            <p:nvPr/>
          </p:nvSpPr>
          <p:spPr bwMode="auto">
            <a:xfrm>
              <a:off x="1711" y="2140"/>
              <a:ext cx="61" cy="7"/>
            </a:xfrm>
            <a:custGeom>
              <a:avLst/>
              <a:gdLst>
                <a:gd name="T0" fmla="*/ 4 w 124"/>
                <a:gd name="T1" fmla="*/ 0 h 13"/>
                <a:gd name="T2" fmla="*/ 61 w 124"/>
                <a:gd name="T3" fmla="*/ 7 h 13"/>
                <a:gd name="T4" fmla="*/ 0 w 124"/>
                <a:gd name="T5" fmla="*/ 2 h 13"/>
                <a:gd name="T6" fmla="*/ 4 w 124"/>
                <a:gd name="T7" fmla="*/ 0 h 13"/>
                <a:gd name="T8" fmla="*/ 4 w 124"/>
                <a:gd name="T9" fmla="*/ 0 h 13"/>
                <a:gd name="T10" fmla="*/ 4 w 124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13"/>
                <a:gd name="T20" fmla="*/ 124 w 124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13">
                  <a:moveTo>
                    <a:pt x="8" y="0"/>
                  </a:moveTo>
                  <a:lnTo>
                    <a:pt x="124" y="13"/>
                  </a:lnTo>
                  <a:lnTo>
                    <a:pt x="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5" name="Freeform 121"/>
            <p:cNvSpPr>
              <a:spLocks/>
            </p:cNvSpPr>
            <p:nvPr/>
          </p:nvSpPr>
          <p:spPr bwMode="auto">
            <a:xfrm>
              <a:off x="1715" y="2189"/>
              <a:ext cx="57" cy="86"/>
            </a:xfrm>
            <a:custGeom>
              <a:avLst/>
              <a:gdLst>
                <a:gd name="T0" fmla="*/ 2 w 113"/>
                <a:gd name="T1" fmla="*/ 1 h 172"/>
                <a:gd name="T2" fmla="*/ 25 w 113"/>
                <a:gd name="T3" fmla="*/ 30 h 172"/>
                <a:gd name="T4" fmla="*/ 27 w 113"/>
                <a:gd name="T5" fmla="*/ 38 h 172"/>
                <a:gd name="T6" fmla="*/ 9 w 113"/>
                <a:gd name="T7" fmla="*/ 42 h 172"/>
                <a:gd name="T8" fmla="*/ 0 w 113"/>
                <a:gd name="T9" fmla="*/ 57 h 172"/>
                <a:gd name="T10" fmla="*/ 9 w 113"/>
                <a:gd name="T11" fmla="*/ 51 h 172"/>
                <a:gd name="T12" fmla="*/ 6 w 113"/>
                <a:gd name="T13" fmla="*/ 66 h 172"/>
                <a:gd name="T14" fmla="*/ 9 w 113"/>
                <a:gd name="T15" fmla="*/ 79 h 172"/>
                <a:gd name="T16" fmla="*/ 23 w 113"/>
                <a:gd name="T17" fmla="*/ 86 h 172"/>
                <a:gd name="T18" fmla="*/ 40 w 113"/>
                <a:gd name="T19" fmla="*/ 84 h 172"/>
                <a:gd name="T20" fmla="*/ 46 w 113"/>
                <a:gd name="T21" fmla="*/ 71 h 172"/>
                <a:gd name="T22" fmla="*/ 33 w 113"/>
                <a:gd name="T23" fmla="*/ 76 h 172"/>
                <a:gd name="T24" fmla="*/ 19 w 113"/>
                <a:gd name="T25" fmla="*/ 71 h 172"/>
                <a:gd name="T26" fmla="*/ 16 w 113"/>
                <a:gd name="T27" fmla="*/ 59 h 172"/>
                <a:gd name="T28" fmla="*/ 18 w 113"/>
                <a:gd name="T29" fmla="*/ 52 h 172"/>
                <a:gd name="T30" fmla="*/ 24 w 113"/>
                <a:gd name="T31" fmla="*/ 46 h 172"/>
                <a:gd name="T32" fmla="*/ 31 w 113"/>
                <a:gd name="T33" fmla="*/ 42 h 172"/>
                <a:gd name="T34" fmla="*/ 36 w 113"/>
                <a:gd name="T35" fmla="*/ 44 h 172"/>
                <a:gd name="T36" fmla="*/ 31 w 113"/>
                <a:gd name="T37" fmla="*/ 35 h 172"/>
                <a:gd name="T38" fmla="*/ 50 w 113"/>
                <a:gd name="T39" fmla="*/ 17 h 172"/>
                <a:gd name="T40" fmla="*/ 57 w 113"/>
                <a:gd name="T41" fmla="*/ 8 h 172"/>
                <a:gd name="T42" fmla="*/ 40 w 113"/>
                <a:gd name="T43" fmla="*/ 23 h 172"/>
                <a:gd name="T44" fmla="*/ 33 w 113"/>
                <a:gd name="T45" fmla="*/ 27 h 172"/>
                <a:gd name="T46" fmla="*/ 19 w 113"/>
                <a:gd name="T47" fmla="*/ 13 h 172"/>
                <a:gd name="T48" fmla="*/ 6 w 113"/>
                <a:gd name="T49" fmla="*/ 0 h 172"/>
                <a:gd name="T50" fmla="*/ 2 w 113"/>
                <a:gd name="T51" fmla="*/ 1 h 172"/>
                <a:gd name="T52" fmla="*/ 2 w 113"/>
                <a:gd name="T53" fmla="*/ 1 h 172"/>
                <a:gd name="T54" fmla="*/ 2 w 113"/>
                <a:gd name="T55" fmla="*/ 1 h 1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3"/>
                <a:gd name="T85" fmla="*/ 0 h 172"/>
                <a:gd name="T86" fmla="*/ 113 w 113"/>
                <a:gd name="T87" fmla="*/ 172 h 1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3" h="172">
                  <a:moveTo>
                    <a:pt x="3" y="1"/>
                  </a:moveTo>
                  <a:lnTo>
                    <a:pt x="50" y="59"/>
                  </a:lnTo>
                  <a:lnTo>
                    <a:pt x="53" y="75"/>
                  </a:lnTo>
                  <a:lnTo>
                    <a:pt x="18" y="84"/>
                  </a:lnTo>
                  <a:lnTo>
                    <a:pt x="0" y="113"/>
                  </a:lnTo>
                  <a:lnTo>
                    <a:pt x="18" y="101"/>
                  </a:lnTo>
                  <a:lnTo>
                    <a:pt x="12" y="131"/>
                  </a:lnTo>
                  <a:lnTo>
                    <a:pt x="18" y="157"/>
                  </a:lnTo>
                  <a:lnTo>
                    <a:pt x="45" y="172"/>
                  </a:lnTo>
                  <a:lnTo>
                    <a:pt x="80" y="168"/>
                  </a:lnTo>
                  <a:lnTo>
                    <a:pt x="92" y="142"/>
                  </a:lnTo>
                  <a:lnTo>
                    <a:pt x="65" y="151"/>
                  </a:lnTo>
                  <a:lnTo>
                    <a:pt x="38" y="142"/>
                  </a:lnTo>
                  <a:lnTo>
                    <a:pt x="32" y="118"/>
                  </a:lnTo>
                  <a:lnTo>
                    <a:pt x="36" y="103"/>
                  </a:lnTo>
                  <a:lnTo>
                    <a:pt x="47" y="92"/>
                  </a:lnTo>
                  <a:lnTo>
                    <a:pt x="62" y="84"/>
                  </a:lnTo>
                  <a:lnTo>
                    <a:pt x="71" y="87"/>
                  </a:lnTo>
                  <a:lnTo>
                    <a:pt x="62" y="69"/>
                  </a:lnTo>
                  <a:lnTo>
                    <a:pt x="100" y="33"/>
                  </a:lnTo>
                  <a:lnTo>
                    <a:pt x="113" y="15"/>
                  </a:lnTo>
                  <a:lnTo>
                    <a:pt x="80" y="45"/>
                  </a:lnTo>
                  <a:lnTo>
                    <a:pt x="65" y="54"/>
                  </a:lnTo>
                  <a:lnTo>
                    <a:pt x="38" y="25"/>
                  </a:lnTo>
                  <a:lnTo>
                    <a:pt x="1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6" name="Freeform 122"/>
            <p:cNvSpPr>
              <a:spLocks/>
            </p:cNvSpPr>
            <p:nvPr/>
          </p:nvSpPr>
          <p:spPr bwMode="auto">
            <a:xfrm>
              <a:off x="1750" y="1938"/>
              <a:ext cx="28" cy="201"/>
            </a:xfrm>
            <a:custGeom>
              <a:avLst/>
              <a:gdLst>
                <a:gd name="T0" fmla="*/ 0 w 55"/>
                <a:gd name="T1" fmla="*/ 0 h 401"/>
                <a:gd name="T2" fmla="*/ 16 w 55"/>
                <a:gd name="T3" fmla="*/ 43 h 401"/>
                <a:gd name="T4" fmla="*/ 23 w 55"/>
                <a:gd name="T5" fmla="*/ 111 h 401"/>
                <a:gd name="T6" fmla="*/ 21 w 55"/>
                <a:gd name="T7" fmla="*/ 176 h 401"/>
                <a:gd name="T8" fmla="*/ 23 w 55"/>
                <a:gd name="T9" fmla="*/ 201 h 401"/>
                <a:gd name="T10" fmla="*/ 28 w 55"/>
                <a:gd name="T11" fmla="*/ 200 h 401"/>
                <a:gd name="T12" fmla="*/ 26 w 55"/>
                <a:gd name="T13" fmla="*/ 179 h 401"/>
                <a:gd name="T14" fmla="*/ 28 w 55"/>
                <a:gd name="T15" fmla="*/ 125 h 401"/>
                <a:gd name="T16" fmla="*/ 27 w 55"/>
                <a:gd name="T17" fmla="*/ 91 h 401"/>
                <a:gd name="T18" fmla="*/ 18 w 55"/>
                <a:gd name="T19" fmla="*/ 40 h 401"/>
                <a:gd name="T20" fmla="*/ 0 w 55"/>
                <a:gd name="T21" fmla="*/ 0 h 401"/>
                <a:gd name="T22" fmla="*/ 0 w 55"/>
                <a:gd name="T23" fmla="*/ 0 h 401"/>
                <a:gd name="T24" fmla="*/ 0 w 55"/>
                <a:gd name="T25" fmla="*/ 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401"/>
                <a:gd name="T41" fmla="*/ 55 w 55"/>
                <a:gd name="T42" fmla="*/ 401 h 40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401">
                  <a:moveTo>
                    <a:pt x="0" y="0"/>
                  </a:moveTo>
                  <a:lnTo>
                    <a:pt x="31" y="86"/>
                  </a:lnTo>
                  <a:lnTo>
                    <a:pt x="45" y="222"/>
                  </a:lnTo>
                  <a:lnTo>
                    <a:pt x="42" y="351"/>
                  </a:lnTo>
                  <a:lnTo>
                    <a:pt x="45" y="401"/>
                  </a:lnTo>
                  <a:lnTo>
                    <a:pt x="55" y="399"/>
                  </a:lnTo>
                  <a:lnTo>
                    <a:pt x="52" y="358"/>
                  </a:lnTo>
                  <a:lnTo>
                    <a:pt x="55" y="249"/>
                  </a:lnTo>
                  <a:lnTo>
                    <a:pt x="54" y="181"/>
                  </a:lnTo>
                  <a:lnTo>
                    <a:pt x="36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7" name="Freeform 123"/>
            <p:cNvSpPr>
              <a:spLocks/>
            </p:cNvSpPr>
            <p:nvPr/>
          </p:nvSpPr>
          <p:spPr bwMode="auto">
            <a:xfrm>
              <a:off x="1763" y="2236"/>
              <a:ext cx="42" cy="75"/>
            </a:xfrm>
            <a:custGeom>
              <a:avLst/>
              <a:gdLst>
                <a:gd name="T0" fmla="*/ 0 w 85"/>
                <a:gd name="T1" fmla="*/ 0 h 148"/>
                <a:gd name="T2" fmla="*/ 13 w 85"/>
                <a:gd name="T3" fmla="*/ 10 h 148"/>
                <a:gd name="T4" fmla="*/ 27 w 85"/>
                <a:gd name="T5" fmla="*/ 33 h 148"/>
                <a:gd name="T6" fmla="*/ 42 w 85"/>
                <a:gd name="T7" fmla="*/ 75 h 148"/>
                <a:gd name="T8" fmla="*/ 32 w 85"/>
                <a:gd name="T9" fmla="*/ 29 h 148"/>
                <a:gd name="T10" fmla="*/ 16 w 85"/>
                <a:gd name="T11" fmla="*/ 6 h 148"/>
                <a:gd name="T12" fmla="*/ 0 w 85"/>
                <a:gd name="T13" fmla="*/ 0 h 148"/>
                <a:gd name="T14" fmla="*/ 0 w 85"/>
                <a:gd name="T15" fmla="*/ 0 h 148"/>
                <a:gd name="T16" fmla="*/ 0 w 85"/>
                <a:gd name="T17" fmla="*/ 0 h 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"/>
                <a:gd name="T28" fmla="*/ 0 h 148"/>
                <a:gd name="T29" fmla="*/ 85 w 85"/>
                <a:gd name="T30" fmla="*/ 148 h 1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" h="148">
                  <a:moveTo>
                    <a:pt x="0" y="0"/>
                  </a:moveTo>
                  <a:lnTo>
                    <a:pt x="27" y="20"/>
                  </a:lnTo>
                  <a:lnTo>
                    <a:pt x="55" y="65"/>
                  </a:lnTo>
                  <a:lnTo>
                    <a:pt x="85" y="148"/>
                  </a:lnTo>
                  <a:lnTo>
                    <a:pt x="65" y="57"/>
                  </a:lnTo>
                  <a:lnTo>
                    <a:pt x="3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8" name="Freeform 124"/>
            <p:cNvSpPr>
              <a:spLocks/>
            </p:cNvSpPr>
            <p:nvPr/>
          </p:nvSpPr>
          <p:spPr bwMode="auto">
            <a:xfrm>
              <a:off x="1387" y="2266"/>
              <a:ext cx="46" cy="122"/>
            </a:xfrm>
            <a:custGeom>
              <a:avLst/>
              <a:gdLst>
                <a:gd name="T0" fmla="*/ 8 w 94"/>
                <a:gd name="T1" fmla="*/ 3 h 244"/>
                <a:gd name="T2" fmla="*/ 4 w 94"/>
                <a:gd name="T3" fmla="*/ 9 h 244"/>
                <a:gd name="T4" fmla="*/ 10 w 94"/>
                <a:gd name="T5" fmla="*/ 21 h 244"/>
                <a:gd name="T6" fmla="*/ 20 w 94"/>
                <a:gd name="T7" fmla="*/ 27 h 244"/>
                <a:gd name="T8" fmla="*/ 33 w 94"/>
                <a:gd name="T9" fmla="*/ 21 h 244"/>
                <a:gd name="T10" fmla="*/ 35 w 94"/>
                <a:gd name="T11" fmla="*/ 12 h 244"/>
                <a:gd name="T12" fmla="*/ 31 w 94"/>
                <a:gd name="T13" fmla="*/ 0 h 244"/>
                <a:gd name="T14" fmla="*/ 40 w 94"/>
                <a:gd name="T15" fmla="*/ 9 h 244"/>
                <a:gd name="T16" fmla="*/ 39 w 94"/>
                <a:gd name="T17" fmla="*/ 24 h 244"/>
                <a:gd name="T18" fmla="*/ 28 w 94"/>
                <a:gd name="T19" fmla="*/ 34 h 244"/>
                <a:gd name="T20" fmla="*/ 35 w 94"/>
                <a:gd name="T21" fmla="*/ 87 h 244"/>
                <a:gd name="T22" fmla="*/ 46 w 94"/>
                <a:gd name="T23" fmla="*/ 122 h 244"/>
                <a:gd name="T24" fmla="*/ 45 w 94"/>
                <a:gd name="T25" fmla="*/ 122 h 244"/>
                <a:gd name="T26" fmla="*/ 31 w 94"/>
                <a:gd name="T27" fmla="*/ 100 h 244"/>
                <a:gd name="T28" fmla="*/ 22 w 94"/>
                <a:gd name="T29" fmla="*/ 36 h 244"/>
                <a:gd name="T30" fmla="*/ 15 w 94"/>
                <a:gd name="T31" fmla="*/ 33 h 244"/>
                <a:gd name="T32" fmla="*/ 11 w 94"/>
                <a:gd name="T33" fmla="*/ 62 h 244"/>
                <a:gd name="T34" fmla="*/ 15 w 94"/>
                <a:gd name="T35" fmla="*/ 115 h 244"/>
                <a:gd name="T36" fmla="*/ 5 w 94"/>
                <a:gd name="T37" fmla="*/ 59 h 244"/>
                <a:gd name="T38" fmla="*/ 5 w 94"/>
                <a:gd name="T39" fmla="*/ 27 h 244"/>
                <a:gd name="T40" fmla="*/ 0 w 94"/>
                <a:gd name="T41" fmla="*/ 15 h 244"/>
                <a:gd name="T42" fmla="*/ 2 w 94"/>
                <a:gd name="T43" fmla="*/ 8 h 244"/>
                <a:gd name="T44" fmla="*/ 8 w 94"/>
                <a:gd name="T45" fmla="*/ 3 h 244"/>
                <a:gd name="T46" fmla="*/ 8 w 94"/>
                <a:gd name="T47" fmla="*/ 3 h 244"/>
                <a:gd name="T48" fmla="*/ 8 w 94"/>
                <a:gd name="T49" fmla="*/ 3 h 2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4"/>
                <a:gd name="T76" fmla="*/ 0 h 244"/>
                <a:gd name="T77" fmla="*/ 94 w 94"/>
                <a:gd name="T78" fmla="*/ 244 h 2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4" h="244">
                  <a:moveTo>
                    <a:pt x="17" y="5"/>
                  </a:moveTo>
                  <a:lnTo>
                    <a:pt x="8" y="18"/>
                  </a:lnTo>
                  <a:lnTo>
                    <a:pt x="20" y="41"/>
                  </a:lnTo>
                  <a:lnTo>
                    <a:pt x="41" y="53"/>
                  </a:lnTo>
                  <a:lnTo>
                    <a:pt x="68" y="41"/>
                  </a:lnTo>
                  <a:lnTo>
                    <a:pt x="71" y="23"/>
                  </a:lnTo>
                  <a:lnTo>
                    <a:pt x="64" y="0"/>
                  </a:lnTo>
                  <a:lnTo>
                    <a:pt x="82" y="18"/>
                  </a:lnTo>
                  <a:lnTo>
                    <a:pt x="79" y="48"/>
                  </a:lnTo>
                  <a:lnTo>
                    <a:pt x="58" y="68"/>
                  </a:lnTo>
                  <a:lnTo>
                    <a:pt x="71" y="173"/>
                  </a:lnTo>
                  <a:lnTo>
                    <a:pt x="94" y="244"/>
                  </a:lnTo>
                  <a:lnTo>
                    <a:pt x="91" y="244"/>
                  </a:lnTo>
                  <a:lnTo>
                    <a:pt x="64" y="200"/>
                  </a:lnTo>
                  <a:lnTo>
                    <a:pt x="44" y="71"/>
                  </a:lnTo>
                  <a:lnTo>
                    <a:pt x="30" y="65"/>
                  </a:lnTo>
                  <a:lnTo>
                    <a:pt x="23" y="124"/>
                  </a:lnTo>
                  <a:lnTo>
                    <a:pt x="30" y="229"/>
                  </a:lnTo>
                  <a:lnTo>
                    <a:pt x="11" y="117"/>
                  </a:lnTo>
                  <a:lnTo>
                    <a:pt x="11" y="53"/>
                  </a:lnTo>
                  <a:lnTo>
                    <a:pt x="0" y="30"/>
                  </a:lnTo>
                  <a:lnTo>
                    <a:pt x="5" y="15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79" name="Freeform 125"/>
            <p:cNvSpPr>
              <a:spLocks/>
            </p:cNvSpPr>
            <p:nvPr/>
          </p:nvSpPr>
          <p:spPr bwMode="auto">
            <a:xfrm>
              <a:off x="1433" y="2341"/>
              <a:ext cx="173" cy="58"/>
            </a:xfrm>
            <a:custGeom>
              <a:avLst/>
              <a:gdLst>
                <a:gd name="T0" fmla="*/ 0 w 344"/>
                <a:gd name="T1" fmla="*/ 0 h 116"/>
                <a:gd name="T2" fmla="*/ 23 w 344"/>
                <a:gd name="T3" fmla="*/ 47 h 116"/>
                <a:gd name="T4" fmla="*/ 4 w 344"/>
                <a:gd name="T5" fmla="*/ 49 h 116"/>
                <a:gd name="T6" fmla="*/ 34 w 344"/>
                <a:gd name="T7" fmla="*/ 52 h 116"/>
                <a:gd name="T8" fmla="*/ 100 w 344"/>
                <a:gd name="T9" fmla="*/ 58 h 116"/>
                <a:gd name="T10" fmla="*/ 173 w 344"/>
                <a:gd name="T11" fmla="*/ 57 h 116"/>
                <a:gd name="T12" fmla="*/ 103 w 344"/>
                <a:gd name="T13" fmla="*/ 55 h 116"/>
                <a:gd name="T14" fmla="*/ 34 w 344"/>
                <a:gd name="T15" fmla="*/ 47 h 116"/>
                <a:gd name="T16" fmla="*/ 0 w 344"/>
                <a:gd name="T17" fmla="*/ 0 h 116"/>
                <a:gd name="T18" fmla="*/ 0 w 344"/>
                <a:gd name="T19" fmla="*/ 0 h 116"/>
                <a:gd name="T20" fmla="*/ 0 w 344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4"/>
                <a:gd name="T34" fmla="*/ 0 h 116"/>
                <a:gd name="T35" fmla="*/ 344 w 344"/>
                <a:gd name="T36" fmla="*/ 116 h 1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4" h="116">
                  <a:moveTo>
                    <a:pt x="0" y="0"/>
                  </a:moveTo>
                  <a:lnTo>
                    <a:pt x="45" y="94"/>
                  </a:lnTo>
                  <a:lnTo>
                    <a:pt x="7" y="97"/>
                  </a:lnTo>
                  <a:lnTo>
                    <a:pt x="68" y="104"/>
                  </a:lnTo>
                  <a:lnTo>
                    <a:pt x="199" y="116"/>
                  </a:lnTo>
                  <a:lnTo>
                    <a:pt x="344" y="113"/>
                  </a:lnTo>
                  <a:lnTo>
                    <a:pt x="205" y="109"/>
                  </a:lnTo>
                  <a:lnTo>
                    <a:pt x="68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0" name="Freeform 126"/>
            <p:cNvSpPr>
              <a:spLocks/>
            </p:cNvSpPr>
            <p:nvPr/>
          </p:nvSpPr>
          <p:spPr bwMode="auto">
            <a:xfrm>
              <a:off x="1442" y="2280"/>
              <a:ext cx="150" cy="118"/>
            </a:xfrm>
            <a:custGeom>
              <a:avLst/>
              <a:gdLst>
                <a:gd name="T0" fmla="*/ 0 w 299"/>
                <a:gd name="T1" fmla="*/ 0 h 236"/>
                <a:gd name="T2" fmla="*/ 40 w 299"/>
                <a:gd name="T3" fmla="*/ 21 h 236"/>
                <a:gd name="T4" fmla="*/ 86 w 299"/>
                <a:gd name="T5" fmla="*/ 37 h 236"/>
                <a:gd name="T6" fmla="*/ 107 w 299"/>
                <a:gd name="T7" fmla="*/ 40 h 236"/>
                <a:gd name="T8" fmla="*/ 107 w 299"/>
                <a:gd name="T9" fmla="*/ 49 h 236"/>
                <a:gd name="T10" fmla="*/ 122 w 299"/>
                <a:gd name="T11" fmla="*/ 77 h 236"/>
                <a:gd name="T12" fmla="*/ 88 w 299"/>
                <a:gd name="T13" fmla="*/ 45 h 236"/>
                <a:gd name="T14" fmla="*/ 59 w 299"/>
                <a:gd name="T15" fmla="*/ 34 h 236"/>
                <a:gd name="T16" fmla="*/ 88 w 299"/>
                <a:gd name="T17" fmla="*/ 68 h 236"/>
                <a:gd name="T18" fmla="*/ 130 w 299"/>
                <a:gd name="T19" fmla="*/ 103 h 236"/>
                <a:gd name="T20" fmla="*/ 150 w 299"/>
                <a:gd name="T21" fmla="*/ 118 h 236"/>
                <a:gd name="T22" fmla="*/ 77 w 299"/>
                <a:gd name="T23" fmla="*/ 73 h 236"/>
                <a:gd name="T24" fmla="*/ 12 w 299"/>
                <a:gd name="T25" fmla="*/ 19 h 236"/>
                <a:gd name="T26" fmla="*/ 0 w 299"/>
                <a:gd name="T27" fmla="*/ 0 h 236"/>
                <a:gd name="T28" fmla="*/ 0 w 299"/>
                <a:gd name="T29" fmla="*/ 0 h 236"/>
                <a:gd name="T30" fmla="*/ 0 w 299"/>
                <a:gd name="T31" fmla="*/ 0 h 2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9"/>
                <a:gd name="T49" fmla="*/ 0 h 236"/>
                <a:gd name="T50" fmla="*/ 299 w 299"/>
                <a:gd name="T51" fmla="*/ 236 h 2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9" h="236">
                  <a:moveTo>
                    <a:pt x="0" y="0"/>
                  </a:moveTo>
                  <a:lnTo>
                    <a:pt x="80" y="41"/>
                  </a:lnTo>
                  <a:lnTo>
                    <a:pt x="172" y="74"/>
                  </a:lnTo>
                  <a:lnTo>
                    <a:pt x="214" y="79"/>
                  </a:lnTo>
                  <a:lnTo>
                    <a:pt x="214" y="97"/>
                  </a:lnTo>
                  <a:lnTo>
                    <a:pt x="243" y="153"/>
                  </a:lnTo>
                  <a:lnTo>
                    <a:pt x="175" y="90"/>
                  </a:lnTo>
                  <a:lnTo>
                    <a:pt x="118" y="68"/>
                  </a:lnTo>
                  <a:lnTo>
                    <a:pt x="175" y="135"/>
                  </a:lnTo>
                  <a:lnTo>
                    <a:pt x="260" y="206"/>
                  </a:lnTo>
                  <a:lnTo>
                    <a:pt x="299" y="236"/>
                  </a:lnTo>
                  <a:lnTo>
                    <a:pt x="154" y="146"/>
                  </a:lnTo>
                  <a:lnTo>
                    <a:pt x="24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1" name="Freeform 127"/>
            <p:cNvSpPr>
              <a:spLocks/>
            </p:cNvSpPr>
            <p:nvPr/>
          </p:nvSpPr>
          <p:spPr bwMode="auto">
            <a:xfrm>
              <a:off x="1842" y="2071"/>
              <a:ext cx="350" cy="628"/>
            </a:xfrm>
            <a:custGeom>
              <a:avLst/>
              <a:gdLst>
                <a:gd name="T0" fmla="*/ 39 w 699"/>
                <a:gd name="T1" fmla="*/ 32 h 1255"/>
                <a:gd name="T2" fmla="*/ 39 w 699"/>
                <a:gd name="T3" fmla="*/ 99 h 1255"/>
                <a:gd name="T4" fmla="*/ 30 w 699"/>
                <a:gd name="T5" fmla="*/ 197 h 1255"/>
                <a:gd name="T6" fmla="*/ 19 w 699"/>
                <a:gd name="T7" fmla="*/ 244 h 1255"/>
                <a:gd name="T8" fmla="*/ 30 w 699"/>
                <a:gd name="T9" fmla="*/ 332 h 1255"/>
                <a:gd name="T10" fmla="*/ 0 w 699"/>
                <a:gd name="T11" fmla="*/ 324 h 1255"/>
                <a:gd name="T12" fmla="*/ 61 w 699"/>
                <a:gd name="T13" fmla="*/ 455 h 1255"/>
                <a:gd name="T14" fmla="*/ 79 w 699"/>
                <a:gd name="T15" fmla="*/ 496 h 1255"/>
                <a:gd name="T16" fmla="*/ 89 w 699"/>
                <a:gd name="T17" fmla="*/ 463 h 1255"/>
                <a:gd name="T18" fmla="*/ 120 w 699"/>
                <a:gd name="T19" fmla="*/ 490 h 1255"/>
                <a:gd name="T20" fmla="*/ 116 w 699"/>
                <a:gd name="T21" fmla="*/ 547 h 1255"/>
                <a:gd name="T22" fmla="*/ 189 w 699"/>
                <a:gd name="T23" fmla="*/ 628 h 1255"/>
                <a:gd name="T24" fmla="*/ 213 w 699"/>
                <a:gd name="T25" fmla="*/ 581 h 1255"/>
                <a:gd name="T26" fmla="*/ 279 w 699"/>
                <a:gd name="T27" fmla="*/ 527 h 1255"/>
                <a:gd name="T28" fmla="*/ 341 w 699"/>
                <a:gd name="T29" fmla="*/ 517 h 1255"/>
                <a:gd name="T30" fmla="*/ 350 w 699"/>
                <a:gd name="T31" fmla="*/ 466 h 1255"/>
                <a:gd name="T32" fmla="*/ 329 w 699"/>
                <a:gd name="T33" fmla="*/ 507 h 1255"/>
                <a:gd name="T34" fmla="*/ 249 w 699"/>
                <a:gd name="T35" fmla="*/ 532 h 1255"/>
                <a:gd name="T36" fmla="*/ 201 w 699"/>
                <a:gd name="T37" fmla="*/ 554 h 1255"/>
                <a:gd name="T38" fmla="*/ 193 w 699"/>
                <a:gd name="T39" fmla="*/ 538 h 1255"/>
                <a:gd name="T40" fmla="*/ 191 w 699"/>
                <a:gd name="T41" fmla="*/ 522 h 1255"/>
                <a:gd name="T42" fmla="*/ 182 w 699"/>
                <a:gd name="T43" fmla="*/ 512 h 1255"/>
                <a:gd name="T44" fmla="*/ 178 w 699"/>
                <a:gd name="T45" fmla="*/ 494 h 1255"/>
                <a:gd name="T46" fmla="*/ 184 w 699"/>
                <a:gd name="T47" fmla="*/ 466 h 1255"/>
                <a:gd name="T48" fmla="*/ 174 w 699"/>
                <a:gd name="T49" fmla="*/ 458 h 1255"/>
                <a:gd name="T50" fmla="*/ 230 w 699"/>
                <a:gd name="T51" fmla="*/ 406 h 1255"/>
                <a:gd name="T52" fmla="*/ 221 w 699"/>
                <a:gd name="T53" fmla="*/ 403 h 1255"/>
                <a:gd name="T54" fmla="*/ 193 w 699"/>
                <a:gd name="T55" fmla="*/ 394 h 1255"/>
                <a:gd name="T56" fmla="*/ 255 w 699"/>
                <a:gd name="T57" fmla="*/ 367 h 1255"/>
                <a:gd name="T58" fmla="*/ 174 w 699"/>
                <a:gd name="T59" fmla="*/ 392 h 1255"/>
                <a:gd name="T60" fmla="*/ 135 w 699"/>
                <a:gd name="T61" fmla="*/ 409 h 1255"/>
                <a:gd name="T62" fmla="*/ 96 w 699"/>
                <a:gd name="T63" fmla="*/ 436 h 1255"/>
                <a:gd name="T64" fmla="*/ 85 w 699"/>
                <a:gd name="T65" fmla="*/ 420 h 1255"/>
                <a:gd name="T66" fmla="*/ 149 w 699"/>
                <a:gd name="T67" fmla="*/ 369 h 1255"/>
                <a:gd name="T68" fmla="*/ 186 w 699"/>
                <a:gd name="T69" fmla="*/ 314 h 1255"/>
                <a:gd name="T70" fmla="*/ 184 w 699"/>
                <a:gd name="T71" fmla="*/ 230 h 1255"/>
                <a:gd name="T72" fmla="*/ 162 w 699"/>
                <a:gd name="T73" fmla="*/ 214 h 1255"/>
                <a:gd name="T74" fmla="*/ 178 w 699"/>
                <a:gd name="T75" fmla="*/ 296 h 1255"/>
                <a:gd name="T76" fmla="*/ 162 w 699"/>
                <a:gd name="T77" fmla="*/ 336 h 1255"/>
                <a:gd name="T78" fmla="*/ 105 w 699"/>
                <a:gd name="T79" fmla="*/ 358 h 1255"/>
                <a:gd name="T80" fmla="*/ 113 w 699"/>
                <a:gd name="T81" fmla="*/ 320 h 1255"/>
                <a:gd name="T82" fmla="*/ 137 w 699"/>
                <a:gd name="T83" fmla="*/ 264 h 1255"/>
                <a:gd name="T84" fmla="*/ 98 w 699"/>
                <a:gd name="T85" fmla="*/ 306 h 1255"/>
                <a:gd name="T86" fmla="*/ 86 w 699"/>
                <a:gd name="T87" fmla="*/ 270 h 1255"/>
                <a:gd name="T88" fmla="*/ 96 w 699"/>
                <a:gd name="T89" fmla="*/ 133 h 1255"/>
                <a:gd name="T90" fmla="*/ 49 w 699"/>
                <a:gd name="T91" fmla="*/ 202 h 1255"/>
                <a:gd name="T92" fmla="*/ 76 w 699"/>
                <a:gd name="T93" fmla="*/ 30 h 1255"/>
                <a:gd name="T94" fmla="*/ 39 w 699"/>
                <a:gd name="T95" fmla="*/ 186 h 1255"/>
                <a:gd name="T96" fmla="*/ 49 w 699"/>
                <a:gd name="T97" fmla="*/ 40 h 1255"/>
                <a:gd name="T98" fmla="*/ 44 w 699"/>
                <a:gd name="T99" fmla="*/ 0 h 125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99"/>
                <a:gd name="T151" fmla="*/ 0 h 1255"/>
                <a:gd name="T152" fmla="*/ 699 w 699"/>
                <a:gd name="T153" fmla="*/ 1255 h 125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99" h="1255">
                  <a:moveTo>
                    <a:pt x="87" y="0"/>
                  </a:moveTo>
                  <a:lnTo>
                    <a:pt x="77" y="64"/>
                  </a:lnTo>
                  <a:lnTo>
                    <a:pt x="87" y="114"/>
                  </a:lnTo>
                  <a:lnTo>
                    <a:pt x="77" y="198"/>
                  </a:lnTo>
                  <a:lnTo>
                    <a:pt x="57" y="285"/>
                  </a:lnTo>
                  <a:lnTo>
                    <a:pt x="60" y="394"/>
                  </a:lnTo>
                  <a:lnTo>
                    <a:pt x="65" y="450"/>
                  </a:lnTo>
                  <a:lnTo>
                    <a:pt x="38" y="487"/>
                  </a:lnTo>
                  <a:lnTo>
                    <a:pt x="60" y="524"/>
                  </a:lnTo>
                  <a:lnTo>
                    <a:pt x="60" y="663"/>
                  </a:lnTo>
                  <a:lnTo>
                    <a:pt x="50" y="696"/>
                  </a:lnTo>
                  <a:lnTo>
                    <a:pt x="0" y="648"/>
                  </a:lnTo>
                  <a:lnTo>
                    <a:pt x="60" y="749"/>
                  </a:lnTo>
                  <a:lnTo>
                    <a:pt x="121" y="910"/>
                  </a:lnTo>
                  <a:lnTo>
                    <a:pt x="169" y="1070"/>
                  </a:lnTo>
                  <a:lnTo>
                    <a:pt x="158" y="991"/>
                  </a:lnTo>
                  <a:lnTo>
                    <a:pt x="131" y="899"/>
                  </a:lnTo>
                  <a:lnTo>
                    <a:pt x="177" y="925"/>
                  </a:lnTo>
                  <a:lnTo>
                    <a:pt x="180" y="966"/>
                  </a:lnTo>
                  <a:lnTo>
                    <a:pt x="240" y="979"/>
                  </a:lnTo>
                  <a:lnTo>
                    <a:pt x="267" y="1019"/>
                  </a:lnTo>
                  <a:lnTo>
                    <a:pt x="232" y="1093"/>
                  </a:lnTo>
                  <a:lnTo>
                    <a:pt x="300" y="1182"/>
                  </a:lnTo>
                  <a:lnTo>
                    <a:pt x="377" y="1255"/>
                  </a:lnTo>
                  <a:lnTo>
                    <a:pt x="468" y="1235"/>
                  </a:lnTo>
                  <a:lnTo>
                    <a:pt x="426" y="1161"/>
                  </a:lnTo>
                  <a:lnTo>
                    <a:pt x="473" y="1108"/>
                  </a:lnTo>
                  <a:lnTo>
                    <a:pt x="557" y="1054"/>
                  </a:lnTo>
                  <a:lnTo>
                    <a:pt x="628" y="1037"/>
                  </a:lnTo>
                  <a:lnTo>
                    <a:pt x="681" y="1034"/>
                  </a:lnTo>
                  <a:lnTo>
                    <a:pt x="685" y="988"/>
                  </a:lnTo>
                  <a:lnTo>
                    <a:pt x="699" y="932"/>
                  </a:lnTo>
                  <a:lnTo>
                    <a:pt x="673" y="973"/>
                  </a:lnTo>
                  <a:lnTo>
                    <a:pt x="658" y="1014"/>
                  </a:lnTo>
                  <a:lnTo>
                    <a:pt x="595" y="1023"/>
                  </a:lnTo>
                  <a:lnTo>
                    <a:pt x="498" y="1064"/>
                  </a:lnTo>
                  <a:lnTo>
                    <a:pt x="415" y="1131"/>
                  </a:lnTo>
                  <a:lnTo>
                    <a:pt x="402" y="1108"/>
                  </a:lnTo>
                  <a:lnTo>
                    <a:pt x="377" y="1103"/>
                  </a:lnTo>
                  <a:lnTo>
                    <a:pt x="385" y="1075"/>
                  </a:lnTo>
                  <a:lnTo>
                    <a:pt x="361" y="1081"/>
                  </a:lnTo>
                  <a:lnTo>
                    <a:pt x="382" y="1044"/>
                  </a:lnTo>
                  <a:lnTo>
                    <a:pt x="344" y="1047"/>
                  </a:lnTo>
                  <a:lnTo>
                    <a:pt x="364" y="1023"/>
                  </a:lnTo>
                  <a:lnTo>
                    <a:pt x="328" y="1029"/>
                  </a:lnTo>
                  <a:lnTo>
                    <a:pt x="356" y="988"/>
                  </a:lnTo>
                  <a:lnTo>
                    <a:pt x="308" y="996"/>
                  </a:lnTo>
                  <a:lnTo>
                    <a:pt x="367" y="932"/>
                  </a:lnTo>
                  <a:lnTo>
                    <a:pt x="445" y="861"/>
                  </a:lnTo>
                  <a:lnTo>
                    <a:pt x="347" y="916"/>
                  </a:lnTo>
                  <a:lnTo>
                    <a:pt x="364" y="858"/>
                  </a:lnTo>
                  <a:lnTo>
                    <a:pt x="460" y="811"/>
                  </a:lnTo>
                  <a:lnTo>
                    <a:pt x="513" y="808"/>
                  </a:lnTo>
                  <a:lnTo>
                    <a:pt x="442" y="805"/>
                  </a:lnTo>
                  <a:lnTo>
                    <a:pt x="344" y="828"/>
                  </a:lnTo>
                  <a:lnTo>
                    <a:pt x="385" y="787"/>
                  </a:lnTo>
                  <a:lnTo>
                    <a:pt x="460" y="745"/>
                  </a:lnTo>
                  <a:lnTo>
                    <a:pt x="509" y="733"/>
                  </a:lnTo>
                  <a:lnTo>
                    <a:pt x="439" y="740"/>
                  </a:lnTo>
                  <a:lnTo>
                    <a:pt x="347" y="783"/>
                  </a:lnTo>
                  <a:lnTo>
                    <a:pt x="318" y="820"/>
                  </a:lnTo>
                  <a:lnTo>
                    <a:pt x="270" y="817"/>
                  </a:lnTo>
                  <a:lnTo>
                    <a:pt x="214" y="839"/>
                  </a:lnTo>
                  <a:lnTo>
                    <a:pt x="192" y="872"/>
                  </a:lnTo>
                  <a:lnTo>
                    <a:pt x="169" y="869"/>
                  </a:lnTo>
                  <a:lnTo>
                    <a:pt x="169" y="839"/>
                  </a:lnTo>
                  <a:lnTo>
                    <a:pt x="251" y="787"/>
                  </a:lnTo>
                  <a:lnTo>
                    <a:pt x="297" y="737"/>
                  </a:lnTo>
                  <a:lnTo>
                    <a:pt x="352" y="671"/>
                  </a:lnTo>
                  <a:lnTo>
                    <a:pt x="371" y="628"/>
                  </a:lnTo>
                  <a:lnTo>
                    <a:pt x="377" y="539"/>
                  </a:lnTo>
                  <a:lnTo>
                    <a:pt x="367" y="460"/>
                  </a:lnTo>
                  <a:lnTo>
                    <a:pt x="331" y="342"/>
                  </a:lnTo>
                  <a:lnTo>
                    <a:pt x="323" y="427"/>
                  </a:lnTo>
                  <a:lnTo>
                    <a:pt x="331" y="521"/>
                  </a:lnTo>
                  <a:lnTo>
                    <a:pt x="356" y="592"/>
                  </a:lnTo>
                  <a:lnTo>
                    <a:pt x="356" y="628"/>
                  </a:lnTo>
                  <a:lnTo>
                    <a:pt x="323" y="671"/>
                  </a:lnTo>
                  <a:lnTo>
                    <a:pt x="260" y="701"/>
                  </a:lnTo>
                  <a:lnTo>
                    <a:pt x="210" y="716"/>
                  </a:lnTo>
                  <a:lnTo>
                    <a:pt x="192" y="693"/>
                  </a:lnTo>
                  <a:lnTo>
                    <a:pt x="225" y="640"/>
                  </a:lnTo>
                  <a:lnTo>
                    <a:pt x="260" y="577"/>
                  </a:lnTo>
                  <a:lnTo>
                    <a:pt x="273" y="528"/>
                  </a:lnTo>
                  <a:lnTo>
                    <a:pt x="243" y="572"/>
                  </a:lnTo>
                  <a:lnTo>
                    <a:pt x="196" y="612"/>
                  </a:lnTo>
                  <a:lnTo>
                    <a:pt x="142" y="625"/>
                  </a:lnTo>
                  <a:lnTo>
                    <a:pt x="172" y="539"/>
                  </a:lnTo>
                  <a:lnTo>
                    <a:pt x="189" y="386"/>
                  </a:lnTo>
                  <a:lnTo>
                    <a:pt x="192" y="265"/>
                  </a:lnTo>
                  <a:lnTo>
                    <a:pt x="131" y="363"/>
                  </a:lnTo>
                  <a:lnTo>
                    <a:pt x="98" y="404"/>
                  </a:lnTo>
                  <a:lnTo>
                    <a:pt x="136" y="251"/>
                  </a:lnTo>
                  <a:lnTo>
                    <a:pt x="151" y="59"/>
                  </a:lnTo>
                  <a:lnTo>
                    <a:pt x="125" y="239"/>
                  </a:lnTo>
                  <a:lnTo>
                    <a:pt x="77" y="372"/>
                  </a:lnTo>
                  <a:lnTo>
                    <a:pt x="98" y="213"/>
                  </a:lnTo>
                  <a:lnTo>
                    <a:pt x="98" y="7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2" name="Freeform 128"/>
            <p:cNvSpPr>
              <a:spLocks/>
            </p:cNvSpPr>
            <p:nvPr/>
          </p:nvSpPr>
          <p:spPr bwMode="auto">
            <a:xfrm>
              <a:off x="1984" y="2367"/>
              <a:ext cx="97" cy="105"/>
            </a:xfrm>
            <a:custGeom>
              <a:avLst/>
              <a:gdLst>
                <a:gd name="T0" fmla="*/ 0 w 195"/>
                <a:gd name="T1" fmla="*/ 105 h 209"/>
                <a:gd name="T2" fmla="*/ 25 w 195"/>
                <a:gd name="T3" fmla="*/ 74 h 209"/>
                <a:gd name="T4" fmla="*/ 56 w 195"/>
                <a:gd name="T5" fmla="*/ 17 h 209"/>
                <a:gd name="T6" fmla="*/ 59 w 195"/>
                <a:gd name="T7" fmla="*/ 36 h 209"/>
                <a:gd name="T8" fmla="*/ 97 w 195"/>
                <a:gd name="T9" fmla="*/ 0 h 209"/>
                <a:gd name="T10" fmla="*/ 68 w 195"/>
                <a:gd name="T11" fmla="*/ 41 h 209"/>
                <a:gd name="T12" fmla="*/ 31 w 195"/>
                <a:gd name="T13" fmla="*/ 80 h 209"/>
                <a:gd name="T14" fmla="*/ 0 w 195"/>
                <a:gd name="T15" fmla="*/ 105 h 209"/>
                <a:gd name="T16" fmla="*/ 0 w 195"/>
                <a:gd name="T17" fmla="*/ 105 h 209"/>
                <a:gd name="T18" fmla="*/ 0 w 195"/>
                <a:gd name="T19" fmla="*/ 105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5"/>
                <a:gd name="T31" fmla="*/ 0 h 209"/>
                <a:gd name="T32" fmla="*/ 195 w 195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5" h="209">
                  <a:moveTo>
                    <a:pt x="0" y="209"/>
                  </a:moveTo>
                  <a:lnTo>
                    <a:pt x="50" y="148"/>
                  </a:lnTo>
                  <a:lnTo>
                    <a:pt x="113" y="33"/>
                  </a:lnTo>
                  <a:lnTo>
                    <a:pt x="118" y="71"/>
                  </a:lnTo>
                  <a:lnTo>
                    <a:pt x="195" y="0"/>
                  </a:lnTo>
                  <a:lnTo>
                    <a:pt x="136" y="82"/>
                  </a:lnTo>
                  <a:lnTo>
                    <a:pt x="63" y="160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3" name="Freeform 129"/>
            <p:cNvSpPr>
              <a:spLocks/>
            </p:cNvSpPr>
            <p:nvPr/>
          </p:nvSpPr>
          <p:spPr bwMode="auto">
            <a:xfrm>
              <a:off x="1631" y="2356"/>
              <a:ext cx="120" cy="116"/>
            </a:xfrm>
            <a:custGeom>
              <a:avLst/>
              <a:gdLst>
                <a:gd name="T0" fmla="*/ 0 w 241"/>
                <a:gd name="T1" fmla="*/ 36 h 232"/>
                <a:gd name="T2" fmla="*/ 45 w 241"/>
                <a:gd name="T3" fmla="*/ 27 h 232"/>
                <a:gd name="T4" fmla="*/ 88 w 241"/>
                <a:gd name="T5" fmla="*/ 12 h 232"/>
                <a:gd name="T6" fmla="*/ 120 w 241"/>
                <a:gd name="T7" fmla="*/ 0 h 232"/>
                <a:gd name="T8" fmla="*/ 79 w 241"/>
                <a:gd name="T9" fmla="*/ 27 h 232"/>
                <a:gd name="T10" fmla="*/ 100 w 241"/>
                <a:gd name="T11" fmla="*/ 116 h 232"/>
                <a:gd name="T12" fmla="*/ 71 w 241"/>
                <a:gd name="T13" fmla="*/ 28 h 232"/>
                <a:gd name="T14" fmla="*/ 35 w 241"/>
                <a:gd name="T15" fmla="*/ 34 h 232"/>
                <a:gd name="T16" fmla="*/ 0 w 241"/>
                <a:gd name="T17" fmla="*/ 36 h 232"/>
                <a:gd name="T18" fmla="*/ 0 w 241"/>
                <a:gd name="T19" fmla="*/ 36 h 232"/>
                <a:gd name="T20" fmla="*/ 0 w 241"/>
                <a:gd name="T21" fmla="*/ 36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1"/>
                <a:gd name="T34" fmla="*/ 0 h 232"/>
                <a:gd name="T35" fmla="*/ 241 w 241"/>
                <a:gd name="T36" fmla="*/ 232 h 2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1" h="232">
                  <a:moveTo>
                    <a:pt x="0" y="71"/>
                  </a:moveTo>
                  <a:lnTo>
                    <a:pt x="91" y="53"/>
                  </a:lnTo>
                  <a:lnTo>
                    <a:pt x="176" y="23"/>
                  </a:lnTo>
                  <a:lnTo>
                    <a:pt x="241" y="0"/>
                  </a:lnTo>
                  <a:lnTo>
                    <a:pt x="158" y="53"/>
                  </a:lnTo>
                  <a:lnTo>
                    <a:pt x="200" y="232"/>
                  </a:lnTo>
                  <a:lnTo>
                    <a:pt x="142" y="56"/>
                  </a:lnTo>
                  <a:lnTo>
                    <a:pt x="71" y="67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4" name="Freeform 130"/>
            <p:cNvSpPr>
              <a:spLocks/>
            </p:cNvSpPr>
            <p:nvPr/>
          </p:nvSpPr>
          <p:spPr bwMode="auto">
            <a:xfrm>
              <a:off x="1687" y="1900"/>
              <a:ext cx="521" cy="626"/>
            </a:xfrm>
            <a:custGeom>
              <a:avLst/>
              <a:gdLst>
                <a:gd name="T0" fmla="*/ 0 w 1042"/>
                <a:gd name="T1" fmla="*/ 0 h 1254"/>
                <a:gd name="T2" fmla="*/ 37 w 1042"/>
                <a:gd name="T3" fmla="*/ 18 h 1254"/>
                <a:gd name="T4" fmla="*/ 68 w 1042"/>
                <a:gd name="T5" fmla="*/ 35 h 1254"/>
                <a:gd name="T6" fmla="*/ 114 w 1042"/>
                <a:gd name="T7" fmla="*/ 43 h 1254"/>
                <a:gd name="T8" fmla="*/ 141 w 1042"/>
                <a:gd name="T9" fmla="*/ 64 h 1254"/>
                <a:gd name="T10" fmla="*/ 184 w 1042"/>
                <a:gd name="T11" fmla="*/ 79 h 1254"/>
                <a:gd name="T12" fmla="*/ 216 w 1042"/>
                <a:gd name="T13" fmla="*/ 135 h 1254"/>
                <a:gd name="T14" fmla="*/ 260 w 1042"/>
                <a:gd name="T15" fmla="*/ 178 h 1254"/>
                <a:gd name="T16" fmla="*/ 311 w 1042"/>
                <a:gd name="T17" fmla="*/ 259 h 1254"/>
                <a:gd name="T18" fmla="*/ 354 w 1042"/>
                <a:gd name="T19" fmla="*/ 344 h 1254"/>
                <a:gd name="T20" fmla="*/ 371 w 1042"/>
                <a:gd name="T21" fmla="*/ 386 h 1254"/>
                <a:gd name="T22" fmla="*/ 413 w 1042"/>
                <a:gd name="T23" fmla="*/ 447 h 1254"/>
                <a:gd name="T24" fmla="*/ 419 w 1042"/>
                <a:gd name="T25" fmla="*/ 479 h 1254"/>
                <a:gd name="T26" fmla="*/ 447 w 1042"/>
                <a:gd name="T27" fmla="*/ 529 h 1254"/>
                <a:gd name="T28" fmla="*/ 442 w 1042"/>
                <a:gd name="T29" fmla="*/ 553 h 1254"/>
                <a:gd name="T30" fmla="*/ 447 w 1042"/>
                <a:gd name="T31" fmla="*/ 558 h 1254"/>
                <a:gd name="T32" fmla="*/ 505 w 1042"/>
                <a:gd name="T33" fmla="*/ 566 h 1254"/>
                <a:gd name="T34" fmla="*/ 521 w 1042"/>
                <a:gd name="T35" fmla="*/ 587 h 1254"/>
                <a:gd name="T36" fmla="*/ 506 w 1042"/>
                <a:gd name="T37" fmla="*/ 626 h 1254"/>
                <a:gd name="T38" fmla="*/ 511 w 1042"/>
                <a:gd name="T39" fmla="*/ 587 h 1254"/>
                <a:gd name="T40" fmla="*/ 498 w 1042"/>
                <a:gd name="T41" fmla="*/ 572 h 1254"/>
                <a:gd name="T42" fmla="*/ 449 w 1042"/>
                <a:gd name="T43" fmla="*/ 574 h 1254"/>
                <a:gd name="T44" fmla="*/ 395 w 1042"/>
                <a:gd name="T45" fmla="*/ 587 h 1254"/>
                <a:gd name="T46" fmla="*/ 382 w 1042"/>
                <a:gd name="T47" fmla="*/ 594 h 1254"/>
                <a:gd name="T48" fmla="*/ 400 w 1042"/>
                <a:gd name="T49" fmla="*/ 574 h 1254"/>
                <a:gd name="T50" fmla="*/ 429 w 1042"/>
                <a:gd name="T51" fmla="*/ 558 h 1254"/>
                <a:gd name="T52" fmla="*/ 432 w 1042"/>
                <a:gd name="T53" fmla="*/ 550 h 1254"/>
                <a:gd name="T54" fmla="*/ 415 w 1042"/>
                <a:gd name="T55" fmla="*/ 555 h 1254"/>
                <a:gd name="T56" fmla="*/ 385 w 1042"/>
                <a:gd name="T57" fmla="*/ 569 h 1254"/>
                <a:gd name="T58" fmla="*/ 410 w 1042"/>
                <a:gd name="T59" fmla="*/ 538 h 1254"/>
                <a:gd name="T60" fmla="*/ 432 w 1042"/>
                <a:gd name="T61" fmla="*/ 522 h 1254"/>
                <a:gd name="T62" fmla="*/ 408 w 1042"/>
                <a:gd name="T63" fmla="*/ 463 h 1254"/>
                <a:gd name="T64" fmla="*/ 397 w 1042"/>
                <a:gd name="T65" fmla="*/ 433 h 1254"/>
                <a:gd name="T66" fmla="*/ 358 w 1042"/>
                <a:gd name="T67" fmla="*/ 390 h 1254"/>
                <a:gd name="T68" fmla="*/ 321 w 1042"/>
                <a:gd name="T69" fmla="*/ 288 h 1254"/>
                <a:gd name="T70" fmla="*/ 271 w 1042"/>
                <a:gd name="T71" fmla="*/ 210 h 1254"/>
                <a:gd name="T72" fmla="*/ 221 w 1042"/>
                <a:gd name="T73" fmla="*/ 163 h 1254"/>
                <a:gd name="T74" fmla="*/ 185 w 1042"/>
                <a:gd name="T75" fmla="*/ 103 h 1254"/>
                <a:gd name="T76" fmla="*/ 165 w 1042"/>
                <a:gd name="T77" fmla="*/ 79 h 1254"/>
                <a:gd name="T78" fmla="*/ 123 w 1042"/>
                <a:gd name="T79" fmla="*/ 65 h 1254"/>
                <a:gd name="T80" fmla="*/ 109 w 1042"/>
                <a:gd name="T81" fmla="*/ 57 h 1254"/>
                <a:gd name="T82" fmla="*/ 68 w 1042"/>
                <a:gd name="T83" fmla="*/ 41 h 1254"/>
                <a:gd name="T84" fmla="*/ 47 w 1042"/>
                <a:gd name="T85" fmla="*/ 28 h 1254"/>
                <a:gd name="T86" fmla="*/ 0 w 1042"/>
                <a:gd name="T87" fmla="*/ 0 h 1254"/>
                <a:gd name="T88" fmla="*/ 0 w 1042"/>
                <a:gd name="T89" fmla="*/ 0 h 1254"/>
                <a:gd name="T90" fmla="*/ 0 w 1042"/>
                <a:gd name="T91" fmla="*/ 0 h 12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42"/>
                <a:gd name="T139" fmla="*/ 0 h 1254"/>
                <a:gd name="T140" fmla="*/ 1042 w 1042"/>
                <a:gd name="T141" fmla="*/ 1254 h 125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42" h="1254">
                  <a:moveTo>
                    <a:pt x="0" y="0"/>
                  </a:moveTo>
                  <a:lnTo>
                    <a:pt x="74" y="37"/>
                  </a:lnTo>
                  <a:lnTo>
                    <a:pt x="136" y="70"/>
                  </a:lnTo>
                  <a:lnTo>
                    <a:pt x="228" y="87"/>
                  </a:lnTo>
                  <a:lnTo>
                    <a:pt x="281" y="128"/>
                  </a:lnTo>
                  <a:lnTo>
                    <a:pt x="367" y="158"/>
                  </a:lnTo>
                  <a:lnTo>
                    <a:pt x="431" y="270"/>
                  </a:lnTo>
                  <a:lnTo>
                    <a:pt x="520" y="356"/>
                  </a:lnTo>
                  <a:lnTo>
                    <a:pt x="621" y="518"/>
                  </a:lnTo>
                  <a:lnTo>
                    <a:pt x="707" y="689"/>
                  </a:lnTo>
                  <a:lnTo>
                    <a:pt x="742" y="774"/>
                  </a:lnTo>
                  <a:lnTo>
                    <a:pt x="826" y="895"/>
                  </a:lnTo>
                  <a:lnTo>
                    <a:pt x="837" y="959"/>
                  </a:lnTo>
                  <a:lnTo>
                    <a:pt x="894" y="1060"/>
                  </a:lnTo>
                  <a:lnTo>
                    <a:pt x="884" y="1107"/>
                  </a:lnTo>
                  <a:lnTo>
                    <a:pt x="894" y="1117"/>
                  </a:lnTo>
                  <a:lnTo>
                    <a:pt x="1009" y="1134"/>
                  </a:lnTo>
                  <a:lnTo>
                    <a:pt x="1042" y="1175"/>
                  </a:lnTo>
                  <a:lnTo>
                    <a:pt x="1012" y="1254"/>
                  </a:lnTo>
                  <a:lnTo>
                    <a:pt x="1021" y="1175"/>
                  </a:lnTo>
                  <a:lnTo>
                    <a:pt x="995" y="1145"/>
                  </a:lnTo>
                  <a:lnTo>
                    <a:pt x="897" y="1149"/>
                  </a:lnTo>
                  <a:lnTo>
                    <a:pt x="789" y="1175"/>
                  </a:lnTo>
                  <a:lnTo>
                    <a:pt x="763" y="1190"/>
                  </a:lnTo>
                  <a:lnTo>
                    <a:pt x="799" y="1149"/>
                  </a:lnTo>
                  <a:lnTo>
                    <a:pt x="857" y="1117"/>
                  </a:lnTo>
                  <a:lnTo>
                    <a:pt x="864" y="1101"/>
                  </a:lnTo>
                  <a:lnTo>
                    <a:pt x="829" y="1111"/>
                  </a:lnTo>
                  <a:lnTo>
                    <a:pt x="770" y="1139"/>
                  </a:lnTo>
                  <a:lnTo>
                    <a:pt x="819" y="1077"/>
                  </a:lnTo>
                  <a:lnTo>
                    <a:pt x="864" y="1045"/>
                  </a:lnTo>
                  <a:lnTo>
                    <a:pt x="816" y="928"/>
                  </a:lnTo>
                  <a:lnTo>
                    <a:pt x="793" y="868"/>
                  </a:lnTo>
                  <a:lnTo>
                    <a:pt x="715" y="781"/>
                  </a:lnTo>
                  <a:lnTo>
                    <a:pt x="641" y="576"/>
                  </a:lnTo>
                  <a:lnTo>
                    <a:pt x="542" y="420"/>
                  </a:lnTo>
                  <a:lnTo>
                    <a:pt x="441" y="326"/>
                  </a:lnTo>
                  <a:lnTo>
                    <a:pt x="370" y="206"/>
                  </a:lnTo>
                  <a:lnTo>
                    <a:pt x="329" y="158"/>
                  </a:lnTo>
                  <a:lnTo>
                    <a:pt x="246" y="131"/>
                  </a:lnTo>
                  <a:lnTo>
                    <a:pt x="218" y="114"/>
                  </a:lnTo>
                  <a:lnTo>
                    <a:pt x="136" y="82"/>
                  </a:lnTo>
                  <a:lnTo>
                    <a:pt x="94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5" name="Freeform 131"/>
            <p:cNvSpPr>
              <a:spLocks/>
            </p:cNvSpPr>
            <p:nvPr/>
          </p:nvSpPr>
          <p:spPr bwMode="auto">
            <a:xfrm>
              <a:off x="2050" y="2641"/>
              <a:ext cx="114" cy="262"/>
            </a:xfrm>
            <a:custGeom>
              <a:avLst/>
              <a:gdLst>
                <a:gd name="T0" fmla="*/ 0 w 230"/>
                <a:gd name="T1" fmla="*/ 20 h 522"/>
                <a:gd name="T2" fmla="*/ 23 w 230"/>
                <a:gd name="T3" fmla="*/ 49 h 522"/>
                <a:gd name="T4" fmla="*/ 56 w 230"/>
                <a:gd name="T5" fmla="*/ 100 h 522"/>
                <a:gd name="T6" fmla="*/ 82 w 230"/>
                <a:gd name="T7" fmla="*/ 147 h 522"/>
                <a:gd name="T8" fmla="*/ 89 w 230"/>
                <a:gd name="T9" fmla="*/ 163 h 522"/>
                <a:gd name="T10" fmla="*/ 90 w 230"/>
                <a:gd name="T11" fmla="*/ 180 h 522"/>
                <a:gd name="T12" fmla="*/ 90 w 230"/>
                <a:gd name="T13" fmla="*/ 218 h 522"/>
                <a:gd name="T14" fmla="*/ 98 w 230"/>
                <a:gd name="T15" fmla="*/ 247 h 522"/>
                <a:gd name="T16" fmla="*/ 105 w 230"/>
                <a:gd name="T17" fmla="*/ 258 h 522"/>
                <a:gd name="T18" fmla="*/ 114 w 230"/>
                <a:gd name="T19" fmla="*/ 262 h 522"/>
                <a:gd name="T20" fmla="*/ 102 w 230"/>
                <a:gd name="T21" fmla="*/ 241 h 522"/>
                <a:gd name="T22" fmla="*/ 98 w 230"/>
                <a:gd name="T23" fmla="*/ 214 h 522"/>
                <a:gd name="T24" fmla="*/ 96 w 230"/>
                <a:gd name="T25" fmla="*/ 168 h 522"/>
                <a:gd name="T26" fmla="*/ 90 w 230"/>
                <a:gd name="T27" fmla="*/ 154 h 522"/>
                <a:gd name="T28" fmla="*/ 41 w 230"/>
                <a:gd name="T29" fmla="*/ 65 h 522"/>
                <a:gd name="T30" fmla="*/ 3 w 230"/>
                <a:gd name="T31" fmla="*/ 0 h 522"/>
                <a:gd name="T32" fmla="*/ 0 w 230"/>
                <a:gd name="T33" fmla="*/ 20 h 522"/>
                <a:gd name="T34" fmla="*/ 0 w 230"/>
                <a:gd name="T35" fmla="*/ 20 h 522"/>
                <a:gd name="T36" fmla="*/ 0 w 230"/>
                <a:gd name="T37" fmla="*/ 2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0"/>
                <a:gd name="T58" fmla="*/ 0 h 522"/>
                <a:gd name="T59" fmla="*/ 230 w 230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0" h="522">
                  <a:moveTo>
                    <a:pt x="0" y="39"/>
                  </a:moveTo>
                  <a:lnTo>
                    <a:pt x="47" y="98"/>
                  </a:lnTo>
                  <a:lnTo>
                    <a:pt x="112" y="200"/>
                  </a:lnTo>
                  <a:lnTo>
                    <a:pt x="166" y="293"/>
                  </a:lnTo>
                  <a:lnTo>
                    <a:pt x="180" y="325"/>
                  </a:lnTo>
                  <a:lnTo>
                    <a:pt x="181" y="359"/>
                  </a:lnTo>
                  <a:lnTo>
                    <a:pt x="181" y="434"/>
                  </a:lnTo>
                  <a:lnTo>
                    <a:pt x="198" y="493"/>
                  </a:lnTo>
                  <a:lnTo>
                    <a:pt x="212" y="514"/>
                  </a:lnTo>
                  <a:lnTo>
                    <a:pt x="230" y="522"/>
                  </a:lnTo>
                  <a:lnTo>
                    <a:pt x="206" y="481"/>
                  </a:lnTo>
                  <a:lnTo>
                    <a:pt x="198" y="427"/>
                  </a:lnTo>
                  <a:lnTo>
                    <a:pt x="193" y="334"/>
                  </a:lnTo>
                  <a:lnTo>
                    <a:pt x="181" y="306"/>
                  </a:lnTo>
                  <a:lnTo>
                    <a:pt x="83" y="130"/>
                  </a:lnTo>
                  <a:lnTo>
                    <a:pt x="6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6" name="Freeform 132"/>
            <p:cNvSpPr>
              <a:spLocks/>
            </p:cNvSpPr>
            <p:nvPr/>
          </p:nvSpPr>
          <p:spPr bwMode="auto">
            <a:xfrm>
              <a:off x="2170" y="2579"/>
              <a:ext cx="154" cy="369"/>
            </a:xfrm>
            <a:custGeom>
              <a:avLst/>
              <a:gdLst>
                <a:gd name="T0" fmla="*/ 0 w 306"/>
                <a:gd name="T1" fmla="*/ 8 h 739"/>
                <a:gd name="T2" fmla="*/ 22 w 306"/>
                <a:gd name="T3" fmla="*/ 52 h 739"/>
                <a:gd name="T4" fmla="*/ 48 w 306"/>
                <a:gd name="T5" fmla="*/ 143 h 739"/>
                <a:gd name="T6" fmla="*/ 61 w 306"/>
                <a:gd name="T7" fmla="*/ 191 h 739"/>
                <a:gd name="T8" fmla="*/ 90 w 306"/>
                <a:gd name="T9" fmla="*/ 225 h 739"/>
                <a:gd name="T10" fmla="*/ 126 w 306"/>
                <a:gd name="T11" fmla="*/ 279 h 739"/>
                <a:gd name="T12" fmla="*/ 136 w 306"/>
                <a:gd name="T13" fmla="*/ 295 h 739"/>
                <a:gd name="T14" fmla="*/ 137 w 306"/>
                <a:gd name="T15" fmla="*/ 312 h 739"/>
                <a:gd name="T16" fmla="*/ 136 w 306"/>
                <a:gd name="T17" fmla="*/ 328 h 739"/>
                <a:gd name="T18" fmla="*/ 144 w 306"/>
                <a:gd name="T19" fmla="*/ 303 h 739"/>
                <a:gd name="T20" fmla="*/ 149 w 306"/>
                <a:gd name="T21" fmla="*/ 318 h 739"/>
                <a:gd name="T22" fmla="*/ 141 w 306"/>
                <a:gd name="T23" fmla="*/ 353 h 739"/>
                <a:gd name="T24" fmla="*/ 137 w 306"/>
                <a:gd name="T25" fmla="*/ 369 h 739"/>
                <a:gd name="T26" fmla="*/ 142 w 306"/>
                <a:gd name="T27" fmla="*/ 369 h 739"/>
                <a:gd name="T28" fmla="*/ 154 w 306"/>
                <a:gd name="T29" fmla="*/ 332 h 739"/>
                <a:gd name="T30" fmla="*/ 153 w 306"/>
                <a:gd name="T31" fmla="*/ 312 h 739"/>
                <a:gd name="T32" fmla="*/ 143 w 306"/>
                <a:gd name="T33" fmla="*/ 291 h 739"/>
                <a:gd name="T34" fmla="*/ 136 w 306"/>
                <a:gd name="T35" fmla="*/ 275 h 739"/>
                <a:gd name="T36" fmla="*/ 102 w 306"/>
                <a:gd name="T37" fmla="*/ 227 h 739"/>
                <a:gd name="T38" fmla="*/ 64 w 306"/>
                <a:gd name="T39" fmla="*/ 185 h 739"/>
                <a:gd name="T40" fmla="*/ 42 w 306"/>
                <a:gd name="T41" fmla="*/ 97 h 739"/>
                <a:gd name="T42" fmla="*/ 19 w 306"/>
                <a:gd name="T43" fmla="*/ 30 h 739"/>
                <a:gd name="T44" fmla="*/ 11 w 306"/>
                <a:gd name="T45" fmla="*/ 0 h 739"/>
                <a:gd name="T46" fmla="*/ 0 w 306"/>
                <a:gd name="T47" fmla="*/ 8 h 739"/>
                <a:gd name="T48" fmla="*/ 0 w 306"/>
                <a:gd name="T49" fmla="*/ 8 h 739"/>
                <a:gd name="T50" fmla="*/ 0 w 306"/>
                <a:gd name="T51" fmla="*/ 8 h 7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06"/>
                <a:gd name="T79" fmla="*/ 0 h 739"/>
                <a:gd name="T80" fmla="*/ 306 w 306"/>
                <a:gd name="T81" fmla="*/ 739 h 7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06" h="739">
                  <a:moveTo>
                    <a:pt x="0" y="17"/>
                  </a:moveTo>
                  <a:lnTo>
                    <a:pt x="44" y="105"/>
                  </a:lnTo>
                  <a:lnTo>
                    <a:pt x="96" y="286"/>
                  </a:lnTo>
                  <a:lnTo>
                    <a:pt x="121" y="382"/>
                  </a:lnTo>
                  <a:lnTo>
                    <a:pt x="179" y="451"/>
                  </a:lnTo>
                  <a:lnTo>
                    <a:pt x="250" y="559"/>
                  </a:lnTo>
                  <a:lnTo>
                    <a:pt x="270" y="591"/>
                  </a:lnTo>
                  <a:lnTo>
                    <a:pt x="272" y="625"/>
                  </a:lnTo>
                  <a:lnTo>
                    <a:pt x="270" y="656"/>
                  </a:lnTo>
                  <a:lnTo>
                    <a:pt x="287" y="606"/>
                  </a:lnTo>
                  <a:lnTo>
                    <a:pt x="297" y="636"/>
                  </a:lnTo>
                  <a:lnTo>
                    <a:pt x="281" y="706"/>
                  </a:lnTo>
                  <a:lnTo>
                    <a:pt x="272" y="739"/>
                  </a:lnTo>
                  <a:lnTo>
                    <a:pt x="282" y="739"/>
                  </a:lnTo>
                  <a:lnTo>
                    <a:pt x="306" y="665"/>
                  </a:lnTo>
                  <a:lnTo>
                    <a:pt x="305" y="624"/>
                  </a:lnTo>
                  <a:lnTo>
                    <a:pt x="284" y="583"/>
                  </a:lnTo>
                  <a:lnTo>
                    <a:pt x="270" y="550"/>
                  </a:lnTo>
                  <a:lnTo>
                    <a:pt x="202" y="454"/>
                  </a:lnTo>
                  <a:lnTo>
                    <a:pt x="127" y="370"/>
                  </a:lnTo>
                  <a:lnTo>
                    <a:pt x="84" y="194"/>
                  </a:lnTo>
                  <a:lnTo>
                    <a:pt x="38" y="61"/>
                  </a:lnTo>
                  <a:lnTo>
                    <a:pt x="21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7" name="Freeform 133"/>
            <p:cNvSpPr>
              <a:spLocks/>
            </p:cNvSpPr>
            <p:nvPr/>
          </p:nvSpPr>
          <p:spPr bwMode="auto">
            <a:xfrm>
              <a:off x="2200" y="2853"/>
              <a:ext cx="59" cy="64"/>
            </a:xfrm>
            <a:custGeom>
              <a:avLst/>
              <a:gdLst>
                <a:gd name="T0" fmla="*/ 0 w 119"/>
                <a:gd name="T1" fmla="*/ 0 h 129"/>
                <a:gd name="T2" fmla="*/ 0 w 119"/>
                <a:gd name="T3" fmla="*/ 18 h 129"/>
                <a:gd name="T4" fmla="*/ 14 w 119"/>
                <a:gd name="T5" fmla="*/ 41 h 129"/>
                <a:gd name="T6" fmla="*/ 27 w 119"/>
                <a:gd name="T7" fmla="*/ 64 h 129"/>
                <a:gd name="T8" fmla="*/ 21 w 119"/>
                <a:gd name="T9" fmla="*/ 41 h 129"/>
                <a:gd name="T10" fmla="*/ 14 w 119"/>
                <a:gd name="T11" fmla="*/ 27 h 129"/>
                <a:gd name="T12" fmla="*/ 34 w 119"/>
                <a:gd name="T13" fmla="*/ 38 h 129"/>
                <a:gd name="T14" fmla="*/ 42 w 119"/>
                <a:gd name="T15" fmla="*/ 41 h 129"/>
                <a:gd name="T16" fmla="*/ 37 w 119"/>
                <a:gd name="T17" fmla="*/ 54 h 129"/>
                <a:gd name="T18" fmla="*/ 44 w 119"/>
                <a:gd name="T19" fmla="*/ 43 h 129"/>
                <a:gd name="T20" fmla="*/ 59 w 119"/>
                <a:gd name="T21" fmla="*/ 44 h 129"/>
                <a:gd name="T22" fmla="*/ 38 w 119"/>
                <a:gd name="T23" fmla="*/ 33 h 129"/>
                <a:gd name="T24" fmla="*/ 13 w 119"/>
                <a:gd name="T25" fmla="*/ 19 h 129"/>
                <a:gd name="T26" fmla="*/ 8 w 119"/>
                <a:gd name="T27" fmla="*/ 11 h 129"/>
                <a:gd name="T28" fmla="*/ 0 w 119"/>
                <a:gd name="T29" fmla="*/ 0 h 129"/>
                <a:gd name="T30" fmla="*/ 0 w 119"/>
                <a:gd name="T31" fmla="*/ 0 h 129"/>
                <a:gd name="T32" fmla="*/ 0 w 119"/>
                <a:gd name="T33" fmla="*/ 0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9"/>
                <a:gd name="T52" fmla="*/ 0 h 129"/>
                <a:gd name="T53" fmla="*/ 119 w 119"/>
                <a:gd name="T54" fmla="*/ 129 h 1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9" h="129">
                  <a:moveTo>
                    <a:pt x="0" y="0"/>
                  </a:moveTo>
                  <a:lnTo>
                    <a:pt x="0" y="36"/>
                  </a:lnTo>
                  <a:lnTo>
                    <a:pt x="28" y="83"/>
                  </a:lnTo>
                  <a:lnTo>
                    <a:pt x="54" y="129"/>
                  </a:lnTo>
                  <a:lnTo>
                    <a:pt x="42" y="83"/>
                  </a:lnTo>
                  <a:lnTo>
                    <a:pt x="28" y="55"/>
                  </a:lnTo>
                  <a:lnTo>
                    <a:pt x="68" y="76"/>
                  </a:lnTo>
                  <a:lnTo>
                    <a:pt x="84" y="82"/>
                  </a:lnTo>
                  <a:lnTo>
                    <a:pt x="74" y="108"/>
                  </a:lnTo>
                  <a:lnTo>
                    <a:pt x="89" y="86"/>
                  </a:lnTo>
                  <a:lnTo>
                    <a:pt x="119" y="89"/>
                  </a:lnTo>
                  <a:lnTo>
                    <a:pt x="77" y="67"/>
                  </a:lnTo>
                  <a:lnTo>
                    <a:pt x="27" y="39"/>
                  </a:lnTo>
                  <a:lnTo>
                    <a:pt x="16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8" name="Freeform 134"/>
            <p:cNvSpPr>
              <a:spLocks/>
            </p:cNvSpPr>
            <p:nvPr/>
          </p:nvSpPr>
          <p:spPr bwMode="auto">
            <a:xfrm>
              <a:off x="2281" y="2884"/>
              <a:ext cx="27" cy="59"/>
            </a:xfrm>
            <a:custGeom>
              <a:avLst/>
              <a:gdLst>
                <a:gd name="T0" fmla="*/ 27 w 53"/>
                <a:gd name="T1" fmla="*/ 0 h 116"/>
                <a:gd name="T2" fmla="*/ 0 w 53"/>
                <a:gd name="T3" fmla="*/ 54 h 116"/>
                <a:gd name="T4" fmla="*/ 11 w 53"/>
                <a:gd name="T5" fmla="*/ 59 h 116"/>
                <a:gd name="T6" fmla="*/ 25 w 53"/>
                <a:gd name="T7" fmla="*/ 19 h 116"/>
                <a:gd name="T8" fmla="*/ 27 w 53"/>
                <a:gd name="T9" fmla="*/ 0 h 116"/>
                <a:gd name="T10" fmla="*/ 27 w 53"/>
                <a:gd name="T11" fmla="*/ 0 h 116"/>
                <a:gd name="T12" fmla="*/ 27 w 53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"/>
                <a:gd name="T22" fmla="*/ 0 h 116"/>
                <a:gd name="T23" fmla="*/ 53 w 53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" h="116">
                  <a:moveTo>
                    <a:pt x="53" y="0"/>
                  </a:moveTo>
                  <a:lnTo>
                    <a:pt x="0" y="107"/>
                  </a:lnTo>
                  <a:lnTo>
                    <a:pt x="21" y="116"/>
                  </a:lnTo>
                  <a:lnTo>
                    <a:pt x="50" y="3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89" name="Freeform 135"/>
            <p:cNvSpPr>
              <a:spLocks/>
            </p:cNvSpPr>
            <p:nvPr/>
          </p:nvSpPr>
          <p:spPr bwMode="auto">
            <a:xfrm>
              <a:off x="1806" y="2612"/>
              <a:ext cx="127" cy="197"/>
            </a:xfrm>
            <a:custGeom>
              <a:avLst/>
              <a:gdLst>
                <a:gd name="T0" fmla="*/ 119 w 254"/>
                <a:gd name="T1" fmla="*/ 0 h 393"/>
                <a:gd name="T2" fmla="*/ 114 w 254"/>
                <a:gd name="T3" fmla="*/ 7 h 393"/>
                <a:gd name="T4" fmla="*/ 94 w 254"/>
                <a:gd name="T5" fmla="*/ 22 h 393"/>
                <a:gd name="T6" fmla="*/ 47 w 254"/>
                <a:gd name="T7" fmla="*/ 45 h 393"/>
                <a:gd name="T8" fmla="*/ 0 w 254"/>
                <a:gd name="T9" fmla="*/ 66 h 393"/>
                <a:gd name="T10" fmla="*/ 16 w 254"/>
                <a:gd name="T11" fmla="*/ 66 h 393"/>
                <a:gd name="T12" fmla="*/ 33 w 254"/>
                <a:gd name="T13" fmla="*/ 100 h 393"/>
                <a:gd name="T14" fmla="*/ 59 w 254"/>
                <a:gd name="T15" fmla="*/ 128 h 393"/>
                <a:gd name="T16" fmla="*/ 41 w 254"/>
                <a:gd name="T17" fmla="*/ 142 h 393"/>
                <a:gd name="T18" fmla="*/ 28 w 254"/>
                <a:gd name="T19" fmla="*/ 158 h 393"/>
                <a:gd name="T20" fmla="*/ 71 w 254"/>
                <a:gd name="T21" fmla="*/ 159 h 393"/>
                <a:gd name="T22" fmla="*/ 106 w 254"/>
                <a:gd name="T23" fmla="*/ 180 h 393"/>
                <a:gd name="T24" fmla="*/ 127 w 254"/>
                <a:gd name="T25" fmla="*/ 197 h 393"/>
                <a:gd name="T26" fmla="*/ 102 w 254"/>
                <a:gd name="T27" fmla="*/ 167 h 393"/>
                <a:gd name="T28" fmla="*/ 77 w 254"/>
                <a:gd name="T29" fmla="*/ 143 h 393"/>
                <a:gd name="T30" fmla="*/ 72 w 254"/>
                <a:gd name="T31" fmla="*/ 120 h 393"/>
                <a:gd name="T32" fmla="*/ 94 w 254"/>
                <a:gd name="T33" fmla="*/ 71 h 393"/>
                <a:gd name="T34" fmla="*/ 114 w 254"/>
                <a:gd name="T35" fmla="*/ 21 h 393"/>
                <a:gd name="T36" fmla="*/ 119 w 254"/>
                <a:gd name="T37" fmla="*/ 0 h 393"/>
                <a:gd name="T38" fmla="*/ 119 w 254"/>
                <a:gd name="T39" fmla="*/ 0 h 393"/>
                <a:gd name="T40" fmla="*/ 119 w 254"/>
                <a:gd name="T41" fmla="*/ 0 h 3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4"/>
                <a:gd name="T64" fmla="*/ 0 h 393"/>
                <a:gd name="T65" fmla="*/ 254 w 254"/>
                <a:gd name="T66" fmla="*/ 393 h 3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4" h="393">
                  <a:moveTo>
                    <a:pt x="237" y="0"/>
                  </a:moveTo>
                  <a:lnTo>
                    <a:pt x="228" y="13"/>
                  </a:lnTo>
                  <a:lnTo>
                    <a:pt x="188" y="44"/>
                  </a:lnTo>
                  <a:lnTo>
                    <a:pt x="94" y="89"/>
                  </a:lnTo>
                  <a:lnTo>
                    <a:pt x="0" y="131"/>
                  </a:lnTo>
                  <a:lnTo>
                    <a:pt x="31" y="131"/>
                  </a:lnTo>
                  <a:lnTo>
                    <a:pt x="65" y="200"/>
                  </a:lnTo>
                  <a:lnTo>
                    <a:pt x="118" y="256"/>
                  </a:lnTo>
                  <a:lnTo>
                    <a:pt x="82" y="283"/>
                  </a:lnTo>
                  <a:lnTo>
                    <a:pt x="55" y="315"/>
                  </a:lnTo>
                  <a:lnTo>
                    <a:pt x="141" y="318"/>
                  </a:lnTo>
                  <a:lnTo>
                    <a:pt x="212" y="359"/>
                  </a:lnTo>
                  <a:lnTo>
                    <a:pt x="254" y="393"/>
                  </a:lnTo>
                  <a:lnTo>
                    <a:pt x="203" y="334"/>
                  </a:lnTo>
                  <a:lnTo>
                    <a:pt x="153" y="286"/>
                  </a:lnTo>
                  <a:lnTo>
                    <a:pt x="144" y="239"/>
                  </a:lnTo>
                  <a:lnTo>
                    <a:pt x="188" y="142"/>
                  </a:lnTo>
                  <a:lnTo>
                    <a:pt x="228" y="41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0" name="Freeform 136"/>
            <p:cNvSpPr>
              <a:spLocks/>
            </p:cNvSpPr>
            <p:nvPr/>
          </p:nvSpPr>
          <p:spPr bwMode="auto">
            <a:xfrm>
              <a:off x="1381" y="2448"/>
              <a:ext cx="319" cy="270"/>
            </a:xfrm>
            <a:custGeom>
              <a:avLst/>
              <a:gdLst>
                <a:gd name="T0" fmla="*/ 6 w 637"/>
                <a:gd name="T1" fmla="*/ 0 h 541"/>
                <a:gd name="T2" fmla="*/ 0 w 637"/>
                <a:gd name="T3" fmla="*/ 104 h 541"/>
                <a:gd name="T4" fmla="*/ 3 w 637"/>
                <a:gd name="T5" fmla="*/ 171 h 541"/>
                <a:gd name="T6" fmla="*/ 11 w 637"/>
                <a:gd name="T7" fmla="*/ 203 h 541"/>
                <a:gd name="T8" fmla="*/ 27 w 637"/>
                <a:gd name="T9" fmla="*/ 227 h 541"/>
                <a:gd name="T10" fmla="*/ 51 w 637"/>
                <a:gd name="T11" fmla="*/ 242 h 541"/>
                <a:gd name="T12" fmla="*/ 82 w 637"/>
                <a:gd name="T13" fmla="*/ 253 h 541"/>
                <a:gd name="T14" fmla="*/ 110 w 637"/>
                <a:gd name="T15" fmla="*/ 262 h 541"/>
                <a:gd name="T16" fmla="*/ 142 w 637"/>
                <a:gd name="T17" fmla="*/ 266 h 541"/>
                <a:gd name="T18" fmla="*/ 180 w 637"/>
                <a:gd name="T19" fmla="*/ 270 h 541"/>
                <a:gd name="T20" fmla="*/ 217 w 637"/>
                <a:gd name="T21" fmla="*/ 270 h 541"/>
                <a:gd name="T22" fmla="*/ 258 w 637"/>
                <a:gd name="T23" fmla="*/ 266 h 541"/>
                <a:gd name="T24" fmla="*/ 289 w 637"/>
                <a:gd name="T25" fmla="*/ 262 h 541"/>
                <a:gd name="T26" fmla="*/ 319 w 637"/>
                <a:gd name="T27" fmla="*/ 256 h 541"/>
                <a:gd name="T28" fmla="*/ 227 w 637"/>
                <a:gd name="T29" fmla="*/ 266 h 541"/>
                <a:gd name="T30" fmla="*/ 158 w 637"/>
                <a:gd name="T31" fmla="*/ 263 h 541"/>
                <a:gd name="T32" fmla="*/ 102 w 637"/>
                <a:gd name="T33" fmla="*/ 253 h 541"/>
                <a:gd name="T34" fmla="*/ 62 w 637"/>
                <a:gd name="T35" fmla="*/ 238 h 541"/>
                <a:gd name="T36" fmla="*/ 35 w 637"/>
                <a:gd name="T37" fmla="*/ 219 h 541"/>
                <a:gd name="T38" fmla="*/ 21 w 637"/>
                <a:gd name="T39" fmla="*/ 196 h 541"/>
                <a:gd name="T40" fmla="*/ 14 w 637"/>
                <a:gd name="T41" fmla="*/ 163 h 541"/>
                <a:gd name="T42" fmla="*/ 10 w 637"/>
                <a:gd name="T43" fmla="*/ 110 h 541"/>
                <a:gd name="T44" fmla="*/ 6 w 637"/>
                <a:gd name="T45" fmla="*/ 0 h 541"/>
                <a:gd name="T46" fmla="*/ 6 w 637"/>
                <a:gd name="T47" fmla="*/ 0 h 541"/>
                <a:gd name="T48" fmla="*/ 6 w 637"/>
                <a:gd name="T49" fmla="*/ 0 h 5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7"/>
                <a:gd name="T76" fmla="*/ 0 h 541"/>
                <a:gd name="T77" fmla="*/ 637 w 637"/>
                <a:gd name="T78" fmla="*/ 541 h 5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7" h="541">
                  <a:moveTo>
                    <a:pt x="12" y="0"/>
                  </a:moveTo>
                  <a:lnTo>
                    <a:pt x="0" y="209"/>
                  </a:lnTo>
                  <a:lnTo>
                    <a:pt x="6" y="342"/>
                  </a:lnTo>
                  <a:lnTo>
                    <a:pt x="22" y="407"/>
                  </a:lnTo>
                  <a:lnTo>
                    <a:pt x="54" y="454"/>
                  </a:lnTo>
                  <a:lnTo>
                    <a:pt x="102" y="485"/>
                  </a:lnTo>
                  <a:lnTo>
                    <a:pt x="164" y="506"/>
                  </a:lnTo>
                  <a:lnTo>
                    <a:pt x="219" y="524"/>
                  </a:lnTo>
                  <a:lnTo>
                    <a:pt x="284" y="532"/>
                  </a:lnTo>
                  <a:lnTo>
                    <a:pt x="359" y="541"/>
                  </a:lnTo>
                  <a:lnTo>
                    <a:pt x="433" y="541"/>
                  </a:lnTo>
                  <a:lnTo>
                    <a:pt x="516" y="532"/>
                  </a:lnTo>
                  <a:lnTo>
                    <a:pt x="578" y="524"/>
                  </a:lnTo>
                  <a:lnTo>
                    <a:pt x="637" y="513"/>
                  </a:lnTo>
                  <a:lnTo>
                    <a:pt x="453" y="532"/>
                  </a:lnTo>
                  <a:lnTo>
                    <a:pt x="315" y="526"/>
                  </a:lnTo>
                  <a:lnTo>
                    <a:pt x="203" y="506"/>
                  </a:lnTo>
                  <a:lnTo>
                    <a:pt x="123" y="476"/>
                  </a:lnTo>
                  <a:lnTo>
                    <a:pt x="69" y="439"/>
                  </a:lnTo>
                  <a:lnTo>
                    <a:pt x="42" y="392"/>
                  </a:lnTo>
                  <a:lnTo>
                    <a:pt x="28" y="326"/>
                  </a:lnTo>
                  <a:lnTo>
                    <a:pt x="19" y="22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1" name="Freeform 137"/>
            <p:cNvSpPr>
              <a:spLocks/>
            </p:cNvSpPr>
            <p:nvPr/>
          </p:nvSpPr>
          <p:spPr bwMode="auto">
            <a:xfrm>
              <a:off x="1416" y="2395"/>
              <a:ext cx="139" cy="165"/>
            </a:xfrm>
            <a:custGeom>
              <a:avLst/>
              <a:gdLst>
                <a:gd name="T0" fmla="*/ 0 w 278"/>
                <a:gd name="T1" fmla="*/ 0 h 328"/>
                <a:gd name="T2" fmla="*/ 40 w 278"/>
                <a:gd name="T3" fmla="*/ 5 h 328"/>
                <a:gd name="T4" fmla="*/ 89 w 278"/>
                <a:gd name="T5" fmla="*/ 8 h 328"/>
                <a:gd name="T6" fmla="*/ 139 w 278"/>
                <a:gd name="T7" fmla="*/ 10 h 328"/>
                <a:gd name="T8" fmla="*/ 91 w 278"/>
                <a:gd name="T9" fmla="*/ 12 h 328"/>
                <a:gd name="T10" fmla="*/ 32 w 278"/>
                <a:gd name="T11" fmla="*/ 8 h 328"/>
                <a:gd name="T12" fmla="*/ 24 w 278"/>
                <a:gd name="T13" fmla="*/ 8 h 328"/>
                <a:gd name="T14" fmla="*/ 31 w 278"/>
                <a:gd name="T15" fmla="*/ 34 h 328"/>
                <a:gd name="T16" fmla="*/ 54 w 278"/>
                <a:gd name="T17" fmla="*/ 80 h 328"/>
                <a:gd name="T18" fmla="*/ 76 w 278"/>
                <a:gd name="T19" fmla="*/ 136 h 328"/>
                <a:gd name="T20" fmla="*/ 88 w 278"/>
                <a:gd name="T21" fmla="*/ 165 h 328"/>
                <a:gd name="T22" fmla="*/ 59 w 278"/>
                <a:gd name="T23" fmla="*/ 126 h 328"/>
                <a:gd name="T24" fmla="*/ 36 w 278"/>
                <a:gd name="T25" fmla="*/ 71 h 328"/>
                <a:gd name="T26" fmla="*/ 16 w 278"/>
                <a:gd name="T27" fmla="*/ 7 h 328"/>
                <a:gd name="T28" fmla="*/ 0 w 278"/>
                <a:gd name="T29" fmla="*/ 0 h 328"/>
                <a:gd name="T30" fmla="*/ 0 w 278"/>
                <a:gd name="T31" fmla="*/ 0 h 328"/>
                <a:gd name="T32" fmla="*/ 0 w 278"/>
                <a:gd name="T33" fmla="*/ 0 h 3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8"/>
                <a:gd name="T52" fmla="*/ 0 h 328"/>
                <a:gd name="T53" fmla="*/ 278 w 278"/>
                <a:gd name="T54" fmla="*/ 328 h 3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8" h="328">
                  <a:moveTo>
                    <a:pt x="0" y="0"/>
                  </a:moveTo>
                  <a:lnTo>
                    <a:pt x="80" y="9"/>
                  </a:lnTo>
                  <a:lnTo>
                    <a:pt x="178" y="16"/>
                  </a:lnTo>
                  <a:lnTo>
                    <a:pt x="278" y="20"/>
                  </a:lnTo>
                  <a:lnTo>
                    <a:pt x="181" y="23"/>
                  </a:lnTo>
                  <a:lnTo>
                    <a:pt x="63" y="16"/>
                  </a:lnTo>
                  <a:lnTo>
                    <a:pt x="47" y="15"/>
                  </a:lnTo>
                  <a:lnTo>
                    <a:pt x="62" y="68"/>
                  </a:lnTo>
                  <a:lnTo>
                    <a:pt x="107" y="160"/>
                  </a:lnTo>
                  <a:lnTo>
                    <a:pt x="151" y="271"/>
                  </a:lnTo>
                  <a:lnTo>
                    <a:pt x="175" y="328"/>
                  </a:lnTo>
                  <a:lnTo>
                    <a:pt x="118" y="250"/>
                  </a:lnTo>
                  <a:lnTo>
                    <a:pt x="71" y="142"/>
                  </a:lnTo>
                  <a:lnTo>
                    <a:pt x="3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2" name="Freeform 138"/>
            <p:cNvSpPr>
              <a:spLocks/>
            </p:cNvSpPr>
            <p:nvPr/>
          </p:nvSpPr>
          <p:spPr bwMode="auto">
            <a:xfrm>
              <a:off x="1420" y="2422"/>
              <a:ext cx="69" cy="250"/>
            </a:xfrm>
            <a:custGeom>
              <a:avLst/>
              <a:gdLst>
                <a:gd name="T0" fmla="*/ 0 w 139"/>
                <a:gd name="T1" fmla="*/ 0 h 501"/>
                <a:gd name="T2" fmla="*/ 32 w 139"/>
                <a:gd name="T3" fmla="*/ 170 h 501"/>
                <a:gd name="T4" fmla="*/ 47 w 139"/>
                <a:gd name="T5" fmla="*/ 230 h 501"/>
                <a:gd name="T6" fmla="*/ 63 w 139"/>
                <a:gd name="T7" fmla="*/ 246 h 501"/>
                <a:gd name="T8" fmla="*/ 69 w 139"/>
                <a:gd name="T9" fmla="*/ 250 h 501"/>
                <a:gd name="T10" fmla="*/ 54 w 139"/>
                <a:gd name="T11" fmla="*/ 231 h 501"/>
                <a:gd name="T12" fmla="*/ 45 w 139"/>
                <a:gd name="T13" fmla="*/ 189 h 501"/>
                <a:gd name="T14" fmla="*/ 34 w 139"/>
                <a:gd name="T15" fmla="*/ 147 h 501"/>
                <a:gd name="T16" fmla="*/ 15 w 139"/>
                <a:gd name="T17" fmla="*/ 70 h 501"/>
                <a:gd name="T18" fmla="*/ 0 w 139"/>
                <a:gd name="T19" fmla="*/ 0 h 501"/>
                <a:gd name="T20" fmla="*/ 0 w 139"/>
                <a:gd name="T21" fmla="*/ 0 h 501"/>
                <a:gd name="T22" fmla="*/ 0 w 139"/>
                <a:gd name="T23" fmla="*/ 0 h 5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501"/>
                <a:gd name="T38" fmla="*/ 139 w 139"/>
                <a:gd name="T39" fmla="*/ 501 h 50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501">
                  <a:moveTo>
                    <a:pt x="0" y="0"/>
                  </a:moveTo>
                  <a:lnTo>
                    <a:pt x="65" y="340"/>
                  </a:lnTo>
                  <a:lnTo>
                    <a:pt x="95" y="460"/>
                  </a:lnTo>
                  <a:lnTo>
                    <a:pt x="126" y="492"/>
                  </a:lnTo>
                  <a:lnTo>
                    <a:pt x="139" y="501"/>
                  </a:lnTo>
                  <a:lnTo>
                    <a:pt x="108" y="463"/>
                  </a:lnTo>
                  <a:lnTo>
                    <a:pt x="90" y="378"/>
                  </a:lnTo>
                  <a:lnTo>
                    <a:pt x="68" y="295"/>
                  </a:lnTo>
                  <a:lnTo>
                    <a:pt x="31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3" name="Freeform 139"/>
            <p:cNvSpPr>
              <a:spLocks/>
            </p:cNvSpPr>
            <p:nvPr/>
          </p:nvSpPr>
          <p:spPr bwMode="auto">
            <a:xfrm>
              <a:off x="1405" y="2439"/>
              <a:ext cx="7" cy="116"/>
            </a:xfrm>
            <a:custGeom>
              <a:avLst/>
              <a:gdLst>
                <a:gd name="T0" fmla="*/ 2 w 14"/>
                <a:gd name="T1" fmla="*/ 0 h 233"/>
                <a:gd name="T2" fmla="*/ 0 w 14"/>
                <a:gd name="T3" fmla="*/ 60 h 233"/>
                <a:gd name="T4" fmla="*/ 3 w 14"/>
                <a:gd name="T5" fmla="*/ 116 h 233"/>
                <a:gd name="T6" fmla="*/ 7 w 14"/>
                <a:gd name="T7" fmla="*/ 66 h 233"/>
                <a:gd name="T8" fmla="*/ 6 w 14"/>
                <a:gd name="T9" fmla="*/ 28 h 233"/>
                <a:gd name="T10" fmla="*/ 2 w 14"/>
                <a:gd name="T11" fmla="*/ 0 h 233"/>
                <a:gd name="T12" fmla="*/ 2 w 14"/>
                <a:gd name="T13" fmla="*/ 0 h 233"/>
                <a:gd name="T14" fmla="*/ 2 w 14"/>
                <a:gd name="T15" fmla="*/ 0 h 2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33"/>
                <a:gd name="T26" fmla="*/ 14 w 14"/>
                <a:gd name="T27" fmla="*/ 233 h 2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33">
                  <a:moveTo>
                    <a:pt x="4" y="0"/>
                  </a:moveTo>
                  <a:lnTo>
                    <a:pt x="0" y="120"/>
                  </a:lnTo>
                  <a:lnTo>
                    <a:pt x="6" y="233"/>
                  </a:lnTo>
                  <a:lnTo>
                    <a:pt x="14" y="133"/>
                  </a:lnTo>
                  <a:lnTo>
                    <a:pt x="12" y="5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4" name="Freeform 140"/>
            <p:cNvSpPr>
              <a:spLocks/>
            </p:cNvSpPr>
            <p:nvPr/>
          </p:nvSpPr>
          <p:spPr bwMode="auto">
            <a:xfrm>
              <a:off x="1505" y="2435"/>
              <a:ext cx="161" cy="178"/>
            </a:xfrm>
            <a:custGeom>
              <a:avLst/>
              <a:gdLst>
                <a:gd name="T0" fmla="*/ 0 w 322"/>
                <a:gd name="T1" fmla="*/ 0 h 357"/>
                <a:gd name="T2" fmla="*/ 37 w 322"/>
                <a:gd name="T3" fmla="*/ 52 h 357"/>
                <a:gd name="T4" fmla="*/ 71 w 322"/>
                <a:gd name="T5" fmla="*/ 96 h 357"/>
                <a:gd name="T6" fmla="*/ 102 w 322"/>
                <a:gd name="T7" fmla="*/ 127 h 357"/>
                <a:gd name="T8" fmla="*/ 135 w 322"/>
                <a:gd name="T9" fmla="*/ 154 h 357"/>
                <a:gd name="T10" fmla="*/ 161 w 322"/>
                <a:gd name="T11" fmla="*/ 176 h 357"/>
                <a:gd name="T12" fmla="*/ 138 w 322"/>
                <a:gd name="T13" fmla="*/ 162 h 357"/>
                <a:gd name="T14" fmla="*/ 121 w 322"/>
                <a:gd name="T15" fmla="*/ 155 h 357"/>
                <a:gd name="T16" fmla="*/ 110 w 322"/>
                <a:gd name="T17" fmla="*/ 155 h 357"/>
                <a:gd name="T18" fmla="*/ 116 w 322"/>
                <a:gd name="T19" fmla="*/ 178 h 357"/>
                <a:gd name="T20" fmla="*/ 90 w 322"/>
                <a:gd name="T21" fmla="*/ 132 h 357"/>
                <a:gd name="T22" fmla="*/ 57 w 322"/>
                <a:gd name="T23" fmla="*/ 86 h 357"/>
                <a:gd name="T24" fmla="*/ 30 w 322"/>
                <a:gd name="T25" fmla="*/ 45 h 357"/>
                <a:gd name="T26" fmla="*/ 0 w 322"/>
                <a:gd name="T27" fmla="*/ 0 h 357"/>
                <a:gd name="T28" fmla="*/ 0 w 322"/>
                <a:gd name="T29" fmla="*/ 0 h 357"/>
                <a:gd name="T30" fmla="*/ 0 w 322"/>
                <a:gd name="T31" fmla="*/ 0 h 3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22"/>
                <a:gd name="T49" fmla="*/ 0 h 357"/>
                <a:gd name="T50" fmla="*/ 322 w 322"/>
                <a:gd name="T51" fmla="*/ 357 h 3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22" h="357">
                  <a:moveTo>
                    <a:pt x="0" y="0"/>
                  </a:moveTo>
                  <a:lnTo>
                    <a:pt x="74" y="104"/>
                  </a:lnTo>
                  <a:lnTo>
                    <a:pt x="141" y="193"/>
                  </a:lnTo>
                  <a:lnTo>
                    <a:pt x="204" y="255"/>
                  </a:lnTo>
                  <a:lnTo>
                    <a:pt x="269" y="308"/>
                  </a:lnTo>
                  <a:lnTo>
                    <a:pt x="322" y="352"/>
                  </a:lnTo>
                  <a:lnTo>
                    <a:pt x="275" y="325"/>
                  </a:lnTo>
                  <a:lnTo>
                    <a:pt x="242" y="311"/>
                  </a:lnTo>
                  <a:lnTo>
                    <a:pt x="219" y="310"/>
                  </a:lnTo>
                  <a:lnTo>
                    <a:pt x="231" y="357"/>
                  </a:lnTo>
                  <a:lnTo>
                    <a:pt x="180" y="264"/>
                  </a:lnTo>
                  <a:lnTo>
                    <a:pt x="114" y="172"/>
                  </a:lnTo>
                  <a:lnTo>
                    <a:pt x="59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5" name="Freeform 141"/>
            <p:cNvSpPr>
              <a:spLocks/>
            </p:cNvSpPr>
            <p:nvPr/>
          </p:nvSpPr>
          <p:spPr bwMode="auto">
            <a:xfrm>
              <a:off x="1199" y="1931"/>
              <a:ext cx="108" cy="128"/>
            </a:xfrm>
            <a:custGeom>
              <a:avLst/>
              <a:gdLst>
                <a:gd name="T0" fmla="*/ 108 w 214"/>
                <a:gd name="T1" fmla="*/ 0 h 256"/>
                <a:gd name="T2" fmla="*/ 92 w 214"/>
                <a:gd name="T3" fmla="*/ 3 h 256"/>
                <a:gd name="T4" fmla="*/ 68 w 214"/>
                <a:gd name="T5" fmla="*/ 19 h 256"/>
                <a:gd name="T6" fmla="*/ 8 w 214"/>
                <a:gd name="T7" fmla="*/ 35 h 256"/>
                <a:gd name="T8" fmla="*/ 0 w 214"/>
                <a:gd name="T9" fmla="*/ 50 h 256"/>
                <a:gd name="T10" fmla="*/ 30 w 214"/>
                <a:gd name="T11" fmla="*/ 47 h 256"/>
                <a:gd name="T12" fmla="*/ 49 w 214"/>
                <a:gd name="T13" fmla="*/ 61 h 256"/>
                <a:gd name="T14" fmla="*/ 75 w 214"/>
                <a:gd name="T15" fmla="*/ 100 h 256"/>
                <a:gd name="T16" fmla="*/ 87 w 214"/>
                <a:gd name="T17" fmla="*/ 128 h 256"/>
                <a:gd name="T18" fmla="*/ 87 w 214"/>
                <a:gd name="T19" fmla="*/ 112 h 256"/>
                <a:gd name="T20" fmla="*/ 63 w 214"/>
                <a:gd name="T21" fmla="*/ 68 h 256"/>
                <a:gd name="T22" fmla="*/ 45 w 214"/>
                <a:gd name="T23" fmla="*/ 50 h 256"/>
                <a:gd name="T24" fmla="*/ 28 w 214"/>
                <a:gd name="T25" fmla="*/ 43 h 256"/>
                <a:gd name="T26" fmla="*/ 20 w 214"/>
                <a:gd name="T27" fmla="*/ 38 h 256"/>
                <a:gd name="T28" fmla="*/ 63 w 214"/>
                <a:gd name="T29" fmla="*/ 31 h 256"/>
                <a:gd name="T30" fmla="*/ 84 w 214"/>
                <a:gd name="T31" fmla="*/ 17 h 256"/>
                <a:gd name="T32" fmla="*/ 93 w 214"/>
                <a:gd name="T33" fmla="*/ 15 h 256"/>
                <a:gd name="T34" fmla="*/ 105 w 214"/>
                <a:gd name="T35" fmla="*/ 15 h 256"/>
                <a:gd name="T36" fmla="*/ 108 w 214"/>
                <a:gd name="T37" fmla="*/ 0 h 256"/>
                <a:gd name="T38" fmla="*/ 108 w 214"/>
                <a:gd name="T39" fmla="*/ 0 h 256"/>
                <a:gd name="T40" fmla="*/ 108 w 214"/>
                <a:gd name="T41" fmla="*/ 0 h 2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4"/>
                <a:gd name="T64" fmla="*/ 0 h 256"/>
                <a:gd name="T65" fmla="*/ 214 w 214"/>
                <a:gd name="T66" fmla="*/ 256 h 2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4" h="256">
                  <a:moveTo>
                    <a:pt x="214" y="0"/>
                  </a:moveTo>
                  <a:lnTo>
                    <a:pt x="182" y="5"/>
                  </a:lnTo>
                  <a:lnTo>
                    <a:pt x="134" y="37"/>
                  </a:lnTo>
                  <a:lnTo>
                    <a:pt x="15" y="70"/>
                  </a:lnTo>
                  <a:lnTo>
                    <a:pt x="0" y="99"/>
                  </a:lnTo>
                  <a:lnTo>
                    <a:pt x="60" y="94"/>
                  </a:lnTo>
                  <a:lnTo>
                    <a:pt x="98" y="122"/>
                  </a:lnTo>
                  <a:lnTo>
                    <a:pt x="149" y="200"/>
                  </a:lnTo>
                  <a:lnTo>
                    <a:pt x="172" y="256"/>
                  </a:lnTo>
                  <a:lnTo>
                    <a:pt x="172" y="223"/>
                  </a:lnTo>
                  <a:lnTo>
                    <a:pt x="125" y="135"/>
                  </a:lnTo>
                  <a:lnTo>
                    <a:pt x="89" y="99"/>
                  </a:lnTo>
                  <a:lnTo>
                    <a:pt x="56" y="85"/>
                  </a:lnTo>
                  <a:lnTo>
                    <a:pt x="39" y="75"/>
                  </a:lnTo>
                  <a:lnTo>
                    <a:pt x="125" y="61"/>
                  </a:lnTo>
                  <a:lnTo>
                    <a:pt x="167" y="34"/>
                  </a:lnTo>
                  <a:lnTo>
                    <a:pt x="185" y="29"/>
                  </a:lnTo>
                  <a:lnTo>
                    <a:pt x="208" y="29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6" name="Freeform 142"/>
            <p:cNvSpPr>
              <a:spLocks/>
            </p:cNvSpPr>
            <p:nvPr/>
          </p:nvSpPr>
          <p:spPr bwMode="auto">
            <a:xfrm>
              <a:off x="1193" y="2049"/>
              <a:ext cx="118" cy="90"/>
            </a:xfrm>
            <a:custGeom>
              <a:avLst/>
              <a:gdLst>
                <a:gd name="T0" fmla="*/ 114 w 237"/>
                <a:gd name="T1" fmla="*/ 63 h 180"/>
                <a:gd name="T2" fmla="*/ 81 w 237"/>
                <a:gd name="T3" fmla="*/ 48 h 180"/>
                <a:gd name="T4" fmla="*/ 56 w 237"/>
                <a:gd name="T5" fmla="*/ 35 h 180"/>
                <a:gd name="T6" fmla="*/ 0 w 237"/>
                <a:gd name="T7" fmla="*/ 0 h 180"/>
                <a:gd name="T8" fmla="*/ 44 w 237"/>
                <a:gd name="T9" fmla="*/ 42 h 180"/>
                <a:gd name="T10" fmla="*/ 65 w 237"/>
                <a:gd name="T11" fmla="*/ 48 h 180"/>
                <a:gd name="T12" fmla="*/ 93 w 237"/>
                <a:gd name="T13" fmla="*/ 77 h 180"/>
                <a:gd name="T14" fmla="*/ 118 w 237"/>
                <a:gd name="T15" fmla="*/ 90 h 180"/>
                <a:gd name="T16" fmla="*/ 114 w 237"/>
                <a:gd name="T17" fmla="*/ 63 h 180"/>
                <a:gd name="T18" fmla="*/ 114 w 237"/>
                <a:gd name="T19" fmla="*/ 63 h 180"/>
                <a:gd name="T20" fmla="*/ 114 w 237"/>
                <a:gd name="T21" fmla="*/ 63 h 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7"/>
                <a:gd name="T34" fmla="*/ 0 h 180"/>
                <a:gd name="T35" fmla="*/ 237 w 237"/>
                <a:gd name="T36" fmla="*/ 180 h 1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7" h="180">
                  <a:moveTo>
                    <a:pt x="228" y="125"/>
                  </a:moveTo>
                  <a:lnTo>
                    <a:pt x="163" y="96"/>
                  </a:lnTo>
                  <a:lnTo>
                    <a:pt x="112" y="69"/>
                  </a:lnTo>
                  <a:lnTo>
                    <a:pt x="0" y="0"/>
                  </a:lnTo>
                  <a:lnTo>
                    <a:pt x="89" y="84"/>
                  </a:lnTo>
                  <a:lnTo>
                    <a:pt x="131" y="96"/>
                  </a:lnTo>
                  <a:lnTo>
                    <a:pt x="186" y="154"/>
                  </a:lnTo>
                  <a:lnTo>
                    <a:pt x="237" y="180"/>
                  </a:lnTo>
                  <a:lnTo>
                    <a:pt x="228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7" name="Freeform 143"/>
            <p:cNvSpPr>
              <a:spLocks/>
            </p:cNvSpPr>
            <p:nvPr/>
          </p:nvSpPr>
          <p:spPr bwMode="auto">
            <a:xfrm>
              <a:off x="1219" y="2139"/>
              <a:ext cx="119" cy="140"/>
            </a:xfrm>
            <a:custGeom>
              <a:avLst/>
              <a:gdLst>
                <a:gd name="T0" fmla="*/ 119 w 239"/>
                <a:gd name="T1" fmla="*/ 121 h 280"/>
                <a:gd name="T2" fmla="*/ 57 w 239"/>
                <a:gd name="T3" fmla="*/ 61 h 280"/>
                <a:gd name="T4" fmla="*/ 45 w 239"/>
                <a:gd name="T5" fmla="*/ 36 h 280"/>
                <a:gd name="T6" fmla="*/ 0 w 239"/>
                <a:gd name="T7" fmla="*/ 0 h 280"/>
                <a:gd name="T8" fmla="*/ 29 w 239"/>
                <a:gd name="T9" fmla="*/ 30 h 280"/>
                <a:gd name="T10" fmla="*/ 47 w 239"/>
                <a:gd name="T11" fmla="*/ 89 h 280"/>
                <a:gd name="T12" fmla="*/ 80 w 239"/>
                <a:gd name="T13" fmla="*/ 102 h 280"/>
                <a:gd name="T14" fmla="*/ 92 w 239"/>
                <a:gd name="T15" fmla="*/ 140 h 280"/>
                <a:gd name="T16" fmla="*/ 119 w 239"/>
                <a:gd name="T17" fmla="*/ 121 h 280"/>
                <a:gd name="T18" fmla="*/ 119 w 239"/>
                <a:gd name="T19" fmla="*/ 121 h 280"/>
                <a:gd name="T20" fmla="*/ 119 w 239"/>
                <a:gd name="T21" fmla="*/ 121 h 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9"/>
                <a:gd name="T34" fmla="*/ 0 h 280"/>
                <a:gd name="T35" fmla="*/ 239 w 239"/>
                <a:gd name="T36" fmla="*/ 280 h 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9" h="280">
                  <a:moveTo>
                    <a:pt x="239" y="242"/>
                  </a:moveTo>
                  <a:lnTo>
                    <a:pt x="115" y="121"/>
                  </a:lnTo>
                  <a:lnTo>
                    <a:pt x="91" y="71"/>
                  </a:lnTo>
                  <a:lnTo>
                    <a:pt x="0" y="0"/>
                  </a:lnTo>
                  <a:lnTo>
                    <a:pt x="59" y="60"/>
                  </a:lnTo>
                  <a:lnTo>
                    <a:pt x="95" y="177"/>
                  </a:lnTo>
                  <a:lnTo>
                    <a:pt x="160" y="204"/>
                  </a:lnTo>
                  <a:lnTo>
                    <a:pt x="184" y="280"/>
                  </a:lnTo>
                  <a:lnTo>
                    <a:pt x="239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8" name="Freeform 144"/>
            <p:cNvSpPr>
              <a:spLocks/>
            </p:cNvSpPr>
            <p:nvPr/>
          </p:nvSpPr>
          <p:spPr bwMode="auto">
            <a:xfrm>
              <a:off x="1181" y="2128"/>
              <a:ext cx="88" cy="164"/>
            </a:xfrm>
            <a:custGeom>
              <a:avLst/>
              <a:gdLst>
                <a:gd name="T0" fmla="*/ 0 w 176"/>
                <a:gd name="T1" fmla="*/ 0 h 328"/>
                <a:gd name="T2" fmla="*/ 28 w 176"/>
                <a:gd name="T3" fmla="*/ 35 h 328"/>
                <a:gd name="T4" fmla="*/ 56 w 176"/>
                <a:gd name="T5" fmla="*/ 106 h 328"/>
                <a:gd name="T6" fmla="*/ 88 w 176"/>
                <a:gd name="T7" fmla="*/ 143 h 328"/>
                <a:gd name="T8" fmla="*/ 31 w 176"/>
                <a:gd name="T9" fmla="*/ 141 h 328"/>
                <a:gd name="T10" fmla="*/ 8 w 176"/>
                <a:gd name="T11" fmla="*/ 164 h 328"/>
                <a:gd name="T12" fmla="*/ 22 w 176"/>
                <a:gd name="T13" fmla="*/ 132 h 328"/>
                <a:gd name="T14" fmla="*/ 12 w 176"/>
                <a:gd name="T15" fmla="*/ 27 h 328"/>
                <a:gd name="T16" fmla="*/ 0 w 176"/>
                <a:gd name="T17" fmla="*/ 0 h 328"/>
                <a:gd name="T18" fmla="*/ 0 w 176"/>
                <a:gd name="T19" fmla="*/ 0 h 328"/>
                <a:gd name="T20" fmla="*/ 0 w 176"/>
                <a:gd name="T21" fmla="*/ 0 h 3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6"/>
                <a:gd name="T34" fmla="*/ 0 h 328"/>
                <a:gd name="T35" fmla="*/ 176 w 176"/>
                <a:gd name="T36" fmla="*/ 328 h 3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6" h="328">
                  <a:moveTo>
                    <a:pt x="0" y="0"/>
                  </a:moveTo>
                  <a:lnTo>
                    <a:pt x="56" y="69"/>
                  </a:lnTo>
                  <a:lnTo>
                    <a:pt x="112" y="211"/>
                  </a:lnTo>
                  <a:lnTo>
                    <a:pt x="176" y="286"/>
                  </a:lnTo>
                  <a:lnTo>
                    <a:pt x="61" y="281"/>
                  </a:lnTo>
                  <a:lnTo>
                    <a:pt x="15" y="328"/>
                  </a:lnTo>
                  <a:lnTo>
                    <a:pt x="43" y="263"/>
                  </a:lnTo>
                  <a:lnTo>
                    <a:pt x="23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399" name="Freeform 145"/>
            <p:cNvSpPr>
              <a:spLocks/>
            </p:cNvSpPr>
            <p:nvPr/>
          </p:nvSpPr>
          <p:spPr bwMode="auto">
            <a:xfrm>
              <a:off x="1079" y="2132"/>
              <a:ext cx="285" cy="734"/>
            </a:xfrm>
            <a:custGeom>
              <a:avLst/>
              <a:gdLst>
                <a:gd name="T0" fmla="*/ 79 w 570"/>
                <a:gd name="T1" fmla="*/ 0 h 1468"/>
                <a:gd name="T2" fmla="*/ 116 w 570"/>
                <a:gd name="T3" fmla="*/ 151 h 1468"/>
                <a:gd name="T4" fmla="*/ 181 w 570"/>
                <a:gd name="T5" fmla="*/ 151 h 1468"/>
                <a:gd name="T6" fmla="*/ 235 w 570"/>
                <a:gd name="T7" fmla="*/ 182 h 1468"/>
                <a:gd name="T8" fmla="*/ 274 w 570"/>
                <a:gd name="T9" fmla="*/ 200 h 1468"/>
                <a:gd name="T10" fmla="*/ 235 w 570"/>
                <a:gd name="T11" fmla="*/ 193 h 1468"/>
                <a:gd name="T12" fmla="*/ 208 w 570"/>
                <a:gd name="T13" fmla="*/ 188 h 1468"/>
                <a:gd name="T14" fmla="*/ 142 w 570"/>
                <a:gd name="T15" fmla="*/ 188 h 1468"/>
                <a:gd name="T16" fmla="*/ 195 w 570"/>
                <a:gd name="T17" fmla="*/ 205 h 1468"/>
                <a:gd name="T18" fmla="*/ 247 w 570"/>
                <a:gd name="T19" fmla="*/ 209 h 1468"/>
                <a:gd name="T20" fmla="*/ 208 w 570"/>
                <a:gd name="T21" fmla="*/ 214 h 1468"/>
                <a:gd name="T22" fmla="*/ 174 w 570"/>
                <a:gd name="T23" fmla="*/ 228 h 1468"/>
                <a:gd name="T24" fmla="*/ 140 w 570"/>
                <a:gd name="T25" fmla="*/ 228 h 1468"/>
                <a:gd name="T26" fmla="*/ 126 w 570"/>
                <a:gd name="T27" fmla="*/ 225 h 1468"/>
                <a:gd name="T28" fmla="*/ 165 w 570"/>
                <a:gd name="T29" fmla="*/ 246 h 1468"/>
                <a:gd name="T30" fmla="*/ 223 w 570"/>
                <a:gd name="T31" fmla="*/ 263 h 1468"/>
                <a:gd name="T32" fmla="*/ 188 w 570"/>
                <a:gd name="T33" fmla="*/ 276 h 1468"/>
                <a:gd name="T34" fmla="*/ 193 w 570"/>
                <a:gd name="T35" fmla="*/ 313 h 1468"/>
                <a:gd name="T36" fmla="*/ 216 w 570"/>
                <a:gd name="T37" fmla="*/ 353 h 1468"/>
                <a:gd name="T38" fmla="*/ 235 w 570"/>
                <a:gd name="T39" fmla="*/ 364 h 1468"/>
                <a:gd name="T40" fmla="*/ 200 w 570"/>
                <a:gd name="T41" fmla="*/ 351 h 1468"/>
                <a:gd name="T42" fmla="*/ 165 w 570"/>
                <a:gd name="T43" fmla="*/ 320 h 1468"/>
                <a:gd name="T44" fmla="*/ 135 w 570"/>
                <a:gd name="T45" fmla="*/ 298 h 1468"/>
                <a:gd name="T46" fmla="*/ 170 w 570"/>
                <a:gd name="T47" fmla="*/ 341 h 1468"/>
                <a:gd name="T48" fmla="*/ 207 w 570"/>
                <a:gd name="T49" fmla="*/ 373 h 1468"/>
                <a:gd name="T50" fmla="*/ 249 w 570"/>
                <a:gd name="T51" fmla="*/ 387 h 1468"/>
                <a:gd name="T52" fmla="*/ 269 w 570"/>
                <a:gd name="T53" fmla="*/ 316 h 1468"/>
                <a:gd name="T54" fmla="*/ 285 w 570"/>
                <a:gd name="T55" fmla="*/ 212 h 1468"/>
                <a:gd name="T56" fmla="*/ 272 w 570"/>
                <a:gd name="T57" fmla="*/ 345 h 1468"/>
                <a:gd name="T58" fmla="*/ 253 w 570"/>
                <a:gd name="T59" fmla="*/ 485 h 1468"/>
                <a:gd name="T60" fmla="*/ 230 w 570"/>
                <a:gd name="T61" fmla="*/ 579 h 1468"/>
                <a:gd name="T62" fmla="*/ 198 w 570"/>
                <a:gd name="T63" fmla="*/ 722 h 1468"/>
                <a:gd name="T64" fmla="*/ 212 w 570"/>
                <a:gd name="T65" fmla="*/ 734 h 1468"/>
                <a:gd name="T66" fmla="*/ 165 w 570"/>
                <a:gd name="T67" fmla="*/ 712 h 1468"/>
                <a:gd name="T68" fmla="*/ 118 w 570"/>
                <a:gd name="T69" fmla="*/ 695 h 1468"/>
                <a:gd name="T70" fmla="*/ 151 w 570"/>
                <a:gd name="T71" fmla="*/ 700 h 1468"/>
                <a:gd name="T72" fmla="*/ 146 w 570"/>
                <a:gd name="T73" fmla="*/ 661 h 1468"/>
                <a:gd name="T74" fmla="*/ 130 w 570"/>
                <a:gd name="T75" fmla="*/ 622 h 1468"/>
                <a:gd name="T76" fmla="*/ 145 w 570"/>
                <a:gd name="T77" fmla="*/ 638 h 1468"/>
                <a:gd name="T78" fmla="*/ 174 w 570"/>
                <a:gd name="T79" fmla="*/ 652 h 1468"/>
                <a:gd name="T80" fmla="*/ 204 w 570"/>
                <a:gd name="T81" fmla="*/ 649 h 1468"/>
                <a:gd name="T82" fmla="*/ 212 w 570"/>
                <a:gd name="T83" fmla="*/ 616 h 1468"/>
                <a:gd name="T84" fmla="*/ 230 w 570"/>
                <a:gd name="T85" fmla="*/ 506 h 1468"/>
                <a:gd name="T86" fmla="*/ 243 w 570"/>
                <a:gd name="T87" fmla="*/ 413 h 1468"/>
                <a:gd name="T88" fmla="*/ 183 w 570"/>
                <a:gd name="T89" fmla="*/ 401 h 1468"/>
                <a:gd name="T90" fmla="*/ 137 w 570"/>
                <a:gd name="T91" fmla="*/ 371 h 1468"/>
                <a:gd name="T92" fmla="*/ 114 w 570"/>
                <a:gd name="T93" fmla="*/ 345 h 1468"/>
                <a:gd name="T94" fmla="*/ 130 w 570"/>
                <a:gd name="T95" fmla="*/ 406 h 1468"/>
                <a:gd name="T96" fmla="*/ 91 w 570"/>
                <a:gd name="T97" fmla="*/ 323 h 1468"/>
                <a:gd name="T98" fmla="*/ 100 w 570"/>
                <a:gd name="T99" fmla="*/ 286 h 1468"/>
                <a:gd name="T100" fmla="*/ 93 w 570"/>
                <a:gd name="T101" fmla="*/ 246 h 1468"/>
                <a:gd name="T102" fmla="*/ 59 w 570"/>
                <a:gd name="T103" fmla="*/ 272 h 1468"/>
                <a:gd name="T104" fmla="*/ 24 w 570"/>
                <a:gd name="T105" fmla="*/ 308 h 1468"/>
                <a:gd name="T106" fmla="*/ 14 w 570"/>
                <a:gd name="T107" fmla="*/ 345 h 1468"/>
                <a:gd name="T108" fmla="*/ 0 w 570"/>
                <a:gd name="T109" fmla="*/ 367 h 1468"/>
                <a:gd name="T110" fmla="*/ 12 w 570"/>
                <a:gd name="T111" fmla="*/ 334 h 1468"/>
                <a:gd name="T112" fmla="*/ 22 w 570"/>
                <a:gd name="T113" fmla="*/ 278 h 1468"/>
                <a:gd name="T114" fmla="*/ 33 w 570"/>
                <a:gd name="T115" fmla="*/ 239 h 1468"/>
                <a:gd name="T116" fmla="*/ 84 w 570"/>
                <a:gd name="T117" fmla="*/ 151 h 1468"/>
                <a:gd name="T118" fmla="*/ 100 w 570"/>
                <a:gd name="T119" fmla="*/ 135 h 1468"/>
                <a:gd name="T120" fmla="*/ 79 w 570"/>
                <a:gd name="T121" fmla="*/ 0 h 1468"/>
                <a:gd name="T122" fmla="*/ 79 w 570"/>
                <a:gd name="T123" fmla="*/ 0 h 1468"/>
                <a:gd name="T124" fmla="*/ 79 w 570"/>
                <a:gd name="T125" fmla="*/ 0 h 14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70"/>
                <a:gd name="T190" fmla="*/ 0 h 1468"/>
                <a:gd name="T191" fmla="*/ 570 w 570"/>
                <a:gd name="T192" fmla="*/ 1468 h 146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70" h="1468">
                  <a:moveTo>
                    <a:pt x="158" y="0"/>
                  </a:moveTo>
                  <a:lnTo>
                    <a:pt x="232" y="301"/>
                  </a:lnTo>
                  <a:lnTo>
                    <a:pt x="361" y="301"/>
                  </a:lnTo>
                  <a:lnTo>
                    <a:pt x="469" y="363"/>
                  </a:lnTo>
                  <a:lnTo>
                    <a:pt x="547" y="400"/>
                  </a:lnTo>
                  <a:lnTo>
                    <a:pt x="469" y="385"/>
                  </a:lnTo>
                  <a:lnTo>
                    <a:pt x="416" y="375"/>
                  </a:lnTo>
                  <a:lnTo>
                    <a:pt x="283" y="375"/>
                  </a:lnTo>
                  <a:lnTo>
                    <a:pt x="390" y="409"/>
                  </a:lnTo>
                  <a:lnTo>
                    <a:pt x="493" y="418"/>
                  </a:lnTo>
                  <a:lnTo>
                    <a:pt x="416" y="428"/>
                  </a:lnTo>
                  <a:lnTo>
                    <a:pt x="348" y="456"/>
                  </a:lnTo>
                  <a:lnTo>
                    <a:pt x="280" y="456"/>
                  </a:lnTo>
                  <a:lnTo>
                    <a:pt x="251" y="450"/>
                  </a:lnTo>
                  <a:lnTo>
                    <a:pt x="330" y="492"/>
                  </a:lnTo>
                  <a:lnTo>
                    <a:pt x="445" y="525"/>
                  </a:lnTo>
                  <a:lnTo>
                    <a:pt x="375" y="551"/>
                  </a:lnTo>
                  <a:lnTo>
                    <a:pt x="386" y="625"/>
                  </a:lnTo>
                  <a:lnTo>
                    <a:pt x="431" y="705"/>
                  </a:lnTo>
                  <a:lnTo>
                    <a:pt x="469" y="728"/>
                  </a:lnTo>
                  <a:lnTo>
                    <a:pt x="399" y="701"/>
                  </a:lnTo>
                  <a:lnTo>
                    <a:pt x="330" y="640"/>
                  </a:lnTo>
                  <a:lnTo>
                    <a:pt x="269" y="595"/>
                  </a:lnTo>
                  <a:lnTo>
                    <a:pt x="339" y="681"/>
                  </a:lnTo>
                  <a:lnTo>
                    <a:pt x="413" y="746"/>
                  </a:lnTo>
                  <a:lnTo>
                    <a:pt x="497" y="774"/>
                  </a:lnTo>
                  <a:lnTo>
                    <a:pt x="538" y="631"/>
                  </a:lnTo>
                  <a:lnTo>
                    <a:pt x="570" y="424"/>
                  </a:lnTo>
                  <a:lnTo>
                    <a:pt x="543" y="690"/>
                  </a:lnTo>
                  <a:lnTo>
                    <a:pt x="505" y="969"/>
                  </a:lnTo>
                  <a:lnTo>
                    <a:pt x="460" y="1158"/>
                  </a:lnTo>
                  <a:lnTo>
                    <a:pt x="395" y="1443"/>
                  </a:lnTo>
                  <a:lnTo>
                    <a:pt x="423" y="1468"/>
                  </a:lnTo>
                  <a:lnTo>
                    <a:pt x="330" y="1423"/>
                  </a:lnTo>
                  <a:lnTo>
                    <a:pt x="236" y="1390"/>
                  </a:lnTo>
                  <a:lnTo>
                    <a:pt x="301" y="1399"/>
                  </a:lnTo>
                  <a:lnTo>
                    <a:pt x="292" y="1322"/>
                  </a:lnTo>
                  <a:lnTo>
                    <a:pt x="260" y="1243"/>
                  </a:lnTo>
                  <a:lnTo>
                    <a:pt x="289" y="1275"/>
                  </a:lnTo>
                  <a:lnTo>
                    <a:pt x="348" y="1303"/>
                  </a:lnTo>
                  <a:lnTo>
                    <a:pt x="408" y="1297"/>
                  </a:lnTo>
                  <a:lnTo>
                    <a:pt x="423" y="1232"/>
                  </a:lnTo>
                  <a:lnTo>
                    <a:pt x="460" y="1011"/>
                  </a:lnTo>
                  <a:lnTo>
                    <a:pt x="485" y="825"/>
                  </a:lnTo>
                  <a:lnTo>
                    <a:pt x="366" y="802"/>
                  </a:lnTo>
                  <a:lnTo>
                    <a:pt x="274" y="742"/>
                  </a:lnTo>
                  <a:lnTo>
                    <a:pt x="227" y="690"/>
                  </a:lnTo>
                  <a:lnTo>
                    <a:pt x="260" y="811"/>
                  </a:lnTo>
                  <a:lnTo>
                    <a:pt x="182" y="645"/>
                  </a:lnTo>
                  <a:lnTo>
                    <a:pt x="200" y="571"/>
                  </a:lnTo>
                  <a:lnTo>
                    <a:pt x="186" y="492"/>
                  </a:lnTo>
                  <a:lnTo>
                    <a:pt x="117" y="543"/>
                  </a:lnTo>
                  <a:lnTo>
                    <a:pt x="47" y="616"/>
                  </a:lnTo>
                  <a:lnTo>
                    <a:pt x="28" y="690"/>
                  </a:lnTo>
                  <a:lnTo>
                    <a:pt x="0" y="733"/>
                  </a:lnTo>
                  <a:lnTo>
                    <a:pt x="23" y="668"/>
                  </a:lnTo>
                  <a:lnTo>
                    <a:pt x="43" y="556"/>
                  </a:lnTo>
                  <a:lnTo>
                    <a:pt x="65" y="477"/>
                  </a:lnTo>
                  <a:lnTo>
                    <a:pt x="167" y="301"/>
                  </a:lnTo>
                  <a:lnTo>
                    <a:pt x="200" y="27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0" name="Freeform 146"/>
            <p:cNvSpPr>
              <a:spLocks/>
            </p:cNvSpPr>
            <p:nvPr/>
          </p:nvSpPr>
          <p:spPr bwMode="auto">
            <a:xfrm>
              <a:off x="1181" y="2482"/>
              <a:ext cx="141" cy="280"/>
            </a:xfrm>
            <a:custGeom>
              <a:avLst/>
              <a:gdLst>
                <a:gd name="T0" fmla="*/ 6 w 281"/>
                <a:gd name="T1" fmla="*/ 7 h 560"/>
                <a:gd name="T2" fmla="*/ 0 w 281"/>
                <a:gd name="T3" fmla="*/ 21 h 560"/>
                <a:gd name="T4" fmla="*/ 10 w 281"/>
                <a:gd name="T5" fmla="*/ 60 h 560"/>
                <a:gd name="T6" fmla="*/ 8 w 281"/>
                <a:gd name="T7" fmla="*/ 136 h 560"/>
                <a:gd name="T8" fmla="*/ 16 w 281"/>
                <a:gd name="T9" fmla="*/ 158 h 560"/>
                <a:gd name="T10" fmla="*/ 8 w 281"/>
                <a:gd name="T11" fmla="*/ 178 h 560"/>
                <a:gd name="T12" fmla="*/ 16 w 281"/>
                <a:gd name="T13" fmla="*/ 200 h 560"/>
                <a:gd name="T14" fmla="*/ 22 w 281"/>
                <a:gd name="T15" fmla="*/ 220 h 560"/>
                <a:gd name="T16" fmla="*/ 19 w 281"/>
                <a:gd name="T17" fmla="*/ 253 h 560"/>
                <a:gd name="T18" fmla="*/ 49 w 281"/>
                <a:gd name="T19" fmla="*/ 271 h 560"/>
                <a:gd name="T20" fmla="*/ 79 w 281"/>
                <a:gd name="T21" fmla="*/ 280 h 560"/>
                <a:gd name="T22" fmla="*/ 93 w 281"/>
                <a:gd name="T23" fmla="*/ 273 h 560"/>
                <a:gd name="T24" fmla="*/ 110 w 281"/>
                <a:gd name="T25" fmla="*/ 278 h 560"/>
                <a:gd name="T26" fmla="*/ 111 w 281"/>
                <a:gd name="T27" fmla="*/ 264 h 560"/>
                <a:gd name="T28" fmla="*/ 84 w 281"/>
                <a:gd name="T29" fmla="*/ 239 h 560"/>
                <a:gd name="T30" fmla="*/ 33 w 281"/>
                <a:gd name="T31" fmla="*/ 208 h 560"/>
                <a:gd name="T32" fmla="*/ 14 w 281"/>
                <a:gd name="T33" fmla="*/ 178 h 560"/>
                <a:gd name="T34" fmla="*/ 19 w 281"/>
                <a:gd name="T35" fmla="*/ 166 h 560"/>
                <a:gd name="T36" fmla="*/ 47 w 281"/>
                <a:gd name="T37" fmla="*/ 180 h 560"/>
                <a:gd name="T38" fmla="*/ 91 w 281"/>
                <a:gd name="T39" fmla="*/ 180 h 560"/>
                <a:gd name="T40" fmla="*/ 56 w 281"/>
                <a:gd name="T41" fmla="*/ 166 h 560"/>
                <a:gd name="T42" fmla="*/ 44 w 281"/>
                <a:gd name="T43" fmla="*/ 153 h 560"/>
                <a:gd name="T44" fmla="*/ 74 w 281"/>
                <a:gd name="T45" fmla="*/ 158 h 560"/>
                <a:gd name="T46" fmla="*/ 110 w 281"/>
                <a:gd name="T47" fmla="*/ 183 h 560"/>
                <a:gd name="T48" fmla="*/ 128 w 281"/>
                <a:gd name="T49" fmla="*/ 190 h 560"/>
                <a:gd name="T50" fmla="*/ 126 w 281"/>
                <a:gd name="T51" fmla="*/ 169 h 560"/>
                <a:gd name="T52" fmla="*/ 91 w 281"/>
                <a:gd name="T53" fmla="*/ 136 h 560"/>
                <a:gd name="T54" fmla="*/ 49 w 281"/>
                <a:gd name="T55" fmla="*/ 86 h 560"/>
                <a:gd name="T56" fmla="*/ 43 w 281"/>
                <a:gd name="T57" fmla="*/ 70 h 560"/>
                <a:gd name="T58" fmla="*/ 68 w 281"/>
                <a:gd name="T59" fmla="*/ 97 h 560"/>
                <a:gd name="T60" fmla="*/ 111 w 281"/>
                <a:gd name="T61" fmla="*/ 130 h 560"/>
                <a:gd name="T62" fmla="*/ 137 w 281"/>
                <a:gd name="T63" fmla="*/ 143 h 560"/>
                <a:gd name="T64" fmla="*/ 141 w 281"/>
                <a:gd name="T65" fmla="*/ 95 h 560"/>
                <a:gd name="T66" fmla="*/ 84 w 281"/>
                <a:gd name="T67" fmla="*/ 70 h 560"/>
                <a:gd name="T68" fmla="*/ 40 w 281"/>
                <a:gd name="T69" fmla="*/ 37 h 560"/>
                <a:gd name="T70" fmla="*/ 12 w 281"/>
                <a:gd name="T71" fmla="*/ 0 h 560"/>
                <a:gd name="T72" fmla="*/ 6 w 281"/>
                <a:gd name="T73" fmla="*/ 7 h 560"/>
                <a:gd name="T74" fmla="*/ 6 w 281"/>
                <a:gd name="T75" fmla="*/ 7 h 560"/>
                <a:gd name="T76" fmla="*/ 6 w 281"/>
                <a:gd name="T77" fmla="*/ 7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1"/>
                <a:gd name="T118" fmla="*/ 0 h 560"/>
                <a:gd name="T119" fmla="*/ 281 w 281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1" h="560">
                  <a:moveTo>
                    <a:pt x="11" y="14"/>
                  </a:moveTo>
                  <a:lnTo>
                    <a:pt x="0" y="41"/>
                  </a:lnTo>
                  <a:lnTo>
                    <a:pt x="20" y="120"/>
                  </a:lnTo>
                  <a:lnTo>
                    <a:pt x="15" y="272"/>
                  </a:lnTo>
                  <a:lnTo>
                    <a:pt x="32" y="315"/>
                  </a:lnTo>
                  <a:lnTo>
                    <a:pt x="15" y="356"/>
                  </a:lnTo>
                  <a:lnTo>
                    <a:pt x="32" y="400"/>
                  </a:lnTo>
                  <a:lnTo>
                    <a:pt x="43" y="440"/>
                  </a:lnTo>
                  <a:lnTo>
                    <a:pt x="37" y="505"/>
                  </a:lnTo>
                  <a:lnTo>
                    <a:pt x="97" y="542"/>
                  </a:lnTo>
                  <a:lnTo>
                    <a:pt x="157" y="560"/>
                  </a:lnTo>
                  <a:lnTo>
                    <a:pt x="186" y="546"/>
                  </a:lnTo>
                  <a:lnTo>
                    <a:pt x="219" y="555"/>
                  </a:lnTo>
                  <a:lnTo>
                    <a:pt x="222" y="527"/>
                  </a:lnTo>
                  <a:lnTo>
                    <a:pt x="167" y="477"/>
                  </a:lnTo>
                  <a:lnTo>
                    <a:pt x="65" y="416"/>
                  </a:lnTo>
                  <a:lnTo>
                    <a:pt x="28" y="356"/>
                  </a:lnTo>
                  <a:lnTo>
                    <a:pt x="37" y="331"/>
                  </a:lnTo>
                  <a:lnTo>
                    <a:pt x="93" y="360"/>
                  </a:lnTo>
                  <a:lnTo>
                    <a:pt x="182" y="360"/>
                  </a:lnTo>
                  <a:lnTo>
                    <a:pt x="112" y="331"/>
                  </a:lnTo>
                  <a:lnTo>
                    <a:pt x="88" y="306"/>
                  </a:lnTo>
                  <a:lnTo>
                    <a:pt x="148" y="315"/>
                  </a:lnTo>
                  <a:lnTo>
                    <a:pt x="219" y="366"/>
                  </a:lnTo>
                  <a:lnTo>
                    <a:pt x="256" y="380"/>
                  </a:lnTo>
                  <a:lnTo>
                    <a:pt x="251" y="337"/>
                  </a:lnTo>
                  <a:lnTo>
                    <a:pt x="182" y="272"/>
                  </a:lnTo>
                  <a:lnTo>
                    <a:pt x="97" y="171"/>
                  </a:lnTo>
                  <a:lnTo>
                    <a:pt x="85" y="139"/>
                  </a:lnTo>
                  <a:lnTo>
                    <a:pt x="135" y="194"/>
                  </a:lnTo>
                  <a:lnTo>
                    <a:pt x="222" y="259"/>
                  </a:lnTo>
                  <a:lnTo>
                    <a:pt x="274" y="286"/>
                  </a:lnTo>
                  <a:lnTo>
                    <a:pt x="281" y="189"/>
                  </a:lnTo>
                  <a:lnTo>
                    <a:pt x="167" y="139"/>
                  </a:lnTo>
                  <a:lnTo>
                    <a:pt x="79" y="73"/>
                  </a:lnTo>
                  <a:lnTo>
                    <a:pt x="23" y="0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1" name="Freeform 147"/>
            <p:cNvSpPr>
              <a:spLocks/>
            </p:cNvSpPr>
            <p:nvPr/>
          </p:nvSpPr>
          <p:spPr bwMode="auto">
            <a:xfrm>
              <a:off x="1237" y="2682"/>
              <a:ext cx="67" cy="39"/>
            </a:xfrm>
            <a:custGeom>
              <a:avLst/>
              <a:gdLst>
                <a:gd name="T0" fmla="*/ 0 w 133"/>
                <a:gd name="T1" fmla="*/ 0 h 77"/>
                <a:gd name="T2" fmla="*/ 35 w 133"/>
                <a:gd name="T3" fmla="*/ 15 h 77"/>
                <a:gd name="T4" fmla="*/ 62 w 133"/>
                <a:gd name="T5" fmla="*/ 39 h 77"/>
                <a:gd name="T6" fmla="*/ 67 w 133"/>
                <a:gd name="T7" fmla="*/ 6 h 77"/>
                <a:gd name="T8" fmla="*/ 54 w 133"/>
                <a:gd name="T9" fmla="*/ 0 h 77"/>
                <a:gd name="T10" fmla="*/ 0 w 133"/>
                <a:gd name="T11" fmla="*/ 0 h 77"/>
                <a:gd name="T12" fmla="*/ 0 w 133"/>
                <a:gd name="T13" fmla="*/ 0 h 77"/>
                <a:gd name="T14" fmla="*/ 0 w 133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3"/>
                <a:gd name="T25" fmla="*/ 0 h 77"/>
                <a:gd name="T26" fmla="*/ 133 w 133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3" h="77">
                  <a:moveTo>
                    <a:pt x="0" y="0"/>
                  </a:moveTo>
                  <a:lnTo>
                    <a:pt x="70" y="30"/>
                  </a:lnTo>
                  <a:lnTo>
                    <a:pt x="124" y="77"/>
                  </a:lnTo>
                  <a:lnTo>
                    <a:pt x="133" y="12"/>
                  </a:lnTo>
                  <a:lnTo>
                    <a:pt x="1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2" name="Freeform 148"/>
            <p:cNvSpPr>
              <a:spLocks/>
            </p:cNvSpPr>
            <p:nvPr/>
          </p:nvSpPr>
          <p:spPr bwMode="auto">
            <a:xfrm>
              <a:off x="1609" y="2737"/>
              <a:ext cx="231" cy="62"/>
            </a:xfrm>
            <a:custGeom>
              <a:avLst/>
              <a:gdLst>
                <a:gd name="T0" fmla="*/ 231 w 460"/>
                <a:gd name="T1" fmla="*/ 0 h 124"/>
                <a:gd name="T2" fmla="*/ 183 w 460"/>
                <a:gd name="T3" fmla="*/ 2 h 124"/>
                <a:gd name="T4" fmla="*/ 130 w 460"/>
                <a:gd name="T5" fmla="*/ 23 h 124"/>
                <a:gd name="T6" fmla="*/ 51 w 460"/>
                <a:gd name="T7" fmla="*/ 36 h 124"/>
                <a:gd name="T8" fmla="*/ 0 w 460"/>
                <a:gd name="T9" fmla="*/ 58 h 124"/>
                <a:gd name="T10" fmla="*/ 70 w 460"/>
                <a:gd name="T11" fmla="*/ 62 h 124"/>
                <a:gd name="T12" fmla="*/ 143 w 460"/>
                <a:gd name="T13" fmla="*/ 26 h 124"/>
                <a:gd name="T14" fmla="*/ 192 w 460"/>
                <a:gd name="T15" fmla="*/ 7 h 124"/>
                <a:gd name="T16" fmla="*/ 231 w 460"/>
                <a:gd name="T17" fmla="*/ 0 h 124"/>
                <a:gd name="T18" fmla="*/ 231 w 460"/>
                <a:gd name="T19" fmla="*/ 0 h 124"/>
                <a:gd name="T20" fmla="*/ 231 w 460"/>
                <a:gd name="T21" fmla="*/ 0 h 1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0"/>
                <a:gd name="T34" fmla="*/ 0 h 124"/>
                <a:gd name="T35" fmla="*/ 460 w 460"/>
                <a:gd name="T36" fmla="*/ 124 h 1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0" h="124">
                  <a:moveTo>
                    <a:pt x="460" y="0"/>
                  </a:moveTo>
                  <a:lnTo>
                    <a:pt x="364" y="4"/>
                  </a:lnTo>
                  <a:lnTo>
                    <a:pt x="258" y="46"/>
                  </a:lnTo>
                  <a:lnTo>
                    <a:pt x="101" y="71"/>
                  </a:lnTo>
                  <a:lnTo>
                    <a:pt x="0" y="115"/>
                  </a:lnTo>
                  <a:lnTo>
                    <a:pt x="139" y="124"/>
                  </a:lnTo>
                  <a:lnTo>
                    <a:pt x="285" y="51"/>
                  </a:lnTo>
                  <a:lnTo>
                    <a:pt x="383" y="13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3" name="Freeform 149"/>
            <p:cNvSpPr>
              <a:spLocks/>
            </p:cNvSpPr>
            <p:nvPr/>
          </p:nvSpPr>
          <p:spPr bwMode="auto">
            <a:xfrm>
              <a:off x="792" y="2168"/>
              <a:ext cx="365" cy="388"/>
            </a:xfrm>
            <a:custGeom>
              <a:avLst/>
              <a:gdLst>
                <a:gd name="T0" fmla="*/ 365 w 729"/>
                <a:gd name="T1" fmla="*/ 35 h 777"/>
                <a:gd name="T2" fmla="*/ 350 w 729"/>
                <a:gd name="T3" fmla="*/ 129 h 777"/>
                <a:gd name="T4" fmla="*/ 311 w 729"/>
                <a:gd name="T5" fmla="*/ 234 h 777"/>
                <a:gd name="T6" fmla="*/ 276 w 729"/>
                <a:gd name="T7" fmla="*/ 322 h 777"/>
                <a:gd name="T8" fmla="*/ 257 w 729"/>
                <a:gd name="T9" fmla="*/ 338 h 777"/>
                <a:gd name="T10" fmla="*/ 213 w 729"/>
                <a:gd name="T11" fmla="*/ 346 h 777"/>
                <a:gd name="T12" fmla="*/ 220 w 729"/>
                <a:gd name="T13" fmla="*/ 370 h 777"/>
                <a:gd name="T14" fmla="*/ 213 w 729"/>
                <a:gd name="T15" fmla="*/ 375 h 777"/>
                <a:gd name="T16" fmla="*/ 133 w 729"/>
                <a:gd name="T17" fmla="*/ 371 h 777"/>
                <a:gd name="T18" fmla="*/ 186 w 729"/>
                <a:gd name="T19" fmla="*/ 356 h 777"/>
                <a:gd name="T20" fmla="*/ 150 w 729"/>
                <a:gd name="T21" fmla="*/ 333 h 777"/>
                <a:gd name="T22" fmla="*/ 73 w 729"/>
                <a:gd name="T23" fmla="*/ 301 h 777"/>
                <a:gd name="T24" fmla="*/ 134 w 729"/>
                <a:gd name="T25" fmla="*/ 321 h 777"/>
                <a:gd name="T26" fmla="*/ 76 w 729"/>
                <a:gd name="T27" fmla="*/ 268 h 777"/>
                <a:gd name="T28" fmla="*/ 6 w 729"/>
                <a:gd name="T29" fmla="*/ 239 h 777"/>
                <a:gd name="T30" fmla="*/ 35 w 729"/>
                <a:gd name="T31" fmla="*/ 244 h 777"/>
                <a:gd name="T32" fmla="*/ 125 w 729"/>
                <a:gd name="T33" fmla="*/ 290 h 777"/>
                <a:gd name="T34" fmla="*/ 100 w 729"/>
                <a:gd name="T35" fmla="*/ 254 h 777"/>
                <a:gd name="T36" fmla="*/ 116 w 729"/>
                <a:gd name="T37" fmla="*/ 202 h 777"/>
                <a:gd name="T38" fmla="*/ 122 w 729"/>
                <a:gd name="T39" fmla="*/ 216 h 777"/>
                <a:gd name="T40" fmla="*/ 170 w 729"/>
                <a:gd name="T41" fmla="*/ 315 h 777"/>
                <a:gd name="T42" fmla="*/ 210 w 729"/>
                <a:gd name="T43" fmla="*/ 325 h 777"/>
                <a:gd name="T44" fmla="*/ 144 w 729"/>
                <a:gd name="T45" fmla="*/ 236 h 777"/>
                <a:gd name="T46" fmla="*/ 193 w 729"/>
                <a:gd name="T47" fmla="*/ 23 h 777"/>
                <a:gd name="T48" fmla="*/ 164 w 729"/>
                <a:gd name="T49" fmla="*/ 192 h 777"/>
                <a:gd name="T50" fmla="*/ 182 w 729"/>
                <a:gd name="T51" fmla="*/ 213 h 777"/>
                <a:gd name="T52" fmla="*/ 240 w 729"/>
                <a:gd name="T53" fmla="*/ 80 h 777"/>
                <a:gd name="T54" fmla="*/ 275 w 729"/>
                <a:gd name="T55" fmla="*/ 48 h 777"/>
                <a:gd name="T56" fmla="*/ 285 w 729"/>
                <a:gd name="T57" fmla="*/ 253 h 777"/>
                <a:gd name="T58" fmla="*/ 311 w 729"/>
                <a:gd name="T59" fmla="*/ 104 h 777"/>
                <a:gd name="T60" fmla="*/ 336 w 729"/>
                <a:gd name="T61" fmla="*/ 31 h 777"/>
                <a:gd name="T62" fmla="*/ 361 w 729"/>
                <a:gd name="T63" fmla="*/ 0 h 777"/>
                <a:gd name="T64" fmla="*/ 361 w 729"/>
                <a:gd name="T65" fmla="*/ 0 h 7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9"/>
                <a:gd name="T100" fmla="*/ 0 h 777"/>
                <a:gd name="T101" fmla="*/ 729 w 729"/>
                <a:gd name="T102" fmla="*/ 777 h 7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9" h="777">
                  <a:moveTo>
                    <a:pt x="721" y="0"/>
                  </a:moveTo>
                  <a:lnTo>
                    <a:pt x="729" y="70"/>
                  </a:lnTo>
                  <a:lnTo>
                    <a:pt x="714" y="195"/>
                  </a:lnTo>
                  <a:lnTo>
                    <a:pt x="700" y="259"/>
                  </a:lnTo>
                  <a:lnTo>
                    <a:pt x="658" y="309"/>
                  </a:lnTo>
                  <a:lnTo>
                    <a:pt x="622" y="469"/>
                  </a:lnTo>
                  <a:lnTo>
                    <a:pt x="567" y="547"/>
                  </a:lnTo>
                  <a:lnTo>
                    <a:pt x="552" y="645"/>
                  </a:lnTo>
                  <a:lnTo>
                    <a:pt x="573" y="665"/>
                  </a:lnTo>
                  <a:lnTo>
                    <a:pt x="513" y="677"/>
                  </a:lnTo>
                  <a:lnTo>
                    <a:pt x="478" y="697"/>
                  </a:lnTo>
                  <a:lnTo>
                    <a:pt x="425" y="692"/>
                  </a:lnTo>
                  <a:lnTo>
                    <a:pt x="416" y="731"/>
                  </a:lnTo>
                  <a:lnTo>
                    <a:pt x="439" y="740"/>
                  </a:lnTo>
                  <a:lnTo>
                    <a:pt x="433" y="777"/>
                  </a:lnTo>
                  <a:lnTo>
                    <a:pt x="425" y="751"/>
                  </a:lnTo>
                  <a:lnTo>
                    <a:pt x="364" y="763"/>
                  </a:lnTo>
                  <a:lnTo>
                    <a:pt x="265" y="742"/>
                  </a:lnTo>
                  <a:lnTo>
                    <a:pt x="380" y="736"/>
                  </a:lnTo>
                  <a:lnTo>
                    <a:pt x="371" y="713"/>
                  </a:lnTo>
                  <a:lnTo>
                    <a:pt x="371" y="683"/>
                  </a:lnTo>
                  <a:lnTo>
                    <a:pt x="300" y="666"/>
                  </a:lnTo>
                  <a:lnTo>
                    <a:pt x="213" y="636"/>
                  </a:lnTo>
                  <a:lnTo>
                    <a:pt x="146" y="603"/>
                  </a:lnTo>
                  <a:lnTo>
                    <a:pt x="226" y="631"/>
                  </a:lnTo>
                  <a:lnTo>
                    <a:pt x="267" y="642"/>
                  </a:lnTo>
                  <a:lnTo>
                    <a:pt x="217" y="612"/>
                  </a:lnTo>
                  <a:lnTo>
                    <a:pt x="152" y="536"/>
                  </a:lnTo>
                  <a:lnTo>
                    <a:pt x="89" y="501"/>
                  </a:lnTo>
                  <a:lnTo>
                    <a:pt x="12" y="479"/>
                  </a:lnTo>
                  <a:lnTo>
                    <a:pt x="0" y="450"/>
                  </a:lnTo>
                  <a:lnTo>
                    <a:pt x="69" y="489"/>
                  </a:lnTo>
                  <a:lnTo>
                    <a:pt x="170" y="532"/>
                  </a:lnTo>
                  <a:lnTo>
                    <a:pt x="250" y="581"/>
                  </a:lnTo>
                  <a:lnTo>
                    <a:pt x="238" y="548"/>
                  </a:lnTo>
                  <a:lnTo>
                    <a:pt x="200" y="509"/>
                  </a:lnTo>
                  <a:lnTo>
                    <a:pt x="240" y="513"/>
                  </a:lnTo>
                  <a:lnTo>
                    <a:pt x="232" y="404"/>
                  </a:lnTo>
                  <a:lnTo>
                    <a:pt x="244" y="320"/>
                  </a:lnTo>
                  <a:lnTo>
                    <a:pt x="244" y="432"/>
                  </a:lnTo>
                  <a:lnTo>
                    <a:pt x="279" y="565"/>
                  </a:lnTo>
                  <a:lnTo>
                    <a:pt x="339" y="630"/>
                  </a:lnTo>
                  <a:lnTo>
                    <a:pt x="407" y="659"/>
                  </a:lnTo>
                  <a:lnTo>
                    <a:pt x="419" y="650"/>
                  </a:lnTo>
                  <a:lnTo>
                    <a:pt x="345" y="601"/>
                  </a:lnTo>
                  <a:lnTo>
                    <a:pt x="287" y="472"/>
                  </a:lnTo>
                  <a:lnTo>
                    <a:pt x="279" y="273"/>
                  </a:lnTo>
                  <a:lnTo>
                    <a:pt x="386" y="46"/>
                  </a:lnTo>
                  <a:lnTo>
                    <a:pt x="419" y="27"/>
                  </a:lnTo>
                  <a:lnTo>
                    <a:pt x="327" y="385"/>
                  </a:lnTo>
                  <a:lnTo>
                    <a:pt x="358" y="527"/>
                  </a:lnTo>
                  <a:lnTo>
                    <a:pt x="364" y="426"/>
                  </a:lnTo>
                  <a:lnTo>
                    <a:pt x="416" y="188"/>
                  </a:lnTo>
                  <a:lnTo>
                    <a:pt x="480" y="161"/>
                  </a:lnTo>
                  <a:lnTo>
                    <a:pt x="527" y="224"/>
                  </a:lnTo>
                  <a:lnTo>
                    <a:pt x="549" y="97"/>
                  </a:lnTo>
                  <a:lnTo>
                    <a:pt x="552" y="560"/>
                  </a:lnTo>
                  <a:lnTo>
                    <a:pt x="569" y="507"/>
                  </a:lnTo>
                  <a:lnTo>
                    <a:pt x="593" y="274"/>
                  </a:lnTo>
                  <a:lnTo>
                    <a:pt x="622" y="209"/>
                  </a:lnTo>
                  <a:lnTo>
                    <a:pt x="635" y="215"/>
                  </a:lnTo>
                  <a:lnTo>
                    <a:pt x="672" y="62"/>
                  </a:lnTo>
                  <a:lnTo>
                    <a:pt x="705" y="6"/>
                  </a:lnTo>
                  <a:lnTo>
                    <a:pt x="7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4" name="Freeform 150"/>
            <p:cNvSpPr>
              <a:spLocks/>
            </p:cNvSpPr>
            <p:nvPr/>
          </p:nvSpPr>
          <p:spPr bwMode="auto">
            <a:xfrm>
              <a:off x="747" y="1975"/>
              <a:ext cx="478" cy="700"/>
            </a:xfrm>
            <a:custGeom>
              <a:avLst/>
              <a:gdLst>
                <a:gd name="T0" fmla="*/ 402 w 956"/>
                <a:gd name="T1" fmla="*/ 21 h 1398"/>
                <a:gd name="T2" fmla="*/ 309 w 956"/>
                <a:gd name="T3" fmla="*/ 70 h 1398"/>
                <a:gd name="T4" fmla="*/ 274 w 956"/>
                <a:gd name="T5" fmla="*/ 110 h 1398"/>
                <a:gd name="T6" fmla="*/ 233 w 956"/>
                <a:gd name="T7" fmla="*/ 142 h 1398"/>
                <a:gd name="T8" fmla="*/ 175 w 956"/>
                <a:gd name="T9" fmla="*/ 214 h 1398"/>
                <a:gd name="T10" fmla="*/ 101 w 956"/>
                <a:gd name="T11" fmla="*/ 321 h 1398"/>
                <a:gd name="T12" fmla="*/ 61 w 956"/>
                <a:gd name="T13" fmla="*/ 378 h 1398"/>
                <a:gd name="T14" fmla="*/ 18 w 956"/>
                <a:gd name="T15" fmla="*/ 447 h 1398"/>
                <a:gd name="T16" fmla="*/ 12 w 956"/>
                <a:gd name="T17" fmla="*/ 521 h 1398"/>
                <a:gd name="T18" fmla="*/ 24 w 956"/>
                <a:gd name="T19" fmla="*/ 571 h 1398"/>
                <a:gd name="T20" fmla="*/ 89 w 956"/>
                <a:gd name="T21" fmla="*/ 666 h 1398"/>
                <a:gd name="T22" fmla="*/ 224 w 956"/>
                <a:gd name="T23" fmla="*/ 700 h 1398"/>
                <a:gd name="T24" fmla="*/ 298 w 956"/>
                <a:gd name="T25" fmla="*/ 688 h 1398"/>
                <a:gd name="T26" fmla="*/ 274 w 956"/>
                <a:gd name="T27" fmla="*/ 628 h 1398"/>
                <a:gd name="T28" fmla="*/ 271 w 956"/>
                <a:gd name="T29" fmla="*/ 625 h 1398"/>
                <a:gd name="T30" fmla="*/ 287 w 956"/>
                <a:gd name="T31" fmla="*/ 667 h 1398"/>
                <a:gd name="T32" fmla="*/ 237 w 956"/>
                <a:gd name="T33" fmla="*/ 688 h 1398"/>
                <a:gd name="T34" fmla="*/ 146 w 956"/>
                <a:gd name="T35" fmla="*/ 670 h 1398"/>
                <a:gd name="T36" fmla="*/ 129 w 956"/>
                <a:gd name="T37" fmla="*/ 648 h 1398"/>
                <a:gd name="T38" fmla="*/ 189 w 956"/>
                <a:gd name="T39" fmla="*/ 660 h 1398"/>
                <a:gd name="T40" fmla="*/ 169 w 956"/>
                <a:gd name="T41" fmla="*/ 648 h 1398"/>
                <a:gd name="T42" fmla="*/ 129 w 956"/>
                <a:gd name="T43" fmla="*/ 628 h 1398"/>
                <a:gd name="T44" fmla="*/ 197 w 956"/>
                <a:gd name="T45" fmla="*/ 604 h 1398"/>
                <a:gd name="T46" fmla="*/ 146 w 956"/>
                <a:gd name="T47" fmla="*/ 599 h 1398"/>
                <a:gd name="T48" fmla="*/ 98 w 956"/>
                <a:gd name="T49" fmla="*/ 592 h 1398"/>
                <a:gd name="T50" fmla="*/ 65 w 956"/>
                <a:gd name="T51" fmla="*/ 624 h 1398"/>
                <a:gd name="T52" fmla="*/ 36 w 956"/>
                <a:gd name="T53" fmla="*/ 581 h 1398"/>
                <a:gd name="T54" fmla="*/ 53 w 956"/>
                <a:gd name="T55" fmla="*/ 564 h 1398"/>
                <a:gd name="T56" fmla="*/ 80 w 956"/>
                <a:gd name="T57" fmla="*/ 554 h 1398"/>
                <a:gd name="T58" fmla="*/ 59 w 956"/>
                <a:gd name="T59" fmla="*/ 530 h 1398"/>
                <a:gd name="T60" fmla="*/ 30 w 956"/>
                <a:gd name="T61" fmla="*/ 449 h 1398"/>
                <a:gd name="T62" fmla="*/ 68 w 956"/>
                <a:gd name="T63" fmla="*/ 378 h 1398"/>
                <a:gd name="T64" fmla="*/ 105 w 956"/>
                <a:gd name="T65" fmla="*/ 326 h 1398"/>
                <a:gd name="T66" fmla="*/ 192 w 956"/>
                <a:gd name="T67" fmla="*/ 206 h 1398"/>
                <a:gd name="T68" fmla="*/ 268 w 956"/>
                <a:gd name="T69" fmla="*/ 139 h 1398"/>
                <a:gd name="T70" fmla="*/ 306 w 956"/>
                <a:gd name="T71" fmla="*/ 99 h 1398"/>
                <a:gd name="T72" fmla="*/ 351 w 956"/>
                <a:gd name="T73" fmla="*/ 82 h 1398"/>
                <a:gd name="T74" fmla="*/ 353 w 956"/>
                <a:gd name="T75" fmla="*/ 73 h 1398"/>
                <a:gd name="T76" fmla="*/ 406 w 956"/>
                <a:gd name="T77" fmla="*/ 26 h 1398"/>
                <a:gd name="T78" fmla="*/ 460 w 956"/>
                <a:gd name="T79" fmla="*/ 2 h 1398"/>
                <a:gd name="T80" fmla="*/ 460 w 956"/>
                <a:gd name="T81" fmla="*/ 2 h 13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56"/>
                <a:gd name="T124" fmla="*/ 0 h 1398"/>
                <a:gd name="T125" fmla="*/ 956 w 956"/>
                <a:gd name="T126" fmla="*/ 1398 h 13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56" h="1398">
                  <a:moveTo>
                    <a:pt x="920" y="3"/>
                  </a:moveTo>
                  <a:lnTo>
                    <a:pt x="803" y="42"/>
                  </a:lnTo>
                  <a:lnTo>
                    <a:pt x="661" y="122"/>
                  </a:lnTo>
                  <a:lnTo>
                    <a:pt x="618" y="139"/>
                  </a:lnTo>
                  <a:lnTo>
                    <a:pt x="598" y="186"/>
                  </a:lnTo>
                  <a:lnTo>
                    <a:pt x="548" y="219"/>
                  </a:lnTo>
                  <a:lnTo>
                    <a:pt x="507" y="274"/>
                  </a:lnTo>
                  <a:lnTo>
                    <a:pt x="465" y="283"/>
                  </a:lnTo>
                  <a:lnTo>
                    <a:pt x="411" y="354"/>
                  </a:lnTo>
                  <a:lnTo>
                    <a:pt x="350" y="427"/>
                  </a:lnTo>
                  <a:lnTo>
                    <a:pt x="267" y="542"/>
                  </a:lnTo>
                  <a:lnTo>
                    <a:pt x="202" y="642"/>
                  </a:lnTo>
                  <a:lnTo>
                    <a:pt x="136" y="695"/>
                  </a:lnTo>
                  <a:lnTo>
                    <a:pt x="121" y="755"/>
                  </a:lnTo>
                  <a:lnTo>
                    <a:pt x="41" y="860"/>
                  </a:lnTo>
                  <a:lnTo>
                    <a:pt x="36" y="893"/>
                  </a:lnTo>
                  <a:lnTo>
                    <a:pt x="8" y="944"/>
                  </a:lnTo>
                  <a:lnTo>
                    <a:pt x="23" y="1041"/>
                  </a:lnTo>
                  <a:lnTo>
                    <a:pt x="0" y="1087"/>
                  </a:lnTo>
                  <a:lnTo>
                    <a:pt x="47" y="1141"/>
                  </a:lnTo>
                  <a:lnTo>
                    <a:pt x="103" y="1264"/>
                  </a:lnTo>
                  <a:lnTo>
                    <a:pt x="178" y="1330"/>
                  </a:lnTo>
                  <a:lnTo>
                    <a:pt x="304" y="1388"/>
                  </a:lnTo>
                  <a:lnTo>
                    <a:pt x="447" y="1398"/>
                  </a:lnTo>
                  <a:lnTo>
                    <a:pt x="574" y="1385"/>
                  </a:lnTo>
                  <a:lnTo>
                    <a:pt x="595" y="1374"/>
                  </a:lnTo>
                  <a:lnTo>
                    <a:pt x="606" y="1324"/>
                  </a:lnTo>
                  <a:lnTo>
                    <a:pt x="548" y="1255"/>
                  </a:lnTo>
                  <a:lnTo>
                    <a:pt x="529" y="1183"/>
                  </a:lnTo>
                  <a:lnTo>
                    <a:pt x="542" y="1249"/>
                  </a:lnTo>
                  <a:lnTo>
                    <a:pt x="510" y="1221"/>
                  </a:lnTo>
                  <a:lnTo>
                    <a:pt x="574" y="1333"/>
                  </a:lnTo>
                  <a:lnTo>
                    <a:pt x="568" y="1368"/>
                  </a:lnTo>
                  <a:lnTo>
                    <a:pt x="474" y="1374"/>
                  </a:lnTo>
                  <a:lnTo>
                    <a:pt x="370" y="1368"/>
                  </a:lnTo>
                  <a:lnTo>
                    <a:pt x="291" y="1338"/>
                  </a:lnTo>
                  <a:lnTo>
                    <a:pt x="251" y="1315"/>
                  </a:lnTo>
                  <a:lnTo>
                    <a:pt x="257" y="1294"/>
                  </a:lnTo>
                  <a:lnTo>
                    <a:pt x="313" y="1294"/>
                  </a:lnTo>
                  <a:lnTo>
                    <a:pt x="378" y="1318"/>
                  </a:lnTo>
                  <a:lnTo>
                    <a:pt x="397" y="1303"/>
                  </a:lnTo>
                  <a:lnTo>
                    <a:pt x="337" y="1294"/>
                  </a:lnTo>
                  <a:lnTo>
                    <a:pt x="264" y="1271"/>
                  </a:lnTo>
                  <a:lnTo>
                    <a:pt x="257" y="1255"/>
                  </a:lnTo>
                  <a:lnTo>
                    <a:pt x="304" y="1224"/>
                  </a:lnTo>
                  <a:lnTo>
                    <a:pt x="394" y="1206"/>
                  </a:lnTo>
                  <a:lnTo>
                    <a:pt x="367" y="1200"/>
                  </a:lnTo>
                  <a:lnTo>
                    <a:pt x="291" y="1197"/>
                  </a:lnTo>
                  <a:lnTo>
                    <a:pt x="237" y="1206"/>
                  </a:lnTo>
                  <a:lnTo>
                    <a:pt x="196" y="1183"/>
                  </a:lnTo>
                  <a:lnTo>
                    <a:pt x="160" y="1233"/>
                  </a:lnTo>
                  <a:lnTo>
                    <a:pt x="130" y="1246"/>
                  </a:lnTo>
                  <a:lnTo>
                    <a:pt x="100" y="1218"/>
                  </a:lnTo>
                  <a:lnTo>
                    <a:pt x="72" y="1161"/>
                  </a:lnTo>
                  <a:lnTo>
                    <a:pt x="33" y="1099"/>
                  </a:lnTo>
                  <a:lnTo>
                    <a:pt x="106" y="1126"/>
                  </a:lnTo>
                  <a:lnTo>
                    <a:pt x="234" y="1141"/>
                  </a:lnTo>
                  <a:lnTo>
                    <a:pt x="160" y="1106"/>
                  </a:lnTo>
                  <a:lnTo>
                    <a:pt x="217" y="1114"/>
                  </a:lnTo>
                  <a:lnTo>
                    <a:pt x="118" y="1059"/>
                  </a:lnTo>
                  <a:lnTo>
                    <a:pt x="33" y="944"/>
                  </a:lnTo>
                  <a:lnTo>
                    <a:pt x="59" y="896"/>
                  </a:lnTo>
                  <a:lnTo>
                    <a:pt x="63" y="849"/>
                  </a:lnTo>
                  <a:lnTo>
                    <a:pt x="136" y="755"/>
                  </a:lnTo>
                  <a:lnTo>
                    <a:pt x="151" y="708"/>
                  </a:lnTo>
                  <a:lnTo>
                    <a:pt x="210" y="651"/>
                  </a:lnTo>
                  <a:lnTo>
                    <a:pt x="291" y="527"/>
                  </a:lnTo>
                  <a:lnTo>
                    <a:pt x="384" y="411"/>
                  </a:lnTo>
                  <a:lnTo>
                    <a:pt x="474" y="313"/>
                  </a:lnTo>
                  <a:lnTo>
                    <a:pt x="535" y="277"/>
                  </a:lnTo>
                  <a:lnTo>
                    <a:pt x="568" y="222"/>
                  </a:lnTo>
                  <a:lnTo>
                    <a:pt x="612" y="197"/>
                  </a:lnTo>
                  <a:lnTo>
                    <a:pt x="636" y="157"/>
                  </a:lnTo>
                  <a:lnTo>
                    <a:pt x="702" y="163"/>
                  </a:lnTo>
                  <a:lnTo>
                    <a:pt x="743" y="180"/>
                  </a:lnTo>
                  <a:lnTo>
                    <a:pt x="705" y="145"/>
                  </a:lnTo>
                  <a:lnTo>
                    <a:pt x="678" y="127"/>
                  </a:lnTo>
                  <a:lnTo>
                    <a:pt x="812" y="51"/>
                  </a:lnTo>
                  <a:lnTo>
                    <a:pt x="956" y="0"/>
                  </a:lnTo>
                  <a:lnTo>
                    <a:pt x="92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5" name="Freeform 151"/>
            <p:cNvSpPr>
              <a:spLocks/>
            </p:cNvSpPr>
            <p:nvPr/>
          </p:nvSpPr>
          <p:spPr bwMode="auto">
            <a:xfrm>
              <a:off x="806" y="2444"/>
              <a:ext cx="115" cy="58"/>
            </a:xfrm>
            <a:custGeom>
              <a:avLst/>
              <a:gdLst>
                <a:gd name="T0" fmla="*/ 9 w 229"/>
                <a:gd name="T1" fmla="*/ 0 h 116"/>
                <a:gd name="T2" fmla="*/ 0 w 229"/>
                <a:gd name="T3" fmla="*/ 8 h 116"/>
                <a:gd name="T4" fmla="*/ 8 w 229"/>
                <a:gd name="T5" fmla="*/ 24 h 116"/>
                <a:gd name="T6" fmla="*/ 60 w 229"/>
                <a:gd name="T7" fmla="*/ 45 h 116"/>
                <a:gd name="T8" fmla="*/ 115 w 229"/>
                <a:gd name="T9" fmla="*/ 58 h 116"/>
                <a:gd name="T10" fmla="*/ 61 w 229"/>
                <a:gd name="T11" fmla="*/ 42 h 116"/>
                <a:gd name="T12" fmla="*/ 18 w 229"/>
                <a:gd name="T13" fmla="*/ 18 h 116"/>
                <a:gd name="T14" fmla="*/ 12 w 229"/>
                <a:gd name="T15" fmla="*/ 7 h 116"/>
                <a:gd name="T16" fmla="*/ 9 w 229"/>
                <a:gd name="T17" fmla="*/ 0 h 116"/>
                <a:gd name="T18" fmla="*/ 9 w 229"/>
                <a:gd name="T19" fmla="*/ 0 h 116"/>
                <a:gd name="T20" fmla="*/ 9 w 229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9"/>
                <a:gd name="T34" fmla="*/ 0 h 116"/>
                <a:gd name="T35" fmla="*/ 229 w 229"/>
                <a:gd name="T36" fmla="*/ 116 h 1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9" h="116">
                  <a:moveTo>
                    <a:pt x="18" y="0"/>
                  </a:moveTo>
                  <a:lnTo>
                    <a:pt x="0" y="16"/>
                  </a:lnTo>
                  <a:lnTo>
                    <a:pt x="15" y="47"/>
                  </a:lnTo>
                  <a:lnTo>
                    <a:pt x="119" y="89"/>
                  </a:lnTo>
                  <a:lnTo>
                    <a:pt x="229" y="116"/>
                  </a:lnTo>
                  <a:lnTo>
                    <a:pt x="122" y="83"/>
                  </a:lnTo>
                  <a:lnTo>
                    <a:pt x="36" y="36"/>
                  </a:lnTo>
                  <a:lnTo>
                    <a:pt x="24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6" name="Freeform 152"/>
            <p:cNvSpPr>
              <a:spLocks/>
            </p:cNvSpPr>
            <p:nvPr/>
          </p:nvSpPr>
          <p:spPr bwMode="auto">
            <a:xfrm>
              <a:off x="841" y="2637"/>
              <a:ext cx="539" cy="470"/>
            </a:xfrm>
            <a:custGeom>
              <a:avLst/>
              <a:gdLst>
                <a:gd name="T0" fmla="*/ 0 w 1079"/>
                <a:gd name="T1" fmla="*/ 0 h 940"/>
                <a:gd name="T2" fmla="*/ 44 w 1079"/>
                <a:gd name="T3" fmla="*/ 65 h 940"/>
                <a:gd name="T4" fmla="*/ 139 w 1079"/>
                <a:gd name="T5" fmla="*/ 167 h 940"/>
                <a:gd name="T6" fmla="*/ 164 w 1079"/>
                <a:gd name="T7" fmla="*/ 196 h 940"/>
                <a:gd name="T8" fmla="*/ 180 w 1079"/>
                <a:gd name="T9" fmla="*/ 223 h 940"/>
                <a:gd name="T10" fmla="*/ 206 w 1079"/>
                <a:gd name="T11" fmla="*/ 243 h 940"/>
                <a:gd name="T12" fmla="*/ 222 w 1079"/>
                <a:gd name="T13" fmla="*/ 276 h 940"/>
                <a:gd name="T14" fmla="*/ 257 w 1079"/>
                <a:gd name="T15" fmla="*/ 308 h 940"/>
                <a:gd name="T16" fmla="*/ 312 w 1079"/>
                <a:gd name="T17" fmla="*/ 341 h 940"/>
                <a:gd name="T18" fmla="*/ 331 w 1079"/>
                <a:gd name="T19" fmla="*/ 366 h 940"/>
                <a:gd name="T20" fmla="*/ 358 w 1079"/>
                <a:gd name="T21" fmla="*/ 387 h 940"/>
                <a:gd name="T22" fmla="*/ 376 w 1079"/>
                <a:gd name="T23" fmla="*/ 405 h 940"/>
                <a:gd name="T24" fmla="*/ 388 w 1079"/>
                <a:gd name="T25" fmla="*/ 405 h 940"/>
                <a:gd name="T26" fmla="*/ 388 w 1079"/>
                <a:gd name="T27" fmla="*/ 442 h 940"/>
                <a:gd name="T28" fmla="*/ 393 w 1079"/>
                <a:gd name="T29" fmla="*/ 470 h 940"/>
                <a:gd name="T30" fmla="*/ 427 w 1079"/>
                <a:gd name="T31" fmla="*/ 470 h 940"/>
                <a:gd name="T32" fmla="*/ 411 w 1079"/>
                <a:gd name="T33" fmla="*/ 449 h 940"/>
                <a:gd name="T34" fmla="*/ 457 w 1079"/>
                <a:gd name="T35" fmla="*/ 461 h 940"/>
                <a:gd name="T36" fmla="*/ 423 w 1079"/>
                <a:gd name="T37" fmla="*/ 432 h 940"/>
                <a:gd name="T38" fmla="*/ 417 w 1079"/>
                <a:gd name="T39" fmla="*/ 416 h 940"/>
                <a:gd name="T40" fmla="*/ 462 w 1079"/>
                <a:gd name="T41" fmla="*/ 438 h 940"/>
                <a:gd name="T42" fmla="*/ 539 w 1079"/>
                <a:gd name="T43" fmla="*/ 444 h 940"/>
                <a:gd name="T44" fmla="*/ 443 w 1079"/>
                <a:gd name="T45" fmla="*/ 422 h 940"/>
                <a:gd name="T46" fmla="*/ 445 w 1079"/>
                <a:gd name="T47" fmla="*/ 394 h 940"/>
                <a:gd name="T48" fmla="*/ 504 w 1079"/>
                <a:gd name="T49" fmla="*/ 371 h 940"/>
                <a:gd name="T50" fmla="*/ 490 w 1079"/>
                <a:gd name="T51" fmla="*/ 359 h 940"/>
                <a:gd name="T52" fmla="*/ 490 w 1079"/>
                <a:gd name="T53" fmla="*/ 344 h 940"/>
                <a:gd name="T54" fmla="*/ 485 w 1079"/>
                <a:gd name="T55" fmla="*/ 341 h 940"/>
                <a:gd name="T56" fmla="*/ 474 w 1079"/>
                <a:gd name="T57" fmla="*/ 344 h 940"/>
                <a:gd name="T58" fmla="*/ 453 w 1079"/>
                <a:gd name="T59" fmla="*/ 336 h 940"/>
                <a:gd name="T60" fmla="*/ 433 w 1079"/>
                <a:gd name="T61" fmla="*/ 320 h 940"/>
                <a:gd name="T62" fmla="*/ 398 w 1079"/>
                <a:gd name="T63" fmla="*/ 299 h 940"/>
                <a:gd name="T64" fmla="*/ 418 w 1079"/>
                <a:gd name="T65" fmla="*/ 331 h 940"/>
                <a:gd name="T66" fmla="*/ 439 w 1079"/>
                <a:gd name="T67" fmla="*/ 361 h 940"/>
                <a:gd name="T68" fmla="*/ 437 w 1079"/>
                <a:gd name="T69" fmla="*/ 371 h 940"/>
                <a:gd name="T70" fmla="*/ 430 w 1079"/>
                <a:gd name="T71" fmla="*/ 375 h 940"/>
                <a:gd name="T72" fmla="*/ 417 w 1079"/>
                <a:gd name="T73" fmla="*/ 373 h 940"/>
                <a:gd name="T74" fmla="*/ 390 w 1079"/>
                <a:gd name="T75" fmla="*/ 352 h 940"/>
                <a:gd name="T76" fmla="*/ 363 w 1079"/>
                <a:gd name="T77" fmla="*/ 324 h 940"/>
                <a:gd name="T78" fmla="*/ 368 w 1079"/>
                <a:gd name="T79" fmla="*/ 347 h 940"/>
                <a:gd name="T80" fmla="*/ 386 w 1079"/>
                <a:gd name="T81" fmla="*/ 373 h 940"/>
                <a:gd name="T82" fmla="*/ 393 w 1079"/>
                <a:gd name="T83" fmla="*/ 387 h 940"/>
                <a:gd name="T84" fmla="*/ 388 w 1079"/>
                <a:gd name="T85" fmla="*/ 396 h 940"/>
                <a:gd name="T86" fmla="*/ 379 w 1079"/>
                <a:gd name="T87" fmla="*/ 398 h 940"/>
                <a:gd name="T88" fmla="*/ 356 w 1079"/>
                <a:gd name="T89" fmla="*/ 379 h 940"/>
                <a:gd name="T90" fmla="*/ 331 w 1079"/>
                <a:gd name="T91" fmla="*/ 354 h 940"/>
                <a:gd name="T92" fmla="*/ 316 w 1079"/>
                <a:gd name="T93" fmla="*/ 334 h 940"/>
                <a:gd name="T94" fmla="*/ 259 w 1079"/>
                <a:gd name="T95" fmla="*/ 301 h 940"/>
                <a:gd name="T96" fmla="*/ 222 w 1079"/>
                <a:gd name="T97" fmla="*/ 264 h 940"/>
                <a:gd name="T98" fmla="*/ 204 w 1079"/>
                <a:gd name="T99" fmla="*/ 232 h 940"/>
                <a:gd name="T100" fmla="*/ 180 w 1079"/>
                <a:gd name="T101" fmla="*/ 208 h 940"/>
                <a:gd name="T102" fmla="*/ 159 w 1079"/>
                <a:gd name="T103" fmla="*/ 173 h 940"/>
                <a:gd name="T104" fmla="*/ 111 w 1079"/>
                <a:gd name="T105" fmla="*/ 118 h 940"/>
                <a:gd name="T106" fmla="*/ 65 w 1079"/>
                <a:gd name="T107" fmla="*/ 53 h 940"/>
                <a:gd name="T108" fmla="*/ 49 w 1079"/>
                <a:gd name="T109" fmla="*/ 25 h 940"/>
                <a:gd name="T110" fmla="*/ 0 w 1079"/>
                <a:gd name="T111" fmla="*/ 0 h 940"/>
                <a:gd name="T112" fmla="*/ 0 w 1079"/>
                <a:gd name="T113" fmla="*/ 0 h 940"/>
                <a:gd name="T114" fmla="*/ 0 w 1079"/>
                <a:gd name="T115" fmla="*/ 0 h 9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79"/>
                <a:gd name="T175" fmla="*/ 0 h 940"/>
                <a:gd name="T176" fmla="*/ 1079 w 1079"/>
                <a:gd name="T177" fmla="*/ 940 h 9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79" h="940">
                  <a:moveTo>
                    <a:pt x="0" y="0"/>
                  </a:moveTo>
                  <a:lnTo>
                    <a:pt x="88" y="130"/>
                  </a:lnTo>
                  <a:lnTo>
                    <a:pt x="278" y="333"/>
                  </a:lnTo>
                  <a:lnTo>
                    <a:pt x="328" y="392"/>
                  </a:lnTo>
                  <a:lnTo>
                    <a:pt x="361" y="445"/>
                  </a:lnTo>
                  <a:lnTo>
                    <a:pt x="413" y="486"/>
                  </a:lnTo>
                  <a:lnTo>
                    <a:pt x="444" y="551"/>
                  </a:lnTo>
                  <a:lnTo>
                    <a:pt x="514" y="616"/>
                  </a:lnTo>
                  <a:lnTo>
                    <a:pt x="624" y="681"/>
                  </a:lnTo>
                  <a:lnTo>
                    <a:pt x="662" y="731"/>
                  </a:lnTo>
                  <a:lnTo>
                    <a:pt x="716" y="773"/>
                  </a:lnTo>
                  <a:lnTo>
                    <a:pt x="752" y="810"/>
                  </a:lnTo>
                  <a:lnTo>
                    <a:pt x="777" y="810"/>
                  </a:lnTo>
                  <a:lnTo>
                    <a:pt x="777" y="884"/>
                  </a:lnTo>
                  <a:lnTo>
                    <a:pt x="786" y="940"/>
                  </a:lnTo>
                  <a:lnTo>
                    <a:pt x="855" y="940"/>
                  </a:lnTo>
                  <a:lnTo>
                    <a:pt x="823" y="897"/>
                  </a:lnTo>
                  <a:lnTo>
                    <a:pt x="915" y="922"/>
                  </a:lnTo>
                  <a:lnTo>
                    <a:pt x="846" y="864"/>
                  </a:lnTo>
                  <a:lnTo>
                    <a:pt x="834" y="832"/>
                  </a:lnTo>
                  <a:lnTo>
                    <a:pt x="925" y="875"/>
                  </a:lnTo>
                  <a:lnTo>
                    <a:pt x="1079" y="888"/>
                  </a:lnTo>
                  <a:lnTo>
                    <a:pt x="887" y="843"/>
                  </a:lnTo>
                  <a:lnTo>
                    <a:pt x="891" y="787"/>
                  </a:lnTo>
                  <a:lnTo>
                    <a:pt x="1009" y="741"/>
                  </a:lnTo>
                  <a:lnTo>
                    <a:pt x="980" y="717"/>
                  </a:lnTo>
                  <a:lnTo>
                    <a:pt x="980" y="688"/>
                  </a:lnTo>
                  <a:lnTo>
                    <a:pt x="971" y="681"/>
                  </a:lnTo>
                  <a:lnTo>
                    <a:pt x="949" y="688"/>
                  </a:lnTo>
                  <a:lnTo>
                    <a:pt x="906" y="672"/>
                  </a:lnTo>
                  <a:lnTo>
                    <a:pt x="866" y="640"/>
                  </a:lnTo>
                  <a:lnTo>
                    <a:pt x="796" y="598"/>
                  </a:lnTo>
                  <a:lnTo>
                    <a:pt x="837" y="661"/>
                  </a:lnTo>
                  <a:lnTo>
                    <a:pt x="878" y="722"/>
                  </a:lnTo>
                  <a:lnTo>
                    <a:pt x="875" y="741"/>
                  </a:lnTo>
                  <a:lnTo>
                    <a:pt x="860" y="749"/>
                  </a:lnTo>
                  <a:lnTo>
                    <a:pt x="834" y="746"/>
                  </a:lnTo>
                  <a:lnTo>
                    <a:pt x="781" y="704"/>
                  </a:lnTo>
                  <a:lnTo>
                    <a:pt x="727" y="648"/>
                  </a:lnTo>
                  <a:lnTo>
                    <a:pt x="736" y="693"/>
                  </a:lnTo>
                  <a:lnTo>
                    <a:pt x="772" y="746"/>
                  </a:lnTo>
                  <a:lnTo>
                    <a:pt x="786" y="773"/>
                  </a:lnTo>
                  <a:lnTo>
                    <a:pt x="777" y="791"/>
                  </a:lnTo>
                  <a:lnTo>
                    <a:pt x="758" y="796"/>
                  </a:lnTo>
                  <a:lnTo>
                    <a:pt x="712" y="758"/>
                  </a:lnTo>
                  <a:lnTo>
                    <a:pt x="662" y="708"/>
                  </a:lnTo>
                  <a:lnTo>
                    <a:pt x="633" y="667"/>
                  </a:lnTo>
                  <a:lnTo>
                    <a:pt x="518" y="602"/>
                  </a:lnTo>
                  <a:lnTo>
                    <a:pt x="444" y="528"/>
                  </a:lnTo>
                  <a:lnTo>
                    <a:pt x="408" y="463"/>
                  </a:lnTo>
                  <a:lnTo>
                    <a:pt x="361" y="416"/>
                  </a:lnTo>
                  <a:lnTo>
                    <a:pt x="319" y="346"/>
                  </a:lnTo>
                  <a:lnTo>
                    <a:pt x="222" y="236"/>
                  </a:lnTo>
                  <a:lnTo>
                    <a:pt x="130" y="106"/>
                  </a:lnTo>
                  <a:lnTo>
                    <a:pt x="98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7" name="Freeform 153"/>
            <p:cNvSpPr>
              <a:spLocks/>
            </p:cNvSpPr>
            <p:nvPr/>
          </p:nvSpPr>
          <p:spPr bwMode="auto">
            <a:xfrm>
              <a:off x="1023" y="2662"/>
              <a:ext cx="197" cy="130"/>
            </a:xfrm>
            <a:custGeom>
              <a:avLst/>
              <a:gdLst>
                <a:gd name="T0" fmla="*/ 14 w 392"/>
                <a:gd name="T1" fmla="*/ 0 h 260"/>
                <a:gd name="T2" fmla="*/ 65 w 392"/>
                <a:gd name="T3" fmla="*/ 86 h 260"/>
                <a:gd name="T4" fmla="*/ 102 w 392"/>
                <a:gd name="T5" fmla="*/ 126 h 260"/>
                <a:gd name="T6" fmla="*/ 146 w 392"/>
                <a:gd name="T7" fmla="*/ 123 h 260"/>
                <a:gd name="T8" fmla="*/ 192 w 392"/>
                <a:gd name="T9" fmla="*/ 114 h 260"/>
                <a:gd name="T10" fmla="*/ 197 w 392"/>
                <a:gd name="T11" fmla="*/ 116 h 260"/>
                <a:gd name="T12" fmla="*/ 164 w 392"/>
                <a:gd name="T13" fmla="*/ 126 h 260"/>
                <a:gd name="T14" fmla="*/ 104 w 392"/>
                <a:gd name="T15" fmla="*/ 130 h 260"/>
                <a:gd name="T16" fmla="*/ 95 w 392"/>
                <a:gd name="T17" fmla="*/ 128 h 260"/>
                <a:gd name="T18" fmla="*/ 58 w 392"/>
                <a:gd name="T19" fmla="*/ 86 h 260"/>
                <a:gd name="T20" fmla="*/ 0 w 392"/>
                <a:gd name="T21" fmla="*/ 5 h 260"/>
                <a:gd name="T22" fmla="*/ 14 w 392"/>
                <a:gd name="T23" fmla="*/ 0 h 260"/>
                <a:gd name="T24" fmla="*/ 14 w 392"/>
                <a:gd name="T25" fmla="*/ 0 h 260"/>
                <a:gd name="T26" fmla="*/ 14 w 392"/>
                <a:gd name="T27" fmla="*/ 0 h 2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2"/>
                <a:gd name="T43" fmla="*/ 0 h 260"/>
                <a:gd name="T44" fmla="*/ 392 w 392"/>
                <a:gd name="T45" fmla="*/ 260 h 26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2" h="260">
                  <a:moveTo>
                    <a:pt x="27" y="0"/>
                  </a:moveTo>
                  <a:lnTo>
                    <a:pt x="130" y="171"/>
                  </a:lnTo>
                  <a:lnTo>
                    <a:pt x="202" y="251"/>
                  </a:lnTo>
                  <a:lnTo>
                    <a:pt x="291" y="246"/>
                  </a:lnTo>
                  <a:lnTo>
                    <a:pt x="383" y="227"/>
                  </a:lnTo>
                  <a:lnTo>
                    <a:pt x="392" y="231"/>
                  </a:lnTo>
                  <a:lnTo>
                    <a:pt x="327" y="251"/>
                  </a:lnTo>
                  <a:lnTo>
                    <a:pt x="207" y="260"/>
                  </a:lnTo>
                  <a:lnTo>
                    <a:pt x="190" y="255"/>
                  </a:lnTo>
                  <a:lnTo>
                    <a:pt x="116" y="171"/>
                  </a:lnTo>
                  <a:lnTo>
                    <a:pt x="0" y="1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8" name="Freeform 154"/>
            <p:cNvSpPr>
              <a:spLocks/>
            </p:cNvSpPr>
            <p:nvPr/>
          </p:nvSpPr>
          <p:spPr bwMode="auto">
            <a:xfrm>
              <a:off x="1259" y="2747"/>
              <a:ext cx="624" cy="291"/>
            </a:xfrm>
            <a:custGeom>
              <a:avLst/>
              <a:gdLst>
                <a:gd name="T0" fmla="*/ 58 w 1249"/>
                <a:gd name="T1" fmla="*/ 116 h 581"/>
                <a:gd name="T2" fmla="*/ 78 w 1249"/>
                <a:gd name="T3" fmla="*/ 86 h 581"/>
                <a:gd name="T4" fmla="*/ 231 w 1249"/>
                <a:gd name="T5" fmla="*/ 116 h 581"/>
                <a:gd name="T6" fmla="*/ 148 w 1249"/>
                <a:gd name="T7" fmla="*/ 156 h 581"/>
                <a:gd name="T8" fmla="*/ 319 w 1249"/>
                <a:gd name="T9" fmla="*/ 176 h 581"/>
                <a:gd name="T10" fmla="*/ 437 w 1249"/>
                <a:gd name="T11" fmla="*/ 126 h 581"/>
                <a:gd name="T12" fmla="*/ 290 w 1249"/>
                <a:gd name="T13" fmla="*/ 154 h 581"/>
                <a:gd name="T14" fmla="*/ 305 w 1249"/>
                <a:gd name="T15" fmla="*/ 133 h 581"/>
                <a:gd name="T16" fmla="*/ 453 w 1249"/>
                <a:gd name="T17" fmla="*/ 112 h 581"/>
                <a:gd name="T18" fmla="*/ 534 w 1249"/>
                <a:gd name="T19" fmla="*/ 73 h 581"/>
                <a:gd name="T20" fmla="*/ 472 w 1249"/>
                <a:gd name="T21" fmla="*/ 83 h 581"/>
                <a:gd name="T22" fmla="*/ 365 w 1249"/>
                <a:gd name="T23" fmla="*/ 114 h 581"/>
                <a:gd name="T24" fmla="*/ 384 w 1249"/>
                <a:gd name="T25" fmla="*/ 98 h 581"/>
                <a:gd name="T26" fmla="*/ 553 w 1249"/>
                <a:gd name="T27" fmla="*/ 28 h 581"/>
                <a:gd name="T28" fmla="*/ 578 w 1249"/>
                <a:gd name="T29" fmla="*/ 28 h 581"/>
                <a:gd name="T30" fmla="*/ 624 w 1249"/>
                <a:gd name="T31" fmla="*/ 61 h 581"/>
                <a:gd name="T32" fmla="*/ 541 w 1249"/>
                <a:gd name="T33" fmla="*/ 116 h 581"/>
                <a:gd name="T34" fmla="*/ 486 w 1249"/>
                <a:gd name="T35" fmla="*/ 255 h 581"/>
                <a:gd name="T36" fmla="*/ 502 w 1249"/>
                <a:gd name="T37" fmla="*/ 142 h 581"/>
                <a:gd name="T38" fmla="*/ 444 w 1249"/>
                <a:gd name="T39" fmla="*/ 179 h 581"/>
                <a:gd name="T40" fmla="*/ 354 w 1249"/>
                <a:gd name="T41" fmla="*/ 211 h 581"/>
                <a:gd name="T42" fmla="*/ 257 w 1249"/>
                <a:gd name="T43" fmla="*/ 263 h 581"/>
                <a:gd name="T44" fmla="*/ 153 w 1249"/>
                <a:gd name="T45" fmla="*/ 267 h 581"/>
                <a:gd name="T46" fmla="*/ 76 w 1249"/>
                <a:gd name="T47" fmla="*/ 291 h 581"/>
                <a:gd name="T48" fmla="*/ 252 w 1249"/>
                <a:gd name="T49" fmla="*/ 242 h 581"/>
                <a:gd name="T50" fmla="*/ 131 w 1249"/>
                <a:gd name="T51" fmla="*/ 214 h 581"/>
                <a:gd name="T52" fmla="*/ 67 w 1249"/>
                <a:gd name="T53" fmla="*/ 230 h 581"/>
                <a:gd name="T54" fmla="*/ 47 w 1249"/>
                <a:gd name="T55" fmla="*/ 191 h 581"/>
                <a:gd name="T56" fmla="*/ 2 w 1249"/>
                <a:gd name="T57" fmla="*/ 146 h 581"/>
                <a:gd name="T58" fmla="*/ 123 w 1249"/>
                <a:gd name="T59" fmla="*/ 198 h 581"/>
                <a:gd name="T60" fmla="*/ 133 w 1249"/>
                <a:gd name="T61" fmla="*/ 189 h 581"/>
                <a:gd name="T62" fmla="*/ 23 w 1249"/>
                <a:gd name="T63" fmla="*/ 114 h 581"/>
                <a:gd name="T64" fmla="*/ 16 w 1249"/>
                <a:gd name="T65" fmla="*/ 103 h 5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49"/>
                <a:gd name="T100" fmla="*/ 0 h 581"/>
                <a:gd name="T101" fmla="*/ 1249 w 1249"/>
                <a:gd name="T102" fmla="*/ 581 h 5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49" h="581">
                  <a:moveTo>
                    <a:pt x="33" y="206"/>
                  </a:moveTo>
                  <a:lnTo>
                    <a:pt x="116" y="231"/>
                  </a:lnTo>
                  <a:lnTo>
                    <a:pt x="251" y="231"/>
                  </a:lnTo>
                  <a:lnTo>
                    <a:pt x="157" y="171"/>
                  </a:lnTo>
                  <a:lnTo>
                    <a:pt x="310" y="224"/>
                  </a:lnTo>
                  <a:lnTo>
                    <a:pt x="462" y="231"/>
                  </a:lnTo>
                  <a:lnTo>
                    <a:pt x="296" y="236"/>
                  </a:lnTo>
                  <a:lnTo>
                    <a:pt x="296" y="312"/>
                  </a:lnTo>
                  <a:lnTo>
                    <a:pt x="467" y="357"/>
                  </a:lnTo>
                  <a:lnTo>
                    <a:pt x="639" y="352"/>
                  </a:lnTo>
                  <a:lnTo>
                    <a:pt x="800" y="301"/>
                  </a:lnTo>
                  <a:lnTo>
                    <a:pt x="874" y="251"/>
                  </a:lnTo>
                  <a:lnTo>
                    <a:pt x="744" y="283"/>
                  </a:lnTo>
                  <a:lnTo>
                    <a:pt x="580" y="307"/>
                  </a:lnTo>
                  <a:lnTo>
                    <a:pt x="462" y="283"/>
                  </a:lnTo>
                  <a:lnTo>
                    <a:pt x="610" y="265"/>
                  </a:lnTo>
                  <a:lnTo>
                    <a:pt x="769" y="265"/>
                  </a:lnTo>
                  <a:lnTo>
                    <a:pt x="906" y="224"/>
                  </a:lnTo>
                  <a:lnTo>
                    <a:pt x="1036" y="210"/>
                  </a:lnTo>
                  <a:lnTo>
                    <a:pt x="1068" y="145"/>
                  </a:lnTo>
                  <a:lnTo>
                    <a:pt x="994" y="177"/>
                  </a:lnTo>
                  <a:lnTo>
                    <a:pt x="944" y="166"/>
                  </a:lnTo>
                  <a:lnTo>
                    <a:pt x="879" y="206"/>
                  </a:lnTo>
                  <a:lnTo>
                    <a:pt x="731" y="227"/>
                  </a:lnTo>
                  <a:lnTo>
                    <a:pt x="536" y="236"/>
                  </a:lnTo>
                  <a:lnTo>
                    <a:pt x="769" y="195"/>
                  </a:lnTo>
                  <a:lnTo>
                    <a:pt x="929" y="134"/>
                  </a:lnTo>
                  <a:lnTo>
                    <a:pt x="1107" y="56"/>
                  </a:lnTo>
                  <a:lnTo>
                    <a:pt x="1198" y="0"/>
                  </a:lnTo>
                  <a:lnTo>
                    <a:pt x="1157" y="56"/>
                  </a:lnTo>
                  <a:lnTo>
                    <a:pt x="1222" y="94"/>
                  </a:lnTo>
                  <a:lnTo>
                    <a:pt x="1249" y="121"/>
                  </a:lnTo>
                  <a:lnTo>
                    <a:pt x="1157" y="140"/>
                  </a:lnTo>
                  <a:lnTo>
                    <a:pt x="1083" y="231"/>
                  </a:lnTo>
                  <a:lnTo>
                    <a:pt x="1022" y="361"/>
                  </a:lnTo>
                  <a:lnTo>
                    <a:pt x="973" y="510"/>
                  </a:lnTo>
                  <a:lnTo>
                    <a:pt x="1036" y="256"/>
                  </a:lnTo>
                  <a:lnTo>
                    <a:pt x="1004" y="283"/>
                  </a:lnTo>
                  <a:lnTo>
                    <a:pt x="962" y="361"/>
                  </a:lnTo>
                  <a:lnTo>
                    <a:pt x="888" y="357"/>
                  </a:lnTo>
                  <a:lnTo>
                    <a:pt x="790" y="390"/>
                  </a:lnTo>
                  <a:lnTo>
                    <a:pt x="708" y="422"/>
                  </a:lnTo>
                  <a:lnTo>
                    <a:pt x="592" y="492"/>
                  </a:lnTo>
                  <a:lnTo>
                    <a:pt x="515" y="525"/>
                  </a:lnTo>
                  <a:lnTo>
                    <a:pt x="397" y="525"/>
                  </a:lnTo>
                  <a:lnTo>
                    <a:pt x="307" y="533"/>
                  </a:lnTo>
                  <a:lnTo>
                    <a:pt x="222" y="557"/>
                  </a:lnTo>
                  <a:lnTo>
                    <a:pt x="152" y="581"/>
                  </a:lnTo>
                  <a:lnTo>
                    <a:pt x="278" y="520"/>
                  </a:lnTo>
                  <a:lnTo>
                    <a:pt x="504" y="483"/>
                  </a:lnTo>
                  <a:lnTo>
                    <a:pt x="371" y="472"/>
                  </a:lnTo>
                  <a:lnTo>
                    <a:pt x="263" y="427"/>
                  </a:lnTo>
                  <a:lnTo>
                    <a:pt x="148" y="436"/>
                  </a:lnTo>
                  <a:lnTo>
                    <a:pt x="134" y="460"/>
                  </a:lnTo>
                  <a:lnTo>
                    <a:pt x="134" y="427"/>
                  </a:lnTo>
                  <a:lnTo>
                    <a:pt x="94" y="381"/>
                  </a:lnTo>
                  <a:lnTo>
                    <a:pt x="0" y="301"/>
                  </a:lnTo>
                  <a:lnTo>
                    <a:pt x="4" y="292"/>
                  </a:lnTo>
                  <a:lnTo>
                    <a:pt x="168" y="357"/>
                  </a:lnTo>
                  <a:lnTo>
                    <a:pt x="246" y="395"/>
                  </a:lnTo>
                  <a:lnTo>
                    <a:pt x="267" y="390"/>
                  </a:lnTo>
                  <a:lnTo>
                    <a:pt x="267" y="377"/>
                  </a:lnTo>
                  <a:lnTo>
                    <a:pt x="263" y="348"/>
                  </a:lnTo>
                  <a:lnTo>
                    <a:pt x="47" y="227"/>
                  </a:lnTo>
                  <a:lnTo>
                    <a:pt x="33" y="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09" name="Freeform 155"/>
            <p:cNvSpPr>
              <a:spLocks/>
            </p:cNvSpPr>
            <p:nvPr/>
          </p:nvSpPr>
          <p:spPr bwMode="auto">
            <a:xfrm>
              <a:off x="1176" y="2853"/>
              <a:ext cx="69" cy="43"/>
            </a:xfrm>
            <a:custGeom>
              <a:avLst/>
              <a:gdLst>
                <a:gd name="T0" fmla="*/ 0 w 139"/>
                <a:gd name="T1" fmla="*/ 0 h 86"/>
                <a:gd name="T2" fmla="*/ 32 w 139"/>
                <a:gd name="T3" fmla="*/ 18 h 86"/>
                <a:gd name="T4" fmla="*/ 55 w 139"/>
                <a:gd name="T5" fmla="*/ 21 h 86"/>
                <a:gd name="T6" fmla="*/ 67 w 139"/>
                <a:gd name="T7" fmla="*/ 30 h 86"/>
                <a:gd name="T8" fmla="*/ 69 w 139"/>
                <a:gd name="T9" fmla="*/ 43 h 86"/>
                <a:gd name="T10" fmla="*/ 60 w 139"/>
                <a:gd name="T11" fmla="*/ 32 h 86"/>
                <a:gd name="T12" fmla="*/ 48 w 139"/>
                <a:gd name="T13" fmla="*/ 25 h 86"/>
                <a:gd name="T14" fmla="*/ 30 w 139"/>
                <a:gd name="T15" fmla="*/ 18 h 86"/>
                <a:gd name="T16" fmla="*/ 0 w 139"/>
                <a:gd name="T17" fmla="*/ 0 h 86"/>
                <a:gd name="T18" fmla="*/ 0 w 139"/>
                <a:gd name="T19" fmla="*/ 0 h 86"/>
                <a:gd name="T20" fmla="*/ 0 w 13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9"/>
                <a:gd name="T34" fmla="*/ 0 h 86"/>
                <a:gd name="T35" fmla="*/ 139 w 139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9" h="86">
                  <a:moveTo>
                    <a:pt x="0" y="0"/>
                  </a:moveTo>
                  <a:lnTo>
                    <a:pt x="65" y="36"/>
                  </a:lnTo>
                  <a:lnTo>
                    <a:pt x="110" y="41"/>
                  </a:lnTo>
                  <a:lnTo>
                    <a:pt x="134" y="59"/>
                  </a:lnTo>
                  <a:lnTo>
                    <a:pt x="139" y="86"/>
                  </a:lnTo>
                  <a:lnTo>
                    <a:pt x="121" y="64"/>
                  </a:lnTo>
                  <a:lnTo>
                    <a:pt x="96" y="50"/>
                  </a:lnTo>
                  <a:lnTo>
                    <a:pt x="6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10" name="Freeform 156"/>
            <p:cNvSpPr>
              <a:spLocks/>
            </p:cNvSpPr>
            <p:nvPr/>
          </p:nvSpPr>
          <p:spPr bwMode="auto">
            <a:xfrm>
              <a:off x="1196" y="2898"/>
              <a:ext cx="30" cy="26"/>
            </a:xfrm>
            <a:custGeom>
              <a:avLst/>
              <a:gdLst>
                <a:gd name="T0" fmla="*/ 0 w 60"/>
                <a:gd name="T1" fmla="*/ 0 h 51"/>
                <a:gd name="T2" fmla="*/ 12 w 60"/>
                <a:gd name="T3" fmla="*/ 12 h 51"/>
                <a:gd name="T4" fmla="*/ 26 w 60"/>
                <a:gd name="T5" fmla="*/ 22 h 51"/>
                <a:gd name="T6" fmla="*/ 28 w 60"/>
                <a:gd name="T7" fmla="*/ 26 h 51"/>
                <a:gd name="T8" fmla="*/ 30 w 60"/>
                <a:gd name="T9" fmla="*/ 19 h 51"/>
                <a:gd name="T10" fmla="*/ 20 w 60"/>
                <a:gd name="T11" fmla="*/ 10 h 51"/>
                <a:gd name="T12" fmla="*/ 0 w 60"/>
                <a:gd name="T13" fmla="*/ 0 h 51"/>
                <a:gd name="T14" fmla="*/ 0 w 60"/>
                <a:gd name="T15" fmla="*/ 0 h 51"/>
                <a:gd name="T16" fmla="*/ 0 w 60"/>
                <a:gd name="T17" fmla="*/ 0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51"/>
                <a:gd name="T29" fmla="*/ 60 w 6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51">
                  <a:moveTo>
                    <a:pt x="0" y="0"/>
                  </a:moveTo>
                  <a:lnTo>
                    <a:pt x="24" y="24"/>
                  </a:lnTo>
                  <a:lnTo>
                    <a:pt x="51" y="44"/>
                  </a:lnTo>
                  <a:lnTo>
                    <a:pt x="55" y="51"/>
                  </a:lnTo>
                  <a:lnTo>
                    <a:pt x="60" y="38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11" name="Freeform 157"/>
            <p:cNvSpPr>
              <a:spLocks/>
            </p:cNvSpPr>
            <p:nvPr/>
          </p:nvSpPr>
          <p:spPr bwMode="auto">
            <a:xfrm>
              <a:off x="1361" y="2937"/>
              <a:ext cx="473" cy="168"/>
            </a:xfrm>
            <a:custGeom>
              <a:avLst/>
              <a:gdLst>
                <a:gd name="T0" fmla="*/ 267 w 947"/>
                <a:gd name="T1" fmla="*/ 14 h 338"/>
                <a:gd name="T2" fmla="*/ 304 w 947"/>
                <a:gd name="T3" fmla="*/ 22 h 338"/>
                <a:gd name="T4" fmla="*/ 304 w 947"/>
                <a:gd name="T5" fmla="*/ 49 h 338"/>
                <a:gd name="T6" fmla="*/ 271 w 947"/>
                <a:gd name="T7" fmla="*/ 74 h 338"/>
                <a:gd name="T8" fmla="*/ 234 w 947"/>
                <a:gd name="T9" fmla="*/ 76 h 338"/>
                <a:gd name="T10" fmla="*/ 170 w 947"/>
                <a:gd name="T11" fmla="*/ 106 h 338"/>
                <a:gd name="T12" fmla="*/ 106 w 947"/>
                <a:gd name="T13" fmla="*/ 130 h 338"/>
                <a:gd name="T14" fmla="*/ 54 w 947"/>
                <a:gd name="T15" fmla="*/ 148 h 338"/>
                <a:gd name="T16" fmla="*/ 0 w 947"/>
                <a:gd name="T17" fmla="*/ 154 h 338"/>
                <a:gd name="T18" fmla="*/ 37 w 947"/>
                <a:gd name="T19" fmla="*/ 158 h 338"/>
                <a:gd name="T20" fmla="*/ 100 w 947"/>
                <a:gd name="T21" fmla="*/ 148 h 338"/>
                <a:gd name="T22" fmla="*/ 220 w 947"/>
                <a:gd name="T23" fmla="*/ 98 h 338"/>
                <a:gd name="T24" fmla="*/ 269 w 947"/>
                <a:gd name="T25" fmla="*/ 98 h 338"/>
                <a:gd name="T26" fmla="*/ 312 w 947"/>
                <a:gd name="T27" fmla="*/ 84 h 338"/>
                <a:gd name="T28" fmla="*/ 327 w 947"/>
                <a:gd name="T29" fmla="*/ 96 h 338"/>
                <a:gd name="T30" fmla="*/ 317 w 947"/>
                <a:gd name="T31" fmla="*/ 121 h 338"/>
                <a:gd name="T32" fmla="*/ 295 w 947"/>
                <a:gd name="T33" fmla="*/ 128 h 338"/>
                <a:gd name="T34" fmla="*/ 200 w 947"/>
                <a:gd name="T35" fmla="*/ 163 h 338"/>
                <a:gd name="T36" fmla="*/ 141 w 947"/>
                <a:gd name="T37" fmla="*/ 168 h 338"/>
                <a:gd name="T38" fmla="*/ 404 w 947"/>
                <a:gd name="T39" fmla="*/ 168 h 338"/>
                <a:gd name="T40" fmla="*/ 428 w 947"/>
                <a:gd name="T41" fmla="*/ 113 h 338"/>
                <a:gd name="T42" fmla="*/ 461 w 947"/>
                <a:gd name="T43" fmla="*/ 69 h 338"/>
                <a:gd name="T44" fmla="*/ 423 w 947"/>
                <a:gd name="T45" fmla="*/ 113 h 338"/>
                <a:gd name="T46" fmla="*/ 396 w 947"/>
                <a:gd name="T47" fmla="*/ 145 h 338"/>
                <a:gd name="T48" fmla="*/ 430 w 947"/>
                <a:gd name="T49" fmla="*/ 57 h 338"/>
                <a:gd name="T50" fmla="*/ 473 w 947"/>
                <a:gd name="T51" fmla="*/ 0 h 338"/>
                <a:gd name="T52" fmla="*/ 426 w 947"/>
                <a:gd name="T53" fmla="*/ 49 h 338"/>
                <a:gd name="T54" fmla="*/ 373 w 947"/>
                <a:gd name="T55" fmla="*/ 121 h 338"/>
                <a:gd name="T56" fmla="*/ 364 w 947"/>
                <a:gd name="T57" fmla="*/ 141 h 338"/>
                <a:gd name="T58" fmla="*/ 379 w 947"/>
                <a:gd name="T59" fmla="*/ 79 h 338"/>
                <a:gd name="T60" fmla="*/ 361 w 947"/>
                <a:gd name="T61" fmla="*/ 98 h 338"/>
                <a:gd name="T62" fmla="*/ 336 w 947"/>
                <a:gd name="T63" fmla="*/ 91 h 338"/>
                <a:gd name="T64" fmla="*/ 319 w 947"/>
                <a:gd name="T65" fmla="*/ 57 h 338"/>
                <a:gd name="T66" fmla="*/ 312 w 947"/>
                <a:gd name="T67" fmla="*/ 14 h 338"/>
                <a:gd name="T68" fmla="*/ 299 w 947"/>
                <a:gd name="T69" fmla="*/ 0 h 338"/>
                <a:gd name="T70" fmla="*/ 267 w 947"/>
                <a:gd name="T71" fmla="*/ 14 h 338"/>
                <a:gd name="T72" fmla="*/ 267 w 947"/>
                <a:gd name="T73" fmla="*/ 14 h 338"/>
                <a:gd name="T74" fmla="*/ 267 w 947"/>
                <a:gd name="T75" fmla="*/ 14 h 3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47"/>
                <a:gd name="T115" fmla="*/ 0 h 338"/>
                <a:gd name="T116" fmla="*/ 947 w 947"/>
                <a:gd name="T117" fmla="*/ 338 h 3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47" h="338">
                  <a:moveTo>
                    <a:pt x="534" y="29"/>
                  </a:moveTo>
                  <a:lnTo>
                    <a:pt x="608" y="44"/>
                  </a:lnTo>
                  <a:lnTo>
                    <a:pt x="608" y="99"/>
                  </a:lnTo>
                  <a:lnTo>
                    <a:pt x="543" y="148"/>
                  </a:lnTo>
                  <a:lnTo>
                    <a:pt x="469" y="153"/>
                  </a:lnTo>
                  <a:lnTo>
                    <a:pt x="341" y="214"/>
                  </a:lnTo>
                  <a:lnTo>
                    <a:pt x="213" y="262"/>
                  </a:lnTo>
                  <a:lnTo>
                    <a:pt x="109" y="297"/>
                  </a:lnTo>
                  <a:lnTo>
                    <a:pt x="0" y="309"/>
                  </a:lnTo>
                  <a:lnTo>
                    <a:pt x="74" y="318"/>
                  </a:lnTo>
                  <a:lnTo>
                    <a:pt x="201" y="297"/>
                  </a:lnTo>
                  <a:lnTo>
                    <a:pt x="441" y="198"/>
                  </a:lnTo>
                  <a:lnTo>
                    <a:pt x="539" y="198"/>
                  </a:lnTo>
                  <a:lnTo>
                    <a:pt x="625" y="170"/>
                  </a:lnTo>
                  <a:lnTo>
                    <a:pt x="654" y="194"/>
                  </a:lnTo>
                  <a:lnTo>
                    <a:pt x="634" y="244"/>
                  </a:lnTo>
                  <a:lnTo>
                    <a:pt x="590" y="257"/>
                  </a:lnTo>
                  <a:lnTo>
                    <a:pt x="400" y="327"/>
                  </a:lnTo>
                  <a:lnTo>
                    <a:pt x="282" y="338"/>
                  </a:lnTo>
                  <a:lnTo>
                    <a:pt x="808" y="338"/>
                  </a:lnTo>
                  <a:lnTo>
                    <a:pt x="856" y="227"/>
                  </a:lnTo>
                  <a:lnTo>
                    <a:pt x="923" y="139"/>
                  </a:lnTo>
                  <a:lnTo>
                    <a:pt x="847" y="227"/>
                  </a:lnTo>
                  <a:lnTo>
                    <a:pt x="793" y="292"/>
                  </a:lnTo>
                  <a:lnTo>
                    <a:pt x="861" y="114"/>
                  </a:lnTo>
                  <a:lnTo>
                    <a:pt x="947" y="0"/>
                  </a:lnTo>
                  <a:lnTo>
                    <a:pt x="852" y="99"/>
                  </a:lnTo>
                  <a:lnTo>
                    <a:pt x="747" y="244"/>
                  </a:lnTo>
                  <a:lnTo>
                    <a:pt x="729" y="283"/>
                  </a:lnTo>
                  <a:lnTo>
                    <a:pt x="758" y="158"/>
                  </a:lnTo>
                  <a:lnTo>
                    <a:pt x="723" y="198"/>
                  </a:lnTo>
                  <a:lnTo>
                    <a:pt x="673" y="183"/>
                  </a:lnTo>
                  <a:lnTo>
                    <a:pt x="639" y="114"/>
                  </a:lnTo>
                  <a:lnTo>
                    <a:pt x="625" y="29"/>
                  </a:lnTo>
                  <a:lnTo>
                    <a:pt x="599" y="0"/>
                  </a:lnTo>
                  <a:lnTo>
                    <a:pt x="534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12" name="Freeform 158"/>
            <p:cNvSpPr>
              <a:spLocks/>
            </p:cNvSpPr>
            <p:nvPr/>
          </p:nvSpPr>
          <p:spPr bwMode="auto">
            <a:xfrm>
              <a:off x="1787" y="2983"/>
              <a:ext cx="117" cy="122"/>
            </a:xfrm>
            <a:custGeom>
              <a:avLst/>
              <a:gdLst>
                <a:gd name="T0" fmla="*/ 0 w 234"/>
                <a:gd name="T1" fmla="*/ 122 h 244"/>
                <a:gd name="T2" fmla="*/ 38 w 234"/>
                <a:gd name="T3" fmla="*/ 72 h 244"/>
                <a:gd name="T4" fmla="*/ 117 w 234"/>
                <a:gd name="T5" fmla="*/ 0 h 244"/>
                <a:gd name="T6" fmla="*/ 50 w 234"/>
                <a:gd name="T7" fmla="*/ 77 h 244"/>
                <a:gd name="T8" fmla="*/ 20 w 234"/>
                <a:gd name="T9" fmla="*/ 122 h 244"/>
                <a:gd name="T10" fmla="*/ 0 w 234"/>
                <a:gd name="T11" fmla="*/ 122 h 244"/>
                <a:gd name="T12" fmla="*/ 0 w 234"/>
                <a:gd name="T13" fmla="*/ 122 h 244"/>
                <a:gd name="T14" fmla="*/ 0 w 234"/>
                <a:gd name="T15" fmla="*/ 122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"/>
                <a:gd name="T25" fmla="*/ 0 h 244"/>
                <a:gd name="T26" fmla="*/ 234 w 234"/>
                <a:gd name="T27" fmla="*/ 244 h 2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" h="244">
                  <a:moveTo>
                    <a:pt x="0" y="244"/>
                  </a:moveTo>
                  <a:lnTo>
                    <a:pt x="75" y="144"/>
                  </a:lnTo>
                  <a:lnTo>
                    <a:pt x="234" y="0"/>
                  </a:lnTo>
                  <a:lnTo>
                    <a:pt x="99" y="154"/>
                  </a:lnTo>
                  <a:lnTo>
                    <a:pt x="40" y="244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13" name="Freeform 159"/>
            <p:cNvSpPr>
              <a:spLocks/>
            </p:cNvSpPr>
            <p:nvPr/>
          </p:nvSpPr>
          <p:spPr bwMode="auto">
            <a:xfrm>
              <a:off x="1822" y="3030"/>
              <a:ext cx="151" cy="75"/>
            </a:xfrm>
            <a:custGeom>
              <a:avLst/>
              <a:gdLst>
                <a:gd name="T0" fmla="*/ 0 w 302"/>
                <a:gd name="T1" fmla="*/ 75 h 150"/>
                <a:gd name="T2" fmla="*/ 57 w 302"/>
                <a:gd name="T3" fmla="*/ 18 h 150"/>
                <a:gd name="T4" fmla="*/ 79 w 302"/>
                <a:gd name="T5" fmla="*/ 0 h 150"/>
                <a:gd name="T6" fmla="*/ 39 w 302"/>
                <a:gd name="T7" fmla="*/ 61 h 150"/>
                <a:gd name="T8" fmla="*/ 66 w 302"/>
                <a:gd name="T9" fmla="*/ 50 h 150"/>
                <a:gd name="T10" fmla="*/ 91 w 302"/>
                <a:gd name="T11" fmla="*/ 61 h 150"/>
                <a:gd name="T12" fmla="*/ 128 w 302"/>
                <a:gd name="T13" fmla="*/ 61 h 150"/>
                <a:gd name="T14" fmla="*/ 151 w 302"/>
                <a:gd name="T15" fmla="*/ 75 h 150"/>
                <a:gd name="T16" fmla="*/ 0 w 302"/>
                <a:gd name="T17" fmla="*/ 75 h 150"/>
                <a:gd name="T18" fmla="*/ 0 w 302"/>
                <a:gd name="T19" fmla="*/ 75 h 150"/>
                <a:gd name="T20" fmla="*/ 0 w 302"/>
                <a:gd name="T21" fmla="*/ 75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2"/>
                <a:gd name="T34" fmla="*/ 0 h 150"/>
                <a:gd name="T35" fmla="*/ 302 w 302"/>
                <a:gd name="T36" fmla="*/ 150 h 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2" h="150">
                  <a:moveTo>
                    <a:pt x="0" y="150"/>
                  </a:moveTo>
                  <a:lnTo>
                    <a:pt x="113" y="35"/>
                  </a:lnTo>
                  <a:lnTo>
                    <a:pt x="158" y="0"/>
                  </a:lnTo>
                  <a:lnTo>
                    <a:pt x="78" y="121"/>
                  </a:lnTo>
                  <a:lnTo>
                    <a:pt x="132" y="100"/>
                  </a:lnTo>
                  <a:lnTo>
                    <a:pt x="182" y="121"/>
                  </a:lnTo>
                  <a:lnTo>
                    <a:pt x="256" y="121"/>
                  </a:lnTo>
                  <a:lnTo>
                    <a:pt x="302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414" name="Freeform 160"/>
            <p:cNvSpPr>
              <a:spLocks/>
            </p:cNvSpPr>
            <p:nvPr/>
          </p:nvSpPr>
          <p:spPr bwMode="auto">
            <a:xfrm>
              <a:off x="1899" y="2807"/>
              <a:ext cx="643" cy="298"/>
            </a:xfrm>
            <a:custGeom>
              <a:avLst/>
              <a:gdLst>
                <a:gd name="T0" fmla="*/ 0 w 1285"/>
                <a:gd name="T1" fmla="*/ 0 h 597"/>
                <a:gd name="T2" fmla="*/ 76 w 1285"/>
                <a:gd name="T3" fmla="*/ 9 h 597"/>
                <a:gd name="T4" fmla="*/ 181 w 1285"/>
                <a:gd name="T5" fmla="*/ 48 h 597"/>
                <a:gd name="T6" fmla="*/ 282 w 1285"/>
                <a:gd name="T7" fmla="*/ 95 h 597"/>
                <a:gd name="T8" fmla="*/ 421 w 1285"/>
                <a:gd name="T9" fmla="*/ 141 h 597"/>
                <a:gd name="T10" fmla="*/ 543 w 1285"/>
                <a:gd name="T11" fmla="*/ 186 h 597"/>
                <a:gd name="T12" fmla="*/ 625 w 1285"/>
                <a:gd name="T13" fmla="*/ 256 h 597"/>
                <a:gd name="T14" fmla="*/ 643 w 1285"/>
                <a:gd name="T15" fmla="*/ 298 h 597"/>
                <a:gd name="T16" fmla="*/ 565 w 1285"/>
                <a:gd name="T17" fmla="*/ 298 h 597"/>
                <a:gd name="T18" fmla="*/ 593 w 1285"/>
                <a:gd name="T19" fmla="*/ 271 h 597"/>
                <a:gd name="T20" fmla="*/ 597 w 1285"/>
                <a:gd name="T21" fmla="*/ 253 h 597"/>
                <a:gd name="T22" fmla="*/ 541 w 1285"/>
                <a:gd name="T23" fmla="*/ 199 h 597"/>
                <a:gd name="T24" fmla="*/ 387 w 1285"/>
                <a:gd name="T25" fmla="*/ 141 h 597"/>
                <a:gd name="T26" fmla="*/ 233 w 1285"/>
                <a:gd name="T27" fmla="*/ 85 h 597"/>
                <a:gd name="T28" fmla="*/ 109 w 1285"/>
                <a:gd name="T29" fmla="*/ 30 h 597"/>
                <a:gd name="T30" fmla="*/ 39 w 1285"/>
                <a:gd name="T31" fmla="*/ 7 h 597"/>
                <a:gd name="T32" fmla="*/ 0 w 1285"/>
                <a:gd name="T33" fmla="*/ 0 h 597"/>
                <a:gd name="T34" fmla="*/ 0 w 1285"/>
                <a:gd name="T35" fmla="*/ 0 h 597"/>
                <a:gd name="T36" fmla="*/ 0 w 1285"/>
                <a:gd name="T37" fmla="*/ 0 h 5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5"/>
                <a:gd name="T58" fmla="*/ 0 h 597"/>
                <a:gd name="T59" fmla="*/ 1285 w 1285"/>
                <a:gd name="T60" fmla="*/ 597 h 5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5" h="597">
                  <a:moveTo>
                    <a:pt x="0" y="0"/>
                  </a:moveTo>
                  <a:lnTo>
                    <a:pt x="152" y="18"/>
                  </a:lnTo>
                  <a:lnTo>
                    <a:pt x="361" y="96"/>
                  </a:lnTo>
                  <a:lnTo>
                    <a:pt x="564" y="190"/>
                  </a:lnTo>
                  <a:lnTo>
                    <a:pt x="842" y="283"/>
                  </a:lnTo>
                  <a:lnTo>
                    <a:pt x="1085" y="373"/>
                  </a:lnTo>
                  <a:lnTo>
                    <a:pt x="1249" y="512"/>
                  </a:lnTo>
                  <a:lnTo>
                    <a:pt x="1285" y="597"/>
                  </a:lnTo>
                  <a:lnTo>
                    <a:pt x="1129" y="597"/>
                  </a:lnTo>
                  <a:lnTo>
                    <a:pt x="1185" y="542"/>
                  </a:lnTo>
                  <a:lnTo>
                    <a:pt x="1194" y="507"/>
                  </a:lnTo>
                  <a:lnTo>
                    <a:pt x="1081" y="398"/>
                  </a:lnTo>
                  <a:lnTo>
                    <a:pt x="773" y="283"/>
                  </a:lnTo>
                  <a:lnTo>
                    <a:pt x="465" y="170"/>
                  </a:lnTo>
                  <a:lnTo>
                    <a:pt x="217" y="61"/>
                  </a:lnTo>
                  <a:lnTo>
                    <a:pt x="7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aphicFrame>
        <p:nvGraphicFramePr>
          <p:cNvPr id="65697" name="Object 161"/>
          <p:cNvGraphicFramePr>
            <a:graphicFrameLocks noChangeAspect="1"/>
          </p:cNvGraphicFramePr>
          <p:nvPr/>
        </p:nvGraphicFramePr>
        <p:xfrm>
          <a:off x="2189163" y="685800"/>
          <a:ext cx="706437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" name="Clip" r:id="rId15" imgW="2393133" imgH="3468986" progId="MS_ClipArt_Gallery.2">
                  <p:embed/>
                </p:oleObj>
              </mc:Choice>
              <mc:Fallback>
                <p:oleObj name="Clip" r:id="rId15" imgW="2393133" imgH="3468986" progId="MS_ClipArt_Gallery.2">
                  <p:embed/>
                  <p:pic>
                    <p:nvPicPr>
                      <p:cNvPr id="0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685800"/>
                        <a:ext cx="706437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62"/>
          <p:cNvGrpSpPr>
            <a:grpSpLocks/>
          </p:cNvGrpSpPr>
          <p:nvPr/>
        </p:nvGrpSpPr>
        <p:grpSpPr bwMode="auto">
          <a:xfrm>
            <a:off x="2700338" y="1773238"/>
            <a:ext cx="4656137" cy="2438400"/>
            <a:chOff x="1968" y="768"/>
            <a:chExt cx="3176" cy="1536"/>
          </a:xfrm>
        </p:grpSpPr>
        <p:grpSp>
          <p:nvGrpSpPr>
            <p:cNvPr id="9263" name="Group 163"/>
            <p:cNvGrpSpPr>
              <a:grpSpLocks/>
            </p:cNvGrpSpPr>
            <p:nvPr/>
          </p:nvGrpSpPr>
          <p:grpSpPr bwMode="auto">
            <a:xfrm>
              <a:off x="1968" y="912"/>
              <a:ext cx="1920" cy="1392"/>
              <a:chOff x="1968" y="912"/>
              <a:chExt cx="1920" cy="1392"/>
            </a:xfrm>
          </p:grpSpPr>
          <p:pic>
            <p:nvPicPr>
              <p:cNvPr id="9265" name="Picture 164" descr="bd07000_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8" y="912"/>
                <a:ext cx="1584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6" name="Picture 165" descr="bd07000_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4" y="1296"/>
                <a:ext cx="1584" cy="9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264" name="Rectangle 166"/>
            <p:cNvSpPr>
              <a:spLocks noChangeArrowheads="1"/>
            </p:cNvSpPr>
            <p:nvPr/>
          </p:nvSpPr>
          <p:spPr bwMode="auto">
            <a:xfrm>
              <a:off x="3112" y="768"/>
              <a:ext cx="203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rgbClr val="FFFF66"/>
                  </a:solidFill>
                  <a:latin typeface="Tahoma" pitchFamily="34" charset="0"/>
                </a:rPr>
                <a:t>Lapis III Bantuan </a:t>
              </a:r>
            </a:p>
            <a:p>
              <a:pPr algn="ctr"/>
              <a:r>
                <a:rPr lang="en-US" sz="2400" b="1">
                  <a:solidFill>
                    <a:srgbClr val="FFFF66"/>
                  </a:solidFill>
                  <a:latin typeface="Tahoma" pitchFamily="34" charset="0"/>
                </a:rPr>
                <a:t>dari lingkungan</a:t>
              </a:r>
              <a:endParaRPr lang="en-US" sz="2400" b="1">
                <a:solidFill>
                  <a:srgbClr val="000099"/>
                </a:solidFill>
                <a:latin typeface="Tahoma" pitchFamily="34" charset="0"/>
              </a:endParaRPr>
            </a:p>
          </p:txBody>
        </p:sp>
      </p:grpSp>
      <p:sp>
        <p:nvSpPr>
          <p:cNvPr id="65703" name="Rectangle 167"/>
          <p:cNvSpPr>
            <a:spLocks noChangeArrowheads="1"/>
          </p:cNvSpPr>
          <p:nvPr/>
        </p:nvSpPr>
        <p:spPr bwMode="auto">
          <a:xfrm>
            <a:off x="6324600" y="5867400"/>
            <a:ext cx="2733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folHlink"/>
                </a:solidFill>
                <a:latin typeface="Tahoma" pitchFamily="34" charset="0"/>
              </a:rPr>
              <a:t>Lapis IV</a:t>
            </a:r>
          </a:p>
          <a:p>
            <a:pPr algn="ctr"/>
            <a:r>
              <a:rPr lang="en-US" sz="2400" b="1">
                <a:solidFill>
                  <a:schemeClr val="folHlink"/>
                </a:solidFill>
                <a:latin typeface="Tahoma" pitchFamily="34" charset="0"/>
              </a:rPr>
              <a:t>Dinas Pemadam</a:t>
            </a:r>
            <a:endParaRPr lang="en-US" sz="2400" b="1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6" name="Group 168"/>
          <p:cNvGrpSpPr>
            <a:grpSpLocks/>
          </p:cNvGrpSpPr>
          <p:nvPr/>
        </p:nvGrpSpPr>
        <p:grpSpPr bwMode="auto">
          <a:xfrm rot="-265494">
            <a:off x="1981200" y="3886200"/>
            <a:ext cx="3581400" cy="1231900"/>
            <a:chOff x="3168" y="1248"/>
            <a:chExt cx="2256" cy="776"/>
          </a:xfrm>
        </p:grpSpPr>
        <p:sp>
          <p:nvSpPr>
            <p:cNvPr id="9254" name="Freeform 169"/>
            <p:cNvSpPr>
              <a:spLocks/>
            </p:cNvSpPr>
            <p:nvPr/>
          </p:nvSpPr>
          <p:spPr bwMode="auto">
            <a:xfrm>
              <a:off x="3168" y="1248"/>
              <a:ext cx="1239" cy="776"/>
            </a:xfrm>
            <a:custGeom>
              <a:avLst/>
              <a:gdLst>
                <a:gd name="T0" fmla="*/ 607 w 2682"/>
                <a:gd name="T1" fmla="*/ 718 h 1551"/>
                <a:gd name="T2" fmla="*/ 682 w 2682"/>
                <a:gd name="T3" fmla="*/ 747 h 1551"/>
                <a:gd name="T4" fmla="*/ 775 w 2682"/>
                <a:gd name="T5" fmla="*/ 744 h 1551"/>
                <a:gd name="T6" fmla="*/ 802 w 2682"/>
                <a:gd name="T7" fmla="*/ 738 h 1551"/>
                <a:gd name="T8" fmla="*/ 720 w 2682"/>
                <a:gd name="T9" fmla="*/ 681 h 1551"/>
                <a:gd name="T10" fmla="*/ 730 w 2682"/>
                <a:gd name="T11" fmla="*/ 588 h 1551"/>
                <a:gd name="T12" fmla="*/ 753 w 2682"/>
                <a:gd name="T13" fmla="*/ 531 h 1551"/>
                <a:gd name="T14" fmla="*/ 720 w 2682"/>
                <a:gd name="T15" fmla="*/ 423 h 1551"/>
                <a:gd name="T16" fmla="*/ 753 w 2682"/>
                <a:gd name="T17" fmla="*/ 343 h 1551"/>
                <a:gd name="T18" fmla="*/ 896 w 2682"/>
                <a:gd name="T19" fmla="*/ 339 h 1551"/>
                <a:gd name="T20" fmla="*/ 951 w 2682"/>
                <a:gd name="T21" fmla="*/ 347 h 1551"/>
                <a:gd name="T22" fmla="*/ 1050 w 2682"/>
                <a:gd name="T23" fmla="*/ 369 h 1551"/>
                <a:gd name="T24" fmla="*/ 1182 w 2682"/>
                <a:gd name="T25" fmla="*/ 405 h 1551"/>
                <a:gd name="T26" fmla="*/ 1158 w 2682"/>
                <a:gd name="T27" fmla="*/ 383 h 1551"/>
                <a:gd name="T28" fmla="*/ 1154 w 2682"/>
                <a:gd name="T29" fmla="*/ 373 h 1551"/>
                <a:gd name="T30" fmla="*/ 1204 w 2682"/>
                <a:gd name="T31" fmla="*/ 378 h 1551"/>
                <a:gd name="T32" fmla="*/ 1174 w 2682"/>
                <a:gd name="T33" fmla="*/ 360 h 1551"/>
                <a:gd name="T34" fmla="*/ 1236 w 2682"/>
                <a:gd name="T35" fmla="*/ 366 h 1551"/>
                <a:gd name="T36" fmla="*/ 1176 w 2682"/>
                <a:gd name="T37" fmla="*/ 349 h 1551"/>
                <a:gd name="T38" fmla="*/ 1166 w 2682"/>
                <a:gd name="T39" fmla="*/ 339 h 1551"/>
                <a:gd name="T40" fmla="*/ 952 w 2682"/>
                <a:gd name="T41" fmla="*/ 323 h 1551"/>
                <a:gd name="T42" fmla="*/ 905 w 2682"/>
                <a:gd name="T43" fmla="*/ 317 h 1551"/>
                <a:gd name="T44" fmla="*/ 870 w 2682"/>
                <a:gd name="T45" fmla="*/ 300 h 1551"/>
                <a:gd name="T46" fmla="*/ 841 w 2682"/>
                <a:gd name="T47" fmla="*/ 307 h 1551"/>
                <a:gd name="T48" fmla="*/ 726 w 2682"/>
                <a:gd name="T49" fmla="*/ 269 h 1551"/>
                <a:gd name="T50" fmla="*/ 741 w 2682"/>
                <a:gd name="T51" fmla="*/ 178 h 1551"/>
                <a:gd name="T52" fmla="*/ 754 w 2682"/>
                <a:gd name="T53" fmla="*/ 124 h 1551"/>
                <a:gd name="T54" fmla="*/ 793 w 2682"/>
                <a:gd name="T55" fmla="*/ 60 h 1551"/>
                <a:gd name="T56" fmla="*/ 770 w 2682"/>
                <a:gd name="T57" fmla="*/ 42 h 1551"/>
                <a:gd name="T58" fmla="*/ 727 w 2682"/>
                <a:gd name="T59" fmla="*/ 23 h 1551"/>
                <a:gd name="T60" fmla="*/ 676 w 2682"/>
                <a:gd name="T61" fmla="*/ 31 h 1551"/>
                <a:gd name="T62" fmla="*/ 648 w 2682"/>
                <a:gd name="T63" fmla="*/ 77 h 1551"/>
                <a:gd name="T64" fmla="*/ 605 w 2682"/>
                <a:gd name="T65" fmla="*/ 110 h 1551"/>
                <a:gd name="T66" fmla="*/ 653 w 2682"/>
                <a:gd name="T67" fmla="*/ 110 h 1551"/>
                <a:gd name="T68" fmla="*/ 648 w 2682"/>
                <a:gd name="T69" fmla="*/ 129 h 1551"/>
                <a:gd name="T70" fmla="*/ 607 w 2682"/>
                <a:gd name="T71" fmla="*/ 160 h 1551"/>
                <a:gd name="T72" fmla="*/ 577 w 2682"/>
                <a:gd name="T73" fmla="*/ 305 h 1551"/>
                <a:gd name="T74" fmla="*/ 454 w 2682"/>
                <a:gd name="T75" fmla="*/ 318 h 1551"/>
                <a:gd name="T76" fmla="*/ 314 w 2682"/>
                <a:gd name="T77" fmla="*/ 364 h 1551"/>
                <a:gd name="T78" fmla="*/ 242 w 2682"/>
                <a:gd name="T79" fmla="*/ 405 h 1551"/>
                <a:gd name="T80" fmla="*/ 160 w 2682"/>
                <a:gd name="T81" fmla="*/ 471 h 1551"/>
                <a:gd name="T82" fmla="*/ 81 w 2682"/>
                <a:gd name="T83" fmla="*/ 570 h 1551"/>
                <a:gd name="T84" fmla="*/ 12 w 2682"/>
                <a:gd name="T85" fmla="*/ 654 h 1551"/>
                <a:gd name="T86" fmla="*/ 89 w 2682"/>
                <a:gd name="T87" fmla="*/ 615 h 1551"/>
                <a:gd name="T88" fmla="*/ 151 w 2682"/>
                <a:gd name="T89" fmla="*/ 553 h 1551"/>
                <a:gd name="T90" fmla="*/ 163 w 2682"/>
                <a:gd name="T91" fmla="*/ 537 h 1551"/>
                <a:gd name="T92" fmla="*/ 234 w 2682"/>
                <a:gd name="T93" fmla="*/ 455 h 1551"/>
                <a:gd name="T94" fmla="*/ 297 w 2682"/>
                <a:gd name="T95" fmla="*/ 414 h 1551"/>
                <a:gd name="T96" fmla="*/ 322 w 2682"/>
                <a:gd name="T97" fmla="*/ 399 h 1551"/>
                <a:gd name="T98" fmla="*/ 444 w 2682"/>
                <a:gd name="T99" fmla="*/ 353 h 1551"/>
                <a:gd name="T100" fmla="*/ 558 w 2682"/>
                <a:gd name="T101" fmla="*/ 338 h 1551"/>
                <a:gd name="T102" fmla="*/ 565 w 2682"/>
                <a:gd name="T103" fmla="*/ 411 h 1551"/>
                <a:gd name="T104" fmla="*/ 564 w 2682"/>
                <a:gd name="T105" fmla="*/ 681 h 1551"/>
                <a:gd name="T106" fmla="*/ 60 w 2682"/>
                <a:gd name="T107" fmla="*/ 711 h 1551"/>
                <a:gd name="T108" fmla="*/ 48 w 2682"/>
                <a:gd name="T109" fmla="*/ 717 h 1551"/>
                <a:gd name="T110" fmla="*/ 24 w 2682"/>
                <a:gd name="T111" fmla="*/ 730 h 1551"/>
                <a:gd name="T112" fmla="*/ 30 w 2682"/>
                <a:gd name="T113" fmla="*/ 754 h 1551"/>
                <a:gd name="T114" fmla="*/ 220 w 2682"/>
                <a:gd name="T115" fmla="*/ 769 h 1551"/>
                <a:gd name="T116" fmla="*/ 510 w 2682"/>
                <a:gd name="T117" fmla="*/ 756 h 1551"/>
                <a:gd name="T118" fmla="*/ 620 w 2682"/>
                <a:gd name="T119" fmla="*/ 730 h 155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682"/>
                <a:gd name="T181" fmla="*/ 0 h 1551"/>
                <a:gd name="T182" fmla="*/ 2682 w 2682"/>
                <a:gd name="T183" fmla="*/ 1551 h 155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682" h="1551">
                  <a:moveTo>
                    <a:pt x="1342" y="1460"/>
                  </a:moveTo>
                  <a:lnTo>
                    <a:pt x="944" y="1451"/>
                  </a:lnTo>
                  <a:lnTo>
                    <a:pt x="1127" y="1436"/>
                  </a:lnTo>
                  <a:lnTo>
                    <a:pt x="1284" y="1422"/>
                  </a:lnTo>
                  <a:lnTo>
                    <a:pt x="1305" y="1420"/>
                  </a:lnTo>
                  <a:lnTo>
                    <a:pt x="1315" y="1436"/>
                  </a:lnTo>
                  <a:lnTo>
                    <a:pt x="1337" y="1436"/>
                  </a:lnTo>
                  <a:lnTo>
                    <a:pt x="1342" y="1460"/>
                  </a:lnTo>
                  <a:lnTo>
                    <a:pt x="1335" y="1499"/>
                  </a:lnTo>
                  <a:lnTo>
                    <a:pt x="1370" y="1498"/>
                  </a:lnTo>
                  <a:lnTo>
                    <a:pt x="1405" y="1496"/>
                  </a:lnTo>
                  <a:lnTo>
                    <a:pt x="1440" y="1494"/>
                  </a:lnTo>
                  <a:lnTo>
                    <a:pt x="1476" y="1493"/>
                  </a:lnTo>
                  <a:lnTo>
                    <a:pt x="1509" y="1492"/>
                  </a:lnTo>
                  <a:lnTo>
                    <a:pt x="1543" y="1491"/>
                  </a:lnTo>
                  <a:lnTo>
                    <a:pt x="1574" y="1491"/>
                  </a:lnTo>
                  <a:lnTo>
                    <a:pt x="1602" y="1490"/>
                  </a:lnTo>
                  <a:lnTo>
                    <a:pt x="1631" y="1488"/>
                  </a:lnTo>
                  <a:lnTo>
                    <a:pt x="1655" y="1488"/>
                  </a:lnTo>
                  <a:lnTo>
                    <a:pt x="1678" y="1487"/>
                  </a:lnTo>
                  <a:lnTo>
                    <a:pt x="1696" y="1487"/>
                  </a:lnTo>
                  <a:lnTo>
                    <a:pt x="1712" y="1486"/>
                  </a:lnTo>
                  <a:lnTo>
                    <a:pt x="1724" y="1486"/>
                  </a:lnTo>
                  <a:lnTo>
                    <a:pt x="1731" y="1486"/>
                  </a:lnTo>
                  <a:lnTo>
                    <a:pt x="1733" y="1486"/>
                  </a:lnTo>
                  <a:lnTo>
                    <a:pt x="1736" y="1476"/>
                  </a:lnTo>
                  <a:lnTo>
                    <a:pt x="1726" y="1470"/>
                  </a:lnTo>
                  <a:lnTo>
                    <a:pt x="1708" y="1445"/>
                  </a:lnTo>
                  <a:lnTo>
                    <a:pt x="1564" y="1425"/>
                  </a:lnTo>
                  <a:lnTo>
                    <a:pt x="1566" y="1408"/>
                  </a:lnTo>
                  <a:lnTo>
                    <a:pt x="1564" y="1382"/>
                  </a:lnTo>
                  <a:lnTo>
                    <a:pt x="1558" y="1361"/>
                  </a:lnTo>
                  <a:lnTo>
                    <a:pt x="1557" y="1351"/>
                  </a:lnTo>
                  <a:lnTo>
                    <a:pt x="1546" y="1330"/>
                  </a:lnTo>
                  <a:lnTo>
                    <a:pt x="1544" y="1303"/>
                  </a:lnTo>
                  <a:lnTo>
                    <a:pt x="1550" y="1270"/>
                  </a:lnTo>
                  <a:lnTo>
                    <a:pt x="1558" y="1234"/>
                  </a:lnTo>
                  <a:lnTo>
                    <a:pt x="1571" y="1203"/>
                  </a:lnTo>
                  <a:lnTo>
                    <a:pt x="1581" y="1175"/>
                  </a:lnTo>
                  <a:lnTo>
                    <a:pt x="1590" y="1156"/>
                  </a:lnTo>
                  <a:lnTo>
                    <a:pt x="1594" y="1149"/>
                  </a:lnTo>
                  <a:lnTo>
                    <a:pt x="1608" y="1129"/>
                  </a:lnTo>
                  <a:lnTo>
                    <a:pt x="1620" y="1099"/>
                  </a:lnTo>
                  <a:lnTo>
                    <a:pt x="1627" y="1073"/>
                  </a:lnTo>
                  <a:lnTo>
                    <a:pt x="1631" y="1061"/>
                  </a:lnTo>
                  <a:lnTo>
                    <a:pt x="1629" y="1035"/>
                  </a:lnTo>
                  <a:lnTo>
                    <a:pt x="1618" y="1016"/>
                  </a:lnTo>
                  <a:lnTo>
                    <a:pt x="1606" y="982"/>
                  </a:lnTo>
                  <a:lnTo>
                    <a:pt x="1590" y="938"/>
                  </a:lnTo>
                  <a:lnTo>
                    <a:pt x="1574" y="892"/>
                  </a:lnTo>
                  <a:lnTo>
                    <a:pt x="1558" y="846"/>
                  </a:lnTo>
                  <a:lnTo>
                    <a:pt x="1546" y="806"/>
                  </a:lnTo>
                  <a:lnTo>
                    <a:pt x="1537" y="779"/>
                  </a:lnTo>
                  <a:lnTo>
                    <a:pt x="1534" y="769"/>
                  </a:lnTo>
                  <a:lnTo>
                    <a:pt x="1546" y="707"/>
                  </a:lnTo>
                  <a:lnTo>
                    <a:pt x="1590" y="678"/>
                  </a:lnTo>
                  <a:lnTo>
                    <a:pt x="1629" y="686"/>
                  </a:lnTo>
                  <a:lnTo>
                    <a:pt x="1654" y="660"/>
                  </a:lnTo>
                  <a:lnTo>
                    <a:pt x="1703" y="684"/>
                  </a:lnTo>
                  <a:lnTo>
                    <a:pt x="1810" y="682"/>
                  </a:lnTo>
                  <a:lnTo>
                    <a:pt x="1816" y="672"/>
                  </a:lnTo>
                  <a:lnTo>
                    <a:pt x="1824" y="678"/>
                  </a:lnTo>
                  <a:lnTo>
                    <a:pt x="1923" y="686"/>
                  </a:lnTo>
                  <a:lnTo>
                    <a:pt x="1939" y="678"/>
                  </a:lnTo>
                  <a:lnTo>
                    <a:pt x="2020" y="688"/>
                  </a:lnTo>
                  <a:lnTo>
                    <a:pt x="2030" y="699"/>
                  </a:lnTo>
                  <a:lnTo>
                    <a:pt x="2041" y="699"/>
                  </a:lnTo>
                  <a:lnTo>
                    <a:pt x="2050" y="695"/>
                  </a:lnTo>
                  <a:lnTo>
                    <a:pt x="2053" y="692"/>
                  </a:lnTo>
                  <a:lnTo>
                    <a:pt x="2059" y="694"/>
                  </a:lnTo>
                  <a:lnTo>
                    <a:pt x="2071" y="696"/>
                  </a:lnTo>
                  <a:lnTo>
                    <a:pt x="2092" y="700"/>
                  </a:lnTo>
                  <a:lnTo>
                    <a:pt x="2120" y="705"/>
                  </a:lnTo>
                  <a:lnTo>
                    <a:pt x="2152" y="712"/>
                  </a:lnTo>
                  <a:lnTo>
                    <a:pt x="2191" y="720"/>
                  </a:lnTo>
                  <a:lnTo>
                    <a:pt x="2231" y="729"/>
                  </a:lnTo>
                  <a:lnTo>
                    <a:pt x="2273" y="738"/>
                  </a:lnTo>
                  <a:lnTo>
                    <a:pt x="2319" y="747"/>
                  </a:lnTo>
                  <a:lnTo>
                    <a:pt x="2363" y="757"/>
                  </a:lnTo>
                  <a:lnTo>
                    <a:pt x="2407" y="769"/>
                  </a:lnTo>
                  <a:lnTo>
                    <a:pt x="2451" y="779"/>
                  </a:lnTo>
                  <a:lnTo>
                    <a:pt x="2490" y="789"/>
                  </a:lnTo>
                  <a:lnTo>
                    <a:pt x="2527" y="799"/>
                  </a:lnTo>
                  <a:lnTo>
                    <a:pt x="2559" y="810"/>
                  </a:lnTo>
                  <a:lnTo>
                    <a:pt x="2583" y="819"/>
                  </a:lnTo>
                  <a:lnTo>
                    <a:pt x="2462" y="756"/>
                  </a:lnTo>
                  <a:lnTo>
                    <a:pt x="2467" y="757"/>
                  </a:lnTo>
                  <a:lnTo>
                    <a:pt x="2483" y="761"/>
                  </a:lnTo>
                  <a:lnTo>
                    <a:pt x="2506" y="765"/>
                  </a:lnTo>
                  <a:lnTo>
                    <a:pt x="2534" y="770"/>
                  </a:lnTo>
                  <a:lnTo>
                    <a:pt x="2562" y="777"/>
                  </a:lnTo>
                  <a:lnTo>
                    <a:pt x="2590" y="783"/>
                  </a:lnTo>
                  <a:lnTo>
                    <a:pt x="2613" y="789"/>
                  </a:lnTo>
                  <a:lnTo>
                    <a:pt x="2631" y="795"/>
                  </a:lnTo>
                  <a:lnTo>
                    <a:pt x="2499" y="745"/>
                  </a:lnTo>
                  <a:lnTo>
                    <a:pt x="2504" y="745"/>
                  </a:lnTo>
                  <a:lnTo>
                    <a:pt x="2516" y="746"/>
                  </a:lnTo>
                  <a:lnTo>
                    <a:pt x="2534" y="747"/>
                  </a:lnTo>
                  <a:lnTo>
                    <a:pt x="2557" y="749"/>
                  </a:lnTo>
                  <a:lnTo>
                    <a:pt x="2582" y="752"/>
                  </a:lnTo>
                  <a:lnTo>
                    <a:pt x="2606" y="755"/>
                  </a:lnTo>
                  <a:lnTo>
                    <a:pt x="2631" y="758"/>
                  </a:lnTo>
                  <a:lnTo>
                    <a:pt x="2650" y="763"/>
                  </a:lnTo>
                  <a:lnTo>
                    <a:pt x="2525" y="720"/>
                  </a:lnTo>
                  <a:lnTo>
                    <a:pt x="2529" y="720"/>
                  </a:lnTo>
                  <a:lnTo>
                    <a:pt x="2541" y="720"/>
                  </a:lnTo>
                  <a:lnTo>
                    <a:pt x="2559" y="721"/>
                  </a:lnTo>
                  <a:lnTo>
                    <a:pt x="2580" y="722"/>
                  </a:lnTo>
                  <a:lnTo>
                    <a:pt x="2604" y="723"/>
                  </a:lnTo>
                  <a:lnTo>
                    <a:pt x="2629" y="725"/>
                  </a:lnTo>
                  <a:lnTo>
                    <a:pt x="2654" y="728"/>
                  </a:lnTo>
                  <a:lnTo>
                    <a:pt x="2675" y="731"/>
                  </a:lnTo>
                  <a:lnTo>
                    <a:pt x="2509" y="697"/>
                  </a:lnTo>
                  <a:lnTo>
                    <a:pt x="2515" y="697"/>
                  </a:lnTo>
                  <a:lnTo>
                    <a:pt x="2527" y="697"/>
                  </a:lnTo>
                  <a:lnTo>
                    <a:pt x="2545" y="697"/>
                  </a:lnTo>
                  <a:lnTo>
                    <a:pt x="2568" y="697"/>
                  </a:lnTo>
                  <a:lnTo>
                    <a:pt x="2592" y="697"/>
                  </a:lnTo>
                  <a:lnTo>
                    <a:pt x="2619" y="698"/>
                  </a:lnTo>
                  <a:lnTo>
                    <a:pt x="2641" y="699"/>
                  </a:lnTo>
                  <a:lnTo>
                    <a:pt x="2661" y="700"/>
                  </a:lnTo>
                  <a:lnTo>
                    <a:pt x="2525" y="678"/>
                  </a:lnTo>
                  <a:lnTo>
                    <a:pt x="2682" y="666"/>
                  </a:lnTo>
                  <a:lnTo>
                    <a:pt x="2062" y="650"/>
                  </a:lnTo>
                  <a:lnTo>
                    <a:pt x="2060" y="648"/>
                  </a:lnTo>
                  <a:lnTo>
                    <a:pt x="2060" y="646"/>
                  </a:lnTo>
                  <a:lnTo>
                    <a:pt x="2060" y="645"/>
                  </a:lnTo>
                  <a:lnTo>
                    <a:pt x="2048" y="638"/>
                  </a:lnTo>
                  <a:lnTo>
                    <a:pt x="2037" y="640"/>
                  </a:lnTo>
                  <a:lnTo>
                    <a:pt x="2030" y="646"/>
                  </a:lnTo>
                  <a:lnTo>
                    <a:pt x="2029" y="649"/>
                  </a:lnTo>
                  <a:lnTo>
                    <a:pt x="1960" y="642"/>
                  </a:lnTo>
                  <a:lnTo>
                    <a:pt x="1960" y="633"/>
                  </a:lnTo>
                  <a:lnTo>
                    <a:pt x="1981" y="621"/>
                  </a:lnTo>
                  <a:lnTo>
                    <a:pt x="1939" y="591"/>
                  </a:lnTo>
                  <a:lnTo>
                    <a:pt x="1916" y="591"/>
                  </a:lnTo>
                  <a:lnTo>
                    <a:pt x="1909" y="592"/>
                  </a:lnTo>
                  <a:lnTo>
                    <a:pt x="1897" y="596"/>
                  </a:lnTo>
                  <a:lnTo>
                    <a:pt x="1884" y="599"/>
                  </a:lnTo>
                  <a:lnTo>
                    <a:pt x="1870" y="604"/>
                  </a:lnTo>
                  <a:lnTo>
                    <a:pt x="1856" y="608"/>
                  </a:lnTo>
                  <a:lnTo>
                    <a:pt x="1846" y="612"/>
                  </a:lnTo>
                  <a:lnTo>
                    <a:pt x="1838" y="614"/>
                  </a:lnTo>
                  <a:lnTo>
                    <a:pt x="1835" y="615"/>
                  </a:lnTo>
                  <a:lnTo>
                    <a:pt x="1821" y="613"/>
                  </a:lnTo>
                  <a:lnTo>
                    <a:pt x="1816" y="605"/>
                  </a:lnTo>
                  <a:lnTo>
                    <a:pt x="1773" y="591"/>
                  </a:lnTo>
                  <a:lnTo>
                    <a:pt x="1683" y="599"/>
                  </a:lnTo>
                  <a:lnTo>
                    <a:pt x="1664" y="597"/>
                  </a:lnTo>
                  <a:lnTo>
                    <a:pt x="1551" y="567"/>
                  </a:lnTo>
                  <a:lnTo>
                    <a:pt x="1571" y="538"/>
                  </a:lnTo>
                  <a:lnTo>
                    <a:pt x="1580" y="504"/>
                  </a:lnTo>
                  <a:lnTo>
                    <a:pt x="1588" y="453"/>
                  </a:lnTo>
                  <a:lnTo>
                    <a:pt x="1595" y="408"/>
                  </a:lnTo>
                  <a:lnTo>
                    <a:pt x="1597" y="387"/>
                  </a:lnTo>
                  <a:lnTo>
                    <a:pt x="1604" y="380"/>
                  </a:lnTo>
                  <a:lnTo>
                    <a:pt x="1604" y="356"/>
                  </a:lnTo>
                  <a:lnTo>
                    <a:pt x="1580" y="322"/>
                  </a:lnTo>
                  <a:lnTo>
                    <a:pt x="1587" y="303"/>
                  </a:lnTo>
                  <a:lnTo>
                    <a:pt x="1553" y="274"/>
                  </a:lnTo>
                  <a:lnTo>
                    <a:pt x="1562" y="262"/>
                  </a:lnTo>
                  <a:lnTo>
                    <a:pt x="1625" y="262"/>
                  </a:lnTo>
                  <a:lnTo>
                    <a:pt x="1632" y="248"/>
                  </a:lnTo>
                  <a:lnTo>
                    <a:pt x="1638" y="232"/>
                  </a:lnTo>
                  <a:lnTo>
                    <a:pt x="1639" y="220"/>
                  </a:lnTo>
                  <a:lnTo>
                    <a:pt x="1641" y="215"/>
                  </a:lnTo>
                  <a:lnTo>
                    <a:pt x="1657" y="203"/>
                  </a:lnTo>
                  <a:lnTo>
                    <a:pt x="1654" y="148"/>
                  </a:lnTo>
                  <a:lnTo>
                    <a:pt x="1717" y="120"/>
                  </a:lnTo>
                  <a:lnTo>
                    <a:pt x="1736" y="107"/>
                  </a:lnTo>
                  <a:lnTo>
                    <a:pt x="1736" y="98"/>
                  </a:lnTo>
                  <a:lnTo>
                    <a:pt x="1726" y="93"/>
                  </a:lnTo>
                  <a:lnTo>
                    <a:pt x="1720" y="91"/>
                  </a:lnTo>
                  <a:lnTo>
                    <a:pt x="1666" y="84"/>
                  </a:lnTo>
                  <a:lnTo>
                    <a:pt x="1624" y="25"/>
                  </a:lnTo>
                  <a:lnTo>
                    <a:pt x="1574" y="0"/>
                  </a:lnTo>
                  <a:lnTo>
                    <a:pt x="1578" y="19"/>
                  </a:lnTo>
                  <a:lnTo>
                    <a:pt x="1599" y="47"/>
                  </a:lnTo>
                  <a:lnTo>
                    <a:pt x="1587" y="46"/>
                  </a:lnTo>
                  <a:lnTo>
                    <a:pt x="1573" y="46"/>
                  </a:lnTo>
                  <a:lnTo>
                    <a:pt x="1557" y="46"/>
                  </a:lnTo>
                  <a:lnTo>
                    <a:pt x="1539" y="46"/>
                  </a:lnTo>
                  <a:lnTo>
                    <a:pt x="1525" y="47"/>
                  </a:lnTo>
                  <a:lnTo>
                    <a:pt x="1513" y="48"/>
                  </a:lnTo>
                  <a:lnTo>
                    <a:pt x="1504" y="49"/>
                  </a:lnTo>
                  <a:lnTo>
                    <a:pt x="1500" y="49"/>
                  </a:lnTo>
                  <a:lnTo>
                    <a:pt x="1463" y="61"/>
                  </a:lnTo>
                  <a:lnTo>
                    <a:pt x="1435" y="77"/>
                  </a:lnTo>
                  <a:lnTo>
                    <a:pt x="1418" y="95"/>
                  </a:lnTo>
                  <a:lnTo>
                    <a:pt x="1407" y="112"/>
                  </a:lnTo>
                  <a:lnTo>
                    <a:pt x="1402" y="128"/>
                  </a:lnTo>
                  <a:lnTo>
                    <a:pt x="1400" y="141"/>
                  </a:lnTo>
                  <a:lnTo>
                    <a:pt x="1402" y="150"/>
                  </a:lnTo>
                  <a:lnTo>
                    <a:pt x="1402" y="154"/>
                  </a:lnTo>
                  <a:lnTo>
                    <a:pt x="1356" y="169"/>
                  </a:lnTo>
                  <a:lnTo>
                    <a:pt x="1326" y="182"/>
                  </a:lnTo>
                  <a:lnTo>
                    <a:pt x="1310" y="194"/>
                  </a:lnTo>
                  <a:lnTo>
                    <a:pt x="1303" y="203"/>
                  </a:lnTo>
                  <a:lnTo>
                    <a:pt x="1303" y="211"/>
                  </a:lnTo>
                  <a:lnTo>
                    <a:pt x="1305" y="216"/>
                  </a:lnTo>
                  <a:lnTo>
                    <a:pt x="1310" y="220"/>
                  </a:lnTo>
                  <a:lnTo>
                    <a:pt x="1312" y="221"/>
                  </a:lnTo>
                  <a:lnTo>
                    <a:pt x="1326" y="224"/>
                  </a:lnTo>
                  <a:lnTo>
                    <a:pt x="1342" y="227"/>
                  </a:lnTo>
                  <a:lnTo>
                    <a:pt x="1361" y="225"/>
                  </a:lnTo>
                  <a:lnTo>
                    <a:pt x="1381" y="224"/>
                  </a:lnTo>
                  <a:lnTo>
                    <a:pt x="1400" y="222"/>
                  </a:lnTo>
                  <a:lnTo>
                    <a:pt x="1414" y="220"/>
                  </a:lnTo>
                  <a:lnTo>
                    <a:pt x="1425" y="219"/>
                  </a:lnTo>
                  <a:lnTo>
                    <a:pt x="1428" y="218"/>
                  </a:lnTo>
                  <a:lnTo>
                    <a:pt x="1428" y="231"/>
                  </a:lnTo>
                  <a:lnTo>
                    <a:pt x="1416" y="236"/>
                  </a:lnTo>
                  <a:lnTo>
                    <a:pt x="1403" y="257"/>
                  </a:lnTo>
                  <a:lnTo>
                    <a:pt x="1393" y="260"/>
                  </a:lnTo>
                  <a:lnTo>
                    <a:pt x="1381" y="266"/>
                  </a:lnTo>
                  <a:lnTo>
                    <a:pt x="1365" y="277"/>
                  </a:lnTo>
                  <a:lnTo>
                    <a:pt x="1351" y="288"/>
                  </a:lnTo>
                  <a:lnTo>
                    <a:pt x="1335" y="301"/>
                  </a:lnTo>
                  <a:lnTo>
                    <a:pt x="1322" y="311"/>
                  </a:lnTo>
                  <a:lnTo>
                    <a:pt x="1315" y="319"/>
                  </a:lnTo>
                  <a:lnTo>
                    <a:pt x="1312" y="321"/>
                  </a:lnTo>
                  <a:lnTo>
                    <a:pt x="1308" y="400"/>
                  </a:lnTo>
                  <a:lnTo>
                    <a:pt x="1220" y="558"/>
                  </a:lnTo>
                  <a:lnTo>
                    <a:pt x="1250" y="598"/>
                  </a:lnTo>
                  <a:lnTo>
                    <a:pt x="1249" y="609"/>
                  </a:lnTo>
                  <a:lnTo>
                    <a:pt x="1215" y="610"/>
                  </a:lnTo>
                  <a:lnTo>
                    <a:pt x="1180" y="612"/>
                  </a:lnTo>
                  <a:lnTo>
                    <a:pt x="1143" y="615"/>
                  </a:lnTo>
                  <a:lnTo>
                    <a:pt x="1104" y="618"/>
                  </a:lnTo>
                  <a:lnTo>
                    <a:pt x="1065" y="623"/>
                  </a:lnTo>
                  <a:lnTo>
                    <a:pt x="1025" y="627"/>
                  </a:lnTo>
                  <a:lnTo>
                    <a:pt x="983" y="635"/>
                  </a:lnTo>
                  <a:lnTo>
                    <a:pt x="940" y="643"/>
                  </a:lnTo>
                  <a:lnTo>
                    <a:pt x="896" y="653"/>
                  </a:lnTo>
                  <a:lnTo>
                    <a:pt x="852" y="664"/>
                  </a:lnTo>
                  <a:lnTo>
                    <a:pt x="810" y="678"/>
                  </a:lnTo>
                  <a:lnTo>
                    <a:pt x="766" y="692"/>
                  </a:lnTo>
                  <a:lnTo>
                    <a:pt x="722" y="708"/>
                  </a:lnTo>
                  <a:lnTo>
                    <a:pt x="680" y="728"/>
                  </a:lnTo>
                  <a:lnTo>
                    <a:pt x="637" y="748"/>
                  </a:lnTo>
                  <a:lnTo>
                    <a:pt x="595" y="771"/>
                  </a:lnTo>
                  <a:lnTo>
                    <a:pt x="588" y="774"/>
                  </a:lnTo>
                  <a:lnTo>
                    <a:pt x="578" y="780"/>
                  </a:lnTo>
                  <a:lnTo>
                    <a:pt x="562" y="787"/>
                  </a:lnTo>
                  <a:lnTo>
                    <a:pt x="544" y="797"/>
                  </a:lnTo>
                  <a:lnTo>
                    <a:pt x="523" y="809"/>
                  </a:lnTo>
                  <a:lnTo>
                    <a:pt x="500" y="822"/>
                  </a:lnTo>
                  <a:lnTo>
                    <a:pt x="475" y="838"/>
                  </a:lnTo>
                  <a:lnTo>
                    <a:pt x="451" y="855"/>
                  </a:lnTo>
                  <a:lnTo>
                    <a:pt x="424" y="875"/>
                  </a:lnTo>
                  <a:lnTo>
                    <a:pt x="398" y="895"/>
                  </a:lnTo>
                  <a:lnTo>
                    <a:pt x="372" y="918"/>
                  </a:lnTo>
                  <a:lnTo>
                    <a:pt x="347" y="941"/>
                  </a:lnTo>
                  <a:lnTo>
                    <a:pt x="322" y="967"/>
                  </a:lnTo>
                  <a:lnTo>
                    <a:pt x="299" y="993"/>
                  </a:lnTo>
                  <a:lnTo>
                    <a:pt x="280" y="1020"/>
                  </a:lnTo>
                  <a:lnTo>
                    <a:pt x="262" y="1050"/>
                  </a:lnTo>
                  <a:lnTo>
                    <a:pt x="238" y="1077"/>
                  </a:lnTo>
                  <a:lnTo>
                    <a:pt x="210" y="1108"/>
                  </a:lnTo>
                  <a:lnTo>
                    <a:pt x="176" y="1139"/>
                  </a:lnTo>
                  <a:lnTo>
                    <a:pt x="141" y="1168"/>
                  </a:lnTo>
                  <a:lnTo>
                    <a:pt x="106" y="1197"/>
                  </a:lnTo>
                  <a:lnTo>
                    <a:pt x="69" y="1220"/>
                  </a:lnTo>
                  <a:lnTo>
                    <a:pt x="33" y="1237"/>
                  </a:lnTo>
                  <a:lnTo>
                    <a:pt x="0" y="1247"/>
                  </a:lnTo>
                  <a:lnTo>
                    <a:pt x="26" y="1308"/>
                  </a:lnTo>
                  <a:lnTo>
                    <a:pt x="55" y="1302"/>
                  </a:lnTo>
                  <a:lnTo>
                    <a:pt x="83" y="1291"/>
                  </a:lnTo>
                  <a:lnTo>
                    <a:pt x="111" y="1279"/>
                  </a:lnTo>
                  <a:lnTo>
                    <a:pt x="139" y="1263"/>
                  </a:lnTo>
                  <a:lnTo>
                    <a:pt x="166" y="1247"/>
                  </a:lnTo>
                  <a:lnTo>
                    <a:pt x="192" y="1229"/>
                  </a:lnTo>
                  <a:lnTo>
                    <a:pt x="217" y="1209"/>
                  </a:lnTo>
                  <a:lnTo>
                    <a:pt x="239" y="1190"/>
                  </a:lnTo>
                  <a:lnTo>
                    <a:pt x="261" y="1172"/>
                  </a:lnTo>
                  <a:lnTo>
                    <a:pt x="280" y="1152"/>
                  </a:lnTo>
                  <a:lnTo>
                    <a:pt x="298" y="1135"/>
                  </a:lnTo>
                  <a:lnTo>
                    <a:pt x="313" y="1119"/>
                  </a:lnTo>
                  <a:lnTo>
                    <a:pt x="326" y="1105"/>
                  </a:lnTo>
                  <a:lnTo>
                    <a:pt x="336" y="1093"/>
                  </a:lnTo>
                  <a:lnTo>
                    <a:pt x="343" y="1084"/>
                  </a:lnTo>
                  <a:lnTo>
                    <a:pt x="349" y="1078"/>
                  </a:lnTo>
                  <a:lnTo>
                    <a:pt x="350" y="1076"/>
                  </a:lnTo>
                  <a:lnTo>
                    <a:pt x="352" y="1074"/>
                  </a:lnTo>
                  <a:lnTo>
                    <a:pt x="368" y="1047"/>
                  </a:lnTo>
                  <a:lnTo>
                    <a:pt x="387" y="1020"/>
                  </a:lnTo>
                  <a:lnTo>
                    <a:pt x="409" y="996"/>
                  </a:lnTo>
                  <a:lnTo>
                    <a:pt x="433" y="973"/>
                  </a:lnTo>
                  <a:lnTo>
                    <a:pt x="456" y="951"/>
                  </a:lnTo>
                  <a:lnTo>
                    <a:pt x="483" y="929"/>
                  </a:lnTo>
                  <a:lnTo>
                    <a:pt x="507" y="910"/>
                  </a:lnTo>
                  <a:lnTo>
                    <a:pt x="532" y="893"/>
                  </a:lnTo>
                  <a:lnTo>
                    <a:pt x="556" y="877"/>
                  </a:lnTo>
                  <a:lnTo>
                    <a:pt x="578" y="863"/>
                  </a:lnTo>
                  <a:lnTo>
                    <a:pt x="599" y="851"/>
                  </a:lnTo>
                  <a:lnTo>
                    <a:pt x="616" y="840"/>
                  </a:lnTo>
                  <a:lnTo>
                    <a:pt x="632" y="832"/>
                  </a:lnTo>
                  <a:lnTo>
                    <a:pt x="643" y="827"/>
                  </a:lnTo>
                  <a:lnTo>
                    <a:pt x="650" y="822"/>
                  </a:lnTo>
                  <a:lnTo>
                    <a:pt x="653" y="821"/>
                  </a:lnTo>
                  <a:lnTo>
                    <a:pt x="655" y="820"/>
                  </a:lnTo>
                  <a:lnTo>
                    <a:pt x="659" y="819"/>
                  </a:lnTo>
                  <a:lnTo>
                    <a:pt x="696" y="798"/>
                  </a:lnTo>
                  <a:lnTo>
                    <a:pt x="731" y="780"/>
                  </a:lnTo>
                  <a:lnTo>
                    <a:pt x="770" y="764"/>
                  </a:lnTo>
                  <a:lnTo>
                    <a:pt x="807" y="749"/>
                  </a:lnTo>
                  <a:lnTo>
                    <a:pt x="845" y="736"/>
                  </a:lnTo>
                  <a:lnTo>
                    <a:pt x="884" y="724"/>
                  </a:lnTo>
                  <a:lnTo>
                    <a:pt x="923" y="715"/>
                  </a:lnTo>
                  <a:lnTo>
                    <a:pt x="961" y="706"/>
                  </a:lnTo>
                  <a:lnTo>
                    <a:pt x="998" y="698"/>
                  </a:lnTo>
                  <a:lnTo>
                    <a:pt x="1035" y="692"/>
                  </a:lnTo>
                  <a:lnTo>
                    <a:pt x="1072" y="687"/>
                  </a:lnTo>
                  <a:lnTo>
                    <a:pt x="1108" y="683"/>
                  </a:lnTo>
                  <a:lnTo>
                    <a:pt x="1143" y="680"/>
                  </a:lnTo>
                  <a:lnTo>
                    <a:pt x="1176" y="678"/>
                  </a:lnTo>
                  <a:lnTo>
                    <a:pt x="1208" y="675"/>
                  </a:lnTo>
                  <a:lnTo>
                    <a:pt x="1238" y="674"/>
                  </a:lnTo>
                  <a:lnTo>
                    <a:pt x="1220" y="752"/>
                  </a:lnTo>
                  <a:lnTo>
                    <a:pt x="1217" y="778"/>
                  </a:lnTo>
                  <a:lnTo>
                    <a:pt x="1219" y="803"/>
                  </a:lnTo>
                  <a:lnTo>
                    <a:pt x="1224" y="821"/>
                  </a:lnTo>
                  <a:lnTo>
                    <a:pt x="1226" y="828"/>
                  </a:lnTo>
                  <a:lnTo>
                    <a:pt x="1317" y="1035"/>
                  </a:lnTo>
                  <a:lnTo>
                    <a:pt x="1317" y="1053"/>
                  </a:lnTo>
                  <a:lnTo>
                    <a:pt x="1305" y="1066"/>
                  </a:lnTo>
                  <a:lnTo>
                    <a:pt x="1206" y="1357"/>
                  </a:lnTo>
                  <a:lnTo>
                    <a:pt x="1220" y="1361"/>
                  </a:lnTo>
                  <a:lnTo>
                    <a:pt x="1217" y="1385"/>
                  </a:lnTo>
                  <a:lnTo>
                    <a:pt x="1190" y="1386"/>
                  </a:lnTo>
                  <a:lnTo>
                    <a:pt x="755" y="1403"/>
                  </a:lnTo>
                  <a:lnTo>
                    <a:pt x="634" y="1397"/>
                  </a:lnTo>
                  <a:lnTo>
                    <a:pt x="518" y="1416"/>
                  </a:lnTo>
                  <a:lnTo>
                    <a:pt x="396" y="1422"/>
                  </a:lnTo>
                  <a:lnTo>
                    <a:pt x="129" y="1422"/>
                  </a:lnTo>
                  <a:lnTo>
                    <a:pt x="136" y="1422"/>
                  </a:lnTo>
                  <a:lnTo>
                    <a:pt x="148" y="1423"/>
                  </a:lnTo>
                  <a:lnTo>
                    <a:pt x="151" y="1426"/>
                  </a:lnTo>
                  <a:lnTo>
                    <a:pt x="134" y="1427"/>
                  </a:lnTo>
                  <a:lnTo>
                    <a:pt x="118" y="1429"/>
                  </a:lnTo>
                  <a:lnTo>
                    <a:pt x="104" y="1434"/>
                  </a:lnTo>
                  <a:lnTo>
                    <a:pt x="90" y="1439"/>
                  </a:lnTo>
                  <a:lnTo>
                    <a:pt x="76" y="1446"/>
                  </a:lnTo>
                  <a:lnTo>
                    <a:pt x="65" y="1453"/>
                  </a:lnTo>
                  <a:lnTo>
                    <a:pt x="56" y="1459"/>
                  </a:lnTo>
                  <a:lnTo>
                    <a:pt x="51" y="1463"/>
                  </a:lnTo>
                  <a:lnTo>
                    <a:pt x="49" y="1464"/>
                  </a:lnTo>
                  <a:lnTo>
                    <a:pt x="53" y="1460"/>
                  </a:lnTo>
                  <a:lnTo>
                    <a:pt x="58" y="1453"/>
                  </a:lnTo>
                  <a:lnTo>
                    <a:pt x="44" y="1469"/>
                  </a:lnTo>
                  <a:lnTo>
                    <a:pt x="37" y="1482"/>
                  </a:lnTo>
                  <a:lnTo>
                    <a:pt x="41" y="1492"/>
                  </a:lnTo>
                  <a:lnTo>
                    <a:pt x="51" y="1500"/>
                  </a:lnTo>
                  <a:lnTo>
                    <a:pt x="65" y="1507"/>
                  </a:lnTo>
                  <a:lnTo>
                    <a:pt x="81" y="1511"/>
                  </a:lnTo>
                  <a:lnTo>
                    <a:pt x="97" y="1515"/>
                  </a:lnTo>
                  <a:lnTo>
                    <a:pt x="107" y="1517"/>
                  </a:lnTo>
                  <a:lnTo>
                    <a:pt x="111" y="1517"/>
                  </a:lnTo>
                  <a:lnTo>
                    <a:pt x="111" y="1534"/>
                  </a:lnTo>
                  <a:lnTo>
                    <a:pt x="477" y="1537"/>
                  </a:lnTo>
                  <a:lnTo>
                    <a:pt x="470" y="1551"/>
                  </a:lnTo>
                  <a:lnTo>
                    <a:pt x="599" y="1543"/>
                  </a:lnTo>
                  <a:lnTo>
                    <a:pt x="696" y="1525"/>
                  </a:lnTo>
                  <a:lnTo>
                    <a:pt x="1072" y="1516"/>
                  </a:lnTo>
                  <a:lnTo>
                    <a:pt x="1085" y="1513"/>
                  </a:lnTo>
                  <a:lnTo>
                    <a:pt x="1104" y="1511"/>
                  </a:lnTo>
                  <a:lnTo>
                    <a:pt x="1131" y="1509"/>
                  </a:lnTo>
                  <a:lnTo>
                    <a:pt x="1164" y="1507"/>
                  </a:lnTo>
                  <a:lnTo>
                    <a:pt x="1201" y="1504"/>
                  </a:lnTo>
                  <a:lnTo>
                    <a:pt x="1243" y="1502"/>
                  </a:lnTo>
                  <a:lnTo>
                    <a:pt x="1287" y="1501"/>
                  </a:lnTo>
                  <a:lnTo>
                    <a:pt x="1335" y="1499"/>
                  </a:lnTo>
                  <a:lnTo>
                    <a:pt x="1342" y="1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5" name="Freeform 170"/>
            <p:cNvSpPr>
              <a:spLocks/>
            </p:cNvSpPr>
            <p:nvPr/>
          </p:nvSpPr>
          <p:spPr bwMode="auto">
            <a:xfrm>
              <a:off x="3826" y="1296"/>
              <a:ext cx="101" cy="54"/>
            </a:xfrm>
            <a:custGeom>
              <a:avLst/>
              <a:gdLst>
                <a:gd name="T0" fmla="*/ 101 w 217"/>
                <a:gd name="T1" fmla="*/ 23 h 109"/>
                <a:gd name="T2" fmla="*/ 87 w 217"/>
                <a:gd name="T3" fmla="*/ 31 h 109"/>
                <a:gd name="T4" fmla="*/ 87 w 217"/>
                <a:gd name="T5" fmla="*/ 31 h 109"/>
                <a:gd name="T6" fmla="*/ 86 w 217"/>
                <a:gd name="T7" fmla="*/ 30 h 109"/>
                <a:gd name="T8" fmla="*/ 84 w 217"/>
                <a:gd name="T9" fmla="*/ 27 h 109"/>
                <a:gd name="T10" fmla="*/ 81 w 217"/>
                <a:gd name="T11" fmla="*/ 23 h 109"/>
                <a:gd name="T12" fmla="*/ 76 w 217"/>
                <a:gd name="T13" fmla="*/ 19 h 109"/>
                <a:gd name="T14" fmla="*/ 71 w 217"/>
                <a:gd name="T15" fmla="*/ 14 h 109"/>
                <a:gd name="T16" fmla="*/ 65 w 217"/>
                <a:gd name="T17" fmla="*/ 11 h 109"/>
                <a:gd name="T18" fmla="*/ 58 w 217"/>
                <a:gd name="T19" fmla="*/ 8 h 109"/>
                <a:gd name="T20" fmla="*/ 51 w 217"/>
                <a:gd name="T21" fmla="*/ 7 h 109"/>
                <a:gd name="T22" fmla="*/ 51 w 217"/>
                <a:gd name="T23" fmla="*/ 7 h 109"/>
                <a:gd name="T24" fmla="*/ 51 w 217"/>
                <a:gd name="T25" fmla="*/ 14 h 109"/>
                <a:gd name="T26" fmla="*/ 51 w 217"/>
                <a:gd name="T27" fmla="*/ 14 h 109"/>
                <a:gd name="T28" fmla="*/ 54 w 217"/>
                <a:gd name="T29" fmla="*/ 17 h 109"/>
                <a:gd name="T30" fmla="*/ 59 w 217"/>
                <a:gd name="T31" fmla="*/ 22 h 109"/>
                <a:gd name="T32" fmla="*/ 65 w 217"/>
                <a:gd name="T33" fmla="*/ 29 h 109"/>
                <a:gd name="T34" fmla="*/ 68 w 217"/>
                <a:gd name="T35" fmla="*/ 37 h 109"/>
                <a:gd name="T36" fmla="*/ 67 w 217"/>
                <a:gd name="T37" fmla="*/ 37 h 109"/>
                <a:gd name="T38" fmla="*/ 66 w 217"/>
                <a:gd name="T39" fmla="*/ 38 h 109"/>
                <a:gd name="T40" fmla="*/ 63 w 217"/>
                <a:gd name="T41" fmla="*/ 40 h 109"/>
                <a:gd name="T42" fmla="*/ 60 w 217"/>
                <a:gd name="T43" fmla="*/ 42 h 109"/>
                <a:gd name="T44" fmla="*/ 55 w 217"/>
                <a:gd name="T45" fmla="*/ 44 h 109"/>
                <a:gd name="T46" fmla="*/ 50 w 217"/>
                <a:gd name="T47" fmla="*/ 46 h 109"/>
                <a:gd name="T48" fmla="*/ 44 w 217"/>
                <a:gd name="T49" fmla="*/ 48 h 109"/>
                <a:gd name="T50" fmla="*/ 37 w 217"/>
                <a:gd name="T51" fmla="*/ 48 h 109"/>
                <a:gd name="T52" fmla="*/ 36 w 217"/>
                <a:gd name="T53" fmla="*/ 44 h 109"/>
                <a:gd name="T54" fmla="*/ 34 w 217"/>
                <a:gd name="T55" fmla="*/ 34 h 109"/>
                <a:gd name="T56" fmla="*/ 34 w 217"/>
                <a:gd name="T57" fmla="*/ 22 h 109"/>
                <a:gd name="T58" fmla="*/ 37 w 217"/>
                <a:gd name="T59" fmla="*/ 10 h 109"/>
                <a:gd name="T60" fmla="*/ 34 w 217"/>
                <a:gd name="T61" fmla="*/ 13 h 109"/>
                <a:gd name="T62" fmla="*/ 27 w 217"/>
                <a:gd name="T63" fmla="*/ 22 h 109"/>
                <a:gd name="T64" fmla="*/ 20 w 217"/>
                <a:gd name="T65" fmla="*/ 36 h 109"/>
                <a:gd name="T66" fmla="*/ 19 w 217"/>
                <a:gd name="T67" fmla="*/ 54 h 109"/>
                <a:gd name="T68" fmla="*/ 19 w 217"/>
                <a:gd name="T69" fmla="*/ 54 h 109"/>
                <a:gd name="T70" fmla="*/ 0 w 217"/>
                <a:gd name="T71" fmla="*/ 53 h 109"/>
                <a:gd name="T72" fmla="*/ 0 w 217"/>
                <a:gd name="T73" fmla="*/ 53 h 109"/>
                <a:gd name="T74" fmla="*/ 0 w 217"/>
                <a:gd name="T75" fmla="*/ 51 h 109"/>
                <a:gd name="T76" fmla="*/ 1 w 217"/>
                <a:gd name="T77" fmla="*/ 47 h 109"/>
                <a:gd name="T78" fmla="*/ 3 w 217"/>
                <a:gd name="T79" fmla="*/ 41 h 109"/>
                <a:gd name="T80" fmla="*/ 4 w 217"/>
                <a:gd name="T81" fmla="*/ 34 h 109"/>
                <a:gd name="T82" fmla="*/ 7 w 217"/>
                <a:gd name="T83" fmla="*/ 27 h 109"/>
                <a:gd name="T84" fmla="*/ 13 w 217"/>
                <a:gd name="T85" fmla="*/ 19 h 109"/>
                <a:gd name="T86" fmla="*/ 19 w 217"/>
                <a:gd name="T87" fmla="*/ 14 h 109"/>
                <a:gd name="T88" fmla="*/ 27 w 217"/>
                <a:gd name="T89" fmla="*/ 10 h 109"/>
                <a:gd name="T90" fmla="*/ 27 w 217"/>
                <a:gd name="T91" fmla="*/ 10 h 109"/>
                <a:gd name="T92" fmla="*/ 17 w 217"/>
                <a:gd name="T93" fmla="*/ 7 h 109"/>
                <a:gd name="T94" fmla="*/ 17 w 217"/>
                <a:gd name="T95" fmla="*/ 7 h 109"/>
                <a:gd name="T96" fmla="*/ 18 w 217"/>
                <a:gd name="T97" fmla="*/ 6 h 109"/>
                <a:gd name="T98" fmla="*/ 21 w 217"/>
                <a:gd name="T99" fmla="*/ 5 h 109"/>
                <a:gd name="T100" fmla="*/ 27 w 217"/>
                <a:gd name="T101" fmla="*/ 4 h 109"/>
                <a:gd name="T102" fmla="*/ 33 w 217"/>
                <a:gd name="T103" fmla="*/ 2 h 109"/>
                <a:gd name="T104" fmla="*/ 41 w 217"/>
                <a:gd name="T105" fmla="*/ 1 h 109"/>
                <a:gd name="T106" fmla="*/ 50 w 217"/>
                <a:gd name="T107" fmla="*/ 0 h 109"/>
                <a:gd name="T108" fmla="*/ 60 w 217"/>
                <a:gd name="T109" fmla="*/ 0 h 109"/>
                <a:gd name="T110" fmla="*/ 71 w 217"/>
                <a:gd name="T111" fmla="*/ 0 h 109"/>
                <a:gd name="T112" fmla="*/ 71 w 217"/>
                <a:gd name="T113" fmla="*/ 0 h 109"/>
                <a:gd name="T114" fmla="*/ 77 w 217"/>
                <a:gd name="T115" fmla="*/ 1 h 109"/>
                <a:gd name="T116" fmla="*/ 101 w 217"/>
                <a:gd name="T117" fmla="*/ 23 h 109"/>
                <a:gd name="T118" fmla="*/ 101 w 217"/>
                <a:gd name="T119" fmla="*/ 23 h 10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7"/>
                <a:gd name="T181" fmla="*/ 0 h 109"/>
                <a:gd name="T182" fmla="*/ 217 w 217"/>
                <a:gd name="T183" fmla="*/ 109 h 10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7" h="109">
                  <a:moveTo>
                    <a:pt x="217" y="47"/>
                  </a:moveTo>
                  <a:lnTo>
                    <a:pt x="187" y="62"/>
                  </a:lnTo>
                  <a:lnTo>
                    <a:pt x="185" y="60"/>
                  </a:lnTo>
                  <a:lnTo>
                    <a:pt x="180" y="54"/>
                  </a:lnTo>
                  <a:lnTo>
                    <a:pt x="173" y="47"/>
                  </a:lnTo>
                  <a:lnTo>
                    <a:pt x="164" y="38"/>
                  </a:lnTo>
                  <a:lnTo>
                    <a:pt x="152" y="29"/>
                  </a:lnTo>
                  <a:lnTo>
                    <a:pt x="140" y="22"/>
                  </a:lnTo>
                  <a:lnTo>
                    <a:pt x="124" y="17"/>
                  </a:lnTo>
                  <a:lnTo>
                    <a:pt x="110" y="14"/>
                  </a:lnTo>
                  <a:lnTo>
                    <a:pt x="110" y="29"/>
                  </a:lnTo>
                  <a:lnTo>
                    <a:pt x="115" y="34"/>
                  </a:lnTo>
                  <a:lnTo>
                    <a:pt x="127" y="44"/>
                  </a:lnTo>
                  <a:lnTo>
                    <a:pt x="140" y="59"/>
                  </a:lnTo>
                  <a:lnTo>
                    <a:pt x="147" y="74"/>
                  </a:lnTo>
                  <a:lnTo>
                    <a:pt x="145" y="75"/>
                  </a:lnTo>
                  <a:lnTo>
                    <a:pt x="141" y="77"/>
                  </a:lnTo>
                  <a:lnTo>
                    <a:pt x="136" y="80"/>
                  </a:lnTo>
                  <a:lnTo>
                    <a:pt x="129" y="85"/>
                  </a:lnTo>
                  <a:lnTo>
                    <a:pt x="118" y="88"/>
                  </a:lnTo>
                  <a:lnTo>
                    <a:pt x="108" y="93"/>
                  </a:lnTo>
                  <a:lnTo>
                    <a:pt x="94" y="96"/>
                  </a:lnTo>
                  <a:lnTo>
                    <a:pt x="80" y="97"/>
                  </a:lnTo>
                  <a:lnTo>
                    <a:pt x="78" y="89"/>
                  </a:lnTo>
                  <a:lnTo>
                    <a:pt x="74" y="69"/>
                  </a:lnTo>
                  <a:lnTo>
                    <a:pt x="73" y="44"/>
                  </a:lnTo>
                  <a:lnTo>
                    <a:pt x="80" y="20"/>
                  </a:lnTo>
                  <a:lnTo>
                    <a:pt x="73" y="27"/>
                  </a:lnTo>
                  <a:lnTo>
                    <a:pt x="57" y="44"/>
                  </a:lnTo>
                  <a:lnTo>
                    <a:pt x="43" y="72"/>
                  </a:lnTo>
                  <a:lnTo>
                    <a:pt x="41" y="109"/>
                  </a:lnTo>
                  <a:lnTo>
                    <a:pt x="0" y="107"/>
                  </a:lnTo>
                  <a:lnTo>
                    <a:pt x="0" y="103"/>
                  </a:lnTo>
                  <a:lnTo>
                    <a:pt x="2" y="95"/>
                  </a:lnTo>
                  <a:lnTo>
                    <a:pt x="6" y="83"/>
                  </a:lnTo>
                  <a:lnTo>
                    <a:pt x="9" y="69"/>
                  </a:lnTo>
                  <a:lnTo>
                    <a:pt x="16" y="54"/>
                  </a:lnTo>
                  <a:lnTo>
                    <a:pt x="27" y="39"/>
                  </a:lnTo>
                  <a:lnTo>
                    <a:pt x="41" y="28"/>
                  </a:lnTo>
                  <a:lnTo>
                    <a:pt x="59" y="21"/>
                  </a:lnTo>
                  <a:lnTo>
                    <a:pt x="37" y="14"/>
                  </a:lnTo>
                  <a:lnTo>
                    <a:pt x="39" y="13"/>
                  </a:lnTo>
                  <a:lnTo>
                    <a:pt x="46" y="11"/>
                  </a:lnTo>
                  <a:lnTo>
                    <a:pt x="57" y="9"/>
                  </a:lnTo>
                  <a:lnTo>
                    <a:pt x="71" y="5"/>
                  </a:lnTo>
                  <a:lnTo>
                    <a:pt x="89" y="3"/>
                  </a:lnTo>
                  <a:lnTo>
                    <a:pt x="108" y="1"/>
                  </a:lnTo>
                  <a:lnTo>
                    <a:pt x="129" y="0"/>
                  </a:lnTo>
                  <a:lnTo>
                    <a:pt x="152" y="1"/>
                  </a:lnTo>
                  <a:lnTo>
                    <a:pt x="166" y="2"/>
                  </a:lnTo>
                  <a:lnTo>
                    <a:pt x="217" y="47"/>
                  </a:lnTo>
                  <a:close/>
                </a:path>
              </a:pathLst>
            </a:custGeom>
            <a:solidFill>
              <a:srgbClr val="E5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6" name="Freeform 171"/>
            <p:cNvSpPr>
              <a:spLocks/>
            </p:cNvSpPr>
            <p:nvPr/>
          </p:nvSpPr>
          <p:spPr bwMode="auto">
            <a:xfrm>
              <a:off x="3868" y="1358"/>
              <a:ext cx="52" cy="38"/>
            </a:xfrm>
            <a:custGeom>
              <a:avLst/>
              <a:gdLst>
                <a:gd name="T0" fmla="*/ 1 w 115"/>
                <a:gd name="T1" fmla="*/ 17 h 75"/>
                <a:gd name="T2" fmla="*/ 0 w 115"/>
                <a:gd name="T3" fmla="*/ 19 h 75"/>
                <a:gd name="T4" fmla="*/ 0 w 115"/>
                <a:gd name="T5" fmla="*/ 23 h 75"/>
                <a:gd name="T6" fmla="*/ 3 w 115"/>
                <a:gd name="T7" fmla="*/ 28 h 75"/>
                <a:gd name="T8" fmla="*/ 9 w 115"/>
                <a:gd name="T9" fmla="*/ 32 h 75"/>
                <a:gd name="T10" fmla="*/ 9 w 115"/>
                <a:gd name="T11" fmla="*/ 32 h 75"/>
                <a:gd name="T12" fmla="*/ 38 w 115"/>
                <a:gd name="T13" fmla="*/ 38 h 75"/>
                <a:gd name="T14" fmla="*/ 46 w 115"/>
                <a:gd name="T15" fmla="*/ 18 h 75"/>
                <a:gd name="T16" fmla="*/ 52 w 115"/>
                <a:gd name="T17" fmla="*/ 12 h 75"/>
                <a:gd name="T18" fmla="*/ 52 w 115"/>
                <a:gd name="T19" fmla="*/ 2 h 75"/>
                <a:gd name="T20" fmla="*/ 43 w 115"/>
                <a:gd name="T21" fmla="*/ 0 h 75"/>
                <a:gd name="T22" fmla="*/ 43 w 115"/>
                <a:gd name="T23" fmla="*/ 4 h 75"/>
                <a:gd name="T24" fmla="*/ 43 w 115"/>
                <a:gd name="T25" fmla="*/ 4 h 75"/>
                <a:gd name="T26" fmla="*/ 40 w 115"/>
                <a:gd name="T27" fmla="*/ 4 h 75"/>
                <a:gd name="T28" fmla="*/ 35 w 115"/>
                <a:gd name="T29" fmla="*/ 4 h 75"/>
                <a:gd name="T30" fmla="*/ 29 w 115"/>
                <a:gd name="T31" fmla="*/ 5 h 75"/>
                <a:gd name="T32" fmla="*/ 26 w 115"/>
                <a:gd name="T33" fmla="*/ 6 h 75"/>
                <a:gd name="T34" fmla="*/ 26 w 115"/>
                <a:gd name="T35" fmla="*/ 6 h 75"/>
                <a:gd name="T36" fmla="*/ 22 w 115"/>
                <a:gd name="T37" fmla="*/ 12 h 75"/>
                <a:gd name="T38" fmla="*/ 1 w 115"/>
                <a:gd name="T39" fmla="*/ 17 h 75"/>
                <a:gd name="T40" fmla="*/ 1 w 115"/>
                <a:gd name="T41" fmla="*/ 17 h 7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5"/>
                <a:gd name="T64" fmla="*/ 0 h 75"/>
                <a:gd name="T65" fmla="*/ 115 w 115"/>
                <a:gd name="T66" fmla="*/ 75 h 7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5" h="75">
                  <a:moveTo>
                    <a:pt x="2" y="34"/>
                  </a:moveTo>
                  <a:lnTo>
                    <a:pt x="0" y="37"/>
                  </a:lnTo>
                  <a:lnTo>
                    <a:pt x="0" y="45"/>
                  </a:lnTo>
                  <a:lnTo>
                    <a:pt x="6" y="56"/>
                  </a:lnTo>
                  <a:lnTo>
                    <a:pt x="21" y="64"/>
                  </a:lnTo>
                  <a:lnTo>
                    <a:pt x="85" y="75"/>
                  </a:lnTo>
                  <a:lnTo>
                    <a:pt x="101" y="35"/>
                  </a:lnTo>
                  <a:lnTo>
                    <a:pt x="115" y="23"/>
                  </a:lnTo>
                  <a:lnTo>
                    <a:pt x="115" y="3"/>
                  </a:lnTo>
                  <a:lnTo>
                    <a:pt x="95" y="0"/>
                  </a:lnTo>
                  <a:lnTo>
                    <a:pt x="94" y="8"/>
                  </a:lnTo>
                  <a:lnTo>
                    <a:pt x="88" y="8"/>
                  </a:lnTo>
                  <a:lnTo>
                    <a:pt x="78" y="8"/>
                  </a:lnTo>
                  <a:lnTo>
                    <a:pt x="65" y="10"/>
                  </a:lnTo>
                  <a:lnTo>
                    <a:pt x="57" y="12"/>
                  </a:lnTo>
                  <a:lnTo>
                    <a:pt x="48" y="2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F2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7" name="Freeform 172"/>
            <p:cNvSpPr>
              <a:spLocks/>
            </p:cNvSpPr>
            <p:nvPr/>
          </p:nvSpPr>
          <p:spPr bwMode="auto">
            <a:xfrm>
              <a:off x="3844" y="1397"/>
              <a:ext cx="41" cy="41"/>
            </a:xfrm>
            <a:custGeom>
              <a:avLst/>
              <a:gdLst>
                <a:gd name="T0" fmla="*/ 9 w 90"/>
                <a:gd name="T1" fmla="*/ 0 h 83"/>
                <a:gd name="T2" fmla="*/ 10 w 90"/>
                <a:gd name="T3" fmla="*/ 0 h 83"/>
                <a:gd name="T4" fmla="*/ 13 w 90"/>
                <a:gd name="T5" fmla="*/ 2 h 83"/>
                <a:gd name="T6" fmla="*/ 18 w 90"/>
                <a:gd name="T7" fmla="*/ 4 h 83"/>
                <a:gd name="T8" fmla="*/ 23 w 90"/>
                <a:gd name="T9" fmla="*/ 7 h 83"/>
                <a:gd name="T10" fmla="*/ 28 w 90"/>
                <a:gd name="T11" fmla="*/ 10 h 83"/>
                <a:gd name="T12" fmla="*/ 33 w 90"/>
                <a:gd name="T13" fmla="*/ 13 h 83"/>
                <a:gd name="T14" fmla="*/ 38 w 90"/>
                <a:gd name="T15" fmla="*/ 17 h 83"/>
                <a:gd name="T16" fmla="*/ 41 w 90"/>
                <a:gd name="T17" fmla="*/ 21 h 83"/>
                <a:gd name="T18" fmla="*/ 41 w 90"/>
                <a:gd name="T19" fmla="*/ 23 h 83"/>
                <a:gd name="T20" fmla="*/ 38 w 90"/>
                <a:gd name="T21" fmla="*/ 29 h 83"/>
                <a:gd name="T22" fmla="*/ 34 w 90"/>
                <a:gd name="T23" fmla="*/ 36 h 83"/>
                <a:gd name="T24" fmla="*/ 29 w 90"/>
                <a:gd name="T25" fmla="*/ 41 h 83"/>
                <a:gd name="T26" fmla="*/ 29 w 90"/>
                <a:gd name="T27" fmla="*/ 41 h 83"/>
                <a:gd name="T28" fmla="*/ 8 w 90"/>
                <a:gd name="T29" fmla="*/ 12 h 83"/>
                <a:gd name="T30" fmla="*/ 0 w 90"/>
                <a:gd name="T31" fmla="*/ 7 h 83"/>
                <a:gd name="T32" fmla="*/ 13 w 90"/>
                <a:gd name="T33" fmla="*/ 11 h 83"/>
                <a:gd name="T34" fmla="*/ 5 w 90"/>
                <a:gd name="T35" fmla="*/ 5 h 83"/>
                <a:gd name="T36" fmla="*/ 14 w 90"/>
                <a:gd name="T37" fmla="*/ 7 h 83"/>
                <a:gd name="T38" fmla="*/ 9 w 90"/>
                <a:gd name="T39" fmla="*/ 0 h 83"/>
                <a:gd name="T40" fmla="*/ 9 w 90"/>
                <a:gd name="T41" fmla="*/ 0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83"/>
                <a:gd name="T65" fmla="*/ 90 w 90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83">
                  <a:moveTo>
                    <a:pt x="20" y="0"/>
                  </a:moveTo>
                  <a:lnTo>
                    <a:pt x="22" y="1"/>
                  </a:lnTo>
                  <a:lnTo>
                    <a:pt x="29" y="5"/>
                  </a:lnTo>
                  <a:lnTo>
                    <a:pt x="39" y="8"/>
                  </a:lnTo>
                  <a:lnTo>
                    <a:pt x="50" y="14"/>
                  </a:lnTo>
                  <a:lnTo>
                    <a:pt x="62" y="21"/>
                  </a:lnTo>
                  <a:lnTo>
                    <a:pt x="73" y="27"/>
                  </a:lnTo>
                  <a:lnTo>
                    <a:pt x="83" y="35"/>
                  </a:lnTo>
                  <a:lnTo>
                    <a:pt x="90" y="42"/>
                  </a:lnTo>
                  <a:lnTo>
                    <a:pt x="89" y="47"/>
                  </a:lnTo>
                  <a:lnTo>
                    <a:pt x="83" y="59"/>
                  </a:lnTo>
                  <a:lnTo>
                    <a:pt x="74" y="73"/>
                  </a:lnTo>
                  <a:lnTo>
                    <a:pt x="64" y="83"/>
                  </a:lnTo>
                  <a:lnTo>
                    <a:pt x="18" y="24"/>
                  </a:lnTo>
                  <a:lnTo>
                    <a:pt x="0" y="15"/>
                  </a:lnTo>
                  <a:lnTo>
                    <a:pt x="29" y="22"/>
                  </a:lnTo>
                  <a:lnTo>
                    <a:pt x="11" y="10"/>
                  </a:lnTo>
                  <a:lnTo>
                    <a:pt x="30" y="1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8" name="Freeform 173"/>
            <p:cNvSpPr>
              <a:spLocks/>
            </p:cNvSpPr>
            <p:nvPr/>
          </p:nvSpPr>
          <p:spPr bwMode="auto">
            <a:xfrm>
              <a:off x="3775" y="1417"/>
              <a:ext cx="147" cy="173"/>
            </a:xfrm>
            <a:custGeom>
              <a:avLst/>
              <a:gdLst>
                <a:gd name="T0" fmla="*/ 74 w 318"/>
                <a:gd name="T1" fmla="*/ 1 h 346"/>
                <a:gd name="T2" fmla="*/ 81 w 318"/>
                <a:gd name="T3" fmla="*/ 9 h 346"/>
                <a:gd name="T4" fmla="*/ 90 w 318"/>
                <a:gd name="T5" fmla="*/ 20 h 346"/>
                <a:gd name="T6" fmla="*/ 98 w 318"/>
                <a:gd name="T7" fmla="*/ 33 h 346"/>
                <a:gd name="T8" fmla="*/ 99 w 318"/>
                <a:gd name="T9" fmla="*/ 40 h 346"/>
                <a:gd name="T10" fmla="*/ 82 w 318"/>
                <a:gd name="T11" fmla="*/ 126 h 346"/>
                <a:gd name="T12" fmla="*/ 83 w 318"/>
                <a:gd name="T13" fmla="*/ 120 h 346"/>
                <a:gd name="T14" fmla="*/ 85 w 318"/>
                <a:gd name="T15" fmla="*/ 91 h 346"/>
                <a:gd name="T16" fmla="*/ 88 w 318"/>
                <a:gd name="T17" fmla="*/ 82 h 346"/>
                <a:gd name="T18" fmla="*/ 77 w 318"/>
                <a:gd name="T19" fmla="*/ 96 h 346"/>
                <a:gd name="T20" fmla="*/ 76 w 318"/>
                <a:gd name="T21" fmla="*/ 94 h 346"/>
                <a:gd name="T22" fmla="*/ 74 w 318"/>
                <a:gd name="T23" fmla="*/ 80 h 346"/>
                <a:gd name="T24" fmla="*/ 75 w 318"/>
                <a:gd name="T25" fmla="*/ 73 h 346"/>
                <a:gd name="T26" fmla="*/ 67 w 318"/>
                <a:gd name="T27" fmla="*/ 70 h 346"/>
                <a:gd name="T28" fmla="*/ 65 w 318"/>
                <a:gd name="T29" fmla="*/ 68 h 346"/>
                <a:gd name="T30" fmla="*/ 63 w 318"/>
                <a:gd name="T31" fmla="*/ 53 h 346"/>
                <a:gd name="T32" fmla="*/ 61 w 318"/>
                <a:gd name="T33" fmla="*/ 61 h 346"/>
                <a:gd name="T34" fmla="*/ 51 w 318"/>
                <a:gd name="T35" fmla="*/ 101 h 346"/>
                <a:gd name="T36" fmla="*/ 46 w 318"/>
                <a:gd name="T37" fmla="*/ 112 h 346"/>
                <a:gd name="T38" fmla="*/ 102 w 318"/>
                <a:gd name="T39" fmla="*/ 140 h 346"/>
                <a:gd name="T40" fmla="*/ 129 w 318"/>
                <a:gd name="T41" fmla="*/ 173 h 346"/>
                <a:gd name="T42" fmla="*/ 127 w 318"/>
                <a:gd name="T43" fmla="*/ 173 h 346"/>
                <a:gd name="T44" fmla="*/ 114 w 318"/>
                <a:gd name="T45" fmla="*/ 171 h 346"/>
                <a:gd name="T46" fmla="*/ 97 w 318"/>
                <a:gd name="T47" fmla="*/ 166 h 346"/>
                <a:gd name="T48" fmla="*/ 81 w 318"/>
                <a:gd name="T49" fmla="*/ 160 h 346"/>
                <a:gd name="T50" fmla="*/ 77 w 318"/>
                <a:gd name="T51" fmla="*/ 157 h 346"/>
                <a:gd name="T52" fmla="*/ 46 w 318"/>
                <a:gd name="T53" fmla="*/ 146 h 346"/>
                <a:gd name="T54" fmla="*/ 42 w 318"/>
                <a:gd name="T55" fmla="*/ 141 h 346"/>
                <a:gd name="T56" fmla="*/ 43 w 318"/>
                <a:gd name="T57" fmla="*/ 136 h 346"/>
                <a:gd name="T58" fmla="*/ 39 w 318"/>
                <a:gd name="T59" fmla="*/ 136 h 346"/>
                <a:gd name="T60" fmla="*/ 30 w 318"/>
                <a:gd name="T61" fmla="*/ 136 h 346"/>
                <a:gd name="T62" fmla="*/ 19 w 318"/>
                <a:gd name="T63" fmla="*/ 138 h 346"/>
                <a:gd name="T64" fmla="*/ 11 w 318"/>
                <a:gd name="T65" fmla="*/ 140 h 346"/>
                <a:gd name="T66" fmla="*/ 14 w 318"/>
                <a:gd name="T67" fmla="*/ 134 h 346"/>
                <a:gd name="T68" fmla="*/ 0 w 318"/>
                <a:gd name="T69" fmla="*/ 133 h 346"/>
                <a:gd name="T70" fmla="*/ 1 w 318"/>
                <a:gd name="T71" fmla="*/ 130 h 346"/>
                <a:gd name="T72" fmla="*/ 6 w 318"/>
                <a:gd name="T73" fmla="*/ 111 h 346"/>
                <a:gd name="T74" fmla="*/ 6 w 318"/>
                <a:gd name="T75" fmla="*/ 100 h 346"/>
                <a:gd name="T76" fmla="*/ 23 w 318"/>
                <a:gd name="T77" fmla="*/ 83 h 346"/>
                <a:gd name="T78" fmla="*/ 22 w 318"/>
                <a:gd name="T79" fmla="*/ 77 h 346"/>
                <a:gd name="T80" fmla="*/ 15 w 318"/>
                <a:gd name="T81" fmla="*/ 68 h 346"/>
                <a:gd name="T82" fmla="*/ 23 w 318"/>
                <a:gd name="T83" fmla="*/ 65 h 346"/>
                <a:gd name="T84" fmla="*/ 35 w 318"/>
                <a:gd name="T85" fmla="*/ 62 h 346"/>
                <a:gd name="T86" fmla="*/ 38 w 318"/>
                <a:gd name="T87" fmla="*/ 60 h 346"/>
                <a:gd name="T88" fmla="*/ 31 w 318"/>
                <a:gd name="T89" fmla="*/ 55 h 346"/>
                <a:gd name="T90" fmla="*/ 18 w 318"/>
                <a:gd name="T91" fmla="*/ 51 h 346"/>
                <a:gd name="T92" fmla="*/ 18 w 318"/>
                <a:gd name="T93" fmla="*/ 49 h 346"/>
                <a:gd name="T94" fmla="*/ 27 w 318"/>
                <a:gd name="T95" fmla="*/ 43 h 346"/>
                <a:gd name="T96" fmla="*/ 41 w 318"/>
                <a:gd name="T97" fmla="*/ 42 h 346"/>
                <a:gd name="T98" fmla="*/ 49 w 318"/>
                <a:gd name="T99" fmla="*/ 39 h 346"/>
                <a:gd name="T100" fmla="*/ 50 w 318"/>
                <a:gd name="T101" fmla="*/ 36 h 346"/>
                <a:gd name="T102" fmla="*/ 49 w 318"/>
                <a:gd name="T103" fmla="*/ 27 h 346"/>
                <a:gd name="T104" fmla="*/ 42 w 318"/>
                <a:gd name="T105" fmla="*/ 23 h 346"/>
                <a:gd name="T106" fmla="*/ 27 w 318"/>
                <a:gd name="T107" fmla="*/ 19 h 346"/>
                <a:gd name="T108" fmla="*/ 19 w 318"/>
                <a:gd name="T109" fmla="*/ 13 h 346"/>
                <a:gd name="T110" fmla="*/ 19 w 318"/>
                <a:gd name="T111" fmla="*/ 13 h 346"/>
                <a:gd name="T112" fmla="*/ 23 w 318"/>
                <a:gd name="T113" fmla="*/ 11 h 346"/>
                <a:gd name="T114" fmla="*/ 30 w 318"/>
                <a:gd name="T115" fmla="*/ 8 h 346"/>
                <a:gd name="T116" fmla="*/ 44 w 318"/>
                <a:gd name="T117" fmla="*/ 7 h 346"/>
                <a:gd name="T118" fmla="*/ 54 w 318"/>
                <a:gd name="T119" fmla="*/ 7 h 346"/>
                <a:gd name="T120" fmla="*/ 73 w 318"/>
                <a:gd name="T121" fmla="*/ 0 h 3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8"/>
                <a:gd name="T184" fmla="*/ 0 h 346"/>
                <a:gd name="T185" fmla="*/ 318 w 318"/>
                <a:gd name="T186" fmla="*/ 346 h 34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8" h="346">
                  <a:moveTo>
                    <a:pt x="158" y="0"/>
                  </a:moveTo>
                  <a:lnTo>
                    <a:pt x="160" y="2"/>
                  </a:lnTo>
                  <a:lnTo>
                    <a:pt x="167" y="8"/>
                  </a:lnTo>
                  <a:lnTo>
                    <a:pt x="176" y="17"/>
                  </a:lnTo>
                  <a:lnTo>
                    <a:pt x="186" y="27"/>
                  </a:lnTo>
                  <a:lnTo>
                    <a:pt x="195" y="40"/>
                  </a:lnTo>
                  <a:lnTo>
                    <a:pt x="206" y="54"/>
                  </a:lnTo>
                  <a:lnTo>
                    <a:pt x="211" y="66"/>
                  </a:lnTo>
                  <a:lnTo>
                    <a:pt x="214" y="79"/>
                  </a:lnTo>
                  <a:lnTo>
                    <a:pt x="213" y="260"/>
                  </a:lnTo>
                  <a:lnTo>
                    <a:pt x="177" y="251"/>
                  </a:lnTo>
                  <a:lnTo>
                    <a:pt x="179" y="239"/>
                  </a:lnTo>
                  <a:lnTo>
                    <a:pt x="181" y="212"/>
                  </a:lnTo>
                  <a:lnTo>
                    <a:pt x="184" y="182"/>
                  </a:lnTo>
                  <a:lnTo>
                    <a:pt x="190" y="164"/>
                  </a:lnTo>
                  <a:lnTo>
                    <a:pt x="177" y="155"/>
                  </a:lnTo>
                  <a:lnTo>
                    <a:pt x="167" y="191"/>
                  </a:lnTo>
                  <a:lnTo>
                    <a:pt x="165" y="187"/>
                  </a:lnTo>
                  <a:lnTo>
                    <a:pt x="162" y="174"/>
                  </a:lnTo>
                  <a:lnTo>
                    <a:pt x="160" y="160"/>
                  </a:lnTo>
                  <a:lnTo>
                    <a:pt x="165" y="145"/>
                  </a:lnTo>
                  <a:lnTo>
                    <a:pt x="162" y="145"/>
                  </a:lnTo>
                  <a:lnTo>
                    <a:pt x="153" y="142"/>
                  </a:lnTo>
                  <a:lnTo>
                    <a:pt x="144" y="140"/>
                  </a:lnTo>
                  <a:lnTo>
                    <a:pt x="140" y="136"/>
                  </a:lnTo>
                  <a:lnTo>
                    <a:pt x="146" y="116"/>
                  </a:lnTo>
                  <a:lnTo>
                    <a:pt x="137" y="105"/>
                  </a:lnTo>
                  <a:lnTo>
                    <a:pt x="133" y="122"/>
                  </a:lnTo>
                  <a:lnTo>
                    <a:pt x="123" y="161"/>
                  </a:lnTo>
                  <a:lnTo>
                    <a:pt x="110" y="202"/>
                  </a:lnTo>
                  <a:lnTo>
                    <a:pt x="100" y="224"/>
                  </a:lnTo>
                  <a:lnTo>
                    <a:pt x="112" y="237"/>
                  </a:lnTo>
                  <a:lnTo>
                    <a:pt x="220" y="279"/>
                  </a:lnTo>
                  <a:lnTo>
                    <a:pt x="318" y="305"/>
                  </a:lnTo>
                  <a:lnTo>
                    <a:pt x="278" y="346"/>
                  </a:lnTo>
                  <a:lnTo>
                    <a:pt x="274" y="345"/>
                  </a:lnTo>
                  <a:lnTo>
                    <a:pt x="262" y="344"/>
                  </a:lnTo>
                  <a:lnTo>
                    <a:pt x="246" y="341"/>
                  </a:lnTo>
                  <a:lnTo>
                    <a:pt x="228" y="336"/>
                  </a:lnTo>
                  <a:lnTo>
                    <a:pt x="209" y="331"/>
                  </a:lnTo>
                  <a:lnTo>
                    <a:pt x="191" y="326"/>
                  </a:lnTo>
                  <a:lnTo>
                    <a:pt x="176" y="320"/>
                  </a:lnTo>
                  <a:lnTo>
                    <a:pt x="167" y="313"/>
                  </a:lnTo>
                  <a:lnTo>
                    <a:pt x="137" y="309"/>
                  </a:lnTo>
                  <a:lnTo>
                    <a:pt x="100" y="292"/>
                  </a:lnTo>
                  <a:lnTo>
                    <a:pt x="75" y="294"/>
                  </a:lnTo>
                  <a:lnTo>
                    <a:pt x="91" y="281"/>
                  </a:lnTo>
                  <a:lnTo>
                    <a:pt x="93" y="272"/>
                  </a:lnTo>
                  <a:lnTo>
                    <a:pt x="91" y="272"/>
                  </a:lnTo>
                  <a:lnTo>
                    <a:pt x="84" y="272"/>
                  </a:lnTo>
                  <a:lnTo>
                    <a:pt x="75" y="272"/>
                  </a:lnTo>
                  <a:lnTo>
                    <a:pt x="65" y="272"/>
                  </a:lnTo>
                  <a:lnTo>
                    <a:pt x="54" y="273"/>
                  </a:lnTo>
                  <a:lnTo>
                    <a:pt x="42" y="275"/>
                  </a:lnTo>
                  <a:lnTo>
                    <a:pt x="33" y="277"/>
                  </a:lnTo>
                  <a:lnTo>
                    <a:pt x="24" y="279"/>
                  </a:lnTo>
                  <a:lnTo>
                    <a:pt x="31" y="268"/>
                  </a:lnTo>
                  <a:lnTo>
                    <a:pt x="26" y="261"/>
                  </a:lnTo>
                  <a:lnTo>
                    <a:pt x="0" y="265"/>
                  </a:lnTo>
                  <a:lnTo>
                    <a:pt x="3" y="259"/>
                  </a:lnTo>
                  <a:lnTo>
                    <a:pt x="8" y="243"/>
                  </a:lnTo>
                  <a:lnTo>
                    <a:pt x="14" y="221"/>
                  </a:lnTo>
                  <a:lnTo>
                    <a:pt x="12" y="199"/>
                  </a:lnTo>
                  <a:lnTo>
                    <a:pt x="49" y="166"/>
                  </a:lnTo>
                  <a:lnTo>
                    <a:pt x="49" y="163"/>
                  </a:lnTo>
                  <a:lnTo>
                    <a:pt x="47" y="154"/>
                  </a:lnTo>
                  <a:lnTo>
                    <a:pt x="42" y="144"/>
                  </a:lnTo>
                  <a:lnTo>
                    <a:pt x="33" y="136"/>
                  </a:lnTo>
                  <a:lnTo>
                    <a:pt x="38" y="133"/>
                  </a:lnTo>
                  <a:lnTo>
                    <a:pt x="49" y="130"/>
                  </a:lnTo>
                  <a:lnTo>
                    <a:pt x="63" y="126"/>
                  </a:lnTo>
                  <a:lnTo>
                    <a:pt x="75" y="124"/>
                  </a:lnTo>
                  <a:lnTo>
                    <a:pt x="79" y="123"/>
                  </a:lnTo>
                  <a:lnTo>
                    <a:pt x="82" y="119"/>
                  </a:lnTo>
                  <a:lnTo>
                    <a:pt x="81" y="114"/>
                  </a:lnTo>
                  <a:lnTo>
                    <a:pt x="66" y="109"/>
                  </a:lnTo>
                  <a:lnTo>
                    <a:pt x="38" y="101"/>
                  </a:lnTo>
                  <a:lnTo>
                    <a:pt x="40" y="98"/>
                  </a:lnTo>
                  <a:lnTo>
                    <a:pt x="45" y="91"/>
                  </a:lnTo>
                  <a:lnTo>
                    <a:pt x="59" y="85"/>
                  </a:lnTo>
                  <a:lnTo>
                    <a:pt x="86" y="84"/>
                  </a:lnTo>
                  <a:lnTo>
                    <a:pt x="89" y="83"/>
                  </a:lnTo>
                  <a:lnTo>
                    <a:pt x="96" y="81"/>
                  </a:lnTo>
                  <a:lnTo>
                    <a:pt x="105" y="78"/>
                  </a:lnTo>
                  <a:lnTo>
                    <a:pt x="109" y="72"/>
                  </a:lnTo>
                  <a:lnTo>
                    <a:pt x="107" y="54"/>
                  </a:lnTo>
                  <a:lnTo>
                    <a:pt x="102" y="51"/>
                  </a:lnTo>
                  <a:lnTo>
                    <a:pt x="91" y="46"/>
                  </a:lnTo>
                  <a:lnTo>
                    <a:pt x="75" y="40"/>
                  </a:lnTo>
                  <a:lnTo>
                    <a:pt x="59" y="38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5" y="24"/>
                  </a:lnTo>
                  <a:lnTo>
                    <a:pt x="49" y="21"/>
                  </a:lnTo>
                  <a:lnTo>
                    <a:pt x="56" y="18"/>
                  </a:lnTo>
                  <a:lnTo>
                    <a:pt x="65" y="16"/>
                  </a:lnTo>
                  <a:lnTo>
                    <a:pt x="77" y="14"/>
                  </a:lnTo>
                  <a:lnTo>
                    <a:pt x="95" y="13"/>
                  </a:lnTo>
                  <a:lnTo>
                    <a:pt x="116" y="1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9" name="Freeform 174"/>
            <p:cNvSpPr>
              <a:spLocks/>
            </p:cNvSpPr>
            <p:nvPr/>
          </p:nvSpPr>
          <p:spPr bwMode="auto">
            <a:xfrm>
              <a:off x="3902" y="1574"/>
              <a:ext cx="34" cy="33"/>
            </a:xfrm>
            <a:custGeom>
              <a:avLst/>
              <a:gdLst>
                <a:gd name="T0" fmla="*/ 26 w 74"/>
                <a:gd name="T1" fmla="*/ 0 h 67"/>
                <a:gd name="T2" fmla="*/ 34 w 74"/>
                <a:gd name="T3" fmla="*/ 2 h 67"/>
                <a:gd name="T4" fmla="*/ 10 w 74"/>
                <a:gd name="T5" fmla="*/ 33 h 67"/>
                <a:gd name="T6" fmla="*/ 0 w 74"/>
                <a:gd name="T7" fmla="*/ 29 h 67"/>
                <a:gd name="T8" fmla="*/ 26 w 74"/>
                <a:gd name="T9" fmla="*/ 0 h 67"/>
                <a:gd name="T10" fmla="*/ 26 w 74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67"/>
                <a:gd name="T20" fmla="*/ 74 w 74"/>
                <a:gd name="T21" fmla="*/ 67 h 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67">
                  <a:moveTo>
                    <a:pt x="57" y="0"/>
                  </a:moveTo>
                  <a:lnTo>
                    <a:pt x="74" y="4"/>
                  </a:lnTo>
                  <a:lnTo>
                    <a:pt x="21" y="67"/>
                  </a:lnTo>
                  <a:lnTo>
                    <a:pt x="0" y="5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60" name="Freeform 175"/>
            <p:cNvSpPr>
              <a:spLocks/>
            </p:cNvSpPr>
            <p:nvPr/>
          </p:nvSpPr>
          <p:spPr bwMode="auto">
            <a:xfrm>
              <a:off x="4224" y="1584"/>
              <a:ext cx="1200" cy="162"/>
            </a:xfrm>
            <a:custGeom>
              <a:avLst/>
              <a:gdLst>
                <a:gd name="T0" fmla="*/ 0 w 525"/>
                <a:gd name="T1" fmla="*/ 39 h 132"/>
                <a:gd name="T2" fmla="*/ 9 w 525"/>
                <a:gd name="T3" fmla="*/ 41 h 132"/>
                <a:gd name="T4" fmla="*/ 73 w 525"/>
                <a:gd name="T5" fmla="*/ 48 h 132"/>
                <a:gd name="T6" fmla="*/ 190 w 525"/>
                <a:gd name="T7" fmla="*/ 60 h 132"/>
                <a:gd name="T8" fmla="*/ 338 w 525"/>
                <a:gd name="T9" fmla="*/ 75 h 132"/>
                <a:gd name="T10" fmla="*/ 507 w 525"/>
                <a:gd name="T11" fmla="*/ 95 h 132"/>
                <a:gd name="T12" fmla="*/ 681 w 525"/>
                <a:gd name="T13" fmla="*/ 115 h 132"/>
                <a:gd name="T14" fmla="*/ 837 w 525"/>
                <a:gd name="T15" fmla="*/ 135 h 132"/>
                <a:gd name="T16" fmla="*/ 971 w 525"/>
                <a:gd name="T17" fmla="*/ 153 h 132"/>
                <a:gd name="T18" fmla="*/ 1019 w 525"/>
                <a:gd name="T19" fmla="*/ 162 h 132"/>
                <a:gd name="T20" fmla="*/ 869 w 525"/>
                <a:gd name="T21" fmla="*/ 118 h 132"/>
                <a:gd name="T22" fmla="*/ 889 w 525"/>
                <a:gd name="T23" fmla="*/ 118 h 132"/>
                <a:gd name="T24" fmla="*/ 946 w 525"/>
                <a:gd name="T25" fmla="*/ 120 h 132"/>
                <a:gd name="T26" fmla="*/ 1019 w 525"/>
                <a:gd name="T27" fmla="*/ 125 h 132"/>
                <a:gd name="T28" fmla="*/ 1090 w 525"/>
                <a:gd name="T29" fmla="*/ 135 h 132"/>
                <a:gd name="T30" fmla="*/ 971 w 525"/>
                <a:gd name="T31" fmla="*/ 108 h 132"/>
                <a:gd name="T32" fmla="*/ 974 w 525"/>
                <a:gd name="T33" fmla="*/ 108 h 132"/>
                <a:gd name="T34" fmla="*/ 1010 w 525"/>
                <a:gd name="T35" fmla="*/ 106 h 132"/>
                <a:gd name="T36" fmla="*/ 1074 w 525"/>
                <a:gd name="T37" fmla="*/ 104 h 132"/>
                <a:gd name="T38" fmla="*/ 1157 w 525"/>
                <a:gd name="T39" fmla="*/ 108 h 132"/>
                <a:gd name="T40" fmla="*/ 1200 w 525"/>
                <a:gd name="T41" fmla="*/ 110 h 132"/>
                <a:gd name="T42" fmla="*/ 1019 w 525"/>
                <a:gd name="T43" fmla="*/ 77 h 132"/>
                <a:gd name="T44" fmla="*/ 1035 w 525"/>
                <a:gd name="T45" fmla="*/ 77 h 132"/>
                <a:gd name="T46" fmla="*/ 1079 w 525"/>
                <a:gd name="T47" fmla="*/ 75 h 132"/>
                <a:gd name="T48" fmla="*/ 1138 w 525"/>
                <a:gd name="T49" fmla="*/ 75 h 132"/>
                <a:gd name="T50" fmla="*/ 1195 w 525"/>
                <a:gd name="T51" fmla="*/ 75 h 132"/>
                <a:gd name="T52" fmla="*/ 971 w 525"/>
                <a:gd name="T53" fmla="*/ 52 h 132"/>
                <a:gd name="T54" fmla="*/ 974 w 525"/>
                <a:gd name="T55" fmla="*/ 52 h 132"/>
                <a:gd name="T56" fmla="*/ 1015 w 525"/>
                <a:gd name="T57" fmla="*/ 48 h 132"/>
                <a:gd name="T58" fmla="*/ 1074 w 525"/>
                <a:gd name="T59" fmla="*/ 43 h 132"/>
                <a:gd name="T60" fmla="*/ 1138 w 525"/>
                <a:gd name="T61" fmla="*/ 42 h 132"/>
                <a:gd name="T62" fmla="*/ 1168 w 525"/>
                <a:gd name="T63" fmla="*/ 42 h 132"/>
                <a:gd name="T64" fmla="*/ 1175 w 525"/>
                <a:gd name="T65" fmla="*/ 14 h 132"/>
                <a:gd name="T66" fmla="*/ 1163 w 525"/>
                <a:gd name="T67" fmla="*/ 14 h 132"/>
                <a:gd name="T68" fmla="*/ 1074 w 525"/>
                <a:gd name="T69" fmla="*/ 14 h 132"/>
                <a:gd name="T70" fmla="*/ 921 w 525"/>
                <a:gd name="T71" fmla="*/ 12 h 132"/>
                <a:gd name="T72" fmla="*/ 729 w 525"/>
                <a:gd name="T73" fmla="*/ 11 h 132"/>
                <a:gd name="T74" fmla="*/ 519 w 525"/>
                <a:gd name="T75" fmla="*/ 9 h 132"/>
                <a:gd name="T76" fmla="*/ 318 w 525"/>
                <a:gd name="T77" fmla="*/ 7 h 132"/>
                <a:gd name="T78" fmla="*/ 149 w 525"/>
                <a:gd name="T79" fmla="*/ 4 h 132"/>
                <a:gd name="T80" fmla="*/ 41 w 525"/>
                <a:gd name="T81" fmla="*/ 1 h 132"/>
                <a:gd name="T82" fmla="*/ 11 w 525"/>
                <a:gd name="T83" fmla="*/ 0 h 1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25"/>
                <a:gd name="T127" fmla="*/ 0 h 132"/>
                <a:gd name="T128" fmla="*/ 525 w 525"/>
                <a:gd name="T129" fmla="*/ 132 h 1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25" h="132">
                  <a:moveTo>
                    <a:pt x="5" y="0"/>
                  </a:moveTo>
                  <a:lnTo>
                    <a:pt x="0" y="32"/>
                  </a:lnTo>
                  <a:lnTo>
                    <a:pt x="4" y="33"/>
                  </a:lnTo>
                  <a:lnTo>
                    <a:pt x="16" y="35"/>
                  </a:lnTo>
                  <a:lnTo>
                    <a:pt x="32" y="39"/>
                  </a:lnTo>
                  <a:lnTo>
                    <a:pt x="56" y="43"/>
                  </a:lnTo>
                  <a:lnTo>
                    <a:pt x="83" y="49"/>
                  </a:lnTo>
                  <a:lnTo>
                    <a:pt x="115" y="55"/>
                  </a:lnTo>
                  <a:lnTo>
                    <a:pt x="148" y="61"/>
                  </a:lnTo>
                  <a:lnTo>
                    <a:pt x="185" y="69"/>
                  </a:lnTo>
                  <a:lnTo>
                    <a:pt x="222" y="77"/>
                  </a:lnTo>
                  <a:lnTo>
                    <a:pt x="261" y="85"/>
                  </a:lnTo>
                  <a:lnTo>
                    <a:pt x="298" y="94"/>
                  </a:lnTo>
                  <a:lnTo>
                    <a:pt x="333" y="102"/>
                  </a:lnTo>
                  <a:lnTo>
                    <a:pt x="366" y="110"/>
                  </a:lnTo>
                  <a:lnTo>
                    <a:pt x="398" y="118"/>
                  </a:lnTo>
                  <a:lnTo>
                    <a:pt x="425" y="125"/>
                  </a:lnTo>
                  <a:lnTo>
                    <a:pt x="446" y="132"/>
                  </a:lnTo>
                  <a:lnTo>
                    <a:pt x="380" y="96"/>
                  </a:lnTo>
                  <a:lnTo>
                    <a:pt x="382" y="96"/>
                  </a:lnTo>
                  <a:lnTo>
                    <a:pt x="389" y="96"/>
                  </a:lnTo>
                  <a:lnTo>
                    <a:pt x="400" y="97"/>
                  </a:lnTo>
                  <a:lnTo>
                    <a:pt x="414" y="98"/>
                  </a:lnTo>
                  <a:lnTo>
                    <a:pt x="428" y="100"/>
                  </a:lnTo>
                  <a:lnTo>
                    <a:pt x="446" y="102"/>
                  </a:lnTo>
                  <a:lnTo>
                    <a:pt x="461" y="106"/>
                  </a:lnTo>
                  <a:lnTo>
                    <a:pt x="477" y="110"/>
                  </a:lnTo>
                  <a:lnTo>
                    <a:pt x="425" y="88"/>
                  </a:lnTo>
                  <a:lnTo>
                    <a:pt x="426" y="88"/>
                  </a:lnTo>
                  <a:lnTo>
                    <a:pt x="433" y="86"/>
                  </a:lnTo>
                  <a:lnTo>
                    <a:pt x="442" y="86"/>
                  </a:lnTo>
                  <a:lnTo>
                    <a:pt x="456" y="85"/>
                  </a:lnTo>
                  <a:lnTo>
                    <a:pt x="470" y="85"/>
                  </a:lnTo>
                  <a:lnTo>
                    <a:pt x="488" y="85"/>
                  </a:lnTo>
                  <a:lnTo>
                    <a:pt x="506" y="88"/>
                  </a:lnTo>
                  <a:lnTo>
                    <a:pt x="525" y="90"/>
                  </a:lnTo>
                  <a:lnTo>
                    <a:pt x="446" y="63"/>
                  </a:lnTo>
                  <a:lnTo>
                    <a:pt x="447" y="63"/>
                  </a:lnTo>
                  <a:lnTo>
                    <a:pt x="453" y="63"/>
                  </a:lnTo>
                  <a:lnTo>
                    <a:pt x="461" y="61"/>
                  </a:lnTo>
                  <a:lnTo>
                    <a:pt x="472" y="61"/>
                  </a:lnTo>
                  <a:lnTo>
                    <a:pt x="484" y="61"/>
                  </a:lnTo>
                  <a:lnTo>
                    <a:pt x="498" y="61"/>
                  </a:lnTo>
                  <a:lnTo>
                    <a:pt x="511" y="61"/>
                  </a:lnTo>
                  <a:lnTo>
                    <a:pt x="523" y="61"/>
                  </a:lnTo>
                  <a:lnTo>
                    <a:pt x="425" y="42"/>
                  </a:lnTo>
                  <a:lnTo>
                    <a:pt x="426" y="42"/>
                  </a:lnTo>
                  <a:lnTo>
                    <a:pt x="433" y="41"/>
                  </a:lnTo>
                  <a:lnTo>
                    <a:pt x="444" y="39"/>
                  </a:lnTo>
                  <a:lnTo>
                    <a:pt x="456" y="38"/>
                  </a:lnTo>
                  <a:lnTo>
                    <a:pt x="470" y="35"/>
                  </a:lnTo>
                  <a:lnTo>
                    <a:pt x="484" y="34"/>
                  </a:lnTo>
                  <a:lnTo>
                    <a:pt x="498" y="34"/>
                  </a:lnTo>
                  <a:lnTo>
                    <a:pt x="511" y="34"/>
                  </a:lnTo>
                  <a:lnTo>
                    <a:pt x="435" y="20"/>
                  </a:lnTo>
                  <a:lnTo>
                    <a:pt x="514" y="11"/>
                  </a:lnTo>
                  <a:lnTo>
                    <a:pt x="509" y="11"/>
                  </a:lnTo>
                  <a:lnTo>
                    <a:pt x="493" y="11"/>
                  </a:lnTo>
                  <a:lnTo>
                    <a:pt x="470" y="11"/>
                  </a:lnTo>
                  <a:lnTo>
                    <a:pt x="440" y="10"/>
                  </a:lnTo>
                  <a:lnTo>
                    <a:pt x="403" y="10"/>
                  </a:lnTo>
                  <a:lnTo>
                    <a:pt x="363" y="9"/>
                  </a:lnTo>
                  <a:lnTo>
                    <a:pt x="319" y="9"/>
                  </a:lnTo>
                  <a:lnTo>
                    <a:pt x="273" y="8"/>
                  </a:lnTo>
                  <a:lnTo>
                    <a:pt x="227" y="7"/>
                  </a:lnTo>
                  <a:lnTo>
                    <a:pt x="181" y="6"/>
                  </a:lnTo>
                  <a:lnTo>
                    <a:pt x="139" y="6"/>
                  </a:lnTo>
                  <a:lnTo>
                    <a:pt x="100" y="4"/>
                  </a:lnTo>
                  <a:lnTo>
                    <a:pt x="65" y="3"/>
                  </a:lnTo>
                  <a:lnTo>
                    <a:pt x="37" y="2"/>
                  </a:lnTo>
                  <a:lnTo>
                    <a:pt x="1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61" name="Freeform 176"/>
            <p:cNvSpPr>
              <a:spLocks/>
            </p:cNvSpPr>
            <p:nvPr/>
          </p:nvSpPr>
          <p:spPr bwMode="auto">
            <a:xfrm>
              <a:off x="3801" y="1608"/>
              <a:ext cx="62" cy="47"/>
            </a:xfrm>
            <a:custGeom>
              <a:avLst/>
              <a:gdLst>
                <a:gd name="T0" fmla="*/ 62 w 134"/>
                <a:gd name="T1" fmla="*/ 19 h 94"/>
                <a:gd name="T2" fmla="*/ 60 w 134"/>
                <a:gd name="T3" fmla="*/ 39 h 94"/>
                <a:gd name="T4" fmla="*/ 1 w 134"/>
                <a:gd name="T5" fmla="*/ 47 h 94"/>
                <a:gd name="T6" fmla="*/ 0 w 134"/>
                <a:gd name="T7" fmla="*/ 37 h 94"/>
                <a:gd name="T8" fmla="*/ 21 w 134"/>
                <a:gd name="T9" fmla="*/ 0 h 94"/>
                <a:gd name="T10" fmla="*/ 62 w 134"/>
                <a:gd name="T11" fmla="*/ 19 h 94"/>
                <a:gd name="T12" fmla="*/ 62 w 134"/>
                <a:gd name="T13" fmla="*/ 19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94"/>
                <a:gd name="T23" fmla="*/ 134 w 134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94">
                  <a:moveTo>
                    <a:pt x="134" y="38"/>
                  </a:moveTo>
                  <a:lnTo>
                    <a:pt x="130" y="77"/>
                  </a:lnTo>
                  <a:lnTo>
                    <a:pt x="3" y="94"/>
                  </a:lnTo>
                  <a:lnTo>
                    <a:pt x="0" y="74"/>
                  </a:lnTo>
                  <a:lnTo>
                    <a:pt x="46" y="0"/>
                  </a:lnTo>
                  <a:lnTo>
                    <a:pt x="134" y="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62" name="Freeform 177"/>
            <p:cNvSpPr>
              <a:spLocks/>
            </p:cNvSpPr>
            <p:nvPr/>
          </p:nvSpPr>
          <p:spPr bwMode="auto">
            <a:xfrm>
              <a:off x="3812" y="1658"/>
              <a:ext cx="94" cy="320"/>
            </a:xfrm>
            <a:custGeom>
              <a:avLst/>
              <a:gdLst>
                <a:gd name="T0" fmla="*/ 48 w 204"/>
                <a:gd name="T1" fmla="*/ 0 h 640"/>
                <a:gd name="T2" fmla="*/ 50 w 204"/>
                <a:gd name="T3" fmla="*/ 5 h 640"/>
                <a:gd name="T4" fmla="*/ 59 w 204"/>
                <a:gd name="T5" fmla="*/ 37 h 640"/>
                <a:gd name="T6" fmla="*/ 73 w 204"/>
                <a:gd name="T7" fmla="*/ 82 h 640"/>
                <a:gd name="T8" fmla="*/ 88 w 204"/>
                <a:gd name="T9" fmla="*/ 120 h 640"/>
                <a:gd name="T10" fmla="*/ 94 w 204"/>
                <a:gd name="T11" fmla="*/ 130 h 640"/>
                <a:gd name="T12" fmla="*/ 92 w 204"/>
                <a:gd name="T13" fmla="*/ 145 h 640"/>
                <a:gd name="T14" fmla="*/ 86 w 204"/>
                <a:gd name="T15" fmla="*/ 160 h 640"/>
                <a:gd name="T16" fmla="*/ 73 w 204"/>
                <a:gd name="T17" fmla="*/ 196 h 640"/>
                <a:gd name="T18" fmla="*/ 60 w 204"/>
                <a:gd name="T19" fmla="*/ 235 h 640"/>
                <a:gd name="T20" fmla="*/ 55 w 204"/>
                <a:gd name="T21" fmla="*/ 264 h 640"/>
                <a:gd name="T22" fmla="*/ 60 w 204"/>
                <a:gd name="T23" fmla="*/ 288 h 640"/>
                <a:gd name="T24" fmla="*/ 62 w 204"/>
                <a:gd name="T25" fmla="*/ 316 h 640"/>
                <a:gd name="T26" fmla="*/ 22 w 204"/>
                <a:gd name="T27" fmla="*/ 320 h 640"/>
                <a:gd name="T28" fmla="*/ 24 w 204"/>
                <a:gd name="T29" fmla="*/ 316 h 640"/>
                <a:gd name="T30" fmla="*/ 33 w 204"/>
                <a:gd name="T31" fmla="*/ 287 h 640"/>
                <a:gd name="T32" fmla="*/ 45 w 204"/>
                <a:gd name="T33" fmla="*/ 243 h 640"/>
                <a:gd name="T34" fmla="*/ 53 w 204"/>
                <a:gd name="T35" fmla="*/ 202 h 640"/>
                <a:gd name="T36" fmla="*/ 53 w 204"/>
                <a:gd name="T37" fmla="*/ 188 h 640"/>
                <a:gd name="T38" fmla="*/ 43 w 204"/>
                <a:gd name="T39" fmla="*/ 193 h 640"/>
                <a:gd name="T40" fmla="*/ 36 w 204"/>
                <a:gd name="T41" fmla="*/ 222 h 640"/>
                <a:gd name="T42" fmla="*/ 19 w 204"/>
                <a:gd name="T43" fmla="*/ 262 h 640"/>
                <a:gd name="T44" fmla="*/ 20 w 204"/>
                <a:gd name="T45" fmla="*/ 250 h 640"/>
                <a:gd name="T46" fmla="*/ 16 w 204"/>
                <a:gd name="T47" fmla="*/ 231 h 640"/>
                <a:gd name="T48" fmla="*/ 20 w 204"/>
                <a:gd name="T49" fmla="*/ 217 h 640"/>
                <a:gd name="T50" fmla="*/ 28 w 204"/>
                <a:gd name="T51" fmla="*/ 185 h 640"/>
                <a:gd name="T52" fmla="*/ 38 w 204"/>
                <a:gd name="T53" fmla="*/ 151 h 640"/>
                <a:gd name="T54" fmla="*/ 45 w 204"/>
                <a:gd name="T55" fmla="*/ 133 h 640"/>
                <a:gd name="T56" fmla="*/ 44 w 204"/>
                <a:gd name="T57" fmla="*/ 127 h 640"/>
                <a:gd name="T58" fmla="*/ 24 w 204"/>
                <a:gd name="T59" fmla="*/ 108 h 640"/>
                <a:gd name="T60" fmla="*/ 23 w 204"/>
                <a:gd name="T61" fmla="*/ 104 h 640"/>
                <a:gd name="T62" fmla="*/ 14 w 204"/>
                <a:gd name="T63" fmla="*/ 82 h 640"/>
                <a:gd name="T64" fmla="*/ 5 w 204"/>
                <a:gd name="T65" fmla="*/ 49 h 640"/>
                <a:gd name="T66" fmla="*/ 0 w 204"/>
                <a:gd name="T67" fmla="*/ 18 h 640"/>
                <a:gd name="T68" fmla="*/ 0 w 204"/>
                <a:gd name="T69" fmla="*/ 8 h 6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4"/>
                <a:gd name="T106" fmla="*/ 0 h 640"/>
                <a:gd name="T107" fmla="*/ 204 w 204"/>
                <a:gd name="T108" fmla="*/ 640 h 6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4" h="640">
                  <a:moveTo>
                    <a:pt x="1" y="15"/>
                  </a:moveTo>
                  <a:lnTo>
                    <a:pt x="105" y="0"/>
                  </a:lnTo>
                  <a:lnTo>
                    <a:pt x="109" y="10"/>
                  </a:lnTo>
                  <a:lnTo>
                    <a:pt x="116" y="36"/>
                  </a:lnTo>
                  <a:lnTo>
                    <a:pt x="128" y="74"/>
                  </a:lnTo>
                  <a:lnTo>
                    <a:pt x="142" y="117"/>
                  </a:lnTo>
                  <a:lnTo>
                    <a:pt x="158" y="164"/>
                  </a:lnTo>
                  <a:lnTo>
                    <a:pt x="174" y="206"/>
                  </a:lnTo>
                  <a:lnTo>
                    <a:pt x="190" y="239"/>
                  </a:lnTo>
                  <a:lnTo>
                    <a:pt x="204" y="260"/>
                  </a:lnTo>
                  <a:lnTo>
                    <a:pt x="200" y="289"/>
                  </a:lnTo>
                  <a:lnTo>
                    <a:pt x="197" y="297"/>
                  </a:lnTo>
                  <a:lnTo>
                    <a:pt x="186" y="320"/>
                  </a:lnTo>
                  <a:lnTo>
                    <a:pt x="172" y="352"/>
                  </a:lnTo>
                  <a:lnTo>
                    <a:pt x="158" y="391"/>
                  </a:lnTo>
                  <a:lnTo>
                    <a:pt x="142" y="432"/>
                  </a:lnTo>
                  <a:lnTo>
                    <a:pt x="130" y="470"/>
                  </a:lnTo>
                  <a:lnTo>
                    <a:pt x="121" y="503"/>
                  </a:lnTo>
                  <a:lnTo>
                    <a:pt x="119" y="527"/>
                  </a:lnTo>
                  <a:lnTo>
                    <a:pt x="123" y="542"/>
                  </a:lnTo>
                  <a:lnTo>
                    <a:pt x="130" y="575"/>
                  </a:lnTo>
                  <a:lnTo>
                    <a:pt x="135" y="610"/>
                  </a:lnTo>
                  <a:lnTo>
                    <a:pt x="135" y="632"/>
                  </a:lnTo>
                  <a:lnTo>
                    <a:pt x="47" y="640"/>
                  </a:lnTo>
                  <a:lnTo>
                    <a:pt x="51" y="631"/>
                  </a:lnTo>
                  <a:lnTo>
                    <a:pt x="59" y="607"/>
                  </a:lnTo>
                  <a:lnTo>
                    <a:pt x="72" y="573"/>
                  </a:lnTo>
                  <a:lnTo>
                    <a:pt x="86" y="531"/>
                  </a:lnTo>
                  <a:lnTo>
                    <a:pt x="98" y="485"/>
                  </a:lnTo>
                  <a:lnTo>
                    <a:pt x="109" y="442"/>
                  </a:lnTo>
                  <a:lnTo>
                    <a:pt x="116" y="404"/>
                  </a:lnTo>
                  <a:lnTo>
                    <a:pt x="114" y="375"/>
                  </a:lnTo>
                  <a:lnTo>
                    <a:pt x="93" y="385"/>
                  </a:lnTo>
                  <a:lnTo>
                    <a:pt x="89" y="402"/>
                  </a:lnTo>
                  <a:lnTo>
                    <a:pt x="79" y="443"/>
                  </a:lnTo>
                  <a:lnTo>
                    <a:pt x="63" y="488"/>
                  </a:lnTo>
                  <a:lnTo>
                    <a:pt x="42" y="523"/>
                  </a:lnTo>
                  <a:lnTo>
                    <a:pt x="42" y="516"/>
                  </a:lnTo>
                  <a:lnTo>
                    <a:pt x="44" y="500"/>
                  </a:lnTo>
                  <a:lnTo>
                    <a:pt x="42" y="479"/>
                  </a:lnTo>
                  <a:lnTo>
                    <a:pt x="35" y="461"/>
                  </a:lnTo>
                  <a:lnTo>
                    <a:pt x="37" y="453"/>
                  </a:lnTo>
                  <a:lnTo>
                    <a:pt x="44" y="433"/>
                  </a:lnTo>
                  <a:lnTo>
                    <a:pt x="51" y="403"/>
                  </a:lnTo>
                  <a:lnTo>
                    <a:pt x="61" y="369"/>
                  </a:lnTo>
                  <a:lnTo>
                    <a:pt x="72" y="334"/>
                  </a:lnTo>
                  <a:lnTo>
                    <a:pt x="82" y="302"/>
                  </a:lnTo>
                  <a:lnTo>
                    <a:pt x="91" y="279"/>
                  </a:lnTo>
                  <a:lnTo>
                    <a:pt x="98" y="266"/>
                  </a:lnTo>
                  <a:lnTo>
                    <a:pt x="96" y="253"/>
                  </a:lnTo>
                  <a:lnTo>
                    <a:pt x="58" y="242"/>
                  </a:lnTo>
                  <a:lnTo>
                    <a:pt x="52" y="215"/>
                  </a:lnTo>
                  <a:lnTo>
                    <a:pt x="49" y="208"/>
                  </a:lnTo>
                  <a:lnTo>
                    <a:pt x="42" y="190"/>
                  </a:lnTo>
                  <a:lnTo>
                    <a:pt x="31" y="163"/>
                  </a:lnTo>
                  <a:lnTo>
                    <a:pt x="21" y="130"/>
                  </a:lnTo>
                  <a:lnTo>
                    <a:pt x="10" y="97"/>
                  </a:lnTo>
                  <a:lnTo>
                    <a:pt x="3" y="64"/>
                  </a:lnTo>
                  <a:lnTo>
                    <a:pt x="0" y="35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" name="Group 178"/>
          <p:cNvGrpSpPr>
            <a:grpSpLocks/>
          </p:cNvGrpSpPr>
          <p:nvPr/>
        </p:nvGrpSpPr>
        <p:grpSpPr bwMode="auto">
          <a:xfrm>
            <a:off x="2605088" y="4495800"/>
            <a:ext cx="1966912" cy="1231900"/>
            <a:chOff x="1498" y="1104"/>
            <a:chExt cx="1239" cy="776"/>
          </a:xfrm>
        </p:grpSpPr>
        <p:sp>
          <p:nvSpPr>
            <p:cNvPr id="9236" name="Freeform 179"/>
            <p:cNvSpPr>
              <a:spLocks/>
            </p:cNvSpPr>
            <p:nvPr/>
          </p:nvSpPr>
          <p:spPr bwMode="auto">
            <a:xfrm>
              <a:off x="2722" y="1485"/>
              <a:ext cx="4" cy="3"/>
            </a:xfrm>
            <a:custGeom>
              <a:avLst/>
              <a:gdLst>
                <a:gd name="T0" fmla="*/ 0 w 11"/>
                <a:gd name="T1" fmla="*/ 0 h 5"/>
                <a:gd name="T2" fmla="*/ 4 w 11"/>
                <a:gd name="T3" fmla="*/ 3 h 5"/>
                <a:gd name="T4" fmla="*/ 4 w 11"/>
                <a:gd name="T5" fmla="*/ 3 h 5"/>
                <a:gd name="T6" fmla="*/ 3 w 11"/>
                <a:gd name="T7" fmla="*/ 2 h 5"/>
                <a:gd name="T8" fmla="*/ 2 w 11"/>
                <a:gd name="T9" fmla="*/ 1 h 5"/>
                <a:gd name="T10" fmla="*/ 1 w 11"/>
                <a:gd name="T11" fmla="*/ 1 h 5"/>
                <a:gd name="T12" fmla="*/ 0 w 11"/>
                <a:gd name="T13" fmla="*/ 0 h 5"/>
                <a:gd name="T14" fmla="*/ 0 w 11"/>
                <a:gd name="T15" fmla="*/ 0 h 5"/>
                <a:gd name="T16" fmla="*/ 0 w 11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5"/>
                <a:gd name="T29" fmla="*/ 11 w 11"/>
                <a:gd name="T30" fmla="*/ 5 h 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5">
                  <a:moveTo>
                    <a:pt x="0" y="0"/>
                  </a:moveTo>
                  <a:lnTo>
                    <a:pt x="11" y="5"/>
                  </a:lnTo>
                  <a:lnTo>
                    <a:pt x="9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37" name="Freeform 180"/>
            <p:cNvSpPr>
              <a:spLocks/>
            </p:cNvSpPr>
            <p:nvPr/>
          </p:nvSpPr>
          <p:spPr bwMode="auto">
            <a:xfrm>
              <a:off x="1498" y="1104"/>
              <a:ext cx="1239" cy="776"/>
            </a:xfrm>
            <a:custGeom>
              <a:avLst/>
              <a:gdLst>
                <a:gd name="T0" fmla="*/ 607 w 2682"/>
                <a:gd name="T1" fmla="*/ 718 h 1551"/>
                <a:gd name="T2" fmla="*/ 682 w 2682"/>
                <a:gd name="T3" fmla="*/ 747 h 1551"/>
                <a:gd name="T4" fmla="*/ 775 w 2682"/>
                <a:gd name="T5" fmla="*/ 744 h 1551"/>
                <a:gd name="T6" fmla="*/ 802 w 2682"/>
                <a:gd name="T7" fmla="*/ 738 h 1551"/>
                <a:gd name="T8" fmla="*/ 720 w 2682"/>
                <a:gd name="T9" fmla="*/ 681 h 1551"/>
                <a:gd name="T10" fmla="*/ 730 w 2682"/>
                <a:gd name="T11" fmla="*/ 588 h 1551"/>
                <a:gd name="T12" fmla="*/ 753 w 2682"/>
                <a:gd name="T13" fmla="*/ 531 h 1551"/>
                <a:gd name="T14" fmla="*/ 720 w 2682"/>
                <a:gd name="T15" fmla="*/ 423 h 1551"/>
                <a:gd name="T16" fmla="*/ 753 w 2682"/>
                <a:gd name="T17" fmla="*/ 343 h 1551"/>
                <a:gd name="T18" fmla="*/ 896 w 2682"/>
                <a:gd name="T19" fmla="*/ 339 h 1551"/>
                <a:gd name="T20" fmla="*/ 951 w 2682"/>
                <a:gd name="T21" fmla="*/ 347 h 1551"/>
                <a:gd name="T22" fmla="*/ 1050 w 2682"/>
                <a:gd name="T23" fmla="*/ 369 h 1551"/>
                <a:gd name="T24" fmla="*/ 1182 w 2682"/>
                <a:gd name="T25" fmla="*/ 405 h 1551"/>
                <a:gd name="T26" fmla="*/ 1158 w 2682"/>
                <a:gd name="T27" fmla="*/ 383 h 1551"/>
                <a:gd name="T28" fmla="*/ 1154 w 2682"/>
                <a:gd name="T29" fmla="*/ 373 h 1551"/>
                <a:gd name="T30" fmla="*/ 1204 w 2682"/>
                <a:gd name="T31" fmla="*/ 378 h 1551"/>
                <a:gd name="T32" fmla="*/ 1174 w 2682"/>
                <a:gd name="T33" fmla="*/ 360 h 1551"/>
                <a:gd name="T34" fmla="*/ 1236 w 2682"/>
                <a:gd name="T35" fmla="*/ 366 h 1551"/>
                <a:gd name="T36" fmla="*/ 1176 w 2682"/>
                <a:gd name="T37" fmla="*/ 349 h 1551"/>
                <a:gd name="T38" fmla="*/ 1166 w 2682"/>
                <a:gd name="T39" fmla="*/ 339 h 1551"/>
                <a:gd name="T40" fmla="*/ 952 w 2682"/>
                <a:gd name="T41" fmla="*/ 323 h 1551"/>
                <a:gd name="T42" fmla="*/ 905 w 2682"/>
                <a:gd name="T43" fmla="*/ 317 h 1551"/>
                <a:gd name="T44" fmla="*/ 870 w 2682"/>
                <a:gd name="T45" fmla="*/ 300 h 1551"/>
                <a:gd name="T46" fmla="*/ 841 w 2682"/>
                <a:gd name="T47" fmla="*/ 307 h 1551"/>
                <a:gd name="T48" fmla="*/ 726 w 2682"/>
                <a:gd name="T49" fmla="*/ 269 h 1551"/>
                <a:gd name="T50" fmla="*/ 741 w 2682"/>
                <a:gd name="T51" fmla="*/ 178 h 1551"/>
                <a:gd name="T52" fmla="*/ 754 w 2682"/>
                <a:gd name="T53" fmla="*/ 124 h 1551"/>
                <a:gd name="T54" fmla="*/ 793 w 2682"/>
                <a:gd name="T55" fmla="*/ 60 h 1551"/>
                <a:gd name="T56" fmla="*/ 770 w 2682"/>
                <a:gd name="T57" fmla="*/ 42 h 1551"/>
                <a:gd name="T58" fmla="*/ 727 w 2682"/>
                <a:gd name="T59" fmla="*/ 23 h 1551"/>
                <a:gd name="T60" fmla="*/ 676 w 2682"/>
                <a:gd name="T61" fmla="*/ 31 h 1551"/>
                <a:gd name="T62" fmla="*/ 648 w 2682"/>
                <a:gd name="T63" fmla="*/ 77 h 1551"/>
                <a:gd name="T64" fmla="*/ 605 w 2682"/>
                <a:gd name="T65" fmla="*/ 110 h 1551"/>
                <a:gd name="T66" fmla="*/ 653 w 2682"/>
                <a:gd name="T67" fmla="*/ 110 h 1551"/>
                <a:gd name="T68" fmla="*/ 648 w 2682"/>
                <a:gd name="T69" fmla="*/ 129 h 1551"/>
                <a:gd name="T70" fmla="*/ 607 w 2682"/>
                <a:gd name="T71" fmla="*/ 160 h 1551"/>
                <a:gd name="T72" fmla="*/ 577 w 2682"/>
                <a:gd name="T73" fmla="*/ 305 h 1551"/>
                <a:gd name="T74" fmla="*/ 454 w 2682"/>
                <a:gd name="T75" fmla="*/ 318 h 1551"/>
                <a:gd name="T76" fmla="*/ 314 w 2682"/>
                <a:gd name="T77" fmla="*/ 364 h 1551"/>
                <a:gd name="T78" fmla="*/ 242 w 2682"/>
                <a:gd name="T79" fmla="*/ 405 h 1551"/>
                <a:gd name="T80" fmla="*/ 160 w 2682"/>
                <a:gd name="T81" fmla="*/ 471 h 1551"/>
                <a:gd name="T82" fmla="*/ 81 w 2682"/>
                <a:gd name="T83" fmla="*/ 570 h 1551"/>
                <a:gd name="T84" fmla="*/ 12 w 2682"/>
                <a:gd name="T85" fmla="*/ 654 h 1551"/>
                <a:gd name="T86" fmla="*/ 89 w 2682"/>
                <a:gd name="T87" fmla="*/ 615 h 1551"/>
                <a:gd name="T88" fmla="*/ 151 w 2682"/>
                <a:gd name="T89" fmla="*/ 553 h 1551"/>
                <a:gd name="T90" fmla="*/ 163 w 2682"/>
                <a:gd name="T91" fmla="*/ 537 h 1551"/>
                <a:gd name="T92" fmla="*/ 234 w 2682"/>
                <a:gd name="T93" fmla="*/ 455 h 1551"/>
                <a:gd name="T94" fmla="*/ 297 w 2682"/>
                <a:gd name="T95" fmla="*/ 414 h 1551"/>
                <a:gd name="T96" fmla="*/ 322 w 2682"/>
                <a:gd name="T97" fmla="*/ 399 h 1551"/>
                <a:gd name="T98" fmla="*/ 444 w 2682"/>
                <a:gd name="T99" fmla="*/ 353 h 1551"/>
                <a:gd name="T100" fmla="*/ 558 w 2682"/>
                <a:gd name="T101" fmla="*/ 338 h 1551"/>
                <a:gd name="T102" fmla="*/ 565 w 2682"/>
                <a:gd name="T103" fmla="*/ 411 h 1551"/>
                <a:gd name="T104" fmla="*/ 564 w 2682"/>
                <a:gd name="T105" fmla="*/ 681 h 1551"/>
                <a:gd name="T106" fmla="*/ 60 w 2682"/>
                <a:gd name="T107" fmla="*/ 711 h 1551"/>
                <a:gd name="T108" fmla="*/ 48 w 2682"/>
                <a:gd name="T109" fmla="*/ 717 h 1551"/>
                <a:gd name="T110" fmla="*/ 24 w 2682"/>
                <a:gd name="T111" fmla="*/ 730 h 1551"/>
                <a:gd name="T112" fmla="*/ 30 w 2682"/>
                <a:gd name="T113" fmla="*/ 754 h 1551"/>
                <a:gd name="T114" fmla="*/ 220 w 2682"/>
                <a:gd name="T115" fmla="*/ 769 h 1551"/>
                <a:gd name="T116" fmla="*/ 510 w 2682"/>
                <a:gd name="T117" fmla="*/ 756 h 1551"/>
                <a:gd name="T118" fmla="*/ 620 w 2682"/>
                <a:gd name="T119" fmla="*/ 730 h 155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682"/>
                <a:gd name="T181" fmla="*/ 0 h 1551"/>
                <a:gd name="T182" fmla="*/ 2682 w 2682"/>
                <a:gd name="T183" fmla="*/ 1551 h 155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682" h="1551">
                  <a:moveTo>
                    <a:pt x="1342" y="1460"/>
                  </a:moveTo>
                  <a:lnTo>
                    <a:pt x="944" y="1451"/>
                  </a:lnTo>
                  <a:lnTo>
                    <a:pt x="1127" y="1436"/>
                  </a:lnTo>
                  <a:lnTo>
                    <a:pt x="1284" y="1422"/>
                  </a:lnTo>
                  <a:lnTo>
                    <a:pt x="1305" y="1420"/>
                  </a:lnTo>
                  <a:lnTo>
                    <a:pt x="1315" y="1436"/>
                  </a:lnTo>
                  <a:lnTo>
                    <a:pt x="1337" y="1436"/>
                  </a:lnTo>
                  <a:lnTo>
                    <a:pt x="1342" y="1460"/>
                  </a:lnTo>
                  <a:lnTo>
                    <a:pt x="1335" y="1499"/>
                  </a:lnTo>
                  <a:lnTo>
                    <a:pt x="1370" y="1498"/>
                  </a:lnTo>
                  <a:lnTo>
                    <a:pt x="1405" y="1496"/>
                  </a:lnTo>
                  <a:lnTo>
                    <a:pt x="1440" y="1494"/>
                  </a:lnTo>
                  <a:lnTo>
                    <a:pt x="1476" y="1493"/>
                  </a:lnTo>
                  <a:lnTo>
                    <a:pt x="1509" y="1492"/>
                  </a:lnTo>
                  <a:lnTo>
                    <a:pt x="1543" y="1491"/>
                  </a:lnTo>
                  <a:lnTo>
                    <a:pt x="1574" y="1491"/>
                  </a:lnTo>
                  <a:lnTo>
                    <a:pt x="1602" y="1490"/>
                  </a:lnTo>
                  <a:lnTo>
                    <a:pt x="1631" y="1488"/>
                  </a:lnTo>
                  <a:lnTo>
                    <a:pt x="1655" y="1488"/>
                  </a:lnTo>
                  <a:lnTo>
                    <a:pt x="1678" y="1487"/>
                  </a:lnTo>
                  <a:lnTo>
                    <a:pt x="1696" y="1487"/>
                  </a:lnTo>
                  <a:lnTo>
                    <a:pt x="1712" y="1486"/>
                  </a:lnTo>
                  <a:lnTo>
                    <a:pt x="1724" y="1486"/>
                  </a:lnTo>
                  <a:lnTo>
                    <a:pt x="1731" y="1486"/>
                  </a:lnTo>
                  <a:lnTo>
                    <a:pt x="1733" y="1486"/>
                  </a:lnTo>
                  <a:lnTo>
                    <a:pt x="1736" y="1476"/>
                  </a:lnTo>
                  <a:lnTo>
                    <a:pt x="1726" y="1470"/>
                  </a:lnTo>
                  <a:lnTo>
                    <a:pt x="1708" y="1445"/>
                  </a:lnTo>
                  <a:lnTo>
                    <a:pt x="1564" y="1425"/>
                  </a:lnTo>
                  <a:lnTo>
                    <a:pt x="1566" y="1408"/>
                  </a:lnTo>
                  <a:lnTo>
                    <a:pt x="1564" y="1382"/>
                  </a:lnTo>
                  <a:lnTo>
                    <a:pt x="1558" y="1361"/>
                  </a:lnTo>
                  <a:lnTo>
                    <a:pt x="1557" y="1351"/>
                  </a:lnTo>
                  <a:lnTo>
                    <a:pt x="1546" y="1330"/>
                  </a:lnTo>
                  <a:lnTo>
                    <a:pt x="1544" y="1303"/>
                  </a:lnTo>
                  <a:lnTo>
                    <a:pt x="1550" y="1270"/>
                  </a:lnTo>
                  <a:lnTo>
                    <a:pt x="1558" y="1234"/>
                  </a:lnTo>
                  <a:lnTo>
                    <a:pt x="1571" y="1203"/>
                  </a:lnTo>
                  <a:lnTo>
                    <a:pt x="1581" y="1175"/>
                  </a:lnTo>
                  <a:lnTo>
                    <a:pt x="1590" y="1156"/>
                  </a:lnTo>
                  <a:lnTo>
                    <a:pt x="1594" y="1149"/>
                  </a:lnTo>
                  <a:lnTo>
                    <a:pt x="1608" y="1129"/>
                  </a:lnTo>
                  <a:lnTo>
                    <a:pt x="1620" y="1099"/>
                  </a:lnTo>
                  <a:lnTo>
                    <a:pt x="1627" y="1073"/>
                  </a:lnTo>
                  <a:lnTo>
                    <a:pt x="1631" y="1061"/>
                  </a:lnTo>
                  <a:lnTo>
                    <a:pt x="1629" y="1035"/>
                  </a:lnTo>
                  <a:lnTo>
                    <a:pt x="1618" y="1016"/>
                  </a:lnTo>
                  <a:lnTo>
                    <a:pt x="1606" y="982"/>
                  </a:lnTo>
                  <a:lnTo>
                    <a:pt x="1590" y="938"/>
                  </a:lnTo>
                  <a:lnTo>
                    <a:pt x="1574" y="892"/>
                  </a:lnTo>
                  <a:lnTo>
                    <a:pt x="1558" y="846"/>
                  </a:lnTo>
                  <a:lnTo>
                    <a:pt x="1546" y="806"/>
                  </a:lnTo>
                  <a:lnTo>
                    <a:pt x="1537" y="779"/>
                  </a:lnTo>
                  <a:lnTo>
                    <a:pt x="1534" y="769"/>
                  </a:lnTo>
                  <a:lnTo>
                    <a:pt x="1546" y="707"/>
                  </a:lnTo>
                  <a:lnTo>
                    <a:pt x="1590" y="678"/>
                  </a:lnTo>
                  <a:lnTo>
                    <a:pt x="1629" y="686"/>
                  </a:lnTo>
                  <a:lnTo>
                    <a:pt x="1654" y="660"/>
                  </a:lnTo>
                  <a:lnTo>
                    <a:pt x="1703" y="684"/>
                  </a:lnTo>
                  <a:lnTo>
                    <a:pt x="1810" y="682"/>
                  </a:lnTo>
                  <a:lnTo>
                    <a:pt x="1816" y="672"/>
                  </a:lnTo>
                  <a:lnTo>
                    <a:pt x="1824" y="678"/>
                  </a:lnTo>
                  <a:lnTo>
                    <a:pt x="1923" y="686"/>
                  </a:lnTo>
                  <a:lnTo>
                    <a:pt x="1939" y="678"/>
                  </a:lnTo>
                  <a:lnTo>
                    <a:pt x="2020" y="688"/>
                  </a:lnTo>
                  <a:lnTo>
                    <a:pt x="2030" y="699"/>
                  </a:lnTo>
                  <a:lnTo>
                    <a:pt x="2041" y="699"/>
                  </a:lnTo>
                  <a:lnTo>
                    <a:pt x="2050" y="695"/>
                  </a:lnTo>
                  <a:lnTo>
                    <a:pt x="2053" y="692"/>
                  </a:lnTo>
                  <a:lnTo>
                    <a:pt x="2059" y="694"/>
                  </a:lnTo>
                  <a:lnTo>
                    <a:pt x="2071" y="696"/>
                  </a:lnTo>
                  <a:lnTo>
                    <a:pt x="2092" y="700"/>
                  </a:lnTo>
                  <a:lnTo>
                    <a:pt x="2120" y="705"/>
                  </a:lnTo>
                  <a:lnTo>
                    <a:pt x="2152" y="712"/>
                  </a:lnTo>
                  <a:lnTo>
                    <a:pt x="2191" y="720"/>
                  </a:lnTo>
                  <a:lnTo>
                    <a:pt x="2231" y="729"/>
                  </a:lnTo>
                  <a:lnTo>
                    <a:pt x="2273" y="738"/>
                  </a:lnTo>
                  <a:lnTo>
                    <a:pt x="2319" y="747"/>
                  </a:lnTo>
                  <a:lnTo>
                    <a:pt x="2363" y="757"/>
                  </a:lnTo>
                  <a:lnTo>
                    <a:pt x="2407" y="769"/>
                  </a:lnTo>
                  <a:lnTo>
                    <a:pt x="2451" y="779"/>
                  </a:lnTo>
                  <a:lnTo>
                    <a:pt x="2490" y="789"/>
                  </a:lnTo>
                  <a:lnTo>
                    <a:pt x="2527" y="799"/>
                  </a:lnTo>
                  <a:lnTo>
                    <a:pt x="2559" y="810"/>
                  </a:lnTo>
                  <a:lnTo>
                    <a:pt x="2583" y="819"/>
                  </a:lnTo>
                  <a:lnTo>
                    <a:pt x="2462" y="756"/>
                  </a:lnTo>
                  <a:lnTo>
                    <a:pt x="2467" y="757"/>
                  </a:lnTo>
                  <a:lnTo>
                    <a:pt x="2483" y="761"/>
                  </a:lnTo>
                  <a:lnTo>
                    <a:pt x="2506" y="765"/>
                  </a:lnTo>
                  <a:lnTo>
                    <a:pt x="2534" y="770"/>
                  </a:lnTo>
                  <a:lnTo>
                    <a:pt x="2562" y="777"/>
                  </a:lnTo>
                  <a:lnTo>
                    <a:pt x="2590" y="783"/>
                  </a:lnTo>
                  <a:lnTo>
                    <a:pt x="2613" y="789"/>
                  </a:lnTo>
                  <a:lnTo>
                    <a:pt x="2631" y="795"/>
                  </a:lnTo>
                  <a:lnTo>
                    <a:pt x="2499" y="745"/>
                  </a:lnTo>
                  <a:lnTo>
                    <a:pt x="2504" y="745"/>
                  </a:lnTo>
                  <a:lnTo>
                    <a:pt x="2516" y="746"/>
                  </a:lnTo>
                  <a:lnTo>
                    <a:pt x="2534" y="747"/>
                  </a:lnTo>
                  <a:lnTo>
                    <a:pt x="2557" y="749"/>
                  </a:lnTo>
                  <a:lnTo>
                    <a:pt x="2582" y="752"/>
                  </a:lnTo>
                  <a:lnTo>
                    <a:pt x="2606" y="755"/>
                  </a:lnTo>
                  <a:lnTo>
                    <a:pt x="2631" y="758"/>
                  </a:lnTo>
                  <a:lnTo>
                    <a:pt x="2650" y="763"/>
                  </a:lnTo>
                  <a:lnTo>
                    <a:pt x="2525" y="720"/>
                  </a:lnTo>
                  <a:lnTo>
                    <a:pt x="2529" y="720"/>
                  </a:lnTo>
                  <a:lnTo>
                    <a:pt x="2541" y="720"/>
                  </a:lnTo>
                  <a:lnTo>
                    <a:pt x="2559" y="721"/>
                  </a:lnTo>
                  <a:lnTo>
                    <a:pt x="2580" y="722"/>
                  </a:lnTo>
                  <a:lnTo>
                    <a:pt x="2604" y="723"/>
                  </a:lnTo>
                  <a:lnTo>
                    <a:pt x="2629" y="725"/>
                  </a:lnTo>
                  <a:lnTo>
                    <a:pt x="2654" y="728"/>
                  </a:lnTo>
                  <a:lnTo>
                    <a:pt x="2675" y="731"/>
                  </a:lnTo>
                  <a:lnTo>
                    <a:pt x="2509" y="697"/>
                  </a:lnTo>
                  <a:lnTo>
                    <a:pt x="2515" y="697"/>
                  </a:lnTo>
                  <a:lnTo>
                    <a:pt x="2527" y="697"/>
                  </a:lnTo>
                  <a:lnTo>
                    <a:pt x="2545" y="697"/>
                  </a:lnTo>
                  <a:lnTo>
                    <a:pt x="2568" y="697"/>
                  </a:lnTo>
                  <a:lnTo>
                    <a:pt x="2592" y="697"/>
                  </a:lnTo>
                  <a:lnTo>
                    <a:pt x="2619" y="698"/>
                  </a:lnTo>
                  <a:lnTo>
                    <a:pt x="2641" y="699"/>
                  </a:lnTo>
                  <a:lnTo>
                    <a:pt x="2661" y="700"/>
                  </a:lnTo>
                  <a:lnTo>
                    <a:pt x="2525" y="678"/>
                  </a:lnTo>
                  <a:lnTo>
                    <a:pt x="2682" y="666"/>
                  </a:lnTo>
                  <a:lnTo>
                    <a:pt x="2062" y="650"/>
                  </a:lnTo>
                  <a:lnTo>
                    <a:pt x="2060" y="648"/>
                  </a:lnTo>
                  <a:lnTo>
                    <a:pt x="2060" y="646"/>
                  </a:lnTo>
                  <a:lnTo>
                    <a:pt x="2060" y="645"/>
                  </a:lnTo>
                  <a:lnTo>
                    <a:pt x="2048" y="638"/>
                  </a:lnTo>
                  <a:lnTo>
                    <a:pt x="2037" y="640"/>
                  </a:lnTo>
                  <a:lnTo>
                    <a:pt x="2030" y="646"/>
                  </a:lnTo>
                  <a:lnTo>
                    <a:pt x="2029" y="649"/>
                  </a:lnTo>
                  <a:lnTo>
                    <a:pt x="1960" y="642"/>
                  </a:lnTo>
                  <a:lnTo>
                    <a:pt x="1960" y="633"/>
                  </a:lnTo>
                  <a:lnTo>
                    <a:pt x="1981" y="621"/>
                  </a:lnTo>
                  <a:lnTo>
                    <a:pt x="1939" y="591"/>
                  </a:lnTo>
                  <a:lnTo>
                    <a:pt x="1916" y="591"/>
                  </a:lnTo>
                  <a:lnTo>
                    <a:pt x="1909" y="592"/>
                  </a:lnTo>
                  <a:lnTo>
                    <a:pt x="1897" y="596"/>
                  </a:lnTo>
                  <a:lnTo>
                    <a:pt x="1884" y="599"/>
                  </a:lnTo>
                  <a:lnTo>
                    <a:pt x="1870" y="604"/>
                  </a:lnTo>
                  <a:lnTo>
                    <a:pt x="1856" y="608"/>
                  </a:lnTo>
                  <a:lnTo>
                    <a:pt x="1846" y="612"/>
                  </a:lnTo>
                  <a:lnTo>
                    <a:pt x="1838" y="614"/>
                  </a:lnTo>
                  <a:lnTo>
                    <a:pt x="1835" y="615"/>
                  </a:lnTo>
                  <a:lnTo>
                    <a:pt x="1821" y="613"/>
                  </a:lnTo>
                  <a:lnTo>
                    <a:pt x="1816" y="605"/>
                  </a:lnTo>
                  <a:lnTo>
                    <a:pt x="1773" y="591"/>
                  </a:lnTo>
                  <a:lnTo>
                    <a:pt x="1683" y="599"/>
                  </a:lnTo>
                  <a:lnTo>
                    <a:pt x="1664" y="597"/>
                  </a:lnTo>
                  <a:lnTo>
                    <a:pt x="1551" y="567"/>
                  </a:lnTo>
                  <a:lnTo>
                    <a:pt x="1571" y="538"/>
                  </a:lnTo>
                  <a:lnTo>
                    <a:pt x="1580" y="504"/>
                  </a:lnTo>
                  <a:lnTo>
                    <a:pt x="1588" y="453"/>
                  </a:lnTo>
                  <a:lnTo>
                    <a:pt x="1595" y="408"/>
                  </a:lnTo>
                  <a:lnTo>
                    <a:pt x="1597" y="387"/>
                  </a:lnTo>
                  <a:lnTo>
                    <a:pt x="1604" y="380"/>
                  </a:lnTo>
                  <a:lnTo>
                    <a:pt x="1604" y="356"/>
                  </a:lnTo>
                  <a:lnTo>
                    <a:pt x="1580" y="322"/>
                  </a:lnTo>
                  <a:lnTo>
                    <a:pt x="1587" y="303"/>
                  </a:lnTo>
                  <a:lnTo>
                    <a:pt x="1553" y="274"/>
                  </a:lnTo>
                  <a:lnTo>
                    <a:pt x="1562" y="262"/>
                  </a:lnTo>
                  <a:lnTo>
                    <a:pt x="1625" y="262"/>
                  </a:lnTo>
                  <a:lnTo>
                    <a:pt x="1632" y="248"/>
                  </a:lnTo>
                  <a:lnTo>
                    <a:pt x="1638" y="232"/>
                  </a:lnTo>
                  <a:lnTo>
                    <a:pt x="1639" y="220"/>
                  </a:lnTo>
                  <a:lnTo>
                    <a:pt x="1641" y="215"/>
                  </a:lnTo>
                  <a:lnTo>
                    <a:pt x="1657" y="203"/>
                  </a:lnTo>
                  <a:lnTo>
                    <a:pt x="1654" y="148"/>
                  </a:lnTo>
                  <a:lnTo>
                    <a:pt x="1717" y="120"/>
                  </a:lnTo>
                  <a:lnTo>
                    <a:pt x="1736" y="107"/>
                  </a:lnTo>
                  <a:lnTo>
                    <a:pt x="1736" y="98"/>
                  </a:lnTo>
                  <a:lnTo>
                    <a:pt x="1726" y="93"/>
                  </a:lnTo>
                  <a:lnTo>
                    <a:pt x="1720" y="91"/>
                  </a:lnTo>
                  <a:lnTo>
                    <a:pt x="1666" y="84"/>
                  </a:lnTo>
                  <a:lnTo>
                    <a:pt x="1624" y="25"/>
                  </a:lnTo>
                  <a:lnTo>
                    <a:pt x="1574" y="0"/>
                  </a:lnTo>
                  <a:lnTo>
                    <a:pt x="1578" y="19"/>
                  </a:lnTo>
                  <a:lnTo>
                    <a:pt x="1599" y="47"/>
                  </a:lnTo>
                  <a:lnTo>
                    <a:pt x="1587" y="46"/>
                  </a:lnTo>
                  <a:lnTo>
                    <a:pt x="1573" y="46"/>
                  </a:lnTo>
                  <a:lnTo>
                    <a:pt x="1557" y="46"/>
                  </a:lnTo>
                  <a:lnTo>
                    <a:pt x="1539" y="46"/>
                  </a:lnTo>
                  <a:lnTo>
                    <a:pt x="1525" y="47"/>
                  </a:lnTo>
                  <a:lnTo>
                    <a:pt x="1513" y="48"/>
                  </a:lnTo>
                  <a:lnTo>
                    <a:pt x="1504" y="49"/>
                  </a:lnTo>
                  <a:lnTo>
                    <a:pt x="1500" y="49"/>
                  </a:lnTo>
                  <a:lnTo>
                    <a:pt x="1463" y="61"/>
                  </a:lnTo>
                  <a:lnTo>
                    <a:pt x="1435" y="77"/>
                  </a:lnTo>
                  <a:lnTo>
                    <a:pt x="1418" y="95"/>
                  </a:lnTo>
                  <a:lnTo>
                    <a:pt x="1407" y="112"/>
                  </a:lnTo>
                  <a:lnTo>
                    <a:pt x="1402" y="128"/>
                  </a:lnTo>
                  <a:lnTo>
                    <a:pt x="1400" y="141"/>
                  </a:lnTo>
                  <a:lnTo>
                    <a:pt x="1402" y="150"/>
                  </a:lnTo>
                  <a:lnTo>
                    <a:pt x="1402" y="154"/>
                  </a:lnTo>
                  <a:lnTo>
                    <a:pt x="1356" y="169"/>
                  </a:lnTo>
                  <a:lnTo>
                    <a:pt x="1326" y="182"/>
                  </a:lnTo>
                  <a:lnTo>
                    <a:pt x="1310" y="194"/>
                  </a:lnTo>
                  <a:lnTo>
                    <a:pt x="1303" y="203"/>
                  </a:lnTo>
                  <a:lnTo>
                    <a:pt x="1303" y="211"/>
                  </a:lnTo>
                  <a:lnTo>
                    <a:pt x="1305" y="216"/>
                  </a:lnTo>
                  <a:lnTo>
                    <a:pt x="1310" y="220"/>
                  </a:lnTo>
                  <a:lnTo>
                    <a:pt x="1312" y="221"/>
                  </a:lnTo>
                  <a:lnTo>
                    <a:pt x="1326" y="224"/>
                  </a:lnTo>
                  <a:lnTo>
                    <a:pt x="1342" y="227"/>
                  </a:lnTo>
                  <a:lnTo>
                    <a:pt x="1361" y="225"/>
                  </a:lnTo>
                  <a:lnTo>
                    <a:pt x="1381" y="224"/>
                  </a:lnTo>
                  <a:lnTo>
                    <a:pt x="1400" y="222"/>
                  </a:lnTo>
                  <a:lnTo>
                    <a:pt x="1414" y="220"/>
                  </a:lnTo>
                  <a:lnTo>
                    <a:pt x="1425" y="219"/>
                  </a:lnTo>
                  <a:lnTo>
                    <a:pt x="1428" y="218"/>
                  </a:lnTo>
                  <a:lnTo>
                    <a:pt x="1428" y="231"/>
                  </a:lnTo>
                  <a:lnTo>
                    <a:pt x="1416" y="236"/>
                  </a:lnTo>
                  <a:lnTo>
                    <a:pt x="1403" y="257"/>
                  </a:lnTo>
                  <a:lnTo>
                    <a:pt x="1393" y="260"/>
                  </a:lnTo>
                  <a:lnTo>
                    <a:pt x="1381" y="266"/>
                  </a:lnTo>
                  <a:lnTo>
                    <a:pt x="1365" y="277"/>
                  </a:lnTo>
                  <a:lnTo>
                    <a:pt x="1351" y="288"/>
                  </a:lnTo>
                  <a:lnTo>
                    <a:pt x="1335" y="301"/>
                  </a:lnTo>
                  <a:lnTo>
                    <a:pt x="1322" y="311"/>
                  </a:lnTo>
                  <a:lnTo>
                    <a:pt x="1315" y="319"/>
                  </a:lnTo>
                  <a:lnTo>
                    <a:pt x="1312" y="321"/>
                  </a:lnTo>
                  <a:lnTo>
                    <a:pt x="1308" y="400"/>
                  </a:lnTo>
                  <a:lnTo>
                    <a:pt x="1220" y="558"/>
                  </a:lnTo>
                  <a:lnTo>
                    <a:pt x="1250" y="598"/>
                  </a:lnTo>
                  <a:lnTo>
                    <a:pt x="1249" y="609"/>
                  </a:lnTo>
                  <a:lnTo>
                    <a:pt x="1215" y="610"/>
                  </a:lnTo>
                  <a:lnTo>
                    <a:pt x="1180" y="612"/>
                  </a:lnTo>
                  <a:lnTo>
                    <a:pt x="1143" y="615"/>
                  </a:lnTo>
                  <a:lnTo>
                    <a:pt x="1104" y="618"/>
                  </a:lnTo>
                  <a:lnTo>
                    <a:pt x="1065" y="623"/>
                  </a:lnTo>
                  <a:lnTo>
                    <a:pt x="1025" y="627"/>
                  </a:lnTo>
                  <a:lnTo>
                    <a:pt x="983" y="635"/>
                  </a:lnTo>
                  <a:lnTo>
                    <a:pt x="940" y="643"/>
                  </a:lnTo>
                  <a:lnTo>
                    <a:pt x="896" y="653"/>
                  </a:lnTo>
                  <a:lnTo>
                    <a:pt x="852" y="664"/>
                  </a:lnTo>
                  <a:lnTo>
                    <a:pt x="810" y="678"/>
                  </a:lnTo>
                  <a:lnTo>
                    <a:pt x="766" y="692"/>
                  </a:lnTo>
                  <a:lnTo>
                    <a:pt x="722" y="708"/>
                  </a:lnTo>
                  <a:lnTo>
                    <a:pt x="680" y="728"/>
                  </a:lnTo>
                  <a:lnTo>
                    <a:pt x="637" y="748"/>
                  </a:lnTo>
                  <a:lnTo>
                    <a:pt x="595" y="771"/>
                  </a:lnTo>
                  <a:lnTo>
                    <a:pt x="588" y="774"/>
                  </a:lnTo>
                  <a:lnTo>
                    <a:pt x="578" y="780"/>
                  </a:lnTo>
                  <a:lnTo>
                    <a:pt x="562" y="787"/>
                  </a:lnTo>
                  <a:lnTo>
                    <a:pt x="544" y="797"/>
                  </a:lnTo>
                  <a:lnTo>
                    <a:pt x="523" y="809"/>
                  </a:lnTo>
                  <a:lnTo>
                    <a:pt x="500" y="822"/>
                  </a:lnTo>
                  <a:lnTo>
                    <a:pt x="475" y="838"/>
                  </a:lnTo>
                  <a:lnTo>
                    <a:pt x="451" y="855"/>
                  </a:lnTo>
                  <a:lnTo>
                    <a:pt x="424" y="875"/>
                  </a:lnTo>
                  <a:lnTo>
                    <a:pt x="398" y="895"/>
                  </a:lnTo>
                  <a:lnTo>
                    <a:pt x="372" y="918"/>
                  </a:lnTo>
                  <a:lnTo>
                    <a:pt x="347" y="941"/>
                  </a:lnTo>
                  <a:lnTo>
                    <a:pt x="322" y="967"/>
                  </a:lnTo>
                  <a:lnTo>
                    <a:pt x="299" y="993"/>
                  </a:lnTo>
                  <a:lnTo>
                    <a:pt x="280" y="1020"/>
                  </a:lnTo>
                  <a:lnTo>
                    <a:pt x="262" y="1050"/>
                  </a:lnTo>
                  <a:lnTo>
                    <a:pt x="238" y="1077"/>
                  </a:lnTo>
                  <a:lnTo>
                    <a:pt x="210" y="1108"/>
                  </a:lnTo>
                  <a:lnTo>
                    <a:pt x="176" y="1139"/>
                  </a:lnTo>
                  <a:lnTo>
                    <a:pt x="141" y="1168"/>
                  </a:lnTo>
                  <a:lnTo>
                    <a:pt x="106" y="1197"/>
                  </a:lnTo>
                  <a:lnTo>
                    <a:pt x="69" y="1220"/>
                  </a:lnTo>
                  <a:lnTo>
                    <a:pt x="33" y="1237"/>
                  </a:lnTo>
                  <a:lnTo>
                    <a:pt x="0" y="1247"/>
                  </a:lnTo>
                  <a:lnTo>
                    <a:pt x="26" y="1308"/>
                  </a:lnTo>
                  <a:lnTo>
                    <a:pt x="55" y="1302"/>
                  </a:lnTo>
                  <a:lnTo>
                    <a:pt x="83" y="1291"/>
                  </a:lnTo>
                  <a:lnTo>
                    <a:pt x="111" y="1279"/>
                  </a:lnTo>
                  <a:lnTo>
                    <a:pt x="139" y="1263"/>
                  </a:lnTo>
                  <a:lnTo>
                    <a:pt x="166" y="1247"/>
                  </a:lnTo>
                  <a:lnTo>
                    <a:pt x="192" y="1229"/>
                  </a:lnTo>
                  <a:lnTo>
                    <a:pt x="217" y="1209"/>
                  </a:lnTo>
                  <a:lnTo>
                    <a:pt x="239" y="1190"/>
                  </a:lnTo>
                  <a:lnTo>
                    <a:pt x="261" y="1172"/>
                  </a:lnTo>
                  <a:lnTo>
                    <a:pt x="280" y="1152"/>
                  </a:lnTo>
                  <a:lnTo>
                    <a:pt x="298" y="1135"/>
                  </a:lnTo>
                  <a:lnTo>
                    <a:pt x="313" y="1119"/>
                  </a:lnTo>
                  <a:lnTo>
                    <a:pt x="326" y="1105"/>
                  </a:lnTo>
                  <a:lnTo>
                    <a:pt x="336" y="1093"/>
                  </a:lnTo>
                  <a:lnTo>
                    <a:pt x="343" y="1084"/>
                  </a:lnTo>
                  <a:lnTo>
                    <a:pt x="349" y="1078"/>
                  </a:lnTo>
                  <a:lnTo>
                    <a:pt x="350" y="1076"/>
                  </a:lnTo>
                  <a:lnTo>
                    <a:pt x="352" y="1074"/>
                  </a:lnTo>
                  <a:lnTo>
                    <a:pt x="368" y="1047"/>
                  </a:lnTo>
                  <a:lnTo>
                    <a:pt x="387" y="1020"/>
                  </a:lnTo>
                  <a:lnTo>
                    <a:pt x="409" y="996"/>
                  </a:lnTo>
                  <a:lnTo>
                    <a:pt x="433" y="973"/>
                  </a:lnTo>
                  <a:lnTo>
                    <a:pt x="456" y="951"/>
                  </a:lnTo>
                  <a:lnTo>
                    <a:pt x="483" y="929"/>
                  </a:lnTo>
                  <a:lnTo>
                    <a:pt x="507" y="910"/>
                  </a:lnTo>
                  <a:lnTo>
                    <a:pt x="532" y="893"/>
                  </a:lnTo>
                  <a:lnTo>
                    <a:pt x="556" y="877"/>
                  </a:lnTo>
                  <a:lnTo>
                    <a:pt x="578" y="863"/>
                  </a:lnTo>
                  <a:lnTo>
                    <a:pt x="599" y="851"/>
                  </a:lnTo>
                  <a:lnTo>
                    <a:pt x="616" y="840"/>
                  </a:lnTo>
                  <a:lnTo>
                    <a:pt x="632" y="832"/>
                  </a:lnTo>
                  <a:lnTo>
                    <a:pt x="643" y="827"/>
                  </a:lnTo>
                  <a:lnTo>
                    <a:pt x="650" y="822"/>
                  </a:lnTo>
                  <a:lnTo>
                    <a:pt x="653" y="821"/>
                  </a:lnTo>
                  <a:lnTo>
                    <a:pt x="655" y="820"/>
                  </a:lnTo>
                  <a:lnTo>
                    <a:pt x="659" y="819"/>
                  </a:lnTo>
                  <a:lnTo>
                    <a:pt x="696" y="798"/>
                  </a:lnTo>
                  <a:lnTo>
                    <a:pt x="731" y="780"/>
                  </a:lnTo>
                  <a:lnTo>
                    <a:pt x="770" y="764"/>
                  </a:lnTo>
                  <a:lnTo>
                    <a:pt x="807" y="749"/>
                  </a:lnTo>
                  <a:lnTo>
                    <a:pt x="845" y="736"/>
                  </a:lnTo>
                  <a:lnTo>
                    <a:pt x="884" y="724"/>
                  </a:lnTo>
                  <a:lnTo>
                    <a:pt x="923" y="715"/>
                  </a:lnTo>
                  <a:lnTo>
                    <a:pt x="961" y="706"/>
                  </a:lnTo>
                  <a:lnTo>
                    <a:pt x="998" y="698"/>
                  </a:lnTo>
                  <a:lnTo>
                    <a:pt x="1035" y="692"/>
                  </a:lnTo>
                  <a:lnTo>
                    <a:pt x="1072" y="687"/>
                  </a:lnTo>
                  <a:lnTo>
                    <a:pt x="1108" y="683"/>
                  </a:lnTo>
                  <a:lnTo>
                    <a:pt x="1143" y="680"/>
                  </a:lnTo>
                  <a:lnTo>
                    <a:pt x="1176" y="678"/>
                  </a:lnTo>
                  <a:lnTo>
                    <a:pt x="1208" y="675"/>
                  </a:lnTo>
                  <a:lnTo>
                    <a:pt x="1238" y="674"/>
                  </a:lnTo>
                  <a:lnTo>
                    <a:pt x="1220" y="752"/>
                  </a:lnTo>
                  <a:lnTo>
                    <a:pt x="1217" y="778"/>
                  </a:lnTo>
                  <a:lnTo>
                    <a:pt x="1219" y="803"/>
                  </a:lnTo>
                  <a:lnTo>
                    <a:pt x="1224" y="821"/>
                  </a:lnTo>
                  <a:lnTo>
                    <a:pt x="1226" y="828"/>
                  </a:lnTo>
                  <a:lnTo>
                    <a:pt x="1317" y="1035"/>
                  </a:lnTo>
                  <a:lnTo>
                    <a:pt x="1317" y="1053"/>
                  </a:lnTo>
                  <a:lnTo>
                    <a:pt x="1305" y="1066"/>
                  </a:lnTo>
                  <a:lnTo>
                    <a:pt x="1206" y="1357"/>
                  </a:lnTo>
                  <a:lnTo>
                    <a:pt x="1220" y="1361"/>
                  </a:lnTo>
                  <a:lnTo>
                    <a:pt x="1217" y="1385"/>
                  </a:lnTo>
                  <a:lnTo>
                    <a:pt x="1190" y="1386"/>
                  </a:lnTo>
                  <a:lnTo>
                    <a:pt x="755" y="1403"/>
                  </a:lnTo>
                  <a:lnTo>
                    <a:pt x="634" y="1397"/>
                  </a:lnTo>
                  <a:lnTo>
                    <a:pt x="518" y="1416"/>
                  </a:lnTo>
                  <a:lnTo>
                    <a:pt x="396" y="1422"/>
                  </a:lnTo>
                  <a:lnTo>
                    <a:pt x="129" y="1422"/>
                  </a:lnTo>
                  <a:lnTo>
                    <a:pt x="136" y="1422"/>
                  </a:lnTo>
                  <a:lnTo>
                    <a:pt x="148" y="1423"/>
                  </a:lnTo>
                  <a:lnTo>
                    <a:pt x="151" y="1426"/>
                  </a:lnTo>
                  <a:lnTo>
                    <a:pt x="134" y="1427"/>
                  </a:lnTo>
                  <a:lnTo>
                    <a:pt x="118" y="1429"/>
                  </a:lnTo>
                  <a:lnTo>
                    <a:pt x="104" y="1434"/>
                  </a:lnTo>
                  <a:lnTo>
                    <a:pt x="90" y="1439"/>
                  </a:lnTo>
                  <a:lnTo>
                    <a:pt x="76" y="1446"/>
                  </a:lnTo>
                  <a:lnTo>
                    <a:pt x="65" y="1453"/>
                  </a:lnTo>
                  <a:lnTo>
                    <a:pt x="56" y="1459"/>
                  </a:lnTo>
                  <a:lnTo>
                    <a:pt x="51" y="1463"/>
                  </a:lnTo>
                  <a:lnTo>
                    <a:pt x="49" y="1464"/>
                  </a:lnTo>
                  <a:lnTo>
                    <a:pt x="53" y="1460"/>
                  </a:lnTo>
                  <a:lnTo>
                    <a:pt x="58" y="1453"/>
                  </a:lnTo>
                  <a:lnTo>
                    <a:pt x="44" y="1469"/>
                  </a:lnTo>
                  <a:lnTo>
                    <a:pt x="37" y="1482"/>
                  </a:lnTo>
                  <a:lnTo>
                    <a:pt x="41" y="1492"/>
                  </a:lnTo>
                  <a:lnTo>
                    <a:pt x="51" y="1500"/>
                  </a:lnTo>
                  <a:lnTo>
                    <a:pt x="65" y="1507"/>
                  </a:lnTo>
                  <a:lnTo>
                    <a:pt x="81" y="1511"/>
                  </a:lnTo>
                  <a:lnTo>
                    <a:pt x="97" y="1515"/>
                  </a:lnTo>
                  <a:lnTo>
                    <a:pt x="107" y="1517"/>
                  </a:lnTo>
                  <a:lnTo>
                    <a:pt x="111" y="1517"/>
                  </a:lnTo>
                  <a:lnTo>
                    <a:pt x="111" y="1534"/>
                  </a:lnTo>
                  <a:lnTo>
                    <a:pt x="477" y="1537"/>
                  </a:lnTo>
                  <a:lnTo>
                    <a:pt x="470" y="1551"/>
                  </a:lnTo>
                  <a:lnTo>
                    <a:pt x="599" y="1543"/>
                  </a:lnTo>
                  <a:lnTo>
                    <a:pt x="696" y="1525"/>
                  </a:lnTo>
                  <a:lnTo>
                    <a:pt x="1072" y="1516"/>
                  </a:lnTo>
                  <a:lnTo>
                    <a:pt x="1085" y="1513"/>
                  </a:lnTo>
                  <a:lnTo>
                    <a:pt x="1104" y="1511"/>
                  </a:lnTo>
                  <a:lnTo>
                    <a:pt x="1131" y="1509"/>
                  </a:lnTo>
                  <a:lnTo>
                    <a:pt x="1164" y="1507"/>
                  </a:lnTo>
                  <a:lnTo>
                    <a:pt x="1201" y="1504"/>
                  </a:lnTo>
                  <a:lnTo>
                    <a:pt x="1243" y="1502"/>
                  </a:lnTo>
                  <a:lnTo>
                    <a:pt x="1287" y="1501"/>
                  </a:lnTo>
                  <a:lnTo>
                    <a:pt x="1335" y="1499"/>
                  </a:lnTo>
                  <a:lnTo>
                    <a:pt x="1342" y="1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38" name="Freeform 181"/>
            <p:cNvSpPr>
              <a:spLocks/>
            </p:cNvSpPr>
            <p:nvPr/>
          </p:nvSpPr>
          <p:spPr bwMode="auto">
            <a:xfrm>
              <a:off x="2726" y="1454"/>
              <a:ext cx="7" cy="2"/>
            </a:xfrm>
            <a:custGeom>
              <a:avLst/>
              <a:gdLst>
                <a:gd name="T0" fmla="*/ 0 w 12"/>
                <a:gd name="T1" fmla="*/ 0 h 4"/>
                <a:gd name="T2" fmla="*/ 7 w 12"/>
                <a:gd name="T3" fmla="*/ 2 h 4"/>
                <a:gd name="T4" fmla="*/ 7 w 12"/>
                <a:gd name="T5" fmla="*/ 2 h 4"/>
                <a:gd name="T6" fmla="*/ 5 w 12"/>
                <a:gd name="T7" fmla="*/ 2 h 4"/>
                <a:gd name="T8" fmla="*/ 4 w 12"/>
                <a:gd name="T9" fmla="*/ 1 h 4"/>
                <a:gd name="T10" fmla="*/ 2 w 12"/>
                <a:gd name="T11" fmla="*/ 1 h 4"/>
                <a:gd name="T12" fmla="*/ 0 w 12"/>
                <a:gd name="T13" fmla="*/ 0 h 4"/>
                <a:gd name="T14" fmla="*/ 0 w 12"/>
                <a:gd name="T15" fmla="*/ 0 h 4"/>
                <a:gd name="T16" fmla="*/ 0 w 12"/>
                <a:gd name="T17" fmla="*/ 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4"/>
                <a:gd name="T29" fmla="*/ 12 w 12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4">
                  <a:moveTo>
                    <a:pt x="0" y="0"/>
                  </a:moveTo>
                  <a:lnTo>
                    <a:pt x="12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39" name="Freeform 182"/>
            <p:cNvSpPr>
              <a:spLocks/>
            </p:cNvSpPr>
            <p:nvPr/>
          </p:nvSpPr>
          <p:spPr bwMode="auto">
            <a:xfrm>
              <a:off x="2733" y="1470"/>
              <a:ext cx="4" cy="1"/>
            </a:xfrm>
            <a:custGeom>
              <a:avLst/>
              <a:gdLst>
                <a:gd name="T0" fmla="*/ 0 w 7"/>
                <a:gd name="T1" fmla="*/ 0 h 2"/>
                <a:gd name="T2" fmla="*/ 4 w 7"/>
                <a:gd name="T3" fmla="*/ 1 h 2"/>
                <a:gd name="T4" fmla="*/ 4 w 7"/>
                <a:gd name="T5" fmla="*/ 1 h 2"/>
                <a:gd name="T6" fmla="*/ 3 w 7"/>
                <a:gd name="T7" fmla="*/ 1 h 2"/>
                <a:gd name="T8" fmla="*/ 2 w 7"/>
                <a:gd name="T9" fmla="*/ 1 h 2"/>
                <a:gd name="T10" fmla="*/ 1 w 7"/>
                <a:gd name="T11" fmla="*/ 1 h 2"/>
                <a:gd name="T12" fmla="*/ 0 w 7"/>
                <a:gd name="T13" fmla="*/ 0 h 2"/>
                <a:gd name="T14" fmla="*/ 0 w 7"/>
                <a:gd name="T15" fmla="*/ 0 h 2"/>
                <a:gd name="T16" fmla="*/ 0 w 7"/>
                <a:gd name="T17" fmla="*/ 0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"/>
                <a:gd name="T28" fmla="*/ 0 h 2"/>
                <a:gd name="T29" fmla="*/ 7 w 7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" h="2">
                  <a:moveTo>
                    <a:pt x="0" y="0"/>
                  </a:moveTo>
                  <a:lnTo>
                    <a:pt x="7" y="2"/>
                  </a:lnTo>
                  <a:lnTo>
                    <a:pt x="5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0" name="Freeform 183"/>
            <p:cNvSpPr>
              <a:spLocks/>
            </p:cNvSpPr>
            <p:nvPr/>
          </p:nvSpPr>
          <p:spPr bwMode="auto">
            <a:xfrm>
              <a:off x="2137" y="1151"/>
              <a:ext cx="155" cy="59"/>
            </a:xfrm>
            <a:custGeom>
              <a:avLst/>
              <a:gdLst>
                <a:gd name="T0" fmla="*/ 130 w 336"/>
                <a:gd name="T1" fmla="*/ 0 h 120"/>
                <a:gd name="T2" fmla="*/ 155 w 336"/>
                <a:gd name="T3" fmla="*/ 2 h 120"/>
                <a:gd name="T4" fmla="*/ 155 w 336"/>
                <a:gd name="T5" fmla="*/ 2 h 120"/>
                <a:gd name="T6" fmla="*/ 155 w 336"/>
                <a:gd name="T7" fmla="*/ 3 h 120"/>
                <a:gd name="T8" fmla="*/ 155 w 336"/>
                <a:gd name="T9" fmla="*/ 3 h 120"/>
                <a:gd name="T10" fmla="*/ 154 w 336"/>
                <a:gd name="T11" fmla="*/ 5 h 120"/>
                <a:gd name="T12" fmla="*/ 151 w 336"/>
                <a:gd name="T13" fmla="*/ 7 h 120"/>
                <a:gd name="T14" fmla="*/ 148 w 336"/>
                <a:gd name="T15" fmla="*/ 10 h 120"/>
                <a:gd name="T16" fmla="*/ 143 w 336"/>
                <a:gd name="T17" fmla="*/ 12 h 120"/>
                <a:gd name="T18" fmla="*/ 136 w 336"/>
                <a:gd name="T19" fmla="*/ 16 h 120"/>
                <a:gd name="T20" fmla="*/ 127 w 336"/>
                <a:gd name="T21" fmla="*/ 19 h 120"/>
                <a:gd name="T22" fmla="*/ 123 w 336"/>
                <a:gd name="T23" fmla="*/ 21 h 120"/>
                <a:gd name="T24" fmla="*/ 111 w 336"/>
                <a:gd name="T25" fmla="*/ 26 h 120"/>
                <a:gd name="T26" fmla="*/ 95 w 336"/>
                <a:gd name="T27" fmla="*/ 31 h 120"/>
                <a:gd name="T28" fmla="*/ 76 w 336"/>
                <a:gd name="T29" fmla="*/ 38 h 120"/>
                <a:gd name="T30" fmla="*/ 54 w 336"/>
                <a:gd name="T31" fmla="*/ 46 h 120"/>
                <a:gd name="T32" fmla="*/ 33 w 336"/>
                <a:gd name="T33" fmla="*/ 52 h 120"/>
                <a:gd name="T34" fmla="*/ 15 w 336"/>
                <a:gd name="T35" fmla="*/ 57 h 120"/>
                <a:gd name="T36" fmla="*/ 0 w 336"/>
                <a:gd name="T37" fmla="*/ 59 h 120"/>
                <a:gd name="T38" fmla="*/ 2 w 336"/>
                <a:gd name="T39" fmla="*/ 59 h 120"/>
                <a:gd name="T40" fmla="*/ 5 w 336"/>
                <a:gd name="T41" fmla="*/ 58 h 120"/>
                <a:gd name="T42" fmla="*/ 11 w 336"/>
                <a:gd name="T43" fmla="*/ 56 h 120"/>
                <a:gd name="T44" fmla="*/ 19 w 336"/>
                <a:gd name="T45" fmla="*/ 53 h 120"/>
                <a:gd name="T46" fmla="*/ 28 w 336"/>
                <a:gd name="T47" fmla="*/ 50 h 120"/>
                <a:gd name="T48" fmla="*/ 38 w 336"/>
                <a:gd name="T49" fmla="*/ 46 h 120"/>
                <a:gd name="T50" fmla="*/ 49 w 336"/>
                <a:gd name="T51" fmla="*/ 42 h 120"/>
                <a:gd name="T52" fmla="*/ 61 w 336"/>
                <a:gd name="T53" fmla="*/ 38 h 120"/>
                <a:gd name="T54" fmla="*/ 72 w 336"/>
                <a:gd name="T55" fmla="*/ 34 h 120"/>
                <a:gd name="T56" fmla="*/ 84 w 336"/>
                <a:gd name="T57" fmla="*/ 30 h 120"/>
                <a:gd name="T58" fmla="*/ 95 w 336"/>
                <a:gd name="T59" fmla="*/ 25 h 120"/>
                <a:gd name="T60" fmla="*/ 106 w 336"/>
                <a:gd name="T61" fmla="*/ 20 h 120"/>
                <a:gd name="T62" fmla="*/ 114 w 336"/>
                <a:gd name="T63" fmla="*/ 16 h 120"/>
                <a:gd name="T64" fmla="*/ 122 w 336"/>
                <a:gd name="T65" fmla="*/ 12 h 120"/>
                <a:gd name="T66" fmla="*/ 128 w 336"/>
                <a:gd name="T67" fmla="*/ 8 h 120"/>
                <a:gd name="T68" fmla="*/ 131 w 336"/>
                <a:gd name="T69" fmla="*/ 5 h 120"/>
                <a:gd name="T70" fmla="*/ 131 w 336"/>
                <a:gd name="T71" fmla="*/ 5 h 120"/>
                <a:gd name="T72" fmla="*/ 130 w 336"/>
                <a:gd name="T73" fmla="*/ 0 h 120"/>
                <a:gd name="T74" fmla="*/ 130 w 336"/>
                <a:gd name="T75" fmla="*/ 0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6"/>
                <a:gd name="T115" fmla="*/ 0 h 120"/>
                <a:gd name="T116" fmla="*/ 336 w 336"/>
                <a:gd name="T117" fmla="*/ 120 h 1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6" h="120">
                  <a:moveTo>
                    <a:pt x="282" y="0"/>
                  </a:moveTo>
                  <a:lnTo>
                    <a:pt x="336" y="5"/>
                  </a:lnTo>
                  <a:lnTo>
                    <a:pt x="336" y="6"/>
                  </a:lnTo>
                  <a:lnTo>
                    <a:pt x="335" y="7"/>
                  </a:lnTo>
                  <a:lnTo>
                    <a:pt x="333" y="11"/>
                  </a:lnTo>
                  <a:lnTo>
                    <a:pt x="328" y="15"/>
                  </a:lnTo>
                  <a:lnTo>
                    <a:pt x="321" y="20"/>
                  </a:lnTo>
                  <a:lnTo>
                    <a:pt x="310" y="25"/>
                  </a:lnTo>
                  <a:lnTo>
                    <a:pt x="294" y="32"/>
                  </a:lnTo>
                  <a:lnTo>
                    <a:pt x="275" y="39"/>
                  </a:lnTo>
                  <a:lnTo>
                    <a:pt x="266" y="43"/>
                  </a:lnTo>
                  <a:lnTo>
                    <a:pt x="241" y="52"/>
                  </a:lnTo>
                  <a:lnTo>
                    <a:pt x="206" y="63"/>
                  </a:lnTo>
                  <a:lnTo>
                    <a:pt x="164" y="78"/>
                  </a:lnTo>
                  <a:lnTo>
                    <a:pt x="116" y="93"/>
                  </a:lnTo>
                  <a:lnTo>
                    <a:pt x="72" y="105"/>
                  </a:lnTo>
                  <a:lnTo>
                    <a:pt x="32" y="115"/>
                  </a:lnTo>
                  <a:lnTo>
                    <a:pt x="0" y="120"/>
                  </a:lnTo>
                  <a:lnTo>
                    <a:pt x="4" y="119"/>
                  </a:lnTo>
                  <a:lnTo>
                    <a:pt x="11" y="117"/>
                  </a:lnTo>
                  <a:lnTo>
                    <a:pt x="23" y="113"/>
                  </a:lnTo>
                  <a:lnTo>
                    <a:pt x="41" y="107"/>
                  </a:lnTo>
                  <a:lnTo>
                    <a:pt x="60" y="102"/>
                  </a:lnTo>
                  <a:lnTo>
                    <a:pt x="83" y="94"/>
                  </a:lnTo>
                  <a:lnTo>
                    <a:pt x="106" y="86"/>
                  </a:lnTo>
                  <a:lnTo>
                    <a:pt x="132" y="78"/>
                  </a:lnTo>
                  <a:lnTo>
                    <a:pt x="157" y="69"/>
                  </a:lnTo>
                  <a:lnTo>
                    <a:pt x="182" y="60"/>
                  </a:lnTo>
                  <a:lnTo>
                    <a:pt x="206" y="50"/>
                  </a:lnTo>
                  <a:lnTo>
                    <a:pt x="229" y="41"/>
                  </a:lnTo>
                  <a:lnTo>
                    <a:pt x="248" y="33"/>
                  </a:lnTo>
                  <a:lnTo>
                    <a:pt x="264" y="24"/>
                  </a:lnTo>
                  <a:lnTo>
                    <a:pt x="277" y="17"/>
                  </a:lnTo>
                  <a:lnTo>
                    <a:pt x="285" y="11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E5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1" name="Freeform 184"/>
            <p:cNvSpPr>
              <a:spLocks/>
            </p:cNvSpPr>
            <p:nvPr/>
          </p:nvSpPr>
          <p:spPr bwMode="auto">
            <a:xfrm>
              <a:off x="2163" y="1131"/>
              <a:ext cx="101" cy="54"/>
            </a:xfrm>
            <a:custGeom>
              <a:avLst/>
              <a:gdLst>
                <a:gd name="T0" fmla="*/ 101 w 217"/>
                <a:gd name="T1" fmla="*/ 23 h 109"/>
                <a:gd name="T2" fmla="*/ 87 w 217"/>
                <a:gd name="T3" fmla="*/ 31 h 109"/>
                <a:gd name="T4" fmla="*/ 87 w 217"/>
                <a:gd name="T5" fmla="*/ 31 h 109"/>
                <a:gd name="T6" fmla="*/ 86 w 217"/>
                <a:gd name="T7" fmla="*/ 30 h 109"/>
                <a:gd name="T8" fmla="*/ 84 w 217"/>
                <a:gd name="T9" fmla="*/ 27 h 109"/>
                <a:gd name="T10" fmla="*/ 81 w 217"/>
                <a:gd name="T11" fmla="*/ 23 h 109"/>
                <a:gd name="T12" fmla="*/ 76 w 217"/>
                <a:gd name="T13" fmla="*/ 19 h 109"/>
                <a:gd name="T14" fmla="*/ 71 w 217"/>
                <a:gd name="T15" fmla="*/ 14 h 109"/>
                <a:gd name="T16" fmla="*/ 65 w 217"/>
                <a:gd name="T17" fmla="*/ 11 h 109"/>
                <a:gd name="T18" fmla="*/ 58 w 217"/>
                <a:gd name="T19" fmla="*/ 8 h 109"/>
                <a:gd name="T20" fmla="*/ 51 w 217"/>
                <a:gd name="T21" fmla="*/ 7 h 109"/>
                <a:gd name="T22" fmla="*/ 51 w 217"/>
                <a:gd name="T23" fmla="*/ 7 h 109"/>
                <a:gd name="T24" fmla="*/ 51 w 217"/>
                <a:gd name="T25" fmla="*/ 14 h 109"/>
                <a:gd name="T26" fmla="*/ 51 w 217"/>
                <a:gd name="T27" fmla="*/ 14 h 109"/>
                <a:gd name="T28" fmla="*/ 54 w 217"/>
                <a:gd name="T29" fmla="*/ 17 h 109"/>
                <a:gd name="T30" fmla="*/ 59 w 217"/>
                <a:gd name="T31" fmla="*/ 22 h 109"/>
                <a:gd name="T32" fmla="*/ 65 w 217"/>
                <a:gd name="T33" fmla="*/ 29 h 109"/>
                <a:gd name="T34" fmla="*/ 68 w 217"/>
                <a:gd name="T35" fmla="*/ 37 h 109"/>
                <a:gd name="T36" fmla="*/ 67 w 217"/>
                <a:gd name="T37" fmla="*/ 37 h 109"/>
                <a:gd name="T38" fmla="*/ 66 w 217"/>
                <a:gd name="T39" fmla="*/ 38 h 109"/>
                <a:gd name="T40" fmla="*/ 63 w 217"/>
                <a:gd name="T41" fmla="*/ 40 h 109"/>
                <a:gd name="T42" fmla="*/ 60 w 217"/>
                <a:gd name="T43" fmla="*/ 42 h 109"/>
                <a:gd name="T44" fmla="*/ 55 w 217"/>
                <a:gd name="T45" fmla="*/ 44 h 109"/>
                <a:gd name="T46" fmla="*/ 50 w 217"/>
                <a:gd name="T47" fmla="*/ 46 h 109"/>
                <a:gd name="T48" fmla="*/ 44 w 217"/>
                <a:gd name="T49" fmla="*/ 48 h 109"/>
                <a:gd name="T50" fmla="*/ 37 w 217"/>
                <a:gd name="T51" fmla="*/ 48 h 109"/>
                <a:gd name="T52" fmla="*/ 36 w 217"/>
                <a:gd name="T53" fmla="*/ 44 h 109"/>
                <a:gd name="T54" fmla="*/ 34 w 217"/>
                <a:gd name="T55" fmla="*/ 34 h 109"/>
                <a:gd name="T56" fmla="*/ 34 w 217"/>
                <a:gd name="T57" fmla="*/ 22 h 109"/>
                <a:gd name="T58" fmla="*/ 37 w 217"/>
                <a:gd name="T59" fmla="*/ 10 h 109"/>
                <a:gd name="T60" fmla="*/ 34 w 217"/>
                <a:gd name="T61" fmla="*/ 13 h 109"/>
                <a:gd name="T62" fmla="*/ 27 w 217"/>
                <a:gd name="T63" fmla="*/ 22 h 109"/>
                <a:gd name="T64" fmla="*/ 20 w 217"/>
                <a:gd name="T65" fmla="*/ 36 h 109"/>
                <a:gd name="T66" fmla="*/ 19 w 217"/>
                <a:gd name="T67" fmla="*/ 54 h 109"/>
                <a:gd name="T68" fmla="*/ 19 w 217"/>
                <a:gd name="T69" fmla="*/ 54 h 109"/>
                <a:gd name="T70" fmla="*/ 0 w 217"/>
                <a:gd name="T71" fmla="*/ 53 h 109"/>
                <a:gd name="T72" fmla="*/ 0 w 217"/>
                <a:gd name="T73" fmla="*/ 53 h 109"/>
                <a:gd name="T74" fmla="*/ 0 w 217"/>
                <a:gd name="T75" fmla="*/ 51 h 109"/>
                <a:gd name="T76" fmla="*/ 1 w 217"/>
                <a:gd name="T77" fmla="*/ 47 h 109"/>
                <a:gd name="T78" fmla="*/ 3 w 217"/>
                <a:gd name="T79" fmla="*/ 41 h 109"/>
                <a:gd name="T80" fmla="*/ 4 w 217"/>
                <a:gd name="T81" fmla="*/ 34 h 109"/>
                <a:gd name="T82" fmla="*/ 7 w 217"/>
                <a:gd name="T83" fmla="*/ 27 h 109"/>
                <a:gd name="T84" fmla="*/ 13 w 217"/>
                <a:gd name="T85" fmla="*/ 19 h 109"/>
                <a:gd name="T86" fmla="*/ 19 w 217"/>
                <a:gd name="T87" fmla="*/ 14 h 109"/>
                <a:gd name="T88" fmla="*/ 27 w 217"/>
                <a:gd name="T89" fmla="*/ 10 h 109"/>
                <a:gd name="T90" fmla="*/ 27 w 217"/>
                <a:gd name="T91" fmla="*/ 10 h 109"/>
                <a:gd name="T92" fmla="*/ 17 w 217"/>
                <a:gd name="T93" fmla="*/ 7 h 109"/>
                <a:gd name="T94" fmla="*/ 17 w 217"/>
                <a:gd name="T95" fmla="*/ 7 h 109"/>
                <a:gd name="T96" fmla="*/ 18 w 217"/>
                <a:gd name="T97" fmla="*/ 6 h 109"/>
                <a:gd name="T98" fmla="*/ 21 w 217"/>
                <a:gd name="T99" fmla="*/ 5 h 109"/>
                <a:gd name="T100" fmla="*/ 27 w 217"/>
                <a:gd name="T101" fmla="*/ 4 h 109"/>
                <a:gd name="T102" fmla="*/ 33 w 217"/>
                <a:gd name="T103" fmla="*/ 2 h 109"/>
                <a:gd name="T104" fmla="*/ 41 w 217"/>
                <a:gd name="T105" fmla="*/ 1 h 109"/>
                <a:gd name="T106" fmla="*/ 50 w 217"/>
                <a:gd name="T107" fmla="*/ 0 h 109"/>
                <a:gd name="T108" fmla="*/ 60 w 217"/>
                <a:gd name="T109" fmla="*/ 0 h 109"/>
                <a:gd name="T110" fmla="*/ 71 w 217"/>
                <a:gd name="T111" fmla="*/ 0 h 109"/>
                <a:gd name="T112" fmla="*/ 71 w 217"/>
                <a:gd name="T113" fmla="*/ 0 h 109"/>
                <a:gd name="T114" fmla="*/ 77 w 217"/>
                <a:gd name="T115" fmla="*/ 1 h 109"/>
                <a:gd name="T116" fmla="*/ 101 w 217"/>
                <a:gd name="T117" fmla="*/ 23 h 109"/>
                <a:gd name="T118" fmla="*/ 101 w 217"/>
                <a:gd name="T119" fmla="*/ 23 h 10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7"/>
                <a:gd name="T181" fmla="*/ 0 h 109"/>
                <a:gd name="T182" fmla="*/ 217 w 217"/>
                <a:gd name="T183" fmla="*/ 109 h 10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7" h="109">
                  <a:moveTo>
                    <a:pt x="217" y="47"/>
                  </a:moveTo>
                  <a:lnTo>
                    <a:pt x="187" y="62"/>
                  </a:lnTo>
                  <a:lnTo>
                    <a:pt x="185" y="60"/>
                  </a:lnTo>
                  <a:lnTo>
                    <a:pt x="180" y="54"/>
                  </a:lnTo>
                  <a:lnTo>
                    <a:pt x="173" y="47"/>
                  </a:lnTo>
                  <a:lnTo>
                    <a:pt x="164" y="38"/>
                  </a:lnTo>
                  <a:lnTo>
                    <a:pt x="152" y="29"/>
                  </a:lnTo>
                  <a:lnTo>
                    <a:pt x="140" y="22"/>
                  </a:lnTo>
                  <a:lnTo>
                    <a:pt x="124" y="17"/>
                  </a:lnTo>
                  <a:lnTo>
                    <a:pt x="110" y="14"/>
                  </a:lnTo>
                  <a:lnTo>
                    <a:pt x="110" y="29"/>
                  </a:lnTo>
                  <a:lnTo>
                    <a:pt x="115" y="34"/>
                  </a:lnTo>
                  <a:lnTo>
                    <a:pt x="127" y="44"/>
                  </a:lnTo>
                  <a:lnTo>
                    <a:pt x="140" y="59"/>
                  </a:lnTo>
                  <a:lnTo>
                    <a:pt x="147" y="74"/>
                  </a:lnTo>
                  <a:lnTo>
                    <a:pt x="145" y="75"/>
                  </a:lnTo>
                  <a:lnTo>
                    <a:pt x="141" y="77"/>
                  </a:lnTo>
                  <a:lnTo>
                    <a:pt x="136" y="80"/>
                  </a:lnTo>
                  <a:lnTo>
                    <a:pt x="129" y="85"/>
                  </a:lnTo>
                  <a:lnTo>
                    <a:pt x="118" y="88"/>
                  </a:lnTo>
                  <a:lnTo>
                    <a:pt x="108" y="93"/>
                  </a:lnTo>
                  <a:lnTo>
                    <a:pt x="94" y="96"/>
                  </a:lnTo>
                  <a:lnTo>
                    <a:pt x="80" y="97"/>
                  </a:lnTo>
                  <a:lnTo>
                    <a:pt x="78" y="89"/>
                  </a:lnTo>
                  <a:lnTo>
                    <a:pt x="74" y="69"/>
                  </a:lnTo>
                  <a:lnTo>
                    <a:pt x="73" y="44"/>
                  </a:lnTo>
                  <a:lnTo>
                    <a:pt x="80" y="20"/>
                  </a:lnTo>
                  <a:lnTo>
                    <a:pt x="73" y="27"/>
                  </a:lnTo>
                  <a:lnTo>
                    <a:pt x="57" y="44"/>
                  </a:lnTo>
                  <a:lnTo>
                    <a:pt x="43" y="72"/>
                  </a:lnTo>
                  <a:lnTo>
                    <a:pt x="41" y="109"/>
                  </a:lnTo>
                  <a:lnTo>
                    <a:pt x="0" y="107"/>
                  </a:lnTo>
                  <a:lnTo>
                    <a:pt x="0" y="103"/>
                  </a:lnTo>
                  <a:lnTo>
                    <a:pt x="2" y="95"/>
                  </a:lnTo>
                  <a:lnTo>
                    <a:pt x="6" y="83"/>
                  </a:lnTo>
                  <a:lnTo>
                    <a:pt x="9" y="69"/>
                  </a:lnTo>
                  <a:lnTo>
                    <a:pt x="16" y="54"/>
                  </a:lnTo>
                  <a:lnTo>
                    <a:pt x="27" y="39"/>
                  </a:lnTo>
                  <a:lnTo>
                    <a:pt x="41" y="28"/>
                  </a:lnTo>
                  <a:lnTo>
                    <a:pt x="59" y="21"/>
                  </a:lnTo>
                  <a:lnTo>
                    <a:pt x="37" y="14"/>
                  </a:lnTo>
                  <a:lnTo>
                    <a:pt x="39" y="13"/>
                  </a:lnTo>
                  <a:lnTo>
                    <a:pt x="46" y="11"/>
                  </a:lnTo>
                  <a:lnTo>
                    <a:pt x="57" y="9"/>
                  </a:lnTo>
                  <a:lnTo>
                    <a:pt x="71" y="5"/>
                  </a:lnTo>
                  <a:lnTo>
                    <a:pt x="89" y="3"/>
                  </a:lnTo>
                  <a:lnTo>
                    <a:pt x="108" y="1"/>
                  </a:lnTo>
                  <a:lnTo>
                    <a:pt x="129" y="0"/>
                  </a:lnTo>
                  <a:lnTo>
                    <a:pt x="152" y="1"/>
                  </a:lnTo>
                  <a:lnTo>
                    <a:pt x="166" y="2"/>
                  </a:lnTo>
                  <a:lnTo>
                    <a:pt x="217" y="47"/>
                  </a:lnTo>
                  <a:close/>
                </a:path>
              </a:pathLst>
            </a:custGeom>
            <a:solidFill>
              <a:srgbClr val="E5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2" name="Freeform 185"/>
            <p:cNvSpPr>
              <a:spLocks/>
            </p:cNvSpPr>
            <p:nvPr/>
          </p:nvSpPr>
          <p:spPr bwMode="auto">
            <a:xfrm>
              <a:off x="2205" y="1193"/>
              <a:ext cx="52" cy="38"/>
            </a:xfrm>
            <a:custGeom>
              <a:avLst/>
              <a:gdLst>
                <a:gd name="T0" fmla="*/ 1 w 115"/>
                <a:gd name="T1" fmla="*/ 17 h 75"/>
                <a:gd name="T2" fmla="*/ 0 w 115"/>
                <a:gd name="T3" fmla="*/ 19 h 75"/>
                <a:gd name="T4" fmla="*/ 0 w 115"/>
                <a:gd name="T5" fmla="*/ 23 h 75"/>
                <a:gd name="T6" fmla="*/ 3 w 115"/>
                <a:gd name="T7" fmla="*/ 28 h 75"/>
                <a:gd name="T8" fmla="*/ 9 w 115"/>
                <a:gd name="T9" fmla="*/ 32 h 75"/>
                <a:gd name="T10" fmla="*/ 9 w 115"/>
                <a:gd name="T11" fmla="*/ 32 h 75"/>
                <a:gd name="T12" fmla="*/ 38 w 115"/>
                <a:gd name="T13" fmla="*/ 38 h 75"/>
                <a:gd name="T14" fmla="*/ 46 w 115"/>
                <a:gd name="T15" fmla="*/ 18 h 75"/>
                <a:gd name="T16" fmla="*/ 52 w 115"/>
                <a:gd name="T17" fmla="*/ 12 h 75"/>
                <a:gd name="T18" fmla="*/ 52 w 115"/>
                <a:gd name="T19" fmla="*/ 2 h 75"/>
                <a:gd name="T20" fmla="*/ 43 w 115"/>
                <a:gd name="T21" fmla="*/ 0 h 75"/>
                <a:gd name="T22" fmla="*/ 43 w 115"/>
                <a:gd name="T23" fmla="*/ 4 h 75"/>
                <a:gd name="T24" fmla="*/ 43 w 115"/>
                <a:gd name="T25" fmla="*/ 4 h 75"/>
                <a:gd name="T26" fmla="*/ 40 w 115"/>
                <a:gd name="T27" fmla="*/ 4 h 75"/>
                <a:gd name="T28" fmla="*/ 35 w 115"/>
                <a:gd name="T29" fmla="*/ 4 h 75"/>
                <a:gd name="T30" fmla="*/ 29 w 115"/>
                <a:gd name="T31" fmla="*/ 5 h 75"/>
                <a:gd name="T32" fmla="*/ 26 w 115"/>
                <a:gd name="T33" fmla="*/ 6 h 75"/>
                <a:gd name="T34" fmla="*/ 26 w 115"/>
                <a:gd name="T35" fmla="*/ 6 h 75"/>
                <a:gd name="T36" fmla="*/ 22 w 115"/>
                <a:gd name="T37" fmla="*/ 12 h 75"/>
                <a:gd name="T38" fmla="*/ 1 w 115"/>
                <a:gd name="T39" fmla="*/ 17 h 75"/>
                <a:gd name="T40" fmla="*/ 1 w 115"/>
                <a:gd name="T41" fmla="*/ 17 h 7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5"/>
                <a:gd name="T64" fmla="*/ 0 h 75"/>
                <a:gd name="T65" fmla="*/ 115 w 115"/>
                <a:gd name="T66" fmla="*/ 75 h 7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5" h="75">
                  <a:moveTo>
                    <a:pt x="2" y="34"/>
                  </a:moveTo>
                  <a:lnTo>
                    <a:pt x="0" y="37"/>
                  </a:lnTo>
                  <a:lnTo>
                    <a:pt x="0" y="45"/>
                  </a:lnTo>
                  <a:lnTo>
                    <a:pt x="6" y="56"/>
                  </a:lnTo>
                  <a:lnTo>
                    <a:pt x="21" y="64"/>
                  </a:lnTo>
                  <a:lnTo>
                    <a:pt x="85" y="75"/>
                  </a:lnTo>
                  <a:lnTo>
                    <a:pt x="101" y="35"/>
                  </a:lnTo>
                  <a:lnTo>
                    <a:pt x="115" y="23"/>
                  </a:lnTo>
                  <a:lnTo>
                    <a:pt x="115" y="3"/>
                  </a:lnTo>
                  <a:lnTo>
                    <a:pt x="95" y="0"/>
                  </a:lnTo>
                  <a:lnTo>
                    <a:pt x="94" y="8"/>
                  </a:lnTo>
                  <a:lnTo>
                    <a:pt x="88" y="8"/>
                  </a:lnTo>
                  <a:lnTo>
                    <a:pt x="78" y="8"/>
                  </a:lnTo>
                  <a:lnTo>
                    <a:pt x="65" y="10"/>
                  </a:lnTo>
                  <a:lnTo>
                    <a:pt x="57" y="12"/>
                  </a:lnTo>
                  <a:lnTo>
                    <a:pt x="48" y="2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F2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3" name="Freeform 186"/>
            <p:cNvSpPr>
              <a:spLocks/>
            </p:cNvSpPr>
            <p:nvPr/>
          </p:nvSpPr>
          <p:spPr bwMode="auto">
            <a:xfrm>
              <a:off x="2181" y="1232"/>
              <a:ext cx="41" cy="41"/>
            </a:xfrm>
            <a:custGeom>
              <a:avLst/>
              <a:gdLst>
                <a:gd name="T0" fmla="*/ 9 w 90"/>
                <a:gd name="T1" fmla="*/ 0 h 83"/>
                <a:gd name="T2" fmla="*/ 10 w 90"/>
                <a:gd name="T3" fmla="*/ 0 h 83"/>
                <a:gd name="T4" fmla="*/ 13 w 90"/>
                <a:gd name="T5" fmla="*/ 2 h 83"/>
                <a:gd name="T6" fmla="*/ 18 w 90"/>
                <a:gd name="T7" fmla="*/ 4 h 83"/>
                <a:gd name="T8" fmla="*/ 23 w 90"/>
                <a:gd name="T9" fmla="*/ 7 h 83"/>
                <a:gd name="T10" fmla="*/ 28 w 90"/>
                <a:gd name="T11" fmla="*/ 10 h 83"/>
                <a:gd name="T12" fmla="*/ 33 w 90"/>
                <a:gd name="T13" fmla="*/ 13 h 83"/>
                <a:gd name="T14" fmla="*/ 38 w 90"/>
                <a:gd name="T15" fmla="*/ 17 h 83"/>
                <a:gd name="T16" fmla="*/ 41 w 90"/>
                <a:gd name="T17" fmla="*/ 21 h 83"/>
                <a:gd name="T18" fmla="*/ 41 w 90"/>
                <a:gd name="T19" fmla="*/ 23 h 83"/>
                <a:gd name="T20" fmla="*/ 38 w 90"/>
                <a:gd name="T21" fmla="*/ 29 h 83"/>
                <a:gd name="T22" fmla="*/ 34 w 90"/>
                <a:gd name="T23" fmla="*/ 36 h 83"/>
                <a:gd name="T24" fmla="*/ 29 w 90"/>
                <a:gd name="T25" fmla="*/ 41 h 83"/>
                <a:gd name="T26" fmla="*/ 29 w 90"/>
                <a:gd name="T27" fmla="*/ 41 h 83"/>
                <a:gd name="T28" fmla="*/ 8 w 90"/>
                <a:gd name="T29" fmla="*/ 12 h 83"/>
                <a:gd name="T30" fmla="*/ 0 w 90"/>
                <a:gd name="T31" fmla="*/ 7 h 83"/>
                <a:gd name="T32" fmla="*/ 13 w 90"/>
                <a:gd name="T33" fmla="*/ 11 h 83"/>
                <a:gd name="T34" fmla="*/ 5 w 90"/>
                <a:gd name="T35" fmla="*/ 5 h 83"/>
                <a:gd name="T36" fmla="*/ 14 w 90"/>
                <a:gd name="T37" fmla="*/ 7 h 83"/>
                <a:gd name="T38" fmla="*/ 9 w 90"/>
                <a:gd name="T39" fmla="*/ 0 h 83"/>
                <a:gd name="T40" fmla="*/ 9 w 90"/>
                <a:gd name="T41" fmla="*/ 0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83"/>
                <a:gd name="T65" fmla="*/ 90 w 90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83">
                  <a:moveTo>
                    <a:pt x="20" y="0"/>
                  </a:moveTo>
                  <a:lnTo>
                    <a:pt x="22" y="1"/>
                  </a:lnTo>
                  <a:lnTo>
                    <a:pt x="29" y="5"/>
                  </a:lnTo>
                  <a:lnTo>
                    <a:pt x="39" y="8"/>
                  </a:lnTo>
                  <a:lnTo>
                    <a:pt x="50" y="14"/>
                  </a:lnTo>
                  <a:lnTo>
                    <a:pt x="62" y="21"/>
                  </a:lnTo>
                  <a:lnTo>
                    <a:pt x="73" y="27"/>
                  </a:lnTo>
                  <a:lnTo>
                    <a:pt x="83" y="35"/>
                  </a:lnTo>
                  <a:lnTo>
                    <a:pt x="90" y="42"/>
                  </a:lnTo>
                  <a:lnTo>
                    <a:pt x="89" y="47"/>
                  </a:lnTo>
                  <a:lnTo>
                    <a:pt x="83" y="59"/>
                  </a:lnTo>
                  <a:lnTo>
                    <a:pt x="74" y="73"/>
                  </a:lnTo>
                  <a:lnTo>
                    <a:pt x="64" y="83"/>
                  </a:lnTo>
                  <a:lnTo>
                    <a:pt x="18" y="24"/>
                  </a:lnTo>
                  <a:lnTo>
                    <a:pt x="0" y="15"/>
                  </a:lnTo>
                  <a:lnTo>
                    <a:pt x="29" y="22"/>
                  </a:lnTo>
                  <a:lnTo>
                    <a:pt x="11" y="10"/>
                  </a:lnTo>
                  <a:lnTo>
                    <a:pt x="30" y="1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4" name="Freeform 187"/>
            <p:cNvSpPr>
              <a:spLocks/>
            </p:cNvSpPr>
            <p:nvPr/>
          </p:nvSpPr>
          <p:spPr bwMode="auto">
            <a:xfrm>
              <a:off x="2112" y="1252"/>
              <a:ext cx="147" cy="173"/>
            </a:xfrm>
            <a:custGeom>
              <a:avLst/>
              <a:gdLst>
                <a:gd name="T0" fmla="*/ 74 w 318"/>
                <a:gd name="T1" fmla="*/ 1 h 346"/>
                <a:gd name="T2" fmla="*/ 81 w 318"/>
                <a:gd name="T3" fmla="*/ 9 h 346"/>
                <a:gd name="T4" fmla="*/ 90 w 318"/>
                <a:gd name="T5" fmla="*/ 20 h 346"/>
                <a:gd name="T6" fmla="*/ 98 w 318"/>
                <a:gd name="T7" fmla="*/ 33 h 346"/>
                <a:gd name="T8" fmla="*/ 99 w 318"/>
                <a:gd name="T9" fmla="*/ 40 h 346"/>
                <a:gd name="T10" fmla="*/ 82 w 318"/>
                <a:gd name="T11" fmla="*/ 126 h 346"/>
                <a:gd name="T12" fmla="*/ 83 w 318"/>
                <a:gd name="T13" fmla="*/ 120 h 346"/>
                <a:gd name="T14" fmla="*/ 85 w 318"/>
                <a:gd name="T15" fmla="*/ 91 h 346"/>
                <a:gd name="T16" fmla="*/ 88 w 318"/>
                <a:gd name="T17" fmla="*/ 82 h 346"/>
                <a:gd name="T18" fmla="*/ 77 w 318"/>
                <a:gd name="T19" fmla="*/ 96 h 346"/>
                <a:gd name="T20" fmla="*/ 76 w 318"/>
                <a:gd name="T21" fmla="*/ 94 h 346"/>
                <a:gd name="T22" fmla="*/ 74 w 318"/>
                <a:gd name="T23" fmla="*/ 80 h 346"/>
                <a:gd name="T24" fmla="*/ 75 w 318"/>
                <a:gd name="T25" fmla="*/ 73 h 346"/>
                <a:gd name="T26" fmla="*/ 67 w 318"/>
                <a:gd name="T27" fmla="*/ 70 h 346"/>
                <a:gd name="T28" fmla="*/ 65 w 318"/>
                <a:gd name="T29" fmla="*/ 68 h 346"/>
                <a:gd name="T30" fmla="*/ 63 w 318"/>
                <a:gd name="T31" fmla="*/ 53 h 346"/>
                <a:gd name="T32" fmla="*/ 61 w 318"/>
                <a:gd name="T33" fmla="*/ 61 h 346"/>
                <a:gd name="T34" fmla="*/ 51 w 318"/>
                <a:gd name="T35" fmla="*/ 101 h 346"/>
                <a:gd name="T36" fmla="*/ 46 w 318"/>
                <a:gd name="T37" fmla="*/ 112 h 346"/>
                <a:gd name="T38" fmla="*/ 102 w 318"/>
                <a:gd name="T39" fmla="*/ 140 h 346"/>
                <a:gd name="T40" fmla="*/ 129 w 318"/>
                <a:gd name="T41" fmla="*/ 173 h 346"/>
                <a:gd name="T42" fmla="*/ 127 w 318"/>
                <a:gd name="T43" fmla="*/ 173 h 346"/>
                <a:gd name="T44" fmla="*/ 114 w 318"/>
                <a:gd name="T45" fmla="*/ 171 h 346"/>
                <a:gd name="T46" fmla="*/ 97 w 318"/>
                <a:gd name="T47" fmla="*/ 166 h 346"/>
                <a:gd name="T48" fmla="*/ 81 w 318"/>
                <a:gd name="T49" fmla="*/ 160 h 346"/>
                <a:gd name="T50" fmla="*/ 77 w 318"/>
                <a:gd name="T51" fmla="*/ 157 h 346"/>
                <a:gd name="T52" fmla="*/ 46 w 318"/>
                <a:gd name="T53" fmla="*/ 146 h 346"/>
                <a:gd name="T54" fmla="*/ 42 w 318"/>
                <a:gd name="T55" fmla="*/ 141 h 346"/>
                <a:gd name="T56" fmla="*/ 43 w 318"/>
                <a:gd name="T57" fmla="*/ 136 h 346"/>
                <a:gd name="T58" fmla="*/ 39 w 318"/>
                <a:gd name="T59" fmla="*/ 136 h 346"/>
                <a:gd name="T60" fmla="*/ 30 w 318"/>
                <a:gd name="T61" fmla="*/ 136 h 346"/>
                <a:gd name="T62" fmla="*/ 19 w 318"/>
                <a:gd name="T63" fmla="*/ 138 h 346"/>
                <a:gd name="T64" fmla="*/ 11 w 318"/>
                <a:gd name="T65" fmla="*/ 140 h 346"/>
                <a:gd name="T66" fmla="*/ 14 w 318"/>
                <a:gd name="T67" fmla="*/ 134 h 346"/>
                <a:gd name="T68" fmla="*/ 0 w 318"/>
                <a:gd name="T69" fmla="*/ 133 h 346"/>
                <a:gd name="T70" fmla="*/ 1 w 318"/>
                <a:gd name="T71" fmla="*/ 130 h 346"/>
                <a:gd name="T72" fmla="*/ 6 w 318"/>
                <a:gd name="T73" fmla="*/ 111 h 346"/>
                <a:gd name="T74" fmla="*/ 6 w 318"/>
                <a:gd name="T75" fmla="*/ 100 h 346"/>
                <a:gd name="T76" fmla="*/ 23 w 318"/>
                <a:gd name="T77" fmla="*/ 83 h 346"/>
                <a:gd name="T78" fmla="*/ 22 w 318"/>
                <a:gd name="T79" fmla="*/ 77 h 346"/>
                <a:gd name="T80" fmla="*/ 15 w 318"/>
                <a:gd name="T81" fmla="*/ 68 h 346"/>
                <a:gd name="T82" fmla="*/ 23 w 318"/>
                <a:gd name="T83" fmla="*/ 65 h 346"/>
                <a:gd name="T84" fmla="*/ 35 w 318"/>
                <a:gd name="T85" fmla="*/ 62 h 346"/>
                <a:gd name="T86" fmla="*/ 38 w 318"/>
                <a:gd name="T87" fmla="*/ 60 h 346"/>
                <a:gd name="T88" fmla="*/ 31 w 318"/>
                <a:gd name="T89" fmla="*/ 55 h 346"/>
                <a:gd name="T90" fmla="*/ 18 w 318"/>
                <a:gd name="T91" fmla="*/ 51 h 346"/>
                <a:gd name="T92" fmla="*/ 18 w 318"/>
                <a:gd name="T93" fmla="*/ 49 h 346"/>
                <a:gd name="T94" fmla="*/ 27 w 318"/>
                <a:gd name="T95" fmla="*/ 43 h 346"/>
                <a:gd name="T96" fmla="*/ 41 w 318"/>
                <a:gd name="T97" fmla="*/ 42 h 346"/>
                <a:gd name="T98" fmla="*/ 49 w 318"/>
                <a:gd name="T99" fmla="*/ 39 h 346"/>
                <a:gd name="T100" fmla="*/ 50 w 318"/>
                <a:gd name="T101" fmla="*/ 36 h 346"/>
                <a:gd name="T102" fmla="*/ 49 w 318"/>
                <a:gd name="T103" fmla="*/ 27 h 346"/>
                <a:gd name="T104" fmla="*/ 42 w 318"/>
                <a:gd name="T105" fmla="*/ 23 h 346"/>
                <a:gd name="T106" fmla="*/ 27 w 318"/>
                <a:gd name="T107" fmla="*/ 19 h 346"/>
                <a:gd name="T108" fmla="*/ 19 w 318"/>
                <a:gd name="T109" fmla="*/ 13 h 346"/>
                <a:gd name="T110" fmla="*/ 19 w 318"/>
                <a:gd name="T111" fmla="*/ 13 h 346"/>
                <a:gd name="T112" fmla="*/ 23 w 318"/>
                <a:gd name="T113" fmla="*/ 11 h 346"/>
                <a:gd name="T114" fmla="*/ 30 w 318"/>
                <a:gd name="T115" fmla="*/ 8 h 346"/>
                <a:gd name="T116" fmla="*/ 44 w 318"/>
                <a:gd name="T117" fmla="*/ 7 h 346"/>
                <a:gd name="T118" fmla="*/ 54 w 318"/>
                <a:gd name="T119" fmla="*/ 7 h 346"/>
                <a:gd name="T120" fmla="*/ 73 w 318"/>
                <a:gd name="T121" fmla="*/ 0 h 3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8"/>
                <a:gd name="T184" fmla="*/ 0 h 346"/>
                <a:gd name="T185" fmla="*/ 318 w 318"/>
                <a:gd name="T186" fmla="*/ 346 h 34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8" h="346">
                  <a:moveTo>
                    <a:pt x="158" y="0"/>
                  </a:moveTo>
                  <a:lnTo>
                    <a:pt x="160" y="2"/>
                  </a:lnTo>
                  <a:lnTo>
                    <a:pt x="167" y="8"/>
                  </a:lnTo>
                  <a:lnTo>
                    <a:pt x="176" y="17"/>
                  </a:lnTo>
                  <a:lnTo>
                    <a:pt x="186" y="27"/>
                  </a:lnTo>
                  <a:lnTo>
                    <a:pt x="195" y="40"/>
                  </a:lnTo>
                  <a:lnTo>
                    <a:pt x="206" y="54"/>
                  </a:lnTo>
                  <a:lnTo>
                    <a:pt x="211" y="66"/>
                  </a:lnTo>
                  <a:lnTo>
                    <a:pt x="214" y="79"/>
                  </a:lnTo>
                  <a:lnTo>
                    <a:pt x="213" y="260"/>
                  </a:lnTo>
                  <a:lnTo>
                    <a:pt x="177" y="251"/>
                  </a:lnTo>
                  <a:lnTo>
                    <a:pt x="179" y="239"/>
                  </a:lnTo>
                  <a:lnTo>
                    <a:pt x="181" y="212"/>
                  </a:lnTo>
                  <a:lnTo>
                    <a:pt x="184" y="182"/>
                  </a:lnTo>
                  <a:lnTo>
                    <a:pt x="190" y="164"/>
                  </a:lnTo>
                  <a:lnTo>
                    <a:pt x="177" y="155"/>
                  </a:lnTo>
                  <a:lnTo>
                    <a:pt x="167" y="191"/>
                  </a:lnTo>
                  <a:lnTo>
                    <a:pt x="165" y="187"/>
                  </a:lnTo>
                  <a:lnTo>
                    <a:pt x="162" y="174"/>
                  </a:lnTo>
                  <a:lnTo>
                    <a:pt x="160" y="160"/>
                  </a:lnTo>
                  <a:lnTo>
                    <a:pt x="165" y="145"/>
                  </a:lnTo>
                  <a:lnTo>
                    <a:pt x="162" y="145"/>
                  </a:lnTo>
                  <a:lnTo>
                    <a:pt x="153" y="142"/>
                  </a:lnTo>
                  <a:lnTo>
                    <a:pt x="144" y="140"/>
                  </a:lnTo>
                  <a:lnTo>
                    <a:pt x="140" y="136"/>
                  </a:lnTo>
                  <a:lnTo>
                    <a:pt x="146" y="116"/>
                  </a:lnTo>
                  <a:lnTo>
                    <a:pt x="137" y="105"/>
                  </a:lnTo>
                  <a:lnTo>
                    <a:pt x="133" y="122"/>
                  </a:lnTo>
                  <a:lnTo>
                    <a:pt x="123" y="161"/>
                  </a:lnTo>
                  <a:lnTo>
                    <a:pt x="110" y="202"/>
                  </a:lnTo>
                  <a:lnTo>
                    <a:pt x="100" y="224"/>
                  </a:lnTo>
                  <a:lnTo>
                    <a:pt x="112" y="237"/>
                  </a:lnTo>
                  <a:lnTo>
                    <a:pt x="220" y="279"/>
                  </a:lnTo>
                  <a:lnTo>
                    <a:pt x="318" y="305"/>
                  </a:lnTo>
                  <a:lnTo>
                    <a:pt x="278" y="346"/>
                  </a:lnTo>
                  <a:lnTo>
                    <a:pt x="274" y="345"/>
                  </a:lnTo>
                  <a:lnTo>
                    <a:pt x="262" y="344"/>
                  </a:lnTo>
                  <a:lnTo>
                    <a:pt x="246" y="341"/>
                  </a:lnTo>
                  <a:lnTo>
                    <a:pt x="228" y="336"/>
                  </a:lnTo>
                  <a:lnTo>
                    <a:pt x="209" y="331"/>
                  </a:lnTo>
                  <a:lnTo>
                    <a:pt x="191" y="326"/>
                  </a:lnTo>
                  <a:lnTo>
                    <a:pt x="176" y="320"/>
                  </a:lnTo>
                  <a:lnTo>
                    <a:pt x="167" y="313"/>
                  </a:lnTo>
                  <a:lnTo>
                    <a:pt x="137" y="309"/>
                  </a:lnTo>
                  <a:lnTo>
                    <a:pt x="100" y="292"/>
                  </a:lnTo>
                  <a:lnTo>
                    <a:pt x="75" y="294"/>
                  </a:lnTo>
                  <a:lnTo>
                    <a:pt x="91" y="281"/>
                  </a:lnTo>
                  <a:lnTo>
                    <a:pt x="93" y="272"/>
                  </a:lnTo>
                  <a:lnTo>
                    <a:pt x="91" y="272"/>
                  </a:lnTo>
                  <a:lnTo>
                    <a:pt x="84" y="272"/>
                  </a:lnTo>
                  <a:lnTo>
                    <a:pt x="75" y="272"/>
                  </a:lnTo>
                  <a:lnTo>
                    <a:pt x="65" y="272"/>
                  </a:lnTo>
                  <a:lnTo>
                    <a:pt x="54" y="273"/>
                  </a:lnTo>
                  <a:lnTo>
                    <a:pt x="42" y="275"/>
                  </a:lnTo>
                  <a:lnTo>
                    <a:pt x="33" y="277"/>
                  </a:lnTo>
                  <a:lnTo>
                    <a:pt x="24" y="279"/>
                  </a:lnTo>
                  <a:lnTo>
                    <a:pt x="31" y="268"/>
                  </a:lnTo>
                  <a:lnTo>
                    <a:pt x="26" y="261"/>
                  </a:lnTo>
                  <a:lnTo>
                    <a:pt x="0" y="265"/>
                  </a:lnTo>
                  <a:lnTo>
                    <a:pt x="3" y="259"/>
                  </a:lnTo>
                  <a:lnTo>
                    <a:pt x="8" y="243"/>
                  </a:lnTo>
                  <a:lnTo>
                    <a:pt x="14" y="221"/>
                  </a:lnTo>
                  <a:lnTo>
                    <a:pt x="12" y="199"/>
                  </a:lnTo>
                  <a:lnTo>
                    <a:pt x="49" y="166"/>
                  </a:lnTo>
                  <a:lnTo>
                    <a:pt x="49" y="163"/>
                  </a:lnTo>
                  <a:lnTo>
                    <a:pt x="47" y="154"/>
                  </a:lnTo>
                  <a:lnTo>
                    <a:pt x="42" y="144"/>
                  </a:lnTo>
                  <a:lnTo>
                    <a:pt x="33" y="136"/>
                  </a:lnTo>
                  <a:lnTo>
                    <a:pt x="38" y="133"/>
                  </a:lnTo>
                  <a:lnTo>
                    <a:pt x="49" y="130"/>
                  </a:lnTo>
                  <a:lnTo>
                    <a:pt x="63" y="126"/>
                  </a:lnTo>
                  <a:lnTo>
                    <a:pt x="75" y="124"/>
                  </a:lnTo>
                  <a:lnTo>
                    <a:pt x="79" y="123"/>
                  </a:lnTo>
                  <a:lnTo>
                    <a:pt x="82" y="119"/>
                  </a:lnTo>
                  <a:lnTo>
                    <a:pt x="81" y="114"/>
                  </a:lnTo>
                  <a:lnTo>
                    <a:pt x="66" y="109"/>
                  </a:lnTo>
                  <a:lnTo>
                    <a:pt x="38" y="101"/>
                  </a:lnTo>
                  <a:lnTo>
                    <a:pt x="40" y="98"/>
                  </a:lnTo>
                  <a:lnTo>
                    <a:pt x="45" y="91"/>
                  </a:lnTo>
                  <a:lnTo>
                    <a:pt x="59" y="85"/>
                  </a:lnTo>
                  <a:lnTo>
                    <a:pt x="86" y="84"/>
                  </a:lnTo>
                  <a:lnTo>
                    <a:pt x="89" y="83"/>
                  </a:lnTo>
                  <a:lnTo>
                    <a:pt x="96" y="81"/>
                  </a:lnTo>
                  <a:lnTo>
                    <a:pt x="105" y="78"/>
                  </a:lnTo>
                  <a:lnTo>
                    <a:pt x="109" y="72"/>
                  </a:lnTo>
                  <a:lnTo>
                    <a:pt x="107" y="54"/>
                  </a:lnTo>
                  <a:lnTo>
                    <a:pt x="102" y="51"/>
                  </a:lnTo>
                  <a:lnTo>
                    <a:pt x="91" y="46"/>
                  </a:lnTo>
                  <a:lnTo>
                    <a:pt x="75" y="40"/>
                  </a:lnTo>
                  <a:lnTo>
                    <a:pt x="59" y="38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5" y="24"/>
                  </a:lnTo>
                  <a:lnTo>
                    <a:pt x="49" y="21"/>
                  </a:lnTo>
                  <a:lnTo>
                    <a:pt x="56" y="18"/>
                  </a:lnTo>
                  <a:lnTo>
                    <a:pt x="65" y="16"/>
                  </a:lnTo>
                  <a:lnTo>
                    <a:pt x="77" y="14"/>
                  </a:lnTo>
                  <a:lnTo>
                    <a:pt x="95" y="13"/>
                  </a:lnTo>
                  <a:lnTo>
                    <a:pt x="116" y="1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5" name="Freeform 188"/>
            <p:cNvSpPr>
              <a:spLocks/>
            </p:cNvSpPr>
            <p:nvPr/>
          </p:nvSpPr>
          <p:spPr bwMode="auto">
            <a:xfrm>
              <a:off x="2239" y="1409"/>
              <a:ext cx="34" cy="33"/>
            </a:xfrm>
            <a:custGeom>
              <a:avLst/>
              <a:gdLst>
                <a:gd name="T0" fmla="*/ 26 w 74"/>
                <a:gd name="T1" fmla="*/ 0 h 67"/>
                <a:gd name="T2" fmla="*/ 34 w 74"/>
                <a:gd name="T3" fmla="*/ 2 h 67"/>
                <a:gd name="T4" fmla="*/ 10 w 74"/>
                <a:gd name="T5" fmla="*/ 33 h 67"/>
                <a:gd name="T6" fmla="*/ 0 w 74"/>
                <a:gd name="T7" fmla="*/ 29 h 67"/>
                <a:gd name="T8" fmla="*/ 26 w 74"/>
                <a:gd name="T9" fmla="*/ 0 h 67"/>
                <a:gd name="T10" fmla="*/ 26 w 74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67"/>
                <a:gd name="T20" fmla="*/ 74 w 74"/>
                <a:gd name="T21" fmla="*/ 67 h 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67">
                  <a:moveTo>
                    <a:pt x="57" y="0"/>
                  </a:moveTo>
                  <a:lnTo>
                    <a:pt x="74" y="4"/>
                  </a:lnTo>
                  <a:lnTo>
                    <a:pt x="21" y="67"/>
                  </a:lnTo>
                  <a:lnTo>
                    <a:pt x="0" y="5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6" name="Freeform 189"/>
            <p:cNvSpPr>
              <a:spLocks/>
            </p:cNvSpPr>
            <p:nvPr/>
          </p:nvSpPr>
          <p:spPr bwMode="auto">
            <a:xfrm>
              <a:off x="2265" y="1404"/>
              <a:ext cx="63" cy="39"/>
            </a:xfrm>
            <a:custGeom>
              <a:avLst/>
              <a:gdLst>
                <a:gd name="T0" fmla="*/ 14 w 137"/>
                <a:gd name="T1" fmla="*/ 3 h 79"/>
                <a:gd name="T2" fmla="*/ 15 w 137"/>
                <a:gd name="T3" fmla="*/ 6 h 79"/>
                <a:gd name="T4" fmla="*/ 0 w 137"/>
                <a:gd name="T5" fmla="*/ 27 h 79"/>
                <a:gd name="T6" fmla="*/ 19 w 137"/>
                <a:gd name="T7" fmla="*/ 38 h 79"/>
                <a:gd name="T8" fmla="*/ 24 w 137"/>
                <a:gd name="T9" fmla="*/ 39 h 79"/>
                <a:gd name="T10" fmla="*/ 24 w 137"/>
                <a:gd name="T11" fmla="*/ 36 h 79"/>
                <a:gd name="T12" fmla="*/ 62 w 137"/>
                <a:gd name="T13" fmla="*/ 36 h 79"/>
                <a:gd name="T14" fmla="*/ 62 w 137"/>
                <a:gd name="T15" fmla="*/ 36 h 79"/>
                <a:gd name="T16" fmla="*/ 61 w 137"/>
                <a:gd name="T17" fmla="*/ 32 h 79"/>
                <a:gd name="T18" fmla="*/ 59 w 137"/>
                <a:gd name="T19" fmla="*/ 24 h 79"/>
                <a:gd name="T20" fmla="*/ 57 w 137"/>
                <a:gd name="T21" fmla="*/ 15 h 79"/>
                <a:gd name="T22" fmla="*/ 57 w 137"/>
                <a:gd name="T23" fmla="*/ 9 h 79"/>
                <a:gd name="T24" fmla="*/ 57 w 137"/>
                <a:gd name="T25" fmla="*/ 9 h 79"/>
                <a:gd name="T26" fmla="*/ 63 w 137"/>
                <a:gd name="T27" fmla="*/ 7 h 79"/>
                <a:gd name="T28" fmla="*/ 63 w 137"/>
                <a:gd name="T29" fmla="*/ 3 h 79"/>
                <a:gd name="T30" fmla="*/ 53 w 137"/>
                <a:gd name="T31" fmla="*/ 0 h 79"/>
                <a:gd name="T32" fmla="*/ 14 w 137"/>
                <a:gd name="T33" fmla="*/ 3 h 79"/>
                <a:gd name="T34" fmla="*/ 14 w 137"/>
                <a:gd name="T35" fmla="*/ 3 h 7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7"/>
                <a:gd name="T55" fmla="*/ 0 h 79"/>
                <a:gd name="T56" fmla="*/ 137 w 137"/>
                <a:gd name="T57" fmla="*/ 79 h 7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7" h="79">
                  <a:moveTo>
                    <a:pt x="31" y="6"/>
                  </a:moveTo>
                  <a:lnTo>
                    <a:pt x="33" y="13"/>
                  </a:lnTo>
                  <a:lnTo>
                    <a:pt x="0" y="54"/>
                  </a:lnTo>
                  <a:lnTo>
                    <a:pt x="42" y="76"/>
                  </a:lnTo>
                  <a:lnTo>
                    <a:pt x="52" y="79"/>
                  </a:lnTo>
                  <a:lnTo>
                    <a:pt x="52" y="72"/>
                  </a:lnTo>
                  <a:lnTo>
                    <a:pt x="135" y="72"/>
                  </a:lnTo>
                  <a:lnTo>
                    <a:pt x="133" y="65"/>
                  </a:lnTo>
                  <a:lnTo>
                    <a:pt x="128" y="49"/>
                  </a:lnTo>
                  <a:lnTo>
                    <a:pt x="123" y="31"/>
                  </a:lnTo>
                  <a:lnTo>
                    <a:pt x="125" y="18"/>
                  </a:lnTo>
                  <a:lnTo>
                    <a:pt x="137" y="15"/>
                  </a:lnTo>
                  <a:lnTo>
                    <a:pt x="137" y="6"/>
                  </a:lnTo>
                  <a:lnTo>
                    <a:pt x="116" y="0"/>
                  </a:lnTo>
                  <a:lnTo>
                    <a:pt x="31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7" name="Freeform 190"/>
            <p:cNvSpPr>
              <a:spLocks/>
            </p:cNvSpPr>
            <p:nvPr/>
          </p:nvSpPr>
          <p:spPr bwMode="auto">
            <a:xfrm>
              <a:off x="2346" y="1413"/>
              <a:ext cx="49" cy="27"/>
            </a:xfrm>
            <a:custGeom>
              <a:avLst/>
              <a:gdLst>
                <a:gd name="T0" fmla="*/ 8 w 105"/>
                <a:gd name="T1" fmla="*/ 3 h 55"/>
                <a:gd name="T2" fmla="*/ 37 w 105"/>
                <a:gd name="T3" fmla="*/ 0 h 55"/>
                <a:gd name="T4" fmla="*/ 49 w 105"/>
                <a:gd name="T5" fmla="*/ 8 h 55"/>
                <a:gd name="T6" fmla="*/ 37 w 105"/>
                <a:gd name="T7" fmla="*/ 27 h 55"/>
                <a:gd name="T8" fmla="*/ 0 w 105"/>
                <a:gd name="T9" fmla="*/ 24 h 55"/>
                <a:gd name="T10" fmla="*/ 9 w 105"/>
                <a:gd name="T11" fmla="*/ 16 h 55"/>
                <a:gd name="T12" fmla="*/ 5 w 105"/>
                <a:gd name="T13" fmla="*/ 9 h 55"/>
                <a:gd name="T14" fmla="*/ 8 w 105"/>
                <a:gd name="T15" fmla="*/ 3 h 55"/>
                <a:gd name="T16" fmla="*/ 8 w 105"/>
                <a:gd name="T17" fmla="*/ 3 h 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5"/>
                <a:gd name="T28" fmla="*/ 0 h 55"/>
                <a:gd name="T29" fmla="*/ 105 w 105"/>
                <a:gd name="T30" fmla="*/ 55 h 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5" h="55">
                  <a:moveTo>
                    <a:pt x="17" y="6"/>
                  </a:moveTo>
                  <a:lnTo>
                    <a:pt x="79" y="0"/>
                  </a:lnTo>
                  <a:lnTo>
                    <a:pt x="105" y="16"/>
                  </a:lnTo>
                  <a:lnTo>
                    <a:pt x="79" y="55"/>
                  </a:lnTo>
                  <a:lnTo>
                    <a:pt x="0" y="49"/>
                  </a:lnTo>
                  <a:lnTo>
                    <a:pt x="19" y="33"/>
                  </a:lnTo>
                  <a:lnTo>
                    <a:pt x="10" y="18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D6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8" name="Freeform 191"/>
            <p:cNvSpPr>
              <a:spLocks/>
            </p:cNvSpPr>
            <p:nvPr/>
          </p:nvSpPr>
          <p:spPr bwMode="auto">
            <a:xfrm>
              <a:off x="2370" y="1404"/>
              <a:ext cx="36" cy="11"/>
            </a:xfrm>
            <a:custGeom>
              <a:avLst/>
              <a:gdLst>
                <a:gd name="T0" fmla="*/ 0 w 77"/>
                <a:gd name="T1" fmla="*/ 5 h 23"/>
                <a:gd name="T2" fmla="*/ 24 w 77"/>
                <a:gd name="T3" fmla="*/ 5 h 23"/>
                <a:gd name="T4" fmla="*/ 29 w 77"/>
                <a:gd name="T5" fmla="*/ 11 h 23"/>
                <a:gd name="T6" fmla="*/ 29 w 77"/>
                <a:gd name="T7" fmla="*/ 11 h 23"/>
                <a:gd name="T8" fmla="*/ 29 w 77"/>
                <a:gd name="T9" fmla="*/ 11 h 23"/>
                <a:gd name="T10" fmla="*/ 32 w 77"/>
                <a:gd name="T11" fmla="*/ 11 h 23"/>
                <a:gd name="T12" fmla="*/ 35 w 77"/>
                <a:gd name="T13" fmla="*/ 11 h 23"/>
                <a:gd name="T14" fmla="*/ 36 w 77"/>
                <a:gd name="T15" fmla="*/ 9 h 23"/>
                <a:gd name="T16" fmla="*/ 36 w 77"/>
                <a:gd name="T17" fmla="*/ 9 h 23"/>
                <a:gd name="T18" fmla="*/ 26 w 77"/>
                <a:gd name="T19" fmla="*/ 1 h 23"/>
                <a:gd name="T20" fmla="*/ 26 w 77"/>
                <a:gd name="T21" fmla="*/ 1 h 23"/>
                <a:gd name="T22" fmla="*/ 25 w 77"/>
                <a:gd name="T23" fmla="*/ 1 h 23"/>
                <a:gd name="T24" fmla="*/ 24 w 77"/>
                <a:gd name="T25" fmla="*/ 1 h 23"/>
                <a:gd name="T26" fmla="*/ 22 w 77"/>
                <a:gd name="T27" fmla="*/ 0 h 23"/>
                <a:gd name="T28" fmla="*/ 18 w 77"/>
                <a:gd name="T29" fmla="*/ 0 h 23"/>
                <a:gd name="T30" fmla="*/ 14 w 77"/>
                <a:gd name="T31" fmla="*/ 0 h 23"/>
                <a:gd name="T32" fmla="*/ 10 w 77"/>
                <a:gd name="T33" fmla="*/ 0 h 23"/>
                <a:gd name="T34" fmla="*/ 5 w 77"/>
                <a:gd name="T35" fmla="*/ 2 h 23"/>
                <a:gd name="T36" fmla="*/ 0 w 77"/>
                <a:gd name="T37" fmla="*/ 5 h 23"/>
                <a:gd name="T38" fmla="*/ 0 w 77"/>
                <a:gd name="T39" fmla="*/ 5 h 23"/>
                <a:gd name="T40" fmla="*/ 0 w 77"/>
                <a:gd name="T41" fmla="*/ 5 h 2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7"/>
                <a:gd name="T64" fmla="*/ 0 h 23"/>
                <a:gd name="T65" fmla="*/ 77 w 77"/>
                <a:gd name="T66" fmla="*/ 23 h 2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7" h="23">
                  <a:moveTo>
                    <a:pt x="0" y="10"/>
                  </a:moveTo>
                  <a:lnTo>
                    <a:pt x="51" y="11"/>
                  </a:lnTo>
                  <a:lnTo>
                    <a:pt x="61" y="22"/>
                  </a:lnTo>
                  <a:lnTo>
                    <a:pt x="63" y="22"/>
                  </a:lnTo>
                  <a:lnTo>
                    <a:pt x="68" y="23"/>
                  </a:lnTo>
                  <a:lnTo>
                    <a:pt x="74" y="22"/>
                  </a:lnTo>
                  <a:lnTo>
                    <a:pt x="77" y="18"/>
                  </a:lnTo>
                  <a:lnTo>
                    <a:pt x="56" y="3"/>
                  </a:lnTo>
                  <a:lnTo>
                    <a:pt x="54" y="3"/>
                  </a:lnTo>
                  <a:lnTo>
                    <a:pt x="51" y="2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1" y="0"/>
                  </a:lnTo>
                  <a:lnTo>
                    <a:pt x="21" y="1"/>
                  </a:lnTo>
                  <a:lnTo>
                    <a:pt x="10" y="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2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49" name="Freeform 192"/>
            <p:cNvSpPr>
              <a:spLocks/>
            </p:cNvSpPr>
            <p:nvPr/>
          </p:nvSpPr>
          <p:spPr bwMode="auto">
            <a:xfrm>
              <a:off x="2401" y="1427"/>
              <a:ext cx="32" cy="8"/>
            </a:xfrm>
            <a:custGeom>
              <a:avLst/>
              <a:gdLst>
                <a:gd name="T0" fmla="*/ 2 w 67"/>
                <a:gd name="T1" fmla="*/ 0 h 16"/>
                <a:gd name="T2" fmla="*/ 0 w 67"/>
                <a:gd name="T3" fmla="*/ 4 h 16"/>
                <a:gd name="T4" fmla="*/ 31 w 67"/>
                <a:gd name="T5" fmla="*/ 8 h 16"/>
                <a:gd name="T6" fmla="*/ 32 w 67"/>
                <a:gd name="T7" fmla="*/ 4 h 16"/>
                <a:gd name="T8" fmla="*/ 2 w 67"/>
                <a:gd name="T9" fmla="*/ 0 h 16"/>
                <a:gd name="T10" fmla="*/ 2 w 67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6"/>
                <a:gd name="T20" fmla="*/ 67 w 67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6">
                  <a:moveTo>
                    <a:pt x="4" y="0"/>
                  </a:moveTo>
                  <a:lnTo>
                    <a:pt x="0" y="8"/>
                  </a:lnTo>
                  <a:lnTo>
                    <a:pt x="64" y="16"/>
                  </a:lnTo>
                  <a:lnTo>
                    <a:pt x="67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CB2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0" name="Freeform 193"/>
            <p:cNvSpPr>
              <a:spLocks/>
            </p:cNvSpPr>
            <p:nvPr/>
          </p:nvSpPr>
          <p:spPr bwMode="auto">
            <a:xfrm>
              <a:off x="2435" y="1426"/>
              <a:ext cx="12" cy="12"/>
            </a:xfrm>
            <a:custGeom>
              <a:avLst/>
              <a:gdLst>
                <a:gd name="T0" fmla="*/ 0 w 25"/>
                <a:gd name="T1" fmla="*/ 10 h 25"/>
                <a:gd name="T2" fmla="*/ 3 w 25"/>
                <a:gd name="T3" fmla="*/ 3 h 25"/>
                <a:gd name="T4" fmla="*/ 3 w 25"/>
                <a:gd name="T5" fmla="*/ 3 h 25"/>
                <a:gd name="T6" fmla="*/ 3 w 25"/>
                <a:gd name="T7" fmla="*/ 2 h 25"/>
                <a:gd name="T8" fmla="*/ 6 w 25"/>
                <a:gd name="T9" fmla="*/ 1 h 25"/>
                <a:gd name="T10" fmla="*/ 10 w 25"/>
                <a:gd name="T11" fmla="*/ 0 h 25"/>
                <a:gd name="T12" fmla="*/ 12 w 25"/>
                <a:gd name="T13" fmla="*/ 3 h 25"/>
                <a:gd name="T14" fmla="*/ 12 w 25"/>
                <a:gd name="T15" fmla="*/ 3 h 25"/>
                <a:gd name="T16" fmla="*/ 11 w 25"/>
                <a:gd name="T17" fmla="*/ 11 h 25"/>
                <a:gd name="T18" fmla="*/ 11 w 25"/>
                <a:gd name="T19" fmla="*/ 11 h 25"/>
                <a:gd name="T20" fmla="*/ 11 w 25"/>
                <a:gd name="T21" fmla="*/ 12 h 25"/>
                <a:gd name="T22" fmla="*/ 7 w 25"/>
                <a:gd name="T23" fmla="*/ 12 h 25"/>
                <a:gd name="T24" fmla="*/ 3 w 25"/>
                <a:gd name="T25" fmla="*/ 12 h 25"/>
                <a:gd name="T26" fmla="*/ 0 w 25"/>
                <a:gd name="T27" fmla="*/ 10 h 25"/>
                <a:gd name="T28" fmla="*/ 0 w 25"/>
                <a:gd name="T29" fmla="*/ 10 h 25"/>
                <a:gd name="T30" fmla="*/ 0 w 25"/>
                <a:gd name="T31" fmla="*/ 10 h 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"/>
                <a:gd name="T49" fmla="*/ 0 h 25"/>
                <a:gd name="T50" fmla="*/ 25 w 25"/>
                <a:gd name="T51" fmla="*/ 25 h 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" h="25">
                  <a:moveTo>
                    <a:pt x="0" y="21"/>
                  </a:moveTo>
                  <a:lnTo>
                    <a:pt x="6" y="6"/>
                  </a:lnTo>
                  <a:lnTo>
                    <a:pt x="7" y="4"/>
                  </a:lnTo>
                  <a:lnTo>
                    <a:pt x="13" y="2"/>
                  </a:lnTo>
                  <a:lnTo>
                    <a:pt x="20" y="0"/>
                  </a:lnTo>
                  <a:lnTo>
                    <a:pt x="25" y="6"/>
                  </a:lnTo>
                  <a:lnTo>
                    <a:pt x="23" y="23"/>
                  </a:lnTo>
                  <a:lnTo>
                    <a:pt x="22" y="24"/>
                  </a:lnTo>
                  <a:lnTo>
                    <a:pt x="14" y="25"/>
                  </a:lnTo>
                  <a:lnTo>
                    <a:pt x="7" y="25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8CB2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1" name="Freeform 194"/>
            <p:cNvSpPr>
              <a:spLocks/>
            </p:cNvSpPr>
            <p:nvPr/>
          </p:nvSpPr>
          <p:spPr bwMode="auto">
            <a:xfrm>
              <a:off x="2450" y="1432"/>
              <a:ext cx="242" cy="66"/>
            </a:xfrm>
            <a:custGeom>
              <a:avLst/>
              <a:gdLst>
                <a:gd name="T0" fmla="*/ 0 w 525"/>
                <a:gd name="T1" fmla="*/ 16 h 132"/>
                <a:gd name="T2" fmla="*/ 2 w 525"/>
                <a:gd name="T3" fmla="*/ 17 h 132"/>
                <a:gd name="T4" fmla="*/ 15 w 525"/>
                <a:gd name="T5" fmla="*/ 20 h 132"/>
                <a:gd name="T6" fmla="*/ 38 w 525"/>
                <a:gd name="T7" fmla="*/ 25 h 132"/>
                <a:gd name="T8" fmla="*/ 68 w 525"/>
                <a:gd name="T9" fmla="*/ 31 h 132"/>
                <a:gd name="T10" fmla="*/ 102 w 525"/>
                <a:gd name="T11" fmla="*/ 39 h 132"/>
                <a:gd name="T12" fmla="*/ 137 w 525"/>
                <a:gd name="T13" fmla="*/ 47 h 132"/>
                <a:gd name="T14" fmla="*/ 169 w 525"/>
                <a:gd name="T15" fmla="*/ 55 h 132"/>
                <a:gd name="T16" fmla="*/ 196 w 525"/>
                <a:gd name="T17" fmla="*/ 63 h 132"/>
                <a:gd name="T18" fmla="*/ 206 w 525"/>
                <a:gd name="T19" fmla="*/ 66 h 132"/>
                <a:gd name="T20" fmla="*/ 175 w 525"/>
                <a:gd name="T21" fmla="*/ 48 h 132"/>
                <a:gd name="T22" fmla="*/ 179 w 525"/>
                <a:gd name="T23" fmla="*/ 48 h 132"/>
                <a:gd name="T24" fmla="*/ 191 w 525"/>
                <a:gd name="T25" fmla="*/ 49 h 132"/>
                <a:gd name="T26" fmla="*/ 206 w 525"/>
                <a:gd name="T27" fmla="*/ 51 h 132"/>
                <a:gd name="T28" fmla="*/ 220 w 525"/>
                <a:gd name="T29" fmla="*/ 55 h 132"/>
                <a:gd name="T30" fmla="*/ 196 w 525"/>
                <a:gd name="T31" fmla="*/ 44 h 132"/>
                <a:gd name="T32" fmla="*/ 196 w 525"/>
                <a:gd name="T33" fmla="*/ 44 h 132"/>
                <a:gd name="T34" fmla="*/ 204 w 525"/>
                <a:gd name="T35" fmla="*/ 43 h 132"/>
                <a:gd name="T36" fmla="*/ 217 w 525"/>
                <a:gd name="T37" fmla="*/ 43 h 132"/>
                <a:gd name="T38" fmla="*/ 233 w 525"/>
                <a:gd name="T39" fmla="*/ 44 h 132"/>
                <a:gd name="T40" fmla="*/ 242 w 525"/>
                <a:gd name="T41" fmla="*/ 45 h 132"/>
                <a:gd name="T42" fmla="*/ 206 w 525"/>
                <a:gd name="T43" fmla="*/ 32 h 132"/>
                <a:gd name="T44" fmla="*/ 209 w 525"/>
                <a:gd name="T45" fmla="*/ 32 h 132"/>
                <a:gd name="T46" fmla="*/ 218 w 525"/>
                <a:gd name="T47" fmla="*/ 31 h 132"/>
                <a:gd name="T48" fmla="*/ 230 w 525"/>
                <a:gd name="T49" fmla="*/ 31 h 132"/>
                <a:gd name="T50" fmla="*/ 241 w 525"/>
                <a:gd name="T51" fmla="*/ 31 h 132"/>
                <a:gd name="T52" fmla="*/ 196 w 525"/>
                <a:gd name="T53" fmla="*/ 21 h 132"/>
                <a:gd name="T54" fmla="*/ 196 w 525"/>
                <a:gd name="T55" fmla="*/ 21 h 132"/>
                <a:gd name="T56" fmla="*/ 205 w 525"/>
                <a:gd name="T57" fmla="*/ 20 h 132"/>
                <a:gd name="T58" fmla="*/ 217 w 525"/>
                <a:gd name="T59" fmla="*/ 18 h 132"/>
                <a:gd name="T60" fmla="*/ 230 w 525"/>
                <a:gd name="T61" fmla="*/ 17 h 132"/>
                <a:gd name="T62" fmla="*/ 236 w 525"/>
                <a:gd name="T63" fmla="*/ 17 h 132"/>
                <a:gd name="T64" fmla="*/ 237 w 525"/>
                <a:gd name="T65" fmla="*/ 6 h 132"/>
                <a:gd name="T66" fmla="*/ 235 w 525"/>
                <a:gd name="T67" fmla="*/ 6 h 132"/>
                <a:gd name="T68" fmla="*/ 217 w 525"/>
                <a:gd name="T69" fmla="*/ 6 h 132"/>
                <a:gd name="T70" fmla="*/ 186 w 525"/>
                <a:gd name="T71" fmla="*/ 5 h 132"/>
                <a:gd name="T72" fmla="*/ 147 w 525"/>
                <a:gd name="T73" fmla="*/ 5 h 132"/>
                <a:gd name="T74" fmla="*/ 105 w 525"/>
                <a:gd name="T75" fmla="*/ 4 h 132"/>
                <a:gd name="T76" fmla="*/ 64 w 525"/>
                <a:gd name="T77" fmla="*/ 3 h 132"/>
                <a:gd name="T78" fmla="*/ 30 w 525"/>
                <a:gd name="T79" fmla="*/ 2 h 132"/>
                <a:gd name="T80" fmla="*/ 8 w 525"/>
                <a:gd name="T81" fmla="*/ 1 h 132"/>
                <a:gd name="T82" fmla="*/ 2 w 525"/>
                <a:gd name="T83" fmla="*/ 0 h 1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25"/>
                <a:gd name="T127" fmla="*/ 0 h 132"/>
                <a:gd name="T128" fmla="*/ 525 w 525"/>
                <a:gd name="T129" fmla="*/ 132 h 1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25" h="132">
                  <a:moveTo>
                    <a:pt x="5" y="0"/>
                  </a:moveTo>
                  <a:lnTo>
                    <a:pt x="0" y="32"/>
                  </a:lnTo>
                  <a:lnTo>
                    <a:pt x="4" y="33"/>
                  </a:lnTo>
                  <a:lnTo>
                    <a:pt x="16" y="35"/>
                  </a:lnTo>
                  <a:lnTo>
                    <a:pt x="32" y="39"/>
                  </a:lnTo>
                  <a:lnTo>
                    <a:pt x="56" y="43"/>
                  </a:lnTo>
                  <a:lnTo>
                    <a:pt x="83" y="49"/>
                  </a:lnTo>
                  <a:lnTo>
                    <a:pt x="115" y="55"/>
                  </a:lnTo>
                  <a:lnTo>
                    <a:pt x="148" y="61"/>
                  </a:lnTo>
                  <a:lnTo>
                    <a:pt x="185" y="69"/>
                  </a:lnTo>
                  <a:lnTo>
                    <a:pt x="222" y="77"/>
                  </a:lnTo>
                  <a:lnTo>
                    <a:pt x="261" y="85"/>
                  </a:lnTo>
                  <a:lnTo>
                    <a:pt x="298" y="94"/>
                  </a:lnTo>
                  <a:lnTo>
                    <a:pt x="333" y="102"/>
                  </a:lnTo>
                  <a:lnTo>
                    <a:pt x="366" y="110"/>
                  </a:lnTo>
                  <a:lnTo>
                    <a:pt x="398" y="118"/>
                  </a:lnTo>
                  <a:lnTo>
                    <a:pt x="425" y="125"/>
                  </a:lnTo>
                  <a:lnTo>
                    <a:pt x="446" y="132"/>
                  </a:lnTo>
                  <a:lnTo>
                    <a:pt x="380" y="96"/>
                  </a:lnTo>
                  <a:lnTo>
                    <a:pt x="382" y="96"/>
                  </a:lnTo>
                  <a:lnTo>
                    <a:pt x="389" y="96"/>
                  </a:lnTo>
                  <a:lnTo>
                    <a:pt x="400" y="97"/>
                  </a:lnTo>
                  <a:lnTo>
                    <a:pt x="414" y="98"/>
                  </a:lnTo>
                  <a:lnTo>
                    <a:pt x="428" y="100"/>
                  </a:lnTo>
                  <a:lnTo>
                    <a:pt x="446" y="102"/>
                  </a:lnTo>
                  <a:lnTo>
                    <a:pt x="461" y="106"/>
                  </a:lnTo>
                  <a:lnTo>
                    <a:pt x="477" y="110"/>
                  </a:lnTo>
                  <a:lnTo>
                    <a:pt x="425" y="88"/>
                  </a:lnTo>
                  <a:lnTo>
                    <a:pt x="426" y="88"/>
                  </a:lnTo>
                  <a:lnTo>
                    <a:pt x="433" y="86"/>
                  </a:lnTo>
                  <a:lnTo>
                    <a:pt x="442" y="86"/>
                  </a:lnTo>
                  <a:lnTo>
                    <a:pt x="456" y="85"/>
                  </a:lnTo>
                  <a:lnTo>
                    <a:pt x="470" y="85"/>
                  </a:lnTo>
                  <a:lnTo>
                    <a:pt x="488" y="85"/>
                  </a:lnTo>
                  <a:lnTo>
                    <a:pt x="506" y="88"/>
                  </a:lnTo>
                  <a:lnTo>
                    <a:pt x="525" y="90"/>
                  </a:lnTo>
                  <a:lnTo>
                    <a:pt x="446" y="63"/>
                  </a:lnTo>
                  <a:lnTo>
                    <a:pt x="447" y="63"/>
                  </a:lnTo>
                  <a:lnTo>
                    <a:pt x="453" y="63"/>
                  </a:lnTo>
                  <a:lnTo>
                    <a:pt x="461" y="61"/>
                  </a:lnTo>
                  <a:lnTo>
                    <a:pt x="472" y="61"/>
                  </a:lnTo>
                  <a:lnTo>
                    <a:pt x="484" y="61"/>
                  </a:lnTo>
                  <a:lnTo>
                    <a:pt x="498" y="61"/>
                  </a:lnTo>
                  <a:lnTo>
                    <a:pt x="511" y="61"/>
                  </a:lnTo>
                  <a:lnTo>
                    <a:pt x="523" y="61"/>
                  </a:lnTo>
                  <a:lnTo>
                    <a:pt x="425" y="42"/>
                  </a:lnTo>
                  <a:lnTo>
                    <a:pt x="426" y="42"/>
                  </a:lnTo>
                  <a:lnTo>
                    <a:pt x="433" y="41"/>
                  </a:lnTo>
                  <a:lnTo>
                    <a:pt x="444" y="39"/>
                  </a:lnTo>
                  <a:lnTo>
                    <a:pt x="456" y="38"/>
                  </a:lnTo>
                  <a:lnTo>
                    <a:pt x="470" y="35"/>
                  </a:lnTo>
                  <a:lnTo>
                    <a:pt x="484" y="34"/>
                  </a:lnTo>
                  <a:lnTo>
                    <a:pt x="498" y="34"/>
                  </a:lnTo>
                  <a:lnTo>
                    <a:pt x="511" y="34"/>
                  </a:lnTo>
                  <a:lnTo>
                    <a:pt x="435" y="20"/>
                  </a:lnTo>
                  <a:lnTo>
                    <a:pt x="514" y="11"/>
                  </a:lnTo>
                  <a:lnTo>
                    <a:pt x="509" y="11"/>
                  </a:lnTo>
                  <a:lnTo>
                    <a:pt x="493" y="11"/>
                  </a:lnTo>
                  <a:lnTo>
                    <a:pt x="470" y="11"/>
                  </a:lnTo>
                  <a:lnTo>
                    <a:pt x="440" y="10"/>
                  </a:lnTo>
                  <a:lnTo>
                    <a:pt x="403" y="10"/>
                  </a:lnTo>
                  <a:lnTo>
                    <a:pt x="363" y="9"/>
                  </a:lnTo>
                  <a:lnTo>
                    <a:pt x="319" y="9"/>
                  </a:lnTo>
                  <a:lnTo>
                    <a:pt x="273" y="8"/>
                  </a:lnTo>
                  <a:lnTo>
                    <a:pt x="227" y="7"/>
                  </a:lnTo>
                  <a:lnTo>
                    <a:pt x="181" y="6"/>
                  </a:lnTo>
                  <a:lnTo>
                    <a:pt x="139" y="6"/>
                  </a:lnTo>
                  <a:lnTo>
                    <a:pt x="100" y="4"/>
                  </a:lnTo>
                  <a:lnTo>
                    <a:pt x="65" y="3"/>
                  </a:lnTo>
                  <a:lnTo>
                    <a:pt x="37" y="2"/>
                  </a:lnTo>
                  <a:lnTo>
                    <a:pt x="1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2" name="Freeform 195"/>
            <p:cNvSpPr>
              <a:spLocks/>
            </p:cNvSpPr>
            <p:nvPr/>
          </p:nvSpPr>
          <p:spPr bwMode="auto">
            <a:xfrm>
              <a:off x="2138" y="1443"/>
              <a:ext cx="62" cy="47"/>
            </a:xfrm>
            <a:custGeom>
              <a:avLst/>
              <a:gdLst>
                <a:gd name="T0" fmla="*/ 62 w 134"/>
                <a:gd name="T1" fmla="*/ 19 h 94"/>
                <a:gd name="T2" fmla="*/ 60 w 134"/>
                <a:gd name="T3" fmla="*/ 39 h 94"/>
                <a:gd name="T4" fmla="*/ 1 w 134"/>
                <a:gd name="T5" fmla="*/ 47 h 94"/>
                <a:gd name="T6" fmla="*/ 0 w 134"/>
                <a:gd name="T7" fmla="*/ 37 h 94"/>
                <a:gd name="T8" fmla="*/ 21 w 134"/>
                <a:gd name="T9" fmla="*/ 0 h 94"/>
                <a:gd name="T10" fmla="*/ 62 w 134"/>
                <a:gd name="T11" fmla="*/ 19 h 94"/>
                <a:gd name="T12" fmla="*/ 62 w 134"/>
                <a:gd name="T13" fmla="*/ 19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94"/>
                <a:gd name="T23" fmla="*/ 134 w 134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94">
                  <a:moveTo>
                    <a:pt x="134" y="38"/>
                  </a:moveTo>
                  <a:lnTo>
                    <a:pt x="130" y="77"/>
                  </a:lnTo>
                  <a:lnTo>
                    <a:pt x="3" y="94"/>
                  </a:lnTo>
                  <a:lnTo>
                    <a:pt x="0" y="74"/>
                  </a:lnTo>
                  <a:lnTo>
                    <a:pt x="46" y="0"/>
                  </a:lnTo>
                  <a:lnTo>
                    <a:pt x="134" y="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253" name="Freeform 196"/>
            <p:cNvSpPr>
              <a:spLocks/>
            </p:cNvSpPr>
            <p:nvPr/>
          </p:nvSpPr>
          <p:spPr bwMode="auto">
            <a:xfrm>
              <a:off x="2149" y="1493"/>
              <a:ext cx="94" cy="320"/>
            </a:xfrm>
            <a:custGeom>
              <a:avLst/>
              <a:gdLst>
                <a:gd name="T0" fmla="*/ 48 w 204"/>
                <a:gd name="T1" fmla="*/ 0 h 640"/>
                <a:gd name="T2" fmla="*/ 50 w 204"/>
                <a:gd name="T3" fmla="*/ 5 h 640"/>
                <a:gd name="T4" fmla="*/ 59 w 204"/>
                <a:gd name="T5" fmla="*/ 37 h 640"/>
                <a:gd name="T6" fmla="*/ 73 w 204"/>
                <a:gd name="T7" fmla="*/ 82 h 640"/>
                <a:gd name="T8" fmla="*/ 88 w 204"/>
                <a:gd name="T9" fmla="*/ 120 h 640"/>
                <a:gd name="T10" fmla="*/ 94 w 204"/>
                <a:gd name="T11" fmla="*/ 130 h 640"/>
                <a:gd name="T12" fmla="*/ 92 w 204"/>
                <a:gd name="T13" fmla="*/ 145 h 640"/>
                <a:gd name="T14" fmla="*/ 86 w 204"/>
                <a:gd name="T15" fmla="*/ 160 h 640"/>
                <a:gd name="T16" fmla="*/ 73 w 204"/>
                <a:gd name="T17" fmla="*/ 196 h 640"/>
                <a:gd name="T18" fmla="*/ 60 w 204"/>
                <a:gd name="T19" fmla="*/ 235 h 640"/>
                <a:gd name="T20" fmla="*/ 55 w 204"/>
                <a:gd name="T21" fmla="*/ 264 h 640"/>
                <a:gd name="T22" fmla="*/ 60 w 204"/>
                <a:gd name="T23" fmla="*/ 288 h 640"/>
                <a:gd name="T24" fmla="*/ 62 w 204"/>
                <a:gd name="T25" fmla="*/ 316 h 640"/>
                <a:gd name="T26" fmla="*/ 22 w 204"/>
                <a:gd name="T27" fmla="*/ 320 h 640"/>
                <a:gd name="T28" fmla="*/ 24 w 204"/>
                <a:gd name="T29" fmla="*/ 316 h 640"/>
                <a:gd name="T30" fmla="*/ 33 w 204"/>
                <a:gd name="T31" fmla="*/ 287 h 640"/>
                <a:gd name="T32" fmla="*/ 45 w 204"/>
                <a:gd name="T33" fmla="*/ 243 h 640"/>
                <a:gd name="T34" fmla="*/ 53 w 204"/>
                <a:gd name="T35" fmla="*/ 202 h 640"/>
                <a:gd name="T36" fmla="*/ 53 w 204"/>
                <a:gd name="T37" fmla="*/ 188 h 640"/>
                <a:gd name="T38" fmla="*/ 43 w 204"/>
                <a:gd name="T39" fmla="*/ 193 h 640"/>
                <a:gd name="T40" fmla="*/ 36 w 204"/>
                <a:gd name="T41" fmla="*/ 222 h 640"/>
                <a:gd name="T42" fmla="*/ 19 w 204"/>
                <a:gd name="T43" fmla="*/ 262 h 640"/>
                <a:gd name="T44" fmla="*/ 20 w 204"/>
                <a:gd name="T45" fmla="*/ 250 h 640"/>
                <a:gd name="T46" fmla="*/ 16 w 204"/>
                <a:gd name="T47" fmla="*/ 231 h 640"/>
                <a:gd name="T48" fmla="*/ 20 w 204"/>
                <a:gd name="T49" fmla="*/ 217 h 640"/>
                <a:gd name="T50" fmla="*/ 28 w 204"/>
                <a:gd name="T51" fmla="*/ 185 h 640"/>
                <a:gd name="T52" fmla="*/ 38 w 204"/>
                <a:gd name="T53" fmla="*/ 151 h 640"/>
                <a:gd name="T54" fmla="*/ 45 w 204"/>
                <a:gd name="T55" fmla="*/ 133 h 640"/>
                <a:gd name="T56" fmla="*/ 44 w 204"/>
                <a:gd name="T57" fmla="*/ 127 h 640"/>
                <a:gd name="T58" fmla="*/ 24 w 204"/>
                <a:gd name="T59" fmla="*/ 108 h 640"/>
                <a:gd name="T60" fmla="*/ 23 w 204"/>
                <a:gd name="T61" fmla="*/ 104 h 640"/>
                <a:gd name="T62" fmla="*/ 14 w 204"/>
                <a:gd name="T63" fmla="*/ 82 h 640"/>
                <a:gd name="T64" fmla="*/ 5 w 204"/>
                <a:gd name="T65" fmla="*/ 49 h 640"/>
                <a:gd name="T66" fmla="*/ 0 w 204"/>
                <a:gd name="T67" fmla="*/ 18 h 640"/>
                <a:gd name="T68" fmla="*/ 0 w 204"/>
                <a:gd name="T69" fmla="*/ 8 h 6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4"/>
                <a:gd name="T106" fmla="*/ 0 h 640"/>
                <a:gd name="T107" fmla="*/ 204 w 204"/>
                <a:gd name="T108" fmla="*/ 640 h 6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4" h="640">
                  <a:moveTo>
                    <a:pt x="1" y="15"/>
                  </a:moveTo>
                  <a:lnTo>
                    <a:pt x="105" y="0"/>
                  </a:lnTo>
                  <a:lnTo>
                    <a:pt x="109" y="10"/>
                  </a:lnTo>
                  <a:lnTo>
                    <a:pt x="116" y="36"/>
                  </a:lnTo>
                  <a:lnTo>
                    <a:pt x="128" y="74"/>
                  </a:lnTo>
                  <a:lnTo>
                    <a:pt x="142" y="117"/>
                  </a:lnTo>
                  <a:lnTo>
                    <a:pt x="158" y="164"/>
                  </a:lnTo>
                  <a:lnTo>
                    <a:pt x="174" y="206"/>
                  </a:lnTo>
                  <a:lnTo>
                    <a:pt x="190" y="239"/>
                  </a:lnTo>
                  <a:lnTo>
                    <a:pt x="204" y="260"/>
                  </a:lnTo>
                  <a:lnTo>
                    <a:pt x="200" y="289"/>
                  </a:lnTo>
                  <a:lnTo>
                    <a:pt x="197" y="297"/>
                  </a:lnTo>
                  <a:lnTo>
                    <a:pt x="186" y="320"/>
                  </a:lnTo>
                  <a:lnTo>
                    <a:pt x="172" y="352"/>
                  </a:lnTo>
                  <a:lnTo>
                    <a:pt x="158" y="391"/>
                  </a:lnTo>
                  <a:lnTo>
                    <a:pt x="142" y="432"/>
                  </a:lnTo>
                  <a:lnTo>
                    <a:pt x="130" y="470"/>
                  </a:lnTo>
                  <a:lnTo>
                    <a:pt x="121" y="503"/>
                  </a:lnTo>
                  <a:lnTo>
                    <a:pt x="119" y="527"/>
                  </a:lnTo>
                  <a:lnTo>
                    <a:pt x="123" y="542"/>
                  </a:lnTo>
                  <a:lnTo>
                    <a:pt x="130" y="575"/>
                  </a:lnTo>
                  <a:lnTo>
                    <a:pt x="135" y="610"/>
                  </a:lnTo>
                  <a:lnTo>
                    <a:pt x="135" y="632"/>
                  </a:lnTo>
                  <a:lnTo>
                    <a:pt x="47" y="640"/>
                  </a:lnTo>
                  <a:lnTo>
                    <a:pt x="51" y="631"/>
                  </a:lnTo>
                  <a:lnTo>
                    <a:pt x="59" y="607"/>
                  </a:lnTo>
                  <a:lnTo>
                    <a:pt x="72" y="573"/>
                  </a:lnTo>
                  <a:lnTo>
                    <a:pt x="86" y="531"/>
                  </a:lnTo>
                  <a:lnTo>
                    <a:pt x="98" y="485"/>
                  </a:lnTo>
                  <a:lnTo>
                    <a:pt x="109" y="442"/>
                  </a:lnTo>
                  <a:lnTo>
                    <a:pt x="116" y="404"/>
                  </a:lnTo>
                  <a:lnTo>
                    <a:pt x="114" y="375"/>
                  </a:lnTo>
                  <a:lnTo>
                    <a:pt x="93" y="385"/>
                  </a:lnTo>
                  <a:lnTo>
                    <a:pt x="89" y="402"/>
                  </a:lnTo>
                  <a:lnTo>
                    <a:pt x="79" y="443"/>
                  </a:lnTo>
                  <a:lnTo>
                    <a:pt x="63" y="488"/>
                  </a:lnTo>
                  <a:lnTo>
                    <a:pt x="42" y="523"/>
                  </a:lnTo>
                  <a:lnTo>
                    <a:pt x="42" y="516"/>
                  </a:lnTo>
                  <a:lnTo>
                    <a:pt x="44" y="500"/>
                  </a:lnTo>
                  <a:lnTo>
                    <a:pt x="42" y="479"/>
                  </a:lnTo>
                  <a:lnTo>
                    <a:pt x="35" y="461"/>
                  </a:lnTo>
                  <a:lnTo>
                    <a:pt x="37" y="453"/>
                  </a:lnTo>
                  <a:lnTo>
                    <a:pt x="44" y="433"/>
                  </a:lnTo>
                  <a:lnTo>
                    <a:pt x="51" y="403"/>
                  </a:lnTo>
                  <a:lnTo>
                    <a:pt x="61" y="369"/>
                  </a:lnTo>
                  <a:lnTo>
                    <a:pt x="72" y="334"/>
                  </a:lnTo>
                  <a:lnTo>
                    <a:pt x="82" y="302"/>
                  </a:lnTo>
                  <a:lnTo>
                    <a:pt x="91" y="279"/>
                  </a:lnTo>
                  <a:lnTo>
                    <a:pt x="98" y="266"/>
                  </a:lnTo>
                  <a:lnTo>
                    <a:pt x="96" y="253"/>
                  </a:lnTo>
                  <a:lnTo>
                    <a:pt x="58" y="242"/>
                  </a:lnTo>
                  <a:lnTo>
                    <a:pt x="52" y="215"/>
                  </a:lnTo>
                  <a:lnTo>
                    <a:pt x="49" y="208"/>
                  </a:lnTo>
                  <a:lnTo>
                    <a:pt x="42" y="190"/>
                  </a:lnTo>
                  <a:lnTo>
                    <a:pt x="31" y="163"/>
                  </a:lnTo>
                  <a:lnTo>
                    <a:pt x="21" y="130"/>
                  </a:lnTo>
                  <a:lnTo>
                    <a:pt x="10" y="97"/>
                  </a:lnTo>
                  <a:lnTo>
                    <a:pt x="3" y="64"/>
                  </a:lnTo>
                  <a:lnTo>
                    <a:pt x="0" y="35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65733" name="Rectangle 197"/>
          <p:cNvSpPr>
            <a:spLocks noChangeArrowheads="1"/>
          </p:cNvSpPr>
          <p:nvPr/>
        </p:nvSpPr>
        <p:spPr bwMode="auto">
          <a:xfrm>
            <a:off x="3278188" y="5578475"/>
            <a:ext cx="15033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Tahoma" pitchFamily="34" charset="0"/>
              </a:rPr>
              <a:t>Lapis II</a:t>
            </a:r>
          </a:p>
          <a:p>
            <a:pPr algn="ctr"/>
            <a:r>
              <a:rPr lang="en-US" sz="2400" b="1">
                <a:solidFill>
                  <a:schemeClr val="hlink"/>
                </a:solidFill>
                <a:latin typeface="Tahoma" pitchFamily="34" charset="0"/>
              </a:rPr>
              <a:t>Fire Men</a:t>
            </a:r>
            <a:endParaRPr lang="en-US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5734" name="Rectangle 198"/>
          <p:cNvSpPr>
            <a:spLocks noChangeArrowheads="1"/>
          </p:cNvSpPr>
          <p:nvPr/>
        </p:nvSpPr>
        <p:spPr bwMode="auto">
          <a:xfrm>
            <a:off x="176213" y="3200400"/>
            <a:ext cx="1576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Lapis I</a:t>
            </a:r>
          </a:p>
          <a:p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Pet. Peran </a:t>
            </a:r>
          </a:p>
          <a:p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Kebakaran</a:t>
            </a:r>
            <a:endParaRPr lang="en-US" sz="2000" b="1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65735" name="Rectangle 199"/>
          <p:cNvSpPr>
            <a:spLocks noChangeArrowheads="1"/>
          </p:cNvSpPr>
          <p:nvPr/>
        </p:nvSpPr>
        <p:spPr bwMode="auto">
          <a:xfrm>
            <a:off x="1284288" y="1812925"/>
            <a:ext cx="1087437" cy="406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POSKO</a:t>
            </a:r>
          </a:p>
        </p:txBody>
      </p:sp>
      <p:pic>
        <p:nvPicPr>
          <p:cNvPr id="65736" name="Picture 200" descr="in00385_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4076700"/>
            <a:ext cx="1149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5" name="Text Box 201"/>
          <p:cNvSpPr txBox="1">
            <a:spLocks noChangeArrowheads="1"/>
          </p:cNvSpPr>
          <p:nvPr/>
        </p:nvSpPr>
        <p:spPr bwMode="auto">
          <a:xfrm>
            <a:off x="3492500" y="404813"/>
            <a:ext cx="539432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folHlink"/>
                </a:solidFill>
              </a:rPr>
              <a:t>Fire Emergency Response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5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6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6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03" grpId="0" autoUpdateAnimBg="0"/>
      <p:bldP spid="65733" grpId="0" autoUpdateAnimBg="0"/>
      <p:bldP spid="65734" grpId="0" autoUpdateAnimBg="0"/>
      <p:bldP spid="6573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 noTextEdit="1"/>
          </p:cNvSpPr>
          <p:nvPr/>
        </p:nvSpPr>
        <p:spPr bwMode="auto">
          <a:xfrm>
            <a:off x="422275" y="342900"/>
            <a:ext cx="6780213" cy="723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Standar Kompetensi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6754813" y="2133600"/>
            <a:ext cx="2039937" cy="2667000"/>
          </a:xfrm>
          <a:prstGeom prst="rect">
            <a:avLst/>
          </a:prstGeom>
          <a:solidFill>
            <a:srgbClr val="00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latin typeface="Comic Sans MS" pitchFamily="66" charset="0"/>
              </a:rPr>
              <a:t>Tk. Ahli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latin typeface="Comic Sans MS" pitchFamily="66" charset="0"/>
              </a:rPr>
              <a:t>Madya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714875" y="2971800"/>
            <a:ext cx="1898650" cy="1828800"/>
          </a:xfrm>
          <a:prstGeom prst="rect">
            <a:avLst/>
          </a:prstGeom>
          <a:solidFill>
            <a:srgbClr val="0099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folHlink"/>
                </a:solidFill>
                <a:latin typeface="Comic Sans MS" pitchFamily="66" charset="0"/>
              </a:rPr>
              <a:t>Tk. Ahli</a:t>
            </a:r>
          </a:p>
          <a:p>
            <a:pPr algn="ctr"/>
            <a:r>
              <a:rPr lang="en-US" sz="2000" b="1">
                <a:solidFill>
                  <a:schemeClr val="folHlink"/>
                </a:solidFill>
                <a:latin typeface="Comic Sans MS" pitchFamily="66" charset="0"/>
              </a:rPr>
              <a:t>Pratama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533650" y="3657600"/>
            <a:ext cx="2054225" cy="11430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folHlink"/>
                </a:solidFill>
                <a:latin typeface="Comic Sans MS" pitchFamily="66" charset="0"/>
              </a:rPr>
              <a:t>Tk. Dasar II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63563" y="4343400"/>
            <a:ext cx="1898650" cy="4572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folHlink"/>
                </a:solidFill>
                <a:latin typeface="Comic Sans MS" pitchFamily="66" charset="0"/>
              </a:rPr>
              <a:t>Tk. Dasar I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3124200"/>
            <a:ext cx="1196975" cy="1219200"/>
            <a:chOff x="624" y="1968"/>
            <a:chExt cx="816" cy="768"/>
          </a:xfrm>
        </p:grpSpPr>
        <p:sp>
          <p:nvSpPr>
            <p:cNvPr id="10262" name="Oval 8"/>
            <p:cNvSpPr>
              <a:spLocks noChangeArrowheads="1"/>
            </p:cNvSpPr>
            <p:nvPr/>
          </p:nvSpPr>
          <p:spPr bwMode="auto">
            <a:xfrm>
              <a:off x="624" y="1968"/>
              <a:ext cx="816" cy="768"/>
            </a:xfrm>
            <a:prstGeom prst="ellipse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6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864" y="2112"/>
              <a:ext cx="336" cy="48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id-ID" sz="3600" kern="10" spc="-360">
                  <a:ln w="12700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D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70200" y="2438400"/>
            <a:ext cx="1195388" cy="1219200"/>
            <a:chOff x="1958" y="1536"/>
            <a:chExt cx="816" cy="768"/>
          </a:xfrm>
        </p:grpSpPr>
        <p:sp>
          <p:nvSpPr>
            <p:cNvPr id="10260" name="Oval 11"/>
            <p:cNvSpPr>
              <a:spLocks noChangeArrowheads="1"/>
            </p:cNvSpPr>
            <p:nvPr/>
          </p:nvSpPr>
          <p:spPr bwMode="auto">
            <a:xfrm>
              <a:off x="1958" y="1536"/>
              <a:ext cx="816" cy="768"/>
            </a:xfrm>
            <a:prstGeom prst="ellipse">
              <a:avLst/>
            </a:prstGeom>
            <a:solidFill>
              <a:srgbClr val="FF00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61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198" y="1680"/>
              <a:ext cx="346" cy="51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id-ID" sz="3600" kern="10" spc="-36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FF00FF"/>
                  </a:solidFill>
                  <a:latin typeface="Impact"/>
                </a:rPr>
                <a:t>C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065713" y="1752600"/>
            <a:ext cx="1196975" cy="1219200"/>
            <a:chOff x="3456" y="1104"/>
            <a:chExt cx="816" cy="768"/>
          </a:xfrm>
        </p:grpSpPr>
        <p:sp>
          <p:nvSpPr>
            <p:cNvPr id="10258" name="Oval 14"/>
            <p:cNvSpPr>
              <a:spLocks noChangeArrowheads="1"/>
            </p:cNvSpPr>
            <p:nvPr/>
          </p:nvSpPr>
          <p:spPr bwMode="auto">
            <a:xfrm>
              <a:off x="3456" y="1104"/>
              <a:ext cx="816" cy="768"/>
            </a:xfrm>
            <a:prstGeom prst="ellipse">
              <a:avLst/>
            </a:prstGeom>
            <a:solidFill>
              <a:srgbClr val="00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5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696" y="1248"/>
              <a:ext cx="432" cy="48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id-ID" sz="3600" kern="10" spc="-36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FF0000">
                      <a:alpha val="50195"/>
                    </a:srgbClr>
                  </a:solidFill>
                  <a:latin typeface="Impact"/>
                </a:rPr>
                <a:t>B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246938" y="914400"/>
            <a:ext cx="1196975" cy="1219200"/>
            <a:chOff x="4944" y="576"/>
            <a:chExt cx="816" cy="768"/>
          </a:xfrm>
        </p:grpSpPr>
        <p:sp>
          <p:nvSpPr>
            <p:cNvPr id="10256" name="Oval 17"/>
            <p:cNvSpPr>
              <a:spLocks noChangeArrowheads="1"/>
            </p:cNvSpPr>
            <p:nvPr/>
          </p:nvSpPr>
          <p:spPr bwMode="auto">
            <a:xfrm>
              <a:off x="4944" y="576"/>
              <a:ext cx="816" cy="768"/>
            </a:xfrm>
            <a:prstGeom prst="ellipse">
              <a:avLst/>
            </a:prstGeom>
            <a:solidFill>
              <a:srgbClr val="00FF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57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5136" y="720"/>
              <a:ext cx="432" cy="51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pPr algn="ctr"/>
              <a:r>
                <a:rPr lang="id-ID" sz="3600" kern="10" spc="-36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FF0000">
                      <a:alpha val="50195"/>
                    </a:srgbClr>
                  </a:solidFill>
                  <a:latin typeface="Impact"/>
                </a:rPr>
                <a:t>A</a:t>
              </a:r>
            </a:p>
          </p:txBody>
        </p:sp>
      </p:grp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674688" y="4894263"/>
            <a:ext cx="1606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PET. PERAN</a:t>
            </a:r>
          </a:p>
          <a:p>
            <a:pPr algn="ctr" eaLnBrk="1" hangingPunct="1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KEBAKARAN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2462213" y="4876800"/>
            <a:ext cx="2181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00FF"/>
                </a:solidFill>
                <a:latin typeface="Comic Sans MS" pitchFamily="66" charset="0"/>
              </a:rPr>
              <a:t>REGU PENANGG.</a:t>
            </a:r>
          </a:p>
          <a:p>
            <a:pPr algn="ctr" eaLnBrk="1" hangingPunct="1"/>
            <a:r>
              <a:rPr lang="en-US" sz="2000" b="1">
                <a:solidFill>
                  <a:srgbClr val="FF00FF"/>
                </a:solidFill>
                <a:latin typeface="Comic Sans MS" pitchFamily="66" charset="0"/>
              </a:rPr>
              <a:t>KEBAKARAN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4714875" y="4876800"/>
            <a:ext cx="19700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folHlink"/>
                </a:solidFill>
                <a:latin typeface="Comic Sans MS" pitchFamily="66" charset="0"/>
              </a:rPr>
              <a:t>KOORD. UNIT</a:t>
            </a:r>
          </a:p>
          <a:p>
            <a:pPr algn="ctr" eaLnBrk="1" hangingPunct="1"/>
            <a:r>
              <a:rPr lang="en-US" sz="2000" b="1">
                <a:solidFill>
                  <a:schemeClr val="folHlink"/>
                </a:solidFill>
                <a:latin typeface="Comic Sans MS" pitchFamily="66" charset="0"/>
              </a:rPr>
              <a:t>PENANGG.</a:t>
            </a:r>
          </a:p>
          <a:p>
            <a:pPr algn="ctr" eaLnBrk="1" hangingPunct="1"/>
            <a:r>
              <a:rPr lang="en-US" sz="2000" b="1">
                <a:solidFill>
                  <a:schemeClr val="folHlink"/>
                </a:solidFill>
                <a:latin typeface="Comic Sans MS" pitchFamily="66" charset="0"/>
              </a:rPr>
              <a:t>KEBAKARAN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6754813" y="4876800"/>
            <a:ext cx="19002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>
                <a:latin typeface="Comic Sans MS" pitchFamily="66" charset="0"/>
              </a:rPr>
              <a:t>PEN. JAWAB</a:t>
            </a:r>
          </a:p>
          <a:p>
            <a:pPr algn="ctr" eaLnBrk="1" hangingPunct="1"/>
            <a:r>
              <a:rPr lang="en-US" sz="2000" b="1">
                <a:latin typeface="Comic Sans MS" pitchFamily="66" charset="0"/>
              </a:rPr>
              <a:t>TEKNIK K3</a:t>
            </a:r>
          </a:p>
          <a:p>
            <a:pPr algn="ctr" eaLnBrk="1" hangingPunct="1"/>
            <a:r>
              <a:rPr lang="en-US" sz="2000" b="1">
                <a:latin typeface="Comic Sans MS" pitchFamily="66" charset="0"/>
              </a:rPr>
              <a:t>PENANGG.</a:t>
            </a:r>
          </a:p>
          <a:p>
            <a:pPr algn="ctr" eaLnBrk="1" hangingPunct="1"/>
            <a:r>
              <a:rPr lang="en-US" sz="2000" b="1">
                <a:latin typeface="Comic Sans MS" pitchFamily="66" charset="0"/>
              </a:rPr>
              <a:t>KEBAKARAN</a:t>
            </a:r>
          </a:p>
        </p:txBody>
      </p:sp>
      <p:sp>
        <p:nvSpPr>
          <p:cNvPr id="10255" name="Text Box 23"/>
          <p:cNvSpPr txBox="1">
            <a:spLocks noChangeArrowheads="1"/>
          </p:cNvSpPr>
          <p:nvPr/>
        </p:nvSpPr>
        <p:spPr bwMode="auto">
          <a:xfrm>
            <a:off x="376238" y="1144588"/>
            <a:ext cx="346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Ref. Kepmennaker No 186/1999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  <p:bldP spid="75779" grpId="0" animBg="1" autoUpdateAnimBg="0"/>
      <p:bldP spid="75780" grpId="0" animBg="1" autoUpdateAnimBg="0"/>
      <p:bldP spid="75781" grpId="0" animBg="1" autoUpdateAnimBg="0"/>
      <p:bldP spid="75782" grpId="0" animBg="1" autoUpdateAnimBg="0"/>
      <p:bldP spid="75795" grpId="0" autoUpdateAnimBg="0"/>
      <p:bldP spid="75796" grpId="0" autoUpdateAnimBg="0"/>
      <p:bldP spid="75797" grpId="0" autoUpdateAnimBg="0"/>
      <p:bldP spid="757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565400"/>
            <a:ext cx="5376863" cy="71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PENANGGUNG JAWAB </a:t>
            </a:r>
          </a:p>
          <a:p>
            <a:pPr algn="ctr"/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UNIT PENANGGULANGAN KEBAKARAN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0" y="1447800"/>
            <a:ext cx="340042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Tahoma" pitchFamily="34" charset="0"/>
              </a:rPr>
              <a:t>DEPARTEMEN  K3</a:t>
            </a:r>
          </a:p>
          <a:p>
            <a:pPr algn="ctr"/>
            <a:r>
              <a:rPr lang="en-US" sz="2000" b="1">
                <a:solidFill>
                  <a:srgbClr val="CCFF99"/>
                </a:solidFill>
                <a:latin typeface="Tahoma" pitchFamily="34" charset="0"/>
              </a:rPr>
              <a:t>(Safety Officer)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98500" y="228600"/>
            <a:ext cx="5473700" cy="831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1429" tIns="45714" rIns="91429" bIns="45714">
            <a:spAutoFit/>
          </a:bodyPr>
          <a:lstStyle/>
          <a:p>
            <a:pPr algn="ctr" eaLnBrk="0" hangingPunct="0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PENANGGUNG JAWAB UMUM</a:t>
            </a: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0" hangingPunct="0">
              <a:defRPr/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(PENGURUS)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115050" y="3251200"/>
            <a:ext cx="2800350" cy="284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solidFill>
                  <a:schemeClr val="bg1"/>
                </a:solidFill>
                <a:latin typeface="Tahoma" pitchFamily="34" charset="0"/>
              </a:rPr>
              <a:t>PETUGAS REGU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Tahoma" pitchFamily="34" charset="0"/>
              </a:rPr>
              <a:t> PENANGGULANGAN KEBAKARAN</a:t>
            </a:r>
          </a:p>
          <a:p>
            <a:pPr algn="ctr"/>
            <a:endParaRPr lang="en-US" sz="2000" b="1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endParaRPr lang="en-US" sz="2000" b="1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endParaRPr lang="en-US" sz="2000" b="1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endParaRPr lang="en-US" sz="2000" b="1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endParaRPr lang="en-US" sz="2000" b="1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endParaRPr lang="en-US" sz="20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38200" y="4038600"/>
            <a:ext cx="4705350" cy="711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solidFill>
                  <a:schemeClr val="bg1"/>
                </a:solidFill>
                <a:latin typeface="Tahoma" pitchFamily="34" charset="0"/>
              </a:rPr>
              <a:t>KOORDINATOR SUB UNIT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Tahoma" pitchFamily="34" charset="0"/>
              </a:rPr>
              <a:t> PENANGGULANGAN KEBAKARAN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24000" y="5410200"/>
            <a:ext cx="3200400" cy="711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PETUGAS</a:t>
            </a:r>
          </a:p>
          <a:p>
            <a:pPr algn="ctr"/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PERAN KEBAKARAN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124200" y="48768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124200" y="3352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124200" y="213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124200" y="1143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98316" name="Picture 12" descr="bd0587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38200"/>
            <a:ext cx="1216025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7" name="Picture 13" descr="bd0716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10668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8318" name="Object 14"/>
          <p:cNvGraphicFramePr>
            <a:graphicFrameLocks noChangeAspect="1"/>
          </p:cNvGraphicFramePr>
          <p:nvPr/>
        </p:nvGraphicFramePr>
        <p:xfrm>
          <a:off x="6781800" y="4343400"/>
          <a:ext cx="17526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4" name="Clip" r:id="rId5" imgW="4582562" imgH="2847315" progId="MS_ClipArt_Gallery.2">
                  <p:embed/>
                </p:oleObj>
              </mc:Choice>
              <mc:Fallback>
                <p:oleObj name="Clip" r:id="rId5" imgW="4582562" imgH="2847315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343400"/>
                        <a:ext cx="17526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Freeform 15"/>
          <p:cNvSpPr>
            <a:spLocks/>
          </p:cNvSpPr>
          <p:nvPr/>
        </p:nvSpPr>
        <p:spPr bwMode="auto">
          <a:xfrm>
            <a:off x="5943600" y="2895600"/>
            <a:ext cx="1219200" cy="457200"/>
          </a:xfrm>
          <a:custGeom>
            <a:avLst/>
            <a:gdLst>
              <a:gd name="T0" fmla="*/ 0 w 1104"/>
              <a:gd name="T1" fmla="*/ 0 h 336"/>
              <a:gd name="T2" fmla="*/ 1219200 w 1104"/>
              <a:gd name="T3" fmla="*/ 0 h 336"/>
              <a:gd name="T4" fmla="*/ 1219200 w 1104"/>
              <a:gd name="T5" fmla="*/ 457200 h 336"/>
              <a:gd name="T6" fmla="*/ 0 60000 65536"/>
              <a:gd name="T7" fmla="*/ 0 60000 65536"/>
              <a:gd name="T8" fmla="*/ 0 60000 65536"/>
              <a:gd name="T9" fmla="*/ 0 w 1104"/>
              <a:gd name="T10" fmla="*/ 0 h 336"/>
              <a:gd name="T11" fmla="*/ 1104 w 110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336">
                <a:moveTo>
                  <a:pt x="0" y="0"/>
                </a:moveTo>
                <a:lnTo>
                  <a:pt x="1104" y="0"/>
                </a:lnTo>
                <a:lnTo>
                  <a:pt x="1104" y="3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98320" name="Picture 16" descr="in00385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05400"/>
            <a:ext cx="1149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1275" y="1524000"/>
            <a:ext cx="1406525" cy="1295400"/>
            <a:chOff x="747" y="1394"/>
            <a:chExt cx="1795" cy="1713"/>
          </a:xfrm>
        </p:grpSpPr>
        <p:sp>
          <p:nvSpPr>
            <p:cNvPr id="11284" name="Freeform 18"/>
            <p:cNvSpPr>
              <a:spLocks/>
            </p:cNvSpPr>
            <p:nvPr/>
          </p:nvSpPr>
          <p:spPr bwMode="auto">
            <a:xfrm>
              <a:off x="760" y="1822"/>
              <a:ext cx="1441" cy="1003"/>
            </a:xfrm>
            <a:custGeom>
              <a:avLst/>
              <a:gdLst>
                <a:gd name="T0" fmla="*/ 600 w 2883"/>
                <a:gd name="T1" fmla="*/ 33 h 2006"/>
                <a:gd name="T2" fmla="*/ 556 w 2883"/>
                <a:gd name="T3" fmla="*/ 91 h 2006"/>
                <a:gd name="T4" fmla="*/ 448 w 2883"/>
                <a:gd name="T5" fmla="*/ 158 h 2006"/>
                <a:gd name="T6" fmla="*/ 349 w 2883"/>
                <a:gd name="T7" fmla="*/ 198 h 2006"/>
                <a:gd name="T8" fmla="*/ 291 w 2883"/>
                <a:gd name="T9" fmla="*/ 236 h 2006"/>
                <a:gd name="T10" fmla="*/ 265 w 2883"/>
                <a:gd name="T11" fmla="*/ 263 h 2006"/>
                <a:gd name="T12" fmla="*/ 224 w 2883"/>
                <a:gd name="T13" fmla="*/ 307 h 2006"/>
                <a:gd name="T14" fmla="*/ 157 w 2883"/>
                <a:gd name="T15" fmla="*/ 382 h 2006"/>
                <a:gd name="T16" fmla="*/ 92 w 2883"/>
                <a:gd name="T17" fmla="*/ 470 h 2006"/>
                <a:gd name="T18" fmla="*/ 58 w 2883"/>
                <a:gd name="T19" fmla="*/ 499 h 2006"/>
                <a:gd name="T20" fmla="*/ 31 w 2883"/>
                <a:gd name="T21" fmla="*/ 551 h 2006"/>
                <a:gd name="T22" fmla="*/ 12 w 2883"/>
                <a:gd name="T23" fmla="*/ 598 h 2006"/>
                <a:gd name="T24" fmla="*/ 12 w 2883"/>
                <a:gd name="T25" fmla="*/ 675 h 2006"/>
                <a:gd name="T26" fmla="*/ 20 w 2883"/>
                <a:gd name="T27" fmla="*/ 737 h 2006"/>
                <a:gd name="T28" fmla="*/ 142 w 2883"/>
                <a:gd name="T29" fmla="*/ 843 h 2006"/>
                <a:gd name="T30" fmla="*/ 282 w 2883"/>
                <a:gd name="T31" fmla="*/ 825 h 2006"/>
                <a:gd name="T32" fmla="*/ 247 w 2883"/>
                <a:gd name="T33" fmla="*/ 732 h 2006"/>
                <a:gd name="T34" fmla="*/ 232 w 2883"/>
                <a:gd name="T35" fmla="*/ 709 h 2006"/>
                <a:gd name="T36" fmla="*/ 317 w 2883"/>
                <a:gd name="T37" fmla="*/ 675 h 2006"/>
                <a:gd name="T38" fmla="*/ 343 w 2883"/>
                <a:gd name="T39" fmla="*/ 601 h 2006"/>
                <a:gd name="T40" fmla="*/ 436 w 2883"/>
                <a:gd name="T41" fmla="*/ 607 h 2006"/>
                <a:gd name="T42" fmla="*/ 436 w 2883"/>
                <a:gd name="T43" fmla="*/ 685 h 2006"/>
                <a:gd name="T44" fmla="*/ 436 w 2883"/>
                <a:gd name="T45" fmla="*/ 822 h 2006"/>
                <a:gd name="T46" fmla="*/ 448 w 2883"/>
                <a:gd name="T47" fmla="*/ 872 h 2006"/>
                <a:gd name="T48" fmla="*/ 451 w 2883"/>
                <a:gd name="T49" fmla="*/ 936 h 2006"/>
                <a:gd name="T50" fmla="*/ 1022 w 2883"/>
                <a:gd name="T51" fmla="*/ 974 h 2006"/>
                <a:gd name="T52" fmla="*/ 1153 w 2883"/>
                <a:gd name="T53" fmla="*/ 692 h 2006"/>
                <a:gd name="T54" fmla="*/ 1279 w 2883"/>
                <a:gd name="T55" fmla="*/ 837 h 2006"/>
                <a:gd name="T56" fmla="*/ 1430 w 2883"/>
                <a:gd name="T57" fmla="*/ 721 h 2006"/>
                <a:gd name="T58" fmla="*/ 1441 w 2883"/>
                <a:gd name="T59" fmla="*/ 662 h 2006"/>
                <a:gd name="T60" fmla="*/ 1363 w 2883"/>
                <a:gd name="T61" fmla="*/ 642 h 2006"/>
                <a:gd name="T62" fmla="*/ 1342 w 2883"/>
                <a:gd name="T63" fmla="*/ 557 h 2006"/>
                <a:gd name="T64" fmla="*/ 1313 w 2883"/>
                <a:gd name="T65" fmla="*/ 493 h 2006"/>
                <a:gd name="T66" fmla="*/ 1269 w 2883"/>
                <a:gd name="T67" fmla="*/ 414 h 2006"/>
                <a:gd name="T68" fmla="*/ 1214 w 2883"/>
                <a:gd name="T69" fmla="*/ 309 h 2006"/>
                <a:gd name="T70" fmla="*/ 1144 w 2883"/>
                <a:gd name="T71" fmla="*/ 225 h 2006"/>
                <a:gd name="T72" fmla="*/ 1089 w 2883"/>
                <a:gd name="T73" fmla="*/ 149 h 2006"/>
                <a:gd name="T74" fmla="*/ 993 w 2883"/>
                <a:gd name="T75" fmla="*/ 114 h 2006"/>
                <a:gd name="T76" fmla="*/ 917 w 2883"/>
                <a:gd name="T77" fmla="*/ 76 h 2006"/>
                <a:gd name="T78" fmla="*/ 815 w 2883"/>
                <a:gd name="T79" fmla="*/ 0 h 2006"/>
                <a:gd name="T80" fmla="*/ 635 w 2883"/>
                <a:gd name="T81" fmla="*/ 9 h 20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83"/>
                <a:gd name="T124" fmla="*/ 0 h 2006"/>
                <a:gd name="T125" fmla="*/ 2883 w 2883"/>
                <a:gd name="T126" fmla="*/ 2006 h 20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83" h="2006">
                  <a:moveTo>
                    <a:pt x="1270" y="17"/>
                  </a:moveTo>
                  <a:lnTo>
                    <a:pt x="1200" y="65"/>
                  </a:lnTo>
                  <a:lnTo>
                    <a:pt x="1166" y="151"/>
                  </a:lnTo>
                  <a:lnTo>
                    <a:pt x="1113" y="182"/>
                  </a:lnTo>
                  <a:lnTo>
                    <a:pt x="1096" y="233"/>
                  </a:lnTo>
                  <a:lnTo>
                    <a:pt x="897" y="315"/>
                  </a:lnTo>
                  <a:lnTo>
                    <a:pt x="797" y="350"/>
                  </a:lnTo>
                  <a:lnTo>
                    <a:pt x="699" y="395"/>
                  </a:lnTo>
                  <a:lnTo>
                    <a:pt x="611" y="443"/>
                  </a:lnTo>
                  <a:lnTo>
                    <a:pt x="583" y="472"/>
                  </a:lnTo>
                  <a:lnTo>
                    <a:pt x="564" y="503"/>
                  </a:lnTo>
                  <a:lnTo>
                    <a:pt x="530" y="525"/>
                  </a:lnTo>
                  <a:lnTo>
                    <a:pt x="489" y="578"/>
                  </a:lnTo>
                  <a:lnTo>
                    <a:pt x="448" y="613"/>
                  </a:lnTo>
                  <a:lnTo>
                    <a:pt x="385" y="672"/>
                  </a:lnTo>
                  <a:lnTo>
                    <a:pt x="314" y="763"/>
                  </a:lnTo>
                  <a:lnTo>
                    <a:pt x="244" y="857"/>
                  </a:lnTo>
                  <a:lnTo>
                    <a:pt x="185" y="940"/>
                  </a:lnTo>
                  <a:lnTo>
                    <a:pt x="163" y="975"/>
                  </a:lnTo>
                  <a:lnTo>
                    <a:pt x="116" y="998"/>
                  </a:lnTo>
                  <a:lnTo>
                    <a:pt x="99" y="1061"/>
                  </a:lnTo>
                  <a:lnTo>
                    <a:pt x="63" y="1102"/>
                  </a:lnTo>
                  <a:lnTo>
                    <a:pt x="30" y="1149"/>
                  </a:lnTo>
                  <a:lnTo>
                    <a:pt x="24" y="1196"/>
                  </a:lnTo>
                  <a:lnTo>
                    <a:pt x="0" y="1255"/>
                  </a:lnTo>
                  <a:lnTo>
                    <a:pt x="24" y="1349"/>
                  </a:lnTo>
                  <a:lnTo>
                    <a:pt x="0" y="1405"/>
                  </a:lnTo>
                  <a:lnTo>
                    <a:pt x="40" y="1474"/>
                  </a:lnTo>
                  <a:lnTo>
                    <a:pt x="75" y="1552"/>
                  </a:lnTo>
                  <a:lnTo>
                    <a:pt x="285" y="1686"/>
                  </a:lnTo>
                  <a:lnTo>
                    <a:pt x="530" y="1709"/>
                  </a:lnTo>
                  <a:lnTo>
                    <a:pt x="564" y="1650"/>
                  </a:lnTo>
                  <a:lnTo>
                    <a:pt x="513" y="1558"/>
                  </a:lnTo>
                  <a:lnTo>
                    <a:pt x="495" y="1464"/>
                  </a:lnTo>
                  <a:lnTo>
                    <a:pt x="489" y="1435"/>
                  </a:lnTo>
                  <a:lnTo>
                    <a:pt x="465" y="1418"/>
                  </a:lnTo>
                  <a:lnTo>
                    <a:pt x="472" y="1377"/>
                  </a:lnTo>
                  <a:lnTo>
                    <a:pt x="634" y="1349"/>
                  </a:lnTo>
                  <a:lnTo>
                    <a:pt x="652" y="1318"/>
                  </a:lnTo>
                  <a:lnTo>
                    <a:pt x="687" y="1202"/>
                  </a:lnTo>
                  <a:lnTo>
                    <a:pt x="844" y="1067"/>
                  </a:lnTo>
                  <a:lnTo>
                    <a:pt x="873" y="1214"/>
                  </a:lnTo>
                  <a:lnTo>
                    <a:pt x="851" y="1294"/>
                  </a:lnTo>
                  <a:lnTo>
                    <a:pt x="873" y="1370"/>
                  </a:lnTo>
                  <a:lnTo>
                    <a:pt x="892" y="1533"/>
                  </a:lnTo>
                  <a:lnTo>
                    <a:pt x="873" y="1644"/>
                  </a:lnTo>
                  <a:lnTo>
                    <a:pt x="868" y="1674"/>
                  </a:lnTo>
                  <a:lnTo>
                    <a:pt x="897" y="1744"/>
                  </a:lnTo>
                  <a:lnTo>
                    <a:pt x="879" y="1819"/>
                  </a:lnTo>
                  <a:lnTo>
                    <a:pt x="903" y="1872"/>
                  </a:lnTo>
                  <a:lnTo>
                    <a:pt x="990" y="2006"/>
                  </a:lnTo>
                  <a:lnTo>
                    <a:pt x="2045" y="1948"/>
                  </a:lnTo>
                  <a:lnTo>
                    <a:pt x="2271" y="1255"/>
                  </a:lnTo>
                  <a:lnTo>
                    <a:pt x="2306" y="1383"/>
                  </a:lnTo>
                  <a:lnTo>
                    <a:pt x="2399" y="1418"/>
                  </a:lnTo>
                  <a:lnTo>
                    <a:pt x="2558" y="1674"/>
                  </a:lnTo>
                  <a:lnTo>
                    <a:pt x="2824" y="1545"/>
                  </a:lnTo>
                  <a:lnTo>
                    <a:pt x="2860" y="1441"/>
                  </a:lnTo>
                  <a:lnTo>
                    <a:pt x="2877" y="1359"/>
                  </a:lnTo>
                  <a:lnTo>
                    <a:pt x="2883" y="1324"/>
                  </a:lnTo>
                  <a:lnTo>
                    <a:pt x="2854" y="1290"/>
                  </a:lnTo>
                  <a:lnTo>
                    <a:pt x="2726" y="1284"/>
                  </a:lnTo>
                  <a:lnTo>
                    <a:pt x="2738" y="1214"/>
                  </a:lnTo>
                  <a:lnTo>
                    <a:pt x="2685" y="1114"/>
                  </a:lnTo>
                  <a:lnTo>
                    <a:pt x="2662" y="1040"/>
                  </a:lnTo>
                  <a:lnTo>
                    <a:pt x="2627" y="985"/>
                  </a:lnTo>
                  <a:lnTo>
                    <a:pt x="2579" y="922"/>
                  </a:lnTo>
                  <a:lnTo>
                    <a:pt x="2538" y="828"/>
                  </a:lnTo>
                  <a:lnTo>
                    <a:pt x="2498" y="734"/>
                  </a:lnTo>
                  <a:lnTo>
                    <a:pt x="2428" y="618"/>
                  </a:lnTo>
                  <a:lnTo>
                    <a:pt x="2371" y="537"/>
                  </a:lnTo>
                  <a:lnTo>
                    <a:pt x="2289" y="450"/>
                  </a:lnTo>
                  <a:lnTo>
                    <a:pt x="2220" y="321"/>
                  </a:lnTo>
                  <a:lnTo>
                    <a:pt x="2179" y="298"/>
                  </a:lnTo>
                  <a:lnTo>
                    <a:pt x="2079" y="263"/>
                  </a:lnTo>
                  <a:lnTo>
                    <a:pt x="1986" y="227"/>
                  </a:lnTo>
                  <a:lnTo>
                    <a:pt x="1900" y="170"/>
                  </a:lnTo>
                  <a:lnTo>
                    <a:pt x="1835" y="151"/>
                  </a:lnTo>
                  <a:lnTo>
                    <a:pt x="1806" y="86"/>
                  </a:lnTo>
                  <a:lnTo>
                    <a:pt x="1631" y="0"/>
                  </a:lnTo>
                  <a:lnTo>
                    <a:pt x="1270" y="17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85" name="Freeform 19"/>
            <p:cNvSpPr>
              <a:spLocks/>
            </p:cNvSpPr>
            <p:nvPr/>
          </p:nvSpPr>
          <p:spPr bwMode="auto">
            <a:xfrm>
              <a:off x="2021" y="2476"/>
              <a:ext cx="166" cy="137"/>
            </a:xfrm>
            <a:custGeom>
              <a:avLst/>
              <a:gdLst>
                <a:gd name="T0" fmla="*/ 154 w 332"/>
                <a:gd name="T1" fmla="*/ 0 h 274"/>
                <a:gd name="T2" fmla="*/ 113 w 332"/>
                <a:gd name="T3" fmla="*/ 6 h 274"/>
                <a:gd name="T4" fmla="*/ 46 w 332"/>
                <a:gd name="T5" fmla="*/ 30 h 274"/>
                <a:gd name="T6" fmla="*/ 0 w 332"/>
                <a:gd name="T7" fmla="*/ 67 h 274"/>
                <a:gd name="T8" fmla="*/ 18 w 332"/>
                <a:gd name="T9" fmla="*/ 79 h 274"/>
                <a:gd name="T10" fmla="*/ 18 w 332"/>
                <a:gd name="T11" fmla="*/ 97 h 274"/>
                <a:gd name="T12" fmla="*/ 38 w 332"/>
                <a:gd name="T13" fmla="*/ 114 h 274"/>
                <a:gd name="T14" fmla="*/ 41 w 332"/>
                <a:gd name="T15" fmla="*/ 137 h 274"/>
                <a:gd name="T16" fmla="*/ 96 w 332"/>
                <a:gd name="T17" fmla="*/ 100 h 274"/>
                <a:gd name="T18" fmla="*/ 146 w 332"/>
                <a:gd name="T19" fmla="*/ 91 h 274"/>
                <a:gd name="T20" fmla="*/ 166 w 332"/>
                <a:gd name="T21" fmla="*/ 27 h 274"/>
                <a:gd name="T22" fmla="*/ 154 w 332"/>
                <a:gd name="T23" fmla="*/ 0 h 274"/>
                <a:gd name="T24" fmla="*/ 154 w 332"/>
                <a:gd name="T25" fmla="*/ 0 h 274"/>
                <a:gd name="T26" fmla="*/ 154 w 332"/>
                <a:gd name="T27" fmla="*/ 0 h 2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2"/>
                <a:gd name="T43" fmla="*/ 0 h 274"/>
                <a:gd name="T44" fmla="*/ 332 w 332"/>
                <a:gd name="T45" fmla="*/ 274 h 2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2" h="274">
                  <a:moveTo>
                    <a:pt x="308" y="0"/>
                  </a:moveTo>
                  <a:lnTo>
                    <a:pt x="226" y="12"/>
                  </a:lnTo>
                  <a:lnTo>
                    <a:pt x="92" y="59"/>
                  </a:lnTo>
                  <a:lnTo>
                    <a:pt x="0" y="134"/>
                  </a:lnTo>
                  <a:lnTo>
                    <a:pt x="36" y="158"/>
                  </a:lnTo>
                  <a:lnTo>
                    <a:pt x="36" y="193"/>
                  </a:lnTo>
                  <a:lnTo>
                    <a:pt x="75" y="227"/>
                  </a:lnTo>
                  <a:lnTo>
                    <a:pt x="81" y="274"/>
                  </a:lnTo>
                  <a:lnTo>
                    <a:pt x="192" y="199"/>
                  </a:lnTo>
                  <a:lnTo>
                    <a:pt x="291" y="182"/>
                  </a:lnTo>
                  <a:lnTo>
                    <a:pt x="332" y="53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86" name="Freeform 20"/>
            <p:cNvSpPr>
              <a:spLocks/>
            </p:cNvSpPr>
            <p:nvPr/>
          </p:nvSpPr>
          <p:spPr bwMode="auto">
            <a:xfrm>
              <a:off x="2027" y="2452"/>
              <a:ext cx="52" cy="30"/>
            </a:xfrm>
            <a:custGeom>
              <a:avLst/>
              <a:gdLst>
                <a:gd name="T0" fmla="*/ 52 w 104"/>
                <a:gd name="T1" fmla="*/ 0 h 59"/>
                <a:gd name="T2" fmla="*/ 21 w 104"/>
                <a:gd name="T3" fmla="*/ 6 h 59"/>
                <a:gd name="T4" fmla="*/ 0 w 104"/>
                <a:gd name="T5" fmla="*/ 30 h 59"/>
                <a:gd name="T6" fmla="*/ 40 w 104"/>
                <a:gd name="T7" fmla="*/ 18 h 59"/>
                <a:gd name="T8" fmla="*/ 52 w 104"/>
                <a:gd name="T9" fmla="*/ 0 h 59"/>
                <a:gd name="T10" fmla="*/ 52 w 104"/>
                <a:gd name="T11" fmla="*/ 0 h 59"/>
                <a:gd name="T12" fmla="*/ 52 w 10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4"/>
                <a:gd name="T22" fmla="*/ 0 h 59"/>
                <a:gd name="T23" fmla="*/ 104 w 104"/>
                <a:gd name="T24" fmla="*/ 59 h 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4" h="59">
                  <a:moveTo>
                    <a:pt x="104" y="0"/>
                  </a:moveTo>
                  <a:lnTo>
                    <a:pt x="41" y="12"/>
                  </a:lnTo>
                  <a:lnTo>
                    <a:pt x="0" y="59"/>
                  </a:lnTo>
                  <a:lnTo>
                    <a:pt x="80" y="35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87" name="Freeform 21"/>
            <p:cNvSpPr>
              <a:spLocks/>
            </p:cNvSpPr>
            <p:nvPr/>
          </p:nvSpPr>
          <p:spPr bwMode="auto">
            <a:xfrm>
              <a:off x="2000" y="2380"/>
              <a:ext cx="102" cy="87"/>
            </a:xfrm>
            <a:custGeom>
              <a:avLst/>
              <a:gdLst>
                <a:gd name="T0" fmla="*/ 84 w 204"/>
                <a:gd name="T1" fmla="*/ 0 h 176"/>
                <a:gd name="T2" fmla="*/ 64 w 204"/>
                <a:gd name="T3" fmla="*/ 32 h 176"/>
                <a:gd name="T4" fmla="*/ 0 w 204"/>
                <a:gd name="T5" fmla="*/ 87 h 176"/>
                <a:gd name="T6" fmla="*/ 70 w 204"/>
                <a:gd name="T7" fmla="*/ 52 h 176"/>
                <a:gd name="T8" fmla="*/ 96 w 204"/>
                <a:gd name="T9" fmla="*/ 46 h 176"/>
                <a:gd name="T10" fmla="*/ 102 w 204"/>
                <a:gd name="T11" fmla="*/ 26 h 176"/>
                <a:gd name="T12" fmla="*/ 94 w 204"/>
                <a:gd name="T13" fmla="*/ 6 h 176"/>
                <a:gd name="T14" fmla="*/ 84 w 204"/>
                <a:gd name="T15" fmla="*/ 0 h 176"/>
                <a:gd name="T16" fmla="*/ 84 w 204"/>
                <a:gd name="T17" fmla="*/ 0 h 176"/>
                <a:gd name="T18" fmla="*/ 84 w 204"/>
                <a:gd name="T19" fmla="*/ 0 h 1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4"/>
                <a:gd name="T31" fmla="*/ 0 h 176"/>
                <a:gd name="T32" fmla="*/ 204 w 204"/>
                <a:gd name="T33" fmla="*/ 176 h 1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4" h="176">
                  <a:moveTo>
                    <a:pt x="168" y="0"/>
                  </a:moveTo>
                  <a:lnTo>
                    <a:pt x="128" y="65"/>
                  </a:lnTo>
                  <a:lnTo>
                    <a:pt x="0" y="176"/>
                  </a:lnTo>
                  <a:lnTo>
                    <a:pt x="139" y="106"/>
                  </a:lnTo>
                  <a:lnTo>
                    <a:pt x="192" y="94"/>
                  </a:lnTo>
                  <a:lnTo>
                    <a:pt x="204" y="52"/>
                  </a:lnTo>
                  <a:lnTo>
                    <a:pt x="187" y="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88" name="Freeform 22"/>
            <p:cNvSpPr>
              <a:spLocks/>
            </p:cNvSpPr>
            <p:nvPr/>
          </p:nvSpPr>
          <p:spPr bwMode="auto">
            <a:xfrm>
              <a:off x="2021" y="2261"/>
              <a:ext cx="61" cy="116"/>
            </a:xfrm>
            <a:custGeom>
              <a:avLst/>
              <a:gdLst>
                <a:gd name="T0" fmla="*/ 0 w 122"/>
                <a:gd name="T1" fmla="*/ 0 h 234"/>
                <a:gd name="T2" fmla="*/ 21 w 122"/>
                <a:gd name="T3" fmla="*/ 54 h 234"/>
                <a:gd name="T4" fmla="*/ 21 w 122"/>
                <a:gd name="T5" fmla="*/ 116 h 234"/>
                <a:gd name="T6" fmla="*/ 61 w 122"/>
                <a:gd name="T7" fmla="*/ 92 h 234"/>
                <a:gd name="T8" fmla="*/ 44 w 122"/>
                <a:gd name="T9" fmla="*/ 57 h 234"/>
                <a:gd name="T10" fmla="*/ 24 w 122"/>
                <a:gd name="T11" fmla="*/ 40 h 234"/>
                <a:gd name="T12" fmla="*/ 0 w 122"/>
                <a:gd name="T13" fmla="*/ 0 h 234"/>
                <a:gd name="T14" fmla="*/ 0 w 122"/>
                <a:gd name="T15" fmla="*/ 0 h 234"/>
                <a:gd name="T16" fmla="*/ 0 w 122"/>
                <a:gd name="T17" fmla="*/ 0 h 2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"/>
                <a:gd name="T28" fmla="*/ 0 h 234"/>
                <a:gd name="T29" fmla="*/ 122 w 122"/>
                <a:gd name="T30" fmla="*/ 234 h 2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" h="234">
                  <a:moveTo>
                    <a:pt x="0" y="0"/>
                  </a:moveTo>
                  <a:lnTo>
                    <a:pt x="41" y="109"/>
                  </a:lnTo>
                  <a:lnTo>
                    <a:pt x="41" y="234"/>
                  </a:lnTo>
                  <a:lnTo>
                    <a:pt x="122" y="185"/>
                  </a:lnTo>
                  <a:lnTo>
                    <a:pt x="87" y="115"/>
                  </a:lnTo>
                  <a:lnTo>
                    <a:pt x="47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89" name="Freeform 23"/>
            <p:cNvSpPr>
              <a:spLocks/>
            </p:cNvSpPr>
            <p:nvPr/>
          </p:nvSpPr>
          <p:spPr bwMode="auto">
            <a:xfrm>
              <a:off x="1765" y="1954"/>
              <a:ext cx="239" cy="463"/>
            </a:xfrm>
            <a:custGeom>
              <a:avLst/>
              <a:gdLst>
                <a:gd name="T0" fmla="*/ 8 w 477"/>
                <a:gd name="T1" fmla="*/ 11 h 927"/>
                <a:gd name="T2" fmla="*/ 23 w 477"/>
                <a:gd name="T3" fmla="*/ 78 h 927"/>
                <a:gd name="T4" fmla="*/ 21 w 477"/>
                <a:gd name="T5" fmla="*/ 166 h 927"/>
                <a:gd name="T6" fmla="*/ 32 w 477"/>
                <a:gd name="T7" fmla="*/ 219 h 927"/>
                <a:gd name="T8" fmla="*/ 14 w 477"/>
                <a:gd name="T9" fmla="*/ 268 h 927"/>
                <a:gd name="T10" fmla="*/ 50 w 477"/>
                <a:gd name="T11" fmla="*/ 326 h 927"/>
                <a:gd name="T12" fmla="*/ 87 w 477"/>
                <a:gd name="T13" fmla="*/ 463 h 927"/>
                <a:gd name="T14" fmla="*/ 93 w 477"/>
                <a:gd name="T15" fmla="*/ 390 h 927"/>
                <a:gd name="T16" fmla="*/ 85 w 477"/>
                <a:gd name="T17" fmla="*/ 352 h 927"/>
                <a:gd name="T18" fmla="*/ 98 w 477"/>
                <a:gd name="T19" fmla="*/ 312 h 927"/>
                <a:gd name="T20" fmla="*/ 93 w 477"/>
                <a:gd name="T21" fmla="*/ 259 h 927"/>
                <a:gd name="T22" fmla="*/ 107 w 477"/>
                <a:gd name="T23" fmla="*/ 180 h 927"/>
                <a:gd name="T24" fmla="*/ 98 w 477"/>
                <a:gd name="T25" fmla="*/ 142 h 927"/>
                <a:gd name="T26" fmla="*/ 116 w 477"/>
                <a:gd name="T27" fmla="*/ 85 h 927"/>
                <a:gd name="T28" fmla="*/ 137 w 477"/>
                <a:gd name="T29" fmla="*/ 183 h 927"/>
                <a:gd name="T30" fmla="*/ 137 w 477"/>
                <a:gd name="T31" fmla="*/ 210 h 927"/>
                <a:gd name="T32" fmla="*/ 148 w 477"/>
                <a:gd name="T33" fmla="*/ 163 h 927"/>
                <a:gd name="T34" fmla="*/ 157 w 477"/>
                <a:gd name="T35" fmla="*/ 215 h 927"/>
                <a:gd name="T36" fmla="*/ 152 w 477"/>
                <a:gd name="T37" fmla="*/ 259 h 927"/>
                <a:gd name="T38" fmla="*/ 181 w 477"/>
                <a:gd name="T39" fmla="*/ 215 h 927"/>
                <a:gd name="T40" fmla="*/ 187 w 477"/>
                <a:gd name="T41" fmla="*/ 291 h 927"/>
                <a:gd name="T42" fmla="*/ 172 w 477"/>
                <a:gd name="T43" fmla="*/ 406 h 927"/>
                <a:gd name="T44" fmla="*/ 224 w 477"/>
                <a:gd name="T45" fmla="*/ 369 h 927"/>
                <a:gd name="T46" fmla="*/ 215 w 477"/>
                <a:gd name="T47" fmla="*/ 423 h 927"/>
                <a:gd name="T48" fmla="*/ 200 w 477"/>
                <a:gd name="T49" fmla="*/ 451 h 927"/>
                <a:gd name="T50" fmla="*/ 239 w 477"/>
                <a:gd name="T51" fmla="*/ 428 h 927"/>
                <a:gd name="T52" fmla="*/ 233 w 477"/>
                <a:gd name="T53" fmla="*/ 341 h 927"/>
                <a:gd name="T54" fmla="*/ 239 w 477"/>
                <a:gd name="T55" fmla="*/ 259 h 927"/>
                <a:gd name="T56" fmla="*/ 198 w 477"/>
                <a:gd name="T57" fmla="*/ 180 h 927"/>
                <a:gd name="T58" fmla="*/ 142 w 477"/>
                <a:gd name="T59" fmla="*/ 120 h 927"/>
                <a:gd name="T60" fmla="*/ 107 w 477"/>
                <a:gd name="T61" fmla="*/ 55 h 927"/>
                <a:gd name="T62" fmla="*/ 70 w 477"/>
                <a:gd name="T63" fmla="*/ 23 h 927"/>
                <a:gd name="T64" fmla="*/ 0 w 477"/>
                <a:gd name="T65" fmla="*/ 0 h 927"/>
                <a:gd name="T66" fmla="*/ 8 w 477"/>
                <a:gd name="T67" fmla="*/ 11 h 927"/>
                <a:gd name="T68" fmla="*/ 8 w 477"/>
                <a:gd name="T69" fmla="*/ 11 h 927"/>
                <a:gd name="T70" fmla="*/ 8 w 477"/>
                <a:gd name="T71" fmla="*/ 11 h 9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7"/>
                <a:gd name="T109" fmla="*/ 0 h 927"/>
                <a:gd name="T110" fmla="*/ 477 w 477"/>
                <a:gd name="T111" fmla="*/ 927 h 92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7" h="927">
                  <a:moveTo>
                    <a:pt x="16" y="23"/>
                  </a:moveTo>
                  <a:lnTo>
                    <a:pt x="45" y="156"/>
                  </a:lnTo>
                  <a:lnTo>
                    <a:pt x="41" y="332"/>
                  </a:lnTo>
                  <a:lnTo>
                    <a:pt x="63" y="438"/>
                  </a:lnTo>
                  <a:lnTo>
                    <a:pt x="28" y="536"/>
                  </a:lnTo>
                  <a:lnTo>
                    <a:pt x="99" y="653"/>
                  </a:lnTo>
                  <a:lnTo>
                    <a:pt x="173" y="927"/>
                  </a:lnTo>
                  <a:lnTo>
                    <a:pt x="186" y="781"/>
                  </a:lnTo>
                  <a:lnTo>
                    <a:pt x="169" y="704"/>
                  </a:lnTo>
                  <a:lnTo>
                    <a:pt x="196" y="624"/>
                  </a:lnTo>
                  <a:lnTo>
                    <a:pt x="186" y="518"/>
                  </a:lnTo>
                  <a:lnTo>
                    <a:pt x="214" y="361"/>
                  </a:lnTo>
                  <a:lnTo>
                    <a:pt x="196" y="285"/>
                  </a:lnTo>
                  <a:lnTo>
                    <a:pt x="232" y="170"/>
                  </a:lnTo>
                  <a:lnTo>
                    <a:pt x="273" y="367"/>
                  </a:lnTo>
                  <a:lnTo>
                    <a:pt x="273" y="420"/>
                  </a:lnTo>
                  <a:lnTo>
                    <a:pt x="296" y="326"/>
                  </a:lnTo>
                  <a:lnTo>
                    <a:pt x="314" y="430"/>
                  </a:lnTo>
                  <a:lnTo>
                    <a:pt x="303" y="518"/>
                  </a:lnTo>
                  <a:lnTo>
                    <a:pt x="361" y="430"/>
                  </a:lnTo>
                  <a:lnTo>
                    <a:pt x="373" y="583"/>
                  </a:lnTo>
                  <a:lnTo>
                    <a:pt x="344" y="812"/>
                  </a:lnTo>
                  <a:lnTo>
                    <a:pt x="448" y="739"/>
                  </a:lnTo>
                  <a:lnTo>
                    <a:pt x="430" y="847"/>
                  </a:lnTo>
                  <a:lnTo>
                    <a:pt x="400" y="903"/>
                  </a:lnTo>
                  <a:lnTo>
                    <a:pt x="477" y="857"/>
                  </a:lnTo>
                  <a:lnTo>
                    <a:pt x="465" y="683"/>
                  </a:lnTo>
                  <a:lnTo>
                    <a:pt x="477" y="518"/>
                  </a:lnTo>
                  <a:lnTo>
                    <a:pt x="395" y="361"/>
                  </a:lnTo>
                  <a:lnTo>
                    <a:pt x="284" y="240"/>
                  </a:lnTo>
                  <a:lnTo>
                    <a:pt x="214" y="111"/>
                  </a:lnTo>
                  <a:lnTo>
                    <a:pt x="139" y="46"/>
                  </a:lnTo>
                  <a:lnTo>
                    <a:pt x="0" y="0"/>
                  </a:lnTo>
                  <a:lnTo>
                    <a:pt x="16" y="23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0" name="Freeform 24"/>
            <p:cNvSpPr>
              <a:spLocks/>
            </p:cNvSpPr>
            <p:nvPr/>
          </p:nvSpPr>
          <p:spPr bwMode="auto">
            <a:xfrm>
              <a:off x="1596" y="2074"/>
              <a:ext cx="124" cy="227"/>
            </a:xfrm>
            <a:custGeom>
              <a:avLst/>
              <a:gdLst>
                <a:gd name="T0" fmla="*/ 93 w 250"/>
                <a:gd name="T1" fmla="*/ 0 h 454"/>
                <a:gd name="T2" fmla="*/ 78 w 250"/>
                <a:gd name="T3" fmla="*/ 14 h 454"/>
                <a:gd name="T4" fmla="*/ 61 w 250"/>
                <a:gd name="T5" fmla="*/ 23 h 454"/>
                <a:gd name="T6" fmla="*/ 61 w 250"/>
                <a:gd name="T7" fmla="*/ 52 h 454"/>
                <a:gd name="T8" fmla="*/ 78 w 250"/>
                <a:gd name="T9" fmla="*/ 70 h 454"/>
                <a:gd name="T10" fmla="*/ 35 w 250"/>
                <a:gd name="T11" fmla="*/ 78 h 454"/>
                <a:gd name="T12" fmla="*/ 9 w 250"/>
                <a:gd name="T13" fmla="*/ 137 h 454"/>
                <a:gd name="T14" fmla="*/ 0 w 250"/>
                <a:gd name="T15" fmla="*/ 227 h 454"/>
                <a:gd name="T16" fmla="*/ 78 w 250"/>
                <a:gd name="T17" fmla="*/ 204 h 454"/>
                <a:gd name="T18" fmla="*/ 119 w 250"/>
                <a:gd name="T19" fmla="*/ 166 h 454"/>
                <a:gd name="T20" fmla="*/ 124 w 250"/>
                <a:gd name="T21" fmla="*/ 137 h 454"/>
                <a:gd name="T22" fmla="*/ 98 w 250"/>
                <a:gd name="T23" fmla="*/ 114 h 454"/>
                <a:gd name="T24" fmla="*/ 87 w 250"/>
                <a:gd name="T25" fmla="*/ 73 h 454"/>
                <a:gd name="T26" fmla="*/ 104 w 250"/>
                <a:gd name="T27" fmla="*/ 35 h 454"/>
                <a:gd name="T28" fmla="*/ 104 w 250"/>
                <a:gd name="T29" fmla="*/ 11 h 454"/>
                <a:gd name="T30" fmla="*/ 93 w 250"/>
                <a:gd name="T31" fmla="*/ 0 h 454"/>
                <a:gd name="T32" fmla="*/ 93 w 250"/>
                <a:gd name="T33" fmla="*/ 0 h 454"/>
                <a:gd name="T34" fmla="*/ 93 w 250"/>
                <a:gd name="T35" fmla="*/ 0 h 4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0"/>
                <a:gd name="T55" fmla="*/ 0 h 454"/>
                <a:gd name="T56" fmla="*/ 250 w 250"/>
                <a:gd name="T57" fmla="*/ 454 h 4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0" h="454">
                  <a:moveTo>
                    <a:pt x="188" y="0"/>
                  </a:moveTo>
                  <a:lnTo>
                    <a:pt x="158" y="28"/>
                  </a:lnTo>
                  <a:lnTo>
                    <a:pt x="123" y="45"/>
                  </a:lnTo>
                  <a:lnTo>
                    <a:pt x="123" y="104"/>
                  </a:lnTo>
                  <a:lnTo>
                    <a:pt x="158" y="139"/>
                  </a:lnTo>
                  <a:lnTo>
                    <a:pt x="70" y="155"/>
                  </a:lnTo>
                  <a:lnTo>
                    <a:pt x="19" y="274"/>
                  </a:lnTo>
                  <a:lnTo>
                    <a:pt x="0" y="454"/>
                  </a:lnTo>
                  <a:lnTo>
                    <a:pt x="158" y="407"/>
                  </a:lnTo>
                  <a:lnTo>
                    <a:pt x="239" y="331"/>
                  </a:lnTo>
                  <a:lnTo>
                    <a:pt x="250" y="274"/>
                  </a:lnTo>
                  <a:lnTo>
                    <a:pt x="198" y="227"/>
                  </a:lnTo>
                  <a:lnTo>
                    <a:pt x="176" y="145"/>
                  </a:lnTo>
                  <a:lnTo>
                    <a:pt x="210" y="69"/>
                  </a:lnTo>
                  <a:lnTo>
                    <a:pt x="210" y="2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1" name="Freeform 25"/>
            <p:cNvSpPr>
              <a:spLocks/>
            </p:cNvSpPr>
            <p:nvPr/>
          </p:nvSpPr>
          <p:spPr bwMode="auto">
            <a:xfrm>
              <a:off x="1630" y="1904"/>
              <a:ext cx="59" cy="175"/>
            </a:xfrm>
            <a:custGeom>
              <a:avLst/>
              <a:gdLst>
                <a:gd name="T0" fmla="*/ 35 w 118"/>
                <a:gd name="T1" fmla="*/ 0 h 350"/>
                <a:gd name="T2" fmla="*/ 33 w 118"/>
                <a:gd name="T3" fmla="*/ 71 h 350"/>
                <a:gd name="T4" fmla="*/ 0 w 118"/>
                <a:gd name="T5" fmla="*/ 175 h 350"/>
                <a:gd name="T6" fmla="*/ 59 w 118"/>
                <a:gd name="T7" fmla="*/ 91 h 350"/>
                <a:gd name="T8" fmla="*/ 53 w 118"/>
                <a:gd name="T9" fmla="*/ 15 h 350"/>
                <a:gd name="T10" fmla="*/ 35 w 118"/>
                <a:gd name="T11" fmla="*/ 0 h 350"/>
                <a:gd name="T12" fmla="*/ 35 w 118"/>
                <a:gd name="T13" fmla="*/ 0 h 350"/>
                <a:gd name="T14" fmla="*/ 35 w 118"/>
                <a:gd name="T15" fmla="*/ 0 h 3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8"/>
                <a:gd name="T25" fmla="*/ 0 h 350"/>
                <a:gd name="T26" fmla="*/ 118 w 118"/>
                <a:gd name="T27" fmla="*/ 350 h 3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8" h="350">
                  <a:moveTo>
                    <a:pt x="69" y="0"/>
                  </a:moveTo>
                  <a:lnTo>
                    <a:pt x="65" y="141"/>
                  </a:lnTo>
                  <a:lnTo>
                    <a:pt x="0" y="350"/>
                  </a:lnTo>
                  <a:lnTo>
                    <a:pt x="118" y="182"/>
                  </a:lnTo>
                  <a:lnTo>
                    <a:pt x="106" y="2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2" name="Freeform 26"/>
            <p:cNvSpPr>
              <a:spLocks/>
            </p:cNvSpPr>
            <p:nvPr/>
          </p:nvSpPr>
          <p:spPr bwMode="auto">
            <a:xfrm>
              <a:off x="1436" y="2041"/>
              <a:ext cx="67" cy="132"/>
            </a:xfrm>
            <a:custGeom>
              <a:avLst/>
              <a:gdLst>
                <a:gd name="T0" fmla="*/ 0 w 135"/>
                <a:gd name="T1" fmla="*/ 0 h 264"/>
                <a:gd name="T2" fmla="*/ 3 w 135"/>
                <a:gd name="T3" fmla="*/ 29 h 264"/>
                <a:gd name="T4" fmla="*/ 32 w 135"/>
                <a:gd name="T5" fmla="*/ 65 h 264"/>
                <a:gd name="T6" fmla="*/ 67 w 135"/>
                <a:gd name="T7" fmla="*/ 132 h 264"/>
                <a:gd name="T8" fmla="*/ 58 w 135"/>
                <a:gd name="T9" fmla="*/ 85 h 264"/>
                <a:gd name="T10" fmla="*/ 17 w 135"/>
                <a:gd name="T11" fmla="*/ 24 h 264"/>
                <a:gd name="T12" fmla="*/ 0 w 135"/>
                <a:gd name="T13" fmla="*/ 0 h 264"/>
                <a:gd name="T14" fmla="*/ 0 w 135"/>
                <a:gd name="T15" fmla="*/ 0 h 264"/>
                <a:gd name="T16" fmla="*/ 0 w 135"/>
                <a:gd name="T17" fmla="*/ 0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"/>
                <a:gd name="T28" fmla="*/ 0 h 264"/>
                <a:gd name="T29" fmla="*/ 135 w 135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" h="264">
                  <a:moveTo>
                    <a:pt x="0" y="0"/>
                  </a:moveTo>
                  <a:lnTo>
                    <a:pt x="6" y="58"/>
                  </a:lnTo>
                  <a:lnTo>
                    <a:pt x="64" y="129"/>
                  </a:lnTo>
                  <a:lnTo>
                    <a:pt x="135" y="264"/>
                  </a:lnTo>
                  <a:lnTo>
                    <a:pt x="117" y="170"/>
                  </a:lnTo>
                  <a:lnTo>
                    <a:pt x="35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3" name="Freeform 27"/>
            <p:cNvSpPr>
              <a:spLocks/>
            </p:cNvSpPr>
            <p:nvPr/>
          </p:nvSpPr>
          <p:spPr bwMode="auto">
            <a:xfrm>
              <a:off x="1284" y="1831"/>
              <a:ext cx="119" cy="251"/>
            </a:xfrm>
            <a:custGeom>
              <a:avLst/>
              <a:gdLst>
                <a:gd name="T0" fmla="*/ 111 w 238"/>
                <a:gd name="T1" fmla="*/ 0 h 502"/>
                <a:gd name="T2" fmla="*/ 82 w 238"/>
                <a:gd name="T3" fmla="*/ 15 h 502"/>
                <a:gd name="T4" fmla="*/ 76 w 238"/>
                <a:gd name="T5" fmla="*/ 85 h 502"/>
                <a:gd name="T6" fmla="*/ 59 w 238"/>
                <a:gd name="T7" fmla="*/ 137 h 502"/>
                <a:gd name="T8" fmla="*/ 44 w 238"/>
                <a:gd name="T9" fmla="*/ 85 h 502"/>
                <a:gd name="T10" fmla="*/ 35 w 238"/>
                <a:gd name="T11" fmla="*/ 99 h 502"/>
                <a:gd name="T12" fmla="*/ 12 w 238"/>
                <a:gd name="T13" fmla="*/ 184 h 502"/>
                <a:gd name="T14" fmla="*/ 0 w 238"/>
                <a:gd name="T15" fmla="*/ 251 h 502"/>
                <a:gd name="T16" fmla="*/ 67 w 238"/>
                <a:gd name="T17" fmla="*/ 237 h 502"/>
                <a:gd name="T18" fmla="*/ 119 w 238"/>
                <a:gd name="T19" fmla="*/ 172 h 502"/>
                <a:gd name="T20" fmla="*/ 100 w 238"/>
                <a:gd name="T21" fmla="*/ 83 h 502"/>
                <a:gd name="T22" fmla="*/ 119 w 238"/>
                <a:gd name="T23" fmla="*/ 3 h 502"/>
                <a:gd name="T24" fmla="*/ 111 w 238"/>
                <a:gd name="T25" fmla="*/ 0 h 502"/>
                <a:gd name="T26" fmla="*/ 111 w 238"/>
                <a:gd name="T27" fmla="*/ 0 h 502"/>
                <a:gd name="T28" fmla="*/ 111 w 238"/>
                <a:gd name="T29" fmla="*/ 0 h 5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8"/>
                <a:gd name="T46" fmla="*/ 0 h 502"/>
                <a:gd name="T47" fmla="*/ 238 w 238"/>
                <a:gd name="T48" fmla="*/ 502 h 5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8" h="502">
                  <a:moveTo>
                    <a:pt x="222" y="0"/>
                  </a:moveTo>
                  <a:lnTo>
                    <a:pt x="163" y="30"/>
                  </a:lnTo>
                  <a:lnTo>
                    <a:pt x="152" y="169"/>
                  </a:lnTo>
                  <a:lnTo>
                    <a:pt x="118" y="274"/>
                  </a:lnTo>
                  <a:lnTo>
                    <a:pt x="87" y="169"/>
                  </a:lnTo>
                  <a:lnTo>
                    <a:pt x="69" y="198"/>
                  </a:lnTo>
                  <a:lnTo>
                    <a:pt x="24" y="367"/>
                  </a:lnTo>
                  <a:lnTo>
                    <a:pt x="0" y="502"/>
                  </a:lnTo>
                  <a:lnTo>
                    <a:pt x="134" y="473"/>
                  </a:lnTo>
                  <a:lnTo>
                    <a:pt x="238" y="343"/>
                  </a:lnTo>
                  <a:lnTo>
                    <a:pt x="199" y="165"/>
                  </a:lnTo>
                  <a:lnTo>
                    <a:pt x="238" y="6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4" name="Freeform 28"/>
            <p:cNvSpPr>
              <a:spLocks/>
            </p:cNvSpPr>
            <p:nvPr/>
          </p:nvSpPr>
          <p:spPr bwMode="auto">
            <a:xfrm>
              <a:off x="1378" y="2114"/>
              <a:ext cx="98" cy="67"/>
            </a:xfrm>
            <a:custGeom>
              <a:avLst/>
              <a:gdLst>
                <a:gd name="T0" fmla="*/ 0 w 196"/>
                <a:gd name="T1" fmla="*/ 0 h 134"/>
                <a:gd name="T2" fmla="*/ 61 w 196"/>
                <a:gd name="T3" fmla="*/ 41 h 134"/>
                <a:gd name="T4" fmla="*/ 98 w 196"/>
                <a:gd name="T5" fmla="*/ 67 h 134"/>
                <a:gd name="T6" fmla="*/ 41 w 196"/>
                <a:gd name="T7" fmla="*/ 38 h 134"/>
                <a:gd name="T8" fmla="*/ 0 w 196"/>
                <a:gd name="T9" fmla="*/ 6 h 134"/>
                <a:gd name="T10" fmla="*/ 0 w 196"/>
                <a:gd name="T11" fmla="*/ 0 h 134"/>
                <a:gd name="T12" fmla="*/ 0 w 196"/>
                <a:gd name="T13" fmla="*/ 0 h 134"/>
                <a:gd name="T14" fmla="*/ 0 w 196"/>
                <a:gd name="T15" fmla="*/ 0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"/>
                <a:gd name="T25" fmla="*/ 0 h 134"/>
                <a:gd name="T26" fmla="*/ 196 w 196"/>
                <a:gd name="T27" fmla="*/ 134 h 1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" h="134">
                  <a:moveTo>
                    <a:pt x="0" y="0"/>
                  </a:moveTo>
                  <a:lnTo>
                    <a:pt x="122" y="81"/>
                  </a:lnTo>
                  <a:lnTo>
                    <a:pt x="196" y="134"/>
                  </a:lnTo>
                  <a:lnTo>
                    <a:pt x="82" y="75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5" name="Freeform 29"/>
            <p:cNvSpPr>
              <a:spLocks/>
            </p:cNvSpPr>
            <p:nvPr/>
          </p:nvSpPr>
          <p:spPr bwMode="auto">
            <a:xfrm>
              <a:off x="1453" y="2228"/>
              <a:ext cx="122" cy="85"/>
            </a:xfrm>
            <a:custGeom>
              <a:avLst/>
              <a:gdLst>
                <a:gd name="T0" fmla="*/ 122 w 245"/>
                <a:gd name="T1" fmla="*/ 68 h 170"/>
                <a:gd name="T2" fmla="*/ 64 w 245"/>
                <a:gd name="T3" fmla="*/ 38 h 170"/>
                <a:gd name="T4" fmla="*/ 0 w 245"/>
                <a:gd name="T5" fmla="*/ 0 h 170"/>
                <a:gd name="T6" fmla="*/ 69 w 245"/>
                <a:gd name="T7" fmla="*/ 56 h 170"/>
                <a:gd name="T8" fmla="*/ 119 w 245"/>
                <a:gd name="T9" fmla="*/ 85 h 170"/>
                <a:gd name="T10" fmla="*/ 122 w 245"/>
                <a:gd name="T11" fmla="*/ 68 h 170"/>
                <a:gd name="T12" fmla="*/ 122 w 245"/>
                <a:gd name="T13" fmla="*/ 68 h 170"/>
                <a:gd name="T14" fmla="*/ 122 w 245"/>
                <a:gd name="T15" fmla="*/ 68 h 1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5"/>
                <a:gd name="T25" fmla="*/ 0 h 170"/>
                <a:gd name="T26" fmla="*/ 245 w 245"/>
                <a:gd name="T27" fmla="*/ 170 h 1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5" h="170">
                  <a:moveTo>
                    <a:pt x="245" y="135"/>
                  </a:moveTo>
                  <a:lnTo>
                    <a:pt x="128" y="76"/>
                  </a:lnTo>
                  <a:lnTo>
                    <a:pt x="0" y="0"/>
                  </a:lnTo>
                  <a:lnTo>
                    <a:pt x="139" y="111"/>
                  </a:lnTo>
                  <a:lnTo>
                    <a:pt x="239" y="170"/>
                  </a:lnTo>
                  <a:lnTo>
                    <a:pt x="245" y="135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6" name="Freeform 30"/>
            <p:cNvSpPr>
              <a:spLocks/>
            </p:cNvSpPr>
            <p:nvPr/>
          </p:nvSpPr>
          <p:spPr bwMode="auto">
            <a:xfrm>
              <a:off x="1279" y="2622"/>
              <a:ext cx="37" cy="32"/>
            </a:xfrm>
            <a:custGeom>
              <a:avLst/>
              <a:gdLst>
                <a:gd name="T0" fmla="*/ 31 w 76"/>
                <a:gd name="T1" fmla="*/ 0 h 64"/>
                <a:gd name="T2" fmla="*/ 0 w 76"/>
                <a:gd name="T3" fmla="*/ 6 h 64"/>
                <a:gd name="T4" fmla="*/ 17 w 76"/>
                <a:gd name="T5" fmla="*/ 32 h 64"/>
                <a:gd name="T6" fmla="*/ 37 w 76"/>
                <a:gd name="T7" fmla="*/ 30 h 64"/>
                <a:gd name="T8" fmla="*/ 31 w 76"/>
                <a:gd name="T9" fmla="*/ 0 h 64"/>
                <a:gd name="T10" fmla="*/ 31 w 76"/>
                <a:gd name="T11" fmla="*/ 0 h 64"/>
                <a:gd name="T12" fmla="*/ 31 w 76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64"/>
                <a:gd name="T23" fmla="*/ 76 w 7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64">
                  <a:moveTo>
                    <a:pt x="64" y="0"/>
                  </a:moveTo>
                  <a:lnTo>
                    <a:pt x="0" y="11"/>
                  </a:lnTo>
                  <a:lnTo>
                    <a:pt x="35" y="64"/>
                  </a:lnTo>
                  <a:lnTo>
                    <a:pt x="76" y="5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7" name="Freeform 31"/>
            <p:cNvSpPr>
              <a:spLocks/>
            </p:cNvSpPr>
            <p:nvPr/>
          </p:nvSpPr>
          <p:spPr bwMode="auto">
            <a:xfrm>
              <a:off x="1246" y="2532"/>
              <a:ext cx="82" cy="49"/>
            </a:xfrm>
            <a:custGeom>
              <a:avLst/>
              <a:gdLst>
                <a:gd name="T0" fmla="*/ 82 w 163"/>
                <a:gd name="T1" fmla="*/ 14 h 99"/>
                <a:gd name="T2" fmla="*/ 35 w 163"/>
                <a:gd name="T3" fmla="*/ 8 h 99"/>
                <a:gd name="T4" fmla="*/ 0 w 163"/>
                <a:gd name="T5" fmla="*/ 0 h 99"/>
                <a:gd name="T6" fmla="*/ 44 w 163"/>
                <a:gd name="T7" fmla="*/ 32 h 99"/>
                <a:gd name="T8" fmla="*/ 82 w 163"/>
                <a:gd name="T9" fmla="*/ 49 h 99"/>
                <a:gd name="T10" fmla="*/ 82 w 163"/>
                <a:gd name="T11" fmla="*/ 14 h 99"/>
                <a:gd name="T12" fmla="*/ 82 w 163"/>
                <a:gd name="T13" fmla="*/ 14 h 99"/>
                <a:gd name="T14" fmla="*/ 82 w 163"/>
                <a:gd name="T15" fmla="*/ 14 h 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3"/>
                <a:gd name="T25" fmla="*/ 0 h 99"/>
                <a:gd name="T26" fmla="*/ 163 w 163"/>
                <a:gd name="T27" fmla="*/ 99 h 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3" h="99">
                  <a:moveTo>
                    <a:pt x="163" y="29"/>
                  </a:moveTo>
                  <a:lnTo>
                    <a:pt x="70" y="17"/>
                  </a:lnTo>
                  <a:lnTo>
                    <a:pt x="0" y="0"/>
                  </a:lnTo>
                  <a:lnTo>
                    <a:pt x="88" y="64"/>
                  </a:lnTo>
                  <a:lnTo>
                    <a:pt x="163" y="9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8" name="Freeform 32"/>
            <p:cNvSpPr>
              <a:spLocks/>
            </p:cNvSpPr>
            <p:nvPr/>
          </p:nvSpPr>
          <p:spPr bwMode="auto">
            <a:xfrm>
              <a:off x="1251" y="2324"/>
              <a:ext cx="114" cy="196"/>
            </a:xfrm>
            <a:custGeom>
              <a:avLst/>
              <a:gdLst>
                <a:gd name="T0" fmla="*/ 53 w 228"/>
                <a:gd name="T1" fmla="*/ 0 h 392"/>
                <a:gd name="T2" fmla="*/ 30 w 228"/>
                <a:gd name="T3" fmla="*/ 0 h 392"/>
                <a:gd name="T4" fmla="*/ 76 w 228"/>
                <a:gd name="T5" fmla="*/ 21 h 392"/>
                <a:gd name="T6" fmla="*/ 33 w 228"/>
                <a:gd name="T7" fmla="*/ 39 h 392"/>
                <a:gd name="T8" fmla="*/ 0 w 228"/>
                <a:gd name="T9" fmla="*/ 44 h 392"/>
                <a:gd name="T10" fmla="*/ 53 w 228"/>
                <a:gd name="T11" fmla="*/ 59 h 392"/>
                <a:gd name="T12" fmla="*/ 79 w 228"/>
                <a:gd name="T13" fmla="*/ 71 h 392"/>
                <a:gd name="T14" fmla="*/ 33 w 228"/>
                <a:gd name="T15" fmla="*/ 92 h 392"/>
                <a:gd name="T16" fmla="*/ 39 w 228"/>
                <a:gd name="T17" fmla="*/ 132 h 392"/>
                <a:gd name="T18" fmla="*/ 70 w 228"/>
                <a:gd name="T19" fmla="*/ 170 h 392"/>
                <a:gd name="T20" fmla="*/ 30 w 228"/>
                <a:gd name="T21" fmla="*/ 170 h 392"/>
                <a:gd name="T22" fmla="*/ 62 w 228"/>
                <a:gd name="T23" fmla="*/ 193 h 392"/>
                <a:gd name="T24" fmla="*/ 88 w 228"/>
                <a:gd name="T25" fmla="*/ 196 h 392"/>
                <a:gd name="T26" fmla="*/ 114 w 228"/>
                <a:gd name="T27" fmla="*/ 59 h 392"/>
                <a:gd name="T28" fmla="*/ 114 w 228"/>
                <a:gd name="T29" fmla="*/ 12 h 392"/>
                <a:gd name="T30" fmla="*/ 53 w 228"/>
                <a:gd name="T31" fmla="*/ 0 h 392"/>
                <a:gd name="T32" fmla="*/ 53 w 228"/>
                <a:gd name="T33" fmla="*/ 0 h 392"/>
                <a:gd name="T34" fmla="*/ 53 w 228"/>
                <a:gd name="T35" fmla="*/ 0 h 3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8"/>
                <a:gd name="T55" fmla="*/ 0 h 392"/>
                <a:gd name="T56" fmla="*/ 228 w 228"/>
                <a:gd name="T57" fmla="*/ 392 h 3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8" h="392">
                  <a:moveTo>
                    <a:pt x="106" y="0"/>
                  </a:moveTo>
                  <a:lnTo>
                    <a:pt x="59" y="0"/>
                  </a:lnTo>
                  <a:lnTo>
                    <a:pt x="152" y="42"/>
                  </a:lnTo>
                  <a:lnTo>
                    <a:pt x="65" y="77"/>
                  </a:lnTo>
                  <a:lnTo>
                    <a:pt x="0" y="88"/>
                  </a:lnTo>
                  <a:lnTo>
                    <a:pt x="106" y="118"/>
                  </a:lnTo>
                  <a:lnTo>
                    <a:pt x="158" y="142"/>
                  </a:lnTo>
                  <a:lnTo>
                    <a:pt x="65" y="183"/>
                  </a:lnTo>
                  <a:lnTo>
                    <a:pt x="77" y="263"/>
                  </a:lnTo>
                  <a:lnTo>
                    <a:pt x="140" y="339"/>
                  </a:lnTo>
                  <a:lnTo>
                    <a:pt x="59" y="339"/>
                  </a:lnTo>
                  <a:lnTo>
                    <a:pt x="124" y="386"/>
                  </a:lnTo>
                  <a:lnTo>
                    <a:pt x="175" y="392"/>
                  </a:lnTo>
                  <a:lnTo>
                    <a:pt x="228" y="118"/>
                  </a:lnTo>
                  <a:lnTo>
                    <a:pt x="228" y="2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99" name="Freeform 33"/>
            <p:cNvSpPr>
              <a:spLocks/>
            </p:cNvSpPr>
            <p:nvPr/>
          </p:nvSpPr>
          <p:spPr bwMode="auto">
            <a:xfrm>
              <a:off x="782" y="2444"/>
              <a:ext cx="240" cy="207"/>
            </a:xfrm>
            <a:custGeom>
              <a:avLst/>
              <a:gdLst>
                <a:gd name="T0" fmla="*/ 15 w 479"/>
                <a:gd name="T1" fmla="*/ 0 h 414"/>
                <a:gd name="T2" fmla="*/ 12 w 479"/>
                <a:gd name="T3" fmla="*/ 14 h 414"/>
                <a:gd name="T4" fmla="*/ 39 w 479"/>
                <a:gd name="T5" fmla="*/ 44 h 414"/>
                <a:gd name="T6" fmla="*/ 109 w 479"/>
                <a:gd name="T7" fmla="*/ 64 h 414"/>
                <a:gd name="T8" fmla="*/ 161 w 479"/>
                <a:gd name="T9" fmla="*/ 70 h 414"/>
                <a:gd name="T10" fmla="*/ 112 w 479"/>
                <a:gd name="T11" fmla="*/ 78 h 414"/>
                <a:gd name="T12" fmla="*/ 129 w 479"/>
                <a:gd name="T13" fmla="*/ 88 h 414"/>
                <a:gd name="T14" fmla="*/ 120 w 479"/>
                <a:gd name="T15" fmla="*/ 102 h 414"/>
                <a:gd name="T16" fmla="*/ 170 w 479"/>
                <a:gd name="T17" fmla="*/ 114 h 414"/>
                <a:gd name="T18" fmla="*/ 210 w 479"/>
                <a:gd name="T19" fmla="*/ 120 h 414"/>
                <a:gd name="T20" fmla="*/ 199 w 479"/>
                <a:gd name="T21" fmla="*/ 143 h 414"/>
                <a:gd name="T22" fmla="*/ 240 w 479"/>
                <a:gd name="T23" fmla="*/ 198 h 414"/>
                <a:gd name="T24" fmla="*/ 202 w 479"/>
                <a:gd name="T25" fmla="*/ 207 h 414"/>
                <a:gd name="T26" fmla="*/ 159 w 479"/>
                <a:gd name="T27" fmla="*/ 201 h 414"/>
                <a:gd name="T28" fmla="*/ 184 w 479"/>
                <a:gd name="T29" fmla="*/ 189 h 414"/>
                <a:gd name="T30" fmla="*/ 120 w 479"/>
                <a:gd name="T31" fmla="*/ 163 h 414"/>
                <a:gd name="T32" fmla="*/ 124 w 479"/>
                <a:gd name="T33" fmla="*/ 155 h 414"/>
                <a:gd name="T34" fmla="*/ 179 w 479"/>
                <a:gd name="T35" fmla="*/ 131 h 414"/>
                <a:gd name="T36" fmla="*/ 117 w 479"/>
                <a:gd name="T37" fmla="*/ 116 h 414"/>
                <a:gd name="T38" fmla="*/ 80 w 479"/>
                <a:gd name="T39" fmla="*/ 126 h 414"/>
                <a:gd name="T40" fmla="*/ 67 w 479"/>
                <a:gd name="T41" fmla="*/ 116 h 414"/>
                <a:gd name="T42" fmla="*/ 33 w 479"/>
                <a:gd name="T43" fmla="*/ 134 h 414"/>
                <a:gd name="T44" fmla="*/ 7 w 479"/>
                <a:gd name="T45" fmla="*/ 99 h 414"/>
                <a:gd name="T46" fmla="*/ 89 w 479"/>
                <a:gd name="T47" fmla="*/ 111 h 414"/>
                <a:gd name="T48" fmla="*/ 85 w 479"/>
                <a:gd name="T49" fmla="*/ 91 h 414"/>
                <a:gd name="T50" fmla="*/ 21 w 479"/>
                <a:gd name="T51" fmla="*/ 49 h 414"/>
                <a:gd name="T52" fmla="*/ 0 w 479"/>
                <a:gd name="T53" fmla="*/ 3 h 414"/>
                <a:gd name="T54" fmla="*/ 15 w 479"/>
                <a:gd name="T55" fmla="*/ 0 h 414"/>
                <a:gd name="T56" fmla="*/ 15 w 479"/>
                <a:gd name="T57" fmla="*/ 0 h 414"/>
                <a:gd name="T58" fmla="*/ 15 w 479"/>
                <a:gd name="T59" fmla="*/ 0 h 4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79"/>
                <a:gd name="T91" fmla="*/ 0 h 414"/>
                <a:gd name="T92" fmla="*/ 479 w 479"/>
                <a:gd name="T93" fmla="*/ 414 h 41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79" h="414">
                  <a:moveTo>
                    <a:pt x="30" y="0"/>
                  </a:moveTo>
                  <a:lnTo>
                    <a:pt x="24" y="28"/>
                  </a:lnTo>
                  <a:lnTo>
                    <a:pt x="77" y="88"/>
                  </a:lnTo>
                  <a:lnTo>
                    <a:pt x="217" y="127"/>
                  </a:lnTo>
                  <a:lnTo>
                    <a:pt x="322" y="140"/>
                  </a:lnTo>
                  <a:lnTo>
                    <a:pt x="223" y="156"/>
                  </a:lnTo>
                  <a:lnTo>
                    <a:pt x="258" y="175"/>
                  </a:lnTo>
                  <a:lnTo>
                    <a:pt x="240" y="204"/>
                  </a:lnTo>
                  <a:lnTo>
                    <a:pt x="340" y="227"/>
                  </a:lnTo>
                  <a:lnTo>
                    <a:pt x="420" y="239"/>
                  </a:lnTo>
                  <a:lnTo>
                    <a:pt x="397" y="286"/>
                  </a:lnTo>
                  <a:lnTo>
                    <a:pt x="479" y="396"/>
                  </a:lnTo>
                  <a:lnTo>
                    <a:pt x="403" y="414"/>
                  </a:lnTo>
                  <a:lnTo>
                    <a:pt x="317" y="401"/>
                  </a:lnTo>
                  <a:lnTo>
                    <a:pt x="368" y="378"/>
                  </a:lnTo>
                  <a:lnTo>
                    <a:pt x="240" y="325"/>
                  </a:lnTo>
                  <a:lnTo>
                    <a:pt x="248" y="309"/>
                  </a:lnTo>
                  <a:lnTo>
                    <a:pt x="358" y="262"/>
                  </a:lnTo>
                  <a:lnTo>
                    <a:pt x="234" y="231"/>
                  </a:lnTo>
                  <a:lnTo>
                    <a:pt x="159" y="251"/>
                  </a:lnTo>
                  <a:lnTo>
                    <a:pt x="134" y="231"/>
                  </a:lnTo>
                  <a:lnTo>
                    <a:pt x="65" y="268"/>
                  </a:lnTo>
                  <a:lnTo>
                    <a:pt x="14" y="197"/>
                  </a:lnTo>
                  <a:lnTo>
                    <a:pt x="177" y="221"/>
                  </a:lnTo>
                  <a:lnTo>
                    <a:pt x="169" y="181"/>
                  </a:lnTo>
                  <a:lnTo>
                    <a:pt x="42" y="98"/>
                  </a:lnTo>
                  <a:lnTo>
                    <a:pt x="0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0" name="Freeform 34"/>
            <p:cNvSpPr>
              <a:spLocks/>
            </p:cNvSpPr>
            <p:nvPr/>
          </p:nvSpPr>
          <p:spPr bwMode="auto">
            <a:xfrm>
              <a:off x="786" y="2403"/>
              <a:ext cx="96" cy="55"/>
            </a:xfrm>
            <a:custGeom>
              <a:avLst/>
              <a:gdLst>
                <a:gd name="T0" fmla="*/ 3 w 191"/>
                <a:gd name="T1" fmla="*/ 0 h 110"/>
                <a:gd name="T2" fmla="*/ 8 w 191"/>
                <a:gd name="T3" fmla="*/ 15 h 110"/>
                <a:gd name="T4" fmla="*/ 66 w 191"/>
                <a:gd name="T5" fmla="*/ 35 h 110"/>
                <a:gd name="T6" fmla="*/ 96 w 191"/>
                <a:gd name="T7" fmla="*/ 55 h 110"/>
                <a:gd name="T8" fmla="*/ 66 w 191"/>
                <a:gd name="T9" fmla="*/ 47 h 110"/>
                <a:gd name="T10" fmla="*/ 44 w 191"/>
                <a:gd name="T11" fmla="*/ 44 h 110"/>
                <a:gd name="T12" fmla="*/ 5 w 191"/>
                <a:gd name="T13" fmla="*/ 27 h 110"/>
                <a:gd name="T14" fmla="*/ 0 w 191"/>
                <a:gd name="T15" fmla="*/ 12 h 110"/>
                <a:gd name="T16" fmla="*/ 3 w 191"/>
                <a:gd name="T17" fmla="*/ 0 h 110"/>
                <a:gd name="T18" fmla="*/ 3 w 191"/>
                <a:gd name="T19" fmla="*/ 0 h 110"/>
                <a:gd name="T20" fmla="*/ 3 w 1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1"/>
                <a:gd name="T34" fmla="*/ 0 h 110"/>
                <a:gd name="T35" fmla="*/ 191 w 191"/>
                <a:gd name="T36" fmla="*/ 110 h 1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1" h="110">
                  <a:moveTo>
                    <a:pt x="6" y="0"/>
                  </a:moveTo>
                  <a:lnTo>
                    <a:pt x="16" y="29"/>
                  </a:lnTo>
                  <a:lnTo>
                    <a:pt x="132" y="70"/>
                  </a:lnTo>
                  <a:lnTo>
                    <a:pt x="191" y="110"/>
                  </a:lnTo>
                  <a:lnTo>
                    <a:pt x="132" y="94"/>
                  </a:lnTo>
                  <a:lnTo>
                    <a:pt x="87" y="88"/>
                  </a:lnTo>
                  <a:lnTo>
                    <a:pt x="10" y="5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1" name="Freeform 35"/>
            <p:cNvSpPr>
              <a:spLocks/>
            </p:cNvSpPr>
            <p:nvPr/>
          </p:nvSpPr>
          <p:spPr bwMode="auto">
            <a:xfrm>
              <a:off x="804" y="1986"/>
              <a:ext cx="530" cy="414"/>
            </a:xfrm>
            <a:custGeom>
              <a:avLst/>
              <a:gdLst>
                <a:gd name="T0" fmla="*/ 413 w 1060"/>
                <a:gd name="T1" fmla="*/ 0 h 828"/>
                <a:gd name="T2" fmla="*/ 443 w 1060"/>
                <a:gd name="T3" fmla="*/ 27 h 828"/>
                <a:gd name="T4" fmla="*/ 472 w 1060"/>
                <a:gd name="T5" fmla="*/ 91 h 828"/>
                <a:gd name="T6" fmla="*/ 426 w 1060"/>
                <a:gd name="T7" fmla="*/ 71 h 828"/>
                <a:gd name="T8" fmla="*/ 370 w 1060"/>
                <a:gd name="T9" fmla="*/ 46 h 828"/>
                <a:gd name="T10" fmla="*/ 403 w 1060"/>
                <a:gd name="T11" fmla="*/ 102 h 828"/>
                <a:gd name="T12" fmla="*/ 438 w 1060"/>
                <a:gd name="T13" fmla="*/ 120 h 828"/>
                <a:gd name="T14" fmla="*/ 460 w 1060"/>
                <a:gd name="T15" fmla="*/ 131 h 828"/>
                <a:gd name="T16" fmla="*/ 484 w 1060"/>
                <a:gd name="T17" fmla="*/ 164 h 828"/>
                <a:gd name="T18" fmla="*/ 513 w 1060"/>
                <a:gd name="T19" fmla="*/ 187 h 828"/>
                <a:gd name="T20" fmla="*/ 530 w 1060"/>
                <a:gd name="T21" fmla="*/ 248 h 828"/>
                <a:gd name="T22" fmla="*/ 493 w 1060"/>
                <a:gd name="T23" fmla="*/ 218 h 828"/>
                <a:gd name="T24" fmla="*/ 466 w 1060"/>
                <a:gd name="T25" fmla="*/ 178 h 828"/>
                <a:gd name="T26" fmla="*/ 403 w 1060"/>
                <a:gd name="T27" fmla="*/ 137 h 828"/>
                <a:gd name="T28" fmla="*/ 440 w 1060"/>
                <a:gd name="T29" fmla="*/ 192 h 828"/>
                <a:gd name="T30" fmla="*/ 455 w 1060"/>
                <a:gd name="T31" fmla="*/ 242 h 828"/>
                <a:gd name="T32" fmla="*/ 487 w 1060"/>
                <a:gd name="T33" fmla="*/ 265 h 828"/>
                <a:gd name="T34" fmla="*/ 481 w 1060"/>
                <a:gd name="T35" fmla="*/ 275 h 828"/>
                <a:gd name="T36" fmla="*/ 463 w 1060"/>
                <a:gd name="T37" fmla="*/ 272 h 828"/>
                <a:gd name="T38" fmla="*/ 438 w 1060"/>
                <a:gd name="T39" fmla="*/ 239 h 828"/>
                <a:gd name="T40" fmla="*/ 408 w 1060"/>
                <a:gd name="T41" fmla="*/ 164 h 828"/>
                <a:gd name="T42" fmla="*/ 367 w 1060"/>
                <a:gd name="T43" fmla="*/ 120 h 828"/>
                <a:gd name="T44" fmla="*/ 379 w 1060"/>
                <a:gd name="T45" fmla="*/ 183 h 828"/>
                <a:gd name="T46" fmla="*/ 345 w 1060"/>
                <a:gd name="T47" fmla="*/ 99 h 828"/>
                <a:gd name="T48" fmla="*/ 336 w 1060"/>
                <a:gd name="T49" fmla="*/ 158 h 828"/>
                <a:gd name="T50" fmla="*/ 308 w 1060"/>
                <a:gd name="T51" fmla="*/ 213 h 828"/>
                <a:gd name="T52" fmla="*/ 298 w 1060"/>
                <a:gd name="T53" fmla="*/ 275 h 828"/>
                <a:gd name="T54" fmla="*/ 280 w 1060"/>
                <a:gd name="T55" fmla="*/ 310 h 828"/>
                <a:gd name="T56" fmla="*/ 271 w 1060"/>
                <a:gd name="T57" fmla="*/ 336 h 828"/>
                <a:gd name="T58" fmla="*/ 274 w 1060"/>
                <a:gd name="T59" fmla="*/ 192 h 828"/>
                <a:gd name="T60" fmla="*/ 251 w 1060"/>
                <a:gd name="T61" fmla="*/ 233 h 828"/>
                <a:gd name="T62" fmla="*/ 224 w 1060"/>
                <a:gd name="T63" fmla="*/ 236 h 828"/>
                <a:gd name="T64" fmla="*/ 195 w 1060"/>
                <a:gd name="T65" fmla="*/ 265 h 828"/>
                <a:gd name="T66" fmla="*/ 166 w 1060"/>
                <a:gd name="T67" fmla="*/ 359 h 828"/>
                <a:gd name="T68" fmla="*/ 216 w 1060"/>
                <a:gd name="T69" fmla="*/ 158 h 828"/>
                <a:gd name="T70" fmla="*/ 166 w 1060"/>
                <a:gd name="T71" fmla="*/ 204 h 828"/>
                <a:gd name="T72" fmla="*/ 126 w 1060"/>
                <a:gd name="T73" fmla="*/ 307 h 828"/>
                <a:gd name="T74" fmla="*/ 119 w 1060"/>
                <a:gd name="T75" fmla="*/ 376 h 828"/>
                <a:gd name="T76" fmla="*/ 114 w 1060"/>
                <a:gd name="T77" fmla="*/ 307 h 828"/>
                <a:gd name="T78" fmla="*/ 93 w 1060"/>
                <a:gd name="T79" fmla="*/ 348 h 828"/>
                <a:gd name="T80" fmla="*/ 93 w 1060"/>
                <a:gd name="T81" fmla="*/ 411 h 828"/>
                <a:gd name="T82" fmla="*/ 59 w 1060"/>
                <a:gd name="T83" fmla="*/ 400 h 828"/>
                <a:gd name="T84" fmla="*/ 46 w 1060"/>
                <a:gd name="T85" fmla="*/ 414 h 828"/>
                <a:gd name="T86" fmla="*/ 0 w 1060"/>
                <a:gd name="T87" fmla="*/ 397 h 828"/>
                <a:gd name="T88" fmla="*/ 27 w 1060"/>
                <a:gd name="T89" fmla="*/ 367 h 828"/>
                <a:gd name="T90" fmla="*/ 29 w 1060"/>
                <a:gd name="T91" fmla="*/ 342 h 828"/>
                <a:gd name="T92" fmla="*/ 56 w 1060"/>
                <a:gd name="T93" fmla="*/ 318 h 828"/>
                <a:gd name="T94" fmla="*/ 129 w 1060"/>
                <a:gd name="T95" fmla="*/ 216 h 828"/>
                <a:gd name="T96" fmla="*/ 195 w 1060"/>
                <a:gd name="T97" fmla="*/ 146 h 828"/>
                <a:gd name="T98" fmla="*/ 239 w 1060"/>
                <a:gd name="T99" fmla="*/ 111 h 828"/>
                <a:gd name="T100" fmla="*/ 268 w 1060"/>
                <a:gd name="T101" fmla="*/ 76 h 828"/>
                <a:gd name="T102" fmla="*/ 321 w 1060"/>
                <a:gd name="T103" fmla="*/ 91 h 828"/>
                <a:gd name="T104" fmla="*/ 315 w 1060"/>
                <a:gd name="T105" fmla="*/ 53 h 828"/>
                <a:gd name="T106" fmla="*/ 355 w 1060"/>
                <a:gd name="T107" fmla="*/ 21 h 828"/>
                <a:gd name="T108" fmla="*/ 413 w 1060"/>
                <a:gd name="T109" fmla="*/ 0 h 828"/>
                <a:gd name="T110" fmla="*/ 413 w 1060"/>
                <a:gd name="T111" fmla="*/ 0 h 828"/>
                <a:gd name="T112" fmla="*/ 413 w 1060"/>
                <a:gd name="T113" fmla="*/ 0 h 8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60"/>
                <a:gd name="T172" fmla="*/ 0 h 828"/>
                <a:gd name="T173" fmla="*/ 1060 w 1060"/>
                <a:gd name="T174" fmla="*/ 828 h 8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60" h="828">
                  <a:moveTo>
                    <a:pt x="826" y="0"/>
                  </a:moveTo>
                  <a:lnTo>
                    <a:pt x="885" y="53"/>
                  </a:lnTo>
                  <a:lnTo>
                    <a:pt x="944" y="182"/>
                  </a:lnTo>
                  <a:lnTo>
                    <a:pt x="851" y="141"/>
                  </a:lnTo>
                  <a:lnTo>
                    <a:pt x="740" y="92"/>
                  </a:lnTo>
                  <a:lnTo>
                    <a:pt x="805" y="204"/>
                  </a:lnTo>
                  <a:lnTo>
                    <a:pt x="875" y="239"/>
                  </a:lnTo>
                  <a:lnTo>
                    <a:pt x="920" y="262"/>
                  </a:lnTo>
                  <a:lnTo>
                    <a:pt x="967" y="327"/>
                  </a:lnTo>
                  <a:lnTo>
                    <a:pt x="1026" y="374"/>
                  </a:lnTo>
                  <a:lnTo>
                    <a:pt x="1060" y="495"/>
                  </a:lnTo>
                  <a:lnTo>
                    <a:pt x="985" y="436"/>
                  </a:lnTo>
                  <a:lnTo>
                    <a:pt x="931" y="356"/>
                  </a:lnTo>
                  <a:lnTo>
                    <a:pt x="805" y="274"/>
                  </a:lnTo>
                  <a:lnTo>
                    <a:pt x="879" y="384"/>
                  </a:lnTo>
                  <a:lnTo>
                    <a:pt x="909" y="484"/>
                  </a:lnTo>
                  <a:lnTo>
                    <a:pt x="973" y="530"/>
                  </a:lnTo>
                  <a:lnTo>
                    <a:pt x="961" y="549"/>
                  </a:lnTo>
                  <a:lnTo>
                    <a:pt x="926" y="543"/>
                  </a:lnTo>
                  <a:lnTo>
                    <a:pt x="875" y="478"/>
                  </a:lnTo>
                  <a:lnTo>
                    <a:pt x="816" y="327"/>
                  </a:lnTo>
                  <a:lnTo>
                    <a:pt x="734" y="239"/>
                  </a:lnTo>
                  <a:lnTo>
                    <a:pt x="757" y="366"/>
                  </a:lnTo>
                  <a:lnTo>
                    <a:pt x="689" y="198"/>
                  </a:lnTo>
                  <a:lnTo>
                    <a:pt x="671" y="315"/>
                  </a:lnTo>
                  <a:lnTo>
                    <a:pt x="616" y="425"/>
                  </a:lnTo>
                  <a:lnTo>
                    <a:pt x="595" y="549"/>
                  </a:lnTo>
                  <a:lnTo>
                    <a:pt x="559" y="619"/>
                  </a:lnTo>
                  <a:lnTo>
                    <a:pt x="541" y="671"/>
                  </a:lnTo>
                  <a:lnTo>
                    <a:pt x="547" y="384"/>
                  </a:lnTo>
                  <a:lnTo>
                    <a:pt x="502" y="466"/>
                  </a:lnTo>
                  <a:lnTo>
                    <a:pt x="447" y="472"/>
                  </a:lnTo>
                  <a:lnTo>
                    <a:pt x="390" y="530"/>
                  </a:lnTo>
                  <a:lnTo>
                    <a:pt x="331" y="717"/>
                  </a:lnTo>
                  <a:lnTo>
                    <a:pt x="431" y="315"/>
                  </a:lnTo>
                  <a:lnTo>
                    <a:pt x="331" y="407"/>
                  </a:lnTo>
                  <a:lnTo>
                    <a:pt x="251" y="613"/>
                  </a:lnTo>
                  <a:lnTo>
                    <a:pt x="237" y="752"/>
                  </a:lnTo>
                  <a:lnTo>
                    <a:pt x="227" y="613"/>
                  </a:lnTo>
                  <a:lnTo>
                    <a:pt x="186" y="695"/>
                  </a:lnTo>
                  <a:lnTo>
                    <a:pt x="186" y="822"/>
                  </a:lnTo>
                  <a:lnTo>
                    <a:pt x="117" y="799"/>
                  </a:lnTo>
                  <a:lnTo>
                    <a:pt x="92" y="828"/>
                  </a:lnTo>
                  <a:lnTo>
                    <a:pt x="0" y="793"/>
                  </a:lnTo>
                  <a:lnTo>
                    <a:pt x="53" y="734"/>
                  </a:lnTo>
                  <a:lnTo>
                    <a:pt x="58" y="683"/>
                  </a:lnTo>
                  <a:lnTo>
                    <a:pt x="111" y="636"/>
                  </a:lnTo>
                  <a:lnTo>
                    <a:pt x="257" y="431"/>
                  </a:lnTo>
                  <a:lnTo>
                    <a:pt x="390" y="291"/>
                  </a:lnTo>
                  <a:lnTo>
                    <a:pt x="477" y="221"/>
                  </a:lnTo>
                  <a:lnTo>
                    <a:pt x="536" y="151"/>
                  </a:lnTo>
                  <a:lnTo>
                    <a:pt x="641" y="182"/>
                  </a:lnTo>
                  <a:lnTo>
                    <a:pt x="630" y="106"/>
                  </a:lnTo>
                  <a:lnTo>
                    <a:pt x="710" y="41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2" name="Freeform 36"/>
            <p:cNvSpPr>
              <a:spLocks/>
            </p:cNvSpPr>
            <p:nvPr/>
          </p:nvSpPr>
          <p:spPr bwMode="auto">
            <a:xfrm>
              <a:off x="1235" y="2750"/>
              <a:ext cx="1293" cy="355"/>
            </a:xfrm>
            <a:custGeom>
              <a:avLst/>
              <a:gdLst>
                <a:gd name="T0" fmla="*/ 0 w 2585"/>
                <a:gd name="T1" fmla="*/ 355 h 710"/>
                <a:gd name="T2" fmla="*/ 1293 w 2585"/>
                <a:gd name="T3" fmla="*/ 355 h 710"/>
                <a:gd name="T4" fmla="*/ 1266 w 2585"/>
                <a:gd name="T5" fmla="*/ 298 h 710"/>
                <a:gd name="T6" fmla="*/ 1203 w 2585"/>
                <a:gd name="T7" fmla="*/ 246 h 710"/>
                <a:gd name="T8" fmla="*/ 992 w 2585"/>
                <a:gd name="T9" fmla="*/ 175 h 710"/>
                <a:gd name="T10" fmla="*/ 850 w 2585"/>
                <a:gd name="T11" fmla="*/ 115 h 710"/>
                <a:gd name="T12" fmla="*/ 728 w 2585"/>
                <a:gd name="T13" fmla="*/ 68 h 710"/>
                <a:gd name="T14" fmla="*/ 698 w 2585"/>
                <a:gd name="T15" fmla="*/ 63 h 710"/>
                <a:gd name="T16" fmla="*/ 671 w 2585"/>
                <a:gd name="T17" fmla="*/ 33 h 710"/>
                <a:gd name="T18" fmla="*/ 622 w 2585"/>
                <a:gd name="T19" fmla="*/ 0 h 710"/>
                <a:gd name="T20" fmla="*/ 98 w 2585"/>
                <a:gd name="T21" fmla="*/ 96 h 710"/>
                <a:gd name="T22" fmla="*/ 6 w 2585"/>
                <a:gd name="T23" fmla="*/ 290 h 710"/>
                <a:gd name="T24" fmla="*/ 0 w 2585"/>
                <a:gd name="T25" fmla="*/ 355 h 710"/>
                <a:gd name="T26" fmla="*/ 0 w 2585"/>
                <a:gd name="T27" fmla="*/ 355 h 710"/>
                <a:gd name="T28" fmla="*/ 0 w 2585"/>
                <a:gd name="T29" fmla="*/ 355 h 7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85"/>
                <a:gd name="T46" fmla="*/ 0 h 710"/>
                <a:gd name="T47" fmla="*/ 2585 w 2585"/>
                <a:gd name="T48" fmla="*/ 710 h 7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85" h="710">
                  <a:moveTo>
                    <a:pt x="0" y="710"/>
                  </a:moveTo>
                  <a:lnTo>
                    <a:pt x="2585" y="710"/>
                  </a:lnTo>
                  <a:lnTo>
                    <a:pt x="2531" y="595"/>
                  </a:lnTo>
                  <a:lnTo>
                    <a:pt x="2405" y="491"/>
                  </a:lnTo>
                  <a:lnTo>
                    <a:pt x="1984" y="350"/>
                  </a:lnTo>
                  <a:lnTo>
                    <a:pt x="1700" y="229"/>
                  </a:lnTo>
                  <a:lnTo>
                    <a:pt x="1455" y="136"/>
                  </a:lnTo>
                  <a:lnTo>
                    <a:pt x="1395" y="126"/>
                  </a:lnTo>
                  <a:lnTo>
                    <a:pt x="1342" y="65"/>
                  </a:lnTo>
                  <a:lnTo>
                    <a:pt x="1243" y="0"/>
                  </a:lnTo>
                  <a:lnTo>
                    <a:pt x="196" y="191"/>
                  </a:lnTo>
                  <a:lnTo>
                    <a:pt x="12" y="580"/>
                  </a:lnTo>
                  <a:lnTo>
                    <a:pt x="0" y="710"/>
                  </a:lnTo>
                  <a:close/>
                </a:path>
              </a:pathLst>
            </a:custGeom>
            <a:solidFill>
              <a:srgbClr val="948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3" name="Freeform 37"/>
            <p:cNvSpPr>
              <a:spLocks/>
            </p:cNvSpPr>
            <p:nvPr/>
          </p:nvSpPr>
          <p:spPr bwMode="auto">
            <a:xfrm>
              <a:off x="1678" y="1895"/>
              <a:ext cx="97" cy="327"/>
            </a:xfrm>
            <a:custGeom>
              <a:avLst/>
              <a:gdLst>
                <a:gd name="T0" fmla="*/ 0 w 195"/>
                <a:gd name="T1" fmla="*/ 0 h 654"/>
                <a:gd name="T2" fmla="*/ 16 w 195"/>
                <a:gd name="T3" fmla="*/ 39 h 654"/>
                <a:gd name="T4" fmla="*/ 20 w 195"/>
                <a:gd name="T5" fmla="*/ 98 h 654"/>
                <a:gd name="T6" fmla="*/ 38 w 195"/>
                <a:gd name="T7" fmla="*/ 167 h 654"/>
                <a:gd name="T8" fmla="*/ 31 w 195"/>
                <a:gd name="T9" fmla="*/ 243 h 654"/>
                <a:gd name="T10" fmla="*/ 41 w 195"/>
                <a:gd name="T11" fmla="*/ 292 h 654"/>
                <a:gd name="T12" fmla="*/ 69 w 195"/>
                <a:gd name="T13" fmla="*/ 327 h 654"/>
                <a:gd name="T14" fmla="*/ 97 w 195"/>
                <a:gd name="T15" fmla="*/ 294 h 654"/>
                <a:gd name="T16" fmla="*/ 97 w 195"/>
                <a:gd name="T17" fmla="*/ 241 h 654"/>
                <a:gd name="T18" fmla="*/ 91 w 195"/>
                <a:gd name="T19" fmla="*/ 207 h 654"/>
                <a:gd name="T20" fmla="*/ 94 w 195"/>
                <a:gd name="T21" fmla="*/ 156 h 654"/>
                <a:gd name="T22" fmla="*/ 91 w 195"/>
                <a:gd name="T23" fmla="*/ 105 h 654"/>
                <a:gd name="T24" fmla="*/ 84 w 195"/>
                <a:gd name="T25" fmla="*/ 72 h 654"/>
                <a:gd name="T26" fmla="*/ 69 w 195"/>
                <a:gd name="T27" fmla="*/ 37 h 654"/>
                <a:gd name="T28" fmla="*/ 35 w 195"/>
                <a:gd name="T29" fmla="*/ 19 h 654"/>
                <a:gd name="T30" fmla="*/ 0 w 195"/>
                <a:gd name="T31" fmla="*/ 0 h 654"/>
                <a:gd name="T32" fmla="*/ 0 w 195"/>
                <a:gd name="T33" fmla="*/ 0 h 654"/>
                <a:gd name="T34" fmla="*/ 0 w 195"/>
                <a:gd name="T35" fmla="*/ 0 h 6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"/>
                <a:gd name="T55" fmla="*/ 0 h 654"/>
                <a:gd name="T56" fmla="*/ 195 w 195"/>
                <a:gd name="T57" fmla="*/ 654 h 6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" h="654">
                  <a:moveTo>
                    <a:pt x="0" y="0"/>
                  </a:moveTo>
                  <a:lnTo>
                    <a:pt x="32" y="77"/>
                  </a:lnTo>
                  <a:lnTo>
                    <a:pt x="41" y="196"/>
                  </a:lnTo>
                  <a:lnTo>
                    <a:pt x="76" y="333"/>
                  </a:lnTo>
                  <a:lnTo>
                    <a:pt x="62" y="486"/>
                  </a:lnTo>
                  <a:lnTo>
                    <a:pt x="82" y="583"/>
                  </a:lnTo>
                  <a:lnTo>
                    <a:pt x="138" y="654"/>
                  </a:lnTo>
                  <a:lnTo>
                    <a:pt x="195" y="588"/>
                  </a:lnTo>
                  <a:lnTo>
                    <a:pt x="195" y="482"/>
                  </a:lnTo>
                  <a:lnTo>
                    <a:pt x="183" y="414"/>
                  </a:lnTo>
                  <a:lnTo>
                    <a:pt x="189" y="312"/>
                  </a:lnTo>
                  <a:lnTo>
                    <a:pt x="183" y="209"/>
                  </a:lnTo>
                  <a:lnTo>
                    <a:pt x="169" y="144"/>
                  </a:lnTo>
                  <a:lnTo>
                    <a:pt x="138" y="73"/>
                  </a:lnTo>
                  <a:lnTo>
                    <a:pt x="71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4" name="Freeform 38"/>
            <p:cNvSpPr>
              <a:spLocks/>
            </p:cNvSpPr>
            <p:nvPr/>
          </p:nvSpPr>
          <p:spPr bwMode="auto">
            <a:xfrm>
              <a:off x="1260" y="2071"/>
              <a:ext cx="666" cy="862"/>
            </a:xfrm>
            <a:custGeom>
              <a:avLst/>
              <a:gdLst>
                <a:gd name="T0" fmla="*/ 40 w 1332"/>
                <a:gd name="T1" fmla="*/ 13 h 1723"/>
                <a:gd name="T2" fmla="*/ 56 w 1332"/>
                <a:gd name="T3" fmla="*/ 77 h 1723"/>
                <a:gd name="T4" fmla="*/ 74 w 1332"/>
                <a:gd name="T5" fmla="*/ 130 h 1723"/>
                <a:gd name="T6" fmla="*/ 94 w 1332"/>
                <a:gd name="T7" fmla="*/ 174 h 1723"/>
                <a:gd name="T8" fmla="*/ 133 w 1332"/>
                <a:gd name="T9" fmla="*/ 184 h 1723"/>
                <a:gd name="T10" fmla="*/ 115 w 1332"/>
                <a:gd name="T11" fmla="*/ 208 h 1723"/>
                <a:gd name="T12" fmla="*/ 105 w 1332"/>
                <a:gd name="T13" fmla="*/ 253 h 1723"/>
                <a:gd name="T14" fmla="*/ 97 w 1332"/>
                <a:gd name="T15" fmla="*/ 320 h 1723"/>
                <a:gd name="T16" fmla="*/ 71 w 1332"/>
                <a:gd name="T17" fmla="*/ 499 h 1723"/>
                <a:gd name="T18" fmla="*/ 54 w 1332"/>
                <a:gd name="T19" fmla="*/ 597 h 1723"/>
                <a:gd name="T20" fmla="*/ 36 w 1332"/>
                <a:gd name="T21" fmla="*/ 672 h 1723"/>
                <a:gd name="T22" fmla="*/ 0 w 1332"/>
                <a:gd name="T23" fmla="*/ 790 h 1723"/>
                <a:gd name="T24" fmla="*/ 102 w 1332"/>
                <a:gd name="T25" fmla="*/ 806 h 1723"/>
                <a:gd name="T26" fmla="*/ 184 w 1332"/>
                <a:gd name="T27" fmla="*/ 852 h 1723"/>
                <a:gd name="T28" fmla="*/ 299 w 1332"/>
                <a:gd name="T29" fmla="*/ 862 h 1723"/>
                <a:gd name="T30" fmla="*/ 408 w 1332"/>
                <a:gd name="T31" fmla="*/ 837 h 1723"/>
                <a:gd name="T32" fmla="*/ 477 w 1332"/>
                <a:gd name="T33" fmla="*/ 790 h 1723"/>
                <a:gd name="T34" fmla="*/ 526 w 1332"/>
                <a:gd name="T35" fmla="*/ 780 h 1723"/>
                <a:gd name="T36" fmla="*/ 557 w 1332"/>
                <a:gd name="T37" fmla="*/ 729 h 1723"/>
                <a:gd name="T38" fmla="*/ 577 w 1332"/>
                <a:gd name="T39" fmla="*/ 696 h 1723"/>
                <a:gd name="T40" fmla="*/ 611 w 1332"/>
                <a:gd name="T41" fmla="*/ 672 h 1723"/>
                <a:gd name="T42" fmla="*/ 633 w 1332"/>
                <a:gd name="T43" fmla="*/ 597 h 1723"/>
                <a:gd name="T44" fmla="*/ 666 w 1332"/>
                <a:gd name="T45" fmla="*/ 539 h 1723"/>
                <a:gd name="T46" fmla="*/ 661 w 1332"/>
                <a:gd name="T47" fmla="*/ 499 h 1723"/>
                <a:gd name="T48" fmla="*/ 641 w 1332"/>
                <a:gd name="T49" fmla="*/ 430 h 1723"/>
                <a:gd name="T50" fmla="*/ 608 w 1332"/>
                <a:gd name="T51" fmla="*/ 359 h 1723"/>
                <a:gd name="T52" fmla="*/ 577 w 1332"/>
                <a:gd name="T53" fmla="*/ 317 h 1723"/>
                <a:gd name="T54" fmla="*/ 544 w 1332"/>
                <a:gd name="T55" fmla="*/ 233 h 1723"/>
                <a:gd name="T56" fmla="*/ 534 w 1332"/>
                <a:gd name="T57" fmla="*/ 190 h 1723"/>
                <a:gd name="T58" fmla="*/ 510 w 1332"/>
                <a:gd name="T59" fmla="*/ 164 h 1723"/>
                <a:gd name="T60" fmla="*/ 497 w 1332"/>
                <a:gd name="T61" fmla="*/ 159 h 1723"/>
                <a:gd name="T62" fmla="*/ 483 w 1332"/>
                <a:gd name="T63" fmla="*/ 154 h 1723"/>
                <a:gd name="T64" fmla="*/ 462 w 1332"/>
                <a:gd name="T65" fmla="*/ 172 h 1723"/>
                <a:gd name="T66" fmla="*/ 426 w 1332"/>
                <a:gd name="T67" fmla="*/ 192 h 1723"/>
                <a:gd name="T68" fmla="*/ 370 w 1332"/>
                <a:gd name="T69" fmla="*/ 230 h 1723"/>
                <a:gd name="T70" fmla="*/ 309 w 1332"/>
                <a:gd name="T71" fmla="*/ 239 h 1723"/>
                <a:gd name="T72" fmla="*/ 266 w 1332"/>
                <a:gd name="T73" fmla="*/ 230 h 1723"/>
                <a:gd name="T74" fmla="*/ 176 w 1332"/>
                <a:gd name="T75" fmla="*/ 184 h 1723"/>
                <a:gd name="T76" fmla="*/ 156 w 1332"/>
                <a:gd name="T77" fmla="*/ 159 h 1723"/>
                <a:gd name="T78" fmla="*/ 143 w 1332"/>
                <a:gd name="T79" fmla="*/ 124 h 1723"/>
                <a:gd name="T80" fmla="*/ 115 w 1332"/>
                <a:gd name="T81" fmla="*/ 52 h 1723"/>
                <a:gd name="T82" fmla="*/ 97 w 1332"/>
                <a:gd name="T83" fmla="*/ 0 h 1723"/>
                <a:gd name="T84" fmla="*/ 40 w 1332"/>
                <a:gd name="T85" fmla="*/ 13 h 1723"/>
                <a:gd name="T86" fmla="*/ 40 w 1332"/>
                <a:gd name="T87" fmla="*/ 13 h 1723"/>
                <a:gd name="T88" fmla="*/ 40 w 1332"/>
                <a:gd name="T89" fmla="*/ 13 h 17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32"/>
                <a:gd name="T136" fmla="*/ 0 h 1723"/>
                <a:gd name="T137" fmla="*/ 1332 w 1332"/>
                <a:gd name="T138" fmla="*/ 1723 h 172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32" h="1723">
                  <a:moveTo>
                    <a:pt x="80" y="26"/>
                  </a:moveTo>
                  <a:lnTo>
                    <a:pt x="112" y="154"/>
                  </a:lnTo>
                  <a:lnTo>
                    <a:pt x="148" y="260"/>
                  </a:lnTo>
                  <a:lnTo>
                    <a:pt x="188" y="348"/>
                  </a:lnTo>
                  <a:lnTo>
                    <a:pt x="265" y="368"/>
                  </a:lnTo>
                  <a:lnTo>
                    <a:pt x="230" y="415"/>
                  </a:lnTo>
                  <a:lnTo>
                    <a:pt x="209" y="506"/>
                  </a:lnTo>
                  <a:lnTo>
                    <a:pt x="194" y="639"/>
                  </a:lnTo>
                  <a:lnTo>
                    <a:pt x="142" y="998"/>
                  </a:lnTo>
                  <a:lnTo>
                    <a:pt x="108" y="1193"/>
                  </a:lnTo>
                  <a:lnTo>
                    <a:pt x="71" y="1344"/>
                  </a:lnTo>
                  <a:lnTo>
                    <a:pt x="0" y="1580"/>
                  </a:lnTo>
                  <a:lnTo>
                    <a:pt x="204" y="1611"/>
                  </a:lnTo>
                  <a:lnTo>
                    <a:pt x="367" y="1703"/>
                  </a:lnTo>
                  <a:lnTo>
                    <a:pt x="597" y="1723"/>
                  </a:lnTo>
                  <a:lnTo>
                    <a:pt x="816" y="1673"/>
                  </a:lnTo>
                  <a:lnTo>
                    <a:pt x="953" y="1580"/>
                  </a:lnTo>
                  <a:lnTo>
                    <a:pt x="1052" y="1559"/>
                  </a:lnTo>
                  <a:lnTo>
                    <a:pt x="1113" y="1458"/>
                  </a:lnTo>
                  <a:lnTo>
                    <a:pt x="1153" y="1391"/>
                  </a:lnTo>
                  <a:lnTo>
                    <a:pt x="1221" y="1344"/>
                  </a:lnTo>
                  <a:lnTo>
                    <a:pt x="1266" y="1193"/>
                  </a:lnTo>
                  <a:lnTo>
                    <a:pt x="1332" y="1078"/>
                  </a:lnTo>
                  <a:lnTo>
                    <a:pt x="1322" y="998"/>
                  </a:lnTo>
                  <a:lnTo>
                    <a:pt x="1281" y="860"/>
                  </a:lnTo>
                  <a:lnTo>
                    <a:pt x="1215" y="717"/>
                  </a:lnTo>
                  <a:lnTo>
                    <a:pt x="1153" y="634"/>
                  </a:lnTo>
                  <a:lnTo>
                    <a:pt x="1088" y="465"/>
                  </a:lnTo>
                  <a:lnTo>
                    <a:pt x="1067" y="380"/>
                  </a:lnTo>
                  <a:lnTo>
                    <a:pt x="1020" y="327"/>
                  </a:lnTo>
                  <a:lnTo>
                    <a:pt x="994" y="318"/>
                  </a:lnTo>
                  <a:lnTo>
                    <a:pt x="965" y="307"/>
                  </a:lnTo>
                  <a:lnTo>
                    <a:pt x="923" y="344"/>
                  </a:lnTo>
                  <a:lnTo>
                    <a:pt x="852" y="384"/>
                  </a:lnTo>
                  <a:lnTo>
                    <a:pt x="740" y="460"/>
                  </a:lnTo>
                  <a:lnTo>
                    <a:pt x="618" y="477"/>
                  </a:lnTo>
                  <a:lnTo>
                    <a:pt x="531" y="460"/>
                  </a:lnTo>
                  <a:lnTo>
                    <a:pt x="352" y="368"/>
                  </a:lnTo>
                  <a:lnTo>
                    <a:pt x="312" y="318"/>
                  </a:lnTo>
                  <a:lnTo>
                    <a:pt x="286" y="247"/>
                  </a:lnTo>
                  <a:lnTo>
                    <a:pt x="230" y="103"/>
                  </a:lnTo>
                  <a:lnTo>
                    <a:pt x="194" y="0"/>
                  </a:lnTo>
                  <a:lnTo>
                    <a:pt x="80" y="26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5" name="Freeform 39"/>
            <p:cNvSpPr>
              <a:spLocks/>
            </p:cNvSpPr>
            <p:nvPr/>
          </p:nvSpPr>
          <p:spPr bwMode="auto">
            <a:xfrm>
              <a:off x="1213" y="1936"/>
              <a:ext cx="93" cy="118"/>
            </a:xfrm>
            <a:custGeom>
              <a:avLst/>
              <a:gdLst>
                <a:gd name="T0" fmla="*/ 0 w 186"/>
                <a:gd name="T1" fmla="*/ 37 h 236"/>
                <a:gd name="T2" fmla="*/ 27 w 186"/>
                <a:gd name="T3" fmla="*/ 39 h 236"/>
                <a:gd name="T4" fmla="*/ 60 w 186"/>
                <a:gd name="T5" fmla="*/ 84 h 236"/>
                <a:gd name="T6" fmla="*/ 72 w 186"/>
                <a:gd name="T7" fmla="*/ 118 h 236"/>
                <a:gd name="T8" fmla="*/ 74 w 186"/>
                <a:gd name="T9" fmla="*/ 77 h 236"/>
                <a:gd name="T10" fmla="*/ 85 w 186"/>
                <a:gd name="T11" fmla="*/ 39 h 236"/>
                <a:gd name="T12" fmla="*/ 93 w 186"/>
                <a:gd name="T13" fmla="*/ 0 h 236"/>
                <a:gd name="T14" fmla="*/ 55 w 186"/>
                <a:gd name="T15" fmla="*/ 18 h 236"/>
                <a:gd name="T16" fmla="*/ 8 w 186"/>
                <a:gd name="T17" fmla="*/ 26 h 236"/>
                <a:gd name="T18" fmla="*/ 0 w 186"/>
                <a:gd name="T19" fmla="*/ 37 h 236"/>
                <a:gd name="T20" fmla="*/ 0 w 186"/>
                <a:gd name="T21" fmla="*/ 37 h 236"/>
                <a:gd name="T22" fmla="*/ 0 w 186"/>
                <a:gd name="T23" fmla="*/ 37 h 2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6"/>
                <a:gd name="T37" fmla="*/ 0 h 236"/>
                <a:gd name="T38" fmla="*/ 186 w 186"/>
                <a:gd name="T39" fmla="*/ 236 h 2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6" h="236">
                  <a:moveTo>
                    <a:pt x="0" y="73"/>
                  </a:moveTo>
                  <a:lnTo>
                    <a:pt x="53" y="77"/>
                  </a:lnTo>
                  <a:lnTo>
                    <a:pt x="119" y="168"/>
                  </a:lnTo>
                  <a:lnTo>
                    <a:pt x="143" y="236"/>
                  </a:lnTo>
                  <a:lnTo>
                    <a:pt x="148" y="154"/>
                  </a:lnTo>
                  <a:lnTo>
                    <a:pt x="169" y="77"/>
                  </a:lnTo>
                  <a:lnTo>
                    <a:pt x="186" y="0"/>
                  </a:lnTo>
                  <a:lnTo>
                    <a:pt x="109" y="36"/>
                  </a:lnTo>
                  <a:lnTo>
                    <a:pt x="16" y="51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948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6" name="Freeform 40"/>
            <p:cNvSpPr>
              <a:spLocks/>
            </p:cNvSpPr>
            <p:nvPr/>
          </p:nvSpPr>
          <p:spPr bwMode="auto">
            <a:xfrm>
              <a:off x="1695" y="2128"/>
              <a:ext cx="98" cy="61"/>
            </a:xfrm>
            <a:custGeom>
              <a:avLst/>
              <a:gdLst>
                <a:gd name="T0" fmla="*/ 11 w 195"/>
                <a:gd name="T1" fmla="*/ 0 h 121"/>
                <a:gd name="T2" fmla="*/ 0 w 195"/>
                <a:gd name="T3" fmla="*/ 5 h 121"/>
                <a:gd name="T4" fmla="*/ 8 w 195"/>
                <a:gd name="T5" fmla="*/ 56 h 121"/>
                <a:gd name="T6" fmla="*/ 98 w 195"/>
                <a:gd name="T7" fmla="*/ 61 h 121"/>
                <a:gd name="T8" fmla="*/ 98 w 195"/>
                <a:gd name="T9" fmla="*/ 48 h 121"/>
                <a:gd name="T10" fmla="*/ 98 w 195"/>
                <a:gd name="T11" fmla="*/ 20 h 121"/>
                <a:gd name="T12" fmla="*/ 88 w 195"/>
                <a:gd name="T13" fmla="*/ 13 h 121"/>
                <a:gd name="T14" fmla="*/ 28 w 195"/>
                <a:gd name="T15" fmla="*/ 0 h 121"/>
                <a:gd name="T16" fmla="*/ 11 w 195"/>
                <a:gd name="T17" fmla="*/ 0 h 121"/>
                <a:gd name="T18" fmla="*/ 11 w 195"/>
                <a:gd name="T19" fmla="*/ 0 h 121"/>
                <a:gd name="T20" fmla="*/ 11 w 195"/>
                <a:gd name="T21" fmla="*/ 0 h 1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5"/>
                <a:gd name="T34" fmla="*/ 0 h 121"/>
                <a:gd name="T35" fmla="*/ 195 w 195"/>
                <a:gd name="T36" fmla="*/ 121 h 1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5" h="121">
                  <a:moveTo>
                    <a:pt x="21" y="0"/>
                  </a:moveTo>
                  <a:lnTo>
                    <a:pt x="0" y="9"/>
                  </a:lnTo>
                  <a:lnTo>
                    <a:pt x="15" y="112"/>
                  </a:lnTo>
                  <a:lnTo>
                    <a:pt x="195" y="121"/>
                  </a:lnTo>
                  <a:lnTo>
                    <a:pt x="195" y="96"/>
                  </a:lnTo>
                  <a:lnTo>
                    <a:pt x="195" y="40"/>
                  </a:lnTo>
                  <a:lnTo>
                    <a:pt x="175" y="25"/>
                  </a:lnTo>
                  <a:lnTo>
                    <a:pt x="5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7" name="Freeform 41"/>
            <p:cNvSpPr>
              <a:spLocks/>
            </p:cNvSpPr>
            <p:nvPr/>
          </p:nvSpPr>
          <p:spPr bwMode="auto">
            <a:xfrm>
              <a:off x="1328" y="2136"/>
              <a:ext cx="85" cy="113"/>
            </a:xfrm>
            <a:custGeom>
              <a:avLst/>
              <a:gdLst>
                <a:gd name="T0" fmla="*/ 56 w 169"/>
                <a:gd name="T1" fmla="*/ 0 h 225"/>
                <a:gd name="T2" fmla="*/ 2 w 169"/>
                <a:gd name="T3" fmla="*/ 64 h 225"/>
                <a:gd name="T4" fmla="*/ 0 w 169"/>
                <a:gd name="T5" fmla="*/ 79 h 225"/>
                <a:gd name="T6" fmla="*/ 2 w 169"/>
                <a:gd name="T7" fmla="*/ 92 h 225"/>
                <a:gd name="T8" fmla="*/ 21 w 169"/>
                <a:gd name="T9" fmla="*/ 113 h 225"/>
                <a:gd name="T10" fmla="*/ 33 w 169"/>
                <a:gd name="T11" fmla="*/ 113 h 225"/>
                <a:gd name="T12" fmla="*/ 49 w 169"/>
                <a:gd name="T13" fmla="*/ 97 h 225"/>
                <a:gd name="T14" fmla="*/ 85 w 169"/>
                <a:gd name="T15" fmla="*/ 45 h 225"/>
                <a:gd name="T16" fmla="*/ 79 w 169"/>
                <a:gd name="T17" fmla="*/ 24 h 225"/>
                <a:gd name="T18" fmla="*/ 67 w 169"/>
                <a:gd name="T19" fmla="*/ 2 h 225"/>
                <a:gd name="T20" fmla="*/ 56 w 169"/>
                <a:gd name="T21" fmla="*/ 0 h 225"/>
                <a:gd name="T22" fmla="*/ 56 w 169"/>
                <a:gd name="T23" fmla="*/ 0 h 225"/>
                <a:gd name="T24" fmla="*/ 56 w 169"/>
                <a:gd name="T25" fmla="*/ 0 h 2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9"/>
                <a:gd name="T40" fmla="*/ 0 h 225"/>
                <a:gd name="T41" fmla="*/ 169 w 169"/>
                <a:gd name="T42" fmla="*/ 225 h 2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9" h="225">
                  <a:moveTo>
                    <a:pt x="112" y="0"/>
                  </a:moveTo>
                  <a:lnTo>
                    <a:pt x="4" y="127"/>
                  </a:lnTo>
                  <a:lnTo>
                    <a:pt x="0" y="157"/>
                  </a:lnTo>
                  <a:lnTo>
                    <a:pt x="4" y="184"/>
                  </a:lnTo>
                  <a:lnTo>
                    <a:pt x="41" y="225"/>
                  </a:lnTo>
                  <a:lnTo>
                    <a:pt x="66" y="225"/>
                  </a:lnTo>
                  <a:lnTo>
                    <a:pt x="98" y="193"/>
                  </a:lnTo>
                  <a:lnTo>
                    <a:pt x="169" y="90"/>
                  </a:lnTo>
                  <a:lnTo>
                    <a:pt x="157" y="47"/>
                  </a:lnTo>
                  <a:lnTo>
                    <a:pt x="133" y="4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8" name="Freeform 42"/>
            <p:cNvSpPr>
              <a:spLocks/>
            </p:cNvSpPr>
            <p:nvPr/>
          </p:nvSpPr>
          <p:spPr bwMode="auto">
            <a:xfrm>
              <a:off x="1709" y="2138"/>
              <a:ext cx="76" cy="28"/>
            </a:xfrm>
            <a:custGeom>
              <a:avLst/>
              <a:gdLst>
                <a:gd name="T0" fmla="*/ 7 w 153"/>
                <a:gd name="T1" fmla="*/ 0 h 56"/>
                <a:gd name="T2" fmla="*/ 0 w 153"/>
                <a:gd name="T3" fmla="*/ 8 h 56"/>
                <a:gd name="T4" fmla="*/ 7 w 153"/>
                <a:gd name="T5" fmla="*/ 26 h 56"/>
                <a:gd name="T6" fmla="*/ 74 w 153"/>
                <a:gd name="T7" fmla="*/ 28 h 56"/>
                <a:gd name="T8" fmla="*/ 76 w 153"/>
                <a:gd name="T9" fmla="*/ 24 h 56"/>
                <a:gd name="T10" fmla="*/ 74 w 153"/>
                <a:gd name="T11" fmla="*/ 13 h 56"/>
                <a:gd name="T12" fmla="*/ 68 w 153"/>
                <a:gd name="T13" fmla="*/ 11 h 56"/>
                <a:gd name="T14" fmla="*/ 7 w 153"/>
                <a:gd name="T15" fmla="*/ 0 h 56"/>
                <a:gd name="T16" fmla="*/ 7 w 153"/>
                <a:gd name="T17" fmla="*/ 0 h 56"/>
                <a:gd name="T18" fmla="*/ 7 w 153"/>
                <a:gd name="T19" fmla="*/ 0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"/>
                <a:gd name="T31" fmla="*/ 0 h 56"/>
                <a:gd name="T32" fmla="*/ 153 w 153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" h="56">
                  <a:moveTo>
                    <a:pt x="14" y="0"/>
                  </a:moveTo>
                  <a:lnTo>
                    <a:pt x="0" y="15"/>
                  </a:lnTo>
                  <a:lnTo>
                    <a:pt x="14" y="52"/>
                  </a:lnTo>
                  <a:lnTo>
                    <a:pt x="148" y="56"/>
                  </a:lnTo>
                  <a:lnTo>
                    <a:pt x="153" y="47"/>
                  </a:lnTo>
                  <a:lnTo>
                    <a:pt x="148" y="26"/>
                  </a:lnTo>
                  <a:lnTo>
                    <a:pt x="137" y="2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09" name="Freeform 43"/>
            <p:cNvSpPr>
              <a:spLocks/>
            </p:cNvSpPr>
            <p:nvPr/>
          </p:nvSpPr>
          <p:spPr bwMode="auto">
            <a:xfrm>
              <a:off x="1341" y="2156"/>
              <a:ext cx="58" cy="74"/>
            </a:xfrm>
            <a:custGeom>
              <a:avLst/>
              <a:gdLst>
                <a:gd name="T0" fmla="*/ 43 w 116"/>
                <a:gd name="T1" fmla="*/ 0 h 150"/>
                <a:gd name="T2" fmla="*/ 2 w 116"/>
                <a:gd name="T3" fmla="*/ 45 h 150"/>
                <a:gd name="T4" fmla="*/ 0 w 116"/>
                <a:gd name="T5" fmla="*/ 61 h 150"/>
                <a:gd name="T6" fmla="*/ 10 w 116"/>
                <a:gd name="T7" fmla="*/ 74 h 150"/>
                <a:gd name="T8" fmla="*/ 58 w 116"/>
                <a:gd name="T9" fmla="*/ 16 h 150"/>
                <a:gd name="T10" fmla="*/ 54 w 116"/>
                <a:gd name="T11" fmla="*/ 4 h 150"/>
                <a:gd name="T12" fmla="*/ 43 w 116"/>
                <a:gd name="T13" fmla="*/ 0 h 150"/>
                <a:gd name="T14" fmla="*/ 43 w 116"/>
                <a:gd name="T15" fmla="*/ 0 h 150"/>
                <a:gd name="T16" fmla="*/ 43 w 116"/>
                <a:gd name="T17" fmla="*/ 0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150"/>
                <a:gd name="T29" fmla="*/ 116 w 116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150">
                  <a:moveTo>
                    <a:pt x="86" y="0"/>
                  </a:moveTo>
                  <a:lnTo>
                    <a:pt x="4" y="92"/>
                  </a:lnTo>
                  <a:lnTo>
                    <a:pt x="0" y="124"/>
                  </a:lnTo>
                  <a:lnTo>
                    <a:pt x="19" y="150"/>
                  </a:lnTo>
                  <a:lnTo>
                    <a:pt x="116" y="32"/>
                  </a:lnTo>
                  <a:lnTo>
                    <a:pt x="107" y="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0" name="Freeform 44"/>
            <p:cNvSpPr>
              <a:spLocks/>
            </p:cNvSpPr>
            <p:nvPr/>
          </p:nvSpPr>
          <p:spPr bwMode="auto">
            <a:xfrm>
              <a:off x="2052" y="2584"/>
              <a:ext cx="268" cy="364"/>
            </a:xfrm>
            <a:custGeom>
              <a:avLst/>
              <a:gdLst>
                <a:gd name="T0" fmla="*/ 0 w 536"/>
                <a:gd name="T1" fmla="*/ 64 h 728"/>
                <a:gd name="T2" fmla="*/ 33 w 536"/>
                <a:gd name="T3" fmla="*/ 26 h 728"/>
                <a:gd name="T4" fmla="*/ 85 w 536"/>
                <a:gd name="T5" fmla="*/ 1 h 728"/>
                <a:gd name="T6" fmla="*/ 125 w 536"/>
                <a:gd name="T7" fmla="*/ 0 h 728"/>
                <a:gd name="T8" fmla="*/ 151 w 536"/>
                <a:gd name="T9" fmla="*/ 66 h 728"/>
                <a:gd name="T10" fmla="*/ 177 w 536"/>
                <a:gd name="T11" fmla="*/ 176 h 728"/>
                <a:gd name="T12" fmla="*/ 220 w 536"/>
                <a:gd name="T13" fmla="*/ 229 h 728"/>
                <a:gd name="T14" fmla="*/ 255 w 536"/>
                <a:gd name="T15" fmla="*/ 285 h 728"/>
                <a:gd name="T16" fmla="*/ 268 w 536"/>
                <a:gd name="T17" fmla="*/ 310 h 728"/>
                <a:gd name="T18" fmla="*/ 267 w 536"/>
                <a:gd name="T19" fmla="*/ 331 h 728"/>
                <a:gd name="T20" fmla="*/ 254 w 536"/>
                <a:gd name="T21" fmla="*/ 364 h 728"/>
                <a:gd name="T22" fmla="*/ 107 w 536"/>
                <a:gd name="T23" fmla="*/ 311 h 728"/>
                <a:gd name="T24" fmla="*/ 94 w 536"/>
                <a:gd name="T25" fmla="*/ 281 h 728"/>
                <a:gd name="T26" fmla="*/ 88 w 536"/>
                <a:gd name="T27" fmla="*/ 220 h 728"/>
                <a:gd name="T28" fmla="*/ 79 w 536"/>
                <a:gd name="T29" fmla="*/ 198 h 728"/>
                <a:gd name="T30" fmla="*/ 48 w 536"/>
                <a:gd name="T31" fmla="*/ 144 h 728"/>
                <a:gd name="T32" fmla="*/ 6 w 536"/>
                <a:gd name="T33" fmla="*/ 77 h 728"/>
                <a:gd name="T34" fmla="*/ 0 w 536"/>
                <a:gd name="T35" fmla="*/ 64 h 728"/>
                <a:gd name="T36" fmla="*/ 0 w 536"/>
                <a:gd name="T37" fmla="*/ 64 h 728"/>
                <a:gd name="T38" fmla="*/ 0 w 536"/>
                <a:gd name="T39" fmla="*/ 64 h 7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6"/>
                <a:gd name="T61" fmla="*/ 0 h 728"/>
                <a:gd name="T62" fmla="*/ 536 w 536"/>
                <a:gd name="T63" fmla="*/ 728 h 7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6" h="728">
                  <a:moveTo>
                    <a:pt x="0" y="128"/>
                  </a:moveTo>
                  <a:lnTo>
                    <a:pt x="65" y="51"/>
                  </a:lnTo>
                  <a:lnTo>
                    <a:pt x="170" y="1"/>
                  </a:lnTo>
                  <a:lnTo>
                    <a:pt x="249" y="0"/>
                  </a:lnTo>
                  <a:lnTo>
                    <a:pt x="302" y="131"/>
                  </a:lnTo>
                  <a:lnTo>
                    <a:pt x="353" y="352"/>
                  </a:lnTo>
                  <a:lnTo>
                    <a:pt x="439" y="458"/>
                  </a:lnTo>
                  <a:lnTo>
                    <a:pt x="510" y="569"/>
                  </a:lnTo>
                  <a:lnTo>
                    <a:pt x="536" y="620"/>
                  </a:lnTo>
                  <a:lnTo>
                    <a:pt x="533" y="661"/>
                  </a:lnTo>
                  <a:lnTo>
                    <a:pt x="507" y="728"/>
                  </a:lnTo>
                  <a:lnTo>
                    <a:pt x="213" y="622"/>
                  </a:lnTo>
                  <a:lnTo>
                    <a:pt x="188" y="561"/>
                  </a:lnTo>
                  <a:lnTo>
                    <a:pt x="176" y="439"/>
                  </a:lnTo>
                  <a:lnTo>
                    <a:pt x="158" y="395"/>
                  </a:lnTo>
                  <a:lnTo>
                    <a:pt x="96" y="287"/>
                  </a:lnTo>
                  <a:lnTo>
                    <a:pt x="12" y="154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1" name="Freeform 45"/>
            <p:cNvSpPr>
              <a:spLocks/>
            </p:cNvSpPr>
            <p:nvPr/>
          </p:nvSpPr>
          <p:spPr bwMode="auto">
            <a:xfrm>
              <a:off x="2198" y="2842"/>
              <a:ext cx="64" cy="56"/>
            </a:xfrm>
            <a:custGeom>
              <a:avLst/>
              <a:gdLst>
                <a:gd name="T0" fmla="*/ 1 w 129"/>
                <a:gd name="T1" fmla="*/ 0 h 112"/>
                <a:gd name="T2" fmla="*/ 38 w 129"/>
                <a:gd name="T3" fmla="*/ 32 h 112"/>
                <a:gd name="T4" fmla="*/ 64 w 129"/>
                <a:gd name="T5" fmla="*/ 54 h 112"/>
                <a:gd name="T6" fmla="*/ 41 w 129"/>
                <a:gd name="T7" fmla="*/ 49 h 112"/>
                <a:gd name="T8" fmla="*/ 32 w 129"/>
                <a:gd name="T9" fmla="*/ 48 h 112"/>
                <a:gd name="T10" fmla="*/ 26 w 129"/>
                <a:gd name="T11" fmla="*/ 51 h 112"/>
                <a:gd name="T12" fmla="*/ 21 w 129"/>
                <a:gd name="T13" fmla="*/ 56 h 112"/>
                <a:gd name="T14" fmla="*/ 5 w 129"/>
                <a:gd name="T15" fmla="*/ 29 h 112"/>
                <a:gd name="T16" fmla="*/ 0 w 129"/>
                <a:gd name="T17" fmla="*/ 9 h 112"/>
                <a:gd name="T18" fmla="*/ 1 w 129"/>
                <a:gd name="T19" fmla="*/ 0 h 112"/>
                <a:gd name="T20" fmla="*/ 1 w 129"/>
                <a:gd name="T21" fmla="*/ 0 h 112"/>
                <a:gd name="T22" fmla="*/ 1 w 129"/>
                <a:gd name="T23" fmla="*/ 0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"/>
                <a:gd name="T37" fmla="*/ 0 h 112"/>
                <a:gd name="T38" fmla="*/ 129 w 129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" h="112">
                  <a:moveTo>
                    <a:pt x="2" y="0"/>
                  </a:moveTo>
                  <a:lnTo>
                    <a:pt x="77" y="64"/>
                  </a:lnTo>
                  <a:lnTo>
                    <a:pt x="129" y="107"/>
                  </a:lnTo>
                  <a:lnTo>
                    <a:pt x="82" y="97"/>
                  </a:lnTo>
                  <a:lnTo>
                    <a:pt x="65" y="95"/>
                  </a:lnTo>
                  <a:lnTo>
                    <a:pt x="53" y="101"/>
                  </a:lnTo>
                  <a:lnTo>
                    <a:pt x="42" y="112"/>
                  </a:lnTo>
                  <a:lnTo>
                    <a:pt x="11" y="57"/>
                  </a:lnTo>
                  <a:lnTo>
                    <a:pt x="0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2" name="Freeform 46"/>
            <p:cNvSpPr>
              <a:spLocks/>
            </p:cNvSpPr>
            <p:nvPr/>
          </p:nvSpPr>
          <p:spPr bwMode="auto">
            <a:xfrm>
              <a:off x="2159" y="2582"/>
              <a:ext cx="145" cy="286"/>
            </a:xfrm>
            <a:custGeom>
              <a:avLst/>
              <a:gdLst>
                <a:gd name="T0" fmla="*/ 0 w 290"/>
                <a:gd name="T1" fmla="*/ 3 h 574"/>
                <a:gd name="T2" fmla="*/ 23 w 290"/>
                <a:gd name="T3" fmla="*/ 59 h 574"/>
                <a:gd name="T4" fmla="*/ 65 w 290"/>
                <a:gd name="T5" fmla="*/ 189 h 574"/>
                <a:gd name="T6" fmla="*/ 97 w 290"/>
                <a:gd name="T7" fmla="*/ 223 h 574"/>
                <a:gd name="T8" fmla="*/ 122 w 290"/>
                <a:gd name="T9" fmla="*/ 255 h 574"/>
                <a:gd name="T10" fmla="*/ 145 w 290"/>
                <a:gd name="T11" fmla="*/ 286 h 574"/>
                <a:gd name="T12" fmla="*/ 117 w 290"/>
                <a:gd name="T13" fmla="*/ 242 h 574"/>
                <a:gd name="T14" fmla="*/ 89 w 290"/>
                <a:gd name="T15" fmla="*/ 205 h 574"/>
                <a:gd name="T16" fmla="*/ 72 w 290"/>
                <a:gd name="T17" fmla="*/ 181 h 574"/>
                <a:gd name="T18" fmla="*/ 53 w 290"/>
                <a:gd name="T19" fmla="*/ 107 h 574"/>
                <a:gd name="T20" fmla="*/ 35 w 290"/>
                <a:gd name="T21" fmla="*/ 51 h 574"/>
                <a:gd name="T22" fmla="*/ 15 w 290"/>
                <a:gd name="T23" fmla="*/ 0 h 574"/>
                <a:gd name="T24" fmla="*/ 0 w 290"/>
                <a:gd name="T25" fmla="*/ 3 h 574"/>
                <a:gd name="T26" fmla="*/ 0 w 290"/>
                <a:gd name="T27" fmla="*/ 3 h 574"/>
                <a:gd name="T28" fmla="*/ 0 w 290"/>
                <a:gd name="T29" fmla="*/ 3 h 5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0"/>
                <a:gd name="T46" fmla="*/ 0 h 574"/>
                <a:gd name="T47" fmla="*/ 290 w 290"/>
                <a:gd name="T48" fmla="*/ 574 h 57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0" h="574">
                  <a:moveTo>
                    <a:pt x="0" y="6"/>
                  </a:moveTo>
                  <a:lnTo>
                    <a:pt x="45" y="118"/>
                  </a:lnTo>
                  <a:lnTo>
                    <a:pt x="130" y="380"/>
                  </a:lnTo>
                  <a:lnTo>
                    <a:pt x="193" y="448"/>
                  </a:lnTo>
                  <a:lnTo>
                    <a:pt x="243" y="512"/>
                  </a:lnTo>
                  <a:lnTo>
                    <a:pt x="290" y="574"/>
                  </a:lnTo>
                  <a:lnTo>
                    <a:pt x="234" y="485"/>
                  </a:lnTo>
                  <a:lnTo>
                    <a:pt x="178" y="412"/>
                  </a:lnTo>
                  <a:lnTo>
                    <a:pt x="144" y="364"/>
                  </a:lnTo>
                  <a:lnTo>
                    <a:pt x="106" y="215"/>
                  </a:lnTo>
                  <a:lnTo>
                    <a:pt x="70" y="102"/>
                  </a:lnTo>
                  <a:lnTo>
                    <a:pt x="29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3" name="Freeform 47"/>
            <p:cNvSpPr>
              <a:spLocks/>
            </p:cNvSpPr>
            <p:nvPr/>
          </p:nvSpPr>
          <p:spPr bwMode="auto">
            <a:xfrm>
              <a:off x="2052" y="2621"/>
              <a:ext cx="121" cy="277"/>
            </a:xfrm>
            <a:custGeom>
              <a:avLst/>
              <a:gdLst>
                <a:gd name="T0" fmla="*/ 28 w 241"/>
                <a:gd name="T1" fmla="*/ 0 h 554"/>
                <a:gd name="T2" fmla="*/ 30 w 241"/>
                <a:gd name="T3" fmla="*/ 21 h 554"/>
                <a:gd name="T4" fmla="*/ 39 w 241"/>
                <a:gd name="T5" fmla="*/ 32 h 554"/>
                <a:gd name="T6" fmla="*/ 45 w 241"/>
                <a:gd name="T7" fmla="*/ 55 h 554"/>
                <a:gd name="T8" fmla="*/ 73 w 241"/>
                <a:gd name="T9" fmla="*/ 102 h 554"/>
                <a:gd name="T10" fmla="*/ 107 w 241"/>
                <a:gd name="T11" fmla="*/ 167 h 554"/>
                <a:gd name="T12" fmla="*/ 110 w 241"/>
                <a:gd name="T13" fmla="*/ 218 h 554"/>
                <a:gd name="T14" fmla="*/ 113 w 241"/>
                <a:gd name="T15" fmla="*/ 253 h 554"/>
                <a:gd name="T16" fmla="*/ 121 w 241"/>
                <a:gd name="T17" fmla="*/ 277 h 554"/>
                <a:gd name="T18" fmla="*/ 101 w 241"/>
                <a:gd name="T19" fmla="*/ 270 h 554"/>
                <a:gd name="T20" fmla="*/ 93 w 241"/>
                <a:gd name="T21" fmla="*/ 241 h 554"/>
                <a:gd name="T22" fmla="*/ 94 w 241"/>
                <a:gd name="T23" fmla="*/ 202 h 554"/>
                <a:gd name="T24" fmla="*/ 90 w 241"/>
                <a:gd name="T25" fmla="*/ 184 h 554"/>
                <a:gd name="T26" fmla="*/ 79 w 241"/>
                <a:gd name="T27" fmla="*/ 160 h 554"/>
                <a:gd name="T28" fmla="*/ 40 w 241"/>
                <a:gd name="T29" fmla="*/ 92 h 554"/>
                <a:gd name="T30" fmla="*/ 0 w 241"/>
                <a:gd name="T31" fmla="*/ 30 h 554"/>
                <a:gd name="T32" fmla="*/ 11 w 241"/>
                <a:gd name="T33" fmla="*/ 12 h 554"/>
                <a:gd name="T34" fmla="*/ 28 w 241"/>
                <a:gd name="T35" fmla="*/ 0 h 554"/>
                <a:gd name="T36" fmla="*/ 28 w 241"/>
                <a:gd name="T37" fmla="*/ 0 h 554"/>
                <a:gd name="T38" fmla="*/ 28 w 241"/>
                <a:gd name="T39" fmla="*/ 0 h 5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1"/>
                <a:gd name="T61" fmla="*/ 0 h 554"/>
                <a:gd name="T62" fmla="*/ 241 w 241"/>
                <a:gd name="T63" fmla="*/ 554 h 5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1" h="554">
                  <a:moveTo>
                    <a:pt x="56" y="0"/>
                  </a:moveTo>
                  <a:lnTo>
                    <a:pt x="60" y="41"/>
                  </a:lnTo>
                  <a:lnTo>
                    <a:pt x="78" y="64"/>
                  </a:lnTo>
                  <a:lnTo>
                    <a:pt x="90" y="110"/>
                  </a:lnTo>
                  <a:lnTo>
                    <a:pt x="145" y="203"/>
                  </a:lnTo>
                  <a:lnTo>
                    <a:pt x="213" y="334"/>
                  </a:lnTo>
                  <a:lnTo>
                    <a:pt x="219" y="436"/>
                  </a:lnTo>
                  <a:lnTo>
                    <a:pt x="225" y="506"/>
                  </a:lnTo>
                  <a:lnTo>
                    <a:pt x="241" y="554"/>
                  </a:lnTo>
                  <a:lnTo>
                    <a:pt x="202" y="539"/>
                  </a:lnTo>
                  <a:lnTo>
                    <a:pt x="185" y="481"/>
                  </a:lnTo>
                  <a:lnTo>
                    <a:pt x="188" y="404"/>
                  </a:lnTo>
                  <a:lnTo>
                    <a:pt x="179" y="368"/>
                  </a:lnTo>
                  <a:lnTo>
                    <a:pt x="158" y="319"/>
                  </a:lnTo>
                  <a:lnTo>
                    <a:pt x="80" y="183"/>
                  </a:lnTo>
                  <a:lnTo>
                    <a:pt x="0" y="59"/>
                  </a:lnTo>
                  <a:lnTo>
                    <a:pt x="22" y="23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4" name="Freeform 48"/>
            <p:cNvSpPr>
              <a:spLocks/>
            </p:cNvSpPr>
            <p:nvPr/>
          </p:nvSpPr>
          <p:spPr bwMode="auto">
            <a:xfrm>
              <a:off x="884" y="2660"/>
              <a:ext cx="517" cy="376"/>
            </a:xfrm>
            <a:custGeom>
              <a:avLst/>
              <a:gdLst>
                <a:gd name="T0" fmla="*/ 0 w 1033"/>
                <a:gd name="T1" fmla="*/ 0 h 750"/>
                <a:gd name="T2" fmla="*/ 68 w 1033"/>
                <a:gd name="T3" fmla="*/ 10 h 750"/>
                <a:gd name="T4" fmla="*/ 144 w 1033"/>
                <a:gd name="T5" fmla="*/ 8 h 750"/>
                <a:gd name="T6" fmla="*/ 194 w 1033"/>
                <a:gd name="T7" fmla="*/ 78 h 750"/>
                <a:gd name="T8" fmla="*/ 223 w 1033"/>
                <a:gd name="T9" fmla="*/ 114 h 750"/>
                <a:gd name="T10" fmla="*/ 239 w 1033"/>
                <a:gd name="T11" fmla="*/ 127 h 750"/>
                <a:gd name="T12" fmla="*/ 274 w 1033"/>
                <a:gd name="T13" fmla="*/ 127 h 750"/>
                <a:gd name="T14" fmla="*/ 311 w 1033"/>
                <a:gd name="T15" fmla="*/ 121 h 750"/>
                <a:gd name="T16" fmla="*/ 335 w 1033"/>
                <a:gd name="T17" fmla="*/ 114 h 750"/>
                <a:gd name="T18" fmla="*/ 357 w 1033"/>
                <a:gd name="T19" fmla="*/ 147 h 750"/>
                <a:gd name="T20" fmla="*/ 385 w 1033"/>
                <a:gd name="T21" fmla="*/ 191 h 750"/>
                <a:gd name="T22" fmla="*/ 482 w 1033"/>
                <a:gd name="T23" fmla="*/ 237 h 750"/>
                <a:gd name="T24" fmla="*/ 517 w 1033"/>
                <a:gd name="T25" fmla="*/ 260 h 750"/>
                <a:gd name="T26" fmla="*/ 514 w 1033"/>
                <a:gd name="T27" fmla="*/ 284 h 750"/>
                <a:gd name="T28" fmla="*/ 490 w 1033"/>
                <a:gd name="T29" fmla="*/ 287 h 750"/>
                <a:gd name="T30" fmla="*/ 449 w 1033"/>
                <a:gd name="T31" fmla="*/ 287 h 750"/>
                <a:gd name="T32" fmla="*/ 435 w 1033"/>
                <a:gd name="T33" fmla="*/ 328 h 750"/>
                <a:gd name="T34" fmla="*/ 406 w 1033"/>
                <a:gd name="T35" fmla="*/ 336 h 750"/>
                <a:gd name="T36" fmla="*/ 388 w 1033"/>
                <a:gd name="T37" fmla="*/ 361 h 750"/>
                <a:gd name="T38" fmla="*/ 341 w 1033"/>
                <a:gd name="T39" fmla="*/ 376 h 750"/>
                <a:gd name="T40" fmla="*/ 326 w 1033"/>
                <a:gd name="T41" fmla="*/ 373 h 750"/>
                <a:gd name="T42" fmla="*/ 306 w 1033"/>
                <a:gd name="T43" fmla="*/ 353 h 750"/>
                <a:gd name="T44" fmla="*/ 283 w 1033"/>
                <a:gd name="T45" fmla="*/ 331 h 750"/>
                <a:gd name="T46" fmla="*/ 268 w 1033"/>
                <a:gd name="T47" fmla="*/ 312 h 750"/>
                <a:gd name="T48" fmla="*/ 229 w 1033"/>
                <a:gd name="T49" fmla="*/ 289 h 750"/>
                <a:gd name="T50" fmla="*/ 206 w 1033"/>
                <a:gd name="T51" fmla="*/ 273 h 750"/>
                <a:gd name="T52" fmla="*/ 177 w 1033"/>
                <a:gd name="T53" fmla="*/ 244 h 750"/>
                <a:gd name="T54" fmla="*/ 160 w 1033"/>
                <a:gd name="T55" fmla="*/ 213 h 750"/>
                <a:gd name="T56" fmla="*/ 134 w 1033"/>
                <a:gd name="T57" fmla="*/ 187 h 750"/>
                <a:gd name="T58" fmla="*/ 107 w 1033"/>
                <a:gd name="T59" fmla="*/ 151 h 750"/>
                <a:gd name="T60" fmla="*/ 58 w 1033"/>
                <a:gd name="T61" fmla="*/ 94 h 750"/>
                <a:gd name="T62" fmla="*/ 12 w 1033"/>
                <a:gd name="T63" fmla="*/ 31 h 750"/>
                <a:gd name="T64" fmla="*/ 0 w 1033"/>
                <a:gd name="T65" fmla="*/ 0 h 750"/>
                <a:gd name="T66" fmla="*/ 0 w 1033"/>
                <a:gd name="T67" fmla="*/ 0 h 750"/>
                <a:gd name="T68" fmla="*/ 0 w 1033"/>
                <a:gd name="T69" fmla="*/ 0 h 7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33"/>
                <a:gd name="T106" fmla="*/ 0 h 750"/>
                <a:gd name="T107" fmla="*/ 1033 w 1033"/>
                <a:gd name="T108" fmla="*/ 750 h 7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33" h="750">
                  <a:moveTo>
                    <a:pt x="0" y="0"/>
                  </a:moveTo>
                  <a:lnTo>
                    <a:pt x="136" y="19"/>
                  </a:lnTo>
                  <a:lnTo>
                    <a:pt x="288" y="16"/>
                  </a:lnTo>
                  <a:lnTo>
                    <a:pt x="388" y="156"/>
                  </a:lnTo>
                  <a:lnTo>
                    <a:pt x="445" y="227"/>
                  </a:lnTo>
                  <a:lnTo>
                    <a:pt x="477" y="254"/>
                  </a:lnTo>
                  <a:lnTo>
                    <a:pt x="547" y="254"/>
                  </a:lnTo>
                  <a:lnTo>
                    <a:pt x="621" y="242"/>
                  </a:lnTo>
                  <a:lnTo>
                    <a:pt x="670" y="227"/>
                  </a:lnTo>
                  <a:lnTo>
                    <a:pt x="713" y="293"/>
                  </a:lnTo>
                  <a:lnTo>
                    <a:pt x="770" y="380"/>
                  </a:lnTo>
                  <a:lnTo>
                    <a:pt x="963" y="472"/>
                  </a:lnTo>
                  <a:lnTo>
                    <a:pt x="1033" y="519"/>
                  </a:lnTo>
                  <a:lnTo>
                    <a:pt x="1027" y="567"/>
                  </a:lnTo>
                  <a:lnTo>
                    <a:pt x="980" y="572"/>
                  </a:lnTo>
                  <a:lnTo>
                    <a:pt x="898" y="572"/>
                  </a:lnTo>
                  <a:lnTo>
                    <a:pt x="870" y="655"/>
                  </a:lnTo>
                  <a:lnTo>
                    <a:pt x="811" y="670"/>
                  </a:lnTo>
                  <a:lnTo>
                    <a:pt x="775" y="720"/>
                  </a:lnTo>
                  <a:lnTo>
                    <a:pt x="682" y="750"/>
                  </a:lnTo>
                  <a:lnTo>
                    <a:pt x="652" y="744"/>
                  </a:lnTo>
                  <a:lnTo>
                    <a:pt x="611" y="705"/>
                  </a:lnTo>
                  <a:lnTo>
                    <a:pt x="566" y="660"/>
                  </a:lnTo>
                  <a:lnTo>
                    <a:pt x="536" y="623"/>
                  </a:lnTo>
                  <a:lnTo>
                    <a:pt x="457" y="576"/>
                  </a:lnTo>
                  <a:lnTo>
                    <a:pt x="411" y="545"/>
                  </a:lnTo>
                  <a:lnTo>
                    <a:pt x="353" y="487"/>
                  </a:lnTo>
                  <a:lnTo>
                    <a:pt x="320" y="425"/>
                  </a:lnTo>
                  <a:lnTo>
                    <a:pt x="267" y="374"/>
                  </a:lnTo>
                  <a:lnTo>
                    <a:pt x="213" y="301"/>
                  </a:lnTo>
                  <a:lnTo>
                    <a:pt x="115" y="187"/>
                  </a:lnTo>
                  <a:lnTo>
                    <a:pt x="24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5" name="Freeform 49"/>
            <p:cNvSpPr>
              <a:spLocks/>
            </p:cNvSpPr>
            <p:nvPr/>
          </p:nvSpPr>
          <p:spPr bwMode="auto">
            <a:xfrm>
              <a:off x="1186" y="2892"/>
              <a:ext cx="47" cy="35"/>
            </a:xfrm>
            <a:custGeom>
              <a:avLst/>
              <a:gdLst>
                <a:gd name="T0" fmla="*/ 0 w 94"/>
                <a:gd name="T1" fmla="*/ 0 h 69"/>
                <a:gd name="T2" fmla="*/ 21 w 94"/>
                <a:gd name="T3" fmla="*/ 25 h 69"/>
                <a:gd name="T4" fmla="*/ 41 w 94"/>
                <a:gd name="T5" fmla="*/ 35 h 69"/>
                <a:gd name="T6" fmla="*/ 47 w 94"/>
                <a:gd name="T7" fmla="*/ 33 h 69"/>
                <a:gd name="T8" fmla="*/ 41 w 94"/>
                <a:gd name="T9" fmla="*/ 18 h 69"/>
                <a:gd name="T10" fmla="*/ 24 w 94"/>
                <a:gd name="T11" fmla="*/ 6 h 69"/>
                <a:gd name="T12" fmla="*/ 0 w 94"/>
                <a:gd name="T13" fmla="*/ 0 h 69"/>
                <a:gd name="T14" fmla="*/ 0 w 94"/>
                <a:gd name="T15" fmla="*/ 0 h 69"/>
                <a:gd name="T16" fmla="*/ 0 w 94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4"/>
                <a:gd name="T28" fmla="*/ 0 h 69"/>
                <a:gd name="T29" fmla="*/ 94 w 94"/>
                <a:gd name="T30" fmla="*/ 69 h 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4" h="69">
                  <a:moveTo>
                    <a:pt x="0" y="0"/>
                  </a:moveTo>
                  <a:lnTo>
                    <a:pt x="41" y="50"/>
                  </a:lnTo>
                  <a:lnTo>
                    <a:pt x="82" y="69"/>
                  </a:lnTo>
                  <a:lnTo>
                    <a:pt x="94" y="66"/>
                  </a:lnTo>
                  <a:lnTo>
                    <a:pt x="82" y="36"/>
                  </a:lnTo>
                  <a:lnTo>
                    <a:pt x="4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6" name="Freeform 50"/>
            <p:cNvSpPr>
              <a:spLocks/>
            </p:cNvSpPr>
            <p:nvPr/>
          </p:nvSpPr>
          <p:spPr bwMode="auto">
            <a:xfrm>
              <a:off x="1171" y="2847"/>
              <a:ext cx="79" cy="51"/>
            </a:xfrm>
            <a:custGeom>
              <a:avLst/>
              <a:gdLst>
                <a:gd name="T0" fmla="*/ 0 w 157"/>
                <a:gd name="T1" fmla="*/ 0 h 101"/>
                <a:gd name="T2" fmla="*/ 39 w 157"/>
                <a:gd name="T3" fmla="*/ 28 h 101"/>
                <a:gd name="T4" fmla="*/ 61 w 157"/>
                <a:gd name="T5" fmla="*/ 38 h 101"/>
                <a:gd name="T6" fmla="*/ 79 w 157"/>
                <a:gd name="T7" fmla="*/ 51 h 101"/>
                <a:gd name="T8" fmla="*/ 79 w 157"/>
                <a:gd name="T9" fmla="*/ 35 h 101"/>
                <a:gd name="T10" fmla="*/ 64 w 157"/>
                <a:gd name="T11" fmla="*/ 22 h 101"/>
                <a:gd name="T12" fmla="*/ 33 w 157"/>
                <a:gd name="T13" fmla="*/ 15 h 101"/>
                <a:gd name="T14" fmla="*/ 0 w 157"/>
                <a:gd name="T15" fmla="*/ 0 h 101"/>
                <a:gd name="T16" fmla="*/ 0 w 157"/>
                <a:gd name="T17" fmla="*/ 0 h 101"/>
                <a:gd name="T18" fmla="*/ 0 w 157"/>
                <a:gd name="T19" fmla="*/ 0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7"/>
                <a:gd name="T31" fmla="*/ 0 h 101"/>
                <a:gd name="T32" fmla="*/ 157 w 157"/>
                <a:gd name="T33" fmla="*/ 101 h 10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7" h="101">
                  <a:moveTo>
                    <a:pt x="0" y="0"/>
                  </a:moveTo>
                  <a:lnTo>
                    <a:pt x="78" y="56"/>
                  </a:lnTo>
                  <a:lnTo>
                    <a:pt x="122" y="75"/>
                  </a:lnTo>
                  <a:lnTo>
                    <a:pt x="157" y="101"/>
                  </a:lnTo>
                  <a:lnTo>
                    <a:pt x="157" y="69"/>
                  </a:lnTo>
                  <a:lnTo>
                    <a:pt x="127" y="43"/>
                  </a:lnTo>
                  <a:lnTo>
                    <a:pt x="66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7" name="Freeform 51"/>
            <p:cNvSpPr>
              <a:spLocks/>
            </p:cNvSpPr>
            <p:nvPr/>
          </p:nvSpPr>
          <p:spPr bwMode="auto">
            <a:xfrm>
              <a:off x="1260" y="2889"/>
              <a:ext cx="138" cy="60"/>
            </a:xfrm>
            <a:custGeom>
              <a:avLst/>
              <a:gdLst>
                <a:gd name="T0" fmla="*/ 0 w 277"/>
                <a:gd name="T1" fmla="*/ 0 h 119"/>
                <a:gd name="T2" fmla="*/ 74 w 277"/>
                <a:gd name="T3" fmla="*/ 28 h 119"/>
                <a:gd name="T4" fmla="*/ 122 w 277"/>
                <a:gd name="T5" fmla="*/ 46 h 119"/>
                <a:gd name="T6" fmla="*/ 128 w 277"/>
                <a:gd name="T7" fmla="*/ 43 h 119"/>
                <a:gd name="T8" fmla="*/ 132 w 277"/>
                <a:gd name="T9" fmla="*/ 27 h 119"/>
                <a:gd name="T10" fmla="*/ 138 w 277"/>
                <a:gd name="T11" fmla="*/ 50 h 119"/>
                <a:gd name="T12" fmla="*/ 122 w 277"/>
                <a:gd name="T13" fmla="*/ 60 h 119"/>
                <a:gd name="T14" fmla="*/ 35 w 277"/>
                <a:gd name="T15" fmla="*/ 24 h 119"/>
                <a:gd name="T16" fmla="*/ 0 w 277"/>
                <a:gd name="T17" fmla="*/ 0 h 119"/>
                <a:gd name="T18" fmla="*/ 0 w 277"/>
                <a:gd name="T19" fmla="*/ 0 h 119"/>
                <a:gd name="T20" fmla="*/ 0 w 277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7"/>
                <a:gd name="T34" fmla="*/ 0 h 119"/>
                <a:gd name="T35" fmla="*/ 277 w 277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7" h="119">
                  <a:moveTo>
                    <a:pt x="0" y="0"/>
                  </a:moveTo>
                  <a:lnTo>
                    <a:pt x="148" y="56"/>
                  </a:lnTo>
                  <a:lnTo>
                    <a:pt x="245" y="91"/>
                  </a:lnTo>
                  <a:lnTo>
                    <a:pt x="256" y="85"/>
                  </a:lnTo>
                  <a:lnTo>
                    <a:pt x="265" y="53"/>
                  </a:lnTo>
                  <a:lnTo>
                    <a:pt x="277" y="100"/>
                  </a:lnTo>
                  <a:lnTo>
                    <a:pt x="245" y="119"/>
                  </a:lnTo>
                  <a:lnTo>
                    <a:pt x="7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8" name="Freeform 52"/>
            <p:cNvSpPr>
              <a:spLocks/>
            </p:cNvSpPr>
            <p:nvPr/>
          </p:nvSpPr>
          <p:spPr bwMode="auto">
            <a:xfrm>
              <a:off x="1239" y="2931"/>
              <a:ext cx="87" cy="52"/>
            </a:xfrm>
            <a:custGeom>
              <a:avLst/>
              <a:gdLst>
                <a:gd name="T0" fmla="*/ 0 w 173"/>
                <a:gd name="T1" fmla="*/ 0 h 104"/>
                <a:gd name="T2" fmla="*/ 54 w 173"/>
                <a:gd name="T3" fmla="*/ 29 h 104"/>
                <a:gd name="T4" fmla="*/ 75 w 173"/>
                <a:gd name="T5" fmla="*/ 41 h 104"/>
                <a:gd name="T6" fmla="*/ 87 w 173"/>
                <a:gd name="T7" fmla="*/ 30 h 104"/>
                <a:gd name="T8" fmla="*/ 87 w 173"/>
                <a:gd name="T9" fmla="*/ 43 h 104"/>
                <a:gd name="T10" fmla="*/ 77 w 173"/>
                <a:gd name="T11" fmla="*/ 52 h 104"/>
                <a:gd name="T12" fmla="*/ 57 w 173"/>
                <a:gd name="T13" fmla="*/ 45 h 104"/>
                <a:gd name="T14" fmla="*/ 19 w 173"/>
                <a:gd name="T15" fmla="*/ 22 h 104"/>
                <a:gd name="T16" fmla="*/ 0 w 173"/>
                <a:gd name="T17" fmla="*/ 0 h 104"/>
                <a:gd name="T18" fmla="*/ 0 w 173"/>
                <a:gd name="T19" fmla="*/ 0 h 104"/>
                <a:gd name="T20" fmla="*/ 0 w 173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3"/>
                <a:gd name="T34" fmla="*/ 0 h 104"/>
                <a:gd name="T35" fmla="*/ 173 w 173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3" h="104">
                  <a:moveTo>
                    <a:pt x="0" y="0"/>
                  </a:moveTo>
                  <a:lnTo>
                    <a:pt x="107" y="57"/>
                  </a:lnTo>
                  <a:lnTo>
                    <a:pt x="149" y="81"/>
                  </a:lnTo>
                  <a:lnTo>
                    <a:pt x="173" y="59"/>
                  </a:lnTo>
                  <a:lnTo>
                    <a:pt x="173" y="86"/>
                  </a:lnTo>
                  <a:lnTo>
                    <a:pt x="154" y="104"/>
                  </a:lnTo>
                  <a:lnTo>
                    <a:pt x="114" y="90"/>
                  </a:lnTo>
                  <a:lnTo>
                    <a:pt x="37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19" name="Freeform 53"/>
            <p:cNvSpPr>
              <a:spLocks/>
            </p:cNvSpPr>
            <p:nvPr/>
          </p:nvSpPr>
          <p:spPr bwMode="auto">
            <a:xfrm>
              <a:off x="1204" y="2957"/>
              <a:ext cx="75" cy="58"/>
            </a:xfrm>
            <a:custGeom>
              <a:avLst/>
              <a:gdLst>
                <a:gd name="T0" fmla="*/ 0 w 151"/>
                <a:gd name="T1" fmla="*/ 0 h 115"/>
                <a:gd name="T2" fmla="*/ 40 w 151"/>
                <a:gd name="T3" fmla="*/ 34 h 115"/>
                <a:gd name="T4" fmla="*/ 63 w 151"/>
                <a:gd name="T5" fmla="*/ 47 h 115"/>
                <a:gd name="T6" fmla="*/ 75 w 151"/>
                <a:gd name="T7" fmla="*/ 49 h 115"/>
                <a:gd name="T8" fmla="*/ 65 w 151"/>
                <a:gd name="T9" fmla="*/ 58 h 115"/>
                <a:gd name="T10" fmla="*/ 52 w 151"/>
                <a:gd name="T11" fmla="*/ 50 h 115"/>
                <a:gd name="T12" fmla="*/ 14 w 151"/>
                <a:gd name="T13" fmla="*/ 21 h 115"/>
                <a:gd name="T14" fmla="*/ 0 w 151"/>
                <a:gd name="T15" fmla="*/ 0 h 115"/>
                <a:gd name="T16" fmla="*/ 0 w 151"/>
                <a:gd name="T17" fmla="*/ 0 h 115"/>
                <a:gd name="T18" fmla="*/ 0 w 151"/>
                <a:gd name="T19" fmla="*/ 0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1"/>
                <a:gd name="T31" fmla="*/ 0 h 115"/>
                <a:gd name="T32" fmla="*/ 151 w 151"/>
                <a:gd name="T33" fmla="*/ 115 h 1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1" h="115">
                  <a:moveTo>
                    <a:pt x="0" y="0"/>
                  </a:moveTo>
                  <a:lnTo>
                    <a:pt x="81" y="67"/>
                  </a:lnTo>
                  <a:lnTo>
                    <a:pt x="127" y="94"/>
                  </a:lnTo>
                  <a:lnTo>
                    <a:pt x="151" y="97"/>
                  </a:lnTo>
                  <a:lnTo>
                    <a:pt x="131" y="115"/>
                  </a:lnTo>
                  <a:lnTo>
                    <a:pt x="104" y="100"/>
                  </a:lnTo>
                  <a:lnTo>
                    <a:pt x="28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0" name="Freeform 54"/>
            <p:cNvSpPr>
              <a:spLocks/>
            </p:cNvSpPr>
            <p:nvPr/>
          </p:nvSpPr>
          <p:spPr bwMode="auto">
            <a:xfrm>
              <a:off x="881" y="2651"/>
              <a:ext cx="352" cy="385"/>
            </a:xfrm>
            <a:custGeom>
              <a:avLst/>
              <a:gdLst>
                <a:gd name="T0" fmla="*/ 145 w 706"/>
                <a:gd name="T1" fmla="*/ 20 h 769"/>
                <a:gd name="T2" fmla="*/ 103 w 706"/>
                <a:gd name="T3" fmla="*/ 35 h 769"/>
                <a:gd name="T4" fmla="*/ 69 w 706"/>
                <a:gd name="T5" fmla="*/ 39 h 769"/>
                <a:gd name="T6" fmla="*/ 38 w 706"/>
                <a:gd name="T7" fmla="*/ 41 h 769"/>
                <a:gd name="T8" fmla="*/ 81 w 706"/>
                <a:gd name="T9" fmla="*/ 86 h 769"/>
                <a:gd name="T10" fmla="*/ 140 w 706"/>
                <a:gd name="T11" fmla="*/ 156 h 769"/>
                <a:gd name="T12" fmla="*/ 163 w 706"/>
                <a:gd name="T13" fmla="*/ 193 h 769"/>
                <a:gd name="T14" fmla="*/ 187 w 706"/>
                <a:gd name="T15" fmla="*/ 216 h 769"/>
                <a:gd name="T16" fmla="*/ 200 w 706"/>
                <a:gd name="T17" fmla="*/ 249 h 769"/>
                <a:gd name="T18" fmla="*/ 228 w 706"/>
                <a:gd name="T19" fmla="*/ 280 h 769"/>
                <a:gd name="T20" fmla="*/ 259 w 706"/>
                <a:gd name="T21" fmla="*/ 299 h 769"/>
                <a:gd name="T22" fmla="*/ 283 w 706"/>
                <a:gd name="T23" fmla="*/ 312 h 769"/>
                <a:gd name="T24" fmla="*/ 298 w 706"/>
                <a:gd name="T25" fmla="*/ 330 h 769"/>
                <a:gd name="T26" fmla="*/ 319 w 706"/>
                <a:gd name="T27" fmla="*/ 356 h 769"/>
                <a:gd name="T28" fmla="*/ 339 w 706"/>
                <a:gd name="T29" fmla="*/ 374 h 769"/>
                <a:gd name="T30" fmla="*/ 352 w 706"/>
                <a:gd name="T31" fmla="*/ 380 h 769"/>
                <a:gd name="T32" fmla="*/ 338 w 706"/>
                <a:gd name="T33" fmla="*/ 385 h 769"/>
                <a:gd name="T34" fmla="*/ 319 w 706"/>
                <a:gd name="T35" fmla="*/ 374 h 769"/>
                <a:gd name="T36" fmla="*/ 301 w 706"/>
                <a:gd name="T37" fmla="*/ 358 h 769"/>
                <a:gd name="T38" fmla="*/ 286 w 706"/>
                <a:gd name="T39" fmla="*/ 340 h 769"/>
                <a:gd name="T40" fmla="*/ 273 w 706"/>
                <a:gd name="T41" fmla="*/ 322 h 769"/>
                <a:gd name="T42" fmla="*/ 230 w 706"/>
                <a:gd name="T43" fmla="*/ 297 h 769"/>
                <a:gd name="T44" fmla="*/ 209 w 706"/>
                <a:gd name="T45" fmla="*/ 281 h 769"/>
                <a:gd name="T46" fmla="*/ 184 w 706"/>
                <a:gd name="T47" fmla="*/ 256 h 769"/>
                <a:gd name="T48" fmla="*/ 169 w 706"/>
                <a:gd name="T49" fmla="*/ 230 h 769"/>
                <a:gd name="T50" fmla="*/ 159 w 706"/>
                <a:gd name="T51" fmla="*/ 215 h 769"/>
                <a:gd name="T52" fmla="*/ 137 w 706"/>
                <a:gd name="T53" fmla="*/ 197 h 769"/>
                <a:gd name="T54" fmla="*/ 105 w 706"/>
                <a:gd name="T55" fmla="*/ 156 h 769"/>
                <a:gd name="T56" fmla="*/ 51 w 706"/>
                <a:gd name="T57" fmla="*/ 90 h 769"/>
                <a:gd name="T58" fmla="*/ 13 w 706"/>
                <a:gd name="T59" fmla="*/ 32 h 769"/>
                <a:gd name="T60" fmla="*/ 0 w 706"/>
                <a:gd name="T61" fmla="*/ 0 h 769"/>
                <a:gd name="T62" fmla="*/ 65 w 706"/>
                <a:gd name="T63" fmla="*/ 13 h 769"/>
                <a:gd name="T64" fmla="*/ 145 w 706"/>
                <a:gd name="T65" fmla="*/ 16 h 769"/>
                <a:gd name="T66" fmla="*/ 145 w 706"/>
                <a:gd name="T67" fmla="*/ 20 h 769"/>
                <a:gd name="T68" fmla="*/ 145 w 706"/>
                <a:gd name="T69" fmla="*/ 20 h 769"/>
                <a:gd name="T70" fmla="*/ 145 w 706"/>
                <a:gd name="T71" fmla="*/ 20 h 7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06"/>
                <a:gd name="T109" fmla="*/ 0 h 769"/>
                <a:gd name="T110" fmla="*/ 706 w 706"/>
                <a:gd name="T111" fmla="*/ 769 h 76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06" h="769">
                  <a:moveTo>
                    <a:pt x="290" y="40"/>
                  </a:moveTo>
                  <a:lnTo>
                    <a:pt x="206" y="70"/>
                  </a:lnTo>
                  <a:lnTo>
                    <a:pt x="138" y="78"/>
                  </a:lnTo>
                  <a:lnTo>
                    <a:pt x="76" y="81"/>
                  </a:lnTo>
                  <a:lnTo>
                    <a:pt x="163" y="172"/>
                  </a:lnTo>
                  <a:lnTo>
                    <a:pt x="280" y="311"/>
                  </a:lnTo>
                  <a:lnTo>
                    <a:pt x="327" y="385"/>
                  </a:lnTo>
                  <a:lnTo>
                    <a:pt x="376" y="432"/>
                  </a:lnTo>
                  <a:lnTo>
                    <a:pt x="401" y="497"/>
                  </a:lnTo>
                  <a:lnTo>
                    <a:pt x="458" y="559"/>
                  </a:lnTo>
                  <a:lnTo>
                    <a:pt x="520" y="598"/>
                  </a:lnTo>
                  <a:lnTo>
                    <a:pt x="567" y="623"/>
                  </a:lnTo>
                  <a:lnTo>
                    <a:pt x="597" y="660"/>
                  </a:lnTo>
                  <a:lnTo>
                    <a:pt x="639" y="712"/>
                  </a:lnTo>
                  <a:lnTo>
                    <a:pt x="680" y="748"/>
                  </a:lnTo>
                  <a:lnTo>
                    <a:pt x="706" y="759"/>
                  </a:lnTo>
                  <a:lnTo>
                    <a:pt x="678" y="769"/>
                  </a:lnTo>
                  <a:lnTo>
                    <a:pt x="639" y="747"/>
                  </a:lnTo>
                  <a:lnTo>
                    <a:pt x="604" y="716"/>
                  </a:lnTo>
                  <a:lnTo>
                    <a:pt x="574" y="679"/>
                  </a:lnTo>
                  <a:lnTo>
                    <a:pt x="547" y="644"/>
                  </a:lnTo>
                  <a:lnTo>
                    <a:pt x="461" y="594"/>
                  </a:lnTo>
                  <a:lnTo>
                    <a:pt x="419" y="561"/>
                  </a:lnTo>
                  <a:lnTo>
                    <a:pt x="369" y="511"/>
                  </a:lnTo>
                  <a:lnTo>
                    <a:pt x="339" y="459"/>
                  </a:lnTo>
                  <a:lnTo>
                    <a:pt x="319" y="429"/>
                  </a:lnTo>
                  <a:lnTo>
                    <a:pt x="275" y="393"/>
                  </a:lnTo>
                  <a:lnTo>
                    <a:pt x="210" y="311"/>
                  </a:lnTo>
                  <a:lnTo>
                    <a:pt x="103" y="179"/>
                  </a:lnTo>
                  <a:lnTo>
                    <a:pt x="27" y="63"/>
                  </a:lnTo>
                  <a:lnTo>
                    <a:pt x="0" y="0"/>
                  </a:lnTo>
                  <a:lnTo>
                    <a:pt x="130" y="26"/>
                  </a:lnTo>
                  <a:lnTo>
                    <a:pt x="290" y="31"/>
                  </a:lnTo>
                  <a:lnTo>
                    <a:pt x="290" y="4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1" name="Freeform 55"/>
            <p:cNvSpPr>
              <a:spLocks/>
            </p:cNvSpPr>
            <p:nvPr/>
          </p:nvSpPr>
          <p:spPr bwMode="auto">
            <a:xfrm>
              <a:off x="1482" y="2064"/>
              <a:ext cx="141" cy="152"/>
            </a:xfrm>
            <a:custGeom>
              <a:avLst/>
              <a:gdLst>
                <a:gd name="T0" fmla="*/ 0 w 283"/>
                <a:gd name="T1" fmla="*/ 18 h 304"/>
                <a:gd name="T2" fmla="*/ 48 w 283"/>
                <a:gd name="T3" fmla="*/ 23 h 304"/>
                <a:gd name="T4" fmla="*/ 106 w 283"/>
                <a:gd name="T5" fmla="*/ 17 h 304"/>
                <a:gd name="T6" fmla="*/ 141 w 283"/>
                <a:gd name="T7" fmla="*/ 0 h 304"/>
                <a:gd name="T8" fmla="*/ 133 w 283"/>
                <a:gd name="T9" fmla="*/ 23 h 304"/>
                <a:gd name="T10" fmla="*/ 102 w 283"/>
                <a:gd name="T11" fmla="*/ 152 h 304"/>
                <a:gd name="T12" fmla="*/ 94 w 283"/>
                <a:gd name="T13" fmla="*/ 149 h 304"/>
                <a:gd name="T14" fmla="*/ 67 w 283"/>
                <a:gd name="T15" fmla="*/ 126 h 304"/>
                <a:gd name="T16" fmla="*/ 42 w 283"/>
                <a:gd name="T17" fmla="*/ 103 h 304"/>
                <a:gd name="T18" fmla="*/ 10 w 283"/>
                <a:gd name="T19" fmla="*/ 40 h 304"/>
                <a:gd name="T20" fmla="*/ 0 w 283"/>
                <a:gd name="T21" fmla="*/ 18 h 304"/>
                <a:gd name="T22" fmla="*/ 0 w 283"/>
                <a:gd name="T23" fmla="*/ 18 h 304"/>
                <a:gd name="T24" fmla="*/ 0 w 283"/>
                <a:gd name="T25" fmla="*/ 18 h 3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3"/>
                <a:gd name="T40" fmla="*/ 0 h 304"/>
                <a:gd name="T41" fmla="*/ 283 w 283"/>
                <a:gd name="T42" fmla="*/ 304 h 30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3" h="304">
                  <a:moveTo>
                    <a:pt x="0" y="36"/>
                  </a:moveTo>
                  <a:lnTo>
                    <a:pt x="97" y="45"/>
                  </a:lnTo>
                  <a:lnTo>
                    <a:pt x="212" y="33"/>
                  </a:lnTo>
                  <a:lnTo>
                    <a:pt x="283" y="0"/>
                  </a:lnTo>
                  <a:lnTo>
                    <a:pt x="266" y="45"/>
                  </a:lnTo>
                  <a:lnTo>
                    <a:pt x="204" y="304"/>
                  </a:lnTo>
                  <a:lnTo>
                    <a:pt x="188" y="298"/>
                  </a:lnTo>
                  <a:lnTo>
                    <a:pt x="135" y="251"/>
                  </a:lnTo>
                  <a:lnTo>
                    <a:pt x="85" y="206"/>
                  </a:lnTo>
                  <a:lnTo>
                    <a:pt x="20" y="7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2" name="Freeform 56"/>
            <p:cNvSpPr>
              <a:spLocks/>
            </p:cNvSpPr>
            <p:nvPr/>
          </p:nvSpPr>
          <p:spPr bwMode="auto">
            <a:xfrm>
              <a:off x="1356" y="1648"/>
              <a:ext cx="348" cy="439"/>
            </a:xfrm>
            <a:custGeom>
              <a:avLst/>
              <a:gdLst>
                <a:gd name="T0" fmla="*/ 17 w 694"/>
                <a:gd name="T1" fmla="*/ 61 h 876"/>
                <a:gd name="T2" fmla="*/ 5 w 694"/>
                <a:gd name="T3" fmla="*/ 75 h 876"/>
                <a:gd name="T4" fmla="*/ 0 w 694"/>
                <a:gd name="T5" fmla="*/ 96 h 876"/>
                <a:gd name="T6" fmla="*/ 12 w 694"/>
                <a:gd name="T7" fmla="*/ 133 h 876"/>
                <a:gd name="T8" fmla="*/ 22 w 694"/>
                <a:gd name="T9" fmla="*/ 146 h 876"/>
                <a:gd name="T10" fmla="*/ 28 w 694"/>
                <a:gd name="T11" fmla="*/ 173 h 876"/>
                <a:gd name="T12" fmla="*/ 48 w 694"/>
                <a:gd name="T13" fmla="*/ 179 h 876"/>
                <a:gd name="T14" fmla="*/ 46 w 694"/>
                <a:gd name="T15" fmla="*/ 214 h 876"/>
                <a:gd name="T16" fmla="*/ 28 w 694"/>
                <a:gd name="T17" fmla="*/ 241 h 876"/>
                <a:gd name="T18" fmla="*/ 31 w 694"/>
                <a:gd name="T19" fmla="*/ 288 h 876"/>
                <a:gd name="T20" fmla="*/ 42 w 694"/>
                <a:gd name="T21" fmla="*/ 327 h 876"/>
                <a:gd name="T22" fmla="*/ 52 w 694"/>
                <a:gd name="T23" fmla="*/ 356 h 876"/>
                <a:gd name="T24" fmla="*/ 76 w 694"/>
                <a:gd name="T25" fmla="*/ 376 h 876"/>
                <a:gd name="T26" fmla="*/ 104 w 694"/>
                <a:gd name="T27" fmla="*/ 400 h 876"/>
                <a:gd name="T28" fmla="*/ 125 w 694"/>
                <a:gd name="T29" fmla="*/ 434 h 876"/>
                <a:gd name="T30" fmla="*/ 183 w 694"/>
                <a:gd name="T31" fmla="*/ 439 h 876"/>
                <a:gd name="T32" fmla="*/ 225 w 694"/>
                <a:gd name="T33" fmla="*/ 434 h 876"/>
                <a:gd name="T34" fmla="*/ 251 w 694"/>
                <a:gd name="T35" fmla="*/ 428 h 876"/>
                <a:gd name="T36" fmla="*/ 266 w 694"/>
                <a:gd name="T37" fmla="*/ 418 h 876"/>
                <a:gd name="T38" fmla="*/ 276 w 694"/>
                <a:gd name="T39" fmla="*/ 378 h 876"/>
                <a:gd name="T40" fmla="*/ 290 w 694"/>
                <a:gd name="T41" fmla="*/ 327 h 876"/>
                <a:gd name="T42" fmla="*/ 296 w 694"/>
                <a:gd name="T43" fmla="*/ 239 h 876"/>
                <a:gd name="T44" fmla="*/ 322 w 694"/>
                <a:gd name="T45" fmla="*/ 180 h 876"/>
                <a:gd name="T46" fmla="*/ 327 w 694"/>
                <a:gd name="T47" fmla="*/ 148 h 876"/>
                <a:gd name="T48" fmla="*/ 341 w 694"/>
                <a:gd name="T49" fmla="*/ 139 h 876"/>
                <a:gd name="T50" fmla="*/ 343 w 694"/>
                <a:gd name="T51" fmla="*/ 114 h 876"/>
                <a:gd name="T52" fmla="*/ 348 w 694"/>
                <a:gd name="T53" fmla="*/ 81 h 876"/>
                <a:gd name="T54" fmla="*/ 348 w 694"/>
                <a:gd name="T55" fmla="*/ 65 h 876"/>
                <a:gd name="T56" fmla="*/ 346 w 694"/>
                <a:gd name="T57" fmla="*/ 52 h 876"/>
                <a:gd name="T58" fmla="*/ 340 w 694"/>
                <a:gd name="T59" fmla="*/ 44 h 876"/>
                <a:gd name="T60" fmla="*/ 328 w 694"/>
                <a:gd name="T61" fmla="*/ 8 h 876"/>
                <a:gd name="T62" fmla="*/ 238 w 694"/>
                <a:gd name="T63" fmla="*/ 0 h 876"/>
                <a:gd name="T64" fmla="*/ 70 w 694"/>
                <a:gd name="T65" fmla="*/ 34 h 876"/>
                <a:gd name="T66" fmla="*/ 17 w 694"/>
                <a:gd name="T67" fmla="*/ 61 h 876"/>
                <a:gd name="T68" fmla="*/ 17 w 694"/>
                <a:gd name="T69" fmla="*/ 61 h 876"/>
                <a:gd name="T70" fmla="*/ 17 w 694"/>
                <a:gd name="T71" fmla="*/ 61 h 8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94"/>
                <a:gd name="T109" fmla="*/ 0 h 876"/>
                <a:gd name="T110" fmla="*/ 694 w 694"/>
                <a:gd name="T111" fmla="*/ 876 h 8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94" h="876">
                  <a:moveTo>
                    <a:pt x="33" y="122"/>
                  </a:moveTo>
                  <a:lnTo>
                    <a:pt x="10" y="150"/>
                  </a:lnTo>
                  <a:lnTo>
                    <a:pt x="0" y="192"/>
                  </a:lnTo>
                  <a:lnTo>
                    <a:pt x="24" y="266"/>
                  </a:lnTo>
                  <a:lnTo>
                    <a:pt x="44" y="292"/>
                  </a:lnTo>
                  <a:lnTo>
                    <a:pt x="56" y="345"/>
                  </a:lnTo>
                  <a:lnTo>
                    <a:pt x="95" y="357"/>
                  </a:lnTo>
                  <a:lnTo>
                    <a:pt x="92" y="427"/>
                  </a:lnTo>
                  <a:lnTo>
                    <a:pt x="56" y="480"/>
                  </a:lnTo>
                  <a:lnTo>
                    <a:pt x="62" y="574"/>
                  </a:lnTo>
                  <a:lnTo>
                    <a:pt x="84" y="652"/>
                  </a:lnTo>
                  <a:lnTo>
                    <a:pt x="104" y="711"/>
                  </a:lnTo>
                  <a:lnTo>
                    <a:pt x="151" y="751"/>
                  </a:lnTo>
                  <a:lnTo>
                    <a:pt x="208" y="799"/>
                  </a:lnTo>
                  <a:lnTo>
                    <a:pt x="250" y="867"/>
                  </a:lnTo>
                  <a:lnTo>
                    <a:pt x="364" y="876"/>
                  </a:lnTo>
                  <a:lnTo>
                    <a:pt x="448" y="867"/>
                  </a:lnTo>
                  <a:lnTo>
                    <a:pt x="501" y="854"/>
                  </a:lnTo>
                  <a:lnTo>
                    <a:pt x="530" y="834"/>
                  </a:lnTo>
                  <a:lnTo>
                    <a:pt x="551" y="754"/>
                  </a:lnTo>
                  <a:lnTo>
                    <a:pt x="578" y="652"/>
                  </a:lnTo>
                  <a:lnTo>
                    <a:pt x="590" y="477"/>
                  </a:lnTo>
                  <a:lnTo>
                    <a:pt x="643" y="359"/>
                  </a:lnTo>
                  <a:lnTo>
                    <a:pt x="652" y="295"/>
                  </a:lnTo>
                  <a:lnTo>
                    <a:pt x="681" y="277"/>
                  </a:lnTo>
                  <a:lnTo>
                    <a:pt x="684" y="227"/>
                  </a:lnTo>
                  <a:lnTo>
                    <a:pt x="694" y="162"/>
                  </a:lnTo>
                  <a:lnTo>
                    <a:pt x="694" y="130"/>
                  </a:lnTo>
                  <a:lnTo>
                    <a:pt x="690" y="104"/>
                  </a:lnTo>
                  <a:lnTo>
                    <a:pt x="678" y="88"/>
                  </a:lnTo>
                  <a:lnTo>
                    <a:pt x="655" y="15"/>
                  </a:lnTo>
                  <a:lnTo>
                    <a:pt x="474" y="0"/>
                  </a:lnTo>
                  <a:lnTo>
                    <a:pt x="140" y="68"/>
                  </a:lnTo>
                  <a:lnTo>
                    <a:pt x="33" y="122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3" name="Freeform 57"/>
            <p:cNvSpPr>
              <a:spLocks/>
            </p:cNvSpPr>
            <p:nvPr/>
          </p:nvSpPr>
          <p:spPr bwMode="auto">
            <a:xfrm>
              <a:off x="1501" y="1836"/>
              <a:ext cx="120" cy="73"/>
            </a:xfrm>
            <a:custGeom>
              <a:avLst/>
              <a:gdLst>
                <a:gd name="T0" fmla="*/ 15 w 240"/>
                <a:gd name="T1" fmla="*/ 11 h 146"/>
                <a:gd name="T2" fmla="*/ 33 w 240"/>
                <a:gd name="T3" fmla="*/ 12 h 146"/>
                <a:gd name="T4" fmla="*/ 54 w 240"/>
                <a:gd name="T5" fmla="*/ 6 h 146"/>
                <a:gd name="T6" fmla="*/ 95 w 240"/>
                <a:gd name="T7" fmla="*/ 8 h 146"/>
                <a:gd name="T8" fmla="*/ 110 w 240"/>
                <a:gd name="T9" fmla="*/ 0 h 146"/>
                <a:gd name="T10" fmla="*/ 120 w 240"/>
                <a:gd name="T11" fmla="*/ 9 h 146"/>
                <a:gd name="T12" fmla="*/ 100 w 240"/>
                <a:gd name="T13" fmla="*/ 31 h 146"/>
                <a:gd name="T14" fmla="*/ 89 w 240"/>
                <a:gd name="T15" fmla="*/ 40 h 146"/>
                <a:gd name="T16" fmla="*/ 76 w 240"/>
                <a:gd name="T17" fmla="*/ 40 h 146"/>
                <a:gd name="T18" fmla="*/ 89 w 240"/>
                <a:gd name="T19" fmla="*/ 70 h 146"/>
                <a:gd name="T20" fmla="*/ 34 w 240"/>
                <a:gd name="T21" fmla="*/ 73 h 146"/>
                <a:gd name="T22" fmla="*/ 48 w 240"/>
                <a:gd name="T23" fmla="*/ 46 h 146"/>
                <a:gd name="T24" fmla="*/ 29 w 240"/>
                <a:gd name="T25" fmla="*/ 42 h 146"/>
                <a:gd name="T26" fmla="*/ 8 w 240"/>
                <a:gd name="T27" fmla="*/ 29 h 146"/>
                <a:gd name="T28" fmla="*/ 0 w 240"/>
                <a:gd name="T29" fmla="*/ 17 h 146"/>
                <a:gd name="T30" fmla="*/ 15 w 240"/>
                <a:gd name="T31" fmla="*/ 11 h 146"/>
                <a:gd name="T32" fmla="*/ 15 w 240"/>
                <a:gd name="T33" fmla="*/ 11 h 146"/>
                <a:gd name="T34" fmla="*/ 15 w 240"/>
                <a:gd name="T35" fmla="*/ 11 h 1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0"/>
                <a:gd name="T55" fmla="*/ 0 h 146"/>
                <a:gd name="T56" fmla="*/ 240 w 240"/>
                <a:gd name="T57" fmla="*/ 146 h 1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0" h="146">
                  <a:moveTo>
                    <a:pt x="30" y="21"/>
                  </a:moveTo>
                  <a:lnTo>
                    <a:pt x="65" y="24"/>
                  </a:lnTo>
                  <a:lnTo>
                    <a:pt x="107" y="12"/>
                  </a:lnTo>
                  <a:lnTo>
                    <a:pt x="190" y="15"/>
                  </a:lnTo>
                  <a:lnTo>
                    <a:pt x="220" y="0"/>
                  </a:lnTo>
                  <a:lnTo>
                    <a:pt x="240" y="18"/>
                  </a:lnTo>
                  <a:lnTo>
                    <a:pt x="199" y="61"/>
                  </a:lnTo>
                  <a:lnTo>
                    <a:pt x="178" y="80"/>
                  </a:lnTo>
                  <a:lnTo>
                    <a:pt x="151" y="80"/>
                  </a:lnTo>
                  <a:lnTo>
                    <a:pt x="178" y="139"/>
                  </a:lnTo>
                  <a:lnTo>
                    <a:pt x="68" y="146"/>
                  </a:lnTo>
                  <a:lnTo>
                    <a:pt x="95" y="91"/>
                  </a:lnTo>
                  <a:lnTo>
                    <a:pt x="57" y="83"/>
                  </a:lnTo>
                  <a:lnTo>
                    <a:pt x="16" y="58"/>
                  </a:lnTo>
                  <a:lnTo>
                    <a:pt x="0" y="34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4" name="Freeform 58"/>
            <p:cNvSpPr>
              <a:spLocks/>
            </p:cNvSpPr>
            <p:nvPr/>
          </p:nvSpPr>
          <p:spPr bwMode="auto">
            <a:xfrm>
              <a:off x="1527" y="1776"/>
              <a:ext cx="76" cy="37"/>
            </a:xfrm>
            <a:custGeom>
              <a:avLst/>
              <a:gdLst>
                <a:gd name="T0" fmla="*/ 0 w 153"/>
                <a:gd name="T1" fmla="*/ 12 h 74"/>
                <a:gd name="T2" fmla="*/ 0 w 153"/>
                <a:gd name="T3" fmla="*/ 21 h 74"/>
                <a:gd name="T4" fmla="*/ 10 w 153"/>
                <a:gd name="T5" fmla="*/ 28 h 74"/>
                <a:gd name="T6" fmla="*/ 25 w 153"/>
                <a:gd name="T7" fmla="*/ 27 h 74"/>
                <a:gd name="T8" fmla="*/ 41 w 153"/>
                <a:gd name="T9" fmla="*/ 37 h 74"/>
                <a:gd name="T10" fmla="*/ 63 w 153"/>
                <a:gd name="T11" fmla="*/ 31 h 74"/>
                <a:gd name="T12" fmla="*/ 76 w 153"/>
                <a:gd name="T13" fmla="*/ 15 h 74"/>
                <a:gd name="T14" fmla="*/ 66 w 153"/>
                <a:gd name="T15" fmla="*/ 3 h 74"/>
                <a:gd name="T16" fmla="*/ 52 w 153"/>
                <a:gd name="T17" fmla="*/ 18 h 74"/>
                <a:gd name="T18" fmla="*/ 37 w 153"/>
                <a:gd name="T19" fmla="*/ 13 h 74"/>
                <a:gd name="T20" fmla="*/ 25 w 153"/>
                <a:gd name="T21" fmla="*/ 5 h 74"/>
                <a:gd name="T22" fmla="*/ 13 w 153"/>
                <a:gd name="T23" fmla="*/ 6 h 74"/>
                <a:gd name="T24" fmla="*/ 7 w 153"/>
                <a:gd name="T25" fmla="*/ 0 h 74"/>
                <a:gd name="T26" fmla="*/ 0 w 153"/>
                <a:gd name="T27" fmla="*/ 12 h 74"/>
                <a:gd name="T28" fmla="*/ 0 w 153"/>
                <a:gd name="T29" fmla="*/ 12 h 74"/>
                <a:gd name="T30" fmla="*/ 0 w 153"/>
                <a:gd name="T31" fmla="*/ 12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3"/>
                <a:gd name="T49" fmla="*/ 0 h 74"/>
                <a:gd name="T50" fmla="*/ 153 w 153"/>
                <a:gd name="T51" fmla="*/ 74 h 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3" h="74">
                  <a:moveTo>
                    <a:pt x="0" y="23"/>
                  </a:moveTo>
                  <a:lnTo>
                    <a:pt x="0" y="41"/>
                  </a:lnTo>
                  <a:lnTo>
                    <a:pt x="20" y="56"/>
                  </a:lnTo>
                  <a:lnTo>
                    <a:pt x="50" y="53"/>
                  </a:lnTo>
                  <a:lnTo>
                    <a:pt x="82" y="74"/>
                  </a:lnTo>
                  <a:lnTo>
                    <a:pt x="127" y="62"/>
                  </a:lnTo>
                  <a:lnTo>
                    <a:pt x="153" y="29"/>
                  </a:lnTo>
                  <a:lnTo>
                    <a:pt x="133" y="6"/>
                  </a:lnTo>
                  <a:lnTo>
                    <a:pt x="104" y="35"/>
                  </a:lnTo>
                  <a:lnTo>
                    <a:pt x="74" y="26"/>
                  </a:lnTo>
                  <a:lnTo>
                    <a:pt x="50" y="9"/>
                  </a:lnTo>
                  <a:lnTo>
                    <a:pt x="26" y="12"/>
                  </a:lnTo>
                  <a:lnTo>
                    <a:pt x="1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5" name="Freeform 59"/>
            <p:cNvSpPr>
              <a:spLocks/>
            </p:cNvSpPr>
            <p:nvPr/>
          </p:nvSpPr>
          <p:spPr bwMode="auto">
            <a:xfrm>
              <a:off x="1637" y="1648"/>
              <a:ext cx="55" cy="49"/>
            </a:xfrm>
            <a:custGeom>
              <a:avLst/>
              <a:gdLst>
                <a:gd name="T0" fmla="*/ 45 w 110"/>
                <a:gd name="T1" fmla="*/ 34 h 97"/>
                <a:gd name="T2" fmla="*/ 28 w 110"/>
                <a:gd name="T3" fmla="*/ 16 h 97"/>
                <a:gd name="T4" fmla="*/ 26 w 110"/>
                <a:gd name="T5" fmla="*/ 24 h 97"/>
                <a:gd name="T6" fmla="*/ 35 w 110"/>
                <a:gd name="T7" fmla="*/ 49 h 97"/>
                <a:gd name="T8" fmla="*/ 4 w 110"/>
                <a:gd name="T9" fmla="*/ 23 h 97"/>
                <a:gd name="T10" fmla="*/ 0 w 110"/>
                <a:gd name="T11" fmla="*/ 8 h 97"/>
                <a:gd name="T12" fmla="*/ 11 w 110"/>
                <a:gd name="T13" fmla="*/ 0 h 97"/>
                <a:gd name="T14" fmla="*/ 55 w 110"/>
                <a:gd name="T15" fmla="*/ 6 h 97"/>
                <a:gd name="T16" fmla="*/ 45 w 110"/>
                <a:gd name="T17" fmla="*/ 34 h 97"/>
                <a:gd name="T18" fmla="*/ 45 w 110"/>
                <a:gd name="T19" fmla="*/ 34 h 97"/>
                <a:gd name="T20" fmla="*/ 45 w 110"/>
                <a:gd name="T21" fmla="*/ 34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0"/>
                <a:gd name="T34" fmla="*/ 0 h 97"/>
                <a:gd name="T35" fmla="*/ 110 w 110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0" h="97">
                  <a:moveTo>
                    <a:pt x="90" y="68"/>
                  </a:moveTo>
                  <a:lnTo>
                    <a:pt x="55" y="32"/>
                  </a:lnTo>
                  <a:lnTo>
                    <a:pt x="51" y="48"/>
                  </a:lnTo>
                  <a:lnTo>
                    <a:pt x="69" y="97"/>
                  </a:lnTo>
                  <a:lnTo>
                    <a:pt x="7" y="45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110" y="12"/>
                  </a:lnTo>
                  <a:lnTo>
                    <a:pt x="90" y="68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6" name="Freeform 60"/>
            <p:cNvSpPr>
              <a:spLocks/>
            </p:cNvSpPr>
            <p:nvPr/>
          </p:nvSpPr>
          <p:spPr bwMode="auto">
            <a:xfrm>
              <a:off x="1545" y="1722"/>
              <a:ext cx="51" cy="48"/>
            </a:xfrm>
            <a:custGeom>
              <a:avLst/>
              <a:gdLst>
                <a:gd name="T0" fmla="*/ 0 w 103"/>
                <a:gd name="T1" fmla="*/ 48 h 95"/>
                <a:gd name="T2" fmla="*/ 13 w 103"/>
                <a:gd name="T3" fmla="*/ 33 h 95"/>
                <a:gd name="T4" fmla="*/ 23 w 103"/>
                <a:gd name="T5" fmla="*/ 26 h 95"/>
                <a:gd name="T6" fmla="*/ 35 w 103"/>
                <a:gd name="T7" fmla="*/ 30 h 95"/>
                <a:gd name="T8" fmla="*/ 51 w 103"/>
                <a:gd name="T9" fmla="*/ 43 h 95"/>
                <a:gd name="T10" fmla="*/ 41 w 103"/>
                <a:gd name="T11" fmla="*/ 19 h 95"/>
                <a:gd name="T12" fmla="*/ 33 w 103"/>
                <a:gd name="T13" fmla="*/ 0 h 95"/>
                <a:gd name="T14" fmla="*/ 17 w 103"/>
                <a:gd name="T15" fmla="*/ 2 h 95"/>
                <a:gd name="T16" fmla="*/ 5 w 103"/>
                <a:gd name="T17" fmla="*/ 31 h 95"/>
                <a:gd name="T18" fmla="*/ 0 w 103"/>
                <a:gd name="T19" fmla="*/ 48 h 95"/>
                <a:gd name="T20" fmla="*/ 0 w 103"/>
                <a:gd name="T21" fmla="*/ 48 h 95"/>
                <a:gd name="T22" fmla="*/ 0 w 103"/>
                <a:gd name="T23" fmla="*/ 48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3"/>
                <a:gd name="T37" fmla="*/ 0 h 95"/>
                <a:gd name="T38" fmla="*/ 103 w 103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3" h="95">
                  <a:moveTo>
                    <a:pt x="0" y="95"/>
                  </a:moveTo>
                  <a:lnTo>
                    <a:pt x="26" y="65"/>
                  </a:lnTo>
                  <a:lnTo>
                    <a:pt x="46" y="51"/>
                  </a:lnTo>
                  <a:lnTo>
                    <a:pt x="71" y="59"/>
                  </a:lnTo>
                  <a:lnTo>
                    <a:pt x="103" y="86"/>
                  </a:lnTo>
                  <a:lnTo>
                    <a:pt x="82" y="37"/>
                  </a:lnTo>
                  <a:lnTo>
                    <a:pt x="67" y="0"/>
                  </a:lnTo>
                  <a:lnTo>
                    <a:pt x="35" y="3"/>
                  </a:lnTo>
                  <a:lnTo>
                    <a:pt x="11" y="62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7" name="Freeform 61"/>
            <p:cNvSpPr>
              <a:spLocks/>
            </p:cNvSpPr>
            <p:nvPr/>
          </p:nvSpPr>
          <p:spPr bwMode="auto">
            <a:xfrm>
              <a:off x="1399" y="1691"/>
              <a:ext cx="43" cy="131"/>
            </a:xfrm>
            <a:custGeom>
              <a:avLst/>
              <a:gdLst>
                <a:gd name="T0" fmla="*/ 43 w 86"/>
                <a:gd name="T1" fmla="*/ 21 h 263"/>
                <a:gd name="T2" fmla="*/ 42 w 86"/>
                <a:gd name="T3" fmla="*/ 49 h 263"/>
                <a:gd name="T4" fmla="*/ 18 w 86"/>
                <a:gd name="T5" fmla="*/ 49 h 263"/>
                <a:gd name="T6" fmla="*/ 24 w 86"/>
                <a:gd name="T7" fmla="*/ 72 h 263"/>
                <a:gd name="T8" fmla="*/ 24 w 86"/>
                <a:gd name="T9" fmla="*/ 96 h 263"/>
                <a:gd name="T10" fmla="*/ 27 w 86"/>
                <a:gd name="T11" fmla="*/ 115 h 263"/>
                <a:gd name="T12" fmla="*/ 36 w 86"/>
                <a:gd name="T13" fmla="*/ 131 h 263"/>
                <a:gd name="T14" fmla="*/ 8 w 86"/>
                <a:gd name="T15" fmla="*/ 94 h 263"/>
                <a:gd name="T16" fmla="*/ 0 w 86"/>
                <a:gd name="T17" fmla="*/ 35 h 263"/>
                <a:gd name="T18" fmla="*/ 18 w 86"/>
                <a:gd name="T19" fmla="*/ 0 h 263"/>
                <a:gd name="T20" fmla="*/ 40 w 86"/>
                <a:gd name="T21" fmla="*/ 0 h 263"/>
                <a:gd name="T22" fmla="*/ 43 w 86"/>
                <a:gd name="T23" fmla="*/ 21 h 263"/>
                <a:gd name="T24" fmla="*/ 43 w 86"/>
                <a:gd name="T25" fmla="*/ 21 h 263"/>
                <a:gd name="T26" fmla="*/ 43 w 86"/>
                <a:gd name="T27" fmla="*/ 21 h 2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"/>
                <a:gd name="T43" fmla="*/ 0 h 263"/>
                <a:gd name="T44" fmla="*/ 86 w 86"/>
                <a:gd name="T45" fmla="*/ 263 h 2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" h="263">
                  <a:moveTo>
                    <a:pt x="86" y="43"/>
                  </a:moveTo>
                  <a:lnTo>
                    <a:pt x="83" y="99"/>
                  </a:lnTo>
                  <a:lnTo>
                    <a:pt x="35" y="99"/>
                  </a:lnTo>
                  <a:lnTo>
                    <a:pt x="47" y="145"/>
                  </a:lnTo>
                  <a:lnTo>
                    <a:pt x="48" y="192"/>
                  </a:lnTo>
                  <a:lnTo>
                    <a:pt x="54" y="231"/>
                  </a:lnTo>
                  <a:lnTo>
                    <a:pt x="71" y="263"/>
                  </a:lnTo>
                  <a:lnTo>
                    <a:pt x="15" y="189"/>
                  </a:lnTo>
                  <a:lnTo>
                    <a:pt x="0" y="71"/>
                  </a:lnTo>
                  <a:lnTo>
                    <a:pt x="35" y="0"/>
                  </a:lnTo>
                  <a:lnTo>
                    <a:pt x="80" y="0"/>
                  </a:lnTo>
                  <a:lnTo>
                    <a:pt x="86" y="4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8" name="Freeform 62"/>
            <p:cNvSpPr>
              <a:spLocks/>
            </p:cNvSpPr>
            <p:nvPr/>
          </p:nvSpPr>
          <p:spPr bwMode="auto">
            <a:xfrm>
              <a:off x="1405" y="1685"/>
              <a:ext cx="275" cy="95"/>
            </a:xfrm>
            <a:custGeom>
              <a:avLst/>
              <a:gdLst>
                <a:gd name="T0" fmla="*/ 7 w 548"/>
                <a:gd name="T1" fmla="*/ 29 h 191"/>
                <a:gd name="T2" fmla="*/ 31 w 548"/>
                <a:gd name="T3" fmla="*/ 33 h 191"/>
                <a:gd name="T4" fmla="*/ 49 w 548"/>
                <a:gd name="T5" fmla="*/ 12 h 191"/>
                <a:gd name="T6" fmla="*/ 83 w 548"/>
                <a:gd name="T7" fmla="*/ 0 h 191"/>
                <a:gd name="T8" fmla="*/ 250 w 548"/>
                <a:gd name="T9" fmla="*/ 0 h 191"/>
                <a:gd name="T10" fmla="*/ 265 w 548"/>
                <a:gd name="T11" fmla="*/ 6 h 191"/>
                <a:gd name="T12" fmla="*/ 275 w 548"/>
                <a:gd name="T13" fmla="*/ 29 h 191"/>
                <a:gd name="T14" fmla="*/ 272 w 548"/>
                <a:gd name="T15" fmla="*/ 63 h 191"/>
                <a:gd name="T16" fmla="*/ 262 w 548"/>
                <a:gd name="T17" fmla="*/ 80 h 191"/>
                <a:gd name="T18" fmla="*/ 241 w 548"/>
                <a:gd name="T19" fmla="*/ 89 h 191"/>
                <a:gd name="T20" fmla="*/ 213 w 548"/>
                <a:gd name="T21" fmla="*/ 88 h 191"/>
                <a:gd name="T22" fmla="*/ 193 w 548"/>
                <a:gd name="T23" fmla="*/ 74 h 191"/>
                <a:gd name="T24" fmla="*/ 177 w 548"/>
                <a:gd name="T25" fmla="*/ 48 h 191"/>
                <a:gd name="T26" fmla="*/ 174 w 548"/>
                <a:gd name="T27" fmla="*/ 42 h 191"/>
                <a:gd name="T28" fmla="*/ 156 w 548"/>
                <a:gd name="T29" fmla="*/ 42 h 191"/>
                <a:gd name="T30" fmla="*/ 152 w 548"/>
                <a:gd name="T31" fmla="*/ 61 h 191"/>
                <a:gd name="T32" fmla="*/ 140 w 548"/>
                <a:gd name="T33" fmla="*/ 77 h 191"/>
                <a:gd name="T34" fmla="*/ 113 w 548"/>
                <a:gd name="T35" fmla="*/ 91 h 191"/>
                <a:gd name="T36" fmla="*/ 83 w 548"/>
                <a:gd name="T37" fmla="*/ 95 h 191"/>
                <a:gd name="T38" fmla="*/ 61 w 548"/>
                <a:gd name="T39" fmla="*/ 91 h 191"/>
                <a:gd name="T40" fmla="*/ 46 w 548"/>
                <a:gd name="T41" fmla="*/ 79 h 191"/>
                <a:gd name="T42" fmla="*/ 34 w 548"/>
                <a:gd name="T43" fmla="*/ 50 h 191"/>
                <a:gd name="T44" fmla="*/ 18 w 548"/>
                <a:gd name="T45" fmla="*/ 39 h 191"/>
                <a:gd name="T46" fmla="*/ 0 w 548"/>
                <a:gd name="T47" fmla="*/ 36 h 191"/>
                <a:gd name="T48" fmla="*/ 7 w 548"/>
                <a:gd name="T49" fmla="*/ 29 h 191"/>
                <a:gd name="T50" fmla="*/ 7 w 548"/>
                <a:gd name="T51" fmla="*/ 29 h 191"/>
                <a:gd name="T52" fmla="*/ 7 w 548"/>
                <a:gd name="T53" fmla="*/ 29 h 19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48"/>
                <a:gd name="T82" fmla="*/ 0 h 191"/>
                <a:gd name="T83" fmla="*/ 548 w 548"/>
                <a:gd name="T84" fmla="*/ 191 h 19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48" h="191">
                  <a:moveTo>
                    <a:pt x="14" y="58"/>
                  </a:moveTo>
                  <a:lnTo>
                    <a:pt x="62" y="66"/>
                  </a:lnTo>
                  <a:lnTo>
                    <a:pt x="97" y="25"/>
                  </a:lnTo>
                  <a:lnTo>
                    <a:pt x="166" y="0"/>
                  </a:lnTo>
                  <a:lnTo>
                    <a:pt x="498" y="0"/>
                  </a:lnTo>
                  <a:lnTo>
                    <a:pt x="528" y="13"/>
                  </a:lnTo>
                  <a:lnTo>
                    <a:pt x="548" y="58"/>
                  </a:lnTo>
                  <a:lnTo>
                    <a:pt x="542" y="126"/>
                  </a:lnTo>
                  <a:lnTo>
                    <a:pt x="522" y="161"/>
                  </a:lnTo>
                  <a:lnTo>
                    <a:pt x="480" y="179"/>
                  </a:lnTo>
                  <a:lnTo>
                    <a:pt x="424" y="176"/>
                  </a:lnTo>
                  <a:lnTo>
                    <a:pt x="385" y="149"/>
                  </a:lnTo>
                  <a:lnTo>
                    <a:pt x="353" y="96"/>
                  </a:lnTo>
                  <a:lnTo>
                    <a:pt x="347" y="84"/>
                  </a:lnTo>
                  <a:lnTo>
                    <a:pt x="311" y="84"/>
                  </a:lnTo>
                  <a:lnTo>
                    <a:pt x="302" y="123"/>
                  </a:lnTo>
                  <a:lnTo>
                    <a:pt x="279" y="155"/>
                  </a:lnTo>
                  <a:lnTo>
                    <a:pt x="226" y="182"/>
                  </a:lnTo>
                  <a:lnTo>
                    <a:pt x="166" y="191"/>
                  </a:lnTo>
                  <a:lnTo>
                    <a:pt x="121" y="182"/>
                  </a:lnTo>
                  <a:lnTo>
                    <a:pt x="91" y="158"/>
                  </a:lnTo>
                  <a:lnTo>
                    <a:pt x="68" y="100"/>
                  </a:lnTo>
                  <a:lnTo>
                    <a:pt x="36" y="78"/>
                  </a:lnTo>
                  <a:lnTo>
                    <a:pt x="0" y="72"/>
                  </a:lnTo>
                  <a:lnTo>
                    <a:pt x="14" y="58"/>
                  </a:lnTo>
                  <a:close/>
                </a:path>
              </a:pathLst>
            </a:custGeom>
            <a:solidFill>
              <a:srgbClr val="898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29" name="Freeform 63"/>
            <p:cNvSpPr>
              <a:spLocks/>
            </p:cNvSpPr>
            <p:nvPr/>
          </p:nvSpPr>
          <p:spPr bwMode="auto">
            <a:xfrm>
              <a:off x="1589" y="1695"/>
              <a:ext cx="81" cy="67"/>
            </a:xfrm>
            <a:custGeom>
              <a:avLst/>
              <a:gdLst>
                <a:gd name="T0" fmla="*/ 5 w 161"/>
                <a:gd name="T1" fmla="*/ 11 h 133"/>
                <a:gd name="T2" fmla="*/ 0 w 161"/>
                <a:gd name="T3" fmla="*/ 39 h 133"/>
                <a:gd name="T4" fmla="*/ 20 w 161"/>
                <a:gd name="T5" fmla="*/ 61 h 133"/>
                <a:gd name="T6" fmla="*/ 46 w 161"/>
                <a:gd name="T7" fmla="*/ 67 h 133"/>
                <a:gd name="T8" fmla="*/ 70 w 161"/>
                <a:gd name="T9" fmla="*/ 61 h 133"/>
                <a:gd name="T10" fmla="*/ 79 w 161"/>
                <a:gd name="T11" fmla="*/ 47 h 133"/>
                <a:gd name="T12" fmla="*/ 81 w 161"/>
                <a:gd name="T13" fmla="*/ 24 h 133"/>
                <a:gd name="T14" fmla="*/ 78 w 161"/>
                <a:gd name="T15" fmla="*/ 8 h 133"/>
                <a:gd name="T16" fmla="*/ 68 w 161"/>
                <a:gd name="T17" fmla="*/ 0 h 133"/>
                <a:gd name="T18" fmla="*/ 52 w 161"/>
                <a:gd name="T19" fmla="*/ 0 h 133"/>
                <a:gd name="T20" fmla="*/ 23 w 161"/>
                <a:gd name="T21" fmla="*/ 5 h 133"/>
                <a:gd name="T22" fmla="*/ 5 w 161"/>
                <a:gd name="T23" fmla="*/ 11 h 133"/>
                <a:gd name="T24" fmla="*/ 5 w 161"/>
                <a:gd name="T25" fmla="*/ 11 h 133"/>
                <a:gd name="T26" fmla="*/ 5 w 161"/>
                <a:gd name="T27" fmla="*/ 11 h 1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1"/>
                <a:gd name="T43" fmla="*/ 0 h 133"/>
                <a:gd name="T44" fmla="*/ 161 w 161"/>
                <a:gd name="T45" fmla="*/ 133 h 13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1" h="133">
                  <a:moveTo>
                    <a:pt x="9" y="22"/>
                  </a:moveTo>
                  <a:lnTo>
                    <a:pt x="0" y="78"/>
                  </a:lnTo>
                  <a:lnTo>
                    <a:pt x="39" y="121"/>
                  </a:lnTo>
                  <a:lnTo>
                    <a:pt x="92" y="133"/>
                  </a:lnTo>
                  <a:lnTo>
                    <a:pt x="139" y="121"/>
                  </a:lnTo>
                  <a:lnTo>
                    <a:pt x="158" y="94"/>
                  </a:lnTo>
                  <a:lnTo>
                    <a:pt x="161" y="47"/>
                  </a:lnTo>
                  <a:lnTo>
                    <a:pt x="155" y="16"/>
                  </a:lnTo>
                  <a:lnTo>
                    <a:pt x="136" y="0"/>
                  </a:lnTo>
                  <a:lnTo>
                    <a:pt x="104" y="0"/>
                  </a:lnTo>
                  <a:lnTo>
                    <a:pt x="45" y="10"/>
                  </a:lnTo>
                  <a:lnTo>
                    <a:pt x="9" y="22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0" name="Freeform 64"/>
            <p:cNvSpPr>
              <a:spLocks/>
            </p:cNvSpPr>
            <p:nvPr/>
          </p:nvSpPr>
          <p:spPr bwMode="auto">
            <a:xfrm>
              <a:off x="1452" y="1705"/>
              <a:ext cx="103" cy="71"/>
            </a:xfrm>
            <a:custGeom>
              <a:avLst/>
              <a:gdLst>
                <a:gd name="T0" fmla="*/ 16 w 207"/>
                <a:gd name="T1" fmla="*/ 0 h 141"/>
                <a:gd name="T2" fmla="*/ 0 w 207"/>
                <a:gd name="T3" fmla="*/ 31 h 141"/>
                <a:gd name="T4" fmla="*/ 7 w 207"/>
                <a:gd name="T5" fmla="*/ 59 h 141"/>
                <a:gd name="T6" fmla="*/ 31 w 207"/>
                <a:gd name="T7" fmla="*/ 71 h 141"/>
                <a:gd name="T8" fmla="*/ 53 w 207"/>
                <a:gd name="T9" fmla="*/ 71 h 141"/>
                <a:gd name="T10" fmla="*/ 78 w 207"/>
                <a:gd name="T11" fmla="*/ 63 h 141"/>
                <a:gd name="T12" fmla="*/ 95 w 207"/>
                <a:gd name="T13" fmla="*/ 53 h 141"/>
                <a:gd name="T14" fmla="*/ 102 w 207"/>
                <a:gd name="T15" fmla="*/ 40 h 141"/>
                <a:gd name="T16" fmla="*/ 103 w 207"/>
                <a:gd name="T17" fmla="*/ 19 h 141"/>
                <a:gd name="T18" fmla="*/ 80 w 207"/>
                <a:gd name="T19" fmla="*/ 0 h 141"/>
                <a:gd name="T20" fmla="*/ 16 w 207"/>
                <a:gd name="T21" fmla="*/ 0 h 141"/>
                <a:gd name="T22" fmla="*/ 16 w 207"/>
                <a:gd name="T23" fmla="*/ 0 h 141"/>
                <a:gd name="T24" fmla="*/ 16 w 207"/>
                <a:gd name="T25" fmla="*/ 0 h 1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7"/>
                <a:gd name="T40" fmla="*/ 0 h 141"/>
                <a:gd name="T41" fmla="*/ 207 w 207"/>
                <a:gd name="T42" fmla="*/ 141 h 14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7" h="141">
                  <a:moveTo>
                    <a:pt x="32" y="0"/>
                  </a:moveTo>
                  <a:lnTo>
                    <a:pt x="0" y="62"/>
                  </a:lnTo>
                  <a:lnTo>
                    <a:pt x="15" y="117"/>
                  </a:lnTo>
                  <a:lnTo>
                    <a:pt x="63" y="141"/>
                  </a:lnTo>
                  <a:lnTo>
                    <a:pt x="106" y="141"/>
                  </a:lnTo>
                  <a:lnTo>
                    <a:pt x="157" y="126"/>
                  </a:lnTo>
                  <a:lnTo>
                    <a:pt x="190" y="105"/>
                  </a:lnTo>
                  <a:lnTo>
                    <a:pt x="204" y="79"/>
                  </a:lnTo>
                  <a:lnTo>
                    <a:pt x="207" y="37"/>
                  </a:lnTo>
                  <a:lnTo>
                    <a:pt x="16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1" name="Freeform 65"/>
            <p:cNvSpPr>
              <a:spLocks/>
            </p:cNvSpPr>
            <p:nvPr/>
          </p:nvSpPr>
          <p:spPr bwMode="auto">
            <a:xfrm>
              <a:off x="1596" y="1741"/>
              <a:ext cx="51" cy="18"/>
            </a:xfrm>
            <a:custGeom>
              <a:avLst/>
              <a:gdLst>
                <a:gd name="T0" fmla="*/ 0 w 101"/>
                <a:gd name="T1" fmla="*/ 0 h 37"/>
                <a:gd name="T2" fmla="*/ 15 w 101"/>
                <a:gd name="T3" fmla="*/ 17 h 37"/>
                <a:gd name="T4" fmla="*/ 39 w 101"/>
                <a:gd name="T5" fmla="*/ 18 h 37"/>
                <a:gd name="T6" fmla="*/ 51 w 101"/>
                <a:gd name="T7" fmla="*/ 7 h 37"/>
                <a:gd name="T8" fmla="*/ 33 w 101"/>
                <a:gd name="T9" fmla="*/ 4 h 37"/>
                <a:gd name="T10" fmla="*/ 12 w 101"/>
                <a:gd name="T11" fmla="*/ 4 h 37"/>
                <a:gd name="T12" fmla="*/ 0 w 101"/>
                <a:gd name="T13" fmla="*/ 0 h 37"/>
                <a:gd name="T14" fmla="*/ 0 w 101"/>
                <a:gd name="T15" fmla="*/ 0 h 37"/>
                <a:gd name="T16" fmla="*/ 0 w 101"/>
                <a:gd name="T17" fmla="*/ 0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7"/>
                <a:gd name="T29" fmla="*/ 101 w 101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7">
                  <a:moveTo>
                    <a:pt x="0" y="0"/>
                  </a:moveTo>
                  <a:lnTo>
                    <a:pt x="30" y="34"/>
                  </a:lnTo>
                  <a:lnTo>
                    <a:pt x="77" y="37"/>
                  </a:lnTo>
                  <a:lnTo>
                    <a:pt x="101" y="14"/>
                  </a:lnTo>
                  <a:lnTo>
                    <a:pt x="65" y="8"/>
                  </a:lnTo>
                  <a:lnTo>
                    <a:pt x="2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2" name="Freeform 66"/>
            <p:cNvSpPr>
              <a:spLocks/>
            </p:cNvSpPr>
            <p:nvPr/>
          </p:nvSpPr>
          <p:spPr bwMode="auto">
            <a:xfrm>
              <a:off x="1462" y="1731"/>
              <a:ext cx="51" cy="42"/>
            </a:xfrm>
            <a:custGeom>
              <a:avLst/>
              <a:gdLst>
                <a:gd name="T0" fmla="*/ 9 w 101"/>
                <a:gd name="T1" fmla="*/ 0 h 83"/>
                <a:gd name="T2" fmla="*/ 20 w 101"/>
                <a:gd name="T3" fmla="*/ 22 h 83"/>
                <a:gd name="T4" fmla="*/ 31 w 101"/>
                <a:gd name="T5" fmla="*/ 28 h 83"/>
                <a:gd name="T6" fmla="*/ 30 w 101"/>
                <a:gd name="T7" fmla="*/ 37 h 83"/>
                <a:gd name="T8" fmla="*/ 51 w 101"/>
                <a:gd name="T9" fmla="*/ 37 h 83"/>
                <a:gd name="T10" fmla="*/ 28 w 101"/>
                <a:gd name="T11" fmla="*/ 42 h 83"/>
                <a:gd name="T12" fmla="*/ 10 w 101"/>
                <a:gd name="T13" fmla="*/ 37 h 83"/>
                <a:gd name="T14" fmla="*/ 3 w 101"/>
                <a:gd name="T15" fmla="*/ 25 h 83"/>
                <a:gd name="T16" fmla="*/ 0 w 101"/>
                <a:gd name="T17" fmla="*/ 7 h 83"/>
                <a:gd name="T18" fmla="*/ 9 w 101"/>
                <a:gd name="T19" fmla="*/ 0 h 83"/>
                <a:gd name="T20" fmla="*/ 9 w 101"/>
                <a:gd name="T21" fmla="*/ 0 h 83"/>
                <a:gd name="T22" fmla="*/ 9 w 101"/>
                <a:gd name="T23" fmla="*/ 0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"/>
                <a:gd name="T37" fmla="*/ 0 h 83"/>
                <a:gd name="T38" fmla="*/ 101 w 101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" h="83">
                  <a:moveTo>
                    <a:pt x="17" y="0"/>
                  </a:moveTo>
                  <a:lnTo>
                    <a:pt x="39" y="44"/>
                  </a:lnTo>
                  <a:lnTo>
                    <a:pt x="62" y="56"/>
                  </a:lnTo>
                  <a:lnTo>
                    <a:pt x="59" y="74"/>
                  </a:lnTo>
                  <a:lnTo>
                    <a:pt x="101" y="74"/>
                  </a:lnTo>
                  <a:lnTo>
                    <a:pt x="56" y="83"/>
                  </a:lnTo>
                  <a:lnTo>
                    <a:pt x="20" y="74"/>
                  </a:lnTo>
                  <a:lnTo>
                    <a:pt x="5" y="50"/>
                  </a:lnTo>
                  <a:lnTo>
                    <a:pt x="0" y="1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3" name="Freeform 67"/>
            <p:cNvSpPr>
              <a:spLocks/>
            </p:cNvSpPr>
            <p:nvPr/>
          </p:nvSpPr>
          <p:spPr bwMode="auto">
            <a:xfrm>
              <a:off x="1593" y="1760"/>
              <a:ext cx="79" cy="47"/>
            </a:xfrm>
            <a:custGeom>
              <a:avLst/>
              <a:gdLst>
                <a:gd name="T0" fmla="*/ 0 w 157"/>
                <a:gd name="T1" fmla="*/ 26 h 92"/>
                <a:gd name="T2" fmla="*/ 24 w 157"/>
                <a:gd name="T3" fmla="*/ 47 h 92"/>
                <a:gd name="T4" fmla="*/ 39 w 157"/>
                <a:gd name="T5" fmla="*/ 42 h 92"/>
                <a:gd name="T6" fmla="*/ 31 w 157"/>
                <a:gd name="T7" fmla="*/ 21 h 92"/>
                <a:gd name="T8" fmla="*/ 57 w 157"/>
                <a:gd name="T9" fmla="*/ 26 h 92"/>
                <a:gd name="T10" fmla="*/ 76 w 157"/>
                <a:gd name="T11" fmla="*/ 9 h 92"/>
                <a:gd name="T12" fmla="*/ 79 w 157"/>
                <a:gd name="T13" fmla="*/ 0 h 92"/>
                <a:gd name="T14" fmla="*/ 58 w 157"/>
                <a:gd name="T15" fmla="*/ 14 h 92"/>
                <a:gd name="T16" fmla="*/ 34 w 157"/>
                <a:gd name="T17" fmla="*/ 14 h 92"/>
                <a:gd name="T18" fmla="*/ 15 w 157"/>
                <a:gd name="T19" fmla="*/ 6 h 92"/>
                <a:gd name="T20" fmla="*/ 10 w 157"/>
                <a:gd name="T21" fmla="*/ 18 h 92"/>
                <a:gd name="T22" fmla="*/ 2 w 157"/>
                <a:gd name="T23" fmla="*/ 18 h 92"/>
                <a:gd name="T24" fmla="*/ 0 w 157"/>
                <a:gd name="T25" fmla="*/ 26 h 92"/>
                <a:gd name="T26" fmla="*/ 0 w 157"/>
                <a:gd name="T27" fmla="*/ 26 h 92"/>
                <a:gd name="T28" fmla="*/ 0 w 157"/>
                <a:gd name="T29" fmla="*/ 26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7"/>
                <a:gd name="T46" fmla="*/ 0 h 92"/>
                <a:gd name="T47" fmla="*/ 157 w 157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7" h="92">
                  <a:moveTo>
                    <a:pt x="0" y="50"/>
                  </a:moveTo>
                  <a:lnTo>
                    <a:pt x="48" y="92"/>
                  </a:lnTo>
                  <a:lnTo>
                    <a:pt x="77" y="83"/>
                  </a:lnTo>
                  <a:lnTo>
                    <a:pt x="62" y="42"/>
                  </a:lnTo>
                  <a:lnTo>
                    <a:pt x="113" y="50"/>
                  </a:lnTo>
                  <a:lnTo>
                    <a:pt x="152" y="18"/>
                  </a:lnTo>
                  <a:lnTo>
                    <a:pt x="157" y="0"/>
                  </a:lnTo>
                  <a:lnTo>
                    <a:pt x="116" y="27"/>
                  </a:lnTo>
                  <a:lnTo>
                    <a:pt x="68" y="27"/>
                  </a:lnTo>
                  <a:lnTo>
                    <a:pt x="30" y="12"/>
                  </a:lnTo>
                  <a:lnTo>
                    <a:pt x="20" y="36"/>
                  </a:lnTo>
                  <a:lnTo>
                    <a:pt x="3" y="36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4" name="Freeform 68"/>
            <p:cNvSpPr>
              <a:spLocks/>
            </p:cNvSpPr>
            <p:nvPr/>
          </p:nvSpPr>
          <p:spPr bwMode="auto">
            <a:xfrm>
              <a:off x="1439" y="1741"/>
              <a:ext cx="102" cy="67"/>
            </a:xfrm>
            <a:custGeom>
              <a:avLst/>
              <a:gdLst>
                <a:gd name="T0" fmla="*/ 0 w 204"/>
                <a:gd name="T1" fmla="*/ 0 h 135"/>
                <a:gd name="T2" fmla="*/ 8 w 204"/>
                <a:gd name="T3" fmla="*/ 36 h 135"/>
                <a:gd name="T4" fmla="*/ 28 w 204"/>
                <a:gd name="T5" fmla="*/ 61 h 135"/>
                <a:gd name="T6" fmla="*/ 46 w 204"/>
                <a:gd name="T7" fmla="*/ 67 h 135"/>
                <a:gd name="T8" fmla="*/ 79 w 204"/>
                <a:gd name="T9" fmla="*/ 51 h 135"/>
                <a:gd name="T10" fmla="*/ 98 w 204"/>
                <a:gd name="T11" fmla="*/ 38 h 135"/>
                <a:gd name="T12" fmla="*/ 102 w 204"/>
                <a:gd name="T13" fmla="*/ 27 h 135"/>
                <a:gd name="T14" fmla="*/ 73 w 204"/>
                <a:gd name="T15" fmla="*/ 39 h 135"/>
                <a:gd name="T16" fmla="*/ 40 w 204"/>
                <a:gd name="T17" fmla="*/ 39 h 135"/>
                <a:gd name="T18" fmla="*/ 23 w 204"/>
                <a:gd name="T19" fmla="*/ 35 h 135"/>
                <a:gd name="T20" fmla="*/ 12 w 204"/>
                <a:gd name="T21" fmla="*/ 21 h 135"/>
                <a:gd name="T22" fmla="*/ 8 w 204"/>
                <a:gd name="T23" fmla="*/ 0 h 135"/>
                <a:gd name="T24" fmla="*/ 0 w 204"/>
                <a:gd name="T25" fmla="*/ 0 h 135"/>
                <a:gd name="T26" fmla="*/ 0 w 204"/>
                <a:gd name="T27" fmla="*/ 0 h 135"/>
                <a:gd name="T28" fmla="*/ 0 w 204"/>
                <a:gd name="T29" fmla="*/ 0 h 1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4"/>
                <a:gd name="T46" fmla="*/ 0 h 135"/>
                <a:gd name="T47" fmla="*/ 204 w 204"/>
                <a:gd name="T48" fmla="*/ 135 h 1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4" h="135">
                  <a:moveTo>
                    <a:pt x="0" y="0"/>
                  </a:moveTo>
                  <a:lnTo>
                    <a:pt x="16" y="73"/>
                  </a:lnTo>
                  <a:lnTo>
                    <a:pt x="56" y="123"/>
                  </a:lnTo>
                  <a:lnTo>
                    <a:pt x="92" y="135"/>
                  </a:lnTo>
                  <a:lnTo>
                    <a:pt x="158" y="102"/>
                  </a:lnTo>
                  <a:lnTo>
                    <a:pt x="195" y="76"/>
                  </a:lnTo>
                  <a:lnTo>
                    <a:pt x="204" y="55"/>
                  </a:lnTo>
                  <a:lnTo>
                    <a:pt x="145" y="79"/>
                  </a:lnTo>
                  <a:lnTo>
                    <a:pt x="80" y="79"/>
                  </a:lnTo>
                  <a:lnTo>
                    <a:pt x="45" y="70"/>
                  </a:lnTo>
                  <a:lnTo>
                    <a:pt x="23" y="43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5" name="Freeform 69"/>
            <p:cNvSpPr>
              <a:spLocks/>
            </p:cNvSpPr>
            <p:nvPr/>
          </p:nvSpPr>
          <p:spPr bwMode="auto">
            <a:xfrm>
              <a:off x="1404" y="1827"/>
              <a:ext cx="246" cy="232"/>
            </a:xfrm>
            <a:custGeom>
              <a:avLst/>
              <a:gdLst>
                <a:gd name="T0" fmla="*/ 0 w 492"/>
                <a:gd name="T1" fmla="*/ 19 h 465"/>
                <a:gd name="T2" fmla="*/ 12 w 492"/>
                <a:gd name="T3" fmla="*/ 58 h 465"/>
                <a:gd name="T4" fmla="*/ 20 w 492"/>
                <a:gd name="T5" fmla="*/ 69 h 465"/>
                <a:gd name="T6" fmla="*/ 25 w 492"/>
                <a:gd name="T7" fmla="*/ 90 h 465"/>
                <a:gd name="T8" fmla="*/ 54 w 492"/>
                <a:gd name="T9" fmla="*/ 116 h 465"/>
                <a:gd name="T10" fmla="*/ 92 w 492"/>
                <a:gd name="T11" fmla="*/ 141 h 465"/>
                <a:gd name="T12" fmla="*/ 116 w 492"/>
                <a:gd name="T13" fmla="*/ 147 h 465"/>
                <a:gd name="T14" fmla="*/ 109 w 492"/>
                <a:gd name="T15" fmla="*/ 158 h 465"/>
                <a:gd name="T16" fmla="*/ 133 w 492"/>
                <a:gd name="T17" fmla="*/ 166 h 465"/>
                <a:gd name="T18" fmla="*/ 133 w 492"/>
                <a:gd name="T19" fmla="*/ 184 h 465"/>
                <a:gd name="T20" fmla="*/ 151 w 492"/>
                <a:gd name="T21" fmla="*/ 178 h 465"/>
                <a:gd name="T22" fmla="*/ 143 w 492"/>
                <a:gd name="T23" fmla="*/ 207 h 465"/>
                <a:gd name="T24" fmla="*/ 135 w 492"/>
                <a:gd name="T25" fmla="*/ 228 h 465"/>
                <a:gd name="T26" fmla="*/ 141 w 492"/>
                <a:gd name="T27" fmla="*/ 232 h 465"/>
                <a:gd name="T28" fmla="*/ 175 w 492"/>
                <a:gd name="T29" fmla="*/ 206 h 465"/>
                <a:gd name="T30" fmla="*/ 203 w 492"/>
                <a:gd name="T31" fmla="*/ 159 h 465"/>
                <a:gd name="T32" fmla="*/ 216 w 492"/>
                <a:gd name="T33" fmla="*/ 125 h 465"/>
                <a:gd name="T34" fmla="*/ 230 w 492"/>
                <a:gd name="T35" fmla="*/ 156 h 465"/>
                <a:gd name="T36" fmla="*/ 230 w 492"/>
                <a:gd name="T37" fmla="*/ 193 h 465"/>
                <a:gd name="T38" fmla="*/ 245 w 492"/>
                <a:gd name="T39" fmla="*/ 141 h 465"/>
                <a:gd name="T40" fmla="*/ 246 w 492"/>
                <a:gd name="T41" fmla="*/ 69 h 465"/>
                <a:gd name="T42" fmla="*/ 177 w 492"/>
                <a:gd name="T43" fmla="*/ 98 h 465"/>
                <a:gd name="T44" fmla="*/ 82 w 492"/>
                <a:gd name="T45" fmla="*/ 73 h 465"/>
                <a:gd name="T46" fmla="*/ 0 w 492"/>
                <a:gd name="T47" fmla="*/ 0 h 465"/>
                <a:gd name="T48" fmla="*/ 0 w 492"/>
                <a:gd name="T49" fmla="*/ 19 h 465"/>
                <a:gd name="T50" fmla="*/ 0 w 492"/>
                <a:gd name="T51" fmla="*/ 19 h 465"/>
                <a:gd name="T52" fmla="*/ 0 w 492"/>
                <a:gd name="T53" fmla="*/ 19 h 46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92"/>
                <a:gd name="T82" fmla="*/ 0 h 465"/>
                <a:gd name="T83" fmla="*/ 492 w 492"/>
                <a:gd name="T84" fmla="*/ 465 h 46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92" h="465">
                  <a:moveTo>
                    <a:pt x="0" y="39"/>
                  </a:moveTo>
                  <a:lnTo>
                    <a:pt x="23" y="117"/>
                  </a:lnTo>
                  <a:lnTo>
                    <a:pt x="39" y="138"/>
                  </a:lnTo>
                  <a:lnTo>
                    <a:pt x="50" y="180"/>
                  </a:lnTo>
                  <a:lnTo>
                    <a:pt x="107" y="233"/>
                  </a:lnTo>
                  <a:lnTo>
                    <a:pt x="184" y="282"/>
                  </a:lnTo>
                  <a:lnTo>
                    <a:pt x="231" y="295"/>
                  </a:lnTo>
                  <a:lnTo>
                    <a:pt x="217" y="316"/>
                  </a:lnTo>
                  <a:lnTo>
                    <a:pt x="266" y="333"/>
                  </a:lnTo>
                  <a:lnTo>
                    <a:pt x="266" y="369"/>
                  </a:lnTo>
                  <a:lnTo>
                    <a:pt x="302" y="357"/>
                  </a:lnTo>
                  <a:lnTo>
                    <a:pt x="285" y="415"/>
                  </a:lnTo>
                  <a:lnTo>
                    <a:pt x="269" y="456"/>
                  </a:lnTo>
                  <a:lnTo>
                    <a:pt x="282" y="465"/>
                  </a:lnTo>
                  <a:lnTo>
                    <a:pt x="349" y="412"/>
                  </a:lnTo>
                  <a:lnTo>
                    <a:pt x="406" y="319"/>
                  </a:lnTo>
                  <a:lnTo>
                    <a:pt x="432" y="251"/>
                  </a:lnTo>
                  <a:lnTo>
                    <a:pt x="459" y="313"/>
                  </a:lnTo>
                  <a:lnTo>
                    <a:pt x="459" y="386"/>
                  </a:lnTo>
                  <a:lnTo>
                    <a:pt x="489" y="282"/>
                  </a:lnTo>
                  <a:lnTo>
                    <a:pt x="492" y="138"/>
                  </a:lnTo>
                  <a:lnTo>
                    <a:pt x="353" y="197"/>
                  </a:lnTo>
                  <a:lnTo>
                    <a:pt x="163" y="147"/>
                  </a:lnTo>
                  <a:lnTo>
                    <a:pt x="0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6" name="Freeform 70"/>
            <p:cNvSpPr>
              <a:spLocks/>
            </p:cNvSpPr>
            <p:nvPr/>
          </p:nvSpPr>
          <p:spPr bwMode="auto">
            <a:xfrm>
              <a:off x="1346" y="1395"/>
              <a:ext cx="374" cy="289"/>
            </a:xfrm>
            <a:custGeom>
              <a:avLst/>
              <a:gdLst>
                <a:gd name="T0" fmla="*/ 0 w 747"/>
                <a:gd name="T1" fmla="*/ 220 h 578"/>
                <a:gd name="T2" fmla="*/ 7 w 747"/>
                <a:gd name="T3" fmla="*/ 235 h 578"/>
                <a:gd name="T4" fmla="*/ 5 w 747"/>
                <a:gd name="T5" fmla="*/ 253 h 578"/>
                <a:gd name="T6" fmla="*/ 8 w 747"/>
                <a:gd name="T7" fmla="*/ 267 h 578"/>
                <a:gd name="T8" fmla="*/ 4 w 747"/>
                <a:gd name="T9" fmla="*/ 288 h 578"/>
                <a:gd name="T10" fmla="*/ 20 w 747"/>
                <a:gd name="T11" fmla="*/ 288 h 578"/>
                <a:gd name="T12" fmla="*/ 97 w 747"/>
                <a:gd name="T13" fmla="*/ 289 h 578"/>
                <a:gd name="T14" fmla="*/ 156 w 747"/>
                <a:gd name="T15" fmla="*/ 285 h 578"/>
                <a:gd name="T16" fmla="*/ 225 w 747"/>
                <a:gd name="T17" fmla="*/ 274 h 578"/>
                <a:gd name="T18" fmla="*/ 280 w 747"/>
                <a:gd name="T19" fmla="*/ 260 h 578"/>
                <a:gd name="T20" fmla="*/ 346 w 747"/>
                <a:gd name="T21" fmla="*/ 235 h 578"/>
                <a:gd name="T22" fmla="*/ 374 w 747"/>
                <a:gd name="T23" fmla="*/ 224 h 578"/>
                <a:gd name="T24" fmla="*/ 356 w 747"/>
                <a:gd name="T25" fmla="*/ 196 h 578"/>
                <a:gd name="T26" fmla="*/ 353 w 747"/>
                <a:gd name="T27" fmla="*/ 186 h 578"/>
                <a:gd name="T28" fmla="*/ 347 w 747"/>
                <a:gd name="T29" fmla="*/ 149 h 578"/>
                <a:gd name="T30" fmla="*/ 338 w 747"/>
                <a:gd name="T31" fmla="*/ 117 h 578"/>
                <a:gd name="T32" fmla="*/ 319 w 747"/>
                <a:gd name="T33" fmla="*/ 79 h 578"/>
                <a:gd name="T34" fmla="*/ 295 w 747"/>
                <a:gd name="T35" fmla="*/ 48 h 578"/>
                <a:gd name="T36" fmla="*/ 261 w 747"/>
                <a:gd name="T37" fmla="*/ 22 h 578"/>
                <a:gd name="T38" fmla="*/ 229 w 747"/>
                <a:gd name="T39" fmla="*/ 8 h 578"/>
                <a:gd name="T40" fmla="*/ 194 w 747"/>
                <a:gd name="T41" fmla="*/ 0 h 578"/>
                <a:gd name="T42" fmla="*/ 153 w 747"/>
                <a:gd name="T43" fmla="*/ 2 h 578"/>
                <a:gd name="T44" fmla="*/ 115 w 747"/>
                <a:gd name="T45" fmla="*/ 8 h 578"/>
                <a:gd name="T46" fmla="*/ 97 w 747"/>
                <a:gd name="T47" fmla="*/ 7 h 578"/>
                <a:gd name="T48" fmla="*/ 86 w 747"/>
                <a:gd name="T49" fmla="*/ 8 h 578"/>
                <a:gd name="T50" fmla="*/ 78 w 747"/>
                <a:gd name="T51" fmla="*/ 11 h 578"/>
                <a:gd name="T52" fmla="*/ 74 w 747"/>
                <a:gd name="T53" fmla="*/ 21 h 578"/>
                <a:gd name="T54" fmla="*/ 74 w 747"/>
                <a:gd name="T55" fmla="*/ 25 h 578"/>
                <a:gd name="T56" fmla="*/ 55 w 747"/>
                <a:gd name="T57" fmla="*/ 38 h 578"/>
                <a:gd name="T58" fmla="*/ 32 w 747"/>
                <a:gd name="T59" fmla="*/ 65 h 578"/>
                <a:gd name="T60" fmla="*/ 14 w 747"/>
                <a:gd name="T61" fmla="*/ 96 h 578"/>
                <a:gd name="T62" fmla="*/ 3 w 747"/>
                <a:gd name="T63" fmla="*/ 127 h 578"/>
                <a:gd name="T64" fmla="*/ 0 w 747"/>
                <a:gd name="T65" fmla="*/ 158 h 578"/>
                <a:gd name="T66" fmla="*/ 1 w 747"/>
                <a:gd name="T67" fmla="*/ 190 h 578"/>
                <a:gd name="T68" fmla="*/ 1 w 747"/>
                <a:gd name="T69" fmla="*/ 209 h 578"/>
                <a:gd name="T70" fmla="*/ 0 w 747"/>
                <a:gd name="T71" fmla="*/ 220 h 578"/>
                <a:gd name="T72" fmla="*/ 0 w 747"/>
                <a:gd name="T73" fmla="*/ 220 h 578"/>
                <a:gd name="T74" fmla="*/ 0 w 747"/>
                <a:gd name="T75" fmla="*/ 220 h 5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7"/>
                <a:gd name="T115" fmla="*/ 0 h 578"/>
                <a:gd name="T116" fmla="*/ 747 w 747"/>
                <a:gd name="T117" fmla="*/ 578 h 5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7" h="578">
                  <a:moveTo>
                    <a:pt x="0" y="439"/>
                  </a:moveTo>
                  <a:lnTo>
                    <a:pt x="13" y="470"/>
                  </a:lnTo>
                  <a:lnTo>
                    <a:pt x="9" y="505"/>
                  </a:lnTo>
                  <a:lnTo>
                    <a:pt x="16" y="534"/>
                  </a:lnTo>
                  <a:lnTo>
                    <a:pt x="7" y="576"/>
                  </a:lnTo>
                  <a:lnTo>
                    <a:pt x="40" y="575"/>
                  </a:lnTo>
                  <a:lnTo>
                    <a:pt x="193" y="578"/>
                  </a:lnTo>
                  <a:lnTo>
                    <a:pt x="312" y="569"/>
                  </a:lnTo>
                  <a:lnTo>
                    <a:pt x="450" y="548"/>
                  </a:lnTo>
                  <a:lnTo>
                    <a:pt x="560" y="519"/>
                  </a:lnTo>
                  <a:lnTo>
                    <a:pt x="691" y="470"/>
                  </a:lnTo>
                  <a:lnTo>
                    <a:pt x="747" y="448"/>
                  </a:lnTo>
                  <a:lnTo>
                    <a:pt x="712" y="392"/>
                  </a:lnTo>
                  <a:lnTo>
                    <a:pt x="705" y="371"/>
                  </a:lnTo>
                  <a:lnTo>
                    <a:pt x="693" y="298"/>
                  </a:lnTo>
                  <a:lnTo>
                    <a:pt x="675" y="234"/>
                  </a:lnTo>
                  <a:lnTo>
                    <a:pt x="638" y="157"/>
                  </a:lnTo>
                  <a:lnTo>
                    <a:pt x="590" y="95"/>
                  </a:lnTo>
                  <a:lnTo>
                    <a:pt x="522" y="44"/>
                  </a:lnTo>
                  <a:lnTo>
                    <a:pt x="457" y="15"/>
                  </a:lnTo>
                  <a:lnTo>
                    <a:pt x="388" y="0"/>
                  </a:lnTo>
                  <a:lnTo>
                    <a:pt x="305" y="3"/>
                  </a:lnTo>
                  <a:lnTo>
                    <a:pt x="229" y="16"/>
                  </a:lnTo>
                  <a:lnTo>
                    <a:pt x="194" y="13"/>
                  </a:lnTo>
                  <a:lnTo>
                    <a:pt x="172" y="15"/>
                  </a:lnTo>
                  <a:lnTo>
                    <a:pt x="155" y="21"/>
                  </a:lnTo>
                  <a:lnTo>
                    <a:pt x="148" y="42"/>
                  </a:lnTo>
                  <a:lnTo>
                    <a:pt x="148" y="50"/>
                  </a:lnTo>
                  <a:lnTo>
                    <a:pt x="110" y="75"/>
                  </a:lnTo>
                  <a:lnTo>
                    <a:pt x="63" y="130"/>
                  </a:lnTo>
                  <a:lnTo>
                    <a:pt x="27" y="192"/>
                  </a:lnTo>
                  <a:lnTo>
                    <a:pt x="6" y="254"/>
                  </a:lnTo>
                  <a:lnTo>
                    <a:pt x="0" y="315"/>
                  </a:lnTo>
                  <a:lnTo>
                    <a:pt x="1" y="380"/>
                  </a:lnTo>
                  <a:lnTo>
                    <a:pt x="1" y="418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7" name="Freeform 71"/>
            <p:cNvSpPr>
              <a:spLocks/>
            </p:cNvSpPr>
            <p:nvPr/>
          </p:nvSpPr>
          <p:spPr bwMode="auto">
            <a:xfrm>
              <a:off x="1424" y="1416"/>
              <a:ext cx="91" cy="89"/>
            </a:xfrm>
            <a:custGeom>
              <a:avLst/>
              <a:gdLst>
                <a:gd name="T0" fmla="*/ 0 w 181"/>
                <a:gd name="T1" fmla="*/ 7 h 177"/>
                <a:gd name="T2" fmla="*/ 36 w 181"/>
                <a:gd name="T3" fmla="*/ 16 h 177"/>
                <a:gd name="T4" fmla="*/ 64 w 181"/>
                <a:gd name="T5" fmla="*/ 32 h 177"/>
                <a:gd name="T6" fmla="*/ 79 w 181"/>
                <a:gd name="T7" fmla="*/ 56 h 177"/>
                <a:gd name="T8" fmla="*/ 66 w 181"/>
                <a:gd name="T9" fmla="*/ 78 h 177"/>
                <a:gd name="T10" fmla="*/ 60 w 181"/>
                <a:gd name="T11" fmla="*/ 89 h 177"/>
                <a:gd name="T12" fmla="*/ 86 w 181"/>
                <a:gd name="T13" fmla="*/ 65 h 177"/>
                <a:gd name="T14" fmla="*/ 91 w 181"/>
                <a:gd name="T15" fmla="*/ 62 h 177"/>
                <a:gd name="T16" fmla="*/ 76 w 181"/>
                <a:gd name="T17" fmla="*/ 32 h 177"/>
                <a:gd name="T18" fmla="*/ 53 w 181"/>
                <a:gd name="T19" fmla="*/ 13 h 177"/>
                <a:gd name="T20" fmla="*/ 28 w 181"/>
                <a:gd name="T21" fmla="*/ 4 h 177"/>
                <a:gd name="T22" fmla="*/ 8 w 181"/>
                <a:gd name="T23" fmla="*/ 0 h 177"/>
                <a:gd name="T24" fmla="*/ 0 w 181"/>
                <a:gd name="T25" fmla="*/ 7 h 177"/>
                <a:gd name="T26" fmla="*/ 0 w 181"/>
                <a:gd name="T27" fmla="*/ 7 h 177"/>
                <a:gd name="T28" fmla="*/ 0 w 181"/>
                <a:gd name="T29" fmla="*/ 7 h 1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1"/>
                <a:gd name="T46" fmla="*/ 0 h 177"/>
                <a:gd name="T47" fmla="*/ 181 w 181"/>
                <a:gd name="T48" fmla="*/ 177 h 17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1" h="177">
                  <a:moveTo>
                    <a:pt x="0" y="14"/>
                  </a:moveTo>
                  <a:lnTo>
                    <a:pt x="72" y="32"/>
                  </a:lnTo>
                  <a:lnTo>
                    <a:pt x="128" y="64"/>
                  </a:lnTo>
                  <a:lnTo>
                    <a:pt x="158" y="112"/>
                  </a:lnTo>
                  <a:lnTo>
                    <a:pt x="131" y="155"/>
                  </a:lnTo>
                  <a:lnTo>
                    <a:pt x="120" y="177"/>
                  </a:lnTo>
                  <a:lnTo>
                    <a:pt x="172" y="130"/>
                  </a:lnTo>
                  <a:lnTo>
                    <a:pt x="181" y="123"/>
                  </a:lnTo>
                  <a:lnTo>
                    <a:pt x="152" y="64"/>
                  </a:lnTo>
                  <a:lnTo>
                    <a:pt x="105" y="26"/>
                  </a:lnTo>
                  <a:lnTo>
                    <a:pt x="56" y="8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8" name="Freeform 72"/>
            <p:cNvSpPr>
              <a:spLocks/>
            </p:cNvSpPr>
            <p:nvPr/>
          </p:nvSpPr>
          <p:spPr bwMode="auto">
            <a:xfrm>
              <a:off x="1365" y="1542"/>
              <a:ext cx="157" cy="140"/>
            </a:xfrm>
            <a:custGeom>
              <a:avLst/>
              <a:gdLst>
                <a:gd name="T0" fmla="*/ 116 w 314"/>
                <a:gd name="T1" fmla="*/ 43 h 280"/>
                <a:gd name="T2" fmla="*/ 106 w 314"/>
                <a:gd name="T3" fmla="*/ 49 h 280"/>
                <a:gd name="T4" fmla="*/ 96 w 314"/>
                <a:gd name="T5" fmla="*/ 17 h 280"/>
                <a:gd name="T6" fmla="*/ 92 w 314"/>
                <a:gd name="T7" fmla="*/ 0 h 280"/>
                <a:gd name="T8" fmla="*/ 75 w 314"/>
                <a:gd name="T9" fmla="*/ 34 h 280"/>
                <a:gd name="T10" fmla="*/ 79 w 314"/>
                <a:gd name="T11" fmla="*/ 49 h 280"/>
                <a:gd name="T12" fmla="*/ 67 w 314"/>
                <a:gd name="T13" fmla="*/ 43 h 280"/>
                <a:gd name="T14" fmla="*/ 70 w 314"/>
                <a:gd name="T15" fmla="*/ 77 h 280"/>
                <a:gd name="T16" fmla="*/ 56 w 314"/>
                <a:gd name="T17" fmla="*/ 78 h 280"/>
                <a:gd name="T18" fmla="*/ 65 w 314"/>
                <a:gd name="T19" fmla="*/ 108 h 280"/>
                <a:gd name="T20" fmla="*/ 48 w 314"/>
                <a:gd name="T21" fmla="*/ 113 h 280"/>
                <a:gd name="T22" fmla="*/ 29 w 314"/>
                <a:gd name="T23" fmla="*/ 113 h 280"/>
                <a:gd name="T24" fmla="*/ 16 w 314"/>
                <a:gd name="T25" fmla="*/ 105 h 280"/>
                <a:gd name="T26" fmla="*/ 12 w 314"/>
                <a:gd name="T27" fmla="*/ 88 h 280"/>
                <a:gd name="T28" fmla="*/ 10 w 314"/>
                <a:gd name="T29" fmla="*/ 77 h 280"/>
                <a:gd name="T30" fmla="*/ 1 w 314"/>
                <a:gd name="T31" fmla="*/ 88 h 280"/>
                <a:gd name="T32" fmla="*/ 4 w 314"/>
                <a:gd name="T33" fmla="*/ 108 h 280"/>
                <a:gd name="T34" fmla="*/ 14 w 314"/>
                <a:gd name="T35" fmla="*/ 122 h 280"/>
                <a:gd name="T36" fmla="*/ 0 w 314"/>
                <a:gd name="T37" fmla="*/ 140 h 280"/>
                <a:gd name="T38" fmla="*/ 52 w 314"/>
                <a:gd name="T39" fmla="*/ 124 h 280"/>
                <a:gd name="T40" fmla="*/ 80 w 314"/>
                <a:gd name="T41" fmla="*/ 115 h 280"/>
                <a:gd name="T42" fmla="*/ 108 w 314"/>
                <a:gd name="T43" fmla="*/ 103 h 280"/>
                <a:gd name="T44" fmla="*/ 157 w 314"/>
                <a:gd name="T45" fmla="*/ 92 h 280"/>
                <a:gd name="T46" fmla="*/ 141 w 314"/>
                <a:gd name="T47" fmla="*/ 54 h 280"/>
                <a:gd name="T48" fmla="*/ 116 w 314"/>
                <a:gd name="T49" fmla="*/ 43 h 280"/>
                <a:gd name="T50" fmla="*/ 116 w 314"/>
                <a:gd name="T51" fmla="*/ 43 h 280"/>
                <a:gd name="T52" fmla="*/ 116 w 314"/>
                <a:gd name="T53" fmla="*/ 43 h 2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14"/>
                <a:gd name="T82" fmla="*/ 0 h 280"/>
                <a:gd name="T83" fmla="*/ 314 w 314"/>
                <a:gd name="T84" fmla="*/ 280 h 28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14" h="280">
                  <a:moveTo>
                    <a:pt x="232" y="85"/>
                  </a:moveTo>
                  <a:lnTo>
                    <a:pt x="211" y="98"/>
                  </a:lnTo>
                  <a:lnTo>
                    <a:pt x="192" y="33"/>
                  </a:lnTo>
                  <a:lnTo>
                    <a:pt x="183" y="0"/>
                  </a:lnTo>
                  <a:lnTo>
                    <a:pt x="149" y="67"/>
                  </a:lnTo>
                  <a:lnTo>
                    <a:pt x="158" y="98"/>
                  </a:lnTo>
                  <a:lnTo>
                    <a:pt x="134" y="85"/>
                  </a:lnTo>
                  <a:lnTo>
                    <a:pt x="139" y="154"/>
                  </a:lnTo>
                  <a:lnTo>
                    <a:pt x="112" y="156"/>
                  </a:lnTo>
                  <a:lnTo>
                    <a:pt x="130" y="216"/>
                  </a:lnTo>
                  <a:lnTo>
                    <a:pt x="95" y="225"/>
                  </a:lnTo>
                  <a:lnTo>
                    <a:pt x="57" y="225"/>
                  </a:lnTo>
                  <a:lnTo>
                    <a:pt x="32" y="210"/>
                  </a:lnTo>
                  <a:lnTo>
                    <a:pt x="24" y="175"/>
                  </a:lnTo>
                  <a:lnTo>
                    <a:pt x="20" y="154"/>
                  </a:lnTo>
                  <a:lnTo>
                    <a:pt x="1" y="175"/>
                  </a:lnTo>
                  <a:lnTo>
                    <a:pt x="7" y="216"/>
                  </a:lnTo>
                  <a:lnTo>
                    <a:pt x="27" y="244"/>
                  </a:lnTo>
                  <a:lnTo>
                    <a:pt x="0" y="280"/>
                  </a:lnTo>
                  <a:lnTo>
                    <a:pt x="103" y="247"/>
                  </a:lnTo>
                  <a:lnTo>
                    <a:pt x="160" y="230"/>
                  </a:lnTo>
                  <a:lnTo>
                    <a:pt x="216" y="206"/>
                  </a:lnTo>
                  <a:lnTo>
                    <a:pt x="314" y="183"/>
                  </a:lnTo>
                  <a:lnTo>
                    <a:pt x="282" y="107"/>
                  </a:lnTo>
                  <a:lnTo>
                    <a:pt x="232" y="85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39" name="Freeform 73"/>
            <p:cNvSpPr>
              <a:spLocks/>
            </p:cNvSpPr>
            <p:nvPr/>
          </p:nvSpPr>
          <p:spPr bwMode="auto">
            <a:xfrm>
              <a:off x="1353" y="1479"/>
              <a:ext cx="34" cy="109"/>
            </a:xfrm>
            <a:custGeom>
              <a:avLst/>
              <a:gdLst>
                <a:gd name="T0" fmla="*/ 24 w 68"/>
                <a:gd name="T1" fmla="*/ 16 h 218"/>
                <a:gd name="T2" fmla="*/ 10 w 68"/>
                <a:gd name="T3" fmla="*/ 39 h 218"/>
                <a:gd name="T4" fmla="*/ 4 w 68"/>
                <a:gd name="T5" fmla="*/ 79 h 218"/>
                <a:gd name="T6" fmla="*/ 5 w 68"/>
                <a:gd name="T7" fmla="*/ 99 h 218"/>
                <a:gd name="T8" fmla="*/ 0 w 68"/>
                <a:gd name="T9" fmla="*/ 109 h 218"/>
                <a:gd name="T10" fmla="*/ 28 w 68"/>
                <a:gd name="T11" fmla="*/ 106 h 218"/>
                <a:gd name="T12" fmla="*/ 24 w 68"/>
                <a:gd name="T13" fmla="*/ 68 h 218"/>
                <a:gd name="T14" fmla="*/ 34 w 68"/>
                <a:gd name="T15" fmla="*/ 24 h 218"/>
                <a:gd name="T16" fmla="*/ 30 w 68"/>
                <a:gd name="T17" fmla="*/ 17 h 218"/>
                <a:gd name="T18" fmla="*/ 33 w 68"/>
                <a:gd name="T19" fmla="*/ 0 h 218"/>
                <a:gd name="T20" fmla="*/ 24 w 68"/>
                <a:gd name="T21" fmla="*/ 16 h 218"/>
                <a:gd name="T22" fmla="*/ 24 w 68"/>
                <a:gd name="T23" fmla="*/ 16 h 218"/>
                <a:gd name="T24" fmla="*/ 24 w 68"/>
                <a:gd name="T25" fmla="*/ 16 h 2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218"/>
                <a:gd name="T41" fmla="*/ 68 w 68"/>
                <a:gd name="T42" fmla="*/ 218 h 2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218">
                  <a:moveTo>
                    <a:pt x="47" y="32"/>
                  </a:moveTo>
                  <a:lnTo>
                    <a:pt x="19" y="78"/>
                  </a:lnTo>
                  <a:lnTo>
                    <a:pt x="7" y="157"/>
                  </a:lnTo>
                  <a:lnTo>
                    <a:pt x="9" y="198"/>
                  </a:lnTo>
                  <a:lnTo>
                    <a:pt x="0" y="218"/>
                  </a:lnTo>
                  <a:lnTo>
                    <a:pt x="56" y="212"/>
                  </a:lnTo>
                  <a:lnTo>
                    <a:pt x="48" y="136"/>
                  </a:lnTo>
                  <a:lnTo>
                    <a:pt x="68" y="48"/>
                  </a:lnTo>
                  <a:lnTo>
                    <a:pt x="60" y="33"/>
                  </a:lnTo>
                  <a:lnTo>
                    <a:pt x="65" y="0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FF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0" name="Freeform 74"/>
            <p:cNvSpPr>
              <a:spLocks/>
            </p:cNvSpPr>
            <p:nvPr/>
          </p:nvSpPr>
          <p:spPr bwMode="auto">
            <a:xfrm>
              <a:off x="1477" y="1493"/>
              <a:ext cx="131" cy="130"/>
            </a:xfrm>
            <a:custGeom>
              <a:avLst/>
              <a:gdLst>
                <a:gd name="T0" fmla="*/ 131 w 262"/>
                <a:gd name="T1" fmla="*/ 65 h 260"/>
                <a:gd name="T2" fmla="*/ 130 w 262"/>
                <a:gd name="T3" fmla="*/ 58 h 260"/>
                <a:gd name="T4" fmla="*/ 129 w 262"/>
                <a:gd name="T5" fmla="*/ 50 h 260"/>
                <a:gd name="T6" fmla="*/ 127 w 262"/>
                <a:gd name="T7" fmla="*/ 43 h 260"/>
                <a:gd name="T8" fmla="*/ 124 w 262"/>
                <a:gd name="T9" fmla="*/ 36 h 260"/>
                <a:gd name="T10" fmla="*/ 121 w 262"/>
                <a:gd name="T11" fmla="*/ 30 h 260"/>
                <a:gd name="T12" fmla="*/ 116 w 262"/>
                <a:gd name="T13" fmla="*/ 24 h 260"/>
                <a:gd name="T14" fmla="*/ 111 w 262"/>
                <a:gd name="T15" fmla="*/ 19 h 260"/>
                <a:gd name="T16" fmla="*/ 105 w 262"/>
                <a:gd name="T17" fmla="*/ 14 h 260"/>
                <a:gd name="T18" fmla="*/ 99 w 262"/>
                <a:gd name="T19" fmla="*/ 9 h 260"/>
                <a:gd name="T20" fmla="*/ 93 w 262"/>
                <a:gd name="T21" fmla="*/ 6 h 260"/>
                <a:gd name="T22" fmla="*/ 86 w 262"/>
                <a:gd name="T23" fmla="*/ 4 h 260"/>
                <a:gd name="T24" fmla="*/ 79 w 262"/>
                <a:gd name="T25" fmla="*/ 1 h 260"/>
                <a:gd name="T26" fmla="*/ 72 w 262"/>
                <a:gd name="T27" fmla="*/ 0 h 260"/>
                <a:gd name="T28" fmla="*/ 65 w 262"/>
                <a:gd name="T29" fmla="*/ 0 h 260"/>
                <a:gd name="T30" fmla="*/ 57 w 262"/>
                <a:gd name="T31" fmla="*/ 0 h 260"/>
                <a:gd name="T32" fmla="*/ 50 w 262"/>
                <a:gd name="T33" fmla="*/ 2 h 260"/>
                <a:gd name="T34" fmla="*/ 43 w 262"/>
                <a:gd name="T35" fmla="*/ 5 h 260"/>
                <a:gd name="T36" fmla="*/ 36 w 262"/>
                <a:gd name="T37" fmla="*/ 7 h 260"/>
                <a:gd name="T38" fmla="*/ 30 w 262"/>
                <a:gd name="T39" fmla="*/ 11 h 260"/>
                <a:gd name="T40" fmla="*/ 24 w 262"/>
                <a:gd name="T41" fmla="*/ 15 h 260"/>
                <a:gd name="T42" fmla="*/ 19 w 262"/>
                <a:gd name="T43" fmla="*/ 20 h 260"/>
                <a:gd name="T44" fmla="*/ 13 w 262"/>
                <a:gd name="T45" fmla="*/ 26 h 260"/>
                <a:gd name="T46" fmla="*/ 10 w 262"/>
                <a:gd name="T47" fmla="*/ 32 h 260"/>
                <a:gd name="T48" fmla="*/ 6 w 262"/>
                <a:gd name="T49" fmla="*/ 39 h 260"/>
                <a:gd name="T50" fmla="*/ 3 w 262"/>
                <a:gd name="T51" fmla="*/ 45 h 260"/>
                <a:gd name="T52" fmla="*/ 1 w 262"/>
                <a:gd name="T53" fmla="*/ 54 h 260"/>
                <a:gd name="T54" fmla="*/ 0 w 262"/>
                <a:gd name="T55" fmla="*/ 61 h 260"/>
                <a:gd name="T56" fmla="*/ 0 w 262"/>
                <a:gd name="T57" fmla="*/ 67 h 260"/>
                <a:gd name="T58" fmla="*/ 1 w 262"/>
                <a:gd name="T59" fmla="*/ 76 h 260"/>
                <a:gd name="T60" fmla="*/ 3 w 262"/>
                <a:gd name="T61" fmla="*/ 82 h 260"/>
                <a:gd name="T62" fmla="*/ 6 w 262"/>
                <a:gd name="T63" fmla="*/ 89 h 260"/>
                <a:gd name="T64" fmla="*/ 9 w 262"/>
                <a:gd name="T65" fmla="*/ 96 h 260"/>
                <a:gd name="T66" fmla="*/ 13 w 262"/>
                <a:gd name="T67" fmla="*/ 102 h 260"/>
                <a:gd name="T68" fmla="*/ 17 w 262"/>
                <a:gd name="T69" fmla="*/ 108 h 260"/>
                <a:gd name="T70" fmla="*/ 22 w 262"/>
                <a:gd name="T71" fmla="*/ 114 h 260"/>
                <a:gd name="T72" fmla="*/ 28 w 262"/>
                <a:gd name="T73" fmla="*/ 118 h 260"/>
                <a:gd name="T74" fmla="*/ 34 w 262"/>
                <a:gd name="T75" fmla="*/ 123 h 260"/>
                <a:gd name="T76" fmla="*/ 41 w 262"/>
                <a:gd name="T77" fmla="*/ 126 h 260"/>
                <a:gd name="T78" fmla="*/ 47 w 262"/>
                <a:gd name="T79" fmla="*/ 128 h 260"/>
                <a:gd name="T80" fmla="*/ 55 w 262"/>
                <a:gd name="T81" fmla="*/ 129 h 260"/>
                <a:gd name="T82" fmla="*/ 62 w 262"/>
                <a:gd name="T83" fmla="*/ 130 h 260"/>
                <a:gd name="T84" fmla="*/ 69 w 262"/>
                <a:gd name="T85" fmla="*/ 130 h 260"/>
                <a:gd name="T86" fmla="*/ 77 w 262"/>
                <a:gd name="T87" fmla="*/ 129 h 260"/>
                <a:gd name="T88" fmla="*/ 84 w 262"/>
                <a:gd name="T89" fmla="*/ 128 h 260"/>
                <a:gd name="T90" fmla="*/ 92 w 262"/>
                <a:gd name="T91" fmla="*/ 126 h 260"/>
                <a:gd name="T92" fmla="*/ 98 w 262"/>
                <a:gd name="T93" fmla="*/ 121 h 260"/>
                <a:gd name="T94" fmla="*/ 104 w 262"/>
                <a:gd name="T95" fmla="*/ 117 h 260"/>
                <a:gd name="T96" fmla="*/ 110 w 262"/>
                <a:gd name="T97" fmla="*/ 113 h 260"/>
                <a:gd name="T98" fmla="*/ 114 w 262"/>
                <a:gd name="T99" fmla="*/ 108 h 260"/>
                <a:gd name="T100" fmla="*/ 119 w 262"/>
                <a:gd name="T101" fmla="*/ 101 h 260"/>
                <a:gd name="T102" fmla="*/ 123 w 262"/>
                <a:gd name="T103" fmla="*/ 95 h 260"/>
                <a:gd name="T104" fmla="*/ 127 w 262"/>
                <a:gd name="T105" fmla="*/ 89 h 260"/>
                <a:gd name="T106" fmla="*/ 129 w 262"/>
                <a:gd name="T107" fmla="*/ 82 h 260"/>
                <a:gd name="T108" fmla="*/ 130 w 262"/>
                <a:gd name="T109" fmla="*/ 75 h 260"/>
                <a:gd name="T110" fmla="*/ 131 w 262"/>
                <a:gd name="T111" fmla="*/ 67 h 260"/>
                <a:gd name="T112" fmla="*/ 131 w 262"/>
                <a:gd name="T113" fmla="*/ 65 h 260"/>
                <a:gd name="T114" fmla="*/ 131 w 262"/>
                <a:gd name="T115" fmla="*/ 65 h 260"/>
                <a:gd name="T116" fmla="*/ 131 w 262"/>
                <a:gd name="T117" fmla="*/ 65 h 26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2"/>
                <a:gd name="T178" fmla="*/ 0 h 260"/>
                <a:gd name="T179" fmla="*/ 262 w 262"/>
                <a:gd name="T180" fmla="*/ 260 h 26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2" h="260">
                  <a:moveTo>
                    <a:pt x="262" y="130"/>
                  </a:moveTo>
                  <a:lnTo>
                    <a:pt x="260" y="116"/>
                  </a:lnTo>
                  <a:lnTo>
                    <a:pt x="257" y="99"/>
                  </a:lnTo>
                  <a:lnTo>
                    <a:pt x="254" y="86"/>
                  </a:lnTo>
                  <a:lnTo>
                    <a:pt x="247" y="72"/>
                  </a:lnTo>
                  <a:lnTo>
                    <a:pt x="241" y="59"/>
                  </a:lnTo>
                  <a:lnTo>
                    <a:pt x="231" y="48"/>
                  </a:lnTo>
                  <a:lnTo>
                    <a:pt x="222" y="37"/>
                  </a:lnTo>
                  <a:lnTo>
                    <a:pt x="210" y="27"/>
                  </a:lnTo>
                  <a:lnTo>
                    <a:pt x="198" y="18"/>
                  </a:lnTo>
                  <a:lnTo>
                    <a:pt x="186" y="12"/>
                  </a:lnTo>
                  <a:lnTo>
                    <a:pt x="171" y="7"/>
                  </a:lnTo>
                  <a:lnTo>
                    <a:pt x="157" y="1"/>
                  </a:lnTo>
                  <a:lnTo>
                    <a:pt x="144" y="0"/>
                  </a:lnTo>
                  <a:lnTo>
                    <a:pt x="129" y="0"/>
                  </a:lnTo>
                  <a:lnTo>
                    <a:pt x="114" y="0"/>
                  </a:lnTo>
                  <a:lnTo>
                    <a:pt x="99" y="3"/>
                  </a:lnTo>
                  <a:lnTo>
                    <a:pt x="85" y="9"/>
                  </a:lnTo>
                  <a:lnTo>
                    <a:pt x="71" y="13"/>
                  </a:lnTo>
                  <a:lnTo>
                    <a:pt x="59" y="21"/>
                  </a:lnTo>
                  <a:lnTo>
                    <a:pt x="47" y="30"/>
                  </a:lnTo>
                  <a:lnTo>
                    <a:pt x="37" y="40"/>
                  </a:lnTo>
                  <a:lnTo>
                    <a:pt x="26" y="51"/>
                  </a:lnTo>
                  <a:lnTo>
                    <a:pt x="19" y="63"/>
                  </a:lnTo>
                  <a:lnTo>
                    <a:pt x="12" y="78"/>
                  </a:lnTo>
                  <a:lnTo>
                    <a:pt x="6" y="90"/>
                  </a:lnTo>
                  <a:lnTo>
                    <a:pt x="2" y="107"/>
                  </a:lnTo>
                  <a:lnTo>
                    <a:pt x="0" y="121"/>
                  </a:lnTo>
                  <a:lnTo>
                    <a:pt x="0" y="134"/>
                  </a:lnTo>
                  <a:lnTo>
                    <a:pt x="2" y="151"/>
                  </a:lnTo>
                  <a:lnTo>
                    <a:pt x="5" y="163"/>
                  </a:lnTo>
                  <a:lnTo>
                    <a:pt x="11" y="178"/>
                  </a:lnTo>
                  <a:lnTo>
                    <a:pt x="17" y="192"/>
                  </a:lnTo>
                  <a:lnTo>
                    <a:pt x="25" y="204"/>
                  </a:lnTo>
                  <a:lnTo>
                    <a:pt x="34" y="216"/>
                  </a:lnTo>
                  <a:lnTo>
                    <a:pt x="44" y="227"/>
                  </a:lnTo>
                  <a:lnTo>
                    <a:pt x="56" y="236"/>
                  </a:lnTo>
                  <a:lnTo>
                    <a:pt x="68" y="245"/>
                  </a:lnTo>
                  <a:lnTo>
                    <a:pt x="82" y="251"/>
                  </a:lnTo>
                  <a:lnTo>
                    <a:pt x="94" y="255"/>
                  </a:lnTo>
                  <a:lnTo>
                    <a:pt x="109" y="258"/>
                  </a:lnTo>
                  <a:lnTo>
                    <a:pt x="124" y="260"/>
                  </a:lnTo>
                  <a:lnTo>
                    <a:pt x="138" y="260"/>
                  </a:lnTo>
                  <a:lnTo>
                    <a:pt x="154" y="258"/>
                  </a:lnTo>
                  <a:lnTo>
                    <a:pt x="168" y="255"/>
                  </a:lnTo>
                  <a:lnTo>
                    <a:pt x="183" y="251"/>
                  </a:lnTo>
                  <a:lnTo>
                    <a:pt x="195" y="242"/>
                  </a:lnTo>
                  <a:lnTo>
                    <a:pt x="207" y="234"/>
                  </a:lnTo>
                  <a:lnTo>
                    <a:pt x="219" y="225"/>
                  </a:lnTo>
                  <a:lnTo>
                    <a:pt x="228" y="216"/>
                  </a:lnTo>
                  <a:lnTo>
                    <a:pt x="237" y="202"/>
                  </a:lnTo>
                  <a:lnTo>
                    <a:pt x="245" y="190"/>
                  </a:lnTo>
                  <a:lnTo>
                    <a:pt x="253" y="178"/>
                  </a:lnTo>
                  <a:lnTo>
                    <a:pt x="257" y="163"/>
                  </a:lnTo>
                  <a:lnTo>
                    <a:pt x="260" y="149"/>
                  </a:lnTo>
                  <a:lnTo>
                    <a:pt x="262" y="134"/>
                  </a:lnTo>
                  <a:lnTo>
                    <a:pt x="262" y="130"/>
                  </a:lnTo>
                  <a:close/>
                </a:path>
              </a:pathLst>
            </a:custGeom>
            <a:solidFill>
              <a:srgbClr val="FFF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1" name="Freeform 75"/>
            <p:cNvSpPr>
              <a:spLocks/>
            </p:cNvSpPr>
            <p:nvPr/>
          </p:nvSpPr>
          <p:spPr bwMode="auto">
            <a:xfrm>
              <a:off x="1549" y="1756"/>
              <a:ext cx="41" cy="26"/>
            </a:xfrm>
            <a:custGeom>
              <a:avLst/>
              <a:gdLst>
                <a:gd name="T0" fmla="*/ 22 w 83"/>
                <a:gd name="T1" fmla="*/ 0 h 53"/>
                <a:gd name="T2" fmla="*/ 9 w 83"/>
                <a:gd name="T3" fmla="*/ 13 h 53"/>
                <a:gd name="T4" fmla="*/ 0 w 83"/>
                <a:gd name="T5" fmla="*/ 13 h 53"/>
                <a:gd name="T6" fmla="*/ 1 w 83"/>
                <a:gd name="T7" fmla="*/ 18 h 53"/>
                <a:gd name="T8" fmla="*/ 11 w 83"/>
                <a:gd name="T9" fmla="*/ 19 h 53"/>
                <a:gd name="T10" fmla="*/ 23 w 83"/>
                <a:gd name="T11" fmla="*/ 26 h 53"/>
                <a:gd name="T12" fmla="*/ 34 w 83"/>
                <a:gd name="T13" fmla="*/ 25 h 53"/>
                <a:gd name="T14" fmla="*/ 41 w 83"/>
                <a:gd name="T15" fmla="*/ 15 h 53"/>
                <a:gd name="T16" fmla="*/ 32 w 83"/>
                <a:gd name="T17" fmla="*/ 1 h 53"/>
                <a:gd name="T18" fmla="*/ 22 w 83"/>
                <a:gd name="T19" fmla="*/ 0 h 53"/>
                <a:gd name="T20" fmla="*/ 22 w 83"/>
                <a:gd name="T21" fmla="*/ 0 h 53"/>
                <a:gd name="T22" fmla="*/ 22 w 83"/>
                <a:gd name="T23" fmla="*/ 0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3"/>
                <a:gd name="T37" fmla="*/ 0 h 53"/>
                <a:gd name="T38" fmla="*/ 83 w 83"/>
                <a:gd name="T39" fmla="*/ 53 h 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3" h="53">
                  <a:moveTo>
                    <a:pt x="44" y="0"/>
                  </a:moveTo>
                  <a:lnTo>
                    <a:pt x="19" y="27"/>
                  </a:lnTo>
                  <a:lnTo>
                    <a:pt x="0" y="27"/>
                  </a:lnTo>
                  <a:lnTo>
                    <a:pt x="3" y="36"/>
                  </a:lnTo>
                  <a:lnTo>
                    <a:pt x="23" y="39"/>
                  </a:lnTo>
                  <a:lnTo>
                    <a:pt x="47" y="53"/>
                  </a:lnTo>
                  <a:lnTo>
                    <a:pt x="69" y="50"/>
                  </a:lnTo>
                  <a:lnTo>
                    <a:pt x="83" y="30"/>
                  </a:lnTo>
                  <a:lnTo>
                    <a:pt x="65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2" name="Freeform 76"/>
            <p:cNvSpPr>
              <a:spLocks/>
            </p:cNvSpPr>
            <p:nvPr/>
          </p:nvSpPr>
          <p:spPr bwMode="auto">
            <a:xfrm>
              <a:off x="1432" y="1770"/>
              <a:ext cx="41" cy="70"/>
            </a:xfrm>
            <a:custGeom>
              <a:avLst/>
              <a:gdLst>
                <a:gd name="T0" fmla="*/ 0 w 83"/>
                <a:gd name="T1" fmla="*/ 0 h 141"/>
                <a:gd name="T2" fmla="*/ 6 w 83"/>
                <a:gd name="T3" fmla="*/ 33 h 141"/>
                <a:gd name="T4" fmla="*/ 26 w 83"/>
                <a:gd name="T5" fmla="*/ 60 h 141"/>
                <a:gd name="T6" fmla="*/ 40 w 83"/>
                <a:gd name="T7" fmla="*/ 70 h 141"/>
                <a:gd name="T8" fmla="*/ 41 w 83"/>
                <a:gd name="T9" fmla="*/ 50 h 141"/>
                <a:gd name="T10" fmla="*/ 22 w 83"/>
                <a:gd name="T11" fmla="*/ 35 h 141"/>
                <a:gd name="T12" fmla="*/ 11 w 83"/>
                <a:gd name="T13" fmla="*/ 21 h 141"/>
                <a:gd name="T14" fmla="*/ 0 w 83"/>
                <a:gd name="T15" fmla="*/ 0 h 141"/>
                <a:gd name="T16" fmla="*/ 0 w 83"/>
                <a:gd name="T17" fmla="*/ 0 h 141"/>
                <a:gd name="T18" fmla="*/ 0 w 83"/>
                <a:gd name="T19" fmla="*/ 0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"/>
                <a:gd name="T31" fmla="*/ 0 h 141"/>
                <a:gd name="T32" fmla="*/ 83 w 83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" h="141">
                  <a:moveTo>
                    <a:pt x="0" y="0"/>
                  </a:moveTo>
                  <a:lnTo>
                    <a:pt x="12" y="67"/>
                  </a:lnTo>
                  <a:lnTo>
                    <a:pt x="53" y="120"/>
                  </a:lnTo>
                  <a:lnTo>
                    <a:pt x="80" y="141"/>
                  </a:lnTo>
                  <a:lnTo>
                    <a:pt x="83" y="100"/>
                  </a:lnTo>
                  <a:lnTo>
                    <a:pt x="44" y="70"/>
                  </a:lnTo>
                  <a:lnTo>
                    <a:pt x="22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3" name="Freeform 77"/>
            <p:cNvSpPr>
              <a:spLocks/>
            </p:cNvSpPr>
            <p:nvPr/>
          </p:nvSpPr>
          <p:spPr bwMode="auto">
            <a:xfrm>
              <a:off x="1630" y="1785"/>
              <a:ext cx="37" cy="53"/>
            </a:xfrm>
            <a:custGeom>
              <a:avLst/>
              <a:gdLst>
                <a:gd name="T0" fmla="*/ 37 w 74"/>
                <a:gd name="T1" fmla="*/ 0 h 106"/>
                <a:gd name="T2" fmla="*/ 27 w 74"/>
                <a:gd name="T3" fmla="*/ 13 h 106"/>
                <a:gd name="T4" fmla="*/ 15 w 74"/>
                <a:gd name="T5" fmla="*/ 17 h 106"/>
                <a:gd name="T6" fmla="*/ 12 w 74"/>
                <a:gd name="T7" fmla="*/ 31 h 106"/>
                <a:gd name="T8" fmla="*/ 0 w 74"/>
                <a:gd name="T9" fmla="*/ 37 h 106"/>
                <a:gd name="T10" fmla="*/ 11 w 74"/>
                <a:gd name="T11" fmla="*/ 53 h 106"/>
                <a:gd name="T12" fmla="*/ 27 w 74"/>
                <a:gd name="T13" fmla="*/ 42 h 106"/>
                <a:gd name="T14" fmla="*/ 36 w 74"/>
                <a:gd name="T15" fmla="*/ 20 h 106"/>
                <a:gd name="T16" fmla="*/ 37 w 74"/>
                <a:gd name="T17" fmla="*/ 0 h 106"/>
                <a:gd name="T18" fmla="*/ 37 w 74"/>
                <a:gd name="T19" fmla="*/ 0 h 106"/>
                <a:gd name="T20" fmla="*/ 37 w 74"/>
                <a:gd name="T21" fmla="*/ 0 h 1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"/>
                <a:gd name="T34" fmla="*/ 0 h 106"/>
                <a:gd name="T35" fmla="*/ 74 w 74"/>
                <a:gd name="T36" fmla="*/ 106 h 1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" h="106">
                  <a:moveTo>
                    <a:pt x="74" y="0"/>
                  </a:moveTo>
                  <a:lnTo>
                    <a:pt x="54" y="26"/>
                  </a:lnTo>
                  <a:lnTo>
                    <a:pt x="30" y="34"/>
                  </a:lnTo>
                  <a:lnTo>
                    <a:pt x="24" y="62"/>
                  </a:lnTo>
                  <a:lnTo>
                    <a:pt x="0" y="74"/>
                  </a:lnTo>
                  <a:lnTo>
                    <a:pt x="21" y="106"/>
                  </a:lnTo>
                  <a:lnTo>
                    <a:pt x="54" y="84"/>
                  </a:lnTo>
                  <a:lnTo>
                    <a:pt x="71" y="4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4" name="Freeform 78"/>
            <p:cNvSpPr>
              <a:spLocks/>
            </p:cNvSpPr>
            <p:nvPr/>
          </p:nvSpPr>
          <p:spPr bwMode="auto">
            <a:xfrm>
              <a:off x="1510" y="1801"/>
              <a:ext cx="25" cy="21"/>
            </a:xfrm>
            <a:custGeom>
              <a:avLst/>
              <a:gdLst>
                <a:gd name="T0" fmla="*/ 15 w 52"/>
                <a:gd name="T1" fmla="*/ 0 h 40"/>
                <a:gd name="T2" fmla="*/ 6 w 52"/>
                <a:gd name="T3" fmla="*/ 10 h 40"/>
                <a:gd name="T4" fmla="*/ 0 w 52"/>
                <a:gd name="T5" fmla="*/ 21 h 40"/>
                <a:gd name="T6" fmla="*/ 15 w 52"/>
                <a:gd name="T7" fmla="*/ 12 h 40"/>
                <a:gd name="T8" fmla="*/ 25 w 52"/>
                <a:gd name="T9" fmla="*/ 8 h 40"/>
                <a:gd name="T10" fmla="*/ 15 w 52"/>
                <a:gd name="T11" fmla="*/ 0 h 40"/>
                <a:gd name="T12" fmla="*/ 15 w 52"/>
                <a:gd name="T13" fmla="*/ 0 h 40"/>
                <a:gd name="T14" fmla="*/ 15 w 52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40"/>
                <a:gd name="T26" fmla="*/ 52 w 52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40">
                  <a:moveTo>
                    <a:pt x="31" y="0"/>
                  </a:moveTo>
                  <a:lnTo>
                    <a:pt x="12" y="19"/>
                  </a:lnTo>
                  <a:lnTo>
                    <a:pt x="0" y="40"/>
                  </a:lnTo>
                  <a:lnTo>
                    <a:pt x="31" y="22"/>
                  </a:lnTo>
                  <a:lnTo>
                    <a:pt x="52" y="1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5" name="Freeform 79"/>
            <p:cNvSpPr>
              <a:spLocks/>
            </p:cNvSpPr>
            <p:nvPr/>
          </p:nvSpPr>
          <p:spPr bwMode="auto">
            <a:xfrm>
              <a:off x="1604" y="1801"/>
              <a:ext cx="20" cy="13"/>
            </a:xfrm>
            <a:custGeom>
              <a:avLst/>
              <a:gdLst>
                <a:gd name="T0" fmla="*/ 0 w 41"/>
                <a:gd name="T1" fmla="*/ 0 h 25"/>
                <a:gd name="T2" fmla="*/ 0 w 41"/>
                <a:gd name="T3" fmla="*/ 7 h 25"/>
                <a:gd name="T4" fmla="*/ 20 w 41"/>
                <a:gd name="T5" fmla="*/ 13 h 25"/>
                <a:gd name="T6" fmla="*/ 8 w 41"/>
                <a:gd name="T7" fmla="*/ 2 h 25"/>
                <a:gd name="T8" fmla="*/ 0 w 41"/>
                <a:gd name="T9" fmla="*/ 0 h 25"/>
                <a:gd name="T10" fmla="*/ 0 w 41"/>
                <a:gd name="T11" fmla="*/ 0 h 25"/>
                <a:gd name="T12" fmla="*/ 0 w 41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5"/>
                <a:gd name="T23" fmla="*/ 41 w 41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5">
                  <a:moveTo>
                    <a:pt x="0" y="0"/>
                  </a:moveTo>
                  <a:lnTo>
                    <a:pt x="0" y="13"/>
                  </a:lnTo>
                  <a:lnTo>
                    <a:pt x="41" y="25"/>
                  </a:lnTo>
                  <a:lnTo>
                    <a:pt x="1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6" name="Freeform 80"/>
            <p:cNvSpPr>
              <a:spLocks/>
            </p:cNvSpPr>
            <p:nvPr/>
          </p:nvSpPr>
          <p:spPr bwMode="auto">
            <a:xfrm>
              <a:off x="1452" y="1962"/>
              <a:ext cx="83" cy="97"/>
            </a:xfrm>
            <a:custGeom>
              <a:avLst/>
              <a:gdLst>
                <a:gd name="T0" fmla="*/ 0 w 168"/>
                <a:gd name="T1" fmla="*/ 0 h 196"/>
                <a:gd name="T2" fmla="*/ 68 w 168"/>
                <a:gd name="T3" fmla="*/ 97 h 196"/>
                <a:gd name="T4" fmla="*/ 83 w 168"/>
                <a:gd name="T5" fmla="*/ 68 h 196"/>
                <a:gd name="T6" fmla="*/ 69 w 168"/>
                <a:gd name="T7" fmla="*/ 53 h 196"/>
                <a:gd name="T8" fmla="*/ 65 w 168"/>
                <a:gd name="T9" fmla="*/ 38 h 196"/>
                <a:gd name="T10" fmla="*/ 48 w 168"/>
                <a:gd name="T11" fmla="*/ 29 h 196"/>
                <a:gd name="T12" fmla="*/ 32 w 168"/>
                <a:gd name="T13" fmla="*/ 18 h 196"/>
                <a:gd name="T14" fmla="*/ 0 w 168"/>
                <a:gd name="T15" fmla="*/ 0 h 196"/>
                <a:gd name="T16" fmla="*/ 0 w 168"/>
                <a:gd name="T17" fmla="*/ 0 h 196"/>
                <a:gd name="T18" fmla="*/ 0 w 168"/>
                <a:gd name="T19" fmla="*/ 0 h 1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8"/>
                <a:gd name="T31" fmla="*/ 0 h 196"/>
                <a:gd name="T32" fmla="*/ 168 w 168"/>
                <a:gd name="T33" fmla="*/ 196 h 1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8" h="196">
                  <a:moveTo>
                    <a:pt x="0" y="0"/>
                  </a:moveTo>
                  <a:lnTo>
                    <a:pt x="137" y="196"/>
                  </a:lnTo>
                  <a:lnTo>
                    <a:pt x="168" y="138"/>
                  </a:lnTo>
                  <a:lnTo>
                    <a:pt x="140" y="108"/>
                  </a:lnTo>
                  <a:lnTo>
                    <a:pt x="131" y="76"/>
                  </a:lnTo>
                  <a:lnTo>
                    <a:pt x="98" y="58"/>
                  </a:lnTo>
                  <a:lnTo>
                    <a:pt x="65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7" name="Freeform 81"/>
            <p:cNvSpPr>
              <a:spLocks/>
            </p:cNvSpPr>
            <p:nvPr/>
          </p:nvSpPr>
          <p:spPr bwMode="auto">
            <a:xfrm>
              <a:off x="983" y="2690"/>
              <a:ext cx="263" cy="244"/>
            </a:xfrm>
            <a:custGeom>
              <a:avLst/>
              <a:gdLst>
                <a:gd name="T0" fmla="*/ 22 w 525"/>
                <a:gd name="T1" fmla="*/ 16 h 487"/>
                <a:gd name="T2" fmla="*/ 67 w 525"/>
                <a:gd name="T3" fmla="*/ 67 h 487"/>
                <a:gd name="T4" fmla="*/ 98 w 525"/>
                <a:gd name="T5" fmla="*/ 117 h 487"/>
                <a:gd name="T6" fmla="*/ 104 w 525"/>
                <a:gd name="T7" fmla="*/ 170 h 487"/>
                <a:gd name="T8" fmla="*/ 150 w 525"/>
                <a:gd name="T9" fmla="*/ 230 h 487"/>
                <a:gd name="T10" fmla="*/ 194 w 525"/>
                <a:gd name="T11" fmla="*/ 244 h 487"/>
                <a:gd name="T12" fmla="*/ 199 w 525"/>
                <a:gd name="T13" fmla="*/ 224 h 487"/>
                <a:gd name="T14" fmla="*/ 190 w 525"/>
                <a:gd name="T15" fmla="*/ 200 h 487"/>
                <a:gd name="T16" fmla="*/ 207 w 525"/>
                <a:gd name="T17" fmla="*/ 195 h 487"/>
                <a:gd name="T18" fmla="*/ 180 w 525"/>
                <a:gd name="T19" fmla="*/ 161 h 487"/>
                <a:gd name="T20" fmla="*/ 173 w 525"/>
                <a:gd name="T21" fmla="*/ 142 h 487"/>
                <a:gd name="T22" fmla="*/ 223 w 525"/>
                <a:gd name="T23" fmla="*/ 161 h 487"/>
                <a:gd name="T24" fmla="*/ 263 w 525"/>
                <a:gd name="T25" fmla="*/ 173 h 487"/>
                <a:gd name="T26" fmla="*/ 233 w 525"/>
                <a:gd name="T27" fmla="*/ 148 h 487"/>
                <a:gd name="T28" fmla="*/ 194 w 525"/>
                <a:gd name="T29" fmla="*/ 131 h 487"/>
                <a:gd name="T30" fmla="*/ 203 w 525"/>
                <a:gd name="T31" fmla="*/ 111 h 487"/>
                <a:gd name="T32" fmla="*/ 144 w 525"/>
                <a:gd name="T33" fmla="*/ 105 h 487"/>
                <a:gd name="T34" fmla="*/ 122 w 525"/>
                <a:gd name="T35" fmla="*/ 99 h 487"/>
                <a:gd name="T36" fmla="*/ 84 w 525"/>
                <a:gd name="T37" fmla="*/ 56 h 487"/>
                <a:gd name="T38" fmla="*/ 46 w 525"/>
                <a:gd name="T39" fmla="*/ 0 h 487"/>
                <a:gd name="T40" fmla="*/ 30 w 525"/>
                <a:gd name="T41" fmla="*/ 4 h 487"/>
                <a:gd name="T42" fmla="*/ 0 w 525"/>
                <a:gd name="T43" fmla="*/ 6 h 487"/>
                <a:gd name="T44" fmla="*/ 22 w 525"/>
                <a:gd name="T45" fmla="*/ 16 h 487"/>
                <a:gd name="T46" fmla="*/ 22 w 525"/>
                <a:gd name="T47" fmla="*/ 16 h 487"/>
                <a:gd name="T48" fmla="*/ 22 w 525"/>
                <a:gd name="T49" fmla="*/ 16 h 4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5"/>
                <a:gd name="T76" fmla="*/ 0 h 487"/>
                <a:gd name="T77" fmla="*/ 525 w 525"/>
                <a:gd name="T78" fmla="*/ 487 h 4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5" h="487">
                  <a:moveTo>
                    <a:pt x="43" y="31"/>
                  </a:moveTo>
                  <a:lnTo>
                    <a:pt x="133" y="133"/>
                  </a:lnTo>
                  <a:lnTo>
                    <a:pt x="196" y="234"/>
                  </a:lnTo>
                  <a:lnTo>
                    <a:pt x="208" y="339"/>
                  </a:lnTo>
                  <a:lnTo>
                    <a:pt x="300" y="460"/>
                  </a:lnTo>
                  <a:lnTo>
                    <a:pt x="388" y="487"/>
                  </a:lnTo>
                  <a:lnTo>
                    <a:pt x="397" y="448"/>
                  </a:lnTo>
                  <a:lnTo>
                    <a:pt x="380" y="399"/>
                  </a:lnTo>
                  <a:lnTo>
                    <a:pt x="413" y="389"/>
                  </a:lnTo>
                  <a:lnTo>
                    <a:pt x="359" y="322"/>
                  </a:lnTo>
                  <a:lnTo>
                    <a:pt x="346" y="283"/>
                  </a:lnTo>
                  <a:lnTo>
                    <a:pt x="445" y="322"/>
                  </a:lnTo>
                  <a:lnTo>
                    <a:pt x="525" y="346"/>
                  </a:lnTo>
                  <a:lnTo>
                    <a:pt x="465" y="295"/>
                  </a:lnTo>
                  <a:lnTo>
                    <a:pt x="388" y="262"/>
                  </a:lnTo>
                  <a:lnTo>
                    <a:pt x="406" y="222"/>
                  </a:lnTo>
                  <a:lnTo>
                    <a:pt x="287" y="210"/>
                  </a:lnTo>
                  <a:lnTo>
                    <a:pt x="244" y="198"/>
                  </a:lnTo>
                  <a:lnTo>
                    <a:pt x="167" y="112"/>
                  </a:lnTo>
                  <a:lnTo>
                    <a:pt x="92" y="0"/>
                  </a:lnTo>
                  <a:lnTo>
                    <a:pt x="60" y="7"/>
                  </a:lnTo>
                  <a:lnTo>
                    <a:pt x="0" y="12"/>
                  </a:lnTo>
                  <a:lnTo>
                    <a:pt x="43" y="31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8" name="Freeform 82"/>
            <p:cNvSpPr>
              <a:spLocks/>
            </p:cNvSpPr>
            <p:nvPr/>
          </p:nvSpPr>
          <p:spPr bwMode="auto">
            <a:xfrm>
              <a:off x="2098" y="2608"/>
              <a:ext cx="185" cy="263"/>
            </a:xfrm>
            <a:custGeom>
              <a:avLst/>
              <a:gdLst>
                <a:gd name="T0" fmla="*/ 0 w 370"/>
                <a:gd name="T1" fmla="*/ 23 h 527"/>
                <a:gd name="T2" fmla="*/ 79 w 370"/>
                <a:gd name="T3" fmla="*/ 162 h 527"/>
                <a:gd name="T4" fmla="*/ 88 w 370"/>
                <a:gd name="T5" fmla="*/ 231 h 527"/>
                <a:gd name="T6" fmla="*/ 125 w 370"/>
                <a:gd name="T7" fmla="*/ 221 h 527"/>
                <a:gd name="T8" fmla="*/ 185 w 370"/>
                <a:gd name="T9" fmla="*/ 263 h 527"/>
                <a:gd name="T10" fmla="*/ 116 w 370"/>
                <a:gd name="T11" fmla="*/ 170 h 527"/>
                <a:gd name="T12" fmla="*/ 65 w 370"/>
                <a:gd name="T13" fmla="*/ 54 h 527"/>
                <a:gd name="T14" fmla="*/ 42 w 370"/>
                <a:gd name="T15" fmla="*/ 0 h 527"/>
                <a:gd name="T16" fmla="*/ 14 w 370"/>
                <a:gd name="T17" fmla="*/ 9 h 527"/>
                <a:gd name="T18" fmla="*/ 0 w 370"/>
                <a:gd name="T19" fmla="*/ 23 h 527"/>
                <a:gd name="T20" fmla="*/ 0 w 370"/>
                <a:gd name="T21" fmla="*/ 23 h 527"/>
                <a:gd name="T22" fmla="*/ 0 w 370"/>
                <a:gd name="T23" fmla="*/ 23 h 5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0"/>
                <a:gd name="T37" fmla="*/ 0 h 527"/>
                <a:gd name="T38" fmla="*/ 370 w 370"/>
                <a:gd name="T39" fmla="*/ 527 h 5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0" h="527">
                  <a:moveTo>
                    <a:pt x="0" y="46"/>
                  </a:moveTo>
                  <a:lnTo>
                    <a:pt x="158" y="324"/>
                  </a:lnTo>
                  <a:lnTo>
                    <a:pt x="175" y="462"/>
                  </a:lnTo>
                  <a:lnTo>
                    <a:pt x="249" y="442"/>
                  </a:lnTo>
                  <a:lnTo>
                    <a:pt x="370" y="527"/>
                  </a:lnTo>
                  <a:lnTo>
                    <a:pt x="231" y="341"/>
                  </a:lnTo>
                  <a:lnTo>
                    <a:pt x="130" y="109"/>
                  </a:lnTo>
                  <a:lnTo>
                    <a:pt x="83" y="0"/>
                  </a:lnTo>
                  <a:lnTo>
                    <a:pt x="28" y="18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49" name="Freeform 83"/>
            <p:cNvSpPr>
              <a:spLocks/>
            </p:cNvSpPr>
            <p:nvPr/>
          </p:nvSpPr>
          <p:spPr bwMode="auto">
            <a:xfrm>
              <a:off x="1364" y="1617"/>
              <a:ext cx="356" cy="146"/>
            </a:xfrm>
            <a:custGeom>
              <a:avLst/>
              <a:gdLst>
                <a:gd name="T0" fmla="*/ 1 w 713"/>
                <a:gd name="T1" fmla="*/ 67 h 290"/>
                <a:gd name="T2" fmla="*/ 10 w 713"/>
                <a:gd name="T3" fmla="*/ 61 h 290"/>
                <a:gd name="T4" fmla="*/ 23 w 713"/>
                <a:gd name="T5" fmla="*/ 55 h 290"/>
                <a:gd name="T6" fmla="*/ 40 w 713"/>
                <a:gd name="T7" fmla="*/ 52 h 290"/>
                <a:gd name="T8" fmla="*/ 56 w 713"/>
                <a:gd name="T9" fmla="*/ 49 h 290"/>
                <a:gd name="T10" fmla="*/ 49 w 713"/>
                <a:gd name="T11" fmla="*/ 58 h 290"/>
                <a:gd name="T12" fmla="*/ 69 w 713"/>
                <a:gd name="T13" fmla="*/ 63 h 290"/>
                <a:gd name="T14" fmla="*/ 97 w 713"/>
                <a:gd name="T15" fmla="*/ 65 h 290"/>
                <a:gd name="T16" fmla="*/ 130 w 713"/>
                <a:gd name="T17" fmla="*/ 62 h 290"/>
                <a:gd name="T18" fmla="*/ 182 w 713"/>
                <a:gd name="T19" fmla="*/ 55 h 290"/>
                <a:gd name="T20" fmla="*/ 247 w 713"/>
                <a:gd name="T21" fmla="*/ 39 h 290"/>
                <a:gd name="T22" fmla="*/ 293 w 713"/>
                <a:gd name="T23" fmla="*/ 25 h 290"/>
                <a:gd name="T24" fmla="*/ 316 w 713"/>
                <a:gd name="T25" fmla="*/ 18 h 290"/>
                <a:gd name="T26" fmla="*/ 322 w 713"/>
                <a:gd name="T27" fmla="*/ 11 h 290"/>
                <a:gd name="T28" fmla="*/ 325 w 713"/>
                <a:gd name="T29" fmla="*/ 8 h 290"/>
                <a:gd name="T30" fmla="*/ 327 w 713"/>
                <a:gd name="T31" fmla="*/ 2 h 290"/>
                <a:gd name="T32" fmla="*/ 339 w 713"/>
                <a:gd name="T33" fmla="*/ 0 h 290"/>
                <a:gd name="T34" fmla="*/ 356 w 713"/>
                <a:gd name="T35" fmla="*/ 2 h 290"/>
                <a:gd name="T36" fmla="*/ 345 w 713"/>
                <a:gd name="T37" fmla="*/ 8 h 290"/>
                <a:gd name="T38" fmla="*/ 344 w 713"/>
                <a:gd name="T39" fmla="*/ 31 h 290"/>
                <a:gd name="T40" fmla="*/ 336 w 713"/>
                <a:gd name="T41" fmla="*/ 47 h 290"/>
                <a:gd name="T42" fmla="*/ 335 w 713"/>
                <a:gd name="T43" fmla="*/ 69 h 290"/>
                <a:gd name="T44" fmla="*/ 328 w 713"/>
                <a:gd name="T45" fmla="*/ 95 h 290"/>
                <a:gd name="T46" fmla="*/ 321 w 713"/>
                <a:gd name="T47" fmla="*/ 91 h 290"/>
                <a:gd name="T48" fmla="*/ 321 w 713"/>
                <a:gd name="T49" fmla="*/ 76 h 290"/>
                <a:gd name="T50" fmla="*/ 315 w 713"/>
                <a:gd name="T51" fmla="*/ 62 h 290"/>
                <a:gd name="T52" fmla="*/ 314 w 713"/>
                <a:gd name="T53" fmla="*/ 45 h 290"/>
                <a:gd name="T54" fmla="*/ 299 w 713"/>
                <a:gd name="T55" fmla="*/ 38 h 290"/>
                <a:gd name="T56" fmla="*/ 279 w 713"/>
                <a:gd name="T57" fmla="*/ 39 h 290"/>
                <a:gd name="T58" fmla="*/ 280 w 713"/>
                <a:gd name="T59" fmla="*/ 44 h 290"/>
                <a:gd name="T60" fmla="*/ 304 w 713"/>
                <a:gd name="T61" fmla="*/ 71 h 290"/>
                <a:gd name="T62" fmla="*/ 293 w 713"/>
                <a:gd name="T63" fmla="*/ 70 h 290"/>
                <a:gd name="T64" fmla="*/ 266 w 713"/>
                <a:gd name="T65" fmla="*/ 70 h 290"/>
                <a:gd name="T66" fmla="*/ 222 w 713"/>
                <a:gd name="T67" fmla="*/ 72 h 290"/>
                <a:gd name="T68" fmla="*/ 194 w 713"/>
                <a:gd name="T69" fmla="*/ 75 h 290"/>
                <a:gd name="T70" fmla="*/ 148 w 713"/>
                <a:gd name="T71" fmla="*/ 74 h 290"/>
                <a:gd name="T72" fmla="*/ 119 w 713"/>
                <a:gd name="T73" fmla="*/ 74 h 290"/>
                <a:gd name="T74" fmla="*/ 98 w 713"/>
                <a:gd name="T75" fmla="*/ 79 h 290"/>
                <a:gd name="T76" fmla="*/ 86 w 713"/>
                <a:gd name="T77" fmla="*/ 90 h 290"/>
                <a:gd name="T78" fmla="*/ 80 w 713"/>
                <a:gd name="T79" fmla="*/ 96 h 290"/>
                <a:gd name="T80" fmla="*/ 65 w 713"/>
                <a:gd name="T81" fmla="*/ 85 h 290"/>
                <a:gd name="T82" fmla="*/ 52 w 713"/>
                <a:gd name="T83" fmla="*/ 91 h 290"/>
                <a:gd name="T84" fmla="*/ 40 w 713"/>
                <a:gd name="T85" fmla="*/ 146 h 290"/>
                <a:gd name="T86" fmla="*/ 28 w 713"/>
                <a:gd name="T87" fmla="*/ 141 h 290"/>
                <a:gd name="T88" fmla="*/ 20 w 713"/>
                <a:gd name="T89" fmla="*/ 106 h 290"/>
                <a:gd name="T90" fmla="*/ 10 w 713"/>
                <a:gd name="T91" fmla="*/ 99 h 290"/>
                <a:gd name="T92" fmla="*/ 0 w 713"/>
                <a:gd name="T93" fmla="*/ 104 h 290"/>
                <a:gd name="T94" fmla="*/ 5 w 713"/>
                <a:gd name="T95" fmla="*/ 94 h 290"/>
                <a:gd name="T96" fmla="*/ 1 w 713"/>
                <a:gd name="T97" fmla="*/ 81 h 290"/>
                <a:gd name="T98" fmla="*/ 1 w 713"/>
                <a:gd name="T99" fmla="*/ 74 h 290"/>
                <a:gd name="T100" fmla="*/ 1 w 713"/>
                <a:gd name="T101" fmla="*/ 67 h 290"/>
                <a:gd name="T102" fmla="*/ 1 w 713"/>
                <a:gd name="T103" fmla="*/ 67 h 290"/>
                <a:gd name="T104" fmla="*/ 1 w 713"/>
                <a:gd name="T105" fmla="*/ 67 h 2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13"/>
                <a:gd name="T160" fmla="*/ 0 h 290"/>
                <a:gd name="T161" fmla="*/ 713 w 713"/>
                <a:gd name="T162" fmla="*/ 290 h 29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13" h="290">
                  <a:moveTo>
                    <a:pt x="3" y="134"/>
                  </a:moveTo>
                  <a:lnTo>
                    <a:pt x="21" y="121"/>
                  </a:lnTo>
                  <a:lnTo>
                    <a:pt x="47" y="110"/>
                  </a:lnTo>
                  <a:lnTo>
                    <a:pt x="80" y="103"/>
                  </a:lnTo>
                  <a:lnTo>
                    <a:pt x="113" y="98"/>
                  </a:lnTo>
                  <a:lnTo>
                    <a:pt x="98" y="115"/>
                  </a:lnTo>
                  <a:lnTo>
                    <a:pt x="139" y="125"/>
                  </a:lnTo>
                  <a:lnTo>
                    <a:pt x="195" y="130"/>
                  </a:lnTo>
                  <a:lnTo>
                    <a:pt x="260" y="124"/>
                  </a:lnTo>
                  <a:lnTo>
                    <a:pt x="364" y="109"/>
                  </a:lnTo>
                  <a:lnTo>
                    <a:pt x="495" y="77"/>
                  </a:lnTo>
                  <a:lnTo>
                    <a:pt x="587" y="50"/>
                  </a:lnTo>
                  <a:lnTo>
                    <a:pt x="633" y="35"/>
                  </a:lnTo>
                  <a:lnTo>
                    <a:pt x="645" y="22"/>
                  </a:lnTo>
                  <a:lnTo>
                    <a:pt x="651" y="16"/>
                  </a:lnTo>
                  <a:lnTo>
                    <a:pt x="654" y="4"/>
                  </a:lnTo>
                  <a:lnTo>
                    <a:pt x="679" y="0"/>
                  </a:lnTo>
                  <a:lnTo>
                    <a:pt x="713" y="4"/>
                  </a:lnTo>
                  <a:lnTo>
                    <a:pt x="690" y="16"/>
                  </a:lnTo>
                  <a:lnTo>
                    <a:pt x="689" y="62"/>
                  </a:lnTo>
                  <a:lnTo>
                    <a:pt x="672" y="94"/>
                  </a:lnTo>
                  <a:lnTo>
                    <a:pt x="670" y="138"/>
                  </a:lnTo>
                  <a:lnTo>
                    <a:pt x="657" y="189"/>
                  </a:lnTo>
                  <a:lnTo>
                    <a:pt x="643" y="180"/>
                  </a:lnTo>
                  <a:lnTo>
                    <a:pt x="642" y="150"/>
                  </a:lnTo>
                  <a:lnTo>
                    <a:pt x="630" y="124"/>
                  </a:lnTo>
                  <a:lnTo>
                    <a:pt x="628" y="89"/>
                  </a:lnTo>
                  <a:lnTo>
                    <a:pt x="599" y="75"/>
                  </a:lnTo>
                  <a:lnTo>
                    <a:pt x="559" y="77"/>
                  </a:lnTo>
                  <a:lnTo>
                    <a:pt x="560" y="88"/>
                  </a:lnTo>
                  <a:lnTo>
                    <a:pt x="608" y="142"/>
                  </a:lnTo>
                  <a:lnTo>
                    <a:pt x="587" y="139"/>
                  </a:lnTo>
                  <a:lnTo>
                    <a:pt x="533" y="139"/>
                  </a:lnTo>
                  <a:lnTo>
                    <a:pt x="444" y="144"/>
                  </a:lnTo>
                  <a:lnTo>
                    <a:pt x="388" y="148"/>
                  </a:lnTo>
                  <a:lnTo>
                    <a:pt x="297" y="147"/>
                  </a:lnTo>
                  <a:lnTo>
                    <a:pt x="238" y="147"/>
                  </a:lnTo>
                  <a:lnTo>
                    <a:pt x="196" y="156"/>
                  </a:lnTo>
                  <a:lnTo>
                    <a:pt x="172" y="178"/>
                  </a:lnTo>
                  <a:lnTo>
                    <a:pt x="161" y="190"/>
                  </a:lnTo>
                  <a:lnTo>
                    <a:pt x="130" y="169"/>
                  </a:lnTo>
                  <a:lnTo>
                    <a:pt x="104" y="180"/>
                  </a:lnTo>
                  <a:lnTo>
                    <a:pt x="80" y="290"/>
                  </a:lnTo>
                  <a:lnTo>
                    <a:pt x="56" y="280"/>
                  </a:lnTo>
                  <a:lnTo>
                    <a:pt x="41" y="210"/>
                  </a:lnTo>
                  <a:lnTo>
                    <a:pt x="21" y="197"/>
                  </a:lnTo>
                  <a:lnTo>
                    <a:pt x="0" y="206"/>
                  </a:lnTo>
                  <a:lnTo>
                    <a:pt x="10" y="186"/>
                  </a:lnTo>
                  <a:lnTo>
                    <a:pt x="3" y="160"/>
                  </a:lnTo>
                  <a:lnTo>
                    <a:pt x="3" y="147"/>
                  </a:lnTo>
                  <a:lnTo>
                    <a:pt x="3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0" name="Freeform 84"/>
            <p:cNvSpPr>
              <a:spLocks/>
            </p:cNvSpPr>
            <p:nvPr/>
          </p:nvSpPr>
          <p:spPr bwMode="auto">
            <a:xfrm>
              <a:off x="1423" y="1698"/>
              <a:ext cx="136" cy="65"/>
            </a:xfrm>
            <a:custGeom>
              <a:avLst/>
              <a:gdLst>
                <a:gd name="T0" fmla="*/ 127 w 271"/>
                <a:gd name="T1" fmla="*/ 60 h 128"/>
                <a:gd name="T2" fmla="*/ 134 w 271"/>
                <a:gd name="T3" fmla="*/ 48 h 128"/>
                <a:gd name="T4" fmla="*/ 136 w 271"/>
                <a:gd name="T5" fmla="*/ 32 h 128"/>
                <a:gd name="T6" fmla="*/ 132 w 271"/>
                <a:gd name="T7" fmla="*/ 16 h 128"/>
                <a:gd name="T8" fmla="*/ 123 w 271"/>
                <a:gd name="T9" fmla="*/ 5 h 128"/>
                <a:gd name="T10" fmla="*/ 110 w 271"/>
                <a:gd name="T11" fmla="*/ 0 h 128"/>
                <a:gd name="T12" fmla="*/ 51 w 271"/>
                <a:gd name="T13" fmla="*/ 2 h 128"/>
                <a:gd name="T14" fmla="*/ 37 w 271"/>
                <a:gd name="T15" fmla="*/ 10 h 128"/>
                <a:gd name="T16" fmla="*/ 28 w 271"/>
                <a:gd name="T17" fmla="*/ 23 h 128"/>
                <a:gd name="T18" fmla="*/ 26 w 271"/>
                <a:gd name="T19" fmla="*/ 30 h 128"/>
                <a:gd name="T20" fmla="*/ 17 w 271"/>
                <a:gd name="T21" fmla="*/ 31 h 128"/>
                <a:gd name="T22" fmla="*/ 0 w 271"/>
                <a:gd name="T23" fmla="*/ 27 h 128"/>
                <a:gd name="T24" fmla="*/ 9 w 271"/>
                <a:gd name="T25" fmla="*/ 38 h 128"/>
                <a:gd name="T26" fmla="*/ 26 w 271"/>
                <a:gd name="T27" fmla="*/ 45 h 128"/>
                <a:gd name="T28" fmla="*/ 29 w 271"/>
                <a:gd name="T29" fmla="*/ 63 h 128"/>
                <a:gd name="T30" fmla="*/ 38 w 271"/>
                <a:gd name="T31" fmla="*/ 62 h 128"/>
                <a:gd name="T32" fmla="*/ 35 w 271"/>
                <a:gd name="T33" fmla="*/ 43 h 128"/>
                <a:gd name="T34" fmla="*/ 42 w 271"/>
                <a:gd name="T35" fmla="*/ 28 h 128"/>
                <a:gd name="T36" fmla="*/ 57 w 271"/>
                <a:gd name="T37" fmla="*/ 24 h 128"/>
                <a:gd name="T38" fmla="*/ 77 w 271"/>
                <a:gd name="T39" fmla="*/ 30 h 128"/>
                <a:gd name="T40" fmla="*/ 54 w 271"/>
                <a:gd name="T41" fmla="*/ 41 h 128"/>
                <a:gd name="T42" fmla="*/ 65 w 271"/>
                <a:gd name="T43" fmla="*/ 55 h 128"/>
                <a:gd name="T44" fmla="*/ 78 w 271"/>
                <a:gd name="T45" fmla="*/ 57 h 128"/>
                <a:gd name="T46" fmla="*/ 76 w 271"/>
                <a:gd name="T47" fmla="*/ 65 h 128"/>
                <a:gd name="T48" fmla="*/ 101 w 271"/>
                <a:gd name="T49" fmla="*/ 62 h 128"/>
                <a:gd name="T50" fmla="*/ 116 w 271"/>
                <a:gd name="T51" fmla="*/ 57 h 128"/>
                <a:gd name="T52" fmla="*/ 128 w 271"/>
                <a:gd name="T53" fmla="*/ 51 h 128"/>
                <a:gd name="T54" fmla="*/ 127 w 271"/>
                <a:gd name="T55" fmla="*/ 60 h 128"/>
                <a:gd name="T56" fmla="*/ 127 w 271"/>
                <a:gd name="T57" fmla="*/ 60 h 128"/>
                <a:gd name="T58" fmla="*/ 127 w 271"/>
                <a:gd name="T59" fmla="*/ 60 h 1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1"/>
                <a:gd name="T91" fmla="*/ 0 h 128"/>
                <a:gd name="T92" fmla="*/ 271 w 271"/>
                <a:gd name="T93" fmla="*/ 128 h 12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1" h="128">
                  <a:moveTo>
                    <a:pt x="253" y="118"/>
                  </a:moveTo>
                  <a:lnTo>
                    <a:pt x="267" y="95"/>
                  </a:lnTo>
                  <a:lnTo>
                    <a:pt x="271" y="63"/>
                  </a:lnTo>
                  <a:lnTo>
                    <a:pt x="264" y="32"/>
                  </a:lnTo>
                  <a:lnTo>
                    <a:pt x="246" y="9"/>
                  </a:lnTo>
                  <a:lnTo>
                    <a:pt x="220" y="0"/>
                  </a:lnTo>
                  <a:lnTo>
                    <a:pt x="102" y="3"/>
                  </a:lnTo>
                  <a:lnTo>
                    <a:pt x="74" y="19"/>
                  </a:lnTo>
                  <a:lnTo>
                    <a:pt x="56" y="45"/>
                  </a:lnTo>
                  <a:lnTo>
                    <a:pt x="51" y="60"/>
                  </a:lnTo>
                  <a:lnTo>
                    <a:pt x="34" y="62"/>
                  </a:lnTo>
                  <a:lnTo>
                    <a:pt x="0" y="53"/>
                  </a:lnTo>
                  <a:lnTo>
                    <a:pt x="18" y="74"/>
                  </a:lnTo>
                  <a:lnTo>
                    <a:pt x="51" y="89"/>
                  </a:lnTo>
                  <a:lnTo>
                    <a:pt x="57" y="124"/>
                  </a:lnTo>
                  <a:lnTo>
                    <a:pt x="75" y="122"/>
                  </a:lnTo>
                  <a:lnTo>
                    <a:pt x="69" y="84"/>
                  </a:lnTo>
                  <a:lnTo>
                    <a:pt x="84" y="56"/>
                  </a:lnTo>
                  <a:lnTo>
                    <a:pt x="113" y="47"/>
                  </a:lnTo>
                  <a:lnTo>
                    <a:pt x="154" y="59"/>
                  </a:lnTo>
                  <a:lnTo>
                    <a:pt x="108" y="81"/>
                  </a:lnTo>
                  <a:lnTo>
                    <a:pt x="130" y="109"/>
                  </a:lnTo>
                  <a:lnTo>
                    <a:pt x="155" y="112"/>
                  </a:lnTo>
                  <a:lnTo>
                    <a:pt x="151" y="128"/>
                  </a:lnTo>
                  <a:lnTo>
                    <a:pt x="202" y="122"/>
                  </a:lnTo>
                  <a:lnTo>
                    <a:pt x="231" y="113"/>
                  </a:lnTo>
                  <a:lnTo>
                    <a:pt x="255" y="101"/>
                  </a:lnTo>
                  <a:lnTo>
                    <a:pt x="253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1" name="Freeform 85"/>
            <p:cNvSpPr>
              <a:spLocks/>
            </p:cNvSpPr>
            <p:nvPr/>
          </p:nvSpPr>
          <p:spPr bwMode="auto">
            <a:xfrm>
              <a:off x="1457" y="1762"/>
              <a:ext cx="87" cy="34"/>
            </a:xfrm>
            <a:custGeom>
              <a:avLst/>
              <a:gdLst>
                <a:gd name="T0" fmla="*/ 87 w 173"/>
                <a:gd name="T1" fmla="*/ 0 h 68"/>
                <a:gd name="T2" fmla="*/ 73 w 173"/>
                <a:gd name="T3" fmla="*/ 9 h 68"/>
                <a:gd name="T4" fmla="*/ 55 w 173"/>
                <a:gd name="T5" fmla="*/ 15 h 68"/>
                <a:gd name="T6" fmla="*/ 37 w 173"/>
                <a:gd name="T7" fmla="*/ 18 h 68"/>
                <a:gd name="T8" fmla="*/ 17 w 173"/>
                <a:gd name="T9" fmla="*/ 14 h 68"/>
                <a:gd name="T10" fmla="*/ 9 w 173"/>
                <a:gd name="T11" fmla="*/ 9 h 68"/>
                <a:gd name="T12" fmla="*/ 17 w 173"/>
                <a:gd name="T13" fmla="*/ 19 h 68"/>
                <a:gd name="T14" fmla="*/ 8 w 173"/>
                <a:gd name="T15" fmla="*/ 15 h 68"/>
                <a:gd name="T16" fmla="*/ 0 w 173"/>
                <a:gd name="T17" fmla="*/ 8 h 68"/>
                <a:gd name="T18" fmla="*/ 1 w 173"/>
                <a:gd name="T19" fmla="*/ 19 h 68"/>
                <a:gd name="T20" fmla="*/ 12 w 173"/>
                <a:gd name="T21" fmla="*/ 31 h 68"/>
                <a:gd name="T22" fmla="*/ 36 w 173"/>
                <a:gd name="T23" fmla="*/ 34 h 68"/>
                <a:gd name="T24" fmla="*/ 31 w 173"/>
                <a:gd name="T25" fmla="*/ 25 h 68"/>
                <a:gd name="T26" fmla="*/ 53 w 173"/>
                <a:gd name="T27" fmla="*/ 21 h 68"/>
                <a:gd name="T28" fmla="*/ 74 w 173"/>
                <a:gd name="T29" fmla="*/ 12 h 68"/>
                <a:gd name="T30" fmla="*/ 87 w 173"/>
                <a:gd name="T31" fmla="*/ 0 h 68"/>
                <a:gd name="T32" fmla="*/ 87 w 173"/>
                <a:gd name="T33" fmla="*/ 0 h 68"/>
                <a:gd name="T34" fmla="*/ 87 w 173"/>
                <a:gd name="T35" fmla="*/ 0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68"/>
                <a:gd name="T56" fmla="*/ 173 w 173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68">
                  <a:moveTo>
                    <a:pt x="173" y="0"/>
                  </a:moveTo>
                  <a:lnTo>
                    <a:pt x="145" y="17"/>
                  </a:lnTo>
                  <a:lnTo>
                    <a:pt x="110" y="29"/>
                  </a:lnTo>
                  <a:lnTo>
                    <a:pt x="74" y="35"/>
                  </a:lnTo>
                  <a:lnTo>
                    <a:pt x="34" y="27"/>
                  </a:lnTo>
                  <a:lnTo>
                    <a:pt x="18" y="17"/>
                  </a:lnTo>
                  <a:lnTo>
                    <a:pt x="34" y="38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" y="38"/>
                  </a:lnTo>
                  <a:lnTo>
                    <a:pt x="24" y="62"/>
                  </a:lnTo>
                  <a:lnTo>
                    <a:pt x="72" y="68"/>
                  </a:lnTo>
                  <a:lnTo>
                    <a:pt x="62" y="50"/>
                  </a:lnTo>
                  <a:lnTo>
                    <a:pt x="105" y="41"/>
                  </a:lnTo>
                  <a:lnTo>
                    <a:pt x="148" y="2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2" name="Freeform 86"/>
            <p:cNvSpPr>
              <a:spLocks/>
            </p:cNvSpPr>
            <p:nvPr/>
          </p:nvSpPr>
          <p:spPr bwMode="auto">
            <a:xfrm>
              <a:off x="1560" y="1702"/>
              <a:ext cx="19" cy="20"/>
            </a:xfrm>
            <a:custGeom>
              <a:avLst/>
              <a:gdLst>
                <a:gd name="T0" fmla="*/ 17 w 37"/>
                <a:gd name="T1" fmla="*/ 20 h 40"/>
                <a:gd name="T2" fmla="*/ 1 w 37"/>
                <a:gd name="T3" fmla="*/ 18 h 40"/>
                <a:gd name="T4" fmla="*/ 0 w 37"/>
                <a:gd name="T5" fmla="*/ 6 h 40"/>
                <a:gd name="T6" fmla="*/ 5 w 37"/>
                <a:gd name="T7" fmla="*/ 0 h 40"/>
                <a:gd name="T8" fmla="*/ 18 w 37"/>
                <a:gd name="T9" fmla="*/ 1 h 40"/>
                <a:gd name="T10" fmla="*/ 19 w 37"/>
                <a:gd name="T11" fmla="*/ 10 h 40"/>
                <a:gd name="T12" fmla="*/ 5 w 37"/>
                <a:gd name="T13" fmla="*/ 9 h 40"/>
                <a:gd name="T14" fmla="*/ 5 w 37"/>
                <a:gd name="T15" fmla="*/ 17 h 40"/>
                <a:gd name="T16" fmla="*/ 17 w 37"/>
                <a:gd name="T17" fmla="*/ 20 h 40"/>
                <a:gd name="T18" fmla="*/ 17 w 37"/>
                <a:gd name="T19" fmla="*/ 20 h 40"/>
                <a:gd name="T20" fmla="*/ 17 w 37"/>
                <a:gd name="T21" fmla="*/ 20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40"/>
                <a:gd name="T35" fmla="*/ 37 w 37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40">
                  <a:moveTo>
                    <a:pt x="33" y="40"/>
                  </a:moveTo>
                  <a:lnTo>
                    <a:pt x="1" y="35"/>
                  </a:lnTo>
                  <a:lnTo>
                    <a:pt x="0" y="11"/>
                  </a:lnTo>
                  <a:lnTo>
                    <a:pt x="9" y="0"/>
                  </a:lnTo>
                  <a:lnTo>
                    <a:pt x="36" y="2"/>
                  </a:lnTo>
                  <a:lnTo>
                    <a:pt x="37" y="20"/>
                  </a:lnTo>
                  <a:lnTo>
                    <a:pt x="9" y="18"/>
                  </a:lnTo>
                  <a:lnTo>
                    <a:pt x="10" y="34"/>
                  </a:lnTo>
                  <a:lnTo>
                    <a:pt x="3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3" name="Freeform 87"/>
            <p:cNvSpPr>
              <a:spLocks/>
            </p:cNvSpPr>
            <p:nvPr/>
          </p:nvSpPr>
          <p:spPr bwMode="auto">
            <a:xfrm>
              <a:off x="1558" y="1726"/>
              <a:ext cx="19" cy="25"/>
            </a:xfrm>
            <a:custGeom>
              <a:avLst/>
              <a:gdLst>
                <a:gd name="T0" fmla="*/ 19 w 38"/>
                <a:gd name="T1" fmla="*/ 0 h 50"/>
                <a:gd name="T2" fmla="*/ 6 w 38"/>
                <a:gd name="T3" fmla="*/ 0 h 50"/>
                <a:gd name="T4" fmla="*/ 5 w 38"/>
                <a:gd name="T5" fmla="*/ 9 h 50"/>
                <a:gd name="T6" fmla="*/ 0 w 38"/>
                <a:gd name="T7" fmla="*/ 25 h 50"/>
                <a:gd name="T8" fmla="*/ 6 w 38"/>
                <a:gd name="T9" fmla="*/ 11 h 50"/>
                <a:gd name="T10" fmla="*/ 14 w 38"/>
                <a:gd name="T11" fmla="*/ 8 h 50"/>
                <a:gd name="T12" fmla="*/ 14 w 38"/>
                <a:gd name="T13" fmla="*/ 3 h 50"/>
                <a:gd name="T14" fmla="*/ 19 w 38"/>
                <a:gd name="T15" fmla="*/ 0 h 50"/>
                <a:gd name="T16" fmla="*/ 19 w 38"/>
                <a:gd name="T17" fmla="*/ 0 h 50"/>
                <a:gd name="T18" fmla="*/ 19 w 38"/>
                <a:gd name="T19" fmla="*/ 0 h 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50"/>
                <a:gd name="T32" fmla="*/ 38 w 38"/>
                <a:gd name="T33" fmla="*/ 50 h 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50">
                  <a:moveTo>
                    <a:pt x="38" y="0"/>
                  </a:moveTo>
                  <a:lnTo>
                    <a:pt x="11" y="0"/>
                  </a:lnTo>
                  <a:lnTo>
                    <a:pt x="9" y="18"/>
                  </a:lnTo>
                  <a:lnTo>
                    <a:pt x="0" y="50"/>
                  </a:lnTo>
                  <a:lnTo>
                    <a:pt x="12" y="22"/>
                  </a:lnTo>
                  <a:lnTo>
                    <a:pt x="27" y="16"/>
                  </a:lnTo>
                  <a:lnTo>
                    <a:pt x="27" y="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4" name="Freeform 88"/>
            <p:cNvSpPr>
              <a:spLocks/>
            </p:cNvSpPr>
            <p:nvPr/>
          </p:nvSpPr>
          <p:spPr bwMode="auto">
            <a:xfrm>
              <a:off x="1409" y="1714"/>
              <a:ext cx="33" cy="11"/>
            </a:xfrm>
            <a:custGeom>
              <a:avLst/>
              <a:gdLst>
                <a:gd name="T0" fmla="*/ 33 w 67"/>
                <a:gd name="T1" fmla="*/ 3 h 21"/>
                <a:gd name="T2" fmla="*/ 30 w 67"/>
                <a:gd name="T3" fmla="*/ 11 h 21"/>
                <a:gd name="T4" fmla="*/ 0 w 67"/>
                <a:gd name="T5" fmla="*/ 5 h 21"/>
                <a:gd name="T6" fmla="*/ 0 w 67"/>
                <a:gd name="T7" fmla="*/ 0 h 21"/>
                <a:gd name="T8" fmla="*/ 29 w 67"/>
                <a:gd name="T9" fmla="*/ 7 h 21"/>
                <a:gd name="T10" fmla="*/ 33 w 67"/>
                <a:gd name="T11" fmla="*/ 3 h 21"/>
                <a:gd name="T12" fmla="*/ 33 w 67"/>
                <a:gd name="T13" fmla="*/ 3 h 21"/>
                <a:gd name="T14" fmla="*/ 33 w 67"/>
                <a:gd name="T15" fmla="*/ 3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21"/>
                <a:gd name="T26" fmla="*/ 67 w 67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21">
                  <a:moveTo>
                    <a:pt x="67" y="6"/>
                  </a:moveTo>
                  <a:lnTo>
                    <a:pt x="61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59" y="13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5" name="Freeform 89"/>
            <p:cNvSpPr>
              <a:spLocks/>
            </p:cNvSpPr>
            <p:nvPr/>
          </p:nvSpPr>
          <p:spPr bwMode="auto">
            <a:xfrm>
              <a:off x="1579" y="1695"/>
              <a:ext cx="77" cy="77"/>
            </a:xfrm>
            <a:custGeom>
              <a:avLst/>
              <a:gdLst>
                <a:gd name="T0" fmla="*/ 4 w 154"/>
                <a:gd name="T1" fmla="*/ 15 h 153"/>
                <a:gd name="T2" fmla="*/ 12 w 154"/>
                <a:gd name="T3" fmla="*/ 5 h 153"/>
                <a:gd name="T4" fmla="*/ 20 w 154"/>
                <a:gd name="T5" fmla="*/ 2 h 153"/>
                <a:gd name="T6" fmla="*/ 66 w 154"/>
                <a:gd name="T7" fmla="*/ 0 h 153"/>
                <a:gd name="T8" fmla="*/ 77 w 154"/>
                <a:gd name="T9" fmla="*/ 6 h 153"/>
                <a:gd name="T10" fmla="*/ 77 w 154"/>
                <a:gd name="T11" fmla="*/ 27 h 153"/>
                <a:gd name="T12" fmla="*/ 72 w 154"/>
                <a:gd name="T13" fmla="*/ 14 h 153"/>
                <a:gd name="T14" fmla="*/ 61 w 154"/>
                <a:gd name="T15" fmla="*/ 8 h 153"/>
                <a:gd name="T16" fmla="*/ 52 w 154"/>
                <a:gd name="T17" fmla="*/ 7 h 153"/>
                <a:gd name="T18" fmla="*/ 47 w 154"/>
                <a:gd name="T19" fmla="*/ 16 h 153"/>
                <a:gd name="T20" fmla="*/ 43 w 154"/>
                <a:gd name="T21" fmla="*/ 18 h 153"/>
                <a:gd name="T22" fmla="*/ 34 w 154"/>
                <a:gd name="T23" fmla="*/ 19 h 153"/>
                <a:gd name="T24" fmla="*/ 67 w 154"/>
                <a:gd name="T25" fmla="*/ 30 h 153"/>
                <a:gd name="T26" fmla="*/ 68 w 154"/>
                <a:gd name="T27" fmla="*/ 38 h 153"/>
                <a:gd name="T28" fmla="*/ 56 w 154"/>
                <a:gd name="T29" fmla="*/ 38 h 153"/>
                <a:gd name="T30" fmla="*/ 47 w 154"/>
                <a:gd name="T31" fmla="*/ 31 h 153"/>
                <a:gd name="T32" fmla="*/ 31 w 154"/>
                <a:gd name="T33" fmla="*/ 31 h 153"/>
                <a:gd name="T34" fmla="*/ 43 w 154"/>
                <a:gd name="T35" fmla="*/ 42 h 153"/>
                <a:gd name="T36" fmla="*/ 55 w 154"/>
                <a:gd name="T37" fmla="*/ 48 h 153"/>
                <a:gd name="T38" fmla="*/ 31 w 154"/>
                <a:gd name="T39" fmla="*/ 47 h 153"/>
                <a:gd name="T40" fmla="*/ 11 w 154"/>
                <a:gd name="T41" fmla="*/ 36 h 153"/>
                <a:gd name="T42" fmla="*/ 24 w 154"/>
                <a:gd name="T43" fmla="*/ 60 h 153"/>
                <a:gd name="T44" fmla="*/ 38 w 154"/>
                <a:gd name="T45" fmla="*/ 77 h 153"/>
                <a:gd name="T46" fmla="*/ 20 w 154"/>
                <a:gd name="T47" fmla="*/ 74 h 153"/>
                <a:gd name="T48" fmla="*/ 7 w 154"/>
                <a:gd name="T49" fmla="*/ 56 h 153"/>
                <a:gd name="T50" fmla="*/ 0 w 154"/>
                <a:gd name="T51" fmla="*/ 41 h 153"/>
                <a:gd name="T52" fmla="*/ 2 w 154"/>
                <a:gd name="T53" fmla="*/ 29 h 153"/>
                <a:gd name="T54" fmla="*/ 4 w 154"/>
                <a:gd name="T55" fmla="*/ 15 h 153"/>
                <a:gd name="T56" fmla="*/ 4 w 154"/>
                <a:gd name="T57" fmla="*/ 15 h 153"/>
                <a:gd name="T58" fmla="*/ 4 w 154"/>
                <a:gd name="T59" fmla="*/ 15 h 1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4"/>
                <a:gd name="T91" fmla="*/ 0 h 153"/>
                <a:gd name="T92" fmla="*/ 154 w 154"/>
                <a:gd name="T93" fmla="*/ 153 h 1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4" h="153">
                  <a:moveTo>
                    <a:pt x="8" y="30"/>
                  </a:moveTo>
                  <a:lnTo>
                    <a:pt x="23" y="10"/>
                  </a:lnTo>
                  <a:lnTo>
                    <a:pt x="40" y="3"/>
                  </a:lnTo>
                  <a:lnTo>
                    <a:pt x="132" y="0"/>
                  </a:lnTo>
                  <a:lnTo>
                    <a:pt x="154" y="12"/>
                  </a:lnTo>
                  <a:lnTo>
                    <a:pt x="154" y="54"/>
                  </a:lnTo>
                  <a:lnTo>
                    <a:pt x="144" y="27"/>
                  </a:lnTo>
                  <a:lnTo>
                    <a:pt x="121" y="15"/>
                  </a:lnTo>
                  <a:lnTo>
                    <a:pt x="103" y="13"/>
                  </a:lnTo>
                  <a:lnTo>
                    <a:pt x="94" y="31"/>
                  </a:lnTo>
                  <a:lnTo>
                    <a:pt x="85" y="36"/>
                  </a:lnTo>
                  <a:lnTo>
                    <a:pt x="67" y="38"/>
                  </a:lnTo>
                  <a:lnTo>
                    <a:pt x="133" y="60"/>
                  </a:lnTo>
                  <a:lnTo>
                    <a:pt x="136" y="75"/>
                  </a:lnTo>
                  <a:lnTo>
                    <a:pt x="112" y="75"/>
                  </a:lnTo>
                  <a:lnTo>
                    <a:pt x="94" y="62"/>
                  </a:lnTo>
                  <a:lnTo>
                    <a:pt x="61" y="62"/>
                  </a:lnTo>
                  <a:lnTo>
                    <a:pt x="85" y="84"/>
                  </a:lnTo>
                  <a:lnTo>
                    <a:pt x="109" y="95"/>
                  </a:lnTo>
                  <a:lnTo>
                    <a:pt x="62" y="94"/>
                  </a:lnTo>
                  <a:lnTo>
                    <a:pt x="21" y="72"/>
                  </a:lnTo>
                  <a:lnTo>
                    <a:pt x="47" y="119"/>
                  </a:lnTo>
                  <a:lnTo>
                    <a:pt x="76" y="153"/>
                  </a:lnTo>
                  <a:lnTo>
                    <a:pt x="40" y="147"/>
                  </a:lnTo>
                  <a:lnTo>
                    <a:pt x="14" y="112"/>
                  </a:lnTo>
                  <a:lnTo>
                    <a:pt x="0" y="81"/>
                  </a:lnTo>
                  <a:lnTo>
                    <a:pt x="3" y="57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6" name="Freeform 90"/>
            <p:cNvSpPr>
              <a:spLocks/>
            </p:cNvSpPr>
            <p:nvPr/>
          </p:nvSpPr>
          <p:spPr bwMode="auto">
            <a:xfrm>
              <a:off x="1614" y="1745"/>
              <a:ext cx="54" cy="23"/>
            </a:xfrm>
            <a:custGeom>
              <a:avLst/>
              <a:gdLst>
                <a:gd name="T0" fmla="*/ 0 w 108"/>
                <a:gd name="T1" fmla="*/ 16 h 45"/>
                <a:gd name="T2" fmla="*/ 24 w 108"/>
                <a:gd name="T3" fmla="*/ 17 h 45"/>
                <a:gd name="T4" fmla="*/ 45 w 108"/>
                <a:gd name="T5" fmla="*/ 9 h 45"/>
                <a:gd name="T6" fmla="*/ 54 w 108"/>
                <a:gd name="T7" fmla="*/ 0 h 45"/>
                <a:gd name="T8" fmla="*/ 46 w 108"/>
                <a:gd name="T9" fmla="*/ 13 h 45"/>
                <a:gd name="T10" fmla="*/ 30 w 108"/>
                <a:gd name="T11" fmla="*/ 23 h 45"/>
                <a:gd name="T12" fmla="*/ 9 w 108"/>
                <a:gd name="T13" fmla="*/ 22 h 45"/>
                <a:gd name="T14" fmla="*/ 0 w 108"/>
                <a:gd name="T15" fmla="*/ 16 h 45"/>
                <a:gd name="T16" fmla="*/ 0 w 108"/>
                <a:gd name="T17" fmla="*/ 16 h 45"/>
                <a:gd name="T18" fmla="*/ 0 w 108"/>
                <a:gd name="T19" fmla="*/ 1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8"/>
                <a:gd name="T31" fmla="*/ 0 h 45"/>
                <a:gd name="T32" fmla="*/ 108 w 108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8" h="45">
                  <a:moveTo>
                    <a:pt x="0" y="31"/>
                  </a:moveTo>
                  <a:lnTo>
                    <a:pt x="48" y="33"/>
                  </a:lnTo>
                  <a:lnTo>
                    <a:pt x="90" y="18"/>
                  </a:lnTo>
                  <a:lnTo>
                    <a:pt x="108" y="0"/>
                  </a:lnTo>
                  <a:lnTo>
                    <a:pt x="92" y="25"/>
                  </a:lnTo>
                  <a:lnTo>
                    <a:pt x="59" y="45"/>
                  </a:lnTo>
                  <a:lnTo>
                    <a:pt x="18" y="4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7" name="Freeform 91"/>
            <p:cNvSpPr>
              <a:spLocks/>
            </p:cNvSpPr>
            <p:nvPr/>
          </p:nvSpPr>
          <p:spPr bwMode="auto">
            <a:xfrm>
              <a:off x="1621" y="1714"/>
              <a:ext cx="59" cy="65"/>
            </a:xfrm>
            <a:custGeom>
              <a:avLst/>
              <a:gdLst>
                <a:gd name="T0" fmla="*/ 53 w 118"/>
                <a:gd name="T1" fmla="*/ 0 h 132"/>
                <a:gd name="T2" fmla="*/ 55 w 118"/>
                <a:gd name="T3" fmla="*/ 19 h 132"/>
                <a:gd name="T4" fmla="*/ 58 w 118"/>
                <a:gd name="T5" fmla="*/ 26 h 132"/>
                <a:gd name="T6" fmla="*/ 53 w 118"/>
                <a:gd name="T7" fmla="*/ 39 h 132"/>
                <a:gd name="T8" fmla="*/ 42 w 118"/>
                <a:gd name="T9" fmla="*/ 51 h 132"/>
                <a:gd name="T10" fmla="*/ 27 w 118"/>
                <a:gd name="T11" fmla="*/ 58 h 132"/>
                <a:gd name="T12" fmla="*/ 11 w 118"/>
                <a:gd name="T13" fmla="*/ 61 h 132"/>
                <a:gd name="T14" fmla="*/ 0 w 118"/>
                <a:gd name="T15" fmla="*/ 61 h 132"/>
                <a:gd name="T16" fmla="*/ 17 w 118"/>
                <a:gd name="T17" fmla="*/ 65 h 132"/>
                <a:gd name="T18" fmla="*/ 39 w 118"/>
                <a:gd name="T19" fmla="*/ 61 h 132"/>
                <a:gd name="T20" fmla="*/ 51 w 118"/>
                <a:gd name="T21" fmla="*/ 53 h 132"/>
                <a:gd name="T22" fmla="*/ 59 w 118"/>
                <a:gd name="T23" fmla="*/ 34 h 132"/>
                <a:gd name="T24" fmla="*/ 59 w 118"/>
                <a:gd name="T25" fmla="*/ 19 h 132"/>
                <a:gd name="T26" fmla="*/ 58 w 118"/>
                <a:gd name="T27" fmla="*/ 2 h 132"/>
                <a:gd name="T28" fmla="*/ 53 w 118"/>
                <a:gd name="T29" fmla="*/ 0 h 132"/>
                <a:gd name="T30" fmla="*/ 53 w 118"/>
                <a:gd name="T31" fmla="*/ 0 h 132"/>
                <a:gd name="T32" fmla="*/ 53 w 118"/>
                <a:gd name="T33" fmla="*/ 0 h 1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8"/>
                <a:gd name="T52" fmla="*/ 0 h 132"/>
                <a:gd name="T53" fmla="*/ 118 w 118"/>
                <a:gd name="T54" fmla="*/ 132 h 1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8" h="132">
                  <a:moveTo>
                    <a:pt x="106" y="0"/>
                  </a:moveTo>
                  <a:lnTo>
                    <a:pt x="109" y="39"/>
                  </a:lnTo>
                  <a:lnTo>
                    <a:pt x="115" y="53"/>
                  </a:lnTo>
                  <a:lnTo>
                    <a:pt x="106" y="80"/>
                  </a:lnTo>
                  <a:lnTo>
                    <a:pt x="84" y="103"/>
                  </a:lnTo>
                  <a:lnTo>
                    <a:pt x="53" y="118"/>
                  </a:lnTo>
                  <a:lnTo>
                    <a:pt x="22" y="123"/>
                  </a:lnTo>
                  <a:lnTo>
                    <a:pt x="0" y="124"/>
                  </a:lnTo>
                  <a:lnTo>
                    <a:pt x="33" y="132"/>
                  </a:lnTo>
                  <a:lnTo>
                    <a:pt x="78" y="124"/>
                  </a:lnTo>
                  <a:lnTo>
                    <a:pt x="101" y="107"/>
                  </a:lnTo>
                  <a:lnTo>
                    <a:pt x="118" y="70"/>
                  </a:lnTo>
                  <a:lnTo>
                    <a:pt x="118" y="38"/>
                  </a:lnTo>
                  <a:lnTo>
                    <a:pt x="116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8" name="Freeform 92"/>
            <p:cNvSpPr>
              <a:spLocks/>
            </p:cNvSpPr>
            <p:nvPr/>
          </p:nvSpPr>
          <p:spPr bwMode="auto">
            <a:xfrm>
              <a:off x="1531" y="1764"/>
              <a:ext cx="78" cy="37"/>
            </a:xfrm>
            <a:custGeom>
              <a:avLst/>
              <a:gdLst>
                <a:gd name="T0" fmla="*/ 18 w 155"/>
                <a:gd name="T1" fmla="*/ 0 h 75"/>
                <a:gd name="T2" fmla="*/ 11 w 155"/>
                <a:gd name="T3" fmla="*/ 11 h 75"/>
                <a:gd name="T4" fmla="*/ 13 w 155"/>
                <a:gd name="T5" fmla="*/ 17 h 75"/>
                <a:gd name="T6" fmla="*/ 23 w 155"/>
                <a:gd name="T7" fmla="*/ 15 h 75"/>
                <a:gd name="T8" fmla="*/ 42 w 155"/>
                <a:gd name="T9" fmla="*/ 26 h 75"/>
                <a:gd name="T10" fmla="*/ 53 w 155"/>
                <a:gd name="T11" fmla="*/ 26 h 75"/>
                <a:gd name="T12" fmla="*/ 60 w 155"/>
                <a:gd name="T13" fmla="*/ 14 h 75"/>
                <a:gd name="T14" fmla="*/ 63 w 155"/>
                <a:gd name="T15" fmla="*/ 7 h 75"/>
                <a:gd name="T16" fmla="*/ 66 w 155"/>
                <a:gd name="T17" fmla="*/ 17 h 75"/>
                <a:gd name="T18" fmla="*/ 72 w 155"/>
                <a:gd name="T19" fmla="*/ 14 h 75"/>
                <a:gd name="T20" fmla="*/ 73 w 155"/>
                <a:gd name="T21" fmla="*/ 5 h 75"/>
                <a:gd name="T22" fmla="*/ 78 w 155"/>
                <a:gd name="T23" fmla="*/ 5 h 75"/>
                <a:gd name="T24" fmla="*/ 78 w 155"/>
                <a:gd name="T25" fmla="*/ 15 h 75"/>
                <a:gd name="T26" fmla="*/ 70 w 155"/>
                <a:gd name="T27" fmla="*/ 23 h 75"/>
                <a:gd name="T28" fmla="*/ 65 w 155"/>
                <a:gd name="T29" fmla="*/ 23 h 75"/>
                <a:gd name="T30" fmla="*/ 53 w 155"/>
                <a:gd name="T31" fmla="*/ 37 h 75"/>
                <a:gd name="T32" fmla="*/ 37 w 155"/>
                <a:gd name="T33" fmla="*/ 36 h 75"/>
                <a:gd name="T34" fmla="*/ 30 w 155"/>
                <a:gd name="T35" fmla="*/ 30 h 75"/>
                <a:gd name="T36" fmla="*/ 6 w 155"/>
                <a:gd name="T37" fmla="*/ 26 h 75"/>
                <a:gd name="T38" fmla="*/ 0 w 155"/>
                <a:gd name="T39" fmla="*/ 19 h 75"/>
                <a:gd name="T40" fmla="*/ 7 w 155"/>
                <a:gd name="T41" fmla="*/ 4 h 75"/>
                <a:gd name="T42" fmla="*/ 18 w 155"/>
                <a:gd name="T43" fmla="*/ 0 h 75"/>
                <a:gd name="T44" fmla="*/ 18 w 155"/>
                <a:gd name="T45" fmla="*/ 0 h 75"/>
                <a:gd name="T46" fmla="*/ 18 w 155"/>
                <a:gd name="T47" fmla="*/ 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5"/>
                <a:gd name="T73" fmla="*/ 0 h 75"/>
                <a:gd name="T74" fmla="*/ 155 w 155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5" h="75">
                  <a:moveTo>
                    <a:pt x="36" y="0"/>
                  </a:moveTo>
                  <a:lnTo>
                    <a:pt x="22" y="22"/>
                  </a:lnTo>
                  <a:lnTo>
                    <a:pt x="25" y="35"/>
                  </a:lnTo>
                  <a:lnTo>
                    <a:pt x="45" y="31"/>
                  </a:lnTo>
                  <a:lnTo>
                    <a:pt x="84" y="52"/>
                  </a:lnTo>
                  <a:lnTo>
                    <a:pt x="105" y="52"/>
                  </a:lnTo>
                  <a:lnTo>
                    <a:pt x="120" y="28"/>
                  </a:lnTo>
                  <a:lnTo>
                    <a:pt x="125" y="14"/>
                  </a:lnTo>
                  <a:lnTo>
                    <a:pt x="131" y="34"/>
                  </a:lnTo>
                  <a:lnTo>
                    <a:pt x="143" y="28"/>
                  </a:lnTo>
                  <a:lnTo>
                    <a:pt x="145" y="11"/>
                  </a:lnTo>
                  <a:lnTo>
                    <a:pt x="155" y="10"/>
                  </a:lnTo>
                  <a:lnTo>
                    <a:pt x="155" y="31"/>
                  </a:lnTo>
                  <a:lnTo>
                    <a:pt x="140" y="46"/>
                  </a:lnTo>
                  <a:lnTo>
                    <a:pt x="129" y="46"/>
                  </a:lnTo>
                  <a:lnTo>
                    <a:pt x="105" y="75"/>
                  </a:lnTo>
                  <a:lnTo>
                    <a:pt x="74" y="72"/>
                  </a:lnTo>
                  <a:lnTo>
                    <a:pt x="60" y="61"/>
                  </a:lnTo>
                  <a:lnTo>
                    <a:pt x="12" y="53"/>
                  </a:lnTo>
                  <a:lnTo>
                    <a:pt x="0" y="38"/>
                  </a:lnTo>
                  <a:lnTo>
                    <a:pt x="1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59" name="Freeform 93"/>
            <p:cNvSpPr>
              <a:spLocks/>
            </p:cNvSpPr>
            <p:nvPr/>
          </p:nvSpPr>
          <p:spPr bwMode="auto">
            <a:xfrm>
              <a:off x="1382" y="1724"/>
              <a:ext cx="310" cy="243"/>
            </a:xfrm>
            <a:custGeom>
              <a:avLst/>
              <a:gdLst>
                <a:gd name="T0" fmla="*/ 0 w 621"/>
                <a:gd name="T1" fmla="*/ 37 h 486"/>
                <a:gd name="T2" fmla="*/ 8 w 621"/>
                <a:gd name="T3" fmla="*/ 54 h 486"/>
                <a:gd name="T4" fmla="*/ 19 w 621"/>
                <a:gd name="T5" fmla="*/ 95 h 486"/>
                <a:gd name="T6" fmla="*/ 32 w 621"/>
                <a:gd name="T7" fmla="*/ 137 h 486"/>
                <a:gd name="T8" fmla="*/ 37 w 621"/>
                <a:gd name="T9" fmla="*/ 151 h 486"/>
                <a:gd name="T10" fmla="*/ 44 w 621"/>
                <a:gd name="T11" fmla="*/ 169 h 486"/>
                <a:gd name="T12" fmla="*/ 63 w 621"/>
                <a:gd name="T13" fmla="*/ 189 h 486"/>
                <a:gd name="T14" fmla="*/ 71 w 621"/>
                <a:gd name="T15" fmla="*/ 193 h 486"/>
                <a:gd name="T16" fmla="*/ 98 w 621"/>
                <a:gd name="T17" fmla="*/ 224 h 486"/>
                <a:gd name="T18" fmla="*/ 118 w 621"/>
                <a:gd name="T19" fmla="*/ 231 h 486"/>
                <a:gd name="T20" fmla="*/ 133 w 621"/>
                <a:gd name="T21" fmla="*/ 238 h 486"/>
                <a:gd name="T22" fmla="*/ 151 w 621"/>
                <a:gd name="T23" fmla="*/ 242 h 486"/>
                <a:gd name="T24" fmla="*/ 167 w 621"/>
                <a:gd name="T25" fmla="*/ 243 h 486"/>
                <a:gd name="T26" fmla="*/ 188 w 621"/>
                <a:gd name="T27" fmla="*/ 240 h 486"/>
                <a:gd name="T28" fmla="*/ 223 w 621"/>
                <a:gd name="T29" fmla="*/ 227 h 486"/>
                <a:gd name="T30" fmla="*/ 239 w 621"/>
                <a:gd name="T31" fmla="*/ 218 h 486"/>
                <a:gd name="T32" fmla="*/ 249 w 621"/>
                <a:gd name="T33" fmla="*/ 208 h 486"/>
                <a:gd name="T34" fmla="*/ 266 w 621"/>
                <a:gd name="T35" fmla="*/ 189 h 486"/>
                <a:gd name="T36" fmla="*/ 299 w 621"/>
                <a:gd name="T37" fmla="*/ 123 h 486"/>
                <a:gd name="T38" fmla="*/ 310 w 621"/>
                <a:gd name="T39" fmla="*/ 30 h 486"/>
                <a:gd name="T40" fmla="*/ 304 w 621"/>
                <a:gd name="T41" fmla="*/ 30 h 486"/>
                <a:gd name="T42" fmla="*/ 297 w 621"/>
                <a:gd name="T43" fmla="*/ 69 h 486"/>
                <a:gd name="T44" fmla="*/ 294 w 621"/>
                <a:gd name="T45" fmla="*/ 91 h 486"/>
                <a:gd name="T46" fmla="*/ 286 w 621"/>
                <a:gd name="T47" fmla="*/ 106 h 486"/>
                <a:gd name="T48" fmla="*/ 274 w 621"/>
                <a:gd name="T49" fmla="*/ 119 h 486"/>
                <a:gd name="T50" fmla="*/ 256 w 621"/>
                <a:gd name="T51" fmla="*/ 128 h 486"/>
                <a:gd name="T52" fmla="*/ 216 w 621"/>
                <a:gd name="T53" fmla="*/ 86 h 486"/>
                <a:gd name="T54" fmla="*/ 196 w 621"/>
                <a:gd name="T55" fmla="*/ 75 h 486"/>
                <a:gd name="T56" fmla="*/ 215 w 621"/>
                <a:gd name="T57" fmla="*/ 109 h 486"/>
                <a:gd name="T58" fmla="*/ 242 w 621"/>
                <a:gd name="T59" fmla="*/ 142 h 486"/>
                <a:gd name="T60" fmla="*/ 224 w 621"/>
                <a:gd name="T61" fmla="*/ 156 h 486"/>
                <a:gd name="T62" fmla="*/ 217 w 621"/>
                <a:gd name="T63" fmla="*/ 177 h 486"/>
                <a:gd name="T64" fmla="*/ 195 w 621"/>
                <a:gd name="T65" fmla="*/ 163 h 486"/>
                <a:gd name="T66" fmla="*/ 174 w 621"/>
                <a:gd name="T67" fmla="*/ 149 h 486"/>
                <a:gd name="T68" fmla="*/ 168 w 621"/>
                <a:gd name="T69" fmla="*/ 177 h 486"/>
                <a:gd name="T70" fmla="*/ 155 w 621"/>
                <a:gd name="T71" fmla="*/ 176 h 486"/>
                <a:gd name="T72" fmla="*/ 139 w 621"/>
                <a:gd name="T73" fmla="*/ 172 h 486"/>
                <a:gd name="T74" fmla="*/ 121 w 621"/>
                <a:gd name="T75" fmla="*/ 156 h 486"/>
                <a:gd name="T76" fmla="*/ 133 w 621"/>
                <a:gd name="T77" fmla="*/ 124 h 486"/>
                <a:gd name="T78" fmla="*/ 173 w 621"/>
                <a:gd name="T79" fmla="*/ 102 h 486"/>
                <a:gd name="T80" fmla="*/ 193 w 621"/>
                <a:gd name="T81" fmla="*/ 73 h 486"/>
                <a:gd name="T82" fmla="*/ 165 w 621"/>
                <a:gd name="T83" fmla="*/ 90 h 486"/>
                <a:gd name="T84" fmla="*/ 119 w 621"/>
                <a:gd name="T85" fmla="*/ 110 h 486"/>
                <a:gd name="T86" fmla="*/ 128 w 621"/>
                <a:gd name="T87" fmla="*/ 85 h 486"/>
                <a:gd name="T88" fmla="*/ 152 w 621"/>
                <a:gd name="T89" fmla="*/ 57 h 486"/>
                <a:gd name="T90" fmla="*/ 130 w 621"/>
                <a:gd name="T91" fmla="*/ 64 h 486"/>
                <a:gd name="T92" fmla="*/ 97 w 621"/>
                <a:gd name="T93" fmla="*/ 101 h 486"/>
                <a:gd name="T94" fmla="*/ 83 w 621"/>
                <a:gd name="T95" fmla="*/ 129 h 486"/>
                <a:gd name="T96" fmla="*/ 72 w 621"/>
                <a:gd name="T97" fmla="*/ 120 h 486"/>
                <a:gd name="T98" fmla="*/ 60 w 621"/>
                <a:gd name="T99" fmla="*/ 108 h 486"/>
                <a:gd name="T100" fmla="*/ 51 w 621"/>
                <a:gd name="T101" fmla="*/ 98 h 486"/>
                <a:gd name="T102" fmla="*/ 44 w 621"/>
                <a:gd name="T103" fmla="*/ 84 h 486"/>
                <a:gd name="T104" fmla="*/ 35 w 621"/>
                <a:gd name="T105" fmla="*/ 34 h 486"/>
                <a:gd name="T106" fmla="*/ 9 w 621"/>
                <a:gd name="T107" fmla="*/ 19 h 486"/>
                <a:gd name="T108" fmla="*/ 9 w 621"/>
                <a:gd name="T109" fmla="*/ 19 h 4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21"/>
                <a:gd name="T166" fmla="*/ 0 h 486"/>
                <a:gd name="T167" fmla="*/ 621 w 621"/>
                <a:gd name="T168" fmla="*/ 486 h 48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21" h="486">
                  <a:moveTo>
                    <a:pt x="18" y="38"/>
                  </a:moveTo>
                  <a:lnTo>
                    <a:pt x="0" y="74"/>
                  </a:lnTo>
                  <a:lnTo>
                    <a:pt x="2" y="103"/>
                  </a:lnTo>
                  <a:lnTo>
                    <a:pt x="17" y="108"/>
                  </a:lnTo>
                  <a:lnTo>
                    <a:pt x="35" y="186"/>
                  </a:lnTo>
                  <a:lnTo>
                    <a:pt x="39" y="189"/>
                  </a:lnTo>
                  <a:lnTo>
                    <a:pt x="51" y="235"/>
                  </a:lnTo>
                  <a:lnTo>
                    <a:pt x="65" y="273"/>
                  </a:lnTo>
                  <a:lnTo>
                    <a:pt x="76" y="274"/>
                  </a:lnTo>
                  <a:lnTo>
                    <a:pt x="74" y="301"/>
                  </a:lnTo>
                  <a:lnTo>
                    <a:pt x="86" y="304"/>
                  </a:lnTo>
                  <a:lnTo>
                    <a:pt x="89" y="338"/>
                  </a:lnTo>
                  <a:lnTo>
                    <a:pt x="115" y="379"/>
                  </a:lnTo>
                  <a:lnTo>
                    <a:pt x="127" y="377"/>
                  </a:lnTo>
                  <a:lnTo>
                    <a:pt x="133" y="394"/>
                  </a:lnTo>
                  <a:lnTo>
                    <a:pt x="142" y="385"/>
                  </a:lnTo>
                  <a:lnTo>
                    <a:pt x="150" y="409"/>
                  </a:lnTo>
                  <a:lnTo>
                    <a:pt x="196" y="447"/>
                  </a:lnTo>
                  <a:lnTo>
                    <a:pt x="215" y="450"/>
                  </a:lnTo>
                  <a:lnTo>
                    <a:pt x="236" y="462"/>
                  </a:lnTo>
                  <a:lnTo>
                    <a:pt x="252" y="462"/>
                  </a:lnTo>
                  <a:lnTo>
                    <a:pt x="266" y="475"/>
                  </a:lnTo>
                  <a:lnTo>
                    <a:pt x="281" y="477"/>
                  </a:lnTo>
                  <a:lnTo>
                    <a:pt x="302" y="483"/>
                  </a:lnTo>
                  <a:lnTo>
                    <a:pt x="316" y="477"/>
                  </a:lnTo>
                  <a:lnTo>
                    <a:pt x="335" y="486"/>
                  </a:lnTo>
                  <a:lnTo>
                    <a:pt x="349" y="480"/>
                  </a:lnTo>
                  <a:lnTo>
                    <a:pt x="376" y="479"/>
                  </a:lnTo>
                  <a:lnTo>
                    <a:pt x="426" y="465"/>
                  </a:lnTo>
                  <a:lnTo>
                    <a:pt x="447" y="454"/>
                  </a:lnTo>
                  <a:lnTo>
                    <a:pt x="459" y="441"/>
                  </a:lnTo>
                  <a:lnTo>
                    <a:pt x="479" y="435"/>
                  </a:lnTo>
                  <a:lnTo>
                    <a:pt x="486" y="418"/>
                  </a:lnTo>
                  <a:lnTo>
                    <a:pt x="498" y="415"/>
                  </a:lnTo>
                  <a:lnTo>
                    <a:pt x="514" y="404"/>
                  </a:lnTo>
                  <a:lnTo>
                    <a:pt x="533" y="377"/>
                  </a:lnTo>
                  <a:lnTo>
                    <a:pt x="556" y="323"/>
                  </a:lnTo>
                  <a:lnTo>
                    <a:pt x="598" y="245"/>
                  </a:lnTo>
                  <a:lnTo>
                    <a:pt x="612" y="109"/>
                  </a:lnTo>
                  <a:lnTo>
                    <a:pt x="621" y="59"/>
                  </a:lnTo>
                  <a:lnTo>
                    <a:pt x="621" y="0"/>
                  </a:lnTo>
                  <a:lnTo>
                    <a:pt x="609" y="59"/>
                  </a:lnTo>
                  <a:lnTo>
                    <a:pt x="597" y="96"/>
                  </a:lnTo>
                  <a:lnTo>
                    <a:pt x="595" y="138"/>
                  </a:lnTo>
                  <a:lnTo>
                    <a:pt x="583" y="164"/>
                  </a:lnTo>
                  <a:lnTo>
                    <a:pt x="589" y="182"/>
                  </a:lnTo>
                  <a:lnTo>
                    <a:pt x="577" y="195"/>
                  </a:lnTo>
                  <a:lnTo>
                    <a:pt x="572" y="212"/>
                  </a:lnTo>
                  <a:lnTo>
                    <a:pt x="554" y="217"/>
                  </a:lnTo>
                  <a:lnTo>
                    <a:pt x="548" y="238"/>
                  </a:lnTo>
                  <a:lnTo>
                    <a:pt x="527" y="235"/>
                  </a:lnTo>
                  <a:lnTo>
                    <a:pt x="512" y="256"/>
                  </a:lnTo>
                  <a:lnTo>
                    <a:pt x="479" y="205"/>
                  </a:lnTo>
                  <a:lnTo>
                    <a:pt x="432" y="171"/>
                  </a:lnTo>
                  <a:lnTo>
                    <a:pt x="402" y="144"/>
                  </a:lnTo>
                  <a:lnTo>
                    <a:pt x="393" y="149"/>
                  </a:lnTo>
                  <a:lnTo>
                    <a:pt x="412" y="192"/>
                  </a:lnTo>
                  <a:lnTo>
                    <a:pt x="431" y="217"/>
                  </a:lnTo>
                  <a:lnTo>
                    <a:pt x="471" y="244"/>
                  </a:lnTo>
                  <a:lnTo>
                    <a:pt x="485" y="283"/>
                  </a:lnTo>
                  <a:lnTo>
                    <a:pt x="483" y="311"/>
                  </a:lnTo>
                  <a:lnTo>
                    <a:pt x="449" y="312"/>
                  </a:lnTo>
                  <a:lnTo>
                    <a:pt x="455" y="354"/>
                  </a:lnTo>
                  <a:lnTo>
                    <a:pt x="435" y="353"/>
                  </a:lnTo>
                  <a:lnTo>
                    <a:pt x="421" y="368"/>
                  </a:lnTo>
                  <a:lnTo>
                    <a:pt x="391" y="326"/>
                  </a:lnTo>
                  <a:lnTo>
                    <a:pt x="388" y="285"/>
                  </a:lnTo>
                  <a:lnTo>
                    <a:pt x="349" y="297"/>
                  </a:lnTo>
                  <a:lnTo>
                    <a:pt x="358" y="326"/>
                  </a:lnTo>
                  <a:lnTo>
                    <a:pt x="337" y="354"/>
                  </a:lnTo>
                  <a:lnTo>
                    <a:pt x="320" y="370"/>
                  </a:lnTo>
                  <a:lnTo>
                    <a:pt x="310" y="351"/>
                  </a:lnTo>
                  <a:lnTo>
                    <a:pt x="287" y="360"/>
                  </a:lnTo>
                  <a:lnTo>
                    <a:pt x="279" y="344"/>
                  </a:lnTo>
                  <a:lnTo>
                    <a:pt x="249" y="341"/>
                  </a:lnTo>
                  <a:lnTo>
                    <a:pt x="243" y="311"/>
                  </a:lnTo>
                  <a:lnTo>
                    <a:pt x="222" y="304"/>
                  </a:lnTo>
                  <a:lnTo>
                    <a:pt x="267" y="247"/>
                  </a:lnTo>
                  <a:lnTo>
                    <a:pt x="302" y="233"/>
                  </a:lnTo>
                  <a:lnTo>
                    <a:pt x="346" y="203"/>
                  </a:lnTo>
                  <a:lnTo>
                    <a:pt x="373" y="182"/>
                  </a:lnTo>
                  <a:lnTo>
                    <a:pt x="387" y="146"/>
                  </a:lnTo>
                  <a:lnTo>
                    <a:pt x="366" y="144"/>
                  </a:lnTo>
                  <a:lnTo>
                    <a:pt x="331" y="179"/>
                  </a:lnTo>
                  <a:lnTo>
                    <a:pt x="275" y="191"/>
                  </a:lnTo>
                  <a:lnTo>
                    <a:pt x="239" y="220"/>
                  </a:lnTo>
                  <a:lnTo>
                    <a:pt x="242" y="195"/>
                  </a:lnTo>
                  <a:lnTo>
                    <a:pt x="257" y="170"/>
                  </a:lnTo>
                  <a:lnTo>
                    <a:pt x="296" y="130"/>
                  </a:lnTo>
                  <a:lnTo>
                    <a:pt x="305" y="114"/>
                  </a:lnTo>
                  <a:lnTo>
                    <a:pt x="283" y="127"/>
                  </a:lnTo>
                  <a:lnTo>
                    <a:pt x="261" y="127"/>
                  </a:lnTo>
                  <a:lnTo>
                    <a:pt x="212" y="162"/>
                  </a:lnTo>
                  <a:lnTo>
                    <a:pt x="195" y="202"/>
                  </a:lnTo>
                  <a:lnTo>
                    <a:pt x="190" y="245"/>
                  </a:lnTo>
                  <a:lnTo>
                    <a:pt x="166" y="258"/>
                  </a:lnTo>
                  <a:lnTo>
                    <a:pt x="163" y="241"/>
                  </a:lnTo>
                  <a:lnTo>
                    <a:pt x="144" y="239"/>
                  </a:lnTo>
                  <a:lnTo>
                    <a:pt x="138" y="220"/>
                  </a:lnTo>
                  <a:lnTo>
                    <a:pt x="121" y="215"/>
                  </a:lnTo>
                  <a:lnTo>
                    <a:pt x="121" y="203"/>
                  </a:lnTo>
                  <a:lnTo>
                    <a:pt x="103" y="195"/>
                  </a:lnTo>
                  <a:lnTo>
                    <a:pt x="103" y="176"/>
                  </a:lnTo>
                  <a:lnTo>
                    <a:pt x="88" y="168"/>
                  </a:lnTo>
                  <a:lnTo>
                    <a:pt x="74" y="108"/>
                  </a:lnTo>
                  <a:lnTo>
                    <a:pt x="71" y="68"/>
                  </a:lnTo>
                  <a:lnTo>
                    <a:pt x="51" y="35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0" name="Freeform 94"/>
            <p:cNvSpPr>
              <a:spLocks/>
            </p:cNvSpPr>
            <p:nvPr/>
          </p:nvSpPr>
          <p:spPr bwMode="auto">
            <a:xfrm>
              <a:off x="1538" y="1819"/>
              <a:ext cx="70" cy="15"/>
            </a:xfrm>
            <a:custGeom>
              <a:avLst/>
              <a:gdLst>
                <a:gd name="T0" fmla="*/ 15 w 139"/>
                <a:gd name="T1" fmla="*/ 5 h 31"/>
                <a:gd name="T2" fmla="*/ 25 w 139"/>
                <a:gd name="T3" fmla="*/ 8 h 31"/>
                <a:gd name="T4" fmla="*/ 36 w 139"/>
                <a:gd name="T5" fmla="*/ 6 h 31"/>
                <a:gd name="T6" fmla="*/ 45 w 139"/>
                <a:gd name="T7" fmla="*/ 0 h 31"/>
                <a:gd name="T8" fmla="*/ 54 w 139"/>
                <a:gd name="T9" fmla="*/ 1 h 31"/>
                <a:gd name="T10" fmla="*/ 70 w 139"/>
                <a:gd name="T11" fmla="*/ 15 h 31"/>
                <a:gd name="T12" fmla="*/ 51 w 139"/>
                <a:gd name="T13" fmla="*/ 12 h 31"/>
                <a:gd name="T14" fmla="*/ 40 w 139"/>
                <a:gd name="T15" fmla="*/ 12 h 31"/>
                <a:gd name="T16" fmla="*/ 31 w 139"/>
                <a:gd name="T17" fmla="*/ 14 h 31"/>
                <a:gd name="T18" fmla="*/ 22 w 139"/>
                <a:gd name="T19" fmla="*/ 13 h 31"/>
                <a:gd name="T20" fmla="*/ 0 w 139"/>
                <a:gd name="T21" fmla="*/ 15 h 31"/>
                <a:gd name="T22" fmla="*/ 15 w 139"/>
                <a:gd name="T23" fmla="*/ 5 h 31"/>
                <a:gd name="T24" fmla="*/ 15 w 139"/>
                <a:gd name="T25" fmla="*/ 5 h 31"/>
                <a:gd name="T26" fmla="*/ 15 w 139"/>
                <a:gd name="T27" fmla="*/ 5 h 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9"/>
                <a:gd name="T43" fmla="*/ 0 h 31"/>
                <a:gd name="T44" fmla="*/ 139 w 139"/>
                <a:gd name="T45" fmla="*/ 31 h 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9" h="31">
                  <a:moveTo>
                    <a:pt x="30" y="11"/>
                  </a:moveTo>
                  <a:lnTo>
                    <a:pt x="50" y="16"/>
                  </a:lnTo>
                  <a:lnTo>
                    <a:pt x="72" y="13"/>
                  </a:lnTo>
                  <a:lnTo>
                    <a:pt x="89" y="0"/>
                  </a:lnTo>
                  <a:lnTo>
                    <a:pt x="108" y="2"/>
                  </a:lnTo>
                  <a:lnTo>
                    <a:pt x="139" y="31"/>
                  </a:lnTo>
                  <a:lnTo>
                    <a:pt x="101" y="25"/>
                  </a:lnTo>
                  <a:lnTo>
                    <a:pt x="80" y="25"/>
                  </a:lnTo>
                  <a:lnTo>
                    <a:pt x="62" y="28"/>
                  </a:lnTo>
                  <a:lnTo>
                    <a:pt x="44" y="26"/>
                  </a:lnTo>
                  <a:lnTo>
                    <a:pt x="0" y="31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1" name="Freeform 95"/>
            <p:cNvSpPr>
              <a:spLocks/>
            </p:cNvSpPr>
            <p:nvPr/>
          </p:nvSpPr>
          <p:spPr bwMode="auto">
            <a:xfrm>
              <a:off x="1603" y="1781"/>
              <a:ext cx="20" cy="23"/>
            </a:xfrm>
            <a:custGeom>
              <a:avLst/>
              <a:gdLst>
                <a:gd name="T0" fmla="*/ 0 w 41"/>
                <a:gd name="T1" fmla="*/ 4 h 47"/>
                <a:gd name="T2" fmla="*/ 16 w 41"/>
                <a:gd name="T3" fmla="*/ 23 h 47"/>
                <a:gd name="T4" fmla="*/ 20 w 41"/>
                <a:gd name="T5" fmla="*/ 15 h 47"/>
                <a:gd name="T6" fmla="*/ 11 w 41"/>
                <a:gd name="T7" fmla="*/ 0 h 47"/>
                <a:gd name="T8" fmla="*/ 0 w 41"/>
                <a:gd name="T9" fmla="*/ 4 h 47"/>
                <a:gd name="T10" fmla="*/ 0 w 41"/>
                <a:gd name="T11" fmla="*/ 4 h 47"/>
                <a:gd name="T12" fmla="*/ 0 w 41"/>
                <a:gd name="T13" fmla="*/ 4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47"/>
                <a:gd name="T23" fmla="*/ 41 w 41"/>
                <a:gd name="T24" fmla="*/ 47 h 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47">
                  <a:moveTo>
                    <a:pt x="0" y="9"/>
                  </a:moveTo>
                  <a:lnTo>
                    <a:pt x="33" y="47"/>
                  </a:lnTo>
                  <a:lnTo>
                    <a:pt x="41" y="30"/>
                  </a:lnTo>
                  <a:lnTo>
                    <a:pt x="2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2" name="Freeform 96"/>
            <p:cNvSpPr>
              <a:spLocks/>
            </p:cNvSpPr>
            <p:nvPr/>
          </p:nvSpPr>
          <p:spPr bwMode="auto">
            <a:xfrm>
              <a:off x="1513" y="1843"/>
              <a:ext cx="102" cy="32"/>
            </a:xfrm>
            <a:custGeom>
              <a:avLst/>
              <a:gdLst>
                <a:gd name="T0" fmla="*/ 4 w 206"/>
                <a:gd name="T1" fmla="*/ 11 h 63"/>
                <a:gd name="T2" fmla="*/ 14 w 206"/>
                <a:gd name="T3" fmla="*/ 15 h 63"/>
                <a:gd name="T4" fmla="*/ 31 w 206"/>
                <a:gd name="T5" fmla="*/ 8 h 63"/>
                <a:gd name="T6" fmla="*/ 75 w 206"/>
                <a:gd name="T7" fmla="*/ 8 h 63"/>
                <a:gd name="T8" fmla="*/ 96 w 206"/>
                <a:gd name="T9" fmla="*/ 0 h 63"/>
                <a:gd name="T10" fmla="*/ 93 w 206"/>
                <a:gd name="T11" fmla="*/ 5 h 63"/>
                <a:gd name="T12" fmla="*/ 102 w 206"/>
                <a:gd name="T13" fmla="*/ 8 h 63"/>
                <a:gd name="T14" fmla="*/ 77 w 206"/>
                <a:gd name="T15" fmla="*/ 27 h 63"/>
                <a:gd name="T16" fmla="*/ 60 w 206"/>
                <a:gd name="T17" fmla="*/ 27 h 63"/>
                <a:gd name="T18" fmla="*/ 26 w 206"/>
                <a:gd name="T19" fmla="*/ 32 h 63"/>
                <a:gd name="T20" fmla="*/ 5 w 206"/>
                <a:gd name="T21" fmla="*/ 22 h 63"/>
                <a:gd name="T22" fmla="*/ 0 w 206"/>
                <a:gd name="T23" fmla="*/ 13 h 63"/>
                <a:gd name="T24" fmla="*/ 4 w 206"/>
                <a:gd name="T25" fmla="*/ 11 h 63"/>
                <a:gd name="T26" fmla="*/ 4 w 206"/>
                <a:gd name="T27" fmla="*/ 11 h 63"/>
                <a:gd name="T28" fmla="*/ 4 w 206"/>
                <a:gd name="T29" fmla="*/ 11 h 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6"/>
                <a:gd name="T46" fmla="*/ 0 h 63"/>
                <a:gd name="T47" fmla="*/ 206 w 206"/>
                <a:gd name="T48" fmla="*/ 63 h 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6" h="63">
                  <a:moveTo>
                    <a:pt x="8" y="21"/>
                  </a:moveTo>
                  <a:lnTo>
                    <a:pt x="29" y="30"/>
                  </a:lnTo>
                  <a:lnTo>
                    <a:pt x="62" y="16"/>
                  </a:lnTo>
                  <a:lnTo>
                    <a:pt x="151" y="16"/>
                  </a:lnTo>
                  <a:lnTo>
                    <a:pt x="194" y="0"/>
                  </a:lnTo>
                  <a:lnTo>
                    <a:pt x="188" y="10"/>
                  </a:lnTo>
                  <a:lnTo>
                    <a:pt x="206" y="16"/>
                  </a:lnTo>
                  <a:lnTo>
                    <a:pt x="156" y="54"/>
                  </a:lnTo>
                  <a:lnTo>
                    <a:pt x="121" y="53"/>
                  </a:lnTo>
                  <a:lnTo>
                    <a:pt x="52" y="63"/>
                  </a:lnTo>
                  <a:lnTo>
                    <a:pt x="11" y="44"/>
                  </a:lnTo>
                  <a:lnTo>
                    <a:pt x="0" y="26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3" name="Freeform 97"/>
            <p:cNvSpPr>
              <a:spLocks/>
            </p:cNvSpPr>
            <p:nvPr/>
          </p:nvSpPr>
          <p:spPr bwMode="auto">
            <a:xfrm>
              <a:off x="1355" y="1724"/>
              <a:ext cx="52" cy="108"/>
            </a:xfrm>
            <a:custGeom>
              <a:avLst/>
              <a:gdLst>
                <a:gd name="T0" fmla="*/ 8 w 104"/>
                <a:gd name="T1" fmla="*/ 0 h 215"/>
                <a:gd name="T2" fmla="*/ 0 w 104"/>
                <a:gd name="T3" fmla="*/ 23 h 215"/>
                <a:gd name="T4" fmla="*/ 11 w 104"/>
                <a:gd name="T5" fmla="*/ 63 h 215"/>
                <a:gd name="T6" fmla="*/ 22 w 104"/>
                <a:gd name="T7" fmla="*/ 78 h 215"/>
                <a:gd name="T8" fmla="*/ 31 w 104"/>
                <a:gd name="T9" fmla="*/ 103 h 215"/>
                <a:gd name="T10" fmla="*/ 47 w 104"/>
                <a:gd name="T11" fmla="*/ 108 h 215"/>
                <a:gd name="T12" fmla="*/ 52 w 104"/>
                <a:gd name="T13" fmla="*/ 106 h 215"/>
                <a:gd name="T14" fmla="*/ 48 w 104"/>
                <a:gd name="T15" fmla="*/ 96 h 215"/>
                <a:gd name="T16" fmla="*/ 40 w 104"/>
                <a:gd name="T17" fmla="*/ 99 h 215"/>
                <a:gd name="T18" fmla="*/ 30 w 104"/>
                <a:gd name="T19" fmla="*/ 93 h 215"/>
                <a:gd name="T20" fmla="*/ 21 w 104"/>
                <a:gd name="T21" fmla="*/ 63 h 215"/>
                <a:gd name="T22" fmla="*/ 10 w 104"/>
                <a:gd name="T23" fmla="*/ 45 h 215"/>
                <a:gd name="T24" fmla="*/ 3 w 104"/>
                <a:gd name="T25" fmla="*/ 23 h 215"/>
                <a:gd name="T26" fmla="*/ 8 w 104"/>
                <a:gd name="T27" fmla="*/ 0 h 215"/>
                <a:gd name="T28" fmla="*/ 8 w 104"/>
                <a:gd name="T29" fmla="*/ 0 h 215"/>
                <a:gd name="T30" fmla="*/ 8 w 104"/>
                <a:gd name="T31" fmla="*/ 0 h 2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215"/>
                <a:gd name="T50" fmla="*/ 104 w 104"/>
                <a:gd name="T51" fmla="*/ 215 h 2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215">
                  <a:moveTo>
                    <a:pt x="15" y="0"/>
                  </a:moveTo>
                  <a:lnTo>
                    <a:pt x="0" y="46"/>
                  </a:lnTo>
                  <a:lnTo>
                    <a:pt x="22" y="126"/>
                  </a:lnTo>
                  <a:lnTo>
                    <a:pt x="44" y="155"/>
                  </a:lnTo>
                  <a:lnTo>
                    <a:pt x="62" y="205"/>
                  </a:lnTo>
                  <a:lnTo>
                    <a:pt x="93" y="215"/>
                  </a:lnTo>
                  <a:lnTo>
                    <a:pt x="104" y="211"/>
                  </a:lnTo>
                  <a:lnTo>
                    <a:pt x="96" y="192"/>
                  </a:lnTo>
                  <a:lnTo>
                    <a:pt x="80" y="198"/>
                  </a:lnTo>
                  <a:lnTo>
                    <a:pt x="60" y="185"/>
                  </a:lnTo>
                  <a:lnTo>
                    <a:pt x="41" y="126"/>
                  </a:lnTo>
                  <a:lnTo>
                    <a:pt x="19" y="90"/>
                  </a:lnTo>
                  <a:lnTo>
                    <a:pt x="6" y="4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4" name="Freeform 98"/>
            <p:cNvSpPr>
              <a:spLocks/>
            </p:cNvSpPr>
            <p:nvPr/>
          </p:nvSpPr>
          <p:spPr bwMode="auto">
            <a:xfrm>
              <a:off x="1365" y="1726"/>
              <a:ext cx="22" cy="52"/>
            </a:xfrm>
            <a:custGeom>
              <a:avLst/>
              <a:gdLst>
                <a:gd name="T0" fmla="*/ 22 w 44"/>
                <a:gd name="T1" fmla="*/ 7 h 105"/>
                <a:gd name="T2" fmla="*/ 16 w 44"/>
                <a:gd name="T3" fmla="*/ 9 h 105"/>
                <a:gd name="T4" fmla="*/ 4 w 44"/>
                <a:gd name="T5" fmla="*/ 0 h 105"/>
                <a:gd name="T6" fmla="*/ 2 w 44"/>
                <a:gd name="T7" fmla="*/ 4 h 105"/>
                <a:gd name="T8" fmla="*/ 5 w 44"/>
                <a:gd name="T9" fmla="*/ 10 h 105"/>
                <a:gd name="T10" fmla="*/ 0 w 44"/>
                <a:gd name="T11" fmla="*/ 25 h 105"/>
                <a:gd name="T12" fmla="*/ 10 w 44"/>
                <a:gd name="T13" fmla="*/ 52 h 105"/>
                <a:gd name="T14" fmla="*/ 8 w 44"/>
                <a:gd name="T15" fmla="*/ 25 h 105"/>
                <a:gd name="T16" fmla="*/ 15 w 44"/>
                <a:gd name="T17" fmla="*/ 13 h 105"/>
                <a:gd name="T18" fmla="*/ 22 w 44"/>
                <a:gd name="T19" fmla="*/ 7 h 105"/>
                <a:gd name="T20" fmla="*/ 22 w 44"/>
                <a:gd name="T21" fmla="*/ 7 h 105"/>
                <a:gd name="T22" fmla="*/ 22 w 44"/>
                <a:gd name="T23" fmla="*/ 7 h 10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4"/>
                <a:gd name="T37" fmla="*/ 0 h 105"/>
                <a:gd name="T38" fmla="*/ 44 w 44"/>
                <a:gd name="T39" fmla="*/ 105 h 10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4" h="105">
                  <a:moveTo>
                    <a:pt x="44" y="15"/>
                  </a:moveTo>
                  <a:lnTo>
                    <a:pt x="32" y="18"/>
                  </a:lnTo>
                  <a:lnTo>
                    <a:pt x="7" y="0"/>
                  </a:lnTo>
                  <a:lnTo>
                    <a:pt x="4" y="9"/>
                  </a:lnTo>
                  <a:lnTo>
                    <a:pt x="9" y="21"/>
                  </a:lnTo>
                  <a:lnTo>
                    <a:pt x="0" y="50"/>
                  </a:lnTo>
                  <a:lnTo>
                    <a:pt x="20" y="105"/>
                  </a:lnTo>
                  <a:lnTo>
                    <a:pt x="15" y="50"/>
                  </a:lnTo>
                  <a:lnTo>
                    <a:pt x="30" y="26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5" name="Freeform 99"/>
            <p:cNvSpPr>
              <a:spLocks/>
            </p:cNvSpPr>
            <p:nvPr/>
          </p:nvSpPr>
          <p:spPr bwMode="auto">
            <a:xfrm>
              <a:off x="1683" y="1698"/>
              <a:ext cx="25" cy="103"/>
            </a:xfrm>
            <a:custGeom>
              <a:avLst/>
              <a:gdLst>
                <a:gd name="T0" fmla="*/ 15 w 50"/>
                <a:gd name="T1" fmla="*/ 0 h 208"/>
                <a:gd name="T2" fmla="*/ 23 w 50"/>
                <a:gd name="T3" fmla="*/ 3 h 208"/>
                <a:gd name="T4" fmla="*/ 25 w 50"/>
                <a:gd name="T5" fmla="*/ 25 h 208"/>
                <a:gd name="T6" fmla="*/ 17 w 50"/>
                <a:gd name="T7" fmla="*/ 65 h 208"/>
                <a:gd name="T8" fmla="*/ 16 w 50"/>
                <a:gd name="T9" fmla="*/ 92 h 208"/>
                <a:gd name="T10" fmla="*/ 9 w 50"/>
                <a:gd name="T11" fmla="*/ 97 h 208"/>
                <a:gd name="T12" fmla="*/ 0 w 50"/>
                <a:gd name="T13" fmla="*/ 103 h 208"/>
                <a:gd name="T14" fmla="*/ 2 w 50"/>
                <a:gd name="T15" fmla="*/ 94 h 208"/>
                <a:gd name="T16" fmla="*/ 12 w 50"/>
                <a:gd name="T17" fmla="*/ 90 h 208"/>
                <a:gd name="T18" fmla="*/ 14 w 50"/>
                <a:gd name="T19" fmla="*/ 59 h 208"/>
                <a:gd name="T20" fmla="*/ 20 w 50"/>
                <a:gd name="T21" fmla="*/ 29 h 208"/>
                <a:gd name="T22" fmla="*/ 18 w 50"/>
                <a:gd name="T23" fmla="*/ 6 h 208"/>
                <a:gd name="T24" fmla="*/ 15 w 50"/>
                <a:gd name="T25" fmla="*/ 0 h 208"/>
                <a:gd name="T26" fmla="*/ 15 w 50"/>
                <a:gd name="T27" fmla="*/ 0 h 208"/>
                <a:gd name="T28" fmla="*/ 15 w 50"/>
                <a:gd name="T29" fmla="*/ 0 h 2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"/>
                <a:gd name="T46" fmla="*/ 0 h 208"/>
                <a:gd name="T47" fmla="*/ 50 w 50"/>
                <a:gd name="T48" fmla="*/ 208 h 20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0" h="208">
                  <a:moveTo>
                    <a:pt x="30" y="0"/>
                  </a:moveTo>
                  <a:lnTo>
                    <a:pt x="46" y="6"/>
                  </a:lnTo>
                  <a:lnTo>
                    <a:pt x="50" y="50"/>
                  </a:lnTo>
                  <a:lnTo>
                    <a:pt x="33" y="132"/>
                  </a:lnTo>
                  <a:lnTo>
                    <a:pt x="31" y="185"/>
                  </a:lnTo>
                  <a:lnTo>
                    <a:pt x="18" y="195"/>
                  </a:lnTo>
                  <a:lnTo>
                    <a:pt x="0" y="208"/>
                  </a:lnTo>
                  <a:lnTo>
                    <a:pt x="3" y="189"/>
                  </a:lnTo>
                  <a:lnTo>
                    <a:pt x="24" y="182"/>
                  </a:lnTo>
                  <a:lnTo>
                    <a:pt x="28" y="120"/>
                  </a:lnTo>
                  <a:lnTo>
                    <a:pt x="40" y="58"/>
                  </a:lnTo>
                  <a:lnTo>
                    <a:pt x="36" y="1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6" name="Freeform 100"/>
            <p:cNvSpPr>
              <a:spLocks/>
            </p:cNvSpPr>
            <p:nvPr/>
          </p:nvSpPr>
          <p:spPr bwMode="auto">
            <a:xfrm>
              <a:off x="1393" y="1828"/>
              <a:ext cx="12" cy="87"/>
            </a:xfrm>
            <a:custGeom>
              <a:avLst/>
              <a:gdLst>
                <a:gd name="T0" fmla="*/ 8 w 26"/>
                <a:gd name="T1" fmla="*/ 3 h 174"/>
                <a:gd name="T2" fmla="*/ 8 w 26"/>
                <a:gd name="T3" fmla="*/ 50 h 174"/>
                <a:gd name="T4" fmla="*/ 6 w 26"/>
                <a:gd name="T5" fmla="*/ 64 h 174"/>
                <a:gd name="T6" fmla="*/ 0 w 26"/>
                <a:gd name="T7" fmla="*/ 87 h 174"/>
                <a:gd name="T8" fmla="*/ 11 w 26"/>
                <a:gd name="T9" fmla="*/ 60 h 174"/>
                <a:gd name="T10" fmla="*/ 12 w 26"/>
                <a:gd name="T11" fmla="*/ 0 h 174"/>
                <a:gd name="T12" fmla="*/ 8 w 26"/>
                <a:gd name="T13" fmla="*/ 3 h 174"/>
                <a:gd name="T14" fmla="*/ 8 w 26"/>
                <a:gd name="T15" fmla="*/ 3 h 174"/>
                <a:gd name="T16" fmla="*/ 8 w 26"/>
                <a:gd name="T17" fmla="*/ 3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174"/>
                <a:gd name="T29" fmla="*/ 26 w 26"/>
                <a:gd name="T30" fmla="*/ 174 h 1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174">
                  <a:moveTo>
                    <a:pt x="17" y="6"/>
                  </a:moveTo>
                  <a:lnTo>
                    <a:pt x="17" y="99"/>
                  </a:lnTo>
                  <a:lnTo>
                    <a:pt x="14" y="127"/>
                  </a:lnTo>
                  <a:lnTo>
                    <a:pt x="0" y="174"/>
                  </a:lnTo>
                  <a:lnTo>
                    <a:pt x="23" y="119"/>
                  </a:lnTo>
                  <a:lnTo>
                    <a:pt x="26" y="0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7" name="Freeform 101"/>
            <p:cNvSpPr>
              <a:spLocks/>
            </p:cNvSpPr>
            <p:nvPr/>
          </p:nvSpPr>
          <p:spPr bwMode="auto">
            <a:xfrm>
              <a:off x="1433" y="1554"/>
              <a:ext cx="209" cy="109"/>
            </a:xfrm>
            <a:custGeom>
              <a:avLst/>
              <a:gdLst>
                <a:gd name="T0" fmla="*/ 54 w 419"/>
                <a:gd name="T1" fmla="*/ 38 h 218"/>
                <a:gd name="T2" fmla="*/ 61 w 419"/>
                <a:gd name="T3" fmla="*/ 53 h 218"/>
                <a:gd name="T4" fmla="*/ 47 w 419"/>
                <a:gd name="T5" fmla="*/ 47 h 218"/>
                <a:gd name="T6" fmla="*/ 40 w 419"/>
                <a:gd name="T7" fmla="*/ 33 h 218"/>
                <a:gd name="T8" fmla="*/ 35 w 419"/>
                <a:gd name="T9" fmla="*/ 15 h 218"/>
                <a:gd name="T10" fmla="*/ 32 w 419"/>
                <a:gd name="T11" fmla="*/ 0 h 218"/>
                <a:gd name="T12" fmla="*/ 17 w 419"/>
                <a:gd name="T13" fmla="*/ 26 h 218"/>
                <a:gd name="T14" fmla="*/ 23 w 419"/>
                <a:gd name="T15" fmla="*/ 58 h 218"/>
                <a:gd name="T16" fmla="*/ 10 w 419"/>
                <a:gd name="T17" fmla="*/ 38 h 218"/>
                <a:gd name="T18" fmla="*/ 14 w 419"/>
                <a:gd name="T19" fmla="*/ 62 h 218"/>
                <a:gd name="T20" fmla="*/ 22 w 419"/>
                <a:gd name="T21" fmla="*/ 76 h 218"/>
                <a:gd name="T22" fmla="*/ 5 w 419"/>
                <a:gd name="T23" fmla="*/ 55 h 218"/>
                <a:gd name="T24" fmla="*/ 12 w 419"/>
                <a:gd name="T25" fmla="*/ 78 h 218"/>
                <a:gd name="T26" fmla="*/ 0 w 419"/>
                <a:gd name="T27" fmla="*/ 71 h 218"/>
                <a:gd name="T28" fmla="*/ 12 w 419"/>
                <a:gd name="T29" fmla="*/ 89 h 218"/>
                <a:gd name="T30" fmla="*/ 20 w 419"/>
                <a:gd name="T31" fmla="*/ 98 h 218"/>
                <a:gd name="T32" fmla="*/ 0 w 419"/>
                <a:gd name="T33" fmla="*/ 109 h 218"/>
                <a:gd name="T34" fmla="*/ 68 w 419"/>
                <a:gd name="T35" fmla="*/ 98 h 218"/>
                <a:gd name="T36" fmla="*/ 127 w 419"/>
                <a:gd name="T37" fmla="*/ 86 h 218"/>
                <a:gd name="T38" fmla="*/ 209 w 419"/>
                <a:gd name="T39" fmla="*/ 70 h 218"/>
                <a:gd name="T40" fmla="*/ 155 w 419"/>
                <a:gd name="T41" fmla="*/ 74 h 218"/>
                <a:gd name="T42" fmla="*/ 173 w 419"/>
                <a:gd name="T43" fmla="*/ 52 h 218"/>
                <a:gd name="T44" fmla="*/ 165 w 419"/>
                <a:gd name="T45" fmla="*/ 52 h 218"/>
                <a:gd name="T46" fmla="*/ 165 w 419"/>
                <a:gd name="T47" fmla="*/ 40 h 218"/>
                <a:gd name="T48" fmla="*/ 154 w 419"/>
                <a:gd name="T49" fmla="*/ 55 h 218"/>
                <a:gd name="T50" fmla="*/ 140 w 419"/>
                <a:gd name="T51" fmla="*/ 64 h 218"/>
                <a:gd name="T52" fmla="*/ 122 w 419"/>
                <a:gd name="T53" fmla="*/ 67 h 218"/>
                <a:gd name="T54" fmla="*/ 109 w 419"/>
                <a:gd name="T55" fmla="*/ 69 h 218"/>
                <a:gd name="T56" fmla="*/ 91 w 419"/>
                <a:gd name="T57" fmla="*/ 67 h 218"/>
                <a:gd name="T58" fmla="*/ 78 w 419"/>
                <a:gd name="T59" fmla="*/ 61 h 218"/>
                <a:gd name="T60" fmla="*/ 64 w 419"/>
                <a:gd name="T61" fmla="*/ 50 h 218"/>
                <a:gd name="T62" fmla="*/ 54 w 419"/>
                <a:gd name="T63" fmla="*/ 38 h 218"/>
                <a:gd name="T64" fmla="*/ 54 w 419"/>
                <a:gd name="T65" fmla="*/ 38 h 218"/>
                <a:gd name="T66" fmla="*/ 54 w 419"/>
                <a:gd name="T67" fmla="*/ 38 h 2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19"/>
                <a:gd name="T103" fmla="*/ 0 h 218"/>
                <a:gd name="T104" fmla="*/ 419 w 419"/>
                <a:gd name="T105" fmla="*/ 218 h 21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19" h="218">
                  <a:moveTo>
                    <a:pt x="109" y="75"/>
                  </a:moveTo>
                  <a:lnTo>
                    <a:pt x="123" y="106"/>
                  </a:lnTo>
                  <a:lnTo>
                    <a:pt x="94" y="93"/>
                  </a:lnTo>
                  <a:lnTo>
                    <a:pt x="80" y="66"/>
                  </a:lnTo>
                  <a:lnTo>
                    <a:pt x="70" y="30"/>
                  </a:lnTo>
                  <a:lnTo>
                    <a:pt x="65" y="0"/>
                  </a:lnTo>
                  <a:lnTo>
                    <a:pt x="34" y="51"/>
                  </a:lnTo>
                  <a:lnTo>
                    <a:pt x="46" y="116"/>
                  </a:lnTo>
                  <a:lnTo>
                    <a:pt x="20" y="75"/>
                  </a:lnTo>
                  <a:lnTo>
                    <a:pt x="29" y="124"/>
                  </a:lnTo>
                  <a:lnTo>
                    <a:pt x="44" y="151"/>
                  </a:lnTo>
                  <a:lnTo>
                    <a:pt x="11" y="109"/>
                  </a:lnTo>
                  <a:lnTo>
                    <a:pt x="24" y="156"/>
                  </a:lnTo>
                  <a:lnTo>
                    <a:pt x="0" y="142"/>
                  </a:lnTo>
                  <a:lnTo>
                    <a:pt x="24" y="178"/>
                  </a:lnTo>
                  <a:lnTo>
                    <a:pt x="40" y="195"/>
                  </a:lnTo>
                  <a:lnTo>
                    <a:pt x="0" y="218"/>
                  </a:lnTo>
                  <a:lnTo>
                    <a:pt x="136" y="195"/>
                  </a:lnTo>
                  <a:lnTo>
                    <a:pt x="254" y="172"/>
                  </a:lnTo>
                  <a:lnTo>
                    <a:pt x="419" y="139"/>
                  </a:lnTo>
                  <a:lnTo>
                    <a:pt x="311" y="148"/>
                  </a:lnTo>
                  <a:lnTo>
                    <a:pt x="346" y="104"/>
                  </a:lnTo>
                  <a:lnTo>
                    <a:pt x="330" y="104"/>
                  </a:lnTo>
                  <a:lnTo>
                    <a:pt x="330" y="80"/>
                  </a:lnTo>
                  <a:lnTo>
                    <a:pt x="308" y="109"/>
                  </a:lnTo>
                  <a:lnTo>
                    <a:pt x="281" y="127"/>
                  </a:lnTo>
                  <a:lnTo>
                    <a:pt x="245" y="134"/>
                  </a:lnTo>
                  <a:lnTo>
                    <a:pt x="219" y="137"/>
                  </a:lnTo>
                  <a:lnTo>
                    <a:pt x="183" y="133"/>
                  </a:lnTo>
                  <a:lnTo>
                    <a:pt x="157" y="121"/>
                  </a:lnTo>
                  <a:lnTo>
                    <a:pt x="129" y="100"/>
                  </a:lnTo>
                  <a:lnTo>
                    <a:pt x="109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8" name="Freeform 102"/>
            <p:cNvSpPr>
              <a:spLocks/>
            </p:cNvSpPr>
            <p:nvPr/>
          </p:nvSpPr>
          <p:spPr bwMode="auto">
            <a:xfrm>
              <a:off x="1500" y="1493"/>
              <a:ext cx="109" cy="75"/>
            </a:xfrm>
            <a:custGeom>
              <a:avLst/>
              <a:gdLst>
                <a:gd name="T0" fmla="*/ 0 w 217"/>
                <a:gd name="T1" fmla="*/ 16 h 151"/>
                <a:gd name="T2" fmla="*/ 21 w 217"/>
                <a:gd name="T3" fmla="*/ 6 h 151"/>
                <a:gd name="T4" fmla="*/ 49 w 217"/>
                <a:gd name="T5" fmla="*/ 6 h 151"/>
                <a:gd name="T6" fmla="*/ 75 w 217"/>
                <a:gd name="T7" fmla="*/ 12 h 151"/>
                <a:gd name="T8" fmla="*/ 93 w 217"/>
                <a:gd name="T9" fmla="*/ 26 h 151"/>
                <a:gd name="T10" fmla="*/ 101 w 217"/>
                <a:gd name="T11" fmla="*/ 41 h 151"/>
                <a:gd name="T12" fmla="*/ 106 w 217"/>
                <a:gd name="T13" fmla="*/ 57 h 151"/>
                <a:gd name="T14" fmla="*/ 108 w 217"/>
                <a:gd name="T15" fmla="*/ 75 h 151"/>
                <a:gd name="T16" fmla="*/ 109 w 217"/>
                <a:gd name="T17" fmla="*/ 57 h 151"/>
                <a:gd name="T18" fmla="*/ 104 w 217"/>
                <a:gd name="T19" fmla="*/ 39 h 151"/>
                <a:gd name="T20" fmla="*/ 94 w 217"/>
                <a:gd name="T21" fmla="*/ 23 h 151"/>
                <a:gd name="T22" fmla="*/ 79 w 217"/>
                <a:gd name="T23" fmla="*/ 10 h 151"/>
                <a:gd name="T24" fmla="*/ 62 w 217"/>
                <a:gd name="T25" fmla="*/ 1 h 151"/>
                <a:gd name="T26" fmla="*/ 37 w 217"/>
                <a:gd name="T27" fmla="*/ 0 h 151"/>
                <a:gd name="T28" fmla="*/ 17 w 217"/>
                <a:gd name="T29" fmla="*/ 5 h 151"/>
                <a:gd name="T30" fmla="*/ 0 w 217"/>
                <a:gd name="T31" fmla="*/ 16 h 151"/>
                <a:gd name="T32" fmla="*/ 0 w 217"/>
                <a:gd name="T33" fmla="*/ 16 h 151"/>
                <a:gd name="T34" fmla="*/ 0 w 217"/>
                <a:gd name="T35" fmla="*/ 16 h 1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151"/>
                <a:gd name="T56" fmla="*/ 217 w 217"/>
                <a:gd name="T57" fmla="*/ 151 h 1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151">
                  <a:moveTo>
                    <a:pt x="0" y="33"/>
                  </a:moveTo>
                  <a:lnTo>
                    <a:pt x="42" y="12"/>
                  </a:lnTo>
                  <a:lnTo>
                    <a:pt x="98" y="12"/>
                  </a:lnTo>
                  <a:lnTo>
                    <a:pt x="149" y="24"/>
                  </a:lnTo>
                  <a:lnTo>
                    <a:pt x="185" y="53"/>
                  </a:lnTo>
                  <a:lnTo>
                    <a:pt x="202" y="83"/>
                  </a:lnTo>
                  <a:lnTo>
                    <a:pt x="211" y="114"/>
                  </a:lnTo>
                  <a:lnTo>
                    <a:pt x="216" y="151"/>
                  </a:lnTo>
                  <a:lnTo>
                    <a:pt x="217" y="115"/>
                  </a:lnTo>
                  <a:lnTo>
                    <a:pt x="207" y="79"/>
                  </a:lnTo>
                  <a:lnTo>
                    <a:pt x="188" y="47"/>
                  </a:lnTo>
                  <a:lnTo>
                    <a:pt x="158" y="21"/>
                  </a:lnTo>
                  <a:lnTo>
                    <a:pt x="124" y="3"/>
                  </a:lnTo>
                  <a:lnTo>
                    <a:pt x="74" y="0"/>
                  </a:lnTo>
                  <a:lnTo>
                    <a:pt x="34" y="1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69" name="Freeform 103"/>
            <p:cNvSpPr>
              <a:spLocks/>
            </p:cNvSpPr>
            <p:nvPr/>
          </p:nvSpPr>
          <p:spPr bwMode="auto">
            <a:xfrm>
              <a:off x="1616" y="1533"/>
              <a:ext cx="7" cy="56"/>
            </a:xfrm>
            <a:custGeom>
              <a:avLst/>
              <a:gdLst>
                <a:gd name="T0" fmla="*/ 1 w 14"/>
                <a:gd name="T1" fmla="*/ 0 h 114"/>
                <a:gd name="T2" fmla="*/ 6 w 14"/>
                <a:gd name="T3" fmla="*/ 17 h 114"/>
                <a:gd name="T4" fmla="*/ 4 w 14"/>
                <a:gd name="T5" fmla="*/ 33 h 114"/>
                <a:gd name="T6" fmla="*/ 0 w 14"/>
                <a:gd name="T7" fmla="*/ 56 h 114"/>
                <a:gd name="T8" fmla="*/ 6 w 14"/>
                <a:gd name="T9" fmla="*/ 36 h 114"/>
                <a:gd name="T10" fmla="*/ 7 w 14"/>
                <a:gd name="T11" fmla="*/ 21 h 114"/>
                <a:gd name="T12" fmla="*/ 6 w 14"/>
                <a:gd name="T13" fmla="*/ 10 h 114"/>
                <a:gd name="T14" fmla="*/ 1 w 14"/>
                <a:gd name="T15" fmla="*/ 0 h 114"/>
                <a:gd name="T16" fmla="*/ 1 w 14"/>
                <a:gd name="T17" fmla="*/ 0 h 114"/>
                <a:gd name="T18" fmla="*/ 1 w 14"/>
                <a:gd name="T19" fmla="*/ 0 h 1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14"/>
                <a:gd name="T32" fmla="*/ 14 w 14"/>
                <a:gd name="T33" fmla="*/ 114 h 1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14">
                  <a:moveTo>
                    <a:pt x="2" y="0"/>
                  </a:moveTo>
                  <a:lnTo>
                    <a:pt x="11" y="35"/>
                  </a:lnTo>
                  <a:lnTo>
                    <a:pt x="8" y="68"/>
                  </a:lnTo>
                  <a:lnTo>
                    <a:pt x="0" y="114"/>
                  </a:lnTo>
                  <a:lnTo>
                    <a:pt x="12" y="74"/>
                  </a:lnTo>
                  <a:lnTo>
                    <a:pt x="14" y="43"/>
                  </a:lnTo>
                  <a:lnTo>
                    <a:pt x="12" y="2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0" name="Freeform 104"/>
            <p:cNvSpPr>
              <a:spLocks/>
            </p:cNvSpPr>
            <p:nvPr/>
          </p:nvSpPr>
          <p:spPr bwMode="auto">
            <a:xfrm>
              <a:off x="1373" y="1621"/>
              <a:ext cx="24" cy="38"/>
            </a:xfrm>
            <a:custGeom>
              <a:avLst/>
              <a:gdLst>
                <a:gd name="T0" fmla="*/ 4 w 48"/>
                <a:gd name="T1" fmla="*/ 2 h 76"/>
                <a:gd name="T2" fmla="*/ 0 w 48"/>
                <a:gd name="T3" fmla="*/ 6 h 76"/>
                <a:gd name="T4" fmla="*/ 0 w 48"/>
                <a:gd name="T5" fmla="*/ 17 h 76"/>
                <a:gd name="T6" fmla="*/ 8 w 48"/>
                <a:gd name="T7" fmla="*/ 32 h 76"/>
                <a:gd name="T8" fmla="*/ 15 w 48"/>
                <a:gd name="T9" fmla="*/ 38 h 76"/>
                <a:gd name="T10" fmla="*/ 24 w 48"/>
                <a:gd name="T11" fmla="*/ 35 h 76"/>
                <a:gd name="T12" fmla="*/ 15 w 48"/>
                <a:gd name="T13" fmla="*/ 31 h 76"/>
                <a:gd name="T14" fmla="*/ 9 w 48"/>
                <a:gd name="T15" fmla="*/ 19 h 76"/>
                <a:gd name="T16" fmla="*/ 6 w 48"/>
                <a:gd name="T17" fmla="*/ 7 h 76"/>
                <a:gd name="T18" fmla="*/ 9 w 48"/>
                <a:gd name="T19" fmla="*/ 0 h 76"/>
                <a:gd name="T20" fmla="*/ 4 w 48"/>
                <a:gd name="T21" fmla="*/ 2 h 76"/>
                <a:gd name="T22" fmla="*/ 4 w 48"/>
                <a:gd name="T23" fmla="*/ 2 h 76"/>
                <a:gd name="T24" fmla="*/ 4 w 48"/>
                <a:gd name="T25" fmla="*/ 2 h 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"/>
                <a:gd name="T40" fmla="*/ 0 h 76"/>
                <a:gd name="T41" fmla="*/ 48 w 48"/>
                <a:gd name="T42" fmla="*/ 76 h 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" h="76">
                  <a:moveTo>
                    <a:pt x="8" y="3"/>
                  </a:moveTo>
                  <a:lnTo>
                    <a:pt x="0" y="11"/>
                  </a:lnTo>
                  <a:lnTo>
                    <a:pt x="0" y="34"/>
                  </a:lnTo>
                  <a:lnTo>
                    <a:pt x="15" y="64"/>
                  </a:lnTo>
                  <a:lnTo>
                    <a:pt x="30" y="76"/>
                  </a:lnTo>
                  <a:lnTo>
                    <a:pt x="48" y="70"/>
                  </a:lnTo>
                  <a:lnTo>
                    <a:pt x="29" y="62"/>
                  </a:lnTo>
                  <a:lnTo>
                    <a:pt x="17" y="38"/>
                  </a:lnTo>
                  <a:lnTo>
                    <a:pt x="12" y="14"/>
                  </a:lnTo>
                  <a:lnTo>
                    <a:pt x="17" y="0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1" name="Freeform 105"/>
            <p:cNvSpPr>
              <a:spLocks/>
            </p:cNvSpPr>
            <p:nvPr/>
          </p:nvSpPr>
          <p:spPr bwMode="auto">
            <a:xfrm>
              <a:off x="1390" y="1633"/>
              <a:ext cx="6" cy="10"/>
            </a:xfrm>
            <a:custGeom>
              <a:avLst/>
              <a:gdLst>
                <a:gd name="T0" fmla="*/ 0 w 14"/>
                <a:gd name="T1" fmla="*/ 1 h 21"/>
                <a:gd name="T2" fmla="*/ 2 w 14"/>
                <a:gd name="T3" fmla="*/ 8 h 21"/>
                <a:gd name="T4" fmla="*/ 6 w 14"/>
                <a:gd name="T5" fmla="*/ 10 h 21"/>
                <a:gd name="T6" fmla="*/ 6 w 14"/>
                <a:gd name="T7" fmla="*/ 5 h 21"/>
                <a:gd name="T8" fmla="*/ 3 w 14"/>
                <a:gd name="T9" fmla="*/ 0 h 21"/>
                <a:gd name="T10" fmla="*/ 0 w 14"/>
                <a:gd name="T11" fmla="*/ 1 h 21"/>
                <a:gd name="T12" fmla="*/ 0 w 14"/>
                <a:gd name="T13" fmla="*/ 1 h 21"/>
                <a:gd name="T14" fmla="*/ 0 w 14"/>
                <a:gd name="T15" fmla="*/ 1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1"/>
                <a:gd name="T26" fmla="*/ 14 w 14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1">
                  <a:moveTo>
                    <a:pt x="0" y="3"/>
                  </a:moveTo>
                  <a:lnTo>
                    <a:pt x="5" y="17"/>
                  </a:lnTo>
                  <a:lnTo>
                    <a:pt x="14" y="21"/>
                  </a:lnTo>
                  <a:lnTo>
                    <a:pt x="14" y="11"/>
                  </a:lnTo>
                  <a:lnTo>
                    <a:pt x="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2" name="Freeform 106"/>
            <p:cNvSpPr>
              <a:spLocks/>
            </p:cNvSpPr>
            <p:nvPr/>
          </p:nvSpPr>
          <p:spPr bwMode="auto">
            <a:xfrm>
              <a:off x="1365" y="1502"/>
              <a:ext cx="20" cy="83"/>
            </a:xfrm>
            <a:custGeom>
              <a:avLst/>
              <a:gdLst>
                <a:gd name="T0" fmla="*/ 20 w 41"/>
                <a:gd name="T1" fmla="*/ 4 h 167"/>
                <a:gd name="T2" fmla="*/ 14 w 41"/>
                <a:gd name="T3" fmla="*/ 19 h 167"/>
                <a:gd name="T4" fmla="*/ 11 w 41"/>
                <a:gd name="T5" fmla="*/ 35 h 167"/>
                <a:gd name="T6" fmla="*/ 8 w 41"/>
                <a:gd name="T7" fmla="*/ 51 h 167"/>
                <a:gd name="T8" fmla="*/ 8 w 41"/>
                <a:gd name="T9" fmla="*/ 65 h 167"/>
                <a:gd name="T10" fmla="*/ 10 w 41"/>
                <a:gd name="T11" fmla="*/ 82 h 167"/>
                <a:gd name="T12" fmla="*/ 1 w 41"/>
                <a:gd name="T13" fmla="*/ 83 h 167"/>
                <a:gd name="T14" fmla="*/ 0 w 41"/>
                <a:gd name="T15" fmla="*/ 60 h 167"/>
                <a:gd name="T16" fmla="*/ 0 w 41"/>
                <a:gd name="T17" fmla="*/ 39 h 167"/>
                <a:gd name="T18" fmla="*/ 2 w 41"/>
                <a:gd name="T19" fmla="*/ 25 h 167"/>
                <a:gd name="T20" fmla="*/ 5 w 41"/>
                <a:gd name="T21" fmla="*/ 16 h 167"/>
                <a:gd name="T22" fmla="*/ 11 w 41"/>
                <a:gd name="T23" fmla="*/ 3 h 167"/>
                <a:gd name="T24" fmla="*/ 16 w 41"/>
                <a:gd name="T25" fmla="*/ 0 h 167"/>
                <a:gd name="T26" fmla="*/ 20 w 41"/>
                <a:gd name="T27" fmla="*/ 4 h 167"/>
                <a:gd name="T28" fmla="*/ 20 w 41"/>
                <a:gd name="T29" fmla="*/ 4 h 167"/>
                <a:gd name="T30" fmla="*/ 20 w 41"/>
                <a:gd name="T31" fmla="*/ 4 h 1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"/>
                <a:gd name="T49" fmla="*/ 0 h 167"/>
                <a:gd name="T50" fmla="*/ 41 w 41"/>
                <a:gd name="T51" fmla="*/ 167 h 1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" h="167">
                  <a:moveTo>
                    <a:pt x="41" y="9"/>
                  </a:moveTo>
                  <a:lnTo>
                    <a:pt x="29" y="38"/>
                  </a:lnTo>
                  <a:lnTo>
                    <a:pt x="23" y="71"/>
                  </a:lnTo>
                  <a:lnTo>
                    <a:pt x="17" y="102"/>
                  </a:lnTo>
                  <a:lnTo>
                    <a:pt x="17" y="130"/>
                  </a:lnTo>
                  <a:lnTo>
                    <a:pt x="20" y="165"/>
                  </a:lnTo>
                  <a:lnTo>
                    <a:pt x="2" y="167"/>
                  </a:lnTo>
                  <a:lnTo>
                    <a:pt x="0" y="121"/>
                  </a:lnTo>
                  <a:lnTo>
                    <a:pt x="0" y="79"/>
                  </a:lnTo>
                  <a:lnTo>
                    <a:pt x="5" y="50"/>
                  </a:lnTo>
                  <a:lnTo>
                    <a:pt x="11" y="32"/>
                  </a:lnTo>
                  <a:lnTo>
                    <a:pt x="23" y="6"/>
                  </a:lnTo>
                  <a:lnTo>
                    <a:pt x="32" y="0"/>
                  </a:lnTo>
                  <a:lnTo>
                    <a:pt x="4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3" name="Freeform 107"/>
            <p:cNvSpPr>
              <a:spLocks/>
            </p:cNvSpPr>
            <p:nvPr/>
          </p:nvSpPr>
          <p:spPr bwMode="auto">
            <a:xfrm>
              <a:off x="1418" y="1413"/>
              <a:ext cx="162" cy="103"/>
            </a:xfrm>
            <a:custGeom>
              <a:avLst/>
              <a:gdLst>
                <a:gd name="T0" fmla="*/ 61 w 323"/>
                <a:gd name="T1" fmla="*/ 103 h 206"/>
                <a:gd name="T2" fmla="*/ 76 w 323"/>
                <a:gd name="T3" fmla="*/ 85 h 206"/>
                <a:gd name="T4" fmla="*/ 99 w 323"/>
                <a:gd name="T5" fmla="*/ 71 h 206"/>
                <a:gd name="T6" fmla="*/ 119 w 323"/>
                <a:gd name="T7" fmla="*/ 68 h 206"/>
                <a:gd name="T8" fmla="*/ 141 w 323"/>
                <a:gd name="T9" fmla="*/ 68 h 206"/>
                <a:gd name="T10" fmla="*/ 162 w 323"/>
                <a:gd name="T11" fmla="*/ 76 h 206"/>
                <a:gd name="T12" fmla="*/ 146 w 323"/>
                <a:gd name="T13" fmla="*/ 65 h 206"/>
                <a:gd name="T14" fmla="*/ 125 w 323"/>
                <a:gd name="T15" fmla="*/ 62 h 206"/>
                <a:gd name="T16" fmla="*/ 98 w 323"/>
                <a:gd name="T17" fmla="*/ 65 h 206"/>
                <a:gd name="T18" fmla="*/ 91 w 323"/>
                <a:gd name="T19" fmla="*/ 44 h 206"/>
                <a:gd name="T20" fmla="*/ 74 w 323"/>
                <a:gd name="T21" fmla="*/ 25 h 206"/>
                <a:gd name="T22" fmla="*/ 52 w 323"/>
                <a:gd name="T23" fmla="*/ 11 h 206"/>
                <a:gd name="T24" fmla="*/ 22 w 323"/>
                <a:gd name="T25" fmla="*/ 1 h 206"/>
                <a:gd name="T26" fmla="*/ 4 w 323"/>
                <a:gd name="T27" fmla="*/ 0 h 206"/>
                <a:gd name="T28" fmla="*/ 0 w 323"/>
                <a:gd name="T29" fmla="*/ 6 h 206"/>
                <a:gd name="T30" fmla="*/ 22 w 323"/>
                <a:gd name="T31" fmla="*/ 8 h 206"/>
                <a:gd name="T32" fmla="*/ 51 w 323"/>
                <a:gd name="T33" fmla="*/ 15 h 206"/>
                <a:gd name="T34" fmla="*/ 76 w 323"/>
                <a:gd name="T35" fmla="*/ 34 h 206"/>
                <a:gd name="T36" fmla="*/ 90 w 323"/>
                <a:gd name="T37" fmla="*/ 56 h 206"/>
                <a:gd name="T38" fmla="*/ 93 w 323"/>
                <a:gd name="T39" fmla="*/ 65 h 206"/>
                <a:gd name="T40" fmla="*/ 74 w 323"/>
                <a:gd name="T41" fmla="*/ 81 h 206"/>
                <a:gd name="T42" fmla="*/ 61 w 323"/>
                <a:gd name="T43" fmla="*/ 103 h 206"/>
                <a:gd name="T44" fmla="*/ 61 w 323"/>
                <a:gd name="T45" fmla="*/ 103 h 206"/>
                <a:gd name="T46" fmla="*/ 61 w 323"/>
                <a:gd name="T47" fmla="*/ 103 h 20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3"/>
                <a:gd name="T73" fmla="*/ 0 h 206"/>
                <a:gd name="T74" fmla="*/ 323 w 323"/>
                <a:gd name="T75" fmla="*/ 206 h 20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3" h="206">
                  <a:moveTo>
                    <a:pt x="122" y="206"/>
                  </a:moveTo>
                  <a:lnTo>
                    <a:pt x="152" y="170"/>
                  </a:lnTo>
                  <a:lnTo>
                    <a:pt x="197" y="142"/>
                  </a:lnTo>
                  <a:lnTo>
                    <a:pt x="238" y="135"/>
                  </a:lnTo>
                  <a:lnTo>
                    <a:pt x="282" y="136"/>
                  </a:lnTo>
                  <a:lnTo>
                    <a:pt x="323" y="151"/>
                  </a:lnTo>
                  <a:lnTo>
                    <a:pt x="291" y="130"/>
                  </a:lnTo>
                  <a:lnTo>
                    <a:pt x="249" y="123"/>
                  </a:lnTo>
                  <a:lnTo>
                    <a:pt x="196" y="129"/>
                  </a:lnTo>
                  <a:lnTo>
                    <a:pt x="181" y="88"/>
                  </a:lnTo>
                  <a:lnTo>
                    <a:pt x="148" y="49"/>
                  </a:lnTo>
                  <a:lnTo>
                    <a:pt x="104" y="21"/>
                  </a:lnTo>
                  <a:lnTo>
                    <a:pt x="43" y="2"/>
                  </a:lnTo>
                  <a:lnTo>
                    <a:pt x="7" y="0"/>
                  </a:lnTo>
                  <a:lnTo>
                    <a:pt x="0" y="12"/>
                  </a:lnTo>
                  <a:lnTo>
                    <a:pt x="43" y="15"/>
                  </a:lnTo>
                  <a:lnTo>
                    <a:pt x="101" y="30"/>
                  </a:lnTo>
                  <a:lnTo>
                    <a:pt x="152" y="68"/>
                  </a:lnTo>
                  <a:lnTo>
                    <a:pt x="179" y="111"/>
                  </a:lnTo>
                  <a:lnTo>
                    <a:pt x="185" y="130"/>
                  </a:lnTo>
                  <a:lnTo>
                    <a:pt x="148" y="162"/>
                  </a:lnTo>
                  <a:lnTo>
                    <a:pt x="122" y="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4" name="Freeform 108"/>
            <p:cNvSpPr>
              <a:spLocks/>
            </p:cNvSpPr>
            <p:nvPr/>
          </p:nvSpPr>
          <p:spPr bwMode="auto">
            <a:xfrm>
              <a:off x="1422" y="1400"/>
              <a:ext cx="111" cy="67"/>
            </a:xfrm>
            <a:custGeom>
              <a:avLst/>
              <a:gdLst>
                <a:gd name="T0" fmla="*/ 0 w 222"/>
                <a:gd name="T1" fmla="*/ 7 h 134"/>
                <a:gd name="T2" fmla="*/ 8 w 222"/>
                <a:gd name="T3" fmla="*/ 1 h 134"/>
                <a:gd name="T4" fmla="*/ 18 w 222"/>
                <a:gd name="T5" fmla="*/ 0 h 134"/>
                <a:gd name="T6" fmla="*/ 49 w 222"/>
                <a:gd name="T7" fmla="*/ 9 h 134"/>
                <a:gd name="T8" fmla="*/ 77 w 222"/>
                <a:gd name="T9" fmla="*/ 24 h 134"/>
                <a:gd name="T10" fmla="*/ 99 w 222"/>
                <a:gd name="T11" fmla="*/ 46 h 134"/>
                <a:gd name="T12" fmla="*/ 111 w 222"/>
                <a:gd name="T13" fmla="*/ 67 h 134"/>
                <a:gd name="T14" fmla="*/ 91 w 222"/>
                <a:gd name="T15" fmla="*/ 43 h 134"/>
                <a:gd name="T16" fmla="*/ 61 w 222"/>
                <a:gd name="T17" fmla="*/ 19 h 134"/>
                <a:gd name="T18" fmla="*/ 30 w 222"/>
                <a:gd name="T19" fmla="*/ 6 h 134"/>
                <a:gd name="T20" fmla="*/ 11 w 222"/>
                <a:gd name="T21" fmla="*/ 6 h 134"/>
                <a:gd name="T22" fmla="*/ 0 w 222"/>
                <a:gd name="T23" fmla="*/ 7 h 134"/>
                <a:gd name="T24" fmla="*/ 0 w 222"/>
                <a:gd name="T25" fmla="*/ 7 h 134"/>
                <a:gd name="T26" fmla="*/ 0 w 222"/>
                <a:gd name="T27" fmla="*/ 7 h 1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2"/>
                <a:gd name="T43" fmla="*/ 0 h 134"/>
                <a:gd name="T44" fmla="*/ 222 w 222"/>
                <a:gd name="T45" fmla="*/ 134 h 1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2" h="134">
                  <a:moveTo>
                    <a:pt x="0" y="14"/>
                  </a:moveTo>
                  <a:lnTo>
                    <a:pt x="15" y="2"/>
                  </a:lnTo>
                  <a:lnTo>
                    <a:pt x="36" y="0"/>
                  </a:lnTo>
                  <a:lnTo>
                    <a:pt x="97" y="17"/>
                  </a:lnTo>
                  <a:lnTo>
                    <a:pt x="153" y="47"/>
                  </a:lnTo>
                  <a:lnTo>
                    <a:pt x="198" y="91"/>
                  </a:lnTo>
                  <a:lnTo>
                    <a:pt x="222" y="134"/>
                  </a:lnTo>
                  <a:lnTo>
                    <a:pt x="181" y="85"/>
                  </a:lnTo>
                  <a:lnTo>
                    <a:pt x="122" y="37"/>
                  </a:lnTo>
                  <a:lnTo>
                    <a:pt x="59" y="12"/>
                  </a:lnTo>
                  <a:lnTo>
                    <a:pt x="21" y="1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5" name="Freeform 109"/>
            <p:cNvSpPr>
              <a:spLocks/>
            </p:cNvSpPr>
            <p:nvPr/>
          </p:nvSpPr>
          <p:spPr bwMode="auto">
            <a:xfrm>
              <a:off x="1343" y="1418"/>
              <a:ext cx="92" cy="266"/>
            </a:xfrm>
            <a:custGeom>
              <a:avLst/>
              <a:gdLst>
                <a:gd name="T0" fmla="*/ 82 w 184"/>
                <a:gd name="T1" fmla="*/ 0 h 531"/>
                <a:gd name="T2" fmla="*/ 57 w 184"/>
                <a:gd name="T3" fmla="*/ 14 h 531"/>
                <a:gd name="T4" fmla="*/ 25 w 184"/>
                <a:gd name="T5" fmla="*/ 52 h 531"/>
                <a:gd name="T6" fmla="*/ 11 w 184"/>
                <a:gd name="T7" fmla="*/ 80 h 531"/>
                <a:gd name="T8" fmla="*/ 1 w 184"/>
                <a:gd name="T9" fmla="*/ 108 h 531"/>
                <a:gd name="T10" fmla="*/ 0 w 184"/>
                <a:gd name="T11" fmla="*/ 136 h 531"/>
                <a:gd name="T12" fmla="*/ 2 w 184"/>
                <a:gd name="T13" fmla="*/ 168 h 531"/>
                <a:gd name="T14" fmla="*/ 1 w 184"/>
                <a:gd name="T15" fmla="*/ 200 h 531"/>
                <a:gd name="T16" fmla="*/ 8 w 184"/>
                <a:gd name="T17" fmla="*/ 216 h 531"/>
                <a:gd name="T18" fmla="*/ 5 w 184"/>
                <a:gd name="T19" fmla="*/ 232 h 531"/>
                <a:gd name="T20" fmla="*/ 11 w 184"/>
                <a:gd name="T21" fmla="*/ 244 h 531"/>
                <a:gd name="T22" fmla="*/ 8 w 184"/>
                <a:gd name="T23" fmla="*/ 266 h 531"/>
                <a:gd name="T24" fmla="*/ 15 w 184"/>
                <a:gd name="T25" fmla="*/ 245 h 531"/>
                <a:gd name="T26" fmla="*/ 11 w 184"/>
                <a:gd name="T27" fmla="*/ 230 h 531"/>
                <a:gd name="T28" fmla="*/ 13 w 184"/>
                <a:gd name="T29" fmla="*/ 211 h 531"/>
                <a:gd name="T30" fmla="*/ 8 w 184"/>
                <a:gd name="T31" fmla="*/ 198 h 531"/>
                <a:gd name="T32" fmla="*/ 8 w 184"/>
                <a:gd name="T33" fmla="*/ 176 h 531"/>
                <a:gd name="T34" fmla="*/ 15 w 184"/>
                <a:gd name="T35" fmla="*/ 170 h 531"/>
                <a:gd name="T36" fmla="*/ 8 w 184"/>
                <a:gd name="T37" fmla="*/ 169 h 531"/>
                <a:gd name="T38" fmla="*/ 5 w 184"/>
                <a:gd name="T39" fmla="*/ 130 h 531"/>
                <a:gd name="T40" fmla="*/ 11 w 184"/>
                <a:gd name="T41" fmla="*/ 92 h 531"/>
                <a:gd name="T42" fmla="*/ 27 w 184"/>
                <a:gd name="T43" fmla="*/ 59 h 531"/>
                <a:gd name="T44" fmla="*/ 49 w 184"/>
                <a:gd name="T45" fmla="*/ 31 h 531"/>
                <a:gd name="T46" fmla="*/ 67 w 184"/>
                <a:gd name="T47" fmla="*/ 14 h 531"/>
                <a:gd name="T48" fmla="*/ 92 w 184"/>
                <a:gd name="T49" fmla="*/ 0 h 531"/>
                <a:gd name="T50" fmla="*/ 82 w 184"/>
                <a:gd name="T51" fmla="*/ 0 h 531"/>
                <a:gd name="T52" fmla="*/ 82 w 184"/>
                <a:gd name="T53" fmla="*/ 0 h 531"/>
                <a:gd name="T54" fmla="*/ 82 w 184"/>
                <a:gd name="T55" fmla="*/ 0 h 53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4"/>
                <a:gd name="T85" fmla="*/ 0 h 531"/>
                <a:gd name="T86" fmla="*/ 184 w 184"/>
                <a:gd name="T87" fmla="*/ 531 h 53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4" h="531">
                  <a:moveTo>
                    <a:pt x="163" y="0"/>
                  </a:moveTo>
                  <a:lnTo>
                    <a:pt x="113" y="28"/>
                  </a:lnTo>
                  <a:lnTo>
                    <a:pt x="49" y="103"/>
                  </a:lnTo>
                  <a:lnTo>
                    <a:pt x="21" y="159"/>
                  </a:lnTo>
                  <a:lnTo>
                    <a:pt x="1" y="215"/>
                  </a:lnTo>
                  <a:lnTo>
                    <a:pt x="0" y="271"/>
                  </a:lnTo>
                  <a:lnTo>
                    <a:pt x="4" y="336"/>
                  </a:lnTo>
                  <a:lnTo>
                    <a:pt x="1" y="399"/>
                  </a:lnTo>
                  <a:lnTo>
                    <a:pt x="15" y="431"/>
                  </a:lnTo>
                  <a:lnTo>
                    <a:pt x="9" y="463"/>
                  </a:lnTo>
                  <a:lnTo>
                    <a:pt x="21" y="487"/>
                  </a:lnTo>
                  <a:lnTo>
                    <a:pt x="15" y="531"/>
                  </a:lnTo>
                  <a:lnTo>
                    <a:pt x="30" y="489"/>
                  </a:lnTo>
                  <a:lnTo>
                    <a:pt x="21" y="460"/>
                  </a:lnTo>
                  <a:lnTo>
                    <a:pt x="25" y="422"/>
                  </a:lnTo>
                  <a:lnTo>
                    <a:pt x="15" y="395"/>
                  </a:lnTo>
                  <a:lnTo>
                    <a:pt x="15" y="352"/>
                  </a:lnTo>
                  <a:lnTo>
                    <a:pt x="30" y="340"/>
                  </a:lnTo>
                  <a:lnTo>
                    <a:pt x="15" y="337"/>
                  </a:lnTo>
                  <a:lnTo>
                    <a:pt x="10" y="260"/>
                  </a:lnTo>
                  <a:lnTo>
                    <a:pt x="22" y="184"/>
                  </a:lnTo>
                  <a:lnTo>
                    <a:pt x="54" y="118"/>
                  </a:lnTo>
                  <a:lnTo>
                    <a:pt x="98" y="62"/>
                  </a:lnTo>
                  <a:lnTo>
                    <a:pt x="134" y="27"/>
                  </a:lnTo>
                  <a:lnTo>
                    <a:pt x="184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6" name="Freeform 110"/>
            <p:cNvSpPr>
              <a:spLocks/>
            </p:cNvSpPr>
            <p:nvPr/>
          </p:nvSpPr>
          <p:spPr bwMode="auto">
            <a:xfrm>
              <a:off x="1457" y="1394"/>
              <a:ext cx="261" cy="220"/>
            </a:xfrm>
            <a:custGeom>
              <a:avLst/>
              <a:gdLst>
                <a:gd name="T0" fmla="*/ 0 w 522"/>
                <a:gd name="T1" fmla="*/ 11 h 441"/>
                <a:gd name="T2" fmla="*/ 36 w 522"/>
                <a:gd name="T3" fmla="*/ 3 h 441"/>
                <a:gd name="T4" fmla="*/ 88 w 522"/>
                <a:gd name="T5" fmla="*/ 0 h 441"/>
                <a:gd name="T6" fmla="*/ 137 w 522"/>
                <a:gd name="T7" fmla="*/ 12 h 441"/>
                <a:gd name="T8" fmla="*/ 168 w 522"/>
                <a:gd name="T9" fmla="*/ 30 h 441"/>
                <a:gd name="T10" fmla="*/ 196 w 522"/>
                <a:gd name="T11" fmla="*/ 57 h 441"/>
                <a:gd name="T12" fmla="*/ 219 w 522"/>
                <a:gd name="T13" fmla="*/ 92 h 441"/>
                <a:gd name="T14" fmla="*/ 233 w 522"/>
                <a:gd name="T15" fmla="*/ 125 h 441"/>
                <a:gd name="T16" fmla="*/ 242 w 522"/>
                <a:gd name="T17" fmla="*/ 170 h 441"/>
                <a:gd name="T18" fmla="*/ 247 w 522"/>
                <a:gd name="T19" fmla="*/ 197 h 441"/>
                <a:gd name="T20" fmla="*/ 261 w 522"/>
                <a:gd name="T21" fmla="*/ 220 h 441"/>
                <a:gd name="T22" fmla="*/ 242 w 522"/>
                <a:gd name="T23" fmla="*/ 195 h 441"/>
                <a:gd name="T24" fmla="*/ 233 w 522"/>
                <a:gd name="T25" fmla="*/ 143 h 441"/>
                <a:gd name="T26" fmla="*/ 213 w 522"/>
                <a:gd name="T27" fmla="*/ 93 h 441"/>
                <a:gd name="T28" fmla="*/ 186 w 522"/>
                <a:gd name="T29" fmla="*/ 55 h 441"/>
                <a:gd name="T30" fmla="*/ 154 w 522"/>
                <a:gd name="T31" fmla="*/ 29 h 441"/>
                <a:gd name="T32" fmla="*/ 120 w 522"/>
                <a:gd name="T33" fmla="*/ 11 h 441"/>
                <a:gd name="T34" fmla="*/ 79 w 522"/>
                <a:gd name="T35" fmla="*/ 4 h 441"/>
                <a:gd name="T36" fmla="*/ 34 w 522"/>
                <a:gd name="T37" fmla="*/ 7 h 441"/>
                <a:gd name="T38" fmla="*/ 8 w 522"/>
                <a:gd name="T39" fmla="*/ 14 h 441"/>
                <a:gd name="T40" fmla="*/ 0 w 522"/>
                <a:gd name="T41" fmla="*/ 11 h 441"/>
                <a:gd name="T42" fmla="*/ 0 w 522"/>
                <a:gd name="T43" fmla="*/ 11 h 441"/>
                <a:gd name="T44" fmla="*/ 0 w 522"/>
                <a:gd name="T45" fmla="*/ 11 h 4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2"/>
                <a:gd name="T70" fmla="*/ 0 h 441"/>
                <a:gd name="T71" fmla="*/ 522 w 522"/>
                <a:gd name="T72" fmla="*/ 441 h 4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2" h="441">
                  <a:moveTo>
                    <a:pt x="0" y="23"/>
                  </a:moveTo>
                  <a:lnTo>
                    <a:pt x="71" y="6"/>
                  </a:lnTo>
                  <a:lnTo>
                    <a:pt x="175" y="0"/>
                  </a:lnTo>
                  <a:lnTo>
                    <a:pt x="273" y="24"/>
                  </a:lnTo>
                  <a:lnTo>
                    <a:pt x="335" y="61"/>
                  </a:lnTo>
                  <a:lnTo>
                    <a:pt x="391" y="115"/>
                  </a:lnTo>
                  <a:lnTo>
                    <a:pt x="438" y="185"/>
                  </a:lnTo>
                  <a:lnTo>
                    <a:pt x="465" y="250"/>
                  </a:lnTo>
                  <a:lnTo>
                    <a:pt x="484" y="341"/>
                  </a:lnTo>
                  <a:lnTo>
                    <a:pt x="493" y="395"/>
                  </a:lnTo>
                  <a:lnTo>
                    <a:pt x="522" y="441"/>
                  </a:lnTo>
                  <a:lnTo>
                    <a:pt x="483" y="391"/>
                  </a:lnTo>
                  <a:lnTo>
                    <a:pt x="465" y="286"/>
                  </a:lnTo>
                  <a:lnTo>
                    <a:pt x="425" y="186"/>
                  </a:lnTo>
                  <a:lnTo>
                    <a:pt x="371" y="111"/>
                  </a:lnTo>
                  <a:lnTo>
                    <a:pt x="308" y="59"/>
                  </a:lnTo>
                  <a:lnTo>
                    <a:pt x="240" y="23"/>
                  </a:lnTo>
                  <a:lnTo>
                    <a:pt x="157" y="9"/>
                  </a:lnTo>
                  <a:lnTo>
                    <a:pt x="68" y="14"/>
                  </a:lnTo>
                  <a:lnTo>
                    <a:pt x="16" y="2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7" name="Freeform 111"/>
            <p:cNvSpPr>
              <a:spLocks/>
            </p:cNvSpPr>
            <p:nvPr/>
          </p:nvSpPr>
          <p:spPr bwMode="auto">
            <a:xfrm>
              <a:off x="1286" y="1841"/>
              <a:ext cx="423" cy="465"/>
            </a:xfrm>
            <a:custGeom>
              <a:avLst/>
              <a:gdLst>
                <a:gd name="T0" fmla="*/ 95 w 846"/>
                <a:gd name="T1" fmla="*/ 5 h 929"/>
                <a:gd name="T2" fmla="*/ 93 w 846"/>
                <a:gd name="T3" fmla="*/ 46 h 929"/>
                <a:gd name="T4" fmla="*/ 119 w 846"/>
                <a:gd name="T5" fmla="*/ 167 h 929"/>
                <a:gd name="T6" fmla="*/ 85 w 846"/>
                <a:gd name="T7" fmla="*/ 187 h 929"/>
                <a:gd name="T8" fmla="*/ 51 w 846"/>
                <a:gd name="T9" fmla="*/ 229 h 929"/>
                <a:gd name="T10" fmla="*/ 8 w 846"/>
                <a:gd name="T11" fmla="*/ 239 h 929"/>
                <a:gd name="T12" fmla="*/ 25 w 846"/>
                <a:gd name="T13" fmla="*/ 301 h 929"/>
                <a:gd name="T14" fmla="*/ 28 w 846"/>
                <a:gd name="T15" fmla="*/ 300 h 929"/>
                <a:gd name="T16" fmla="*/ 17 w 846"/>
                <a:gd name="T17" fmla="*/ 255 h 929"/>
                <a:gd name="T18" fmla="*/ 68 w 846"/>
                <a:gd name="T19" fmla="*/ 240 h 929"/>
                <a:gd name="T20" fmla="*/ 95 w 846"/>
                <a:gd name="T21" fmla="*/ 294 h 929"/>
                <a:gd name="T22" fmla="*/ 130 w 846"/>
                <a:gd name="T23" fmla="*/ 292 h 929"/>
                <a:gd name="T24" fmla="*/ 228 w 846"/>
                <a:gd name="T25" fmla="*/ 365 h 929"/>
                <a:gd name="T26" fmla="*/ 295 w 846"/>
                <a:gd name="T27" fmla="*/ 439 h 929"/>
                <a:gd name="T28" fmla="*/ 227 w 846"/>
                <a:gd name="T29" fmla="*/ 378 h 929"/>
                <a:gd name="T30" fmla="*/ 123 w 846"/>
                <a:gd name="T31" fmla="*/ 317 h 929"/>
                <a:gd name="T32" fmla="*/ 102 w 846"/>
                <a:gd name="T33" fmla="*/ 294 h 929"/>
                <a:gd name="T34" fmla="*/ 102 w 846"/>
                <a:gd name="T35" fmla="*/ 300 h 929"/>
                <a:gd name="T36" fmla="*/ 127 w 846"/>
                <a:gd name="T37" fmla="*/ 337 h 929"/>
                <a:gd name="T38" fmla="*/ 123 w 846"/>
                <a:gd name="T39" fmla="*/ 348 h 929"/>
                <a:gd name="T40" fmla="*/ 65 w 846"/>
                <a:gd name="T41" fmla="*/ 409 h 929"/>
                <a:gd name="T42" fmla="*/ 44 w 846"/>
                <a:gd name="T43" fmla="*/ 373 h 929"/>
                <a:gd name="T44" fmla="*/ 63 w 846"/>
                <a:gd name="T45" fmla="*/ 411 h 929"/>
                <a:gd name="T46" fmla="*/ 78 w 846"/>
                <a:gd name="T47" fmla="*/ 412 h 929"/>
                <a:gd name="T48" fmla="*/ 131 w 846"/>
                <a:gd name="T49" fmla="*/ 337 h 929"/>
                <a:gd name="T50" fmla="*/ 293 w 846"/>
                <a:gd name="T51" fmla="*/ 447 h 929"/>
                <a:gd name="T52" fmla="*/ 303 w 846"/>
                <a:gd name="T53" fmla="*/ 463 h 929"/>
                <a:gd name="T54" fmla="*/ 324 w 846"/>
                <a:gd name="T55" fmla="*/ 321 h 929"/>
                <a:gd name="T56" fmla="*/ 371 w 846"/>
                <a:gd name="T57" fmla="*/ 299 h 929"/>
                <a:gd name="T58" fmla="*/ 359 w 846"/>
                <a:gd name="T59" fmla="*/ 249 h 929"/>
                <a:gd name="T60" fmla="*/ 402 w 846"/>
                <a:gd name="T61" fmla="*/ 209 h 929"/>
                <a:gd name="T62" fmla="*/ 402 w 846"/>
                <a:gd name="T63" fmla="*/ 168 h 929"/>
                <a:gd name="T64" fmla="*/ 341 w 846"/>
                <a:gd name="T65" fmla="*/ 254 h 929"/>
                <a:gd name="T66" fmla="*/ 331 w 846"/>
                <a:gd name="T67" fmla="*/ 239 h 929"/>
                <a:gd name="T68" fmla="*/ 288 w 846"/>
                <a:gd name="T69" fmla="*/ 370 h 929"/>
                <a:gd name="T70" fmla="*/ 301 w 846"/>
                <a:gd name="T71" fmla="*/ 407 h 929"/>
                <a:gd name="T72" fmla="*/ 245 w 846"/>
                <a:gd name="T73" fmla="*/ 343 h 929"/>
                <a:gd name="T74" fmla="*/ 199 w 846"/>
                <a:gd name="T75" fmla="*/ 290 h 929"/>
                <a:gd name="T76" fmla="*/ 146 w 846"/>
                <a:gd name="T77" fmla="*/ 192 h 929"/>
                <a:gd name="T78" fmla="*/ 110 w 846"/>
                <a:gd name="T79" fmla="*/ 121 h 929"/>
                <a:gd name="T80" fmla="*/ 103 w 846"/>
                <a:gd name="T81" fmla="*/ 53 h 929"/>
                <a:gd name="T82" fmla="*/ 117 w 846"/>
                <a:gd name="T83" fmla="*/ 46 h 929"/>
                <a:gd name="T84" fmla="*/ 115 w 846"/>
                <a:gd name="T85" fmla="*/ 0 h 92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46"/>
                <a:gd name="T130" fmla="*/ 0 h 929"/>
                <a:gd name="T131" fmla="*/ 846 w 846"/>
                <a:gd name="T132" fmla="*/ 929 h 92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46" h="929">
                  <a:moveTo>
                    <a:pt x="230" y="0"/>
                  </a:moveTo>
                  <a:lnTo>
                    <a:pt x="189" y="9"/>
                  </a:lnTo>
                  <a:lnTo>
                    <a:pt x="185" y="19"/>
                  </a:lnTo>
                  <a:lnTo>
                    <a:pt x="185" y="91"/>
                  </a:lnTo>
                  <a:lnTo>
                    <a:pt x="198" y="204"/>
                  </a:lnTo>
                  <a:lnTo>
                    <a:pt x="237" y="334"/>
                  </a:lnTo>
                  <a:lnTo>
                    <a:pt x="218" y="334"/>
                  </a:lnTo>
                  <a:lnTo>
                    <a:pt x="169" y="374"/>
                  </a:lnTo>
                  <a:lnTo>
                    <a:pt x="151" y="433"/>
                  </a:lnTo>
                  <a:lnTo>
                    <a:pt x="101" y="457"/>
                  </a:lnTo>
                  <a:lnTo>
                    <a:pt x="0" y="472"/>
                  </a:lnTo>
                  <a:lnTo>
                    <a:pt x="15" y="477"/>
                  </a:lnTo>
                  <a:lnTo>
                    <a:pt x="24" y="524"/>
                  </a:lnTo>
                  <a:lnTo>
                    <a:pt x="50" y="602"/>
                  </a:lnTo>
                  <a:lnTo>
                    <a:pt x="83" y="676"/>
                  </a:lnTo>
                  <a:lnTo>
                    <a:pt x="55" y="599"/>
                  </a:lnTo>
                  <a:lnTo>
                    <a:pt x="40" y="536"/>
                  </a:lnTo>
                  <a:lnTo>
                    <a:pt x="34" y="510"/>
                  </a:lnTo>
                  <a:lnTo>
                    <a:pt x="98" y="493"/>
                  </a:lnTo>
                  <a:lnTo>
                    <a:pt x="136" y="480"/>
                  </a:lnTo>
                  <a:lnTo>
                    <a:pt x="162" y="545"/>
                  </a:lnTo>
                  <a:lnTo>
                    <a:pt x="189" y="587"/>
                  </a:lnTo>
                  <a:lnTo>
                    <a:pt x="160" y="505"/>
                  </a:lnTo>
                  <a:lnTo>
                    <a:pt x="259" y="583"/>
                  </a:lnTo>
                  <a:lnTo>
                    <a:pt x="373" y="648"/>
                  </a:lnTo>
                  <a:lnTo>
                    <a:pt x="455" y="729"/>
                  </a:lnTo>
                  <a:lnTo>
                    <a:pt x="561" y="798"/>
                  </a:lnTo>
                  <a:lnTo>
                    <a:pt x="589" y="878"/>
                  </a:lnTo>
                  <a:lnTo>
                    <a:pt x="538" y="834"/>
                  </a:lnTo>
                  <a:lnTo>
                    <a:pt x="453" y="755"/>
                  </a:lnTo>
                  <a:lnTo>
                    <a:pt x="313" y="684"/>
                  </a:lnTo>
                  <a:lnTo>
                    <a:pt x="246" y="634"/>
                  </a:lnTo>
                  <a:lnTo>
                    <a:pt x="224" y="592"/>
                  </a:lnTo>
                  <a:lnTo>
                    <a:pt x="204" y="587"/>
                  </a:lnTo>
                  <a:lnTo>
                    <a:pt x="165" y="633"/>
                  </a:lnTo>
                  <a:lnTo>
                    <a:pt x="204" y="599"/>
                  </a:lnTo>
                  <a:lnTo>
                    <a:pt x="218" y="602"/>
                  </a:lnTo>
                  <a:lnTo>
                    <a:pt x="254" y="673"/>
                  </a:lnTo>
                  <a:lnTo>
                    <a:pt x="254" y="684"/>
                  </a:lnTo>
                  <a:lnTo>
                    <a:pt x="246" y="696"/>
                  </a:lnTo>
                  <a:lnTo>
                    <a:pt x="148" y="820"/>
                  </a:lnTo>
                  <a:lnTo>
                    <a:pt x="129" y="817"/>
                  </a:lnTo>
                  <a:lnTo>
                    <a:pt x="89" y="769"/>
                  </a:lnTo>
                  <a:lnTo>
                    <a:pt x="88" y="746"/>
                  </a:lnTo>
                  <a:lnTo>
                    <a:pt x="86" y="766"/>
                  </a:lnTo>
                  <a:lnTo>
                    <a:pt x="126" y="822"/>
                  </a:lnTo>
                  <a:lnTo>
                    <a:pt x="141" y="823"/>
                  </a:lnTo>
                  <a:lnTo>
                    <a:pt x="156" y="823"/>
                  </a:lnTo>
                  <a:lnTo>
                    <a:pt x="259" y="692"/>
                  </a:lnTo>
                  <a:lnTo>
                    <a:pt x="262" y="673"/>
                  </a:lnTo>
                  <a:lnTo>
                    <a:pt x="404" y="793"/>
                  </a:lnTo>
                  <a:lnTo>
                    <a:pt x="586" y="894"/>
                  </a:lnTo>
                  <a:lnTo>
                    <a:pt x="586" y="929"/>
                  </a:lnTo>
                  <a:lnTo>
                    <a:pt x="606" y="925"/>
                  </a:lnTo>
                  <a:lnTo>
                    <a:pt x="613" y="778"/>
                  </a:lnTo>
                  <a:lnTo>
                    <a:pt x="648" y="642"/>
                  </a:lnTo>
                  <a:lnTo>
                    <a:pt x="692" y="589"/>
                  </a:lnTo>
                  <a:lnTo>
                    <a:pt x="742" y="598"/>
                  </a:lnTo>
                  <a:lnTo>
                    <a:pt x="718" y="555"/>
                  </a:lnTo>
                  <a:lnTo>
                    <a:pt x="718" y="498"/>
                  </a:lnTo>
                  <a:lnTo>
                    <a:pt x="780" y="468"/>
                  </a:lnTo>
                  <a:lnTo>
                    <a:pt x="804" y="418"/>
                  </a:lnTo>
                  <a:lnTo>
                    <a:pt x="846" y="466"/>
                  </a:lnTo>
                  <a:lnTo>
                    <a:pt x="804" y="336"/>
                  </a:lnTo>
                  <a:lnTo>
                    <a:pt x="725" y="463"/>
                  </a:lnTo>
                  <a:lnTo>
                    <a:pt x="681" y="507"/>
                  </a:lnTo>
                  <a:lnTo>
                    <a:pt x="645" y="604"/>
                  </a:lnTo>
                  <a:lnTo>
                    <a:pt x="662" y="477"/>
                  </a:lnTo>
                  <a:lnTo>
                    <a:pt x="595" y="746"/>
                  </a:lnTo>
                  <a:lnTo>
                    <a:pt x="576" y="740"/>
                  </a:lnTo>
                  <a:lnTo>
                    <a:pt x="598" y="773"/>
                  </a:lnTo>
                  <a:lnTo>
                    <a:pt x="601" y="813"/>
                  </a:lnTo>
                  <a:lnTo>
                    <a:pt x="580" y="766"/>
                  </a:lnTo>
                  <a:lnTo>
                    <a:pt x="490" y="686"/>
                  </a:lnTo>
                  <a:lnTo>
                    <a:pt x="431" y="651"/>
                  </a:lnTo>
                  <a:lnTo>
                    <a:pt x="397" y="580"/>
                  </a:lnTo>
                  <a:lnTo>
                    <a:pt x="292" y="457"/>
                  </a:lnTo>
                  <a:lnTo>
                    <a:pt x="292" y="384"/>
                  </a:lnTo>
                  <a:lnTo>
                    <a:pt x="253" y="334"/>
                  </a:lnTo>
                  <a:lnTo>
                    <a:pt x="219" y="242"/>
                  </a:lnTo>
                  <a:lnTo>
                    <a:pt x="203" y="125"/>
                  </a:lnTo>
                  <a:lnTo>
                    <a:pt x="206" y="106"/>
                  </a:lnTo>
                  <a:lnTo>
                    <a:pt x="213" y="97"/>
                  </a:lnTo>
                  <a:lnTo>
                    <a:pt x="233" y="91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8" name="Freeform 112"/>
            <p:cNvSpPr>
              <a:spLocks/>
            </p:cNvSpPr>
            <p:nvPr/>
          </p:nvSpPr>
          <p:spPr bwMode="auto">
            <a:xfrm>
              <a:off x="1526" y="1948"/>
              <a:ext cx="77" cy="92"/>
            </a:xfrm>
            <a:custGeom>
              <a:avLst/>
              <a:gdLst>
                <a:gd name="T0" fmla="*/ 48 w 156"/>
                <a:gd name="T1" fmla="*/ 12 h 185"/>
                <a:gd name="T2" fmla="*/ 24 w 156"/>
                <a:gd name="T3" fmla="*/ 24 h 185"/>
                <a:gd name="T4" fmla="*/ 0 w 156"/>
                <a:gd name="T5" fmla="*/ 25 h 185"/>
                <a:gd name="T6" fmla="*/ 29 w 156"/>
                <a:gd name="T7" fmla="*/ 29 h 185"/>
                <a:gd name="T8" fmla="*/ 10 w 156"/>
                <a:gd name="T9" fmla="*/ 34 h 185"/>
                <a:gd name="T10" fmla="*/ 36 w 156"/>
                <a:gd name="T11" fmla="*/ 38 h 185"/>
                <a:gd name="T12" fmla="*/ 25 w 156"/>
                <a:gd name="T13" fmla="*/ 51 h 185"/>
                <a:gd name="T14" fmla="*/ 51 w 156"/>
                <a:gd name="T15" fmla="*/ 38 h 185"/>
                <a:gd name="T16" fmla="*/ 38 w 156"/>
                <a:gd name="T17" fmla="*/ 70 h 185"/>
                <a:gd name="T18" fmla="*/ 26 w 156"/>
                <a:gd name="T19" fmla="*/ 90 h 185"/>
                <a:gd name="T20" fmla="*/ 29 w 156"/>
                <a:gd name="T21" fmla="*/ 92 h 185"/>
                <a:gd name="T22" fmla="*/ 53 w 156"/>
                <a:gd name="T23" fmla="*/ 66 h 185"/>
                <a:gd name="T24" fmla="*/ 77 w 156"/>
                <a:gd name="T25" fmla="*/ 14 h 185"/>
                <a:gd name="T26" fmla="*/ 69 w 156"/>
                <a:gd name="T27" fmla="*/ 15 h 185"/>
                <a:gd name="T28" fmla="*/ 77 w 156"/>
                <a:gd name="T29" fmla="*/ 0 h 185"/>
                <a:gd name="T30" fmla="*/ 48 w 156"/>
                <a:gd name="T31" fmla="*/ 12 h 185"/>
                <a:gd name="T32" fmla="*/ 48 w 156"/>
                <a:gd name="T33" fmla="*/ 12 h 185"/>
                <a:gd name="T34" fmla="*/ 48 w 156"/>
                <a:gd name="T35" fmla="*/ 12 h 1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6"/>
                <a:gd name="T55" fmla="*/ 0 h 185"/>
                <a:gd name="T56" fmla="*/ 156 w 156"/>
                <a:gd name="T57" fmla="*/ 185 h 18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6" h="185">
                  <a:moveTo>
                    <a:pt x="98" y="24"/>
                  </a:moveTo>
                  <a:lnTo>
                    <a:pt x="48" y="49"/>
                  </a:lnTo>
                  <a:lnTo>
                    <a:pt x="0" y="50"/>
                  </a:lnTo>
                  <a:lnTo>
                    <a:pt x="59" y="58"/>
                  </a:lnTo>
                  <a:lnTo>
                    <a:pt x="21" y="68"/>
                  </a:lnTo>
                  <a:lnTo>
                    <a:pt x="73" y="76"/>
                  </a:lnTo>
                  <a:lnTo>
                    <a:pt x="50" y="102"/>
                  </a:lnTo>
                  <a:lnTo>
                    <a:pt x="103" y="77"/>
                  </a:lnTo>
                  <a:lnTo>
                    <a:pt x="76" y="141"/>
                  </a:lnTo>
                  <a:lnTo>
                    <a:pt x="53" y="180"/>
                  </a:lnTo>
                  <a:lnTo>
                    <a:pt x="59" y="185"/>
                  </a:lnTo>
                  <a:lnTo>
                    <a:pt x="107" y="132"/>
                  </a:lnTo>
                  <a:lnTo>
                    <a:pt x="156" y="29"/>
                  </a:lnTo>
                  <a:lnTo>
                    <a:pt x="140" y="31"/>
                  </a:lnTo>
                  <a:lnTo>
                    <a:pt x="156" y="0"/>
                  </a:lnTo>
                  <a:lnTo>
                    <a:pt x="98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79" name="Freeform 113"/>
            <p:cNvSpPr>
              <a:spLocks/>
            </p:cNvSpPr>
            <p:nvPr/>
          </p:nvSpPr>
          <p:spPr bwMode="auto">
            <a:xfrm>
              <a:off x="1409" y="2006"/>
              <a:ext cx="163" cy="204"/>
            </a:xfrm>
            <a:custGeom>
              <a:avLst/>
              <a:gdLst>
                <a:gd name="T0" fmla="*/ 0 w 325"/>
                <a:gd name="T1" fmla="*/ 0 h 407"/>
                <a:gd name="T2" fmla="*/ 32 w 325"/>
                <a:gd name="T3" fmla="*/ 23 h 407"/>
                <a:gd name="T4" fmla="*/ 61 w 325"/>
                <a:gd name="T5" fmla="*/ 48 h 407"/>
                <a:gd name="T6" fmla="*/ 124 w 325"/>
                <a:gd name="T7" fmla="*/ 167 h 407"/>
                <a:gd name="T8" fmla="*/ 163 w 325"/>
                <a:gd name="T9" fmla="*/ 204 h 407"/>
                <a:gd name="T10" fmla="*/ 112 w 325"/>
                <a:gd name="T11" fmla="*/ 161 h 407"/>
                <a:gd name="T12" fmla="*/ 88 w 325"/>
                <a:gd name="T13" fmla="*/ 113 h 407"/>
                <a:gd name="T14" fmla="*/ 34 w 325"/>
                <a:gd name="T15" fmla="*/ 32 h 407"/>
                <a:gd name="T16" fmla="*/ 0 w 325"/>
                <a:gd name="T17" fmla="*/ 0 h 407"/>
                <a:gd name="T18" fmla="*/ 0 w 325"/>
                <a:gd name="T19" fmla="*/ 0 h 407"/>
                <a:gd name="T20" fmla="*/ 0 w 325"/>
                <a:gd name="T21" fmla="*/ 0 h 4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5"/>
                <a:gd name="T34" fmla="*/ 0 h 407"/>
                <a:gd name="T35" fmla="*/ 325 w 325"/>
                <a:gd name="T36" fmla="*/ 407 h 40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5" h="407">
                  <a:moveTo>
                    <a:pt x="0" y="0"/>
                  </a:moveTo>
                  <a:lnTo>
                    <a:pt x="64" y="45"/>
                  </a:lnTo>
                  <a:lnTo>
                    <a:pt x="121" y="95"/>
                  </a:lnTo>
                  <a:lnTo>
                    <a:pt x="248" y="333"/>
                  </a:lnTo>
                  <a:lnTo>
                    <a:pt x="325" y="407"/>
                  </a:lnTo>
                  <a:lnTo>
                    <a:pt x="224" y="322"/>
                  </a:lnTo>
                  <a:lnTo>
                    <a:pt x="176" y="225"/>
                  </a:lnTo>
                  <a:lnTo>
                    <a:pt x="68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0" name="Freeform 114"/>
            <p:cNvSpPr>
              <a:spLocks/>
            </p:cNvSpPr>
            <p:nvPr/>
          </p:nvSpPr>
          <p:spPr bwMode="auto">
            <a:xfrm>
              <a:off x="1482" y="2065"/>
              <a:ext cx="140" cy="25"/>
            </a:xfrm>
            <a:custGeom>
              <a:avLst/>
              <a:gdLst>
                <a:gd name="T0" fmla="*/ 0 w 279"/>
                <a:gd name="T1" fmla="*/ 17 h 50"/>
                <a:gd name="T2" fmla="*/ 34 w 279"/>
                <a:gd name="T3" fmla="*/ 21 h 50"/>
                <a:gd name="T4" fmla="*/ 76 w 279"/>
                <a:gd name="T5" fmla="*/ 19 h 50"/>
                <a:gd name="T6" fmla="*/ 113 w 279"/>
                <a:gd name="T7" fmla="*/ 12 h 50"/>
                <a:gd name="T8" fmla="*/ 140 w 279"/>
                <a:gd name="T9" fmla="*/ 0 h 50"/>
                <a:gd name="T10" fmla="*/ 135 w 279"/>
                <a:gd name="T11" fmla="*/ 6 h 50"/>
                <a:gd name="T12" fmla="*/ 104 w 279"/>
                <a:gd name="T13" fmla="*/ 19 h 50"/>
                <a:gd name="T14" fmla="*/ 56 w 279"/>
                <a:gd name="T15" fmla="*/ 25 h 50"/>
                <a:gd name="T16" fmla="*/ 3 w 279"/>
                <a:gd name="T17" fmla="*/ 23 h 50"/>
                <a:gd name="T18" fmla="*/ 0 w 279"/>
                <a:gd name="T19" fmla="*/ 17 h 50"/>
                <a:gd name="T20" fmla="*/ 0 w 279"/>
                <a:gd name="T21" fmla="*/ 17 h 50"/>
                <a:gd name="T22" fmla="*/ 0 w 279"/>
                <a:gd name="T23" fmla="*/ 17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9"/>
                <a:gd name="T37" fmla="*/ 0 h 50"/>
                <a:gd name="T38" fmla="*/ 279 w 279"/>
                <a:gd name="T39" fmla="*/ 50 h 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9" h="50">
                  <a:moveTo>
                    <a:pt x="0" y="33"/>
                  </a:moveTo>
                  <a:lnTo>
                    <a:pt x="68" y="41"/>
                  </a:lnTo>
                  <a:lnTo>
                    <a:pt x="152" y="38"/>
                  </a:lnTo>
                  <a:lnTo>
                    <a:pt x="226" y="24"/>
                  </a:lnTo>
                  <a:lnTo>
                    <a:pt x="279" y="0"/>
                  </a:lnTo>
                  <a:lnTo>
                    <a:pt x="270" y="12"/>
                  </a:lnTo>
                  <a:lnTo>
                    <a:pt x="208" y="38"/>
                  </a:lnTo>
                  <a:lnTo>
                    <a:pt x="112" y="50"/>
                  </a:lnTo>
                  <a:lnTo>
                    <a:pt x="6" y="4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1" name="Freeform 115"/>
            <p:cNvSpPr>
              <a:spLocks/>
            </p:cNvSpPr>
            <p:nvPr/>
          </p:nvSpPr>
          <p:spPr bwMode="auto">
            <a:xfrm>
              <a:off x="1496" y="2107"/>
              <a:ext cx="88" cy="8"/>
            </a:xfrm>
            <a:custGeom>
              <a:avLst/>
              <a:gdLst>
                <a:gd name="T0" fmla="*/ 0 w 175"/>
                <a:gd name="T1" fmla="*/ 2 h 15"/>
                <a:gd name="T2" fmla="*/ 31 w 175"/>
                <a:gd name="T3" fmla="*/ 5 h 15"/>
                <a:gd name="T4" fmla="*/ 64 w 175"/>
                <a:gd name="T5" fmla="*/ 3 h 15"/>
                <a:gd name="T6" fmla="*/ 88 w 175"/>
                <a:gd name="T7" fmla="*/ 0 h 15"/>
                <a:gd name="T8" fmla="*/ 55 w 175"/>
                <a:gd name="T9" fmla="*/ 6 h 15"/>
                <a:gd name="T10" fmla="*/ 24 w 175"/>
                <a:gd name="T11" fmla="*/ 8 h 15"/>
                <a:gd name="T12" fmla="*/ 4 w 175"/>
                <a:gd name="T13" fmla="*/ 7 h 15"/>
                <a:gd name="T14" fmla="*/ 0 w 175"/>
                <a:gd name="T15" fmla="*/ 2 h 15"/>
                <a:gd name="T16" fmla="*/ 0 w 175"/>
                <a:gd name="T17" fmla="*/ 2 h 15"/>
                <a:gd name="T18" fmla="*/ 0 w 175"/>
                <a:gd name="T19" fmla="*/ 2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5"/>
                <a:gd name="T31" fmla="*/ 0 h 15"/>
                <a:gd name="T32" fmla="*/ 175 w 175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5" h="15">
                  <a:moveTo>
                    <a:pt x="0" y="3"/>
                  </a:moveTo>
                  <a:lnTo>
                    <a:pt x="61" y="9"/>
                  </a:lnTo>
                  <a:lnTo>
                    <a:pt x="127" y="5"/>
                  </a:lnTo>
                  <a:lnTo>
                    <a:pt x="175" y="0"/>
                  </a:lnTo>
                  <a:lnTo>
                    <a:pt x="109" y="12"/>
                  </a:lnTo>
                  <a:lnTo>
                    <a:pt x="47" y="15"/>
                  </a:lnTo>
                  <a:lnTo>
                    <a:pt x="8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2" name="Freeform 116"/>
            <p:cNvSpPr>
              <a:spLocks/>
            </p:cNvSpPr>
            <p:nvPr/>
          </p:nvSpPr>
          <p:spPr bwMode="auto">
            <a:xfrm>
              <a:off x="1292" y="1854"/>
              <a:ext cx="72" cy="143"/>
            </a:xfrm>
            <a:custGeom>
              <a:avLst/>
              <a:gdLst>
                <a:gd name="T0" fmla="*/ 72 w 144"/>
                <a:gd name="T1" fmla="*/ 0 h 284"/>
                <a:gd name="T2" fmla="*/ 63 w 144"/>
                <a:gd name="T3" fmla="*/ 41 h 284"/>
                <a:gd name="T4" fmla="*/ 53 w 144"/>
                <a:gd name="T5" fmla="*/ 82 h 284"/>
                <a:gd name="T6" fmla="*/ 49 w 144"/>
                <a:gd name="T7" fmla="*/ 45 h 284"/>
                <a:gd name="T8" fmla="*/ 22 w 144"/>
                <a:gd name="T9" fmla="*/ 68 h 284"/>
                <a:gd name="T10" fmla="*/ 0 w 144"/>
                <a:gd name="T11" fmla="*/ 143 h 284"/>
                <a:gd name="T12" fmla="*/ 17 w 144"/>
                <a:gd name="T13" fmla="*/ 70 h 284"/>
                <a:gd name="T14" fmla="*/ 24 w 144"/>
                <a:gd name="T15" fmla="*/ 55 h 284"/>
                <a:gd name="T16" fmla="*/ 53 w 144"/>
                <a:gd name="T17" fmla="*/ 38 h 284"/>
                <a:gd name="T18" fmla="*/ 66 w 144"/>
                <a:gd name="T19" fmla="*/ 11 h 284"/>
                <a:gd name="T20" fmla="*/ 72 w 144"/>
                <a:gd name="T21" fmla="*/ 0 h 284"/>
                <a:gd name="T22" fmla="*/ 72 w 144"/>
                <a:gd name="T23" fmla="*/ 0 h 284"/>
                <a:gd name="T24" fmla="*/ 72 w 144"/>
                <a:gd name="T25" fmla="*/ 0 h 2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4"/>
                <a:gd name="T40" fmla="*/ 0 h 284"/>
                <a:gd name="T41" fmla="*/ 144 w 144"/>
                <a:gd name="T42" fmla="*/ 284 h 2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4" h="284">
                  <a:moveTo>
                    <a:pt x="144" y="0"/>
                  </a:moveTo>
                  <a:lnTo>
                    <a:pt x="126" y="81"/>
                  </a:lnTo>
                  <a:lnTo>
                    <a:pt x="105" y="162"/>
                  </a:lnTo>
                  <a:lnTo>
                    <a:pt x="97" y="90"/>
                  </a:lnTo>
                  <a:lnTo>
                    <a:pt x="43" y="136"/>
                  </a:lnTo>
                  <a:lnTo>
                    <a:pt x="0" y="284"/>
                  </a:lnTo>
                  <a:lnTo>
                    <a:pt x="34" y="139"/>
                  </a:lnTo>
                  <a:lnTo>
                    <a:pt x="47" y="109"/>
                  </a:lnTo>
                  <a:lnTo>
                    <a:pt x="105" y="75"/>
                  </a:lnTo>
                  <a:lnTo>
                    <a:pt x="132" y="2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3" name="Freeform 117"/>
            <p:cNvSpPr>
              <a:spLocks/>
            </p:cNvSpPr>
            <p:nvPr/>
          </p:nvSpPr>
          <p:spPr bwMode="auto">
            <a:xfrm>
              <a:off x="1622" y="1893"/>
              <a:ext cx="35" cy="176"/>
            </a:xfrm>
            <a:custGeom>
              <a:avLst/>
              <a:gdLst>
                <a:gd name="T0" fmla="*/ 27 w 70"/>
                <a:gd name="T1" fmla="*/ 18 h 352"/>
                <a:gd name="T2" fmla="*/ 20 w 70"/>
                <a:gd name="T3" fmla="*/ 94 h 352"/>
                <a:gd name="T4" fmla="*/ 0 w 70"/>
                <a:gd name="T5" fmla="*/ 176 h 352"/>
                <a:gd name="T6" fmla="*/ 30 w 70"/>
                <a:gd name="T7" fmla="*/ 77 h 352"/>
                <a:gd name="T8" fmla="*/ 35 w 70"/>
                <a:gd name="T9" fmla="*/ 0 h 352"/>
                <a:gd name="T10" fmla="*/ 27 w 70"/>
                <a:gd name="T11" fmla="*/ 18 h 352"/>
                <a:gd name="T12" fmla="*/ 27 w 70"/>
                <a:gd name="T13" fmla="*/ 18 h 352"/>
                <a:gd name="T14" fmla="*/ 27 w 70"/>
                <a:gd name="T15" fmla="*/ 18 h 3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352"/>
                <a:gd name="T26" fmla="*/ 70 w 70"/>
                <a:gd name="T27" fmla="*/ 352 h 3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352">
                  <a:moveTo>
                    <a:pt x="53" y="36"/>
                  </a:moveTo>
                  <a:lnTo>
                    <a:pt x="40" y="187"/>
                  </a:lnTo>
                  <a:lnTo>
                    <a:pt x="0" y="352"/>
                  </a:lnTo>
                  <a:lnTo>
                    <a:pt x="59" y="154"/>
                  </a:lnTo>
                  <a:lnTo>
                    <a:pt x="70" y="0"/>
                  </a:lnTo>
                  <a:lnTo>
                    <a:pt x="5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4" name="Freeform 118"/>
            <p:cNvSpPr>
              <a:spLocks/>
            </p:cNvSpPr>
            <p:nvPr/>
          </p:nvSpPr>
          <p:spPr bwMode="auto">
            <a:xfrm>
              <a:off x="1666" y="1877"/>
              <a:ext cx="55" cy="259"/>
            </a:xfrm>
            <a:custGeom>
              <a:avLst/>
              <a:gdLst>
                <a:gd name="T0" fmla="*/ 0 w 110"/>
                <a:gd name="T1" fmla="*/ 0 h 518"/>
                <a:gd name="T2" fmla="*/ 34 w 110"/>
                <a:gd name="T3" fmla="*/ 56 h 518"/>
                <a:gd name="T4" fmla="*/ 34 w 110"/>
                <a:gd name="T5" fmla="*/ 111 h 518"/>
                <a:gd name="T6" fmla="*/ 55 w 110"/>
                <a:gd name="T7" fmla="*/ 200 h 518"/>
                <a:gd name="T8" fmla="*/ 44 w 110"/>
                <a:gd name="T9" fmla="*/ 259 h 518"/>
                <a:gd name="T10" fmla="*/ 45 w 110"/>
                <a:gd name="T11" fmla="*/ 186 h 518"/>
                <a:gd name="T12" fmla="*/ 31 w 110"/>
                <a:gd name="T13" fmla="*/ 110 h 518"/>
                <a:gd name="T14" fmla="*/ 29 w 110"/>
                <a:gd name="T15" fmla="*/ 56 h 518"/>
                <a:gd name="T16" fmla="*/ 22 w 110"/>
                <a:gd name="T17" fmla="*/ 46 h 518"/>
                <a:gd name="T18" fmla="*/ 20 w 110"/>
                <a:gd name="T19" fmla="*/ 83 h 518"/>
                <a:gd name="T20" fmla="*/ 17 w 110"/>
                <a:gd name="T21" fmla="*/ 37 h 518"/>
                <a:gd name="T22" fmla="*/ 0 w 110"/>
                <a:gd name="T23" fmla="*/ 0 h 518"/>
                <a:gd name="T24" fmla="*/ 0 w 110"/>
                <a:gd name="T25" fmla="*/ 0 h 518"/>
                <a:gd name="T26" fmla="*/ 0 w 110"/>
                <a:gd name="T27" fmla="*/ 0 h 5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0"/>
                <a:gd name="T43" fmla="*/ 0 h 518"/>
                <a:gd name="T44" fmla="*/ 110 w 110"/>
                <a:gd name="T45" fmla="*/ 518 h 51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0" h="518">
                  <a:moveTo>
                    <a:pt x="0" y="0"/>
                  </a:moveTo>
                  <a:lnTo>
                    <a:pt x="68" y="112"/>
                  </a:lnTo>
                  <a:lnTo>
                    <a:pt x="68" y="222"/>
                  </a:lnTo>
                  <a:lnTo>
                    <a:pt x="110" y="400"/>
                  </a:lnTo>
                  <a:lnTo>
                    <a:pt x="88" y="518"/>
                  </a:lnTo>
                  <a:lnTo>
                    <a:pt x="89" y="371"/>
                  </a:lnTo>
                  <a:lnTo>
                    <a:pt x="62" y="219"/>
                  </a:lnTo>
                  <a:lnTo>
                    <a:pt x="57" y="112"/>
                  </a:lnTo>
                  <a:lnTo>
                    <a:pt x="44" y="91"/>
                  </a:lnTo>
                  <a:lnTo>
                    <a:pt x="39" y="166"/>
                  </a:lnTo>
                  <a:lnTo>
                    <a:pt x="33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5" name="Freeform 119"/>
            <p:cNvSpPr>
              <a:spLocks/>
            </p:cNvSpPr>
            <p:nvPr/>
          </p:nvSpPr>
          <p:spPr bwMode="auto">
            <a:xfrm>
              <a:off x="1403" y="2194"/>
              <a:ext cx="297" cy="120"/>
            </a:xfrm>
            <a:custGeom>
              <a:avLst/>
              <a:gdLst>
                <a:gd name="T0" fmla="*/ 0 w 594"/>
                <a:gd name="T1" fmla="*/ 59 h 239"/>
                <a:gd name="T2" fmla="*/ 0 w 594"/>
                <a:gd name="T3" fmla="*/ 39 h 239"/>
                <a:gd name="T4" fmla="*/ 5 w 594"/>
                <a:gd name="T5" fmla="*/ 0 h 239"/>
                <a:gd name="T6" fmla="*/ 38 w 594"/>
                <a:gd name="T7" fmla="*/ 41 h 239"/>
                <a:gd name="T8" fmla="*/ 91 w 594"/>
                <a:gd name="T9" fmla="*/ 81 h 239"/>
                <a:gd name="T10" fmla="*/ 145 w 594"/>
                <a:gd name="T11" fmla="*/ 110 h 239"/>
                <a:gd name="T12" fmla="*/ 188 w 594"/>
                <a:gd name="T13" fmla="*/ 109 h 239"/>
                <a:gd name="T14" fmla="*/ 241 w 594"/>
                <a:gd name="T15" fmla="*/ 95 h 239"/>
                <a:gd name="T16" fmla="*/ 297 w 594"/>
                <a:gd name="T17" fmla="*/ 64 h 239"/>
                <a:gd name="T18" fmla="*/ 240 w 594"/>
                <a:gd name="T19" fmla="*/ 105 h 239"/>
                <a:gd name="T20" fmla="*/ 172 w 594"/>
                <a:gd name="T21" fmla="*/ 120 h 239"/>
                <a:gd name="T22" fmla="*/ 125 w 594"/>
                <a:gd name="T23" fmla="*/ 112 h 239"/>
                <a:gd name="T24" fmla="*/ 46 w 594"/>
                <a:gd name="T25" fmla="*/ 76 h 239"/>
                <a:gd name="T26" fmla="*/ 10 w 594"/>
                <a:gd name="T27" fmla="*/ 64 h 239"/>
                <a:gd name="T28" fmla="*/ 2 w 594"/>
                <a:gd name="T29" fmla="*/ 65 h 239"/>
                <a:gd name="T30" fmla="*/ 0 w 594"/>
                <a:gd name="T31" fmla="*/ 59 h 239"/>
                <a:gd name="T32" fmla="*/ 0 w 594"/>
                <a:gd name="T33" fmla="*/ 59 h 239"/>
                <a:gd name="T34" fmla="*/ 0 w 594"/>
                <a:gd name="T35" fmla="*/ 59 h 23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94"/>
                <a:gd name="T55" fmla="*/ 0 h 239"/>
                <a:gd name="T56" fmla="*/ 594 w 594"/>
                <a:gd name="T57" fmla="*/ 239 h 23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94" h="239">
                  <a:moveTo>
                    <a:pt x="0" y="118"/>
                  </a:moveTo>
                  <a:lnTo>
                    <a:pt x="0" y="77"/>
                  </a:lnTo>
                  <a:lnTo>
                    <a:pt x="9" y="0"/>
                  </a:lnTo>
                  <a:lnTo>
                    <a:pt x="76" y="82"/>
                  </a:lnTo>
                  <a:lnTo>
                    <a:pt x="182" y="162"/>
                  </a:lnTo>
                  <a:lnTo>
                    <a:pt x="289" y="220"/>
                  </a:lnTo>
                  <a:lnTo>
                    <a:pt x="376" y="218"/>
                  </a:lnTo>
                  <a:lnTo>
                    <a:pt x="482" y="189"/>
                  </a:lnTo>
                  <a:lnTo>
                    <a:pt x="594" y="127"/>
                  </a:lnTo>
                  <a:lnTo>
                    <a:pt x="479" y="209"/>
                  </a:lnTo>
                  <a:lnTo>
                    <a:pt x="343" y="239"/>
                  </a:lnTo>
                  <a:lnTo>
                    <a:pt x="250" y="223"/>
                  </a:lnTo>
                  <a:lnTo>
                    <a:pt x="91" y="152"/>
                  </a:lnTo>
                  <a:lnTo>
                    <a:pt x="19" y="127"/>
                  </a:lnTo>
                  <a:lnTo>
                    <a:pt x="3" y="129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6" name="Freeform 120"/>
            <p:cNvSpPr>
              <a:spLocks/>
            </p:cNvSpPr>
            <p:nvPr/>
          </p:nvSpPr>
          <p:spPr bwMode="auto">
            <a:xfrm>
              <a:off x="1347" y="2158"/>
              <a:ext cx="55" cy="77"/>
            </a:xfrm>
            <a:custGeom>
              <a:avLst/>
              <a:gdLst>
                <a:gd name="T0" fmla="*/ 7 w 112"/>
                <a:gd name="T1" fmla="*/ 35 h 154"/>
                <a:gd name="T2" fmla="*/ 38 w 112"/>
                <a:gd name="T3" fmla="*/ 2 h 154"/>
                <a:gd name="T4" fmla="*/ 41 w 112"/>
                <a:gd name="T5" fmla="*/ 0 h 154"/>
                <a:gd name="T6" fmla="*/ 45 w 112"/>
                <a:gd name="T7" fmla="*/ 2 h 154"/>
                <a:gd name="T8" fmla="*/ 51 w 112"/>
                <a:gd name="T9" fmla="*/ 8 h 154"/>
                <a:gd name="T10" fmla="*/ 55 w 112"/>
                <a:gd name="T11" fmla="*/ 14 h 154"/>
                <a:gd name="T12" fmla="*/ 55 w 112"/>
                <a:gd name="T13" fmla="*/ 20 h 154"/>
                <a:gd name="T14" fmla="*/ 54 w 112"/>
                <a:gd name="T15" fmla="*/ 24 h 154"/>
                <a:gd name="T16" fmla="*/ 10 w 112"/>
                <a:gd name="T17" fmla="*/ 77 h 154"/>
                <a:gd name="T18" fmla="*/ 10 w 112"/>
                <a:gd name="T19" fmla="*/ 71 h 154"/>
                <a:gd name="T20" fmla="*/ 0 w 112"/>
                <a:gd name="T21" fmla="*/ 70 h 154"/>
                <a:gd name="T22" fmla="*/ 48 w 112"/>
                <a:gd name="T23" fmla="*/ 14 h 154"/>
                <a:gd name="T24" fmla="*/ 49 w 112"/>
                <a:gd name="T25" fmla="*/ 9 h 154"/>
                <a:gd name="T26" fmla="*/ 45 w 112"/>
                <a:gd name="T27" fmla="*/ 5 h 154"/>
                <a:gd name="T28" fmla="*/ 40 w 112"/>
                <a:gd name="T29" fmla="*/ 5 h 154"/>
                <a:gd name="T30" fmla="*/ 7 w 112"/>
                <a:gd name="T31" fmla="*/ 35 h 154"/>
                <a:gd name="T32" fmla="*/ 7 w 112"/>
                <a:gd name="T33" fmla="*/ 35 h 154"/>
                <a:gd name="T34" fmla="*/ 7 w 112"/>
                <a:gd name="T35" fmla="*/ 35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4"/>
                <a:gd name="T56" fmla="*/ 112 w 112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4">
                  <a:moveTo>
                    <a:pt x="14" y="69"/>
                  </a:moveTo>
                  <a:lnTo>
                    <a:pt x="77" y="4"/>
                  </a:lnTo>
                  <a:lnTo>
                    <a:pt x="83" y="0"/>
                  </a:lnTo>
                  <a:lnTo>
                    <a:pt x="92" y="4"/>
                  </a:lnTo>
                  <a:lnTo>
                    <a:pt x="104" y="15"/>
                  </a:lnTo>
                  <a:lnTo>
                    <a:pt x="112" y="27"/>
                  </a:lnTo>
                  <a:lnTo>
                    <a:pt x="112" y="39"/>
                  </a:lnTo>
                  <a:lnTo>
                    <a:pt x="109" y="48"/>
                  </a:lnTo>
                  <a:lnTo>
                    <a:pt x="20" y="154"/>
                  </a:lnTo>
                  <a:lnTo>
                    <a:pt x="20" y="142"/>
                  </a:lnTo>
                  <a:lnTo>
                    <a:pt x="0" y="140"/>
                  </a:lnTo>
                  <a:lnTo>
                    <a:pt x="98" y="27"/>
                  </a:lnTo>
                  <a:lnTo>
                    <a:pt x="100" y="18"/>
                  </a:lnTo>
                  <a:lnTo>
                    <a:pt x="91" y="9"/>
                  </a:lnTo>
                  <a:lnTo>
                    <a:pt x="82" y="9"/>
                  </a:lnTo>
                  <a:lnTo>
                    <a:pt x="14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7" name="Freeform 121"/>
            <p:cNvSpPr>
              <a:spLocks/>
            </p:cNvSpPr>
            <p:nvPr/>
          </p:nvSpPr>
          <p:spPr bwMode="auto">
            <a:xfrm>
              <a:off x="1280" y="2247"/>
              <a:ext cx="116" cy="83"/>
            </a:xfrm>
            <a:custGeom>
              <a:avLst/>
              <a:gdLst>
                <a:gd name="T0" fmla="*/ 89 w 231"/>
                <a:gd name="T1" fmla="*/ 0 h 167"/>
                <a:gd name="T2" fmla="*/ 116 w 231"/>
                <a:gd name="T3" fmla="*/ 11 h 167"/>
                <a:gd name="T4" fmla="*/ 109 w 231"/>
                <a:gd name="T5" fmla="*/ 18 h 167"/>
                <a:gd name="T6" fmla="*/ 102 w 231"/>
                <a:gd name="T7" fmla="*/ 28 h 167"/>
                <a:gd name="T8" fmla="*/ 85 w 231"/>
                <a:gd name="T9" fmla="*/ 83 h 167"/>
                <a:gd name="T10" fmla="*/ 80 w 231"/>
                <a:gd name="T11" fmla="*/ 66 h 167"/>
                <a:gd name="T12" fmla="*/ 40 w 231"/>
                <a:gd name="T13" fmla="*/ 52 h 167"/>
                <a:gd name="T14" fmla="*/ 24 w 231"/>
                <a:gd name="T15" fmla="*/ 37 h 167"/>
                <a:gd name="T16" fmla="*/ 0 w 231"/>
                <a:gd name="T17" fmla="*/ 25 h 167"/>
                <a:gd name="T18" fmla="*/ 31 w 231"/>
                <a:gd name="T19" fmla="*/ 22 h 167"/>
                <a:gd name="T20" fmla="*/ 68 w 231"/>
                <a:gd name="T21" fmla="*/ 4 h 167"/>
                <a:gd name="T22" fmla="*/ 75 w 231"/>
                <a:gd name="T23" fmla="*/ 7 h 167"/>
                <a:gd name="T24" fmla="*/ 89 w 231"/>
                <a:gd name="T25" fmla="*/ 35 h 167"/>
                <a:gd name="T26" fmla="*/ 106 w 231"/>
                <a:gd name="T27" fmla="*/ 13 h 167"/>
                <a:gd name="T28" fmla="*/ 86 w 231"/>
                <a:gd name="T29" fmla="*/ 1 h 167"/>
                <a:gd name="T30" fmla="*/ 89 w 231"/>
                <a:gd name="T31" fmla="*/ 0 h 167"/>
                <a:gd name="T32" fmla="*/ 89 w 231"/>
                <a:gd name="T33" fmla="*/ 0 h 167"/>
                <a:gd name="T34" fmla="*/ 89 w 231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1"/>
                <a:gd name="T55" fmla="*/ 0 h 167"/>
                <a:gd name="T56" fmla="*/ 231 w 231"/>
                <a:gd name="T57" fmla="*/ 167 h 1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1" h="167">
                  <a:moveTo>
                    <a:pt x="177" y="0"/>
                  </a:moveTo>
                  <a:lnTo>
                    <a:pt x="231" y="23"/>
                  </a:lnTo>
                  <a:lnTo>
                    <a:pt x="218" y="36"/>
                  </a:lnTo>
                  <a:lnTo>
                    <a:pt x="203" y="56"/>
                  </a:lnTo>
                  <a:lnTo>
                    <a:pt x="169" y="167"/>
                  </a:lnTo>
                  <a:lnTo>
                    <a:pt x="159" y="132"/>
                  </a:lnTo>
                  <a:lnTo>
                    <a:pt x="79" y="105"/>
                  </a:lnTo>
                  <a:lnTo>
                    <a:pt x="47" y="74"/>
                  </a:lnTo>
                  <a:lnTo>
                    <a:pt x="0" y="50"/>
                  </a:lnTo>
                  <a:lnTo>
                    <a:pt x="62" y="44"/>
                  </a:lnTo>
                  <a:lnTo>
                    <a:pt x="135" y="9"/>
                  </a:lnTo>
                  <a:lnTo>
                    <a:pt x="150" y="15"/>
                  </a:lnTo>
                  <a:lnTo>
                    <a:pt x="177" y="71"/>
                  </a:lnTo>
                  <a:lnTo>
                    <a:pt x="212" y="26"/>
                  </a:lnTo>
                  <a:lnTo>
                    <a:pt x="172" y="3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8" name="Freeform 122"/>
            <p:cNvSpPr>
              <a:spLocks/>
            </p:cNvSpPr>
            <p:nvPr/>
          </p:nvSpPr>
          <p:spPr bwMode="auto">
            <a:xfrm>
              <a:off x="1695" y="2131"/>
              <a:ext cx="99" cy="60"/>
            </a:xfrm>
            <a:custGeom>
              <a:avLst/>
              <a:gdLst>
                <a:gd name="T0" fmla="*/ 7 w 200"/>
                <a:gd name="T1" fmla="*/ 0 h 121"/>
                <a:gd name="T2" fmla="*/ 0 w 200"/>
                <a:gd name="T3" fmla="*/ 5 h 121"/>
                <a:gd name="T4" fmla="*/ 4 w 200"/>
                <a:gd name="T5" fmla="*/ 53 h 121"/>
                <a:gd name="T6" fmla="*/ 7 w 200"/>
                <a:gd name="T7" fmla="*/ 57 h 121"/>
                <a:gd name="T8" fmla="*/ 95 w 200"/>
                <a:gd name="T9" fmla="*/ 60 h 121"/>
                <a:gd name="T10" fmla="*/ 99 w 200"/>
                <a:gd name="T11" fmla="*/ 56 h 121"/>
                <a:gd name="T12" fmla="*/ 93 w 200"/>
                <a:gd name="T13" fmla="*/ 57 h 121"/>
                <a:gd name="T14" fmla="*/ 9 w 200"/>
                <a:gd name="T15" fmla="*/ 54 h 121"/>
                <a:gd name="T16" fmla="*/ 7 w 200"/>
                <a:gd name="T17" fmla="*/ 49 h 121"/>
                <a:gd name="T18" fmla="*/ 3 w 200"/>
                <a:gd name="T19" fmla="*/ 10 h 121"/>
                <a:gd name="T20" fmla="*/ 4 w 200"/>
                <a:gd name="T21" fmla="*/ 4 h 121"/>
                <a:gd name="T22" fmla="*/ 7 w 200"/>
                <a:gd name="T23" fmla="*/ 0 h 121"/>
                <a:gd name="T24" fmla="*/ 7 w 200"/>
                <a:gd name="T25" fmla="*/ 0 h 121"/>
                <a:gd name="T26" fmla="*/ 7 w 200"/>
                <a:gd name="T27" fmla="*/ 0 h 1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121"/>
                <a:gd name="T44" fmla="*/ 200 w 200"/>
                <a:gd name="T45" fmla="*/ 121 h 1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121">
                  <a:moveTo>
                    <a:pt x="14" y="0"/>
                  </a:moveTo>
                  <a:lnTo>
                    <a:pt x="0" y="11"/>
                  </a:lnTo>
                  <a:lnTo>
                    <a:pt x="9" y="106"/>
                  </a:lnTo>
                  <a:lnTo>
                    <a:pt x="15" y="114"/>
                  </a:lnTo>
                  <a:lnTo>
                    <a:pt x="192" y="121"/>
                  </a:lnTo>
                  <a:lnTo>
                    <a:pt x="200" y="112"/>
                  </a:lnTo>
                  <a:lnTo>
                    <a:pt x="188" y="114"/>
                  </a:lnTo>
                  <a:lnTo>
                    <a:pt x="18" y="108"/>
                  </a:lnTo>
                  <a:lnTo>
                    <a:pt x="14" y="98"/>
                  </a:lnTo>
                  <a:lnTo>
                    <a:pt x="6" y="20"/>
                  </a:lnTo>
                  <a:lnTo>
                    <a:pt x="9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89" name="Freeform 123"/>
            <p:cNvSpPr>
              <a:spLocks/>
            </p:cNvSpPr>
            <p:nvPr/>
          </p:nvSpPr>
          <p:spPr bwMode="auto">
            <a:xfrm>
              <a:off x="1709" y="2131"/>
              <a:ext cx="85" cy="36"/>
            </a:xfrm>
            <a:custGeom>
              <a:avLst/>
              <a:gdLst>
                <a:gd name="T0" fmla="*/ 0 w 171"/>
                <a:gd name="T1" fmla="*/ 0 h 73"/>
                <a:gd name="T2" fmla="*/ 80 w 171"/>
                <a:gd name="T3" fmla="*/ 10 h 73"/>
                <a:gd name="T4" fmla="*/ 84 w 171"/>
                <a:gd name="T5" fmla="*/ 13 h 73"/>
                <a:gd name="T6" fmla="*/ 85 w 171"/>
                <a:gd name="T7" fmla="*/ 36 h 73"/>
                <a:gd name="T8" fmla="*/ 81 w 171"/>
                <a:gd name="T9" fmla="*/ 16 h 73"/>
                <a:gd name="T10" fmla="*/ 77 w 171"/>
                <a:gd name="T11" fmla="*/ 12 h 73"/>
                <a:gd name="T12" fmla="*/ 0 w 171"/>
                <a:gd name="T13" fmla="*/ 0 h 73"/>
                <a:gd name="T14" fmla="*/ 0 w 171"/>
                <a:gd name="T15" fmla="*/ 0 h 73"/>
                <a:gd name="T16" fmla="*/ 0 w 171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1"/>
                <a:gd name="T28" fmla="*/ 0 h 73"/>
                <a:gd name="T29" fmla="*/ 171 w 171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1" h="73">
                  <a:moveTo>
                    <a:pt x="0" y="0"/>
                  </a:moveTo>
                  <a:lnTo>
                    <a:pt x="160" y="20"/>
                  </a:lnTo>
                  <a:lnTo>
                    <a:pt x="168" y="27"/>
                  </a:lnTo>
                  <a:lnTo>
                    <a:pt x="171" y="73"/>
                  </a:lnTo>
                  <a:lnTo>
                    <a:pt x="163" y="33"/>
                  </a:lnTo>
                  <a:lnTo>
                    <a:pt x="15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0" name="Freeform 124"/>
            <p:cNvSpPr>
              <a:spLocks/>
            </p:cNvSpPr>
            <p:nvPr/>
          </p:nvSpPr>
          <p:spPr bwMode="auto">
            <a:xfrm>
              <a:off x="1709" y="2147"/>
              <a:ext cx="80" cy="30"/>
            </a:xfrm>
            <a:custGeom>
              <a:avLst/>
              <a:gdLst>
                <a:gd name="T0" fmla="*/ 0 w 160"/>
                <a:gd name="T1" fmla="*/ 0 h 59"/>
                <a:gd name="T2" fmla="*/ 2 w 160"/>
                <a:gd name="T3" fmla="*/ 25 h 59"/>
                <a:gd name="T4" fmla="*/ 77 w 160"/>
                <a:gd name="T5" fmla="*/ 30 h 59"/>
                <a:gd name="T6" fmla="*/ 80 w 160"/>
                <a:gd name="T7" fmla="*/ 25 h 59"/>
                <a:gd name="T8" fmla="*/ 80 w 160"/>
                <a:gd name="T9" fmla="*/ 16 h 59"/>
                <a:gd name="T10" fmla="*/ 77 w 160"/>
                <a:gd name="T11" fmla="*/ 9 h 59"/>
                <a:gd name="T12" fmla="*/ 77 w 160"/>
                <a:gd name="T13" fmla="*/ 19 h 59"/>
                <a:gd name="T14" fmla="*/ 8 w 160"/>
                <a:gd name="T15" fmla="*/ 16 h 59"/>
                <a:gd name="T16" fmla="*/ 6 w 160"/>
                <a:gd name="T17" fmla="*/ 8 h 59"/>
                <a:gd name="T18" fmla="*/ 3 w 160"/>
                <a:gd name="T19" fmla="*/ 2 h 59"/>
                <a:gd name="T20" fmla="*/ 0 w 160"/>
                <a:gd name="T21" fmla="*/ 0 h 59"/>
                <a:gd name="T22" fmla="*/ 0 w 160"/>
                <a:gd name="T23" fmla="*/ 0 h 59"/>
                <a:gd name="T24" fmla="*/ 0 w 160"/>
                <a:gd name="T25" fmla="*/ 0 h 5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0"/>
                <a:gd name="T40" fmla="*/ 0 h 59"/>
                <a:gd name="T41" fmla="*/ 160 w 160"/>
                <a:gd name="T42" fmla="*/ 59 h 5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0" h="59">
                  <a:moveTo>
                    <a:pt x="0" y="0"/>
                  </a:moveTo>
                  <a:lnTo>
                    <a:pt x="3" y="49"/>
                  </a:lnTo>
                  <a:lnTo>
                    <a:pt x="154" y="59"/>
                  </a:lnTo>
                  <a:lnTo>
                    <a:pt x="160" y="49"/>
                  </a:lnTo>
                  <a:lnTo>
                    <a:pt x="160" y="32"/>
                  </a:lnTo>
                  <a:lnTo>
                    <a:pt x="154" y="17"/>
                  </a:lnTo>
                  <a:lnTo>
                    <a:pt x="154" y="37"/>
                  </a:lnTo>
                  <a:lnTo>
                    <a:pt x="15" y="31"/>
                  </a:lnTo>
                  <a:lnTo>
                    <a:pt x="12" y="15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1" name="Freeform 125"/>
            <p:cNvSpPr>
              <a:spLocks/>
            </p:cNvSpPr>
            <p:nvPr/>
          </p:nvSpPr>
          <p:spPr bwMode="auto">
            <a:xfrm>
              <a:off x="1711" y="2140"/>
              <a:ext cx="61" cy="7"/>
            </a:xfrm>
            <a:custGeom>
              <a:avLst/>
              <a:gdLst>
                <a:gd name="T0" fmla="*/ 4 w 124"/>
                <a:gd name="T1" fmla="*/ 0 h 13"/>
                <a:gd name="T2" fmla="*/ 61 w 124"/>
                <a:gd name="T3" fmla="*/ 7 h 13"/>
                <a:gd name="T4" fmla="*/ 0 w 124"/>
                <a:gd name="T5" fmla="*/ 2 h 13"/>
                <a:gd name="T6" fmla="*/ 4 w 124"/>
                <a:gd name="T7" fmla="*/ 0 h 13"/>
                <a:gd name="T8" fmla="*/ 4 w 124"/>
                <a:gd name="T9" fmla="*/ 0 h 13"/>
                <a:gd name="T10" fmla="*/ 4 w 124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13"/>
                <a:gd name="T20" fmla="*/ 124 w 124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13">
                  <a:moveTo>
                    <a:pt x="8" y="0"/>
                  </a:moveTo>
                  <a:lnTo>
                    <a:pt x="124" y="13"/>
                  </a:lnTo>
                  <a:lnTo>
                    <a:pt x="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2" name="Freeform 126"/>
            <p:cNvSpPr>
              <a:spLocks/>
            </p:cNvSpPr>
            <p:nvPr/>
          </p:nvSpPr>
          <p:spPr bwMode="auto">
            <a:xfrm>
              <a:off x="1715" y="2189"/>
              <a:ext cx="57" cy="86"/>
            </a:xfrm>
            <a:custGeom>
              <a:avLst/>
              <a:gdLst>
                <a:gd name="T0" fmla="*/ 2 w 113"/>
                <a:gd name="T1" fmla="*/ 1 h 172"/>
                <a:gd name="T2" fmla="*/ 25 w 113"/>
                <a:gd name="T3" fmla="*/ 30 h 172"/>
                <a:gd name="T4" fmla="*/ 27 w 113"/>
                <a:gd name="T5" fmla="*/ 38 h 172"/>
                <a:gd name="T6" fmla="*/ 9 w 113"/>
                <a:gd name="T7" fmla="*/ 42 h 172"/>
                <a:gd name="T8" fmla="*/ 0 w 113"/>
                <a:gd name="T9" fmla="*/ 57 h 172"/>
                <a:gd name="T10" fmla="*/ 9 w 113"/>
                <a:gd name="T11" fmla="*/ 51 h 172"/>
                <a:gd name="T12" fmla="*/ 6 w 113"/>
                <a:gd name="T13" fmla="*/ 66 h 172"/>
                <a:gd name="T14" fmla="*/ 9 w 113"/>
                <a:gd name="T15" fmla="*/ 79 h 172"/>
                <a:gd name="T16" fmla="*/ 23 w 113"/>
                <a:gd name="T17" fmla="*/ 86 h 172"/>
                <a:gd name="T18" fmla="*/ 40 w 113"/>
                <a:gd name="T19" fmla="*/ 84 h 172"/>
                <a:gd name="T20" fmla="*/ 46 w 113"/>
                <a:gd name="T21" fmla="*/ 71 h 172"/>
                <a:gd name="T22" fmla="*/ 33 w 113"/>
                <a:gd name="T23" fmla="*/ 76 h 172"/>
                <a:gd name="T24" fmla="*/ 19 w 113"/>
                <a:gd name="T25" fmla="*/ 71 h 172"/>
                <a:gd name="T26" fmla="*/ 16 w 113"/>
                <a:gd name="T27" fmla="*/ 59 h 172"/>
                <a:gd name="T28" fmla="*/ 18 w 113"/>
                <a:gd name="T29" fmla="*/ 52 h 172"/>
                <a:gd name="T30" fmla="*/ 24 w 113"/>
                <a:gd name="T31" fmla="*/ 46 h 172"/>
                <a:gd name="T32" fmla="*/ 31 w 113"/>
                <a:gd name="T33" fmla="*/ 42 h 172"/>
                <a:gd name="T34" fmla="*/ 36 w 113"/>
                <a:gd name="T35" fmla="*/ 44 h 172"/>
                <a:gd name="T36" fmla="*/ 31 w 113"/>
                <a:gd name="T37" fmla="*/ 35 h 172"/>
                <a:gd name="T38" fmla="*/ 50 w 113"/>
                <a:gd name="T39" fmla="*/ 17 h 172"/>
                <a:gd name="T40" fmla="*/ 57 w 113"/>
                <a:gd name="T41" fmla="*/ 8 h 172"/>
                <a:gd name="T42" fmla="*/ 40 w 113"/>
                <a:gd name="T43" fmla="*/ 23 h 172"/>
                <a:gd name="T44" fmla="*/ 33 w 113"/>
                <a:gd name="T45" fmla="*/ 27 h 172"/>
                <a:gd name="T46" fmla="*/ 19 w 113"/>
                <a:gd name="T47" fmla="*/ 13 h 172"/>
                <a:gd name="T48" fmla="*/ 6 w 113"/>
                <a:gd name="T49" fmla="*/ 0 h 172"/>
                <a:gd name="T50" fmla="*/ 2 w 113"/>
                <a:gd name="T51" fmla="*/ 1 h 172"/>
                <a:gd name="T52" fmla="*/ 2 w 113"/>
                <a:gd name="T53" fmla="*/ 1 h 172"/>
                <a:gd name="T54" fmla="*/ 2 w 113"/>
                <a:gd name="T55" fmla="*/ 1 h 1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3"/>
                <a:gd name="T85" fmla="*/ 0 h 172"/>
                <a:gd name="T86" fmla="*/ 113 w 113"/>
                <a:gd name="T87" fmla="*/ 172 h 1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3" h="172">
                  <a:moveTo>
                    <a:pt x="3" y="1"/>
                  </a:moveTo>
                  <a:lnTo>
                    <a:pt x="50" y="59"/>
                  </a:lnTo>
                  <a:lnTo>
                    <a:pt x="53" y="75"/>
                  </a:lnTo>
                  <a:lnTo>
                    <a:pt x="18" y="84"/>
                  </a:lnTo>
                  <a:lnTo>
                    <a:pt x="0" y="113"/>
                  </a:lnTo>
                  <a:lnTo>
                    <a:pt x="18" y="101"/>
                  </a:lnTo>
                  <a:lnTo>
                    <a:pt x="12" y="131"/>
                  </a:lnTo>
                  <a:lnTo>
                    <a:pt x="18" y="157"/>
                  </a:lnTo>
                  <a:lnTo>
                    <a:pt x="45" y="172"/>
                  </a:lnTo>
                  <a:lnTo>
                    <a:pt x="80" y="168"/>
                  </a:lnTo>
                  <a:lnTo>
                    <a:pt x="92" y="142"/>
                  </a:lnTo>
                  <a:lnTo>
                    <a:pt x="65" y="151"/>
                  </a:lnTo>
                  <a:lnTo>
                    <a:pt x="38" y="142"/>
                  </a:lnTo>
                  <a:lnTo>
                    <a:pt x="32" y="118"/>
                  </a:lnTo>
                  <a:lnTo>
                    <a:pt x="36" y="103"/>
                  </a:lnTo>
                  <a:lnTo>
                    <a:pt x="47" y="92"/>
                  </a:lnTo>
                  <a:lnTo>
                    <a:pt x="62" y="84"/>
                  </a:lnTo>
                  <a:lnTo>
                    <a:pt x="71" y="87"/>
                  </a:lnTo>
                  <a:lnTo>
                    <a:pt x="62" y="69"/>
                  </a:lnTo>
                  <a:lnTo>
                    <a:pt x="100" y="33"/>
                  </a:lnTo>
                  <a:lnTo>
                    <a:pt x="113" y="15"/>
                  </a:lnTo>
                  <a:lnTo>
                    <a:pt x="80" y="45"/>
                  </a:lnTo>
                  <a:lnTo>
                    <a:pt x="65" y="54"/>
                  </a:lnTo>
                  <a:lnTo>
                    <a:pt x="38" y="25"/>
                  </a:lnTo>
                  <a:lnTo>
                    <a:pt x="1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3" name="Freeform 127"/>
            <p:cNvSpPr>
              <a:spLocks/>
            </p:cNvSpPr>
            <p:nvPr/>
          </p:nvSpPr>
          <p:spPr bwMode="auto">
            <a:xfrm>
              <a:off x="1750" y="1938"/>
              <a:ext cx="28" cy="201"/>
            </a:xfrm>
            <a:custGeom>
              <a:avLst/>
              <a:gdLst>
                <a:gd name="T0" fmla="*/ 0 w 55"/>
                <a:gd name="T1" fmla="*/ 0 h 401"/>
                <a:gd name="T2" fmla="*/ 16 w 55"/>
                <a:gd name="T3" fmla="*/ 43 h 401"/>
                <a:gd name="T4" fmla="*/ 23 w 55"/>
                <a:gd name="T5" fmla="*/ 111 h 401"/>
                <a:gd name="T6" fmla="*/ 21 w 55"/>
                <a:gd name="T7" fmla="*/ 176 h 401"/>
                <a:gd name="T8" fmla="*/ 23 w 55"/>
                <a:gd name="T9" fmla="*/ 201 h 401"/>
                <a:gd name="T10" fmla="*/ 28 w 55"/>
                <a:gd name="T11" fmla="*/ 200 h 401"/>
                <a:gd name="T12" fmla="*/ 26 w 55"/>
                <a:gd name="T13" fmla="*/ 179 h 401"/>
                <a:gd name="T14" fmla="*/ 28 w 55"/>
                <a:gd name="T15" fmla="*/ 125 h 401"/>
                <a:gd name="T16" fmla="*/ 27 w 55"/>
                <a:gd name="T17" fmla="*/ 91 h 401"/>
                <a:gd name="T18" fmla="*/ 18 w 55"/>
                <a:gd name="T19" fmla="*/ 40 h 401"/>
                <a:gd name="T20" fmla="*/ 0 w 55"/>
                <a:gd name="T21" fmla="*/ 0 h 401"/>
                <a:gd name="T22" fmla="*/ 0 w 55"/>
                <a:gd name="T23" fmla="*/ 0 h 401"/>
                <a:gd name="T24" fmla="*/ 0 w 55"/>
                <a:gd name="T25" fmla="*/ 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401"/>
                <a:gd name="T41" fmla="*/ 55 w 55"/>
                <a:gd name="T42" fmla="*/ 401 h 40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401">
                  <a:moveTo>
                    <a:pt x="0" y="0"/>
                  </a:moveTo>
                  <a:lnTo>
                    <a:pt x="31" y="86"/>
                  </a:lnTo>
                  <a:lnTo>
                    <a:pt x="45" y="222"/>
                  </a:lnTo>
                  <a:lnTo>
                    <a:pt x="42" y="351"/>
                  </a:lnTo>
                  <a:lnTo>
                    <a:pt x="45" y="401"/>
                  </a:lnTo>
                  <a:lnTo>
                    <a:pt x="55" y="399"/>
                  </a:lnTo>
                  <a:lnTo>
                    <a:pt x="52" y="358"/>
                  </a:lnTo>
                  <a:lnTo>
                    <a:pt x="55" y="249"/>
                  </a:lnTo>
                  <a:lnTo>
                    <a:pt x="54" y="181"/>
                  </a:lnTo>
                  <a:lnTo>
                    <a:pt x="36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4" name="Freeform 128"/>
            <p:cNvSpPr>
              <a:spLocks/>
            </p:cNvSpPr>
            <p:nvPr/>
          </p:nvSpPr>
          <p:spPr bwMode="auto">
            <a:xfrm>
              <a:off x="1763" y="2236"/>
              <a:ext cx="42" cy="75"/>
            </a:xfrm>
            <a:custGeom>
              <a:avLst/>
              <a:gdLst>
                <a:gd name="T0" fmla="*/ 0 w 85"/>
                <a:gd name="T1" fmla="*/ 0 h 148"/>
                <a:gd name="T2" fmla="*/ 13 w 85"/>
                <a:gd name="T3" fmla="*/ 10 h 148"/>
                <a:gd name="T4" fmla="*/ 27 w 85"/>
                <a:gd name="T5" fmla="*/ 33 h 148"/>
                <a:gd name="T6" fmla="*/ 42 w 85"/>
                <a:gd name="T7" fmla="*/ 75 h 148"/>
                <a:gd name="T8" fmla="*/ 32 w 85"/>
                <a:gd name="T9" fmla="*/ 29 h 148"/>
                <a:gd name="T10" fmla="*/ 16 w 85"/>
                <a:gd name="T11" fmla="*/ 6 h 148"/>
                <a:gd name="T12" fmla="*/ 0 w 85"/>
                <a:gd name="T13" fmla="*/ 0 h 148"/>
                <a:gd name="T14" fmla="*/ 0 w 85"/>
                <a:gd name="T15" fmla="*/ 0 h 148"/>
                <a:gd name="T16" fmla="*/ 0 w 85"/>
                <a:gd name="T17" fmla="*/ 0 h 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"/>
                <a:gd name="T28" fmla="*/ 0 h 148"/>
                <a:gd name="T29" fmla="*/ 85 w 85"/>
                <a:gd name="T30" fmla="*/ 148 h 1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" h="148">
                  <a:moveTo>
                    <a:pt x="0" y="0"/>
                  </a:moveTo>
                  <a:lnTo>
                    <a:pt x="27" y="20"/>
                  </a:lnTo>
                  <a:lnTo>
                    <a:pt x="55" y="65"/>
                  </a:lnTo>
                  <a:lnTo>
                    <a:pt x="85" y="148"/>
                  </a:lnTo>
                  <a:lnTo>
                    <a:pt x="65" y="57"/>
                  </a:lnTo>
                  <a:lnTo>
                    <a:pt x="3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5" name="Freeform 129"/>
            <p:cNvSpPr>
              <a:spLocks/>
            </p:cNvSpPr>
            <p:nvPr/>
          </p:nvSpPr>
          <p:spPr bwMode="auto">
            <a:xfrm>
              <a:off x="1387" y="2266"/>
              <a:ext cx="46" cy="122"/>
            </a:xfrm>
            <a:custGeom>
              <a:avLst/>
              <a:gdLst>
                <a:gd name="T0" fmla="*/ 8 w 94"/>
                <a:gd name="T1" fmla="*/ 3 h 244"/>
                <a:gd name="T2" fmla="*/ 4 w 94"/>
                <a:gd name="T3" fmla="*/ 9 h 244"/>
                <a:gd name="T4" fmla="*/ 10 w 94"/>
                <a:gd name="T5" fmla="*/ 21 h 244"/>
                <a:gd name="T6" fmla="*/ 20 w 94"/>
                <a:gd name="T7" fmla="*/ 27 h 244"/>
                <a:gd name="T8" fmla="*/ 33 w 94"/>
                <a:gd name="T9" fmla="*/ 21 h 244"/>
                <a:gd name="T10" fmla="*/ 35 w 94"/>
                <a:gd name="T11" fmla="*/ 12 h 244"/>
                <a:gd name="T12" fmla="*/ 31 w 94"/>
                <a:gd name="T13" fmla="*/ 0 h 244"/>
                <a:gd name="T14" fmla="*/ 40 w 94"/>
                <a:gd name="T15" fmla="*/ 9 h 244"/>
                <a:gd name="T16" fmla="*/ 39 w 94"/>
                <a:gd name="T17" fmla="*/ 24 h 244"/>
                <a:gd name="T18" fmla="*/ 28 w 94"/>
                <a:gd name="T19" fmla="*/ 34 h 244"/>
                <a:gd name="T20" fmla="*/ 35 w 94"/>
                <a:gd name="T21" fmla="*/ 87 h 244"/>
                <a:gd name="T22" fmla="*/ 46 w 94"/>
                <a:gd name="T23" fmla="*/ 122 h 244"/>
                <a:gd name="T24" fmla="*/ 45 w 94"/>
                <a:gd name="T25" fmla="*/ 122 h 244"/>
                <a:gd name="T26" fmla="*/ 31 w 94"/>
                <a:gd name="T27" fmla="*/ 100 h 244"/>
                <a:gd name="T28" fmla="*/ 22 w 94"/>
                <a:gd name="T29" fmla="*/ 36 h 244"/>
                <a:gd name="T30" fmla="*/ 15 w 94"/>
                <a:gd name="T31" fmla="*/ 33 h 244"/>
                <a:gd name="T32" fmla="*/ 11 w 94"/>
                <a:gd name="T33" fmla="*/ 62 h 244"/>
                <a:gd name="T34" fmla="*/ 15 w 94"/>
                <a:gd name="T35" fmla="*/ 115 h 244"/>
                <a:gd name="T36" fmla="*/ 5 w 94"/>
                <a:gd name="T37" fmla="*/ 59 h 244"/>
                <a:gd name="T38" fmla="*/ 5 w 94"/>
                <a:gd name="T39" fmla="*/ 27 h 244"/>
                <a:gd name="T40" fmla="*/ 0 w 94"/>
                <a:gd name="T41" fmla="*/ 15 h 244"/>
                <a:gd name="T42" fmla="*/ 2 w 94"/>
                <a:gd name="T43" fmla="*/ 8 h 244"/>
                <a:gd name="T44" fmla="*/ 8 w 94"/>
                <a:gd name="T45" fmla="*/ 3 h 244"/>
                <a:gd name="T46" fmla="*/ 8 w 94"/>
                <a:gd name="T47" fmla="*/ 3 h 244"/>
                <a:gd name="T48" fmla="*/ 8 w 94"/>
                <a:gd name="T49" fmla="*/ 3 h 2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4"/>
                <a:gd name="T76" fmla="*/ 0 h 244"/>
                <a:gd name="T77" fmla="*/ 94 w 94"/>
                <a:gd name="T78" fmla="*/ 244 h 2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4" h="244">
                  <a:moveTo>
                    <a:pt x="17" y="5"/>
                  </a:moveTo>
                  <a:lnTo>
                    <a:pt x="8" y="18"/>
                  </a:lnTo>
                  <a:lnTo>
                    <a:pt x="20" y="41"/>
                  </a:lnTo>
                  <a:lnTo>
                    <a:pt x="41" y="53"/>
                  </a:lnTo>
                  <a:lnTo>
                    <a:pt x="68" y="41"/>
                  </a:lnTo>
                  <a:lnTo>
                    <a:pt x="71" y="23"/>
                  </a:lnTo>
                  <a:lnTo>
                    <a:pt x="64" y="0"/>
                  </a:lnTo>
                  <a:lnTo>
                    <a:pt x="82" y="18"/>
                  </a:lnTo>
                  <a:lnTo>
                    <a:pt x="79" y="48"/>
                  </a:lnTo>
                  <a:lnTo>
                    <a:pt x="58" y="68"/>
                  </a:lnTo>
                  <a:lnTo>
                    <a:pt x="71" y="173"/>
                  </a:lnTo>
                  <a:lnTo>
                    <a:pt x="94" y="244"/>
                  </a:lnTo>
                  <a:lnTo>
                    <a:pt x="91" y="244"/>
                  </a:lnTo>
                  <a:lnTo>
                    <a:pt x="64" y="200"/>
                  </a:lnTo>
                  <a:lnTo>
                    <a:pt x="44" y="71"/>
                  </a:lnTo>
                  <a:lnTo>
                    <a:pt x="30" y="65"/>
                  </a:lnTo>
                  <a:lnTo>
                    <a:pt x="23" y="124"/>
                  </a:lnTo>
                  <a:lnTo>
                    <a:pt x="30" y="229"/>
                  </a:lnTo>
                  <a:lnTo>
                    <a:pt x="11" y="117"/>
                  </a:lnTo>
                  <a:lnTo>
                    <a:pt x="11" y="53"/>
                  </a:lnTo>
                  <a:lnTo>
                    <a:pt x="0" y="30"/>
                  </a:lnTo>
                  <a:lnTo>
                    <a:pt x="5" y="15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6" name="Freeform 130"/>
            <p:cNvSpPr>
              <a:spLocks/>
            </p:cNvSpPr>
            <p:nvPr/>
          </p:nvSpPr>
          <p:spPr bwMode="auto">
            <a:xfrm>
              <a:off x="1433" y="2341"/>
              <a:ext cx="173" cy="58"/>
            </a:xfrm>
            <a:custGeom>
              <a:avLst/>
              <a:gdLst>
                <a:gd name="T0" fmla="*/ 0 w 344"/>
                <a:gd name="T1" fmla="*/ 0 h 116"/>
                <a:gd name="T2" fmla="*/ 23 w 344"/>
                <a:gd name="T3" fmla="*/ 47 h 116"/>
                <a:gd name="T4" fmla="*/ 4 w 344"/>
                <a:gd name="T5" fmla="*/ 49 h 116"/>
                <a:gd name="T6" fmla="*/ 34 w 344"/>
                <a:gd name="T7" fmla="*/ 52 h 116"/>
                <a:gd name="T8" fmla="*/ 100 w 344"/>
                <a:gd name="T9" fmla="*/ 58 h 116"/>
                <a:gd name="T10" fmla="*/ 173 w 344"/>
                <a:gd name="T11" fmla="*/ 57 h 116"/>
                <a:gd name="T12" fmla="*/ 103 w 344"/>
                <a:gd name="T13" fmla="*/ 55 h 116"/>
                <a:gd name="T14" fmla="*/ 34 w 344"/>
                <a:gd name="T15" fmla="*/ 47 h 116"/>
                <a:gd name="T16" fmla="*/ 0 w 344"/>
                <a:gd name="T17" fmla="*/ 0 h 116"/>
                <a:gd name="T18" fmla="*/ 0 w 344"/>
                <a:gd name="T19" fmla="*/ 0 h 116"/>
                <a:gd name="T20" fmla="*/ 0 w 344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4"/>
                <a:gd name="T34" fmla="*/ 0 h 116"/>
                <a:gd name="T35" fmla="*/ 344 w 344"/>
                <a:gd name="T36" fmla="*/ 116 h 1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4" h="116">
                  <a:moveTo>
                    <a:pt x="0" y="0"/>
                  </a:moveTo>
                  <a:lnTo>
                    <a:pt x="45" y="94"/>
                  </a:lnTo>
                  <a:lnTo>
                    <a:pt x="7" y="97"/>
                  </a:lnTo>
                  <a:lnTo>
                    <a:pt x="68" y="104"/>
                  </a:lnTo>
                  <a:lnTo>
                    <a:pt x="199" y="116"/>
                  </a:lnTo>
                  <a:lnTo>
                    <a:pt x="344" y="113"/>
                  </a:lnTo>
                  <a:lnTo>
                    <a:pt x="205" y="109"/>
                  </a:lnTo>
                  <a:lnTo>
                    <a:pt x="68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7" name="Freeform 131"/>
            <p:cNvSpPr>
              <a:spLocks/>
            </p:cNvSpPr>
            <p:nvPr/>
          </p:nvSpPr>
          <p:spPr bwMode="auto">
            <a:xfrm>
              <a:off x="1442" y="2280"/>
              <a:ext cx="150" cy="118"/>
            </a:xfrm>
            <a:custGeom>
              <a:avLst/>
              <a:gdLst>
                <a:gd name="T0" fmla="*/ 0 w 299"/>
                <a:gd name="T1" fmla="*/ 0 h 236"/>
                <a:gd name="T2" fmla="*/ 40 w 299"/>
                <a:gd name="T3" fmla="*/ 21 h 236"/>
                <a:gd name="T4" fmla="*/ 86 w 299"/>
                <a:gd name="T5" fmla="*/ 37 h 236"/>
                <a:gd name="T6" fmla="*/ 107 w 299"/>
                <a:gd name="T7" fmla="*/ 40 h 236"/>
                <a:gd name="T8" fmla="*/ 107 w 299"/>
                <a:gd name="T9" fmla="*/ 49 h 236"/>
                <a:gd name="T10" fmla="*/ 122 w 299"/>
                <a:gd name="T11" fmla="*/ 77 h 236"/>
                <a:gd name="T12" fmla="*/ 88 w 299"/>
                <a:gd name="T13" fmla="*/ 45 h 236"/>
                <a:gd name="T14" fmla="*/ 59 w 299"/>
                <a:gd name="T15" fmla="*/ 34 h 236"/>
                <a:gd name="T16" fmla="*/ 88 w 299"/>
                <a:gd name="T17" fmla="*/ 68 h 236"/>
                <a:gd name="T18" fmla="*/ 130 w 299"/>
                <a:gd name="T19" fmla="*/ 103 h 236"/>
                <a:gd name="T20" fmla="*/ 150 w 299"/>
                <a:gd name="T21" fmla="*/ 118 h 236"/>
                <a:gd name="T22" fmla="*/ 77 w 299"/>
                <a:gd name="T23" fmla="*/ 73 h 236"/>
                <a:gd name="T24" fmla="*/ 12 w 299"/>
                <a:gd name="T25" fmla="*/ 19 h 236"/>
                <a:gd name="T26" fmla="*/ 0 w 299"/>
                <a:gd name="T27" fmla="*/ 0 h 236"/>
                <a:gd name="T28" fmla="*/ 0 w 299"/>
                <a:gd name="T29" fmla="*/ 0 h 236"/>
                <a:gd name="T30" fmla="*/ 0 w 299"/>
                <a:gd name="T31" fmla="*/ 0 h 2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9"/>
                <a:gd name="T49" fmla="*/ 0 h 236"/>
                <a:gd name="T50" fmla="*/ 299 w 299"/>
                <a:gd name="T51" fmla="*/ 236 h 2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9" h="236">
                  <a:moveTo>
                    <a:pt x="0" y="0"/>
                  </a:moveTo>
                  <a:lnTo>
                    <a:pt x="80" y="41"/>
                  </a:lnTo>
                  <a:lnTo>
                    <a:pt x="172" y="74"/>
                  </a:lnTo>
                  <a:lnTo>
                    <a:pt x="214" y="79"/>
                  </a:lnTo>
                  <a:lnTo>
                    <a:pt x="214" y="97"/>
                  </a:lnTo>
                  <a:lnTo>
                    <a:pt x="243" y="153"/>
                  </a:lnTo>
                  <a:lnTo>
                    <a:pt x="175" y="90"/>
                  </a:lnTo>
                  <a:lnTo>
                    <a:pt x="118" y="68"/>
                  </a:lnTo>
                  <a:lnTo>
                    <a:pt x="175" y="135"/>
                  </a:lnTo>
                  <a:lnTo>
                    <a:pt x="260" y="206"/>
                  </a:lnTo>
                  <a:lnTo>
                    <a:pt x="299" y="236"/>
                  </a:lnTo>
                  <a:lnTo>
                    <a:pt x="154" y="146"/>
                  </a:lnTo>
                  <a:lnTo>
                    <a:pt x="24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8" name="Freeform 132"/>
            <p:cNvSpPr>
              <a:spLocks/>
            </p:cNvSpPr>
            <p:nvPr/>
          </p:nvSpPr>
          <p:spPr bwMode="auto">
            <a:xfrm>
              <a:off x="1842" y="2071"/>
              <a:ext cx="350" cy="628"/>
            </a:xfrm>
            <a:custGeom>
              <a:avLst/>
              <a:gdLst>
                <a:gd name="T0" fmla="*/ 39 w 699"/>
                <a:gd name="T1" fmla="*/ 32 h 1255"/>
                <a:gd name="T2" fmla="*/ 39 w 699"/>
                <a:gd name="T3" fmla="*/ 99 h 1255"/>
                <a:gd name="T4" fmla="*/ 30 w 699"/>
                <a:gd name="T5" fmla="*/ 197 h 1255"/>
                <a:gd name="T6" fmla="*/ 19 w 699"/>
                <a:gd name="T7" fmla="*/ 244 h 1255"/>
                <a:gd name="T8" fmla="*/ 30 w 699"/>
                <a:gd name="T9" fmla="*/ 332 h 1255"/>
                <a:gd name="T10" fmla="*/ 0 w 699"/>
                <a:gd name="T11" fmla="*/ 324 h 1255"/>
                <a:gd name="T12" fmla="*/ 61 w 699"/>
                <a:gd name="T13" fmla="*/ 455 h 1255"/>
                <a:gd name="T14" fmla="*/ 79 w 699"/>
                <a:gd name="T15" fmla="*/ 496 h 1255"/>
                <a:gd name="T16" fmla="*/ 89 w 699"/>
                <a:gd name="T17" fmla="*/ 463 h 1255"/>
                <a:gd name="T18" fmla="*/ 120 w 699"/>
                <a:gd name="T19" fmla="*/ 490 h 1255"/>
                <a:gd name="T20" fmla="*/ 116 w 699"/>
                <a:gd name="T21" fmla="*/ 547 h 1255"/>
                <a:gd name="T22" fmla="*/ 189 w 699"/>
                <a:gd name="T23" fmla="*/ 628 h 1255"/>
                <a:gd name="T24" fmla="*/ 213 w 699"/>
                <a:gd name="T25" fmla="*/ 581 h 1255"/>
                <a:gd name="T26" fmla="*/ 279 w 699"/>
                <a:gd name="T27" fmla="*/ 527 h 1255"/>
                <a:gd name="T28" fmla="*/ 341 w 699"/>
                <a:gd name="T29" fmla="*/ 517 h 1255"/>
                <a:gd name="T30" fmla="*/ 350 w 699"/>
                <a:gd name="T31" fmla="*/ 466 h 1255"/>
                <a:gd name="T32" fmla="*/ 329 w 699"/>
                <a:gd name="T33" fmla="*/ 507 h 1255"/>
                <a:gd name="T34" fmla="*/ 249 w 699"/>
                <a:gd name="T35" fmla="*/ 532 h 1255"/>
                <a:gd name="T36" fmla="*/ 201 w 699"/>
                <a:gd name="T37" fmla="*/ 554 h 1255"/>
                <a:gd name="T38" fmla="*/ 193 w 699"/>
                <a:gd name="T39" fmla="*/ 538 h 1255"/>
                <a:gd name="T40" fmla="*/ 191 w 699"/>
                <a:gd name="T41" fmla="*/ 522 h 1255"/>
                <a:gd name="T42" fmla="*/ 182 w 699"/>
                <a:gd name="T43" fmla="*/ 512 h 1255"/>
                <a:gd name="T44" fmla="*/ 178 w 699"/>
                <a:gd name="T45" fmla="*/ 494 h 1255"/>
                <a:gd name="T46" fmla="*/ 184 w 699"/>
                <a:gd name="T47" fmla="*/ 466 h 1255"/>
                <a:gd name="T48" fmla="*/ 174 w 699"/>
                <a:gd name="T49" fmla="*/ 458 h 1255"/>
                <a:gd name="T50" fmla="*/ 230 w 699"/>
                <a:gd name="T51" fmla="*/ 406 h 1255"/>
                <a:gd name="T52" fmla="*/ 221 w 699"/>
                <a:gd name="T53" fmla="*/ 403 h 1255"/>
                <a:gd name="T54" fmla="*/ 193 w 699"/>
                <a:gd name="T55" fmla="*/ 394 h 1255"/>
                <a:gd name="T56" fmla="*/ 255 w 699"/>
                <a:gd name="T57" fmla="*/ 367 h 1255"/>
                <a:gd name="T58" fmla="*/ 174 w 699"/>
                <a:gd name="T59" fmla="*/ 392 h 1255"/>
                <a:gd name="T60" fmla="*/ 135 w 699"/>
                <a:gd name="T61" fmla="*/ 409 h 1255"/>
                <a:gd name="T62" fmla="*/ 96 w 699"/>
                <a:gd name="T63" fmla="*/ 436 h 1255"/>
                <a:gd name="T64" fmla="*/ 85 w 699"/>
                <a:gd name="T65" fmla="*/ 420 h 1255"/>
                <a:gd name="T66" fmla="*/ 149 w 699"/>
                <a:gd name="T67" fmla="*/ 369 h 1255"/>
                <a:gd name="T68" fmla="*/ 186 w 699"/>
                <a:gd name="T69" fmla="*/ 314 h 1255"/>
                <a:gd name="T70" fmla="*/ 184 w 699"/>
                <a:gd name="T71" fmla="*/ 230 h 1255"/>
                <a:gd name="T72" fmla="*/ 162 w 699"/>
                <a:gd name="T73" fmla="*/ 214 h 1255"/>
                <a:gd name="T74" fmla="*/ 178 w 699"/>
                <a:gd name="T75" fmla="*/ 296 h 1255"/>
                <a:gd name="T76" fmla="*/ 162 w 699"/>
                <a:gd name="T77" fmla="*/ 336 h 1255"/>
                <a:gd name="T78" fmla="*/ 105 w 699"/>
                <a:gd name="T79" fmla="*/ 358 h 1255"/>
                <a:gd name="T80" fmla="*/ 113 w 699"/>
                <a:gd name="T81" fmla="*/ 320 h 1255"/>
                <a:gd name="T82" fmla="*/ 137 w 699"/>
                <a:gd name="T83" fmla="*/ 264 h 1255"/>
                <a:gd name="T84" fmla="*/ 98 w 699"/>
                <a:gd name="T85" fmla="*/ 306 h 1255"/>
                <a:gd name="T86" fmla="*/ 86 w 699"/>
                <a:gd name="T87" fmla="*/ 270 h 1255"/>
                <a:gd name="T88" fmla="*/ 96 w 699"/>
                <a:gd name="T89" fmla="*/ 133 h 1255"/>
                <a:gd name="T90" fmla="*/ 49 w 699"/>
                <a:gd name="T91" fmla="*/ 202 h 1255"/>
                <a:gd name="T92" fmla="*/ 76 w 699"/>
                <a:gd name="T93" fmla="*/ 30 h 1255"/>
                <a:gd name="T94" fmla="*/ 39 w 699"/>
                <a:gd name="T95" fmla="*/ 186 h 1255"/>
                <a:gd name="T96" fmla="*/ 49 w 699"/>
                <a:gd name="T97" fmla="*/ 40 h 1255"/>
                <a:gd name="T98" fmla="*/ 44 w 699"/>
                <a:gd name="T99" fmla="*/ 0 h 125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99"/>
                <a:gd name="T151" fmla="*/ 0 h 1255"/>
                <a:gd name="T152" fmla="*/ 699 w 699"/>
                <a:gd name="T153" fmla="*/ 1255 h 125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99" h="1255">
                  <a:moveTo>
                    <a:pt x="87" y="0"/>
                  </a:moveTo>
                  <a:lnTo>
                    <a:pt x="77" y="64"/>
                  </a:lnTo>
                  <a:lnTo>
                    <a:pt x="87" y="114"/>
                  </a:lnTo>
                  <a:lnTo>
                    <a:pt x="77" y="198"/>
                  </a:lnTo>
                  <a:lnTo>
                    <a:pt x="57" y="285"/>
                  </a:lnTo>
                  <a:lnTo>
                    <a:pt x="60" y="394"/>
                  </a:lnTo>
                  <a:lnTo>
                    <a:pt x="65" y="450"/>
                  </a:lnTo>
                  <a:lnTo>
                    <a:pt x="38" y="487"/>
                  </a:lnTo>
                  <a:lnTo>
                    <a:pt x="60" y="524"/>
                  </a:lnTo>
                  <a:lnTo>
                    <a:pt x="60" y="663"/>
                  </a:lnTo>
                  <a:lnTo>
                    <a:pt x="50" y="696"/>
                  </a:lnTo>
                  <a:lnTo>
                    <a:pt x="0" y="648"/>
                  </a:lnTo>
                  <a:lnTo>
                    <a:pt x="60" y="749"/>
                  </a:lnTo>
                  <a:lnTo>
                    <a:pt x="121" y="910"/>
                  </a:lnTo>
                  <a:lnTo>
                    <a:pt x="169" y="1070"/>
                  </a:lnTo>
                  <a:lnTo>
                    <a:pt x="158" y="991"/>
                  </a:lnTo>
                  <a:lnTo>
                    <a:pt x="131" y="899"/>
                  </a:lnTo>
                  <a:lnTo>
                    <a:pt x="177" y="925"/>
                  </a:lnTo>
                  <a:lnTo>
                    <a:pt x="180" y="966"/>
                  </a:lnTo>
                  <a:lnTo>
                    <a:pt x="240" y="979"/>
                  </a:lnTo>
                  <a:lnTo>
                    <a:pt x="267" y="1019"/>
                  </a:lnTo>
                  <a:lnTo>
                    <a:pt x="232" y="1093"/>
                  </a:lnTo>
                  <a:lnTo>
                    <a:pt x="300" y="1182"/>
                  </a:lnTo>
                  <a:lnTo>
                    <a:pt x="377" y="1255"/>
                  </a:lnTo>
                  <a:lnTo>
                    <a:pt x="468" y="1235"/>
                  </a:lnTo>
                  <a:lnTo>
                    <a:pt x="426" y="1161"/>
                  </a:lnTo>
                  <a:lnTo>
                    <a:pt x="473" y="1108"/>
                  </a:lnTo>
                  <a:lnTo>
                    <a:pt x="557" y="1054"/>
                  </a:lnTo>
                  <a:lnTo>
                    <a:pt x="628" y="1037"/>
                  </a:lnTo>
                  <a:lnTo>
                    <a:pt x="681" y="1034"/>
                  </a:lnTo>
                  <a:lnTo>
                    <a:pt x="685" y="988"/>
                  </a:lnTo>
                  <a:lnTo>
                    <a:pt x="699" y="932"/>
                  </a:lnTo>
                  <a:lnTo>
                    <a:pt x="673" y="973"/>
                  </a:lnTo>
                  <a:lnTo>
                    <a:pt x="658" y="1014"/>
                  </a:lnTo>
                  <a:lnTo>
                    <a:pt x="595" y="1023"/>
                  </a:lnTo>
                  <a:lnTo>
                    <a:pt x="498" y="1064"/>
                  </a:lnTo>
                  <a:lnTo>
                    <a:pt x="415" y="1131"/>
                  </a:lnTo>
                  <a:lnTo>
                    <a:pt x="402" y="1108"/>
                  </a:lnTo>
                  <a:lnTo>
                    <a:pt x="377" y="1103"/>
                  </a:lnTo>
                  <a:lnTo>
                    <a:pt x="385" y="1075"/>
                  </a:lnTo>
                  <a:lnTo>
                    <a:pt x="361" y="1081"/>
                  </a:lnTo>
                  <a:lnTo>
                    <a:pt x="382" y="1044"/>
                  </a:lnTo>
                  <a:lnTo>
                    <a:pt x="344" y="1047"/>
                  </a:lnTo>
                  <a:lnTo>
                    <a:pt x="364" y="1023"/>
                  </a:lnTo>
                  <a:lnTo>
                    <a:pt x="328" y="1029"/>
                  </a:lnTo>
                  <a:lnTo>
                    <a:pt x="356" y="988"/>
                  </a:lnTo>
                  <a:lnTo>
                    <a:pt x="308" y="996"/>
                  </a:lnTo>
                  <a:lnTo>
                    <a:pt x="367" y="932"/>
                  </a:lnTo>
                  <a:lnTo>
                    <a:pt x="445" y="861"/>
                  </a:lnTo>
                  <a:lnTo>
                    <a:pt x="347" y="916"/>
                  </a:lnTo>
                  <a:lnTo>
                    <a:pt x="364" y="858"/>
                  </a:lnTo>
                  <a:lnTo>
                    <a:pt x="460" y="811"/>
                  </a:lnTo>
                  <a:lnTo>
                    <a:pt x="513" y="808"/>
                  </a:lnTo>
                  <a:lnTo>
                    <a:pt x="442" y="805"/>
                  </a:lnTo>
                  <a:lnTo>
                    <a:pt x="344" y="828"/>
                  </a:lnTo>
                  <a:lnTo>
                    <a:pt x="385" y="787"/>
                  </a:lnTo>
                  <a:lnTo>
                    <a:pt x="460" y="745"/>
                  </a:lnTo>
                  <a:lnTo>
                    <a:pt x="509" y="733"/>
                  </a:lnTo>
                  <a:lnTo>
                    <a:pt x="439" y="740"/>
                  </a:lnTo>
                  <a:lnTo>
                    <a:pt x="347" y="783"/>
                  </a:lnTo>
                  <a:lnTo>
                    <a:pt x="318" y="820"/>
                  </a:lnTo>
                  <a:lnTo>
                    <a:pt x="270" y="817"/>
                  </a:lnTo>
                  <a:lnTo>
                    <a:pt x="214" y="839"/>
                  </a:lnTo>
                  <a:lnTo>
                    <a:pt x="192" y="872"/>
                  </a:lnTo>
                  <a:lnTo>
                    <a:pt x="169" y="869"/>
                  </a:lnTo>
                  <a:lnTo>
                    <a:pt x="169" y="839"/>
                  </a:lnTo>
                  <a:lnTo>
                    <a:pt x="251" y="787"/>
                  </a:lnTo>
                  <a:lnTo>
                    <a:pt x="297" y="737"/>
                  </a:lnTo>
                  <a:lnTo>
                    <a:pt x="352" y="671"/>
                  </a:lnTo>
                  <a:lnTo>
                    <a:pt x="371" y="628"/>
                  </a:lnTo>
                  <a:lnTo>
                    <a:pt x="377" y="539"/>
                  </a:lnTo>
                  <a:lnTo>
                    <a:pt x="367" y="460"/>
                  </a:lnTo>
                  <a:lnTo>
                    <a:pt x="331" y="342"/>
                  </a:lnTo>
                  <a:lnTo>
                    <a:pt x="323" y="427"/>
                  </a:lnTo>
                  <a:lnTo>
                    <a:pt x="331" y="521"/>
                  </a:lnTo>
                  <a:lnTo>
                    <a:pt x="356" y="592"/>
                  </a:lnTo>
                  <a:lnTo>
                    <a:pt x="356" y="628"/>
                  </a:lnTo>
                  <a:lnTo>
                    <a:pt x="323" y="671"/>
                  </a:lnTo>
                  <a:lnTo>
                    <a:pt x="260" y="701"/>
                  </a:lnTo>
                  <a:lnTo>
                    <a:pt x="210" y="716"/>
                  </a:lnTo>
                  <a:lnTo>
                    <a:pt x="192" y="693"/>
                  </a:lnTo>
                  <a:lnTo>
                    <a:pt x="225" y="640"/>
                  </a:lnTo>
                  <a:lnTo>
                    <a:pt x="260" y="577"/>
                  </a:lnTo>
                  <a:lnTo>
                    <a:pt x="273" y="528"/>
                  </a:lnTo>
                  <a:lnTo>
                    <a:pt x="243" y="572"/>
                  </a:lnTo>
                  <a:lnTo>
                    <a:pt x="196" y="612"/>
                  </a:lnTo>
                  <a:lnTo>
                    <a:pt x="142" y="625"/>
                  </a:lnTo>
                  <a:lnTo>
                    <a:pt x="172" y="539"/>
                  </a:lnTo>
                  <a:lnTo>
                    <a:pt x="189" y="386"/>
                  </a:lnTo>
                  <a:lnTo>
                    <a:pt x="192" y="265"/>
                  </a:lnTo>
                  <a:lnTo>
                    <a:pt x="131" y="363"/>
                  </a:lnTo>
                  <a:lnTo>
                    <a:pt x="98" y="404"/>
                  </a:lnTo>
                  <a:lnTo>
                    <a:pt x="136" y="251"/>
                  </a:lnTo>
                  <a:lnTo>
                    <a:pt x="151" y="59"/>
                  </a:lnTo>
                  <a:lnTo>
                    <a:pt x="125" y="239"/>
                  </a:lnTo>
                  <a:lnTo>
                    <a:pt x="77" y="372"/>
                  </a:lnTo>
                  <a:lnTo>
                    <a:pt x="98" y="213"/>
                  </a:lnTo>
                  <a:lnTo>
                    <a:pt x="98" y="7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399" name="Freeform 133"/>
            <p:cNvSpPr>
              <a:spLocks/>
            </p:cNvSpPr>
            <p:nvPr/>
          </p:nvSpPr>
          <p:spPr bwMode="auto">
            <a:xfrm>
              <a:off x="1984" y="2367"/>
              <a:ext cx="97" cy="105"/>
            </a:xfrm>
            <a:custGeom>
              <a:avLst/>
              <a:gdLst>
                <a:gd name="T0" fmla="*/ 0 w 195"/>
                <a:gd name="T1" fmla="*/ 105 h 209"/>
                <a:gd name="T2" fmla="*/ 25 w 195"/>
                <a:gd name="T3" fmla="*/ 74 h 209"/>
                <a:gd name="T4" fmla="*/ 56 w 195"/>
                <a:gd name="T5" fmla="*/ 17 h 209"/>
                <a:gd name="T6" fmla="*/ 59 w 195"/>
                <a:gd name="T7" fmla="*/ 36 h 209"/>
                <a:gd name="T8" fmla="*/ 97 w 195"/>
                <a:gd name="T9" fmla="*/ 0 h 209"/>
                <a:gd name="T10" fmla="*/ 68 w 195"/>
                <a:gd name="T11" fmla="*/ 41 h 209"/>
                <a:gd name="T12" fmla="*/ 31 w 195"/>
                <a:gd name="T13" fmla="*/ 80 h 209"/>
                <a:gd name="T14" fmla="*/ 0 w 195"/>
                <a:gd name="T15" fmla="*/ 105 h 209"/>
                <a:gd name="T16" fmla="*/ 0 w 195"/>
                <a:gd name="T17" fmla="*/ 105 h 209"/>
                <a:gd name="T18" fmla="*/ 0 w 195"/>
                <a:gd name="T19" fmla="*/ 105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5"/>
                <a:gd name="T31" fmla="*/ 0 h 209"/>
                <a:gd name="T32" fmla="*/ 195 w 195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5" h="209">
                  <a:moveTo>
                    <a:pt x="0" y="209"/>
                  </a:moveTo>
                  <a:lnTo>
                    <a:pt x="50" y="148"/>
                  </a:lnTo>
                  <a:lnTo>
                    <a:pt x="113" y="33"/>
                  </a:lnTo>
                  <a:lnTo>
                    <a:pt x="118" y="71"/>
                  </a:lnTo>
                  <a:lnTo>
                    <a:pt x="195" y="0"/>
                  </a:lnTo>
                  <a:lnTo>
                    <a:pt x="136" y="82"/>
                  </a:lnTo>
                  <a:lnTo>
                    <a:pt x="63" y="160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0" name="Freeform 134"/>
            <p:cNvSpPr>
              <a:spLocks/>
            </p:cNvSpPr>
            <p:nvPr/>
          </p:nvSpPr>
          <p:spPr bwMode="auto">
            <a:xfrm>
              <a:off x="1631" y="2356"/>
              <a:ext cx="120" cy="116"/>
            </a:xfrm>
            <a:custGeom>
              <a:avLst/>
              <a:gdLst>
                <a:gd name="T0" fmla="*/ 0 w 241"/>
                <a:gd name="T1" fmla="*/ 36 h 232"/>
                <a:gd name="T2" fmla="*/ 45 w 241"/>
                <a:gd name="T3" fmla="*/ 27 h 232"/>
                <a:gd name="T4" fmla="*/ 88 w 241"/>
                <a:gd name="T5" fmla="*/ 12 h 232"/>
                <a:gd name="T6" fmla="*/ 120 w 241"/>
                <a:gd name="T7" fmla="*/ 0 h 232"/>
                <a:gd name="T8" fmla="*/ 79 w 241"/>
                <a:gd name="T9" fmla="*/ 27 h 232"/>
                <a:gd name="T10" fmla="*/ 100 w 241"/>
                <a:gd name="T11" fmla="*/ 116 h 232"/>
                <a:gd name="T12" fmla="*/ 71 w 241"/>
                <a:gd name="T13" fmla="*/ 28 h 232"/>
                <a:gd name="T14" fmla="*/ 35 w 241"/>
                <a:gd name="T15" fmla="*/ 34 h 232"/>
                <a:gd name="T16" fmla="*/ 0 w 241"/>
                <a:gd name="T17" fmla="*/ 36 h 232"/>
                <a:gd name="T18" fmla="*/ 0 w 241"/>
                <a:gd name="T19" fmla="*/ 36 h 232"/>
                <a:gd name="T20" fmla="*/ 0 w 241"/>
                <a:gd name="T21" fmla="*/ 36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1"/>
                <a:gd name="T34" fmla="*/ 0 h 232"/>
                <a:gd name="T35" fmla="*/ 241 w 241"/>
                <a:gd name="T36" fmla="*/ 232 h 2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1" h="232">
                  <a:moveTo>
                    <a:pt x="0" y="71"/>
                  </a:moveTo>
                  <a:lnTo>
                    <a:pt x="91" y="53"/>
                  </a:lnTo>
                  <a:lnTo>
                    <a:pt x="176" y="23"/>
                  </a:lnTo>
                  <a:lnTo>
                    <a:pt x="241" y="0"/>
                  </a:lnTo>
                  <a:lnTo>
                    <a:pt x="158" y="53"/>
                  </a:lnTo>
                  <a:lnTo>
                    <a:pt x="200" y="232"/>
                  </a:lnTo>
                  <a:lnTo>
                    <a:pt x="142" y="56"/>
                  </a:lnTo>
                  <a:lnTo>
                    <a:pt x="71" y="67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1" name="Freeform 135"/>
            <p:cNvSpPr>
              <a:spLocks/>
            </p:cNvSpPr>
            <p:nvPr/>
          </p:nvSpPr>
          <p:spPr bwMode="auto">
            <a:xfrm>
              <a:off x="1687" y="1900"/>
              <a:ext cx="521" cy="626"/>
            </a:xfrm>
            <a:custGeom>
              <a:avLst/>
              <a:gdLst>
                <a:gd name="T0" fmla="*/ 0 w 1042"/>
                <a:gd name="T1" fmla="*/ 0 h 1254"/>
                <a:gd name="T2" fmla="*/ 37 w 1042"/>
                <a:gd name="T3" fmla="*/ 18 h 1254"/>
                <a:gd name="T4" fmla="*/ 68 w 1042"/>
                <a:gd name="T5" fmla="*/ 35 h 1254"/>
                <a:gd name="T6" fmla="*/ 114 w 1042"/>
                <a:gd name="T7" fmla="*/ 43 h 1254"/>
                <a:gd name="T8" fmla="*/ 141 w 1042"/>
                <a:gd name="T9" fmla="*/ 64 h 1254"/>
                <a:gd name="T10" fmla="*/ 184 w 1042"/>
                <a:gd name="T11" fmla="*/ 79 h 1254"/>
                <a:gd name="T12" fmla="*/ 216 w 1042"/>
                <a:gd name="T13" fmla="*/ 135 h 1254"/>
                <a:gd name="T14" fmla="*/ 260 w 1042"/>
                <a:gd name="T15" fmla="*/ 178 h 1254"/>
                <a:gd name="T16" fmla="*/ 311 w 1042"/>
                <a:gd name="T17" fmla="*/ 259 h 1254"/>
                <a:gd name="T18" fmla="*/ 354 w 1042"/>
                <a:gd name="T19" fmla="*/ 344 h 1254"/>
                <a:gd name="T20" fmla="*/ 371 w 1042"/>
                <a:gd name="T21" fmla="*/ 386 h 1254"/>
                <a:gd name="T22" fmla="*/ 413 w 1042"/>
                <a:gd name="T23" fmla="*/ 447 h 1254"/>
                <a:gd name="T24" fmla="*/ 419 w 1042"/>
                <a:gd name="T25" fmla="*/ 479 h 1254"/>
                <a:gd name="T26" fmla="*/ 447 w 1042"/>
                <a:gd name="T27" fmla="*/ 529 h 1254"/>
                <a:gd name="T28" fmla="*/ 442 w 1042"/>
                <a:gd name="T29" fmla="*/ 553 h 1254"/>
                <a:gd name="T30" fmla="*/ 447 w 1042"/>
                <a:gd name="T31" fmla="*/ 558 h 1254"/>
                <a:gd name="T32" fmla="*/ 505 w 1042"/>
                <a:gd name="T33" fmla="*/ 566 h 1254"/>
                <a:gd name="T34" fmla="*/ 521 w 1042"/>
                <a:gd name="T35" fmla="*/ 587 h 1254"/>
                <a:gd name="T36" fmla="*/ 506 w 1042"/>
                <a:gd name="T37" fmla="*/ 626 h 1254"/>
                <a:gd name="T38" fmla="*/ 511 w 1042"/>
                <a:gd name="T39" fmla="*/ 587 h 1254"/>
                <a:gd name="T40" fmla="*/ 498 w 1042"/>
                <a:gd name="T41" fmla="*/ 572 h 1254"/>
                <a:gd name="T42" fmla="*/ 449 w 1042"/>
                <a:gd name="T43" fmla="*/ 574 h 1254"/>
                <a:gd name="T44" fmla="*/ 395 w 1042"/>
                <a:gd name="T45" fmla="*/ 587 h 1254"/>
                <a:gd name="T46" fmla="*/ 382 w 1042"/>
                <a:gd name="T47" fmla="*/ 594 h 1254"/>
                <a:gd name="T48" fmla="*/ 400 w 1042"/>
                <a:gd name="T49" fmla="*/ 574 h 1254"/>
                <a:gd name="T50" fmla="*/ 429 w 1042"/>
                <a:gd name="T51" fmla="*/ 558 h 1254"/>
                <a:gd name="T52" fmla="*/ 432 w 1042"/>
                <a:gd name="T53" fmla="*/ 550 h 1254"/>
                <a:gd name="T54" fmla="*/ 415 w 1042"/>
                <a:gd name="T55" fmla="*/ 555 h 1254"/>
                <a:gd name="T56" fmla="*/ 385 w 1042"/>
                <a:gd name="T57" fmla="*/ 569 h 1254"/>
                <a:gd name="T58" fmla="*/ 410 w 1042"/>
                <a:gd name="T59" fmla="*/ 538 h 1254"/>
                <a:gd name="T60" fmla="*/ 432 w 1042"/>
                <a:gd name="T61" fmla="*/ 522 h 1254"/>
                <a:gd name="T62" fmla="*/ 408 w 1042"/>
                <a:gd name="T63" fmla="*/ 463 h 1254"/>
                <a:gd name="T64" fmla="*/ 397 w 1042"/>
                <a:gd name="T65" fmla="*/ 433 h 1254"/>
                <a:gd name="T66" fmla="*/ 358 w 1042"/>
                <a:gd name="T67" fmla="*/ 390 h 1254"/>
                <a:gd name="T68" fmla="*/ 321 w 1042"/>
                <a:gd name="T69" fmla="*/ 288 h 1254"/>
                <a:gd name="T70" fmla="*/ 271 w 1042"/>
                <a:gd name="T71" fmla="*/ 210 h 1254"/>
                <a:gd name="T72" fmla="*/ 221 w 1042"/>
                <a:gd name="T73" fmla="*/ 163 h 1254"/>
                <a:gd name="T74" fmla="*/ 185 w 1042"/>
                <a:gd name="T75" fmla="*/ 103 h 1254"/>
                <a:gd name="T76" fmla="*/ 165 w 1042"/>
                <a:gd name="T77" fmla="*/ 79 h 1254"/>
                <a:gd name="T78" fmla="*/ 123 w 1042"/>
                <a:gd name="T79" fmla="*/ 65 h 1254"/>
                <a:gd name="T80" fmla="*/ 109 w 1042"/>
                <a:gd name="T81" fmla="*/ 57 h 1254"/>
                <a:gd name="T82" fmla="*/ 68 w 1042"/>
                <a:gd name="T83" fmla="*/ 41 h 1254"/>
                <a:gd name="T84" fmla="*/ 47 w 1042"/>
                <a:gd name="T85" fmla="*/ 28 h 1254"/>
                <a:gd name="T86" fmla="*/ 0 w 1042"/>
                <a:gd name="T87" fmla="*/ 0 h 1254"/>
                <a:gd name="T88" fmla="*/ 0 w 1042"/>
                <a:gd name="T89" fmla="*/ 0 h 1254"/>
                <a:gd name="T90" fmla="*/ 0 w 1042"/>
                <a:gd name="T91" fmla="*/ 0 h 12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42"/>
                <a:gd name="T139" fmla="*/ 0 h 1254"/>
                <a:gd name="T140" fmla="*/ 1042 w 1042"/>
                <a:gd name="T141" fmla="*/ 1254 h 125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42" h="1254">
                  <a:moveTo>
                    <a:pt x="0" y="0"/>
                  </a:moveTo>
                  <a:lnTo>
                    <a:pt x="74" y="37"/>
                  </a:lnTo>
                  <a:lnTo>
                    <a:pt x="136" y="70"/>
                  </a:lnTo>
                  <a:lnTo>
                    <a:pt x="228" y="87"/>
                  </a:lnTo>
                  <a:lnTo>
                    <a:pt x="281" y="128"/>
                  </a:lnTo>
                  <a:lnTo>
                    <a:pt x="367" y="158"/>
                  </a:lnTo>
                  <a:lnTo>
                    <a:pt x="431" y="270"/>
                  </a:lnTo>
                  <a:lnTo>
                    <a:pt x="520" y="356"/>
                  </a:lnTo>
                  <a:lnTo>
                    <a:pt x="621" y="518"/>
                  </a:lnTo>
                  <a:lnTo>
                    <a:pt x="707" y="689"/>
                  </a:lnTo>
                  <a:lnTo>
                    <a:pt x="742" y="774"/>
                  </a:lnTo>
                  <a:lnTo>
                    <a:pt x="826" y="895"/>
                  </a:lnTo>
                  <a:lnTo>
                    <a:pt x="837" y="959"/>
                  </a:lnTo>
                  <a:lnTo>
                    <a:pt x="894" y="1060"/>
                  </a:lnTo>
                  <a:lnTo>
                    <a:pt x="884" y="1107"/>
                  </a:lnTo>
                  <a:lnTo>
                    <a:pt x="894" y="1117"/>
                  </a:lnTo>
                  <a:lnTo>
                    <a:pt x="1009" y="1134"/>
                  </a:lnTo>
                  <a:lnTo>
                    <a:pt x="1042" y="1175"/>
                  </a:lnTo>
                  <a:lnTo>
                    <a:pt x="1012" y="1254"/>
                  </a:lnTo>
                  <a:lnTo>
                    <a:pt x="1021" y="1175"/>
                  </a:lnTo>
                  <a:lnTo>
                    <a:pt x="995" y="1145"/>
                  </a:lnTo>
                  <a:lnTo>
                    <a:pt x="897" y="1149"/>
                  </a:lnTo>
                  <a:lnTo>
                    <a:pt x="789" y="1175"/>
                  </a:lnTo>
                  <a:lnTo>
                    <a:pt x="763" y="1190"/>
                  </a:lnTo>
                  <a:lnTo>
                    <a:pt x="799" y="1149"/>
                  </a:lnTo>
                  <a:lnTo>
                    <a:pt x="857" y="1117"/>
                  </a:lnTo>
                  <a:lnTo>
                    <a:pt x="864" y="1101"/>
                  </a:lnTo>
                  <a:lnTo>
                    <a:pt x="829" y="1111"/>
                  </a:lnTo>
                  <a:lnTo>
                    <a:pt x="770" y="1139"/>
                  </a:lnTo>
                  <a:lnTo>
                    <a:pt x="819" y="1077"/>
                  </a:lnTo>
                  <a:lnTo>
                    <a:pt x="864" y="1045"/>
                  </a:lnTo>
                  <a:lnTo>
                    <a:pt x="816" y="928"/>
                  </a:lnTo>
                  <a:lnTo>
                    <a:pt x="793" y="868"/>
                  </a:lnTo>
                  <a:lnTo>
                    <a:pt x="715" y="781"/>
                  </a:lnTo>
                  <a:lnTo>
                    <a:pt x="641" y="576"/>
                  </a:lnTo>
                  <a:lnTo>
                    <a:pt x="542" y="420"/>
                  </a:lnTo>
                  <a:lnTo>
                    <a:pt x="441" y="326"/>
                  </a:lnTo>
                  <a:lnTo>
                    <a:pt x="370" y="206"/>
                  </a:lnTo>
                  <a:lnTo>
                    <a:pt x="329" y="158"/>
                  </a:lnTo>
                  <a:lnTo>
                    <a:pt x="246" y="131"/>
                  </a:lnTo>
                  <a:lnTo>
                    <a:pt x="218" y="114"/>
                  </a:lnTo>
                  <a:lnTo>
                    <a:pt x="136" y="82"/>
                  </a:lnTo>
                  <a:lnTo>
                    <a:pt x="94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2" name="Freeform 136"/>
            <p:cNvSpPr>
              <a:spLocks/>
            </p:cNvSpPr>
            <p:nvPr/>
          </p:nvSpPr>
          <p:spPr bwMode="auto">
            <a:xfrm>
              <a:off x="2050" y="2641"/>
              <a:ext cx="114" cy="262"/>
            </a:xfrm>
            <a:custGeom>
              <a:avLst/>
              <a:gdLst>
                <a:gd name="T0" fmla="*/ 0 w 230"/>
                <a:gd name="T1" fmla="*/ 20 h 522"/>
                <a:gd name="T2" fmla="*/ 23 w 230"/>
                <a:gd name="T3" fmla="*/ 49 h 522"/>
                <a:gd name="T4" fmla="*/ 56 w 230"/>
                <a:gd name="T5" fmla="*/ 100 h 522"/>
                <a:gd name="T6" fmla="*/ 82 w 230"/>
                <a:gd name="T7" fmla="*/ 147 h 522"/>
                <a:gd name="T8" fmla="*/ 89 w 230"/>
                <a:gd name="T9" fmla="*/ 163 h 522"/>
                <a:gd name="T10" fmla="*/ 90 w 230"/>
                <a:gd name="T11" fmla="*/ 180 h 522"/>
                <a:gd name="T12" fmla="*/ 90 w 230"/>
                <a:gd name="T13" fmla="*/ 218 h 522"/>
                <a:gd name="T14" fmla="*/ 98 w 230"/>
                <a:gd name="T15" fmla="*/ 247 h 522"/>
                <a:gd name="T16" fmla="*/ 105 w 230"/>
                <a:gd name="T17" fmla="*/ 258 h 522"/>
                <a:gd name="T18" fmla="*/ 114 w 230"/>
                <a:gd name="T19" fmla="*/ 262 h 522"/>
                <a:gd name="T20" fmla="*/ 102 w 230"/>
                <a:gd name="T21" fmla="*/ 241 h 522"/>
                <a:gd name="T22" fmla="*/ 98 w 230"/>
                <a:gd name="T23" fmla="*/ 214 h 522"/>
                <a:gd name="T24" fmla="*/ 96 w 230"/>
                <a:gd name="T25" fmla="*/ 168 h 522"/>
                <a:gd name="T26" fmla="*/ 90 w 230"/>
                <a:gd name="T27" fmla="*/ 154 h 522"/>
                <a:gd name="T28" fmla="*/ 41 w 230"/>
                <a:gd name="T29" fmla="*/ 65 h 522"/>
                <a:gd name="T30" fmla="*/ 3 w 230"/>
                <a:gd name="T31" fmla="*/ 0 h 522"/>
                <a:gd name="T32" fmla="*/ 0 w 230"/>
                <a:gd name="T33" fmla="*/ 20 h 522"/>
                <a:gd name="T34" fmla="*/ 0 w 230"/>
                <a:gd name="T35" fmla="*/ 20 h 522"/>
                <a:gd name="T36" fmla="*/ 0 w 230"/>
                <a:gd name="T37" fmla="*/ 20 h 5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0"/>
                <a:gd name="T58" fmla="*/ 0 h 522"/>
                <a:gd name="T59" fmla="*/ 230 w 230"/>
                <a:gd name="T60" fmla="*/ 522 h 5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0" h="522">
                  <a:moveTo>
                    <a:pt x="0" y="39"/>
                  </a:moveTo>
                  <a:lnTo>
                    <a:pt x="47" y="98"/>
                  </a:lnTo>
                  <a:lnTo>
                    <a:pt x="112" y="200"/>
                  </a:lnTo>
                  <a:lnTo>
                    <a:pt x="166" y="293"/>
                  </a:lnTo>
                  <a:lnTo>
                    <a:pt x="180" y="325"/>
                  </a:lnTo>
                  <a:lnTo>
                    <a:pt x="181" y="359"/>
                  </a:lnTo>
                  <a:lnTo>
                    <a:pt x="181" y="434"/>
                  </a:lnTo>
                  <a:lnTo>
                    <a:pt x="198" y="493"/>
                  </a:lnTo>
                  <a:lnTo>
                    <a:pt x="212" y="514"/>
                  </a:lnTo>
                  <a:lnTo>
                    <a:pt x="230" y="522"/>
                  </a:lnTo>
                  <a:lnTo>
                    <a:pt x="206" y="481"/>
                  </a:lnTo>
                  <a:lnTo>
                    <a:pt x="198" y="427"/>
                  </a:lnTo>
                  <a:lnTo>
                    <a:pt x="193" y="334"/>
                  </a:lnTo>
                  <a:lnTo>
                    <a:pt x="181" y="306"/>
                  </a:lnTo>
                  <a:lnTo>
                    <a:pt x="83" y="130"/>
                  </a:lnTo>
                  <a:lnTo>
                    <a:pt x="6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3" name="Freeform 137"/>
            <p:cNvSpPr>
              <a:spLocks/>
            </p:cNvSpPr>
            <p:nvPr/>
          </p:nvSpPr>
          <p:spPr bwMode="auto">
            <a:xfrm>
              <a:off x="2170" y="2579"/>
              <a:ext cx="154" cy="369"/>
            </a:xfrm>
            <a:custGeom>
              <a:avLst/>
              <a:gdLst>
                <a:gd name="T0" fmla="*/ 0 w 306"/>
                <a:gd name="T1" fmla="*/ 8 h 739"/>
                <a:gd name="T2" fmla="*/ 22 w 306"/>
                <a:gd name="T3" fmla="*/ 52 h 739"/>
                <a:gd name="T4" fmla="*/ 48 w 306"/>
                <a:gd name="T5" fmla="*/ 143 h 739"/>
                <a:gd name="T6" fmla="*/ 61 w 306"/>
                <a:gd name="T7" fmla="*/ 191 h 739"/>
                <a:gd name="T8" fmla="*/ 90 w 306"/>
                <a:gd name="T9" fmla="*/ 225 h 739"/>
                <a:gd name="T10" fmla="*/ 126 w 306"/>
                <a:gd name="T11" fmla="*/ 279 h 739"/>
                <a:gd name="T12" fmla="*/ 136 w 306"/>
                <a:gd name="T13" fmla="*/ 295 h 739"/>
                <a:gd name="T14" fmla="*/ 137 w 306"/>
                <a:gd name="T15" fmla="*/ 312 h 739"/>
                <a:gd name="T16" fmla="*/ 136 w 306"/>
                <a:gd name="T17" fmla="*/ 328 h 739"/>
                <a:gd name="T18" fmla="*/ 144 w 306"/>
                <a:gd name="T19" fmla="*/ 303 h 739"/>
                <a:gd name="T20" fmla="*/ 149 w 306"/>
                <a:gd name="T21" fmla="*/ 318 h 739"/>
                <a:gd name="T22" fmla="*/ 141 w 306"/>
                <a:gd name="T23" fmla="*/ 353 h 739"/>
                <a:gd name="T24" fmla="*/ 137 w 306"/>
                <a:gd name="T25" fmla="*/ 369 h 739"/>
                <a:gd name="T26" fmla="*/ 142 w 306"/>
                <a:gd name="T27" fmla="*/ 369 h 739"/>
                <a:gd name="T28" fmla="*/ 154 w 306"/>
                <a:gd name="T29" fmla="*/ 332 h 739"/>
                <a:gd name="T30" fmla="*/ 153 w 306"/>
                <a:gd name="T31" fmla="*/ 312 h 739"/>
                <a:gd name="T32" fmla="*/ 143 w 306"/>
                <a:gd name="T33" fmla="*/ 291 h 739"/>
                <a:gd name="T34" fmla="*/ 136 w 306"/>
                <a:gd name="T35" fmla="*/ 275 h 739"/>
                <a:gd name="T36" fmla="*/ 102 w 306"/>
                <a:gd name="T37" fmla="*/ 227 h 739"/>
                <a:gd name="T38" fmla="*/ 64 w 306"/>
                <a:gd name="T39" fmla="*/ 185 h 739"/>
                <a:gd name="T40" fmla="*/ 42 w 306"/>
                <a:gd name="T41" fmla="*/ 97 h 739"/>
                <a:gd name="T42" fmla="*/ 19 w 306"/>
                <a:gd name="T43" fmla="*/ 30 h 739"/>
                <a:gd name="T44" fmla="*/ 11 w 306"/>
                <a:gd name="T45" fmla="*/ 0 h 739"/>
                <a:gd name="T46" fmla="*/ 0 w 306"/>
                <a:gd name="T47" fmla="*/ 8 h 739"/>
                <a:gd name="T48" fmla="*/ 0 w 306"/>
                <a:gd name="T49" fmla="*/ 8 h 739"/>
                <a:gd name="T50" fmla="*/ 0 w 306"/>
                <a:gd name="T51" fmla="*/ 8 h 7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06"/>
                <a:gd name="T79" fmla="*/ 0 h 739"/>
                <a:gd name="T80" fmla="*/ 306 w 306"/>
                <a:gd name="T81" fmla="*/ 739 h 7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06" h="739">
                  <a:moveTo>
                    <a:pt x="0" y="17"/>
                  </a:moveTo>
                  <a:lnTo>
                    <a:pt x="44" y="105"/>
                  </a:lnTo>
                  <a:lnTo>
                    <a:pt x="96" y="286"/>
                  </a:lnTo>
                  <a:lnTo>
                    <a:pt x="121" y="382"/>
                  </a:lnTo>
                  <a:lnTo>
                    <a:pt x="179" y="451"/>
                  </a:lnTo>
                  <a:lnTo>
                    <a:pt x="250" y="559"/>
                  </a:lnTo>
                  <a:lnTo>
                    <a:pt x="270" y="591"/>
                  </a:lnTo>
                  <a:lnTo>
                    <a:pt x="272" y="625"/>
                  </a:lnTo>
                  <a:lnTo>
                    <a:pt x="270" y="656"/>
                  </a:lnTo>
                  <a:lnTo>
                    <a:pt x="287" y="606"/>
                  </a:lnTo>
                  <a:lnTo>
                    <a:pt x="297" y="636"/>
                  </a:lnTo>
                  <a:lnTo>
                    <a:pt x="281" y="706"/>
                  </a:lnTo>
                  <a:lnTo>
                    <a:pt x="272" y="739"/>
                  </a:lnTo>
                  <a:lnTo>
                    <a:pt x="282" y="739"/>
                  </a:lnTo>
                  <a:lnTo>
                    <a:pt x="306" y="665"/>
                  </a:lnTo>
                  <a:lnTo>
                    <a:pt x="305" y="624"/>
                  </a:lnTo>
                  <a:lnTo>
                    <a:pt x="284" y="583"/>
                  </a:lnTo>
                  <a:lnTo>
                    <a:pt x="270" y="550"/>
                  </a:lnTo>
                  <a:lnTo>
                    <a:pt x="202" y="454"/>
                  </a:lnTo>
                  <a:lnTo>
                    <a:pt x="127" y="370"/>
                  </a:lnTo>
                  <a:lnTo>
                    <a:pt x="84" y="194"/>
                  </a:lnTo>
                  <a:lnTo>
                    <a:pt x="38" y="61"/>
                  </a:lnTo>
                  <a:lnTo>
                    <a:pt x="21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4" name="Freeform 138"/>
            <p:cNvSpPr>
              <a:spLocks/>
            </p:cNvSpPr>
            <p:nvPr/>
          </p:nvSpPr>
          <p:spPr bwMode="auto">
            <a:xfrm>
              <a:off x="2200" y="2853"/>
              <a:ext cx="59" cy="64"/>
            </a:xfrm>
            <a:custGeom>
              <a:avLst/>
              <a:gdLst>
                <a:gd name="T0" fmla="*/ 0 w 119"/>
                <a:gd name="T1" fmla="*/ 0 h 129"/>
                <a:gd name="T2" fmla="*/ 0 w 119"/>
                <a:gd name="T3" fmla="*/ 18 h 129"/>
                <a:gd name="T4" fmla="*/ 14 w 119"/>
                <a:gd name="T5" fmla="*/ 41 h 129"/>
                <a:gd name="T6" fmla="*/ 27 w 119"/>
                <a:gd name="T7" fmla="*/ 64 h 129"/>
                <a:gd name="T8" fmla="*/ 21 w 119"/>
                <a:gd name="T9" fmla="*/ 41 h 129"/>
                <a:gd name="T10" fmla="*/ 14 w 119"/>
                <a:gd name="T11" fmla="*/ 27 h 129"/>
                <a:gd name="T12" fmla="*/ 34 w 119"/>
                <a:gd name="T13" fmla="*/ 38 h 129"/>
                <a:gd name="T14" fmla="*/ 42 w 119"/>
                <a:gd name="T15" fmla="*/ 41 h 129"/>
                <a:gd name="T16" fmla="*/ 37 w 119"/>
                <a:gd name="T17" fmla="*/ 54 h 129"/>
                <a:gd name="T18" fmla="*/ 44 w 119"/>
                <a:gd name="T19" fmla="*/ 43 h 129"/>
                <a:gd name="T20" fmla="*/ 59 w 119"/>
                <a:gd name="T21" fmla="*/ 44 h 129"/>
                <a:gd name="T22" fmla="*/ 38 w 119"/>
                <a:gd name="T23" fmla="*/ 33 h 129"/>
                <a:gd name="T24" fmla="*/ 13 w 119"/>
                <a:gd name="T25" fmla="*/ 19 h 129"/>
                <a:gd name="T26" fmla="*/ 8 w 119"/>
                <a:gd name="T27" fmla="*/ 11 h 129"/>
                <a:gd name="T28" fmla="*/ 0 w 119"/>
                <a:gd name="T29" fmla="*/ 0 h 129"/>
                <a:gd name="T30" fmla="*/ 0 w 119"/>
                <a:gd name="T31" fmla="*/ 0 h 129"/>
                <a:gd name="T32" fmla="*/ 0 w 119"/>
                <a:gd name="T33" fmla="*/ 0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9"/>
                <a:gd name="T52" fmla="*/ 0 h 129"/>
                <a:gd name="T53" fmla="*/ 119 w 119"/>
                <a:gd name="T54" fmla="*/ 129 h 1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9" h="129">
                  <a:moveTo>
                    <a:pt x="0" y="0"/>
                  </a:moveTo>
                  <a:lnTo>
                    <a:pt x="0" y="36"/>
                  </a:lnTo>
                  <a:lnTo>
                    <a:pt x="28" y="83"/>
                  </a:lnTo>
                  <a:lnTo>
                    <a:pt x="54" y="129"/>
                  </a:lnTo>
                  <a:lnTo>
                    <a:pt x="42" y="83"/>
                  </a:lnTo>
                  <a:lnTo>
                    <a:pt x="28" y="55"/>
                  </a:lnTo>
                  <a:lnTo>
                    <a:pt x="68" y="76"/>
                  </a:lnTo>
                  <a:lnTo>
                    <a:pt x="84" y="82"/>
                  </a:lnTo>
                  <a:lnTo>
                    <a:pt x="74" y="108"/>
                  </a:lnTo>
                  <a:lnTo>
                    <a:pt x="89" y="86"/>
                  </a:lnTo>
                  <a:lnTo>
                    <a:pt x="119" y="89"/>
                  </a:lnTo>
                  <a:lnTo>
                    <a:pt x="77" y="67"/>
                  </a:lnTo>
                  <a:lnTo>
                    <a:pt x="27" y="39"/>
                  </a:lnTo>
                  <a:lnTo>
                    <a:pt x="16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5" name="Freeform 139"/>
            <p:cNvSpPr>
              <a:spLocks/>
            </p:cNvSpPr>
            <p:nvPr/>
          </p:nvSpPr>
          <p:spPr bwMode="auto">
            <a:xfrm>
              <a:off x="2281" y="2884"/>
              <a:ext cx="27" cy="59"/>
            </a:xfrm>
            <a:custGeom>
              <a:avLst/>
              <a:gdLst>
                <a:gd name="T0" fmla="*/ 27 w 53"/>
                <a:gd name="T1" fmla="*/ 0 h 116"/>
                <a:gd name="T2" fmla="*/ 0 w 53"/>
                <a:gd name="T3" fmla="*/ 54 h 116"/>
                <a:gd name="T4" fmla="*/ 11 w 53"/>
                <a:gd name="T5" fmla="*/ 59 h 116"/>
                <a:gd name="T6" fmla="*/ 25 w 53"/>
                <a:gd name="T7" fmla="*/ 19 h 116"/>
                <a:gd name="T8" fmla="*/ 27 w 53"/>
                <a:gd name="T9" fmla="*/ 0 h 116"/>
                <a:gd name="T10" fmla="*/ 27 w 53"/>
                <a:gd name="T11" fmla="*/ 0 h 116"/>
                <a:gd name="T12" fmla="*/ 27 w 53"/>
                <a:gd name="T13" fmla="*/ 0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"/>
                <a:gd name="T22" fmla="*/ 0 h 116"/>
                <a:gd name="T23" fmla="*/ 53 w 53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" h="116">
                  <a:moveTo>
                    <a:pt x="53" y="0"/>
                  </a:moveTo>
                  <a:lnTo>
                    <a:pt x="0" y="107"/>
                  </a:lnTo>
                  <a:lnTo>
                    <a:pt x="21" y="116"/>
                  </a:lnTo>
                  <a:lnTo>
                    <a:pt x="50" y="3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6" name="Freeform 140"/>
            <p:cNvSpPr>
              <a:spLocks/>
            </p:cNvSpPr>
            <p:nvPr/>
          </p:nvSpPr>
          <p:spPr bwMode="auto">
            <a:xfrm>
              <a:off x="1806" y="2612"/>
              <a:ext cx="127" cy="197"/>
            </a:xfrm>
            <a:custGeom>
              <a:avLst/>
              <a:gdLst>
                <a:gd name="T0" fmla="*/ 119 w 254"/>
                <a:gd name="T1" fmla="*/ 0 h 393"/>
                <a:gd name="T2" fmla="*/ 114 w 254"/>
                <a:gd name="T3" fmla="*/ 7 h 393"/>
                <a:gd name="T4" fmla="*/ 94 w 254"/>
                <a:gd name="T5" fmla="*/ 22 h 393"/>
                <a:gd name="T6" fmla="*/ 47 w 254"/>
                <a:gd name="T7" fmla="*/ 45 h 393"/>
                <a:gd name="T8" fmla="*/ 0 w 254"/>
                <a:gd name="T9" fmla="*/ 66 h 393"/>
                <a:gd name="T10" fmla="*/ 16 w 254"/>
                <a:gd name="T11" fmla="*/ 66 h 393"/>
                <a:gd name="T12" fmla="*/ 33 w 254"/>
                <a:gd name="T13" fmla="*/ 100 h 393"/>
                <a:gd name="T14" fmla="*/ 59 w 254"/>
                <a:gd name="T15" fmla="*/ 128 h 393"/>
                <a:gd name="T16" fmla="*/ 41 w 254"/>
                <a:gd name="T17" fmla="*/ 142 h 393"/>
                <a:gd name="T18" fmla="*/ 28 w 254"/>
                <a:gd name="T19" fmla="*/ 158 h 393"/>
                <a:gd name="T20" fmla="*/ 71 w 254"/>
                <a:gd name="T21" fmla="*/ 159 h 393"/>
                <a:gd name="T22" fmla="*/ 106 w 254"/>
                <a:gd name="T23" fmla="*/ 180 h 393"/>
                <a:gd name="T24" fmla="*/ 127 w 254"/>
                <a:gd name="T25" fmla="*/ 197 h 393"/>
                <a:gd name="T26" fmla="*/ 102 w 254"/>
                <a:gd name="T27" fmla="*/ 167 h 393"/>
                <a:gd name="T28" fmla="*/ 77 w 254"/>
                <a:gd name="T29" fmla="*/ 143 h 393"/>
                <a:gd name="T30" fmla="*/ 72 w 254"/>
                <a:gd name="T31" fmla="*/ 120 h 393"/>
                <a:gd name="T32" fmla="*/ 94 w 254"/>
                <a:gd name="T33" fmla="*/ 71 h 393"/>
                <a:gd name="T34" fmla="*/ 114 w 254"/>
                <a:gd name="T35" fmla="*/ 21 h 393"/>
                <a:gd name="T36" fmla="*/ 119 w 254"/>
                <a:gd name="T37" fmla="*/ 0 h 393"/>
                <a:gd name="T38" fmla="*/ 119 w 254"/>
                <a:gd name="T39" fmla="*/ 0 h 393"/>
                <a:gd name="T40" fmla="*/ 119 w 254"/>
                <a:gd name="T41" fmla="*/ 0 h 3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4"/>
                <a:gd name="T64" fmla="*/ 0 h 393"/>
                <a:gd name="T65" fmla="*/ 254 w 254"/>
                <a:gd name="T66" fmla="*/ 393 h 3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4" h="393">
                  <a:moveTo>
                    <a:pt x="237" y="0"/>
                  </a:moveTo>
                  <a:lnTo>
                    <a:pt x="228" y="13"/>
                  </a:lnTo>
                  <a:lnTo>
                    <a:pt x="188" y="44"/>
                  </a:lnTo>
                  <a:lnTo>
                    <a:pt x="94" y="89"/>
                  </a:lnTo>
                  <a:lnTo>
                    <a:pt x="0" y="131"/>
                  </a:lnTo>
                  <a:lnTo>
                    <a:pt x="31" y="131"/>
                  </a:lnTo>
                  <a:lnTo>
                    <a:pt x="65" y="200"/>
                  </a:lnTo>
                  <a:lnTo>
                    <a:pt x="118" y="256"/>
                  </a:lnTo>
                  <a:lnTo>
                    <a:pt x="82" y="283"/>
                  </a:lnTo>
                  <a:lnTo>
                    <a:pt x="55" y="315"/>
                  </a:lnTo>
                  <a:lnTo>
                    <a:pt x="141" y="318"/>
                  </a:lnTo>
                  <a:lnTo>
                    <a:pt x="212" y="359"/>
                  </a:lnTo>
                  <a:lnTo>
                    <a:pt x="254" y="393"/>
                  </a:lnTo>
                  <a:lnTo>
                    <a:pt x="203" y="334"/>
                  </a:lnTo>
                  <a:lnTo>
                    <a:pt x="153" y="286"/>
                  </a:lnTo>
                  <a:lnTo>
                    <a:pt x="144" y="239"/>
                  </a:lnTo>
                  <a:lnTo>
                    <a:pt x="188" y="142"/>
                  </a:lnTo>
                  <a:lnTo>
                    <a:pt x="228" y="41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7" name="Freeform 141"/>
            <p:cNvSpPr>
              <a:spLocks/>
            </p:cNvSpPr>
            <p:nvPr/>
          </p:nvSpPr>
          <p:spPr bwMode="auto">
            <a:xfrm>
              <a:off x="1381" y="2448"/>
              <a:ext cx="319" cy="270"/>
            </a:xfrm>
            <a:custGeom>
              <a:avLst/>
              <a:gdLst>
                <a:gd name="T0" fmla="*/ 6 w 637"/>
                <a:gd name="T1" fmla="*/ 0 h 541"/>
                <a:gd name="T2" fmla="*/ 0 w 637"/>
                <a:gd name="T3" fmla="*/ 104 h 541"/>
                <a:gd name="T4" fmla="*/ 3 w 637"/>
                <a:gd name="T5" fmla="*/ 171 h 541"/>
                <a:gd name="T6" fmla="*/ 11 w 637"/>
                <a:gd name="T7" fmla="*/ 203 h 541"/>
                <a:gd name="T8" fmla="*/ 27 w 637"/>
                <a:gd name="T9" fmla="*/ 227 h 541"/>
                <a:gd name="T10" fmla="*/ 51 w 637"/>
                <a:gd name="T11" fmla="*/ 242 h 541"/>
                <a:gd name="T12" fmla="*/ 82 w 637"/>
                <a:gd name="T13" fmla="*/ 253 h 541"/>
                <a:gd name="T14" fmla="*/ 110 w 637"/>
                <a:gd name="T15" fmla="*/ 262 h 541"/>
                <a:gd name="T16" fmla="*/ 142 w 637"/>
                <a:gd name="T17" fmla="*/ 266 h 541"/>
                <a:gd name="T18" fmla="*/ 180 w 637"/>
                <a:gd name="T19" fmla="*/ 270 h 541"/>
                <a:gd name="T20" fmla="*/ 217 w 637"/>
                <a:gd name="T21" fmla="*/ 270 h 541"/>
                <a:gd name="T22" fmla="*/ 258 w 637"/>
                <a:gd name="T23" fmla="*/ 266 h 541"/>
                <a:gd name="T24" fmla="*/ 289 w 637"/>
                <a:gd name="T25" fmla="*/ 262 h 541"/>
                <a:gd name="T26" fmla="*/ 319 w 637"/>
                <a:gd name="T27" fmla="*/ 256 h 541"/>
                <a:gd name="T28" fmla="*/ 227 w 637"/>
                <a:gd name="T29" fmla="*/ 266 h 541"/>
                <a:gd name="T30" fmla="*/ 158 w 637"/>
                <a:gd name="T31" fmla="*/ 263 h 541"/>
                <a:gd name="T32" fmla="*/ 102 w 637"/>
                <a:gd name="T33" fmla="*/ 253 h 541"/>
                <a:gd name="T34" fmla="*/ 62 w 637"/>
                <a:gd name="T35" fmla="*/ 238 h 541"/>
                <a:gd name="T36" fmla="*/ 35 w 637"/>
                <a:gd name="T37" fmla="*/ 219 h 541"/>
                <a:gd name="T38" fmla="*/ 21 w 637"/>
                <a:gd name="T39" fmla="*/ 196 h 541"/>
                <a:gd name="T40" fmla="*/ 14 w 637"/>
                <a:gd name="T41" fmla="*/ 163 h 541"/>
                <a:gd name="T42" fmla="*/ 10 w 637"/>
                <a:gd name="T43" fmla="*/ 110 h 541"/>
                <a:gd name="T44" fmla="*/ 6 w 637"/>
                <a:gd name="T45" fmla="*/ 0 h 541"/>
                <a:gd name="T46" fmla="*/ 6 w 637"/>
                <a:gd name="T47" fmla="*/ 0 h 541"/>
                <a:gd name="T48" fmla="*/ 6 w 637"/>
                <a:gd name="T49" fmla="*/ 0 h 5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7"/>
                <a:gd name="T76" fmla="*/ 0 h 541"/>
                <a:gd name="T77" fmla="*/ 637 w 637"/>
                <a:gd name="T78" fmla="*/ 541 h 5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7" h="541">
                  <a:moveTo>
                    <a:pt x="12" y="0"/>
                  </a:moveTo>
                  <a:lnTo>
                    <a:pt x="0" y="209"/>
                  </a:lnTo>
                  <a:lnTo>
                    <a:pt x="6" y="342"/>
                  </a:lnTo>
                  <a:lnTo>
                    <a:pt x="22" y="407"/>
                  </a:lnTo>
                  <a:lnTo>
                    <a:pt x="54" y="454"/>
                  </a:lnTo>
                  <a:lnTo>
                    <a:pt x="102" y="485"/>
                  </a:lnTo>
                  <a:lnTo>
                    <a:pt x="164" y="506"/>
                  </a:lnTo>
                  <a:lnTo>
                    <a:pt x="219" y="524"/>
                  </a:lnTo>
                  <a:lnTo>
                    <a:pt x="284" y="532"/>
                  </a:lnTo>
                  <a:lnTo>
                    <a:pt x="359" y="541"/>
                  </a:lnTo>
                  <a:lnTo>
                    <a:pt x="433" y="541"/>
                  </a:lnTo>
                  <a:lnTo>
                    <a:pt x="516" y="532"/>
                  </a:lnTo>
                  <a:lnTo>
                    <a:pt x="578" y="524"/>
                  </a:lnTo>
                  <a:lnTo>
                    <a:pt x="637" y="513"/>
                  </a:lnTo>
                  <a:lnTo>
                    <a:pt x="453" y="532"/>
                  </a:lnTo>
                  <a:lnTo>
                    <a:pt x="315" y="526"/>
                  </a:lnTo>
                  <a:lnTo>
                    <a:pt x="203" y="506"/>
                  </a:lnTo>
                  <a:lnTo>
                    <a:pt x="123" y="476"/>
                  </a:lnTo>
                  <a:lnTo>
                    <a:pt x="69" y="439"/>
                  </a:lnTo>
                  <a:lnTo>
                    <a:pt x="42" y="392"/>
                  </a:lnTo>
                  <a:lnTo>
                    <a:pt x="28" y="326"/>
                  </a:lnTo>
                  <a:lnTo>
                    <a:pt x="19" y="22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8" name="Freeform 142"/>
            <p:cNvSpPr>
              <a:spLocks/>
            </p:cNvSpPr>
            <p:nvPr/>
          </p:nvSpPr>
          <p:spPr bwMode="auto">
            <a:xfrm>
              <a:off x="1416" y="2395"/>
              <a:ext cx="139" cy="165"/>
            </a:xfrm>
            <a:custGeom>
              <a:avLst/>
              <a:gdLst>
                <a:gd name="T0" fmla="*/ 0 w 278"/>
                <a:gd name="T1" fmla="*/ 0 h 328"/>
                <a:gd name="T2" fmla="*/ 40 w 278"/>
                <a:gd name="T3" fmla="*/ 5 h 328"/>
                <a:gd name="T4" fmla="*/ 89 w 278"/>
                <a:gd name="T5" fmla="*/ 8 h 328"/>
                <a:gd name="T6" fmla="*/ 139 w 278"/>
                <a:gd name="T7" fmla="*/ 10 h 328"/>
                <a:gd name="T8" fmla="*/ 91 w 278"/>
                <a:gd name="T9" fmla="*/ 12 h 328"/>
                <a:gd name="T10" fmla="*/ 32 w 278"/>
                <a:gd name="T11" fmla="*/ 8 h 328"/>
                <a:gd name="T12" fmla="*/ 24 w 278"/>
                <a:gd name="T13" fmla="*/ 8 h 328"/>
                <a:gd name="T14" fmla="*/ 31 w 278"/>
                <a:gd name="T15" fmla="*/ 34 h 328"/>
                <a:gd name="T16" fmla="*/ 54 w 278"/>
                <a:gd name="T17" fmla="*/ 80 h 328"/>
                <a:gd name="T18" fmla="*/ 76 w 278"/>
                <a:gd name="T19" fmla="*/ 136 h 328"/>
                <a:gd name="T20" fmla="*/ 88 w 278"/>
                <a:gd name="T21" fmla="*/ 165 h 328"/>
                <a:gd name="T22" fmla="*/ 59 w 278"/>
                <a:gd name="T23" fmla="*/ 126 h 328"/>
                <a:gd name="T24" fmla="*/ 36 w 278"/>
                <a:gd name="T25" fmla="*/ 71 h 328"/>
                <a:gd name="T26" fmla="*/ 16 w 278"/>
                <a:gd name="T27" fmla="*/ 7 h 328"/>
                <a:gd name="T28" fmla="*/ 0 w 278"/>
                <a:gd name="T29" fmla="*/ 0 h 328"/>
                <a:gd name="T30" fmla="*/ 0 w 278"/>
                <a:gd name="T31" fmla="*/ 0 h 328"/>
                <a:gd name="T32" fmla="*/ 0 w 278"/>
                <a:gd name="T33" fmla="*/ 0 h 3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8"/>
                <a:gd name="T52" fmla="*/ 0 h 328"/>
                <a:gd name="T53" fmla="*/ 278 w 278"/>
                <a:gd name="T54" fmla="*/ 328 h 3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8" h="328">
                  <a:moveTo>
                    <a:pt x="0" y="0"/>
                  </a:moveTo>
                  <a:lnTo>
                    <a:pt x="80" y="9"/>
                  </a:lnTo>
                  <a:lnTo>
                    <a:pt x="178" y="16"/>
                  </a:lnTo>
                  <a:lnTo>
                    <a:pt x="278" y="20"/>
                  </a:lnTo>
                  <a:lnTo>
                    <a:pt x="181" y="23"/>
                  </a:lnTo>
                  <a:lnTo>
                    <a:pt x="63" y="16"/>
                  </a:lnTo>
                  <a:lnTo>
                    <a:pt x="47" y="15"/>
                  </a:lnTo>
                  <a:lnTo>
                    <a:pt x="62" y="68"/>
                  </a:lnTo>
                  <a:lnTo>
                    <a:pt x="107" y="160"/>
                  </a:lnTo>
                  <a:lnTo>
                    <a:pt x="151" y="271"/>
                  </a:lnTo>
                  <a:lnTo>
                    <a:pt x="175" y="328"/>
                  </a:lnTo>
                  <a:lnTo>
                    <a:pt x="118" y="250"/>
                  </a:lnTo>
                  <a:lnTo>
                    <a:pt x="71" y="142"/>
                  </a:lnTo>
                  <a:lnTo>
                    <a:pt x="3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09" name="Freeform 143"/>
            <p:cNvSpPr>
              <a:spLocks/>
            </p:cNvSpPr>
            <p:nvPr/>
          </p:nvSpPr>
          <p:spPr bwMode="auto">
            <a:xfrm>
              <a:off x="1420" y="2422"/>
              <a:ext cx="69" cy="250"/>
            </a:xfrm>
            <a:custGeom>
              <a:avLst/>
              <a:gdLst>
                <a:gd name="T0" fmla="*/ 0 w 139"/>
                <a:gd name="T1" fmla="*/ 0 h 501"/>
                <a:gd name="T2" fmla="*/ 32 w 139"/>
                <a:gd name="T3" fmla="*/ 170 h 501"/>
                <a:gd name="T4" fmla="*/ 47 w 139"/>
                <a:gd name="T5" fmla="*/ 230 h 501"/>
                <a:gd name="T6" fmla="*/ 63 w 139"/>
                <a:gd name="T7" fmla="*/ 246 h 501"/>
                <a:gd name="T8" fmla="*/ 69 w 139"/>
                <a:gd name="T9" fmla="*/ 250 h 501"/>
                <a:gd name="T10" fmla="*/ 54 w 139"/>
                <a:gd name="T11" fmla="*/ 231 h 501"/>
                <a:gd name="T12" fmla="*/ 45 w 139"/>
                <a:gd name="T13" fmla="*/ 189 h 501"/>
                <a:gd name="T14" fmla="*/ 34 w 139"/>
                <a:gd name="T15" fmla="*/ 147 h 501"/>
                <a:gd name="T16" fmla="*/ 15 w 139"/>
                <a:gd name="T17" fmla="*/ 70 h 501"/>
                <a:gd name="T18" fmla="*/ 0 w 139"/>
                <a:gd name="T19" fmla="*/ 0 h 501"/>
                <a:gd name="T20" fmla="*/ 0 w 139"/>
                <a:gd name="T21" fmla="*/ 0 h 501"/>
                <a:gd name="T22" fmla="*/ 0 w 139"/>
                <a:gd name="T23" fmla="*/ 0 h 5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501"/>
                <a:gd name="T38" fmla="*/ 139 w 139"/>
                <a:gd name="T39" fmla="*/ 501 h 50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501">
                  <a:moveTo>
                    <a:pt x="0" y="0"/>
                  </a:moveTo>
                  <a:lnTo>
                    <a:pt x="65" y="340"/>
                  </a:lnTo>
                  <a:lnTo>
                    <a:pt x="95" y="460"/>
                  </a:lnTo>
                  <a:lnTo>
                    <a:pt x="126" y="492"/>
                  </a:lnTo>
                  <a:lnTo>
                    <a:pt x="139" y="501"/>
                  </a:lnTo>
                  <a:lnTo>
                    <a:pt x="108" y="463"/>
                  </a:lnTo>
                  <a:lnTo>
                    <a:pt x="90" y="378"/>
                  </a:lnTo>
                  <a:lnTo>
                    <a:pt x="68" y="295"/>
                  </a:lnTo>
                  <a:lnTo>
                    <a:pt x="31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0" name="Freeform 144"/>
            <p:cNvSpPr>
              <a:spLocks/>
            </p:cNvSpPr>
            <p:nvPr/>
          </p:nvSpPr>
          <p:spPr bwMode="auto">
            <a:xfrm>
              <a:off x="1405" y="2439"/>
              <a:ext cx="7" cy="116"/>
            </a:xfrm>
            <a:custGeom>
              <a:avLst/>
              <a:gdLst>
                <a:gd name="T0" fmla="*/ 2 w 14"/>
                <a:gd name="T1" fmla="*/ 0 h 233"/>
                <a:gd name="T2" fmla="*/ 0 w 14"/>
                <a:gd name="T3" fmla="*/ 60 h 233"/>
                <a:gd name="T4" fmla="*/ 3 w 14"/>
                <a:gd name="T5" fmla="*/ 116 h 233"/>
                <a:gd name="T6" fmla="*/ 7 w 14"/>
                <a:gd name="T7" fmla="*/ 66 h 233"/>
                <a:gd name="T8" fmla="*/ 6 w 14"/>
                <a:gd name="T9" fmla="*/ 28 h 233"/>
                <a:gd name="T10" fmla="*/ 2 w 14"/>
                <a:gd name="T11" fmla="*/ 0 h 233"/>
                <a:gd name="T12" fmla="*/ 2 w 14"/>
                <a:gd name="T13" fmla="*/ 0 h 233"/>
                <a:gd name="T14" fmla="*/ 2 w 14"/>
                <a:gd name="T15" fmla="*/ 0 h 2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33"/>
                <a:gd name="T26" fmla="*/ 14 w 14"/>
                <a:gd name="T27" fmla="*/ 233 h 2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33">
                  <a:moveTo>
                    <a:pt x="4" y="0"/>
                  </a:moveTo>
                  <a:lnTo>
                    <a:pt x="0" y="120"/>
                  </a:lnTo>
                  <a:lnTo>
                    <a:pt x="6" y="233"/>
                  </a:lnTo>
                  <a:lnTo>
                    <a:pt x="14" y="133"/>
                  </a:lnTo>
                  <a:lnTo>
                    <a:pt x="12" y="5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1" name="Freeform 145"/>
            <p:cNvSpPr>
              <a:spLocks/>
            </p:cNvSpPr>
            <p:nvPr/>
          </p:nvSpPr>
          <p:spPr bwMode="auto">
            <a:xfrm>
              <a:off x="1505" y="2435"/>
              <a:ext cx="161" cy="178"/>
            </a:xfrm>
            <a:custGeom>
              <a:avLst/>
              <a:gdLst>
                <a:gd name="T0" fmla="*/ 0 w 322"/>
                <a:gd name="T1" fmla="*/ 0 h 357"/>
                <a:gd name="T2" fmla="*/ 37 w 322"/>
                <a:gd name="T3" fmla="*/ 52 h 357"/>
                <a:gd name="T4" fmla="*/ 71 w 322"/>
                <a:gd name="T5" fmla="*/ 96 h 357"/>
                <a:gd name="T6" fmla="*/ 102 w 322"/>
                <a:gd name="T7" fmla="*/ 127 h 357"/>
                <a:gd name="T8" fmla="*/ 135 w 322"/>
                <a:gd name="T9" fmla="*/ 154 h 357"/>
                <a:gd name="T10" fmla="*/ 161 w 322"/>
                <a:gd name="T11" fmla="*/ 176 h 357"/>
                <a:gd name="T12" fmla="*/ 138 w 322"/>
                <a:gd name="T13" fmla="*/ 162 h 357"/>
                <a:gd name="T14" fmla="*/ 121 w 322"/>
                <a:gd name="T15" fmla="*/ 155 h 357"/>
                <a:gd name="T16" fmla="*/ 110 w 322"/>
                <a:gd name="T17" fmla="*/ 155 h 357"/>
                <a:gd name="T18" fmla="*/ 116 w 322"/>
                <a:gd name="T19" fmla="*/ 178 h 357"/>
                <a:gd name="T20" fmla="*/ 90 w 322"/>
                <a:gd name="T21" fmla="*/ 132 h 357"/>
                <a:gd name="T22" fmla="*/ 57 w 322"/>
                <a:gd name="T23" fmla="*/ 86 h 357"/>
                <a:gd name="T24" fmla="*/ 30 w 322"/>
                <a:gd name="T25" fmla="*/ 45 h 357"/>
                <a:gd name="T26" fmla="*/ 0 w 322"/>
                <a:gd name="T27" fmla="*/ 0 h 357"/>
                <a:gd name="T28" fmla="*/ 0 w 322"/>
                <a:gd name="T29" fmla="*/ 0 h 357"/>
                <a:gd name="T30" fmla="*/ 0 w 322"/>
                <a:gd name="T31" fmla="*/ 0 h 3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22"/>
                <a:gd name="T49" fmla="*/ 0 h 357"/>
                <a:gd name="T50" fmla="*/ 322 w 322"/>
                <a:gd name="T51" fmla="*/ 357 h 3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22" h="357">
                  <a:moveTo>
                    <a:pt x="0" y="0"/>
                  </a:moveTo>
                  <a:lnTo>
                    <a:pt x="74" y="104"/>
                  </a:lnTo>
                  <a:lnTo>
                    <a:pt x="141" y="193"/>
                  </a:lnTo>
                  <a:lnTo>
                    <a:pt x="204" y="255"/>
                  </a:lnTo>
                  <a:lnTo>
                    <a:pt x="269" y="308"/>
                  </a:lnTo>
                  <a:lnTo>
                    <a:pt x="322" y="352"/>
                  </a:lnTo>
                  <a:lnTo>
                    <a:pt x="275" y="325"/>
                  </a:lnTo>
                  <a:lnTo>
                    <a:pt x="242" y="311"/>
                  </a:lnTo>
                  <a:lnTo>
                    <a:pt x="219" y="310"/>
                  </a:lnTo>
                  <a:lnTo>
                    <a:pt x="231" y="357"/>
                  </a:lnTo>
                  <a:lnTo>
                    <a:pt x="180" y="264"/>
                  </a:lnTo>
                  <a:lnTo>
                    <a:pt x="114" y="172"/>
                  </a:lnTo>
                  <a:lnTo>
                    <a:pt x="59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2" name="Freeform 146"/>
            <p:cNvSpPr>
              <a:spLocks/>
            </p:cNvSpPr>
            <p:nvPr/>
          </p:nvSpPr>
          <p:spPr bwMode="auto">
            <a:xfrm>
              <a:off x="1199" y="1931"/>
              <a:ext cx="108" cy="128"/>
            </a:xfrm>
            <a:custGeom>
              <a:avLst/>
              <a:gdLst>
                <a:gd name="T0" fmla="*/ 108 w 214"/>
                <a:gd name="T1" fmla="*/ 0 h 256"/>
                <a:gd name="T2" fmla="*/ 92 w 214"/>
                <a:gd name="T3" fmla="*/ 3 h 256"/>
                <a:gd name="T4" fmla="*/ 68 w 214"/>
                <a:gd name="T5" fmla="*/ 19 h 256"/>
                <a:gd name="T6" fmla="*/ 8 w 214"/>
                <a:gd name="T7" fmla="*/ 35 h 256"/>
                <a:gd name="T8" fmla="*/ 0 w 214"/>
                <a:gd name="T9" fmla="*/ 50 h 256"/>
                <a:gd name="T10" fmla="*/ 30 w 214"/>
                <a:gd name="T11" fmla="*/ 47 h 256"/>
                <a:gd name="T12" fmla="*/ 49 w 214"/>
                <a:gd name="T13" fmla="*/ 61 h 256"/>
                <a:gd name="T14" fmla="*/ 75 w 214"/>
                <a:gd name="T15" fmla="*/ 100 h 256"/>
                <a:gd name="T16" fmla="*/ 87 w 214"/>
                <a:gd name="T17" fmla="*/ 128 h 256"/>
                <a:gd name="T18" fmla="*/ 87 w 214"/>
                <a:gd name="T19" fmla="*/ 112 h 256"/>
                <a:gd name="T20" fmla="*/ 63 w 214"/>
                <a:gd name="T21" fmla="*/ 68 h 256"/>
                <a:gd name="T22" fmla="*/ 45 w 214"/>
                <a:gd name="T23" fmla="*/ 50 h 256"/>
                <a:gd name="T24" fmla="*/ 28 w 214"/>
                <a:gd name="T25" fmla="*/ 43 h 256"/>
                <a:gd name="T26" fmla="*/ 20 w 214"/>
                <a:gd name="T27" fmla="*/ 38 h 256"/>
                <a:gd name="T28" fmla="*/ 63 w 214"/>
                <a:gd name="T29" fmla="*/ 31 h 256"/>
                <a:gd name="T30" fmla="*/ 84 w 214"/>
                <a:gd name="T31" fmla="*/ 17 h 256"/>
                <a:gd name="T32" fmla="*/ 93 w 214"/>
                <a:gd name="T33" fmla="*/ 15 h 256"/>
                <a:gd name="T34" fmla="*/ 105 w 214"/>
                <a:gd name="T35" fmla="*/ 15 h 256"/>
                <a:gd name="T36" fmla="*/ 108 w 214"/>
                <a:gd name="T37" fmla="*/ 0 h 256"/>
                <a:gd name="T38" fmla="*/ 108 w 214"/>
                <a:gd name="T39" fmla="*/ 0 h 256"/>
                <a:gd name="T40" fmla="*/ 108 w 214"/>
                <a:gd name="T41" fmla="*/ 0 h 2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4"/>
                <a:gd name="T64" fmla="*/ 0 h 256"/>
                <a:gd name="T65" fmla="*/ 214 w 214"/>
                <a:gd name="T66" fmla="*/ 256 h 2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4" h="256">
                  <a:moveTo>
                    <a:pt x="214" y="0"/>
                  </a:moveTo>
                  <a:lnTo>
                    <a:pt x="182" y="5"/>
                  </a:lnTo>
                  <a:lnTo>
                    <a:pt x="134" y="37"/>
                  </a:lnTo>
                  <a:lnTo>
                    <a:pt x="15" y="70"/>
                  </a:lnTo>
                  <a:lnTo>
                    <a:pt x="0" y="99"/>
                  </a:lnTo>
                  <a:lnTo>
                    <a:pt x="60" y="94"/>
                  </a:lnTo>
                  <a:lnTo>
                    <a:pt x="98" y="122"/>
                  </a:lnTo>
                  <a:lnTo>
                    <a:pt x="149" y="200"/>
                  </a:lnTo>
                  <a:lnTo>
                    <a:pt x="172" y="256"/>
                  </a:lnTo>
                  <a:lnTo>
                    <a:pt x="172" y="223"/>
                  </a:lnTo>
                  <a:lnTo>
                    <a:pt x="125" y="135"/>
                  </a:lnTo>
                  <a:lnTo>
                    <a:pt x="89" y="99"/>
                  </a:lnTo>
                  <a:lnTo>
                    <a:pt x="56" y="85"/>
                  </a:lnTo>
                  <a:lnTo>
                    <a:pt x="39" y="75"/>
                  </a:lnTo>
                  <a:lnTo>
                    <a:pt x="125" y="61"/>
                  </a:lnTo>
                  <a:lnTo>
                    <a:pt x="167" y="34"/>
                  </a:lnTo>
                  <a:lnTo>
                    <a:pt x="185" y="29"/>
                  </a:lnTo>
                  <a:lnTo>
                    <a:pt x="208" y="29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3" name="Freeform 147"/>
            <p:cNvSpPr>
              <a:spLocks/>
            </p:cNvSpPr>
            <p:nvPr/>
          </p:nvSpPr>
          <p:spPr bwMode="auto">
            <a:xfrm>
              <a:off x="1193" y="2049"/>
              <a:ext cx="118" cy="90"/>
            </a:xfrm>
            <a:custGeom>
              <a:avLst/>
              <a:gdLst>
                <a:gd name="T0" fmla="*/ 114 w 237"/>
                <a:gd name="T1" fmla="*/ 63 h 180"/>
                <a:gd name="T2" fmla="*/ 81 w 237"/>
                <a:gd name="T3" fmla="*/ 48 h 180"/>
                <a:gd name="T4" fmla="*/ 56 w 237"/>
                <a:gd name="T5" fmla="*/ 35 h 180"/>
                <a:gd name="T6" fmla="*/ 0 w 237"/>
                <a:gd name="T7" fmla="*/ 0 h 180"/>
                <a:gd name="T8" fmla="*/ 44 w 237"/>
                <a:gd name="T9" fmla="*/ 42 h 180"/>
                <a:gd name="T10" fmla="*/ 65 w 237"/>
                <a:gd name="T11" fmla="*/ 48 h 180"/>
                <a:gd name="T12" fmla="*/ 93 w 237"/>
                <a:gd name="T13" fmla="*/ 77 h 180"/>
                <a:gd name="T14" fmla="*/ 118 w 237"/>
                <a:gd name="T15" fmla="*/ 90 h 180"/>
                <a:gd name="T16" fmla="*/ 114 w 237"/>
                <a:gd name="T17" fmla="*/ 63 h 180"/>
                <a:gd name="T18" fmla="*/ 114 w 237"/>
                <a:gd name="T19" fmla="*/ 63 h 180"/>
                <a:gd name="T20" fmla="*/ 114 w 237"/>
                <a:gd name="T21" fmla="*/ 63 h 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7"/>
                <a:gd name="T34" fmla="*/ 0 h 180"/>
                <a:gd name="T35" fmla="*/ 237 w 237"/>
                <a:gd name="T36" fmla="*/ 180 h 1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7" h="180">
                  <a:moveTo>
                    <a:pt x="228" y="125"/>
                  </a:moveTo>
                  <a:lnTo>
                    <a:pt x="163" y="96"/>
                  </a:lnTo>
                  <a:lnTo>
                    <a:pt x="112" y="69"/>
                  </a:lnTo>
                  <a:lnTo>
                    <a:pt x="0" y="0"/>
                  </a:lnTo>
                  <a:lnTo>
                    <a:pt x="89" y="84"/>
                  </a:lnTo>
                  <a:lnTo>
                    <a:pt x="131" y="96"/>
                  </a:lnTo>
                  <a:lnTo>
                    <a:pt x="186" y="154"/>
                  </a:lnTo>
                  <a:lnTo>
                    <a:pt x="237" y="180"/>
                  </a:lnTo>
                  <a:lnTo>
                    <a:pt x="228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4" name="Freeform 148"/>
            <p:cNvSpPr>
              <a:spLocks/>
            </p:cNvSpPr>
            <p:nvPr/>
          </p:nvSpPr>
          <p:spPr bwMode="auto">
            <a:xfrm>
              <a:off x="1219" y="2139"/>
              <a:ext cx="119" cy="140"/>
            </a:xfrm>
            <a:custGeom>
              <a:avLst/>
              <a:gdLst>
                <a:gd name="T0" fmla="*/ 119 w 239"/>
                <a:gd name="T1" fmla="*/ 121 h 280"/>
                <a:gd name="T2" fmla="*/ 57 w 239"/>
                <a:gd name="T3" fmla="*/ 61 h 280"/>
                <a:gd name="T4" fmla="*/ 45 w 239"/>
                <a:gd name="T5" fmla="*/ 36 h 280"/>
                <a:gd name="T6" fmla="*/ 0 w 239"/>
                <a:gd name="T7" fmla="*/ 0 h 280"/>
                <a:gd name="T8" fmla="*/ 29 w 239"/>
                <a:gd name="T9" fmla="*/ 30 h 280"/>
                <a:gd name="T10" fmla="*/ 47 w 239"/>
                <a:gd name="T11" fmla="*/ 89 h 280"/>
                <a:gd name="T12" fmla="*/ 80 w 239"/>
                <a:gd name="T13" fmla="*/ 102 h 280"/>
                <a:gd name="T14" fmla="*/ 92 w 239"/>
                <a:gd name="T15" fmla="*/ 140 h 280"/>
                <a:gd name="T16" fmla="*/ 119 w 239"/>
                <a:gd name="T17" fmla="*/ 121 h 280"/>
                <a:gd name="T18" fmla="*/ 119 w 239"/>
                <a:gd name="T19" fmla="*/ 121 h 280"/>
                <a:gd name="T20" fmla="*/ 119 w 239"/>
                <a:gd name="T21" fmla="*/ 121 h 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9"/>
                <a:gd name="T34" fmla="*/ 0 h 280"/>
                <a:gd name="T35" fmla="*/ 239 w 239"/>
                <a:gd name="T36" fmla="*/ 280 h 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9" h="280">
                  <a:moveTo>
                    <a:pt x="239" y="242"/>
                  </a:moveTo>
                  <a:lnTo>
                    <a:pt x="115" y="121"/>
                  </a:lnTo>
                  <a:lnTo>
                    <a:pt x="91" y="71"/>
                  </a:lnTo>
                  <a:lnTo>
                    <a:pt x="0" y="0"/>
                  </a:lnTo>
                  <a:lnTo>
                    <a:pt x="59" y="60"/>
                  </a:lnTo>
                  <a:lnTo>
                    <a:pt x="95" y="177"/>
                  </a:lnTo>
                  <a:lnTo>
                    <a:pt x="160" y="204"/>
                  </a:lnTo>
                  <a:lnTo>
                    <a:pt x="184" y="280"/>
                  </a:lnTo>
                  <a:lnTo>
                    <a:pt x="239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5" name="Freeform 149"/>
            <p:cNvSpPr>
              <a:spLocks/>
            </p:cNvSpPr>
            <p:nvPr/>
          </p:nvSpPr>
          <p:spPr bwMode="auto">
            <a:xfrm>
              <a:off x="1181" y="2128"/>
              <a:ext cx="88" cy="164"/>
            </a:xfrm>
            <a:custGeom>
              <a:avLst/>
              <a:gdLst>
                <a:gd name="T0" fmla="*/ 0 w 176"/>
                <a:gd name="T1" fmla="*/ 0 h 328"/>
                <a:gd name="T2" fmla="*/ 28 w 176"/>
                <a:gd name="T3" fmla="*/ 35 h 328"/>
                <a:gd name="T4" fmla="*/ 56 w 176"/>
                <a:gd name="T5" fmla="*/ 106 h 328"/>
                <a:gd name="T6" fmla="*/ 88 w 176"/>
                <a:gd name="T7" fmla="*/ 143 h 328"/>
                <a:gd name="T8" fmla="*/ 31 w 176"/>
                <a:gd name="T9" fmla="*/ 141 h 328"/>
                <a:gd name="T10" fmla="*/ 8 w 176"/>
                <a:gd name="T11" fmla="*/ 164 h 328"/>
                <a:gd name="T12" fmla="*/ 22 w 176"/>
                <a:gd name="T13" fmla="*/ 132 h 328"/>
                <a:gd name="T14" fmla="*/ 12 w 176"/>
                <a:gd name="T15" fmla="*/ 27 h 328"/>
                <a:gd name="T16" fmla="*/ 0 w 176"/>
                <a:gd name="T17" fmla="*/ 0 h 328"/>
                <a:gd name="T18" fmla="*/ 0 w 176"/>
                <a:gd name="T19" fmla="*/ 0 h 328"/>
                <a:gd name="T20" fmla="*/ 0 w 176"/>
                <a:gd name="T21" fmla="*/ 0 h 3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6"/>
                <a:gd name="T34" fmla="*/ 0 h 328"/>
                <a:gd name="T35" fmla="*/ 176 w 176"/>
                <a:gd name="T36" fmla="*/ 328 h 3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6" h="328">
                  <a:moveTo>
                    <a:pt x="0" y="0"/>
                  </a:moveTo>
                  <a:lnTo>
                    <a:pt x="56" y="69"/>
                  </a:lnTo>
                  <a:lnTo>
                    <a:pt x="112" y="211"/>
                  </a:lnTo>
                  <a:lnTo>
                    <a:pt x="176" y="286"/>
                  </a:lnTo>
                  <a:lnTo>
                    <a:pt x="61" y="281"/>
                  </a:lnTo>
                  <a:lnTo>
                    <a:pt x="15" y="328"/>
                  </a:lnTo>
                  <a:lnTo>
                    <a:pt x="43" y="263"/>
                  </a:lnTo>
                  <a:lnTo>
                    <a:pt x="23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6" name="Freeform 150"/>
            <p:cNvSpPr>
              <a:spLocks/>
            </p:cNvSpPr>
            <p:nvPr/>
          </p:nvSpPr>
          <p:spPr bwMode="auto">
            <a:xfrm>
              <a:off x="1079" y="2132"/>
              <a:ext cx="285" cy="734"/>
            </a:xfrm>
            <a:custGeom>
              <a:avLst/>
              <a:gdLst>
                <a:gd name="T0" fmla="*/ 79 w 570"/>
                <a:gd name="T1" fmla="*/ 0 h 1468"/>
                <a:gd name="T2" fmla="*/ 116 w 570"/>
                <a:gd name="T3" fmla="*/ 151 h 1468"/>
                <a:gd name="T4" fmla="*/ 181 w 570"/>
                <a:gd name="T5" fmla="*/ 151 h 1468"/>
                <a:gd name="T6" fmla="*/ 235 w 570"/>
                <a:gd name="T7" fmla="*/ 182 h 1468"/>
                <a:gd name="T8" fmla="*/ 274 w 570"/>
                <a:gd name="T9" fmla="*/ 200 h 1468"/>
                <a:gd name="T10" fmla="*/ 235 w 570"/>
                <a:gd name="T11" fmla="*/ 193 h 1468"/>
                <a:gd name="T12" fmla="*/ 208 w 570"/>
                <a:gd name="T13" fmla="*/ 188 h 1468"/>
                <a:gd name="T14" fmla="*/ 142 w 570"/>
                <a:gd name="T15" fmla="*/ 188 h 1468"/>
                <a:gd name="T16" fmla="*/ 195 w 570"/>
                <a:gd name="T17" fmla="*/ 205 h 1468"/>
                <a:gd name="T18" fmla="*/ 247 w 570"/>
                <a:gd name="T19" fmla="*/ 209 h 1468"/>
                <a:gd name="T20" fmla="*/ 208 w 570"/>
                <a:gd name="T21" fmla="*/ 214 h 1468"/>
                <a:gd name="T22" fmla="*/ 174 w 570"/>
                <a:gd name="T23" fmla="*/ 228 h 1468"/>
                <a:gd name="T24" fmla="*/ 140 w 570"/>
                <a:gd name="T25" fmla="*/ 228 h 1468"/>
                <a:gd name="T26" fmla="*/ 126 w 570"/>
                <a:gd name="T27" fmla="*/ 225 h 1468"/>
                <a:gd name="T28" fmla="*/ 165 w 570"/>
                <a:gd name="T29" fmla="*/ 246 h 1468"/>
                <a:gd name="T30" fmla="*/ 223 w 570"/>
                <a:gd name="T31" fmla="*/ 263 h 1468"/>
                <a:gd name="T32" fmla="*/ 188 w 570"/>
                <a:gd name="T33" fmla="*/ 276 h 1468"/>
                <a:gd name="T34" fmla="*/ 193 w 570"/>
                <a:gd name="T35" fmla="*/ 313 h 1468"/>
                <a:gd name="T36" fmla="*/ 216 w 570"/>
                <a:gd name="T37" fmla="*/ 353 h 1468"/>
                <a:gd name="T38" fmla="*/ 235 w 570"/>
                <a:gd name="T39" fmla="*/ 364 h 1468"/>
                <a:gd name="T40" fmla="*/ 200 w 570"/>
                <a:gd name="T41" fmla="*/ 351 h 1468"/>
                <a:gd name="T42" fmla="*/ 165 w 570"/>
                <a:gd name="T43" fmla="*/ 320 h 1468"/>
                <a:gd name="T44" fmla="*/ 135 w 570"/>
                <a:gd name="T45" fmla="*/ 298 h 1468"/>
                <a:gd name="T46" fmla="*/ 170 w 570"/>
                <a:gd name="T47" fmla="*/ 341 h 1468"/>
                <a:gd name="T48" fmla="*/ 207 w 570"/>
                <a:gd name="T49" fmla="*/ 373 h 1468"/>
                <a:gd name="T50" fmla="*/ 249 w 570"/>
                <a:gd name="T51" fmla="*/ 387 h 1468"/>
                <a:gd name="T52" fmla="*/ 269 w 570"/>
                <a:gd name="T53" fmla="*/ 316 h 1468"/>
                <a:gd name="T54" fmla="*/ 285 w 570"/>
                <a:gd name="T55" fmla="*/ 212 h 1468"/>
                <a:gd name="T56" fmla="*/ 272 w 570"/>
                <a:gd name="T57" fmla="*/ 345 h 1468"/>
                <a:gd name="T58" fmla="*/ 253 w 570"/>
                <a:gd name="T59" fmla="*/ 485 h 1468"/>
                <a:gd name="T60" fmla="*/ 230 w 570"/>
                <a:gd name="T61" fmla="*/ 579 h 1468"/>
                <a:gd name="T62" fmla="*/ 198 w 570"/>
                <a:gd name="T63" fmla="*/ 722 h 1468"/>
                <a:gd name="T64" fmla="*/ 212 w 570"/>
                <a:gd name="T65" fmla="*/ 734 h 1468"/>
                <a:gd name="T66" fmla="*/ 165 w 570"/>
                <a:gd name="T67" fmla="*/ 712 h 1468"/>
                <a:gd name="T68" fmla="*/ 118 w 570"/>
                <a:gd name="T69" fmla="*/ 695 h 1468"/>
                <a:gd name="T70" fmla="*/ 151 w 570"/>
                <a:gd name="T71" fmla="*/ 700 h 1468"/>
                <a:gd name="T72" fmla="*/ 146 w 570"/>
                <a:gd name="T73" fmla="*/ 661 h 1468"/>
                <a:gd name="T74" fmla="*/ 130 w 570"/>
                <a:gd name="T75" fmla="*/ 622 h 1468"/>
                <a:gd name="T76" fmla="*/ 145 w 570"/>
                <a:gd name="T77" fmla="*/ 638 h 1468"/>
                <a:gd name="T78" fmla="*/ 174 w 570"/>
                <a:gd name="T79" fmla="*/ 652 h 1468"/>
                <a:gd name="T80" fmla="*/ 204 w 570"/>
                <a:gd name="T81" fmla="*/ 649 h 1468"/>
                <a:gd name="T82" fmla="*/ 212 w 570"/>
                <a:gd name="T83" fmla="*/ 616 h 1468"/>
                <a:gd name="T84" fmla="*/ 230 w 570"/>
                <a:gd name="T85" fmla="*/ 506 h 1468"/>
                <a:gd name="T86" fmla="*/ 243 w 570"/>
                <a:gd name="T87" fmla="*/ 413 h 1468"/>
                <a:gd name="T88" fmla="*/ 183 w 570"/>
                <a:gd name="T89" fmla="*/ 401 h 1468"/>
                <a:gd name="T90" fmla="*/ 137 w 570"/>
                <a:gd name="T91" fmla="*/ 371 h 1468"/>
                <a:gd name="T92" fmla="*/ 114 w 570"/>
                <a:gd name="T93" fmla="*/ 345 h 1468"/>
                <a:gd name="T94" fmla="*/ 130 w 570"/>
                <a:gd name="T95" fmla="*/ 406 h 1468"/>
                <a:gd name="T96" fmla="*/ 91 w 570"/>
                <a:gd name="T97" fmla="*/ 323 h 1468"/>
                <a:gd name="T98" fmla="*/ 100 w 570"/>
                <a:gd name="T99" fmla="*/ 286 h 1468"/>
                <a:gd name="T100" fmla="*/ 93 w 570"/>
                <a:gd name="T101" fmla="*/ 246 h 1468"/>
                <a:gd name="T102" fmla="*/ 59 w 570"/>
                <a:gd name="T103" fmla="*/ 272 h 1468"/>
                <a:gd name="T104" fmla="*/ 24 w 570"/>
                <a:gd name="T105" fmla="*/ 308 h 1468"/>
                <a:gd name="T106" fmla="*/ 14 w 570"/>
                <a:gd name="T107" fmla="*/ 345 h 1468"/>
                <a:gd name="T108" fmla="*/ 0 w 570"/>
                <a:gd name="T109" fmla="*/ 367 h 1468"/>
                <a:gd name="T110" fmla="*/ 12 w 570"/>
                <a:gd name="T111" fmla="*/ 334 h 1468"/>
                <a:gd name="T112" fmla="*/ 22 w 570"/>
                <a:gd name="T113" fmla="*/ 278 h 1468"/>
                <a:gd name="T114" fmla="*/ 33 w 570"/>
                <a:gd name="T115" fmla="*/ 239 h 1468"/>
                <a:gd name="T116" fmla="*/ 84 w 570"/>
                <a:gd name="T117" fmla="*/ 151 h 1468"/>
                <a:gd name="T118" fmla="*/ 100 w 570"/>
                <a:gd name="T119" fmla="*/ 135 h 1468"/>
                <a:gd name="T120" fmla="*/ 79 w 570"/>
                <a:gd name="T121" fmla="*/ 0 h 1468"/>
                <a:gd name="T122" fmla="*/ 79 w 570"/>
                <a:gd name="T123" fmla="*/ 0 h 1468"/>
                <a:gd name="T124" fmla="*/ 79 w 570"/>
                <a:gd name="T125" fmla="*/ 0 h 14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70"/>
                <a:gd name="T190" fmla="*/ 0 h 1468"/>
                <a:gd name="T191" fmla="*/ 570 w 570"/>
                <a:gd name="T192" fmla="*/ 1468 h 146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70" h="1468">
                  <a:moveTo>
                    <a:pt x="158" y="0"/>
                  </a:moveTo>
                  <a:lnTo>
                    <a:pt x="232" y="301"/>
                  </a:lnTo>
                  <a:lnTo>
                    <a:pt x="361" y="301"/>
                  </a:lnTo>
                  <a:lnTo>
                    <a:pt x="469" y="363"/>
                  </a:lnTo>
                  <a:lnTo>
                    <a:pt x="547" y="400"/>
                  </a:lnTo>
                  <a:lnTo>
                    <a:pt x="469" y="385"/>
                  </a:lnTo>
                  <a:lnTo>
                    <a:pt x="416" y="375"/>
                  </a:lnTo>
                  <a:lnTo>
                    <a:pt x="283" y="375"/>
                  </a:lnTo>
                  <a:lnTo>
                    <a:pt x="390" y="409"/>
                  </a:lnTo>
                  <a:lnTo>
                    <a:pt x="493" y="418"/>
                  </a:lnTo>
                  <a:lnTo>
                    <a:pt x="416" y="428"/>
                  </a:lnTo>
                  <a:lnTo>
                    <a:pt x="348" y="456"/>
                  </a:lnTo>
                  <a:lnTo>
                    <a:pt x="280" y="456"/>
                  </a:lnTo>
                  <a:lnTo>
                    <a:pt x="251" y="450"/>
                  </a:lnTo>
                  <a:lnTo>
                    <a:pt x="330" y="492"/>
                  </a:lnTo>
                  <a:lnTo>
                    <a:pt x="445" y="525"/>
                  </a:lnTo>
                  <a:lnTo>
                    <a:pt x="375" y="551"/>
                  </a:lnTo>
                  <a:lnTo>
                    <a:pt x="386" y="625"/>
                  </a:lnTo>
                  <a:lnTo>
                    <a:pt x="431" y="705"/>
                  </a:lnTo>
                  <a:lnTo>
                    <a:pt x="469" y="728"/>
                  </a:lnTo>
                  <a:lnTo>
                    <a:pt x="399" y="701"/>
                  </a:lnTo>
                  <a:lnTo>
                    <a:pt x="330" y="640"/>
                  </a:lnTo>
                  <a:lnTo>
                    <a:pt x="269" y="595"/>
                  </a:lnTo>
                  <a:lnTo>
                    <a:pt x="339" y="681"/>
                  </a:lnTo>
                  <a:lnTo>
                    <a:pt x="413" y="746"/>
                  </a:lnTo>
                  <a:lnTo>
                    <a:pt x="497" y="774"/>
                  </a:lnTo>
                  <a:lnTo>
                    <a:pt x="538" y="631"/>
                  </a:lnTo>
                  <a:lnTo>
                    <a:pt x="570" y="424"/>
                  </a:lnTo>
                  <a:lnTo>
                    <a:pt x="543" y="690"/>
                  </a:lnTo>
                  <a:lnTo>
                    <a:pt x="505" y="969"/>
                  </a:lnTo>
                  <a:lnTo>
                    <a:pt x="460" y="1158"/>
                  </a:lnTo>
                  <a:lnTo>
                    <a:pt x="395" y="1443"/>
                  </a:lnTo>
                  <a:lnTo>
                    <a:pt x="423" y="1468"/>
                  </a:lnTo>
                  <a:lnTo>
                    <a:pt x="330" y="1423"/>
                  </a:lnTo>
                  <a:lnTo>
                    <a:pt x="236" y="1390"/>
                  </a:lnTo>
                  <a:lnTo>
                    <a:pt x="301" y="1399"/>
                  </a:lnTo>
                  <a:lnTo>
                    <a:pt x="292" y="1322"/>
                  </a:lnTo>
                  <a:lnTo>
                    <a:pt x="260" y="1243"/>
                  </a:lnTo>
                  <a:lnTo>
                    <a:pt x="289" y="1275"/>
                  </a:lnTo>
                  <a:lnTo>
                    <a:pt x="348" y="1303"/>
                  </a:lnTo>
                  <a:lnTo>
                    <a:pt x="408" y="1297"/>
                  </a:lnTo>
                  <a:lnTo>
                    <a:pt x="423" y="1232"/>
                  </a:lnTo>
                  <a:lnTo>
                    <a:pt x="460" y="1011"/>
                  </a:lnTo>
                  <a:lnTo>
                    <a:pt x="485" y="825"/>
                  </a:lnTo>
                  <a:lnTo>
                    <a:pt x="366" y="802"/>
                  </a:lnTo>
                  <a:lnTo>
                    <a:pt x="274" y="742"/>
                  </a:lnTo>
                  <a:lnTo>
                    <a:pt x="227" y="690"/>
                  </a:lnTo>
                  <a:lnTo>
                    <a:pt x="260" y="811"/>
                  </a:lnTo>
                  <a:lnTo>
                    <a:pt x="182" y="645"/>
                  </a:lnTo>
                  <a:lnTo>
                    <a:pt x="200" y="571"/>
                  </a:lnTo>
                  <a:lnTo>
                    <a:pt x="186" y="492"/>
                  </a:lnTo>
                  <a:lnTo>
                    <a:pt x="117" y="543"/>
                  </a:lnTo>
                  <a:lnTo>
                    <a:pt x="47" y="616"/>
                  </a:lnTo>
                  <a:lnTo>
                    <a:pt x="28" y="690"/>
                  </a:lnTo>
                  <a:lnTo>
                    <a:pt x="0" y="733"/>
                  </a:lnTo>
                  <a:lnTo>
                    <a:pt x="23" y="668"/>
                  </a:lnTo>
                  <a:lnTo>
                    <a:pt x="43" y="556"/>
                  </a:lnTo>
                  <a:lnTo>
                    <a:pt x="65" y="477"/>
                  </a:lnTo>
                  <a:lnTo>
                    <a:pt x="167" y="301"/>
                  </a:lnTo>
                  <a:lnTo>
                    <a:pt x="200" y="27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7" name="Freeform 151"/>
            <p:cNvSpPr>
              <a:spLocks/>
            </p:cNvSpPr>
            <p:nvPr/>
          </p:nvSpPr>
          <p:spPr bwMode="auto">
            <a:xfrm>
              <a:off x="1181" y="2482"/>
              <a:ext cx="141" cy="280"/>
            </a:xfrm>
            <a:custGeom>
              <a:avLst/>
              <a:gdLst>
                <a:gd name="T0" fmla="*/ 6 w 281"/>
                <a:gd name="T1" fmla="*/ 7 h 560"/>
                <a:gd name="T2" fmla="*/ 0 w 281"/>
                <a:gd name="T3" fmla="*/ 21 h 560"/>
                <a:gd name="T4" fmla="*/ 10 w 281"/>
                <a:gd name="T5" fmla="*/ 60 h 560"/>
                <a:gd name="T6" fmla="*/ 8 w 281"/>
                <a:gd name="T7" fmla="*/ 136 h 560"/>
                <a:gd name="T8" fmla="*/ 16 w 281"/>
                <a:gd name="T9" fmla="*/ 158 h 560"/>
                <a:gd name="T10" fmla="*/ 8 w 281"/>
                <a:gd name="T11" fmla="*/ 178 h 560"/>
                <a:gd name="T12" fmla="*/ 16 w 281"/>
                <a:gd name="T13" fmla="*/ 200 h 560"/>
                <a:gd name="T14" fmla="*/ 22 w 281"/>
                <a:gd name="T15" fmla="*/ 220 h 560"/>
                <a:gd name="T16" fmla="*/ 19 w 281"/>
                <a:gd name="T17" fmla="*/ 253 h 560"/>
                <a:gd name="T18" fmla="*/ 49 w 281"/>
                <a:gd name="T19" fmla="*/ 271 h 560"/>
                <a:gd name="T20" fmla="*/ 79 w 281"/>
                <a:gd name="T21" fmla="*/ 280 h 560"/>
                <a:gd name="T22" fmla="*/ 93 w 281"/>
                <a:gd name="T23" fmla="*/ 273 h 560"/>
                <a:gd name="T24" fmla="*/ 110 w 281"/>
                <a:gd name="T25" fmla="*/ 278 h 560"/>
                <a:gd name="T26" fmla="*/ 111 w 281"/>
                <a:gd name="T27" fmla="*/ 264 h 560"/>
                <a:gd name="T28" fmla="*/ 84 w 281"/>
                <a:gd name="T29" fmla="*/ 239 h 560"/>
                <a:gd name="T30" fmla="*/ 33 w 281"/>
                <a:gd name="T31" fmla="*/ 208 h 560"/>
                <a:gd name="T32" fmla="*/ 14 w 281"/>
                <a:gd name="T33" fmla="*/ 178 h 560"/>
                <a:gd name="T34" fmla="*/ 19 w 281"/>
                <a:gd name="T35" fmla="*/ 166 h 560"/>
                <a:gd name="T36" fmla="*/ 47 w 281"/>
                <a:gd name="T37" fmla="*/ 180 h 560"/>
                <a:gd name="T38" fmla="*/ 91 w 281"/>
                <a:gd name="T39" fmla="*/ 180 h 560"/>
                <a:gd name="T40" fmla="*/ 56 w 281"/>
                <a:gd name="T41" fmla="*/ 166 h 560"/>
                <a:gd name="T42" fmla="*/ 44 w 281"/>
                <a:gd name="T43" fmla="*/ 153 h 560"/>
                <a:gd name="T44" fmla="*/ 74 w 281"/>
                <a:gd name="T45" fmla="*/ 158 h 560"/>
                <a:gd name="T46" fmla="*/ 110 w 281"/>
                <a:gd name="T47" fmla="*/ 183 h 560"/>
                <a:gd name="T48" fmla="*/ 128 w 281"/>
                <a:gd name="T49" fmla="*/ 190 h 560"/>
                <a:gd name="T50" fmla="*/ 126 w 281"/>
                <a:gd name="T51" fmla="*/ 169 h 560"/>
                <a:gd name="T52" fmla="*/ 91 w 281"/>
                <a:gd name="T53" fmla="*/ 136 h 560"/>
                <a:gd name="T54" fmla="*/ 49 w 281"/>
                <a:gd name="T55" fmla="*/ 86 h 560"/>
                <a:gd name="T56" fmla="*/ 43 w 281"/>
                <a:gd name="T57" fmla="*/ 70 h 560"/>
                <a:gd name="T58" fmla="*/ 68 w 281"/>
                <a:gd name="T59" fmla="*/ 97 h 560"/>
                <a:gd name="T60" fmla="*/ 111 w 281"/>
                <a:gd name="T61" fmla="*/ 130 h 560"/>
                <a:gd name="T62" fmla="*/ 137 w 281"/>
                <a:gd name="T63" fmla="*/ 143 h 560"/>
                <a:gd name="T64" fmla="*/ 141 w 281"/>
                <a:gd name="T65" fmla="*/ 95 h 560"/>
                <a:gd name="T66" fmla="*/ 84 w 281"/>
                <a:gd name="T67" fmla="*/ 70 h 560"/>
                <a:gd name="T68" fmla="*/ 40 w 281"/>
                <a:gd name="T69" fmla="*/ 37 h 560"/>
                <a:gd name="T70" fmla="*/ 12 w 281"/>
                <a:gd name="T71" fmla="*/ 0 h 560"/>
                <a:gd name="T72" fmla="*/ 6 w 281"/>
                <a:gd name="T73" fmla="*/ 7 h 560"/>
                <a:gd name="T74" fmla="*/ 6 w 281"/>
                <a:gd name="T75" fmla="*/ 7 h 560"/>
                <a:gd name="T76" fmla="*/ 6 w 281"/>
                <a:gd name="T77" fmla="*/ 7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1"/>
                <a:gd name="T118" fmla="*/ 0 h 560"/>
                <a:gd name="T119" fmla="*/ 281 w 281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1" h="560">
                  <a:moveTo>
                    <a:pt x="11" y="14"/>
                  </a:moveTo>
                  <a:lnTo>
                    <a:pt x="0" y="41"/>
                  </a:lnTo>
                  <a:lnTo>
                    <a:pt x="20" y="120"/>
                  </a:lnTo>
                  <a:lnTo>
                    <a:pt x="15" y="272"/>
                  </a:lnTo>
                  <a:lnTo>
                    <a:pt x="32" y="315"/>
                  </a:lnTo>
                  <a:lnTo>
                    <a:pt x="15" y="356"/>
                  </a:lnTo>
                  <a:lnTo>
                    <a:pt x="32" y="400"/>
                  </a:lnTo>
                  <a:lnTo>
                    <a:pt x="43" y="440"/>
                  </a:lnTo>
                  <a:lnTo>
                    <a:pt x="37" y="505"/>
                  </a:lnTo>
                  <a:lnTo>
                    <a:pt x="97" y="542"/>
                  </a:lnTo>
                  <a:lnTo>
                    <a:pt x="157" y="560"/>
                  </a:lnTo>
                  <a:lnTo>
                    <a:pt x="186" y="546"/>
                  </a:lnTo>
                  <a:lnTo>
                    <a:pt x="219" y="555"/>
                  </a:lnTo>
                  <a:lnTo>
                    <a:pt x="222" y="527"/>
                  </a:lnTo>
                  <a:lnTo>
                    <a:pt x="167" y="477"/>
                  </a:lnTo>
                  <a:lnTo>
                    <a:pt x="65" y="416"/>
                  </a:lnTo>
                  <a:lnTo>
                    <a:pt x="28" y="356"/>
                  </a:lnTo>
                  <a:lnTo>
                    <a:pt x="37" y="331"/>
                  </a:lnTo>
                  <a:lnTo>
                    <a:pt x="93" y="360"/>
                  </a:lnTo>
                  <a:lnTo>
                    <a:pt x="182" y="360"/>
                  </a:lnTo>
                  <a:lnTo>
                    <a:pt x="112" y="331"/>
                  </a:lnTo>
                  <a:lnTo>
                    <a:pt x="88" y="306"/>
                  </a:lnTo>
                  <a:lnTo>
                    <a:pt x="148" y="315"/>
                  </a:lnTo>
                  <a:lnTo>
                    <a:pt x="219" y="366"/>
                  </a:lnTo>
                  <a:lnTo>
                    <a:pt x="256" y="380"/>
                  </a:lnTo>
                  <a:lnTo>
                    <a:pt x="251" y="337"/>
                  </a:lnTo>
                  <a:lnTo>
                    <a:pt x="182" y="272"/>
                  </a:lnTo>
                  <a:lnTo>
                    <a:pt x="97" y="171"/>
                  </a:lnTo>
                  <a:lnTo>
                    <a:pt x="85" y="139"/>
                  </a:lnTo>
                  <a:lnTo>
                    <a:pt x="135" y="194"/>
                  </a:lnTo>
                  <a:lnTo>
                    <a:pt x="222" y="259"/>
                  </a:lnTo>
                  <a:lnTo>
                    <a:pt x="274" y="286"/>
                  </a:lnTo>
                  <a:lnTo>
                    <a:pt x="281" y="189"/>
                  </a:lnTo>
                  <a:lnTo>
                    <a:pt x="167" y="139"/>
                  </a:lnTo>
                  <a:lnTo>
                    <a:pt x="79" y="73"/>
                  </a:lnTo>
                  <a:lnTo>
                    <a:pt x="23" y="0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8" name="Freeform 152"/>
            <p:cNvSpPr>
              <a:spLocks/>
            </p:cNvSpPr>
            <p:nvPr/>
          </p:nvSpPr>
          <p:spPr bwMode="auto">
            <a:xfrm>
              <a:off x="1237" y="2682"/>
              <a:ext cx="67" cy="39"/>
            </a:xfrm>
            <a:custGeom>
              <a:avLst/>
              <a:gdLst>
                <a:gd name="T0" fmla="*/ 0 w 133"/>
                <a:gd name="T1" fmla="*/ 0 h 77"/>
                <a:gd name="T2" fmla="*/ 35 w 133"/>
                <a:gd name="T3" fmla="*/ 15 h 77"/>
                <a:gd name="T4" fmla="*/ 62 w 133"/>
                <a:gd name="T5" fmla="*/ 39 h 77"/>
                <a:gd name="T6" fmla="*/ 67 w 133"/>
                <a:gd name="T7" fmla="*/ 6 h 77"/>
                <a:gd name="T8" fmla="*/ 54 w 133"/>
                <a:gd name="T9" fmla="*/ 0 h 77"/>
                <a:gd name="T10" fmla="*/ 0 w 133"/>
                <a:gd name="T11" fmla="*/ 0 h 77"/>
                <a:gd name="T12" fmla="*/ 0 w 133"/>
                <a:gd name="T13" fmla="*/ 0 h 77"/>
                <a:gd name="T14" fmla="*/ 0 w 133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3"/>
                <a:gd name="T25" fmla="*/ 0 h 77"/>
                <a:gd name="T26" fmla="*/ 133 w 133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3" h="77">
                  <a:moveTo>
                    <a:pt x="0" y="0"/>
                  </a:moveTo>
                  <a:lnTo>
                    <a:pt x="70" y="30"/>
                  </a:lnTo>
                  <a:lnTo>
                    <a:pt x="124" y="77"/>
                  </a:lnTo>
                  <a:lnTo>
                    <a:pt x="133" y="12"/>
                  </a:lnTo>
                  <a:lnTo>
                    <a:pt x="1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19" name="Freeform 153"/>
            <p:cNvSpPr>
              <a:spLocks/>
            </p:cNvSpPr>
            <p:nvPr/>
          </p:nvSpPr>
          <p:spPr bwMode="auto">
            <a:xfrm>
              <a:off x="1609" y="2737"/>
              <a:ext cx="231" cy="62"/>
            </a:xfrm>
            <a:custGeom>
              <a:avLst/>
              <a:gdLst>
                <a:gd name="T0" fmla="*/ 231 w 460"/>
                <a:gd name="T1" fmla="*/ 0 h 124"/>
                <a:gd name="T2" fmla="*/ 183 w 460"/>
                <a:gd name="T3" fmla="*/ 2 h 124"/>
                <a:gd name="T4" fmla="*/ 130 w 460"/>
                <a:gd name="T5" fmla="*/ 23 h 124"/>
                <a:gd name="T6" fmla="*/ 51 w 460"/>
                <a:gd name="T7" fmla="*/ 36 h 124"/>
                <a:gd name="T8" fmla="*/ 0 w 460"/>
                <a:gd name="T9" fmla="*/ 58 h 124"/>
                <a:gd name="T10" fmla="*/ 70 w 460"/>
                <a:gd name="T11" fmla="*/ 62 h 124"/>
                <a:gd name="T12" fmla="*/ 143 w 460"/>
                <a:gd name="T13" fmla="*/ 26 h 124"/>
                <a:gd name="T14" fmla="*/ 192 w 460"/>
                <a:gd name="T15" fmla="*/ 7 h 124"/>
                <a:gd name="T16" fmla="*/ 231 w 460"/>
                <a:gd name="T17" fmla="*/ 0 h 124"/>
                <a:gd name="T18" fmla="*/ 231 w 460"/>
                <a:gd name="T19" fmla="*/ 0 h 124"/>
                <a:gd name="T20" fmla="*/ 231 w 460"/>
                <a:gd name="T21" fmla="*/ 0 h 1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0"/>
                <a:gd name="T34" fmla="*/ 0 h 124"/>
                <a:gd name="T35" fmla="*/ 460 w 460"/>
                <a:gd name="T36" fmla="*/ 124 h 1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0" h="124">
                  <a:moveTo>
                    <a:pt x="460" y="0"/>
                  </a:moveTo>
                  <a:lnTo>
                    <a:pt x="364" y="4"/>
                  </a:lnTo>
                  <a:lnTo>
                    <a:pt x="258" y="46"/>
                  </a:lnTo>
                  <a:lnTo>
                    <a:pt x="101" y="71"/>
                  </a:lnTo>
                  <a:lnTo>
                    <a:pt x="0" y="115"/>
                  </a:lnTo>
                  <a:lnTo>
                    <a:pt x="139" y="124"/>
                  </a:lnTo>
                  <a:lnTo>
                    <a:pt x="285" y="51"/>
                  </a:lnTo>
                  <a:lnTo>
                    <a:pt x="383" y="13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0" name="Freeform 154"/>
            <p:cNvSpPr>
              <a:spLocks/>
            </p:cNvSpPr>
            <p:nvPr/>
          </p:nvSpPr>
          <p:spPr bwMode="auto">
            <a:xfrm>
              <a:off x="792" y="2168"/>
              <a:ext cx="365" cy="388"/>
            </a:xfrm>
            <a:custGeom>
              <a:avLst/>
              <a:gdLst>
                <a:gd name="T0" fmla="*/ 365 w 729"/>
                <a:gd name="T1" fmla="*/ 35 h 777"/>
                <a:gd name="T2" fmla="*/ 350 w 729"/>
                <a:gd name="T3" fmla="*/ 129 h 777"/>
                <a:gd name="T4" fmla="*/ 311 w 729"/>
                <a:gd name="T5" fmla="*/ 234 h 777"/>
                <a:gd name="T6" fmla="*/ 276 w 729"/>
                <a:gd name="T7" fmla="*/ 322 h 777"/>
                <a:gd name="T8" fmla="*/ 257 w 729"/>
                <a:gd name="T9" fmla="*/ 338 h 777"/>
                <a:gd name="T10" fmla="*/ 213 w 729"/>
                <a:gd name="T11" fmla="*/ 346 h 777"/>
                <a:gd name="T12" fmla="*/ 220 w 729"/>
                <a:gd name="T13" fmla="*/ 370 h 777"/>
                <a:gd name="T14" fmla="*/ 213 w 729"/>
                <a:gd name="T15" fmla="*/ 375 h 777"/>
                <a:gd name="T16" fmla="*/ 133 w 729"/>
                <a:gd name="T17" fmla="*/ 371 h 777"/>
                <a:gd name="T18" fmla="*/ 186 w 729"/>
                <a:gd name="T19" fmla="*/ 356 h 777"/>
                <a:gd name="T20" fmla="*/ 150 w 729"/>
                <a:gd name="T21" fmla="*/ 333 h 777"/>
                <a:gd name="T22" fmla="*/ 73 w 729"/>
                <a:gd name="T23" fmla="*/ 301 h 777"/>
                <a:gd name="T24" fmla="*/ 134 w 729"/>
                <a:gd name="T25" fmla="*/ 321 h 777"/>
                <a:gd name="T26" fmla="*/ 76 w 729"/>
                <a:gd name="T27" fmla="*/ 268 h 777"/>
                <a:gd name="T28" fmla="*/ 6 w 729"/>
                <a:gd name="T29" fmla="*/ 239 h 777"/>
                <a:gd name="T30" fmla="*/ 35 w 729"/>
                <a:gd name="T31" fmla="*/ 244 h 777"/>
                <a:gd name="T32" fmla="*/ 125 w 729"/>
                <a:gd name="T33" fmla="*/ 290 h 777"/>
                <a:gd name="T34" fmla="*/ 100 w 729"/>
                <a:gd name="T35" fmla="*/ 254 h 777"/>
                <a:gd name="T36" fmla="*/ 116 w 729"/>
                <a:gd name="T37" fmla="*/ 202 h 777"/>
                <a:gd name="T38" fmla="*/ 122 w 729"/>
                <a:gd name="T39" fmla="*/ 216 h 777"/>
                <a:gd name="T40" fmla="*/ 170 w 729"/>
                <a:gd name="T41" fmla="*/ 315 h 777"/>
                <a:gd name="T42" fmla="*/ 210 w 729"/>
                <a:gd name="T43" fmla="*/ 325 h 777"/>
                <a:gd name="T44" fmla="*/ 144 w 729"/>
                <a:gd name="T45" fmla="*/ 236 h 777"/>
                <a:gd name="T46" fmla="*/ 193 w 729"/>
                <a:gd name="T47" fmla="*/ 23 h 777"/>
                <a:gd name="T48" fmla="*/ 164 w 729"/>
                <a:gd name="T49" fmla="*/ 192 h 777"/>
                <a:gd name="T50" fmla="*/ 182 w 729"/>
                <a:gd name="T51" fmla="*/ 213 h 777"/>
                <a:gd name="T52" fmla="*/ 240 w 729"/>
                <a:gd name="T53" fmla="*/ 80 h 777"/>
                <a:gd name="T54" fmla="*/ 275 w 729"/>
                <a:gd name="T55" fmla="*/ 48 h 777"/>
                <a:gd name="T56" fmla="*/ 285 w 729"/>
                <a:gd name="T57" fmla="*/ 253 h 777"/>
                <a:gd name="T58" fmla="*/ 311 w 729"/>
                <a:gd name="T59" fmla="*/ 104 h 777"/>
                <a:gd name="T60" fmla="*/ 336 w 729"/>
                <a:gd name="T61" fmla="*/ 31 h 777"/>
                <a:gd name="T62" fmla="*/ 361 w 729"/>
                <a:gd name="T63" fmla="*/ 0 h 777"/>
                <a:gd name="T64" fmla="*/ 361 w 729"/>
                <a:gd name="T65" fmla="*/ 0 h 7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9"/>
                <a:gd name="T100" fmla="*/ 0 h 777"/>
                <a:gd name="T101" fmla="*/ 729 w 729"/>
                <a:gd name="T102" fmla="*/ 777 h 7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9" h="777">
                  <a:moveTo>
                    <a:pt x="721" y="0"/>
                  </a:moveTo>
                  <a:lnTo>
                    <a:pt x="729" y="70"/>
                  </a:lnTo>
                  <a:lnTo>
                    <a:pt x="714" y="195"/>
                  </a:lnTo>
                  <a:lnTo>
                    <a:pt x="700" y="259"/>
                  </a:lnTo>
                  <a:lnTo>
                    <a:pt x="658" y="309"/>
                  </a:lnTo>
                  <a:lnTo>
                    <a:pt x="622" y="469"/>
                  </a:lnTo>
                  <a:lnTo>
                    <a:pt x="567" y="547"/>
                  </a:lnTo>
                  <a:lnTo>
                    <a:pt x="552" y="645"/>
                  </a:lnTo>
                  <a:lnTo>
                    <a:pt x="573" y="665"/>
                  </a:lnTo>
                  <a:lnTo>
                    <a:pt x="513" y="677"/>
                  </a:lnTo>
                  <a:lnTo>
                    <a:pt x="478" y="697"/>
                  </a:lnTo>
                  <a:lnTo>
                    <a:pt x="425" y="692"/>
                  </a:lnTo>
                  <a:lnTo>
                    <a:pt x="416" y="731"/>
                  </a:lnTo>
                  <a:lnTo>
                    <a:pt x="439" y="740"/>
                  </a:lnTo>
                  <a:lnTo>
                    <a:pt x="433" y="777"/>
                  </a:lnTo>
                  <a:lnTo>
                    <a:pt x="425" y="751"/>
                  </a:lnTo>
                  <a:lnTo>
                    <a:pt x="364" y="763"/>
                  </a:lnTo>
                  <a:lnTo>
                    <a:pt x="265" y="742"/>
                  </a:lnTo>
                  <a:lnTo>
                    <a:pt x="380" y="736"/>
                  </a:lnTo>
                  <a:lnTo>
                    <a:pt x="371" y="713"/>
                  </a:lnTo>
                  <a:lnTo>
                    <a:pt x="371" y="683"/>
                  </a:lnTo>
                  <a:lnTo>
                    <a:pt x="300" y="666"/>
                  </a:lnTo>
                  <a:lnTo>
                    <a:pt x="213" y="636"/>
                  </a:lnTo>
                  <a:lnTo>
                    <a:pt x="146" y="603"/>
                  </a:lnTo>
                  <a:lnTo>
                    <a:pt x="226" y="631"/>
                  </a:lnTo>
                  <a:lnTo>
                    <a:pt x="267" y="642"/>
                  </a:lnTo>
                  <a:lnTo>
                    <a:pt x="217" y="612"/>
                  </a:lnTo>
                  <a:lnTo>
                    <a:pt x="152" y="536"/>
                  </a:lnTo>
                  <a:lnTo>
                    <a:pt x="89" y="501"/>
                  </a:lnTo>
                  <a:lnTo>
                    <a:pt x="12" y="479"/>
                  </a:lnTo>
                  <a:lnTo>
                    <a:pt x="0" y="450"/>
                  </a:lnTo>
                  <a:lnTo>
                    <a:pt x="69" y="489"/>
                  </a:lnTo>
                  <a:lnTo>
                    <a:pt x="170" y="532"/>
                  </a:lnTo>
                  <a:lnTo>
                    <a:pt x="250" y="581"/>
                  </a:lnTo>
                  <a:lnTo>
                    <a:pt x="238" y="548"/>
                  </a:lnTo>
                  <a:lnTo>
                    <a:pt x="200" y="509"/>
                  </a:lnTo>
                  <a:lnTo>
                    <a:pt x="240" y="513"/>
                  </a:lnTo>
                  <a:lnTo>
                    <a:pt x="232" y="404"/>
                  </a:lnTo>
                  <a:lnTo>
                    <a:pt x="244" y="320"/>
                  </a:lnTo>
                  <a:lnTo>
                    <a:pt x="244" y="432"/>
                  </a:lnTo>
                  <a:lnTo>
                    <a:pt x="279" y="565"/>
                  </a:lnTo>
                  <a:lnTo>
                    <a:pt x="339" y="630"/>
                  </a:lnTo>
                  <a:lnTo>
                    <a:pt x="407" y="659"/>
                  </a:lnTo>
                  <a:lnTo>
                    <a:pt x="419" y="650"/>
                  </a:lnTo>
                  <a:lnTo>
                    <a:pt x="345" y="601"/>
                  </a:lnTo>
                  <a:lnTo>
                    <a:pt x="287" y="472"/>
                  </a:lnTo>
                  <a:lnTo>
                    <a:pt x="279" y="273"/>
                  </a:lnTo>
                  <a:lnTo>
                    <a:pt x="386" y="46"/>
                  </a:lnTo>
                  <a:lnTo>
                    <a:pt x="419" y="27"/>
                  </a:lnTo>
                  <a:lnTo>
                    <a:pt x="327" y="385"/>
                  </a:lnTo>
                  <a:lnTo>
                    <a:pt x="358" y="527"/>
                  </a:lnTo>
                  <a:lnTo>
                    <a:pt x="364" y="426"/>
                  </a:lnTo>
                  <a:lnTo>
                    <a:pt x="416" y="188"/>
                  </a:lnTo>
                  <a:lnTo>
                    <a:pt x="480" y="161"/>
                  </a:lnTo>
                  <a:lnTo>
                    <a:pt x="527" y="224"/>
                  </a:lnTo>
                  <a:lnTo>
                    <a:pt x="549" y="97"/>
                  </a:lnTo>
                  <a:lnTo>
                    <a:pt x="552" y="560"/>
                  </a:lnTo>
                  <a:lnTo>
                    <a:pt x="569" y="507"/>
                  </a:lnTo>
                  <a:lnTo>
                    <a:pt x="593" y="274"/>
                  </a:lnTo>
                  <a:lnTo>
                    <a:pt x="622" y="209"/>
                  </a:lnTo>
                  <a:lnTo>
                    <a:pt x="635" y="215"/>
                  </a:lnTo>
                  <a:lnTo>
                    <a:pt x="672" y="62"/>
                  </a:lnTo>
                  <a:lnTo>
                    <a:pt x="705" y="6"/>
                  </a:lnTo>
                  <a:lnTo>
                    <a:pt x="7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1" name="Freeform 155"/>
            <p:cNvSpPr>
              <a:spLocks/>
            </p:cNvSpPr>
            <p:nvPr/>
          </p:nvSpPr>
          <p:spPr bwMode="auto">
            <a:xfrm>
              <a:off x="747" y="1975"/>
              <a:ext cx="478" cy="700"/>
            </a:xfrm>
            <a:custGeom>
              <a:avLst/>
              <a:gdLst>
                <a:gd name="T0" fmla="*/ 402 w 956"/>
                <a:gd name="T1" fmla="*/ 21 h 1398"/>
                <a:gd name="T2" fmla="*/ 309 w 956"/>
                <a:gd name="T3" fmla="*/ 70 h 1398"/>
                <a:gd name="T4" fmla="*/ 274 w 956"/>
                <a:gd name="T5" fmla="*/ 110 h 1398"/>
                <a:gd name="T6" fmla="*/ 233 w 956"/>
                <a:gd name="T7" fmla="*/ 142 h 1398"/>
                <a:gd name="T8" fmla="*/ 175 w 956"/>
                <a:gd name="T9" fmla="*/ 214 h 1398"/>
                <a:gd name="T10" fmla="*/ 101 w 956"/>
                <a:gd name="T11" fmla="*/ 321 h 1398"/>
                <a:gd name="T12" fmla="*/ 61 w 956"/>
                <a:gd name="T13" fmla="*/ 378 h 1398"/>
                <a:gd name="T14" fmla="*/ 18 w 956"/>
                <a:gd name="T15" fmla="*/ 447 h 1398"/>
                <a:gd name="T16" fmla="*/ 12 w 956"/>
                <a:gd name="T17" fmla="*/ 521 h 1398"/>
                <a:gd name="T18" fmla="*/ 24 w 956"/>
                <a:gd name="T19" fmla="*/ 571 h 1398"/>
                <a:gd name="T20" fmla="*/ 89 w 956"/>
                <a:gd name="T21" fmla="*/ 666 h 1398"/>
                <a:gd name="T22" fmla="*/ 224 w 956"/>
                <a:gd name="T23" fmla="*/ 700 h 1398"/>
                <a:gd name="T24" fmla="*/ 298 w 956"/>
                <a:gd name="T25" fmla="*/ 688 h 1398"/>
                <a:gd name="T26" fmla="*/ 274 w 956"/>
                <a:gd name="T27" fmla="*/ 628 h 1398"/>
                <a:gd name="T28" fmla="*/ 271 w 956"/>
                <a:gd name="T29" fmla="*/ 625 h 1398"/>
                <a:gd name="T30" fmla="*/ 287 w 956"/>
                <a:gd name="T31" fmla="*/ 667 h 1398"/>
                <a:gd name="T32" fmla="*/ 237 w 956"/>
                <a:gd name="T33" fmla="*/ 688 h 1398"/>
                <a:gd name="T34" fmla="*/ 146 w 956"/>
                <a:gd name="T35" fmla="*/ 670 h 1398"/>
                <a:gd name="T36" fmla="*/ 129 w 956"/>
                <a:gd name="T37" fmla="*/ 648 h 1398"/>
                <a:gd name="T38" fmla="*/ 189 w 956"/>
                <a:gd name="T39" fmla="*/ 660 h 1398"/>
                <a:gd name="T40" fmla="*/ 169 w 956"/>
                <a:gd name="T41" fmla="*/ 648 h 1398"/>
                <a:gd name="T42" fmla="*/ 129 w 956"/>
                <a:gd name="T43" fmla="*/ 628 h 1398"/>
                <a:gd name="T44" fmla="*/ 197 w 956"/>
                <a:gd name="T45" fmla="*/ 604 h 1398"/>
                <a:gd name="T46" fmla="*/ 146 w 956"/>
                <a:gd name="T47" fmla="*/ 599 h 1398"/>
                <a:gd name="T48" fmla="*/ 98 w 956"/>
                <a:gd name="T49" fmla="*/ 592 h 1398"/>
                <a:gd name="T50" fmla="*/ 65 w 956"/>
                <a:gd name="T51" fmla="*/ 624 h 1398"/>
                <a:gd name="T52" fmla="*/ 36 w 956"/>
                <a:gd name="T53" fmla="*/ 581 h 1398"/>
                <a:gd name="T54" fmla="*/ 53 w 956"/>
                <a:gd name="T55" fmla="*/ 564 h 1398"/>
                <a:gd name="T56" fmla="*/ 80 w 956"/>
                <a:gd name="T57" fmla="*/ 554 h 1398"/>
                <a:gd name="T58" fmla="*/ 59 w 956"/>
                <a:gd name="T59" fmla="*/ 530 h 1398"/>
                <a:gd name="T60" fmla="*/ 30 w 956"/>
                <a:gd name="T61" fmla="*/ 449 h 1398"/>
                <a:gd name="T62" fmla="*/ 68 w 956"/>
                <a:gd name="T63" fmla="*/ 378 h 1398"/>
                <a:gd name="T64" fmla="*/ 105 w 956"/>
                <a:gd name="T65" fmla="*/ 326 h 1398"/>
                <a:gd name="T66" fmla="*/ 192 w 956"/>
                <a:gd name="T67" fmla="*/ 206 h 1398"/>
                <a:gd name="T68" fmla="*/ 268 w 956"/>
                <a:gd name="T69" fmla="*/ 139 h 1398"/>
                <a:gd name="T70" fmla="*/ 306 w 956"/>
                <a:gd name="T71" fmla="*/ 99 h 1398"/>
                <a:gd name="T72" fmla="*/ 351 w 956"/>
                <a:gd name="T73" fmla="*/ 82 h 1398"/>
                <a:gd name="T74" fmla="*/ 353 w 956"/>
                <a:gd name="T75" fmla="*/ 73 h 1398"/>
                <a:gd name="T76" fmla="*/ 406 w 956"/>
                <a:gd name="T77" fmla="*/ 26 h 1398"/>
                <a:gd name="T78" fmla="*/ 460 w 956"/>
                <a:gd name="T79" fmla="*/ 2 h 1398"/>
                <a:gd name="T80" fmla="*/ 460 w 956"/>
                <a:gd name="T81" fmla="*/ 2 h 13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56"/>
                <a:gd name="T124" fmla="*/ 0 h 1398"/>
                <a:gd name="T125" fmla="*/ 956 w 956"/>
                <a:gd name="T126" fmla="*/ 1398 h 13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56" h="1398">
                  <a:moveTo>
                    <a:pt x="920" y="3"/>
                  </a:moveTo>
                  <a:lnTo>
                    <a:pt x="803" y="42"/>
                  </a:lnTo>
                  <a:lnTo>
                    <a:pt x="661" y="122"/>
                  </a:lnTo>
                  <a:lnTo>
                    <a:pt x="618" y="139"/>
                  </a:lnTo>
                  <a:lnTo>
                    <a:pt x="598" y="186"/>
                  </a:lnTo>
                  <a:lnTo>
                    <a:pt x="548" y="219"/>
                  </a:lnTo>
                  <a:lnTo>
                    <a:pt x="507" y="274"/>
                  </a:lnTo>
                  <a:lnTo>
                    <a:pt x="465" y="283"/>
                  </a:lnTo>
                  <a:lnTo>
                    <a:pt x="411" y="354"/>
                  </a:lnTo>
                  <a:lnTo>
                    <a:pt x="350" y="427"/>
                  </a:lnTo>
                  <a:lnTo>
                    <a:pt x="267" y="542"/>
                  </a:lnTo>
                  <a:lnTo>
                    <a:pt x="202" y="642"/>
                  </a:lnTo>
                  <a:lnTo>
                    <a:pt x="136" y="695"/>
                  </a:lnTo>
                  <a:lnTo>
                    <a:pt x="121" y="755"/>
                  </a:lnTo>
                  <a:lnTo>
                    <a:pt x="41" y="860"/>
                  </a:lnTo>
                  <a:lnTo>
                    <a:pt x="36" y="893"/>
                  </a:lnTo>
                  <a:lnTo>
                    <a:pt x="8" y="944"/>
                  </a:lnTo>
                  <a:lnTo>
                    <a:pt x="23" y="1041"/>
                  </a:lnTo>
                  <a:lnTo>
                    <a:pt x="0" y="1087"/>
                  </a:lnTo>
                  <a:lnTo>
                    <a:pt x="47" y="1141"/>
                  </a:lnTo>
                  <a:lnTo>
                    <a:pt x="103" y="1264"/>
                  </a:lnTo>
                  <a:lnTo>
                    <a:pt x="178" y="1330"/>
                  </a:lnTo>
                  <a:lnTo>
                    <a:pt x="304" y="1388"/>
                  </a:lnTo>
                  <a:lnTo>
                    <a:pt x="447" y="1398"/>
                  </a:lnTo>
                  <a:lnTo>
                    <a:pt x="574" y="1385"/>
                  </a:lnTo>
                  <a:lnTo>
                    <a:pt x="595" y="1374"/>
                  </a:lnTo>
                  <a:lnTo>
                    <a:pt x="606" y="1324"/>
                  </a:lnTo>
                  <a:lnTo>
                    <a:pt x="548" y="1255"/>
                  </a:lnTo>
                  <a:lnTo>
                    <a:pt x="529" y="1183"/>
                  </a:lnTo>
                  <a:lnTo>
                    <a:pt x="542" y="1249"/>
                  </a:lnTo>
                  <a:lnTo>
                    <a:pt x="510" y="1221"/>
                  </a:lnTo>
                  <a:lnTo>
                    <a:pt x="574" y="1333"/>
                  </a:lnTo>
                  <a:lnTo>
                    <a:pt x="568" y="1368"/>
                  </a:lnTo>
                  <a:lnTo>
                    <a:pt x="474" y="1374"/>
                  </a:lnTo>
                  <a:lnTo>
                    <a:pt x="370" y="1368"/>
                  </a:lnTo>
                  <a:lnTo>
                    <a:pt x="291" y="1338"/>
                  </a:lnTo>
                  <a:lnTo>
                    <a:pt x="251" y="1315"/>
                  </a:lnTo>
                  <a:lnTo>
                    <a:pt x="257" y="1294"/>
                  </a:lnTo>
                  <a:lnTo>
                    <a:pt x="313" y="1294"/>
                  </a:lnTo>
                  <a:lnTo>
                    <a:pt x="378" y="1318"/>
                  </a:lnTo>
                  <a:lnTo>
                    <a:pt x="397" y="1303"/>
                  </a:lnTo>
                  <a:lnTo>
                    <a:pt x="337" y="1294"/>
                  </a:lnTo>
                  <a:lnTo>
                    <a:pt x="264" y="1271"/>
                  </a:lnTo>
                  <a:lnTo>
                    <a:pt x="257" y="1255"/>
                  </a:lnTo>
                  <a:lnTo>
                    <a:pt x="304" y="1224"/>
                  </a:lnTo>
                  <a:lnTo>
                    <a:pt x="394" y="1206"/>
                  </a:lnTo>
                  <a:lnTo>
                    <a:pt x="367" y="1200"/>
                  </a:lnTo>
                  <a:lnTo>
                    <a:pt x="291" y="1197"/>
                  </a:lnTo>
                  <a:lnTo>
                    <a:pt x="237" y="1206"/>
                  </a:lnTo>
                  <a:lnTo>
                    <a:pt x="196" y="1183"/>
                  </a:lnTo>
                  <a:lnTo>
                    <a:pt x="160" y="1233"/>
                  </a:lnTo>
                  <a:lnTo>
                    <a:pt x="130" y="1246"/>
                  </a:lnTo>
                  <a:lnTo>
                    <a:pt x="100" y="1218"/>
                  </a:lnTo>
                  <a:lnTo>
                    <a:pt x="72" y="1161"/>
                  </a:lnTo>
                  <a:lnTo>
                    <a:pt x="33" y="1099"/>
                  </a:lnTo>
                  <a:lnTo>
                    <a:pt x="106" y="1126"/>
                  </a:lnTo>
                  <a:lnTo>
                    <a:pt x="234" y="1141"/>
                  </a:lnTo>
                  <a:lnTo>
                    <a:pt x="160" y="1106"/>
                  </a:lnTo>
                  <a:lnTo>
                    <a:pt x="217" y="1114"/>
                  </a:lnTo>
                  <a:lnTo>
                    <a:pt x="118" y="1059"/>
                  </a:lnTo>
                  <a:lnTo>
                    <a:pt x="33" y="944"/>
                  </a:lnTo>
                  <a:lnTo>
                    <a:pt x="59" y="896"/>
                  </a:lnTo>
                  <a:lnTo>
                    <a:pt x="63" y="849"/>
                  </a:lnTo>
                  <a:lnTo>
                    <a:pt x="136" y="755"/>
                  </a:lnTo>
                  <a:lnTo>
                    <a:pt x="151" y="708"/>
                  </a:lnTo>
                  <a:lnTo>
                    <a:pt x="210" y="651"/>
                  </a:lnTo>
                  <a:lnTo>
                    <a:pt x="291" y="527"/>
                  </a:lnTo>
                  <a:lnTo>
                    <a:pt x="384" y="411"/>
                  </a:lnTo>
                  <a:lnTo>
                    <a:pt x="474" y="313"/>
                  </a:lnTo>
                  <a:lnTo>
                    <a:pt x="535" y="277"/>
                  </a:lnTo>
                  <a:lnTo>
                    <a:pt x="568" y="222"/>
                  </a:lnTo>
                  <a:lnTo>
                    <a:pt x="612" y="197"/>
                  </a:lnTo>
                  <a:lnTo>
                    <a:pt x="636" y="157"/>
                  </a:lnTo>
                  <a:lnTo>
                    <a:pt x="702" y="163"/>
                  </a:lnTo>
                  <a:lnTo>
                    <a:pt x="743" y="180"/>
                  </a:lnTo>
                  <a:lnTo>
                    <a:pt x="705" y="145"/>
                  </a:lnTo>
                  <a:lnTo>
                    <a:pt x="678" y="127"/>
                  </a:lnTo>
                  <a:lnTo>
                    <a:pt x="812" y="51"/>
                  </a:lnTo>
                  <a:lnTo>
                    <a:pt x="956" y="0"/>
                  </a:lnTo>
                  <a:lnTo>
                    <a:pt x="92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2" name="Freeform 156"/>
            <p:cNvSpPr>
              <a:spLocks/>
            </p:cNvSpPr>
            <p:nvPr/>
          </p:nvSpPr>
          <p:spPr bwMode="auto">
            <a:xfrm>
              <a:off x="806" y="2444"/>
              <a:ext cx="115" cy="58"/>
            </a:xfrm>
            <a:custGeom>
              <a:avLst/>
              <a:gdLst>
                <a:gd name="T0" fmla="*/ 9 w 229"/>
                <a:gd name="T1" fmla="*/ 0 h 116"/>
                <a:gd name="T2" fmla="*/ 0 w 229"/>
                <a:gd name="T3" fmla="*/ 8 h 116"/>
                <a:gd name="T4" fmla="*/ 8 w 229"/>
                <a:gd name="T5" fmla="*/ 24 h 116"/>
                <a:gd name="T6" fmla="*/ 60 w 229"/>
                <a:gd name="T7" fmla="*/ 45 h 116"/>
                <a:gd name="T8" fmla="*/ 115 w 229"/>
                <a:gd name="T9" fmla="*/ 58 h 116"/>
                <a:gd name="T10" fmla="*/ 61 w 229"/>
                <a:gd name="T11" fmla="*/ 42 h 116"/>
                <a:gd name="T12" fmla="*/ 18 w 229"/>
                <a:gd name="T13" fmla="*/ 18 h 116"/>
                <a:gd name="T14" fmla="*/ 12 w 229"/>
                <a:gd name="T15" fmla="*/ 7 h 116"/>
                <a:gd name="T16" fmla="*/ 9 w 229"/>
                <a:gd name="T17" fmla="*/ 0 h 116"/>
                <a:gd name="T18" fmla="*/ 9 w 229"/>
                <a:gd name="T19" fmla="*/ 0 h 116"/>
                <a:gd name="T20" fmla="*/ 9 w 229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9"/>
                <a:gd name="T34" fmla="*/ 0 h 116"/>
                <a:gd name="T35" fmla="*/ 229 w 229"/>
                <a:gd name="T36" fmla="*/ 116 h 1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9" h="116">
                  <a:moveTo>
                    <a:pt x="18" y="0"/>
                  </a:moveTo>
                  <a:lnTo>
                    <a:pt x="0" y="16"/>
                  </a:lnTo>
                  <a:lnTo>
                    <a:pt x="15" y="47"/>
                  </a:lnTo>
                  <a:lnTo>
                    <a:pt x="119" y="89"/>
                  </a:lnTo>
                  <a:lnTo>
                    <a:pt x="229" y="116"/>
                  </a:lnTo>
                  <a:lnTo>
                    <a:pt x="122" y="83"/>
                  </a:lnTo>
                  <a:lnTo>
                    <a:pt x="36" y="36"/>
                  </a:lnTo>
                  <a:lnTo>
                    <a:pt x="24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3" name="Freeform 157"/>
            <p:cNvSpPr>
              <a:spLocks/>
            </p:cNvSpPr>
            <p:nvPr/>
          </p:nvSpPr>
          <p:spPr bwMode="auto">
            <a:xfrm>
              <a:off x="841" y="2637"/>
              <a:ext cx="539" cy="470"/>
            </a:xfrm>
            <a:custGeom>
              <a:avLst/>
              <a:gdLst>
                <a:gd name="T0" fmla="*/ 0 w 1079"/>
                <a:gd name="T1" fmla="*/ 0 h 940"/>
                <a:gd name="T2" fmla="*/ 44 w 1079"/>
                <a:gd name="T3" fmla="*/ 65 h 940"/>
                <a:gd name="T4" fmla="*/ 139 w 1079"/>
                <a:gd name="T5" fmla="*/ 167 h 940"/>
                <a:gd name="T6" fmla="*/ 164 w 1079"/>
                <a:gd name="T7" fmla="*/ 196 h 940"/>
                <a:gd name="T8" fmla="*/ 180 w 1079"/>
                <a:gd name="T9" fmla="*/ 223 h 940"/>
                <a:gd name="T10" fmla="*/ 206 w 1079"/>
                <a:gd name="T11" fmla="*/ 243 h 940"/>
                <a:gd name="T12" fmla="*/ 222 w 1079"/>
                <a:gd name="T13" fmla="*/ 276 h 940"/>
                <a:gd name="T14" fmla="*/ 257 w 1079"/>
                <a:gd name="T15" fmla="*/ 308 h 940"/>
                <a:gd name="T16" fmla="*/ 312 w 1079"/>
                <a:gd name="T17" fmla="*/ 341 h 940"/>
                <a:gd name="T18" fmla="*/ 331 w 1079"/>
                <a:gd name="T19" fmla="*/ 366 h 940"/>
                <a:gd name="T20" fmla="*/ 358 w 1079"/>
                <a:gd name="T21" fmla="*/ 387 h 940"/>
                <a:gd name="T22" fmla="*/ 376 w 1079"/>
                <a:gd name="T23" fmla="*/ 405 h 940"/>
                <a:gd name="T24" fmla="*/ 388 w 1079"/>
                <a:gd name="T25" fmla="*/ 405 h 940"/>
                <a:gd name="T26" fmla="*/ 388 w 1079"/>
                <a:gd name="T27" fmla="*/ 442 h 940"/>
                <a:gd name="T28" fmla="*/ 393 w 1079"/>
                <a:gd name="T29" fmla="*/ 470 h 940"/>
                <a:gd name="T30" fmla="*/ 427 w 1079"/>
                <a:gd name="T31" fmla="*/ 470 h 940"/>
                <a:gd name="T32" fmla="*/ 411 w 1079"/>
                <a:gd name="T33" fmla="*/ 449 h 940"/>
                <a:gd name="T34" fmla="*/ 457 w 1079"/>
                <a:gd name="T35" fmla="*/ 461 h 940"/>
                <a:gd name="T36" fmla="*/ 423 w 1079"/>
                <a:gd name="T37" fmla="*/ 432 h 940"/>
                <a:gd name="T38" fmla="*/ 417 w 1079"/>
                <a:gd name="T39" fmla="*/ 416 h 940"/>
                <a:gd name="T40" fmla="*/ 462 w 1079"/>
                <a:gd name="T41" fmla="*/ 438 h 940"/>
                <a:gd name="T42" fmla="*/ 539 w 1079"/>
                <a:gd name="T43" fmla="*/ 444 h 940"/>
                <a:gd name="T44" fmla="*/ 443 w 1079"/>
                <a:gd name="T45" fmla="*/ 422 h 940"/>
                <a:gd name="T46" fmla="*/ 445 w 1079"/>
                <a:gd name="T47" fmla="*/ 394 h 940"/>
                <a:gd name="T48" fmla="*/ 504 w 1079"/>
                <a:gd name="T49" fmla="*/ 371 h 940"/>
                <a:gd name="T50" fmla="*/ 490 w 1079"/>
                <a:gd name="T51" fmla="*/ 359 h 940"/>
                <a:gd name="T52" fmla="*/ 490 w 1079"/>
                <a:gd name="T53" fmla="*/ 344 h 940"/>
                <a:gd name="T54" fmla="*/ 485 w 1079"/>
                <a:gd name="T55" fmla="*/ 341 h 940"/>
                <a:gd name="T56" fmla="*/ 474 w 1079"/>
                <a:gd name="T57" fmla="*/ 344 h 940"/>
                <a:gd name="T58" fmla="*/ 453 w 1079"/>
                <a:gd name="T59" fmla="*/ 336 h 940"/>
                <a:gd name="T60" fmla="*/ 433 w 1079"/>
                <a:gd name="T61" fmla="*/ 320 h 940"/>
                <a:gd name="T62" fmla="*/ 398 w 1079"/>
                <a:gd name="T63" fmla="*/ 299 h 940"/>
                <a:gd name="T64" fmla="*/ 418 w 1079"/>
                <a:gd name="T65" fmla="*/ 331 h 940"/>
                <a:gd name="T66" fmla="*/ 439 w 1079"/>
                <a:gd name="T67" fmla="*/ 361 h 940"/>
                <a:gd name="T68" fmla="*/ 437 w 1079"/>
                <a:gd name="T69" fmla="*/ 371 h 940"/>
                <a:gd name="T70" fmla="*/ 430 w 1079"/>
                <a:gd name="T71" fmla="*/ 375 h 940"/>
                <a:gd name="T72" fmla="*/ 417 w 1079"/>
                <a:gd name="T73" fmla="*/ 373 h 940"/>
                <a:gd name="T74" fmla="*/ 390 w 1079"/>
                <a:gd name="T75" fmla="*/ 352 h 940"/>
                <a:gd name="T76" fmla="*/ 363 w 1079"/>
                <a:gd name="T77" fmla="*/ 324 h 940"/>
                <a:gd name="T78" fmla="*/ 368 w 1079"/>
                <a:gd name="T79" fmla="*/ 347 h 940"/>
                <a:gd name="T80" fmla="*/ 386 w 1079"/>
                <a:gd name="T81" fmla="*/ 373 h 940"/>
                <a:gd name="T82" fmla="*/ 393 w 1079"/>
                <a:gd name="T83" fmla="*/ 387 h 940"/>
                <a:gd name="T84" fmla="*/ 388 w 1079"/>
                <a:gd name="T85" fmla="*/ 396 h 940"/>
                <a:gd name="T86" fmla="*/ 379 w 1079"/>
                <a:gd name="T87" fmla="*/ 398 h 940"/>
                <a:gd name="T88" fmla="*/ 356 w 1079"/>
                <a:gd name="T89" fmla="*/ 379 h 940"/>
                <a:gd name="T90" fmla="*/ 331 w 1079"/>
                <a:gd name="T91" fmla="*/ 354 h 940"/>
                <a:gd name="T92" fmla="*/ 316 w 1079"/>
                <a:gd name="T93" fmla="*/ 334 h 940"/>
                <a:gd name="T94" fmla="*/ 259 w 1079"/>
                <a:gd name="T95" fmla="*/ 301 h 940"/>
                <a:gd name="T96" fmla="*/ 222 w 1079"/>
                <a:gd name="T97" fmla="*/ 264 h 940"/>
                <a:gd name="T98" fmla="*/ 204 w 1079"/>
                <a:gd name="T99" fmla="*/ 232 h 940"/>
                <a:gd name="T100" fmla="*/ 180 w 1079"/>
                <a:gd name="T101" fmla="*/ 208 h 940"/>
                <a:gd name="T102" fmla="*/ 159 w 1079"/>
                <a:gd name="T103" fmla="*/ 173 h 940"/>
                <a:gd name="T104" fmla="*/ 111 w 1079"/>
                <a:gd name="T105" fmla="*/ 118 h 940"/>
                <a:gd name="T106" fmla="*/ 65 w 1079"/>
                <a:gd name="T107" fmla="*/ 53 h 940"/>
                <a:gd name="T108" fmla="*/ 49 w 1079"/>
                <a:gd name="T109" fmla="*/ 25 h 940"/>
                <a:gd name="T110" fmla="*/ 0 w 1079"/>
                <a:gd name="T111" fmla="*/ 0 h 940"/>
                <a:gd name="T112" fmla="*/ 0 w 1079"/>
                <a:gd name="T113" fmla="*/ 0 h 940"/>
                <a:gd name="T114" fmla="*/ 0 w 1079"/>
                <a:gd name="T115" fmla="*/ 0 h 9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79"/>
                <a:gd name="T175" fmla="*/ 0 h 940"/>
                <a:gd name="T176" fmla="*/ 1079 w 1079"/>
                <a:gd name="T177" fmla="*/ 940 h 9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79" h="940">
                  <a:moveTo>
                    <a:pt x="0" y="0"/>
                  </a:moveTo>
                  <a:lnTo>
                    <a:pt x="88" y="130"/>
                  </a:lnTo>
                  <a:lnTo>
                    <a:pt x="278" y="333"/>
                  </a:lnTo>
                  <a:lnTo>
                    <a:pt x="328" y="392"/>
                  </a:lnTo>
                  <a:lnTo>
                    <a:pt x="361" y="445"/>
                  </a:lnTo>
                  <a:lnTo>
                    <a:pt x="413" y="486"/>
                  </a:lnTo>
                  <a:lnTo>
                    <a:pt x="444" y="551"/>
                  </a:lnTo>
                  <a:lnTo>
                    <a:pt x="514" y="616"/>
                  </a:lnTo>
                  <a:lnTo>
                    <a:pt x="624" y="681"/>
                  </a:lnTo>
                  <a:lnTo>
                    <a:pt x="662" y="731"/>
                  </a:lnTo>
                  <a:lnTo>
                    <a:pt x="716" y="773"/>
                  </a:lnTo>
                  <a:lnTo>
                    <a:pt x="752" y="810"/>
                  </a:lnTo>
                  <a:lnTo>
                    <a:pt x="777" y="810"/>
                  </a:lnTo>
                  <a:lnTo>
                    <a:pt x="777" y="884"/>
                  </a:lnTo>
                  <a:lnTo>
                    <a:pt x="786" y="940"/>
                  </a:lnTo>
                  <a:lnTo>
                    <a:pt x="855" y="940"/>
                  </a:lnTo>
                  <a:lnTo>
                    <a:pt x="823" y="897"/>
                  </a:lnTo>
                  <a:lnTo>
                    <a:pt x="915" y="922"/>
                  </a:lnTo>
                  <a:lnTo>
                    <a:pt x="846" y="864"/>
                  </a:lnTo>
                  <a:lnTo>
                    <a:pt x="834" y="832"/>
                  </a:lnTo>
                  <a:lnTo>
                    <a:pt x="925" y="875"/>
                  </a:lnTo>
                  <a:lnTo>
                    <a:pt x="1079" y="888"/>
                  </a:lnTo>
                  <a:lnTo>
                    <a:pt x="887" y="843"/>
                  </a:lnTo>
                  <a:lnTo>
                    <a:pt x="891" y="787"/>
                  </a:lnTo>
                  <a:lnTo>
                    <a:pt x="1009" y="741"/>
                  </a:lnTo>
                  <a:lnTo>
                    <a:pt x="980" y="717"/>
                  </a:lnTo>
                  <a:lnTo>
                    <a:pt x="980" y="688"/>
                  </a:lnTo>
                  <a:lnTo>
                    <a:pt x="971" y="681"/>
                  </a:lnTo>
                  <a:lnTo>
                    <a:pt x="949" y="688"/>
                  </a:lnTo>
                  <a:lnTo>
                    <a:pt x="906" y="672"/>
                  </a:lnTo>
                  <a:lnTo>
                    <a:pt x="866" y="640"/>
                  </a:lnTo>
                  <a:lnTo>
                    <a:pt x="796" y="598"/>
                  </a:lnTo>
                  <a:lnTo>
                    <a:pt x="837" y="661"/>
                  </a:lnTo>
                  <a:lnTo>
                    <a:pt x="878" y="722"/>
                  </a:lnTo>
                  <a:lnTo>
                    <a:pt x="875" y="741"/>
                  </a:lnTo>
                  <a:lnTo>
                    <a:pt x="860" y="749"/>
                  </a:lnTo>
                  <a:lnTo>
                    <a:pt x="834" y="746"/>
                  </a:lnTo>
                  <a:lnTo>
                    <a:pt x="781" y="704"/>
                  </a:lnTo>
                  <a:lnTo>
                    <a:pt x="727" y="648"/>
                  </a:lnTo>
                  <a:lnTo>
                    <a:pt x="736" y="693"/>
                  </a:lnTo>
                  <a:lnTo>
                    <a:pt x="772" y="746"/>
                  </a:lnTo>
                  <a:lnTo>
                    <a:pt x="786" y="773"/>
                  </a:lnTo>
                  <a:lnTo>
                    <a:pt x="777" y="791"/>
                  </a:lnTo>
                  <a:lnTo>
                    <a:pt x="758" y="796"/>
                  </a:lnTo>
                  <a:lnTo>
                    <a:pt x="712" y="758"/>
                  </a:lnTo>
                  <a:lnTo>
                    <a:pt x="662" y="708"/>
                  </a:lnTo>
                  <a:lnTo>
                    <a:pt x="633" y="667"/>
                  </a:lnTo>
                  <a:lnTo>
                    <a:pt x="518" y="602"/>
                  </a:lnTo>
                  <a:lnTo>
                    <a:pt x="444" y="528"/>
                  </a:lnTo>
                  <a:lnTo>
                    <a:pt x="408" y="463"/>
                  </a:lnTo>
                  <a:lnTo>
                    <a:pt x="361" y="416"/>
                  </a:lnTo>
                  <a:lnTo>
                    <a:pt x="319" y="346"/>
                  </a:lnTo>
                  <a:lnTo>
                    <a:pt x="222" y="236"/>
                  </a:lnTo>
                  <a:lnTo>
                    <a:pt x="130" y="106"/>
                  </a:lnTo>
                  <a:lnTo>
                    <a:pt x="98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4" name="Freeform 158"/>
            <p:cNvSpPr>
              <a:spLocks/>
            </p:cNvSpPr>
            <p:nvPr/>
          </p:nvSpPr>
          <p:spPr bwMode="auto">
            <a:xfrm>
              <a:off x="1023" y="2662"/>
              <a:ext cx="197" cy="130"/>
            </a:xfrm>
            <a:custGeom>
              <a:avLst/>
              <a:gdLst>
                <a:gd name="T0" fmla="*/ 14 w 392"/>
                <a:gd name="T1" fmla="*/ 0 h 260"/>
                <a:gd name="T2" fmla="*/ 65 w 392"/>
                <a:gd name="T3" fmla="*/ 86 h 260"/>
                <a:gd name="T4" fmla="*/ 102 w 392"/>
                <a:gd name="T5" fmla="*/ 126 h 260"/>
                <a:gd name="T6" fmla="*/ 146 w 392"/>
                <a:gd name="T7" fmla="*/ 123 h 260"/>
                <a:gd name="T8" fmla="*/ 192 w 392"/>
                <a:gd name="T9" fmla="*/ 114 h 260"/>
                <a:gd name="T10" fmla="*/ 197 w 392"/>
                <a:gd name="T11" fmla="*/ 116 h 260"/>
                <a:gd name="T12" fmla="*/ 164 w 392"/>
                <a:gd name="T13" fmla="*/ 126 h 260"/>
                <a:gd name="T14" fmla="*/ 104 w 392"/>
                <a:gd name="T15" fmla="*/ 130 h 260"/>
                <a:gd name="T16" fmla="*/ 95 w 392"/>
                <a:gd name="T17" fmla="*/ 128 h 260"/>
                <a:gd name="T18" fmla="*/ 58 w 392"/>
                <a:gd name="T19" fmla="*/ 86 h 260"/>
                <a:gd name="T20" fmla="*/ 0 w 392"/>
                <a:gd name="T21" fmla="*/ 5 h 260"/>
                <a:gd name="T22" fmla="*/ 14 w 392"/>
                <a:gd name="T23" fmla="*/ 0 h 260"/>
                <a:gd name="T24" fmla="*/ 14 w 392"/>
                <a:gd name="T25" fmla="*/ 0 h 260"/>
                <a:gd name="T26" fmla="*/ 14 w 392"/>
                <a:gd name="T27" fmla="*/ 0 h 2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2"/>
                <a:gd name="T43" fmla="*/ 0 h 260"/>
                <a:gd name="T44" fmla="*/ 392 w 392"/>
                <a:gd name="T45" fmla="*/ 260 h 26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2" h="260">
                  <a:moveTo>
                    <a:pt x="27" y="0"/>
                  </a:moveTo>
                  <a:lnTo>
                    <a:pt x="130" y="171"/>
                  </a:lnTo>
                  <a:lnTo>
                    <a:pt x="202" y="251"/>
                  </a:lnTo>
                  <a:lnTo>
                    <a:pt x="291" y="246"/>
                  </a:lnTo>
                  <a:lnTo>
                    <a:pt x="383" y="227"/>
                  </a:lnTo>
                  <a:lnTo>
                    <a:pt x="392" y="231"/>
                  </a:lnTo>
                  <a:lnTo>
                    <a:pt x="327" y="251"/>
                  </a:lnTo>
                  <a:lnTo>
                    <a:pt x="207" y="260"/>
                  </a:lnTo>
                  <a:lnTo>
                    <a:pt x="190" y="255"/>
                  </a:lnTo>
                  <a:lnTo>
                    <a:pt x="116" y="171"/>
                  </a:lnTo>
                  <a:lnTo>
                    <a:pt x="0" y="1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5" name="Freeform 159"/>
            <p:cNvSpPr>
              <a:spLocks/>
            </p:cNvSpPr>
            <p:nvPr/>
          </p:nvSpPr>
          <p:spPr bwMode="auto">
            <a:xfrm>
              <a:off x="1259" y="2747"/>
              <a:ext cx="624" cy="291"/>
            </a:xfrm>
            <a:custGeom>
              <a:avLst/>
              <a:gdLst>
                <a:gd name="T0" fmla="*/ 58 w 1249"/>
                <a:gd name="T1" fmla="*/ 116 h 581"/>
                <a:gd name="T2" fmla="*/ 78 w 1249"/>
                <a:gd name="T3" fmla="*/ 86 h 581"/>
                <a:gd name="T4" fmla="*/ 231 w 1249"/>
                <a:gd name="T5" fmla="*/ 116 h 581"/>
                <a:gd name="T6" fmla="*/ 148 w 1249"/>
                <a:gd name="T7" fmla="*/ 156 h 581"/>
                <a:gd name="T8" fmla="*/ 319 w 1249"/>
                <a:gd name="T9" fmla="*/ 176 h 581"/>
                <a:gd name="T10" fmla="*/ 437 w 1249"/>
                <a:gd name="T11" fmla="*/ 126 h 581"/>
                <a:gd name="T12" fmla="*/ 290 w 1249"/>
                <a:gd name="T13" fmla="*/ 154 h 581"/>
                <a:gd name="T14" fmla="*/ 305 w 1249"/>
                <a:gd name="T15" fmla="*/ 133 h 581"/>
                <a:gd name="T16" fmla="*/ 453 w 1249"/>
                <a:gd name="T17" fmla="*/ 112 h 581"/>
                <a:gd name="T18" fmla="*/ 534 w 1249"/>
                <a:gd name="T19" fmla="*/ 73 h 581"/>
                <a:gd name="T20" fmla="*/ 472 w 1249"/>
                <a:gd name="T21" fmla="*/ 83 h 581"/>
                <a:gd name="T22" fmla="*/ 365 w 1249"/>
                <a:gd name="T23" fmla="*/ 114 h 581"/>
                <a:gd name="T24" fmla="*/ 384 w 1249"/>
                <a:gd name="T25" fmla="*/ 98 h 581"/>
                <a:gd name="T26" fmla="*/ 553 w 1249"/>
                <a:gd name="T27" fmla="*/ 28 h 581"/>
                <a:gd name="T28" fmla="*/ 578 w 1249"/>
                <a:gd name="T29" fmla="*/ 28 h 581"/>
                <a:gd name="T30" fmla="*/ 624 w 1249"/>
                <a:gd name="T31" fmla="*/ 61 h 581"/>
                <a:gd name="T32" fmla="*/ 541 w 1249"/>
                <a:gd name="T33" fmla="*/ 116 h 581"/>
                <a:gd name="T34" fmla="*/ 486 w 1249"/>
                <a:gd name="T35" fmla="*/ 255 h 581"/>
                <a:gd name="T36" fmla="*/ 502 w 1249"/>
                <a:gd name="T37" fmla="*/ 142 h 581"/>
                <a:gd name="T38" fmla="*/ 444 w 1249"/>
                <a:gd name="T39" fmla="*/ 179 h 581"/>
                <a:gd name="T40" fmla="*/ 354 w 1249"/>
                <a:gd name="T41" fmla="*/ 211 h 581"/>
                <a:gd name="T42" fmla="*/ 257 w 1249"/>
                <a:gd name="T43" fmla="*/ 263 h 581"/>
                <a:gd name="T44" fmla="*/ 153 w 1249"/>
                <a:gd name="T45" fmla="*/ 267 h 581"/>
                <a:gd name="T46" fmla="*/ 76 w 1249"/>
                <a:gd name="T47" fmla="*/ 291 h 581"/>
                <a:gd name="T48" fmla="*/ 252 w 1249"/>
                <a:gd name="T49" fmla="*/ 242 h 581"/>
                <a:gd name="T50" fmla="*/ 131 w 1249"/>
                <a:gd name="T51" fmla="*/ 214 h 581"/>
                <a:gd name="T52" fmla="*/ 67 w 1249"/>
                <a:gd name="T53" fmla="*/ 230 h 581"/>
                <a:gd name="T54" fmla="*/ 47 w 1249"/>
                <a:gd name="T55" fmla="*/ 191 h 581"/>
                <a:gd name="T56" fmla="*/ 2 w 1249"/>
                <a:gd name="T57" fmla="*/ 146 h 581"/>
                <a:gd name="T58" fmla="*/ 123 w 1249"/>
                <a:gd name="T59" fmla="*/ 198 h 581"/>
                <a:gd name="T60" fmla="*/ 133 w 1249"/>
                <a:gd name="T61" fmla="*/ 189 h 581"/>
                <a:gd name="T62" fmla="*/ 23 w 1249"/>
                <a:gd name="T63" fmla="*/ 114 h 581"/>
                <a:gd name="T64" fmla="*/ 16 w 1249"/>
                <a:gd name="T65" fmla="*/ 103 h 5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49"/>
                <a:gd name="T100" fmla="*/ 0 h 581"/>
                <a:gd name="T101" fmla="*/ 1249 w 1249"/>
                <a:gd name="T102" fmla="*/ 581 h 5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49" h="581">
                  <a:moveTo>
                    <a:pt x="33" y="206"/>
                  </a:moveTo>
                  <a:lnTo>
                    <a:pt x="116" y="231"/>
                  </a:lnTo>
                  <a:lnTo>
                    <a:pt x="251" y="231"/>
                  </a:lnTo>
                  <a:lnTo>
                    <a:pt x="157" y="171"/>
                  </a:lnTo>
                  <a:lnTo>
                    <a:pt x="310" y="224"/>
                  </a:lnTo>
                  <a:lnTo>
                    <a:pt x="462" y="231"/>
                  </a:lnTo>
                  <a:lnTo>
                    <a:pt x="296" y="236"/>
                  </a:lnTo>
                  <a:lnTo>
                    <a:pt x="296" y="312"/>
                  </a:lnTo>
                  <a:lnTo>
                    <a:pt x="467" y="357"/>
                  </a:lnTo>
                  <a:lnTo>
                    <a:pt x="639" y="352"/>
                  </a:lnTo>
                  <a:lnTo>
                    <a:pt x="800" y="301"/>
                  </a:lnTo>
                  <a:lnTo>
                    <a:pt x="874" y="251"/>
                  </a:lnTo>
                  <a:lnTo>
                    <a:pt x="744" y="283"/>
                  </a:lnTo>
                  <a:lnTo>
                    <a:pt x="580" y="307"/>
                  </a:lnTo>
                  <a:lnTo>
                    <a:pt x="462" y="283"/>
                  </a:lnTo>
                  <a:lnTo>
                    <a:pt x="610" y="265"/>
                  </a:lnTo>
                  <a:lnTo>
                    <a:pt x="769" y="265"/>
                  </a:lnTo>
                  <a:lnTo>
                    <a:pt x="906" y="224"/>
                  </a:lnTo>
                  <a:lnTo>
                    <a:pt x="1036" y="210"/>
                  </a:lnTo>
                  <a:lnTo>
                    <a:pt x="1068" y="145"/>
                  </a:lnTo>
                  <a:lnTo>
                    <a:pt x="994" y="177"/>
                  </a:lnTo>
                  <a:lnTo>
                    <a:pt x="944" y="166"/>
                  </a:lnTo>
                  <a:lnTo>
                    <a:pt x="879" y="206"/>
                  </a:lnTo>
                  <a:lnTo>
                    <a:pt x="731" y="227"/>
                  </a:lnTo>
                  <a:lnTo>
                    <a:pt x="536" y="236"/>
                  </a:lnTo>
                  <a:lnTo>
                    <a:pt x="769" y="195"/>
                  </a:lnTo>
                  <a:lnTo>
                    <a:pt x="929" y="134"/>
                  </a:lnTo>
                  <a:lnTo>
                    <a:pt x="1107" y="56"/>
                  </a:lnTo>
                  <a:lnTo>
                    <a:pt x="1198" y="0"/>
                  </a:lnTo>
                  <a:lnTo>
                    <a:pt x="1157" y="56"/>
                  </a:lnTo>
                  <a:lnTo>
                    <a:pt x="1222" y="94"/>
                  </a:lnTo>
                  <a:lnTo>
                    <a:pt x="1249" y="121"/>
                  </a:lnTo>
                  <a:lnTo>
                    <a:pt x="1157" y="140"/>
                  </a:lnTo>
                  <a:lnTo>
                    <a:pt x="1083" y="231"/>
                  </a:lnTo>
                  <a:lnTo>
                    <a:pt x="1022" y="361"/>
                  </a:lnTo>
                  <a:lnTo>
                    <a:pt x="973" y="510"/>
                  </a:lnTo>
                  <a:lnTo>
                    <a:pt x="1036" y="256"/>
                  </a:lnTo>
                  <a:lnTo>
                    <a:pt x="1004" y="283"/>
                  </a:lnTo>
                  <a:lnTo>
                    <a:pt x="962" y="361"/>
                  </a:lnTo>
                  <a:lnTo>
                    <a:pt x="888" y="357"/>
                  </a:lnTo>
                  <a:lnTo>
                    <a:pt x="790" y="390"/>
                  </a:lnTo>
                  <a:lnTo>
                    <a:pt x="708" y="422"/>
                  </a:lnTo>
                  <a:lnTo>
                    <a:pt x="592" y="492"/>
                  </a:lnTo>
                  <a:lnTo>
                    <a:pt x="515" y="525"/>
                  </a:lnTo>
                  <a:lnTo>
                    <a:pt x="397" y="525"/>
                  </a:lnTo>
                  <a:lnTo>
                    <a:pt x="307" y="533"/>
                  </a:lnTo>
                  <a:lnTo>
                    <a:pt x="222" y="557"/>
                  </a:lnTo>
                  <a:lnTo>
                    <a:pt x="152" y="581"/>
                  </a:lnTo>
                  <a:lnTo>
                    <a:pt x="278" y="520"/>
                  </a:lnTo>
                  <a:lnTo>
                    <a:pt x="504" y="483"/>
                  </a:lnTo>
                  <a:lnTo>
                    <a:pt x="371" y="472"/>
                  </a:lnTo>
                  <a:lnTo>
                    <a:pt x="263" y="427"/>
                  </a:lnTo>
                  <a:lnTo>
                    <a:pt x="148" y="436"/>
                  </a:lnTo>
                  <a:lnTo>
                    <a:pt x="134" y="460"/>
                  </a:lnTo>
                  <a:lnTo>
                    <a:pt x="134" y="427"/>
                  </a:lnTo>
                  <a:lnTo>
                    <a:pt x="94" y="381"/>
                  </a:lnTo>
                  <a:lnTo>
                    <a:pt x="0" y="301"/>
                  </a:lnTo>
                  <a:lnTo>
                    <a:pt x="4" y="292"/>
                  </a:lnTo>
                  <a:lnTo>
                    <a:pt x="168" y="357"/>
                  </a:lnTo>
                  <a:lnTo>
                    <a:pt x="246" y="395"/>
                  </a:lnTo>
                  <a:lnTo>
                    <a:pt x="267" y="390"/>
                  </a:lnTo>
                  <a:lnTo>
                    <a:pt x="267" y="377"/>
                  </a:lnTo>
                  <a:lnTo>
                    <a:pt x="263" y="348"/>
                  </a:lnTo>
                  <a:lnTo>
                    <a:pt x="47" y="227"/>
                  </a:lnTo>
                  <a:lnTo>
                    <a:pt x="33" y="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6" name="Freeform 160"/>
            <p:cNvSpPr>
              <a:spLocks/>
            </p:cNvSpPr>
            <p:nvPr/>
          </p:nvSpPr>
          <p:spPr bwMode="auto">
            <a:xfrm>
              <a:off x="1176" y="2853"/>
              <a:ext cx="69" cy="43"/>
            </a:xfrm>
            <a:custGeom>
              <a:avLst/>
              <a:gdLst>
                <a:gd name="T0" fmla="*/ 0 w 139"/>
                <a:gd name="T1" fmla="*/ 0 h 86"/>
                <a:gd name="T2" fmla="*/ 32 w 139"/>
                <a:gd name="T3" fmla="*/ 18 h 86"/>
                <a:gd name="T4" fmla="*/ 55 w 139"/>
                <a:gd name="T5" fmla="*/ 21 h 86"/>
                <a:gd name="T6" fmla="*/ 67 w 139"/>
                <a:gd name="T7" fmla="*/ 30 h 86"/>
                <a:gd name="T8" fmla="*/ 69 w 139"/>
                <a:gd name="T9" fmla="*/ 43 h 86"/>
                <a:gd name="T10" fmla="*/ 60 w 139"/>
                <a:gd name="T11" fmla="*/ 32 h 86"/>
                <a:gd name="T12" fmla="*/ 48 w 139"/>
                <a:gd name="T13" fmla="*/ 25 h 86"/>
                <a:gd name="T14" fmla="*/ 30 w 139"/>
                <a:gd name="T15" fmla="*/ 18 h 86"/>
                <a:gd name="T16" fmla="*/ 0 w 139"/>
                <a:gd name="T17" fmla="*/ 0 h 86"/>
                <a:gd name="T18" fmla="*/ 0 w 139"/>
                <a:gd name="T19" fmla="*/ 0 h 86"/>
                <a:gd name="T20" fmla="*/ 0 w 139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9"/>
                <a:gd name="T34" fmla="*/ 0 h 86"/>
                <a:gd name="T35" fmla="*/ 139 w 139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9" h="86">
                  <a:moveTo>
                    <a:pt x="0" y="0"/>
                  </a:moveTo>
                  <a:lnTo>
                    <a:pt x="65" y="36"/>
                  </a:lnTo>
                  <a:lnTo>
                    <a:pt x="110" y="41"/>
                  </a:lnTo>
                  <a:lnTo>
                    <a:pt x="134" y="59"/>
                  </a:lnTo>
                  <a:lnTo>
                    <a:pt x="139" y="86"/>
                  </a:lnTo>
                  <a:lnTo>
                    <a:pt x="121" y="64"/>
                  </a:lnTo>
                  <a:lnTo>
                    <a:pt x="96" y="50"/>
                  </a:lnTo>
                  <a:lnTo>
                    <a:pt x="6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7" name="Freeform 161"/>
            <p:cNvSpPr>
              <a:spLocks/>
            </p:cNvSpPr>
            <p:nvPr/>
          </p:nvSpPr>
          <p:spPr bwMode="auto">
            <a:xfrm>
              <a:off x="1196" y="2898"/>
              <a:ext cx="30" cy="26"/>
            </a:xfrm>
            <a:custGeom>
              <a:avLst/>
              <a:gdLst>
                <a:gd name="T0" fmla="*/ 0 w 60"/>
                <a:gd name="T1" fmla="*/ 0 h 51"/>
                <a:gd name="T2" fmla="*/ 12 w 60"/>
                <a:gd name="T3" fmla="*/ 12 h 51"/>
                <a:gd name="T4" fmla="*/ 26 w 60"/>
                <a:gd name="T5" fmla="*/ 22 h 51"/>
                <a:gd name="T6" fmla="*/ 28 w 60"/>
                <a:gd name="T7" fmla="*/ 26 h 51"/>
                <a:gd name="T8" fmla="*/ 30 w 60"/>
                <a:gd name="T9" fmla="*/ 19 h 51"/>
                <a:gd name="T10" fmla="*/ 20 w 60"/>
                <a:gd name="T11" fmla="*/ 10 h 51"/>
                <a:gd name="T12" fmla="*/ 0 w 60"/>
                <a:gd name="T13" fmla="*/ 0 h 51"/>
                <a:gd name="T14" fmla="*/ 0 w 60"/>
                <a:gd name="T15" fmla="*/ 0 h 51"/>
                <a:gd name="T16" fmla="*/ 0 w 60"/>
                <a:gd name="T17" fmla="*/ 0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51"/>
                <a:gd name="T29" fmla="*/ 60 w 6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51">
                  <a:moveTo>
                    <a:pt x="0" y="0"/>
                  </a:moveTo>
                  <a:lnTo>
                    <a:pt x="24" y="24"/>
                  </a:lnTo>
                  <a:lnTo>
                    <a:pt x="51" y="44"/>
                  </a:lnTo>
                  <a:lnTo>
                    <a:pt x="55" y="51"/>
                  </a:lnTo>
                  <a:lnTo>
                    <a:pt x="60" y="38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8" name="Freeform 162"/>
            <p:cNvSpPr>
              <a:spLocks/>
            </p:cNvSpPr>
            <p:nvPr/>
          </p:nvSpPr>
          <p:spPr bwMode="auto">
            <a:xfrm>
              <a:off x="1361" y="2937"/>
              <a:ext cx="473" cy="168"/>
            </a:xfrm>
            <a:custGeom>
              <a:avLst/>
              <a:gdLst>
                <a:gd name="T0" fmla="*/ 267 w 947"/>
                <a:gd name="T1" fmla="*/ 14 h 338"/>
                <a:gd name="T2" fmla="*/ 304 w 947"/>
                <a:gd name="T3" fmla="*/ 22 h 338"/>
                <a:gd name="T4" fmla="*/ 304 w 947"/>
                <a:gd name="T5" fmla="*/ 49 h 338"/>
                <a:gd name="T6" fmla="*/ 271 w 947"/>
                <a:gd name="T7" fmla="*/ 74 h 338"/>
                <a:gd name="T8" fmla="*/ 234 w 947"/>
                <a:gd name="T9" fmla="*/ 76 h 338"/>
                <a:gd name="T10" fmla="*/ 170 w 947"/>
                <a:gd name="T11" fmla="*/ 106 h 338"/>
                <a:gd name="T12" fmla="*/ 106 w 947"/>
                <a:gd name="T13" fmla="*/ 130 h 338"/>
                <a:gd name="T14" fmla="*/ 54 w 947"/>
                <a:gd name="T15" fmla="*/ 148 h 338"/>
                <a:gd name="T16" fmla="*/ 0 w 947"/>
                <a:gd name="T17" fmla="*/ 154 h 338"/>
                <a:gd name="T18" fmla="*/ 37 w 947"/>
                <a:gd name="T19" fmla="*/ 158 h 338"/>
                <a:gd name="T20" fmla="*/ 100 w 947"/>
                <a:gd name="T21" fmla="*/ 148 h 338"/>
                <a:gd name="T22" fmla="*/ 220 w 947"/>
                <a:gd name="T23" fmla="*/ 98 h 338"/>
                <a:gd name="T24" fmla="*/ 269 w 947"/>
                <a:gd name="T25" fmla="*/ 98 h 338"/>
                <a:gd name="T26" fmla="*/ 312 w 947"/>
                <a:gd name="T27" fmla="*/ 84 h 338"/>
                <a:gd name="T28" fmla="*/ 327 w 947"/>
                <a:gd name="T29" fmla="*/ 96 h 338"/>
                <a:gd name="T30" fmla="*/ 317 w 947"/>
                <a:gd name="T31" fmla="*/ 121 h 338"/>
                <a:gd name="T32" fmla="*/ 295 w 947"/>
                <a:gd name="T33" fmla="*/ 128 h 338"/>
                <a:gd name="T34" fmla="*/ 200 w 947"/>
                <a:gd name="T35" fmla="*/ 163 h 338"/>
                <a:gd name="T36" fmla="*/ 141 w 947"/>
                <a:gd name="T37" fmla="*/ 168 h 338"/>
                <a:gd name="T38" fmla="*/ 404 w 947"/>
                <a:gd name="T39" fmla="*/ 168 h 338"/>
                <a:gd name="T40" fmla="*/ 428 w 947"/>
                <a:gd name="T41" fmla="*/ 113 h 338"/>
                <a:gd name="T42" fmla="*/ 461 w 947"/>
                <a:gd name="T43" fmla="*/ 69 h 338"/>
                <a:gd name="T44" fmla="*/ 423 w 947"/>
                <a:gd name="T45" fmla="*/ 113 h 338"/>
                <a:gd name="T46" fmla="*/ 396 w 947"/>
                <a:gd name="T47" fmla="*/ 145 h 338"/>
                <a:gd name="T48" fmla="*/ 430 w 947"/>
                <a:gd name="T49" fmla="*/ 57 h 338"/>
                <a:gd name="T50" fmla="*/ 473 w 947"/>
                <a:gd name="T51" fmla="*/ 0 h 338"/>
                <a:gd name="T52" fmla="*/ 426 w 947"/>
                <a:gd name="T53" fmla="*/ 49 h 338"/>
                <a:gd name="T54" fmla="*/ 373 w 947"/>
                <a:gd name="T55" fmla="*/ 121 h 338"/>
                <a:gd name="T56" fmla="*/ 364 w 947"/>
                <a:gd name="T57" fmla="*/ 141 h 338"/>
                <a:gd name="T58" fmla="*/ 379 w 947"/>
                <a:gd name="T59" fmla="*/ 79 h 338"/>
                <a:gd name="T60" fmla="*/ 361 w 947"/>
                <a:gd name="T61" fmla="*/ 98 h 338"/>
                <a:gd name="T62" fmla="*/ 336 w 947"/>
                <a:gd name="T63" fmla="*/ 91 h 338"/>
                <a:gd name="T64" fmla="*/ 319 w 947"/>
                <a:gd name="T65" fmla="*/ 57 h 338"/>
                <a:gd name="T66" fmla="*/ 312 w 947"/>
                <a:gd name="T67" fmla="*/ 14 h 338"/>
                <a:gd name="T68" fmla="*/ 299 w 947"/>
                <a:gd name="T69" fmla="*/ 0 h 338"/>
                <a:gd name="T70" fmla="*/ 267 w 947"/>
                <a:gd name="T71" fmla="*/ 14 h 338"/>
                <a:gd name="T72" fmla="*/ 267 w 947"/>
                <a:gd name="T73" fmla="*/ 14 h 338"/>
                <a:gd name="T74" fmla="*/ 267 w 947"/>
                <a:gd name="T75" fmla="*/ 14 h 3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47"/>
                <a:gd name="T115" fmla="*/ 0 h 338"/>
                <a:gd name="T116" fmla="*/ 947 w 947"/>
                <a:gd name="T117" fmla="*/ 338 h 3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47" h="338">
                  <a:moveTo>
                    <a:pt x="534" y="29"/>
                  </a:moveTo>
                  <a:lnTo>
                    <a:pt x="608" y="44"/>
                  </a:lnTo>
                  <a:lnTo>
                    <a:pt x="608" y="99"/>
                  </a:lnTo>
                  <a:lnTo>
                    <a:pt x="543" y="148"/>
                  </a:lnTo>
                  <a:lnTo>
                    <a:pt x="469" y="153"/>
                  </a:lnTo>
                  <a:lnTo>
                    <a:pt x="341" y="214"/>
                  </a:lnTo>
                  <a:lnTo>
                    <a:pt x="213" y="262"/>
                  </a:lnTo>
                  <a:lnTo>
                    <a:pt x="109" y="297"/>
                  </a:lnTo>
                  <a:lnTo>
                    <a:pt x="0" y="309"/>
                  </a:lnTo>
                  <a:lnTo>
                    <a:pt x="74" y="318"/>
                  </a:lnTo>
                  <a:lnTo>
                    <a:pt x="201" y="297"/>
                  </a:lnTo>
                  <a:lnTo>
                    <a:pt x="441" y="198"/>
                  </a:lnTo>
                  <a:lnTo>
                    <a:pt x="539" y="198"/>
                  </a:lnTo>
                  <a:lnTo>
                    <a:pt x="625" y="170"/>
                  </a:lnTo>
                  <a:lnTo>
                    <a:pt x="654" y="194"/>
                  </a:lnTo>
                  <a:lnTo>
                    <a:pt x="634" y="244"/>
                  </a:lnTo>
                  <a:lnTo>
                    <a:pt x="590" y="257"/>
                  </a:lnTo>
                  <a:lnTo>
                    <a:pt x="400" y="327"/>
                  </a:lnTo>
                  <a:lnTo>
                    <a:pt x="282" y="338"/>
                  </a:lnTo>
                  <a:lnTo>
                    <a:pt x="808" y="338"/>
                  </a:lnTo>
                  <a:lnTo>
                    <a:pt x="856" y="227"/>
                  </a:lnTo>
                  <a:lnTo>
                    <a:pt x="923" y="139"/>
                  </a:lnTo>
                  <a:lnTo>
                    <a:pt x="847" y="227"/>
                  </a:lnTo>
                  <a:lnTo>
                    <a:pt x="793" y="292"/>
                  </a:lnTo>
                  <a:lnTo>
                    <a:pt x="861" y="114"/>
                  </a:lnTo>
                  <a:lnTo>
                    <a:pt x="947" y="0"/>
                  </a:lnTo>
                  <a:lnTo>
                    <a:pt x="852" y="99"/>
                  </a:lnTo>
                  <a:lnTo>
                    <a:pt x="747" y="244"/>
                  </a:lnTo>
                  <a:lnTo>
                    <a:pt x="729" y="283"/>
                  </a:lnTo>
                  <a:lnTo>
                    <a:pt x="758" y="158"/>
                  </a:lnTo>
                  <a:lnTo>
                    <a:pt x="723" y="198"/>
                  </a:lnTo>
                  <a:lnTo>
                    <a:pt x="673" y="183"/>
                  </a:lnTo>
                  <a:lnTo>
                    <a:pt x="639" y="114"/>
                  </a:lnTo>
                  <a:lnTo>
                    <a:pt x="625" y="29"/>
                  </a:lnTo>
                  <a:lnTo>
                    <a:pt x="599" y="0"/>
                  </a:lnTo>
                  <a:lnTo>
                    <a:pt x="534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29" name="Freeform 163"/>
            <p:cNvSpPr>
              <a:spLocks/>
            </p:cNvSpPr>
            <p:nvPr/>
          </p:nvSpPr>
          <p:spPr bwMode="auto">
            <a:xfrm>
              <a:off x="1787" y="2983"/>
              <a:ext cx="117" cy="122"/>
            </a:xfrm>
            <a:custGeom>
              <a:avLst/>
              <a:gdLst>
                <a:gd name="T0" fmla="*/ 0 w 234"/>
                <a:gd name="T1" fmla="*/ 122 h 244"/>
                <a:gd name="T2" fmla="*/ 38 w 234"/>
                <a:gd name="T3" fmla="*/ 72 h 244"/>
                <a:gd name="T4" fmla="*/ 117 w 234"/>
                <a:gd name="T5" fmla="*/ 0 h 244"/>
                <a:gd name="T6" fmla="*/ 50 w 234"/>
                <a:gd name="T7" fmla="*/ 77 h 244"/>
                <a:gd name="T8" fmla="*/ 20 w 234"/>
                <a:gd name="T9" fmla="*/ 122 h 244"/>
                <a:gd name="T10" fmla="*/ 0 w 234"/>
                <a:gd name="T11" fmla="*/ 122 h 244"/>
                <a:gd name="T12" fmla="*/ 0 w 234"/>
                <a:gd name="T13" fmla="*/ 122 h 244"/>
                <a:gd name="T14" fmla="*/ 0 w 234"/>
                <a:gd name="T15" fmla="*/ 122 h 2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"/>
                <a:gd name="T25" fmla="*/ 0 h 244"/>
                <a:gd name="T26" fmla="*/ 234 w 234"/>
                <a:gd name="T27" fmla="*/ 244 h 2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" h="244">
                  <a:moveTo>
                    <a:pt x="0" y="244"/>
                  </a:moveTo>
                  <a:lnTo>
                    <a:pt x="75" y="144"/>
                  </a:lnTo>
                  <a:lnTo>
                    <a:pt x="234" y="0"/>
                  </a:lnTo>
                  <a:lnTo>
                    <a:pt x="99" y="154"/>
                  </a:lnTo>
                  <a:lnTo>
                    <a:pt x="40" y="244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30" name="Freeform 164"/>
            <p:cNvSpPr>
              <a:spLocks/>
            </p:cNvSpPr>
            <p:nvPr/>
          </p:nvSpPr>
          <p:spPr bwMode="auto">
            <a:xfrm>
              <a:off x="1822" y="3030"/>
              <a:ext cx="151" cy="75"/>
            </a:xfrm>
            <a:custGeom>
              <a:avLst/>
              <a:gdLst>
                <a:gd name="T0" fmla="*/ 0 w 302"/>
                <a:gd name="T1" fmla="*/ 75 h 150"/>
                <a:gd name="T2" fmla="*/ 57 w 302"/>
                <a:gd name="T3" fmla="*/ 18 h 150"/>
                <a:gd name="T4" fmla="*/ 79 w 302"/>
                <a:gd name="T5" fmla="*/ 0 h 150"/>
                <a:gd name="T6" fmla="*/ 39 w 302"/>
                <a:gd name="T7" fmla="*/ 61 h 150"/>
                <a:gd name="T8" fmla="*/ 66 w 302"/>
                <a:gd name="T9" fmla="*/ 50 h 150"/>
                <a:gd name="T10" fmla="*/ 91 w 302"/>
                <a:gd name="T11" fmla="*/ 61 h 150"/>
                <a:gd name="T12" fmla="*/ 128 w 302"/>
                <a:gd name="T13" fmla="*/ 61 h 150"/>
                <a:gd name="T14" fmla="*/ 151 w 302"/>
                <a:gd name="T15" fmla="*/ 75 h 150"/>
                <a:gd name="T16" fmla="*/ 0 w 302"/>
                <a:gd name="T17" fmla="*/ 75 h 150"/>
                <a:gd name="T18" fmla="*/ 0 w 302"/>
                <a:gd name="T19" fmla="*/ 75 h 150"/>
                <a:gd name="T20" fmla="*/ 0 w 302"/>
                <a:gd name="T21" fmla="*/ 75 h 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2"/>
                <a:gd name="T34" fmla="*/ 0 h 150"/>
                <a:gd name="T35" fmla="*/ 302 w 302"/>
                <a:gd name="T36" fmla="*/ 150 h 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2" h="150">
                  <a:moveTo>
                    <a:pt x="0" y="150"/>
                  </a:moveTo>
                  <a:lnTo>
                    <a:pt x="113" y="35"/>
                  </a:lnTo>
                  <a:lnTo>
                    <a:pt x="158" y="0"/>
                  </a:lnTo>
                  <a:lnTo>
                    <a:pt x="78" y="121"/>
                  </a:lnTo>
                  <a:lnTo>
                    <a:pt x="132" y="100"/>
                  </a:lnTo>
                  <a:lnTo>
                    <a:pt x="182" y="121"/>
                  </a:lnTo>
                  <a:lnTo>
                    <a:pt x="256" y="121"/>
                  </a:lnTo>
                  <a:lnTo>
                    <a:pt x="302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31" name="Freeform 165"/>
            <p:cNvSpPr>
              <a:spLocks/>
            </p:cNvSpPr>
            <p:nvPr/>
          </p:nvSpPr>
          <p:spPr bwMode="auto">
            <a:xfrm>
              <a:off x="1899" y="2807"/>
              <a:ext cx="643" cy="298"/>
            </a:xfrm>
            <a:custGeom>
              <a:avLst/>
              <a:gdLst>
                <a:gd name="T0" fmla="*/ 0 w 1285"/>
                <a:gd name="T1" fmla="*/ 0 h 597"/>
                <a:gd name="T2" fmla="*/ 76 w 1285"/>
                <a:gd name="T3" fmla="*/ 9 h 597"/>
                <a:gd name="T4" fmla="*/ 181 w 1285"/>
                <a:gd name="T5" fmla="*/ 48 h 597"/>
                <a:gd name="T6" fmla="*/ 282 w 1285"/>
                <a:gd name="T7" fmla="*/ 95 h 597"/>
                <a:gd name="T8" fmla="*/ 421 w 1285"/>
                <a:gd name="T9" fmla="*/ 141 h 597"/>
                <a:gd name="T10" fmla="*/ 543 w 1285"/>
                <a:gd name="T11" fmla="*/ 186 h 597"/>
                <a:gd name="T12" fmla="*/ 625 w 1285"/>
                <a:gd name="T13" fmla="*/ 256 h 597"/>
                <a:gd name="T14" fmla="*/ 643 w 1285"/>
                <a:gd name="T15" fmla="*/ 298 h 597"/>
                <a:gd name="T16" fmla="*/ 565 w 1285"/>
                <a:gd name="T17" fmla="*/ 298 h 597"/>
                <a:gd name="T18" fmla="*/ 593 w 1285"/>
                <a:gd name="T19" fmla="*/ 271 h 597"/>
                <a:gd name="T20" fmla="*/ 597 w 1285"/>
                <a:gd name="T21" fmla="*/ 253 h 597"/>
                <a:gd name="T22" fmla="*/ 541 w 1285"/>
                <a:gd name="T23" fmla="*/ 199 h 597"/>
                <a:gd name="T24" fmla="*/ 387 w 1285"/>
                <a:gd name="T25" fmla="*/ 141 h 597"/>
                <a:gd name="T26" fmla="*/ 233 w 1285"/>
                <a:gd name="T27" fmla="*/ 85 h 597"/>
                <a:gd name="T28" fmla="*/ 109 w 1285"/>
                <a:gd name="T29" fmla="*/ 30 h 597"/>
                <a:gd name="T30" fmla="*/ 39 w 1285"/>
                <a:gd name="T31" fmla="*/ 7 h 597"/>
                <a:gd name="T32" fmla="*/ 0 w 1285"/>
                <a:gd name="T33" fmla="*/ 0 h 597"/>
                <a:gd name="T34" fmla="*/ 0 w 1285"/>
                <a:gd name="T35" fmla="*/ 0 h 597"/>
                <a:gd name="T36" fmla="*/ 0 w 1285"/>
                <a:gd name="T37" fmla="*/ 0 h 5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5"/>
                <a:gd name="T58" fmla="*/ 0 h 597"/>
                <a:gd name="T59" fmla="*/ 1285 w 1285"/>
                <a:gd name="T60" fmla="*/ 597 h 5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5" h="597">
                  <a:moveTo>
                    <a:pt x="0" y="0"/>
                  </a:moveTo>
                  <a:lnTo>
                    <a:pt x="152" y="18"/>
                  </a:lnTo>
                  <a:lnTo>
                    <a:pt x="361" y="96"/>
                  </a:lnTo>
                  <a:lnTo>
                    <a:pt x="564" y="190"/>
                  </a:lnTo>
                  <a:lnTo>
                    <a:pt x="842" y="283"/>
                  </a:lnTo>
                  <a:lnTo>
                    <a:pt x="1085" y="373"/>
                  </a:lnTo>
                  <a:lnTo>
                    <a:pt x="1249" y="512"/>
                  </a:lnTo>
                  <a:lnTo>
                    <a:pt x="1285" y="597"/>
                  </a:lnTo>
                  <a:lnTo>
                    <a:pt x="1129" y="597"/>
                  </a:lnTo>
                  <a:lnTo>
                    <a:pt x="1185" y="542"/>
                  </a:lnTo>
                  <a:lnTo>
                    <a:pt x="1194" y="507"/>
                  </a:lnTo>
                  <a:lnTo>
                    <a:pt x="1081" y="398"/>
                  </a:lnTo>
                  <a:lnTo>
                    <a:pt x="773" y="283"/>
                  </a:lnTo>
                  <a:lnTo>
                    <a:pt x="465" y="170"/>
                  </a:lnTo>
                  <a:lnTo>
                    <a:pt x="217" y="61"/>
                  </a:lnTo>
                  <a:lnTo>
                    <a:pt x="7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aphicFrame>
        <p:nvGraphicFramePr>
          <p:cNvPr id="98470" name="Object 166"/>
          <p:cNvGraphicFramePr>
            <a:graphicFrameLocks noChangeAspect="1"/>
          </p:cNvGraphicFramePr>
          <p:nvPr/>
        </p:nvGraphicFramePr>
        <p:xfrm>
          <a:off x="5791200" y="0"/>
          <a:ext cx="13652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5" name="Clip" r:id="rId8" imgW="2393133" imgH="3468986" progId="MS_ClipArt_Gallery.2">
                  <p:embed/>
                </p:oleObj>
              </mc:Choice>
              <mc:Fallback>
                <p:oleObj name="Clip" r:id="rId8" imgW="2393133" imgH="3468986" progId="MS_ClipArt_Gallery.2">
                  <p:embed/>
                  <p:pic>
                    <p:nvPicPr>
                      <p:cNvPr id="0" name="Object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0"/>
                        <a:ext cx="13652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Text Box 167"/>
          <p:cNvSpPr txBox="1">
            <a:spLocks noChangeArrowheads="1"/>
          </p:cNvSpPr>
          <p:nvPr/>
        </p:nvSpPr>
        <p:spPr bwMode="auto">
          <a:xfrm>
            <a:off x="0" y="6308725"/>
            <a:ext cx="346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Ref. Kepmennaker No 186/1999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767</TotalTime>
  <Words>372</Words>
  <Application>Microsoft Office PowerPoint</Application>
  <PresentationFormat>On-screen Show (4:3)</PresentationFormat>
  <Paragraphs>195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Orbit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URAIAN TUGAS ORGANISASI TANGGAP DARURAT KEBAKARAN</vt:lpstr>
      <vt:lpstr>URAIAN TUGAS ORGANISASI TANGGAP DARURAT KEBAKARAN</vt:lpstr>
      <vt:lpstr>PowerPoint Presentation</vt:lpstr>
      <vt:lpstr>PowerPoint Presentation</vt:lpstr>
      <vt:lpstr>PowerPoint Presentation</vt:lpstr>
    </vt:vector>
  </TitlesOfParts>
  <Company>MCD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Ahli K3 2003</dc:title>
  <dc:subject>Penanggulangan Kebakaran</dc:subject>
  <dc:creator>Mr. Ganjar</dc:creator>
  <cp:lastModifiedBy>May</cp:lastModifiedBy>
  <cp:revision>20</cp:revision>
  <dcterms:created xsi:type="dcterms:W3CDTF">2003-08-20T00:55:57Z</dcterms:created>
  <dcterms:modified xsi:type="dcterms:W3CDTF">2015-03-07T07:20:20Z</dcterms:modified>
</cp:coreProperties>
</file>