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388" r:id="rId2"/>
    <p:sldId id="331" r:id="rId3"/>
    <p:sldId id="354" r:id="rId4"/>
    <p:sldId id="355" r:id="rId5"/>
    <p:sldId id="353" r:id="rId6"/>
    <p:sldId id="356" r:id="rId7"/>
    <p:sldId id="357" r:id="rId8"/>
    <p:sldId id="358" r:id="rId9"/>
    <p:sldId id="359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XII  ( MINGGU  XII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KRITIRIA PENGENDALIAN DAN KONTRAK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mempertimbangkan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tahap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pengoperasian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mesin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instalasi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pesawat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berkaitan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rancangan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disetujui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mampumengidentifikasi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menilai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masyarakat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dimana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memasok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mampu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mengidentifikasi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menilai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masyarakat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dimana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memasok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mejamin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pemasok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Persetujuan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pengeluaran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status,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wewenang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pengeluaran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Penerima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tercantum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tersebut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edisi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terbaru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disimpan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sistematis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ditentukan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segera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disingkirkan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disimpan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keperluan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tertentu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menyetujui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alasan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terjadinya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tertera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lampirannya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menginformasikan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daftar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mencantumkan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status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mencegah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diperiksa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keputusan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membeli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kimia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dilengkapi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keputusan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dicantumkan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menggunakannya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pasokan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pelindung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dipertimbangkan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pertimbangan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dibeli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dipasok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terlebih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dulu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dinilai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dipelihhara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memeriksa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dipasok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dipasok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terlebih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dulu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dinilai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risikonya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memeriksa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d.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telusur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endParaRPr lang="en-US" sz="2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tahapan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instalasi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jika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penelusuran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terjual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jika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penggunaannya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1774</TotalTime>
  <Words>649</Words>
  <Application>Microsoft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389</cp:revision>
  <dcterms:created xsi:type="dcterms:W3CDTF">2008-07-22T02:42:23Z</dcterms:created>
  <dcterms:modified xsi:type="dcterms:W3CDTF">2012-12-09T00:58:02Z</dcterms:modified>
</cp:coreProperties>
</file>