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6"/>
  </p:notesMasterIdLst>
  <p:sldIdLst>
    <p:sldId id="389" r:id="rId2"/>
    <p:sldId id="332" r:id="rId3"/>
    <p:sldId id="361" r:id="rId4"/>
    <p:sldId id="360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2CE63"/>
    <a:srgbClr val="CC0417"/>
    <a:srgbClr val="CC6600"/>
    <a:srgbClr val="000066"/>
    <a:srgbClr val="FF0000"/>
    <a:srgbClr val="003399"/>
    <a:srgbClr val="000000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8B56233-3E92-4077-8024-AE8CA9FD7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CE68B-D12B-49AD-80B5-513CD21ACA8F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10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11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12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13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C075F-4726-4FCC-9D20-6776545CE7BB}" type="slidenum">
              <a:rPr lang="en-US"/>
              <a:pPr/>
              <a:t>14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9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D782645-68DF-4B83-BEB9-A73105DB88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BFD51-AAFC-419E-9464-0473BCA1A2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DBBF2-34B9-4F52-BE31-B3FE5A5B40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6DF106E-C011-4A27-B1B1-00561EB546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D3531-7825-4AA0-96AE-9C516AC3E6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D2C5C-6182-4F88-BE6A-8A886E151F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40586BC6-0FBC-4040-B215-0CA0794868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8CBCD-7A51-4A74-B6CC-79F831DA5E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D1D8E-1DA0-4A3D-B11A-F8EF6B995A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6CA74-11B7-4826-9AC0-F531F2821D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95329-4E0F-468D-8AF3-9930EF0558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7AFCD5C-7A41-42DC-B088-7B3404E98E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6553200" cy="1050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000" dirty="0" smtClean="0">
                <a:solidFill>
                  <a:schemeClr val="tx1"/>
                </a:solidFill>
                <a:effectLst/>
              </a:rPr>
              <a:t>PEDOMAN PENILAIAN PENERAPAN</a:t>
            </a:r>
            <a:br>
              <a:rPr lang="en-US" sz="5000" dirty="0" smtClean="0">
                <a:solidFill>
                  <a:schemeClr val="tx1"/>
                </a:solidFill>
                <a:effectLst/>
              </a:rPr>
            </a:br>
            <a:r>
              <a:rPr lang="en-US" sz="5000" dirty="0" smtClean="0">
                <a:solidFill>
                  <a:schemeClr val="tx1"/>
                </a:solidFill>
                <a:effectLst/>
              </a:rPr>
              <a:t>SISTEM MANAJEMEN K3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19200" y="40386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/>
              <a:t>MATERI  XIII  ( MINGGU  XIII )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/>
              <a:t>KRITIRIA KEAMANAN BEKERJA</a:t>
            </a:r>
            <a:endParaRPr lang="en-US" sz="25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4724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uild="p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6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Keamanan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bekerja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berdasarkan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SMK.3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6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Pelayanan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Bila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dikontrak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menyediakan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pelayanan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tunduk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maka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perlu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disusun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menjamin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bahwa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pelayanan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memenuhi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Bila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diberi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pelayanan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melalui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kontrak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pelayanan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tunduk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maka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perlu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disusun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menjamin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bahwa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pelayanan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memenuhi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7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Kesiapan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menangani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darurat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6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Keamanan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bekerja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berdasarkan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SMK.3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7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Kesiapan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menangani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darurat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darurat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potensial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diluar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diidentifikasi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darurat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didokumuntasikan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&amp;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diinformasikan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agar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diketahui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seluruh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Penyediaan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darurat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berdasarkan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hasil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diuji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ditinjau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rutin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petugas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kompeten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berwenang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mendapat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instruksi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darurat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tingkat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6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Keamanan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bekerja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berdasarkan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SMK.3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7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Kesiapan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menangani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darurat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Petugas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penanganan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darurat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ditetapkan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diberikan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khusus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diinformasikan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seluruh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Instruksi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darurat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hubungan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darurat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diperlihatkan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jelas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menyolok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diketahui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seluruh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kerjanya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Peralatan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darurat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disediakan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diperiksa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diuji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dipelihara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berkala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Jenis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jumlah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penempatan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kemudahan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dapatkan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darurat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dinilai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petugas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kompeten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6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Keamanan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bekerja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berdasarkan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SMK.3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8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Pertolongan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Pertama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Kecelakaan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Prsh.telah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mengevaluasi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P3K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menjamin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bahwa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P3K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memenuhi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syarat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pedoman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teknis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Petugas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P3K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dilatih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ditunjuk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71550" lvl="0" indent="-51435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roman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Pemulihan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Darurat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71550" lvl="0" indent="-51435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pemulihan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kondisi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maupun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peralatan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mengalami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kerusakan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ditetapkan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diterapkan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sesegera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mungkin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terjadinya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kecelakaan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penyakit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akibat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3657600"/>
            <a:ext cx="3124200" cy="850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effectLst/>
              </a:rPr>
              <a:t>Terima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Kasih</a:t>
            </a:r>
            <a:r>
              <a:rPr lang="en-US" sz="4000" dirty="0" smtClean="0">
                <a:effectLst/>
              </a:rPr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6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Keamanan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bekerja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berdasarkan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</a:t>
            </a: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Petugas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kompeten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mengidentifikasi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menilai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mengendalikan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timbul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suatu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Bila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upaya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diperlukan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maka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upaya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tsb,ditetapkan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melalui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tingkat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petunjuk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terdokumentasi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mengendalikan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teridentifikasi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dibuat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dasar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personil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kompeten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terkait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disyahkan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berwenang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Kepatuhan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thd.perundangan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dll.yang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relevan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diperhatikan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mengembangkan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modifikasi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petunjuk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6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Keamanan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bekerja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berdasarkan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</a:t>
            </a: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ijin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tugas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berisiko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tinggi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Apd.disediakan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kebutuhan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digunakan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benar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selalu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dipelihara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kondisi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layak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pakai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Apd.yang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digunakan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dipastikan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dinyatakan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layak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pakai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Upaya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dievaluasi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berkala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bila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terjadi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ketidaksesuaian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6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Keamanan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bekerja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berdasarkan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</a:t>
            </a: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2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Pengawasan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pengawasan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menjamin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bahwa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setiap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dilaksanakan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mengikuti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petunjuk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kerjanya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Setiap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diawasi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tingkat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kemampuan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tingkat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tugas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Penyelia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ikut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membuat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upaya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Penyelia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diikutsertakan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penyelidikan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terhadap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terjadinya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kecelakaan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/ PAK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wajib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menyerahkan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laporan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saran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pengurus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Penyelia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ikut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konsultaasi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6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Keamanan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bekerja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berdasarkan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</a:t>
            </a: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3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Seleksi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penempatan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personil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tugas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terentu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syarat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kesehatan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diidentifikasi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dipakai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menyeleksi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menempatkan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Penugasan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kemampuan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ketrampilan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kewenangan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dimiliki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4"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Area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terbatas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lakukan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lingkungan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mengetahui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daerah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memerlukan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pembatasan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ijin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masuk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daerah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batas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ijin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masuk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fasilitas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layanan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pedoman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teknis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6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Keamanan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bekerja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berdasarkan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</a:t>
            </a: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4"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Area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terbatas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Rambu-rambu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dipasang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pedoman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teknis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5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Pemeliharaan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Produksi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Penjadwalan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riksa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pemeliharaan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peralatan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mencakup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verifikasi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alat2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pengaman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ditetapkan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pedoman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teknis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Semua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catatan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data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rinci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riksa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pemeliharaan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peralatan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disimpan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dipelihara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6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Keamanan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bekerja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berdasarkan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SMK.3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5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Pemeliharaan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Produksi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peralatan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memiliki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sertifikat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masih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berlaku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Riksa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pemeliharaan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perawatan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setiap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petugas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kompeten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berwenang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menjamin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bahwa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bila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terjadi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thd.sarana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peralatan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tersebut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6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Keamanan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bekerja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berdasarkan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SMK.3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5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Pemeliharaan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Produksi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permintaan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pemeliharaan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peralatan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kondisi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tidak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memenuhi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syarat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perlu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penandaan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bagi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peralatan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sudah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tidak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lagi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digunakan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Bila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diperlukan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penerapan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penguncian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pengoperasian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mencegah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agar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dihidupkan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sebelum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saatnya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menjamin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 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didekat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peralatan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riksa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pemeliharaan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6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Keamanan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bekerja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berdasarkan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SMK.3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5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Pemeliharaan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Produksi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penanggung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jawab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menyetujui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bahwa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peralatan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digunakan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pemeliharaan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perawatan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6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Pelayanan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Bila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dikontrak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menyediakan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pelayanan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tunduk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maka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perlu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disusun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menjamin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bahwa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pelayanan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memenuhi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1774</TotalTime>
  <Words>997</Words>
  <Application>Microsoft PowerPoint</Application>
  <PresentationFormat>On-screen Show (4:3)</PresentationFormat>
  <Paragraphs>101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PEDOMAN PENILAIAN PENERAPAN SISTEM MANAJEMEN K3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Terima Kasih </vt:lpstr>
    </vt:vector>
  </TitlesOfParts>
  <Company>MCR Jakarta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FUNGSIONAL P.K DAN ANGKA KREDITNYA</dc:title>
  <dc:creator>Namsalus</dc:creator>
  <cp:lastModifiedBy>admin</cp:lastModifiedBy>
  <cp:revision>390</cp:revision>
  <dcterms:created xsi:type="dcterms:W3CDTF">2008-07-22T02:42:23Z</dcterms:created>
  <dcterms:modified xsi:type="dcterms:W3CDTF">2012-12-09T01:00:46Z</dcterms:modified>
</cp:coreProperties>
</file>