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16"/>
  </p:notesMasterIdLst>
  <p:sldIdLst>
    <p:sldId id="390" r:id="rId2"/>
    <p:sldId id="323" r:id="rId3"/>
    <p:sldId id="373" r:id="rId4"/>
    <p:sldId id="374" r:id="rId5"/>
    <p:sldId id="375" r:id="rId6"/>
    <p:sldId id="372" r:id="rId7"/>
    <p:sldId id="376" r:id="rId8"/>
    <p:sldId id="377" r:id="rId9"/>
    <p:sldId id="378" r:id="rId10"/>
    <p:sldId id="379" r:id="rId11"/>
    <p:sldId id="380" r:id="rId12"/>
    <p:sldId id="333" r:id="rId13"/>
    <p:sldId id="381" r:id="rId14"/>
    <p:sldId id="266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2CE63"/>
    <a:srgbClr val="CC0417"/>
    <a:srgbClr val="CC6600"/>
    <a:srgbClr val="000066"/>
    <a:srgbClr val="FF0000"/>
    <a:srgbClr val="003399"/>
    <a:srgbClr val="000000"/>
    <a:srgbClr val="0000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38B56233-3E92-4077-8024-AE8CA9FD74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6CE68B-D12B-49AD-80B5-513CD21ACA8F}" type="slidenum">
              <a:rPr lang="en-US"/>
              <a:pPr/>
              <a:t>1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78D69-686A-4FCA-B1E4-22492C252670}" type="slidenum">
              <a:rPr lang="en-US"/>
              <a:pPr/>
              <a:t>10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78D69-686A-4FCA-B1E4-22492C252670}" type="slidenum">
              <a:rPr lang="en-US"/>
              <a:pPr/>
              <a:t>11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78D69-686A-4FCA-B1E4-22492C252670}" type="slidenum">
              <a:rPr lang="en-US"/>
              <a:pPr/>
              <a:t>12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78D69-686A-4FCA-B1E4-22492C252670}" type="slidenum">
              <a:rPr lang="en-US"/>
              <a:pPr/>
              <a:t>13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4C075F-4726-4FCC-9D20-6776545CE7BB}" type="slidenum">
              <a:rPr lang="en-US"/>
              <a:pPr/>
              <a:t>14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78D69-686A-4FCA-B1E4-22492C252670}" type="slidenum">
              <a:rPr lang="en-US"/>
              <a:pPr/>
              <a:t>2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78D69-686A-4FCA-B1E4-22492C252670}" type="slidenum">
              <a:rPr lang="en-US"/>
              <a:pPr/>
              <a:t>3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78D69-686A-4FCA-B1E4-22492C252670}" type="slidenum">
              <a:rPr lang="en-US"/>
              <a:pPr/>
              <a:t>4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78D69-686A-4FCA-B1E4-22492C252670}" type="slidenum">
              <a:rPr lang="en-US"/>
              <a:pPr/>
              <a:t>5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78D69-686A-4FCA-B1E4-22492C252670}" type="slidenum">
              <a:rPr lang="en-US"/>
              <a:pPr/>
              <a:t>6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78D69-686A-4FCA-B1E4-22492C252670}" type="slidenum">
              <a:rPr lang="en-US"/>
              <a:pPr/>
              <a:t>7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78D69-686A-4FCA-B1E4-22492C252670}" type="slidenum">
              <a:rPr lang="en-US"/>
              <a:pPr/>
              <a:t>8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78D69-686A-4FCA-B1E4-22492C252670}" type="slidenum">
              <a:rPr lang="en-US"/>
              <a:pPr/>
              <a:t>9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2D782645-68DF-4B83-BEB9-A73105DB88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6BFD51-AAFC-419E-9464-0473BCA1A2F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1DBBF2-34B9-4F52-BE31-B3FE5A5B404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A6DF106E-C011-4A27-B1B1-00561EB546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ED3531-7825-4AA0-96AE-9C516AC3E63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0D2C5C-6182-4F88-BE6A-8A886E151F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>
              <a:defRPr/>
            </a:pPr>
            <a:fld id="{40586BC6-0FBC-4040-B215-0CA07948687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68CBCD-7A51-4A74-B6CC-79F831DA5E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7D1D8E-1DA0-4A3D-B11A-F8EF6B995A3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76CA74-11B7-4826-9AC0-F531F2821D3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195329-4E0F-468D-8AF3-9930EF0558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57AFCD5C-7A41-42DC-B088-7B3404E98E6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1524000"/>
            <a:ext cx="6553200" cy="105092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5000" dirty="0" smtClean="0">
                <a:solidFill>
                  <a:schemeClr val="tx1"/>
                </a:solidFill>
                <a:effectLst/>
              </a:rPr>
              <a:t>PEDOMAN PENILAIAN PENERAPAN</a:t>
            </a:r>
            <a:br>
              <a:rPr lang="en-US" sz="5000" dirty="0" smtClean="0">
                <a:solidFill>
                  <a:schemeClr val="tx1"/>
                </a:solidFill>
                <a:effectLst/>
              </a:rPr>
            </a:br>
            <a:r>
              <a:rPr lang="en-US" sz="5000" dirty="0" smtClean="0">
                <a:solidFill>
                  <a:schemeClr val="tx1"/>
                </a:solidFill>
                <a:effectLst/>
              </a:rPr>
              <a:t>SISTEM MANAJEMEN K3 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219200" y="4038600"/>
            <a:ext cx="678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2500" dirty="0" smtClean="0"/>
              <a:t>MATERI  XIV  ( MINGGU  XIV )</a:t>
            </a:r>
          </a:p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2500" dirty="0" smtClean="0"/>
              <a:t>KRITIRIA STANDAR PEMANTAUAN</a:t>
            </a:r>
            <a:endParaRPr lang="en-US" sz="2500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47800" y="4724400"/>
            <a:ext cx="678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2" grpId="0" build="p"/>
      <p:bldP spid="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143000"/>
            <a:ext cx="8229600" cy="5334000"/>
          </a:xfrm>
          <a:noFill/>
        </p:spPr>
        <p:txBody>
          <a:bodyPr>
            <a:noAutofit/>
          </a:bodyPr>
          <a:lstStyle/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AutoNum type="arabicPeriod" startAt="9"/>
            </a:pP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Pengelolaan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Material </a:t>
            </a: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Perpindahannya</a:t>
            </a:r>
            <a:endParaRPr lang="en-US" sz="22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AutoNum type="alphaLcPeriod" startAt="2"/>
            </a:pP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Sistem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Pengangkutan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Penyimpanan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Pembuangan</a:t>
            </a:r>
            <a:endParaRPr lang="en-US" sz="22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1).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Terdapat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prosedur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yang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menjamin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bahwa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bahan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disimpan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dipindahkan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dengan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cara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yang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aman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sesuai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perundangan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2).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Terdapat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prosedur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yang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menjelaskan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syarat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pengendalian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bahan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yang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dapat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rusak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kadaluarsa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3).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Terdapat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prosedur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yang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menjamin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bahwa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bahan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dibuang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dengan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cara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aman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sesuai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perundangan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endParaRPr lang="en-US" sz="22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09600" y="457200"/>
            <a:ext cx="8001000" cy="6223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lvl="0" eaLnBrk="1" fontAlgn="auto" hangingPunct="1">
              <a:spcAft>
                <a:spcPts val="0"/>
              </a:spcAft>
              <a:defRPr/>
            </a:pPr>
            <a:r>
              <a:rPr lang="en-US" sz="3000" cap="all" dirty="0" smtClean="0">
                <a:solidFill>
                  <a:srgbClr val="7030A0"/>
                </a:solidFill>
                <a:latin typeface="Verdana" pitchFamily="34" charset="0"/>
              </a:rPr>
              <a:t>A. KRITERIA AUDIT K3</a:t>
            </a:r>
            <a:endParaRPr kumimoji="0" lang="en-US" sz="3000" b="0" i="0" u="none" strike="noStrike" kern="1200" cap="all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143000"/>
            <a:ext cx="8229600" cy="5334000"/>
          </a:xfrm>
          <a:noFill/>
        </p:spPr>
        <p:txBody>
          <a:bodyPr>
            <a:noAutofit/>
          </a:bodyPr>
          <a:lstStyle/>
          <a:p>
            <a:pPr marL="9144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Font typeface="Wingdings 2"/>
              <a:buAutoNum type="arabicPeriod" startAt="9"/>
            </a:pP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Pengelolaan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Material </a:t>
            </a: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Perpindahannya</a:t>
            </a:r>
            <a:endParaRPr lang="en-US" sz="22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AutoNum type="alphaLcPeriod" startAt="3"/>
            </a:pP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Pengendalian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bahan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kimia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berbahaya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(BKB)</a:t>
            </a:r>
          </a:p>
          <a:p>
            <a:pPr marL="9144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1).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Perusahaan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telah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mendokumentasikan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menerapkan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prosedur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ngenai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penyimpanan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penanganan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pemindahan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BKB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sesuai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perundangan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2).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Ada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lembar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data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keselamatan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BKB/material safety data sheets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meliputi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keterangan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mengenai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keselamatan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bahan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sebagaimana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diaturdengan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perundangan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dengan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mudah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dapat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diperoleh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3).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Ada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sistem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identifikasi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beri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label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jelas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BKB</a:t>
            </a:r>
          </a:p>
          <a:p>
            <a:pPr marL="9144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4).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Rambu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peringatan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bahaya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terpasang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sesuai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dengan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persyaratan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perundangan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5).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Penangan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BKB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dilakukan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oleh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petugas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yang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kompeten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berwenang</a:t>
            </a:r>
            <a:endParaRPr lang="en-US" sz="22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endParaRPr lang="en-US" sz="22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09600" y="457200"/>
            <a:ext cx="8001000" cy="6223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lvl="0" eaLnBrk="1" fontAlgn="auto" hangingPunct="1">
              <a:spcAft>
                <a:spcPts val="0"/>
              </a:spcAft>
              <a:defRPr/>
            </a:pPr>
            <a:r>
              <a:rPr lang="en-US" sz="3000" cap="all" dirty="0" smtClean="0">
                <a:solidFill>
                  <a:srgbClr val="7030A0"/>
                </a:solidFill>
                <a:latin typeface="Verdana" pitchFamily="34" charset="0"/>
              </a:rPr>
              <a:t>A. KRITERIA AUDIT K3</a:t>
            </a:r>
            <a:endParaRPr kumimoji="0" lang="en-US" sz="3000" b="0" i="0" u="none" strike="noStrike" kern="1200" cap="all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143000"/>
            <a:ext cx="8229600" cy="5334000"/>
          </a:xfrm>
          <a:noFill/>
        </p:spPr>
        <p:txBody>
          <a:bodyPr>
            <a:noAutofit/>
          </a:bodyPr>
          <a:lstStyle/>
          <a:p>
            <a:pPr marL="4572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Font typeface="+mj-lt"/>
              <a:buAutoNum type="arabicPeriod" startAt="10"/>
            </a:pP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Pengumpulan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penggunaan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data</a:t>
            </a: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AutoNum type="alphaLcPeriod"/>
            </a:pP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Catatan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K.3</a:t>
            </a: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1).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Pengusaha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telah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mendokumentasikan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menerapkan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prosedur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pelaksanaan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identifikasi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pengumpulan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pengarsipan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pemeliharaan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penyimpanan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penggantian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catatan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K.3</a:t>
            </a: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2).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Peraturan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perundangan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standar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pedoman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teknis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K.3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dipelihara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pada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tempat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mudah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didapat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3).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Terdapat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prosedur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yang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menentukan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persyaratan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untuk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menjaga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kerahasian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catatan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4).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Catatan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kompensasi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kecelakaan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rehabilitasi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kesehatan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tenaga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kerja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dipelihara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09600" y="457200"/>
            <a:ext cx="8001000" cy="6223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lvl="0" eaLnBrk="1" fontAlgn="auto" hangingPunct="1">
              <a:spcAft>
                <a:spcPts val="0"/>
              </a:spcAft>
              <a:defRPr/>
            </a:pPr>
            <a:r>
              <a:rPr lang="en-US" sz="3000" cap="all" dirty="0" smtClean="0">
                <a:solidFill>
                  <a:srgbClr val="7030A0"/>
                </a:solidFill>
                <a:latin typeface="Verdana" pitchFamily="34" charset="0"/>
              </a:rPr>
              <a:t>A. KRITERIA AUDIT K3</a:t>
            </a:r>
            <a:endParaRPr kumimoji="0" lang="en-US" sz="3000" b="0" i="0" u="none" strike="noStrike" kern="1200" cap="all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143000"/>
            <a:ext cx="8229600" cy="5334000"/>
          </a:xfrm>
          <a:noFill/>
        </p:spPr>
        <p:txBody>
          <a:bodyPr>
            <a:noAutofit/>
          </a:bodyPr>
          <a:lstStyle/>
          <a:p>
            <a:pPr marL="4572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Font typeface="+mj-lt"/>
              <a:buAutoNum type="arabicPeriod" startAt="10"/>
            </a:pP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Pengumpulan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penggunaan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data</a:t>
            </a: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AutoNum type="alphaLcPeriod" startAt="2"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Data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laporan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K3</a:t>
            </a:r>
            <a:endParaRPr lang="en-US" sz="22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1). Data K.3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terbaru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dikumpulkan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dianalisa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2).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Laporan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rutin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kinerja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K.3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dibuat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disebar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luaskan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dalam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tempat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kerja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11. </a:t>
            </a: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Pemeriksaan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/ Audit Internal SMK.3</a:t>
            </a:r>
          </a:p>
          <a:p>
            <a:pPr marL="9144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1).Audit internal SMK3 yang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terjadwal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dilaksanakan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untuk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memeriksa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kesuaian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kegiatan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perencanaan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untuk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menentukan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efektivitas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kegiatan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tsb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marL="9144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2). Audit internal SMK3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dilakukan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oleh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petugas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yang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independen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berkompeten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berwenang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3).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Laporan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audit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didistribusikan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pengusaha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petugas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lain yang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berkepentingan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dipantau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untuk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menjamin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dilakukankannya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tindakan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perbaikan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09600" y="457200"/>
            <a:ext cx="8001000" cy="6223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lvl="0" eaLnBrk="1" fontAlgn="auto" hangingPunct="1">
              <a:spcAft>
                <a:spcPts val="0"/>
              </a:spcAft>
              <a:defRPr/>
            </a:pPr>
            <a:r>
              <a:rPr lang="en-US" sz="3000" cap="all" dirty="0" smtClean="0">
                <a:solidFill>
                  <a:srgbClr val="7030A0"/>
                </a:solidFill>
                <a:latin typeface="Verdana" pitchFamily="34" charset="0"/>
              </a:rPr>
              <a:t>A. KRITERIA AUDIT K3</a:t>
            </a:r>
            <a:endParaRPr kumimoji="0" lang="en-US" sz="3000" b="0" i="0" u="none" strike="noStrike" kern="1200" cap="all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3">
            <a:alphaModFix amt="5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0" y="3657600"/>
            <a:ext cx="3124200" cy="8509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dirty="0" err="1" smtClean="0">
                <a:effectLst/>
              </a:rPr>
              <a:t>Terima</a:t>
            </a:r>
            <a:r>
              <a:rPr lang="en-US" sz="4000" dirty="0" smtClean="0">
                <a:effectLst/>
              </a:rPr>
              <a:t> </a:t>
            </a:r>
            <a:r>
              <a:rPr lang="en-US" sz="4000" dirty="0" err="1" smtClean="0">
                <a:effectLst/>
              </a:rPr>
              <a:t>Kasih</a:t>
            </a:r>
            <a:r>
              <a:rPr lang="en-US" sz="4000" dirty="0" smtClean="0">
                <a:effectLst/>
              </a:rPr>
              <a:t> 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143000"/>
            <a:ext cx="8229600" cy="5334000"/>
          </a:xfrm>
          <a:noFill/>
        </p:spPr>
        <p:txBody>
          <a:bodyPr>
            <a:noAutofit/>
          </a:bodyPr>
          <a:lstStyle/>
          <a:p>
            <a:pPr marL="4572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Font typeface="+mj-lt"/>
              <a:buAutoNum type="arabicPeriod" startAt="7"/>
            </a:pP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Standar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pemantauan</a:t>
            </a:r>
            <a:endParaRPr lang="en-US" sz="22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AutoNum type="alphaLcPeriod"/>
            </a:pP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Pemeriksaan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bahaya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1).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Pemeriksaan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inspeksi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terhadap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tempat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kerja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cara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kerja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dilaksanakan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secara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teratur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2).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Riksa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dilaksanakan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oleh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petugas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yang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berkompeten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berwenang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telah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memperoleh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pelatihan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mengenai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identifikasi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bahaya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3).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Riksa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mencari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masukan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dari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tenaga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kerja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yang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melakukan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tugas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ditempat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kerja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yang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diperiksa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4).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Daftar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periksa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tempat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kerja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telah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disusun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untuk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digunakan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pada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sat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pemeriksaan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inspeksi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5).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Laporan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riksa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inspeksi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berisi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rekomendasi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untuk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tindakan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perbaikan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ditujukan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kepada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pengurus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P2K3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sesuai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kebutuhan</a:t>
            </a:r>
            <a:endParaRPr lang="en-US" sz="22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09600" y="457200"/>
            <a:ext cx="8001000" cy="6223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lvl="0" eaLnBrk="1" fontAlgn="auto" hangingPunct="1">
              <a:spcAft>
                <a:spcPts val="0"/>
              </a:spcAft>
              <a:defRPr/>
            </a:pPr>
            <a:r>
              <a:rPr lang="en-US" sz="3000" cap="all" dirty="0" smtClean="0">
                <a:solidFill>
                  <a:srgbClr val="7030A0"/>
                </a:solidFill>
                <a:latin typeface="Verdana" pitchFamily="34" charset="0"/>
              </a:rPr>
              <a:t>A. KRITERIA AUDIT K3</a:t>
            </a:r>
            <a:endParaRPr kumimoji="0" lang="en-US" sz="3000" b="0" i="0" u="none" strike="noStrike" kern="1200" cap="all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143000"/>
            <a:ext cx="8229600" cy="5334000"/>
          </a:xfrm>
          <a:noFill/>
        </p:spPr>
        <p:txBody>
          <a:bodyPr>
            <a:noAutofit/>
          </a:bodyPr>
          <a:lstStyle/>
          <a:p>
            <a:pPr marL="4572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Font typeface="+mj-lt"/>
              <a:buAutoNum type="arabicPeriod" startAt="7"/>
            </a:pP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Standar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pemantauan</a:t>
            </a:r>
            <a:endParaRPr lang="en-US" sz="22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AutoNum type="alphaLcPeriod"/>
            </a:pP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Pemeriksaan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bahaya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6).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Pengusaha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telah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menetapkan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penanggung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jawab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untuk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pelaksanaan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tindakan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perbaikan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dari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hasil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laporan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pemeriksaan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inspeksi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7).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Tindakan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perbaikan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dr.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hasil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laporan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pemeriksaan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dipantau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untuk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menentukan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efektivitasnya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AutoNum type="alphaLcPeriod" startAt="2"/>
            </a:pP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Pemantauan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Pengukuran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Lingkungan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Kerja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1).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Pengukuran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lingkungan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kerja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dilaksanakan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secara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teratur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hasilnya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didokumentasikan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dipelihara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digunakan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untuk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penilaian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pengendalian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2).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Pengukuran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meliputi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faktor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fisik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kimia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biologi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ergonomi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serta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psikologi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endParaRPr lang="en-US" sz="22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09600" y="457200"/>
            <a:ext cx="8001000" cy="6223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lvl="0" eaLnBrk="1" fontAlgn="auto" hangingPunct="1">
              <a:spcAft>
                <a:spcPts val="0"/>
              </a:spcAft>
              <a:defRPr/>
            </a:pPr>
            <a:r>
              <a:rPr lang="en-US" sz="3000" cap="all" dirty="0" smtClean="0">
                <a:solidFill>
                  <a:srgbClr val="7030A0"/>
                </a:solidFill>
                <a:latin typeface="Verdana" pitchFamily="34" charset="0"/>
              </a:rPr>
              <a:t>A. KRITERIA AUDIT K3</a:t>
            </a:r>
            <a:endParaRPr kumimoji="0" lang="en-US" sz="3000" b="0" i="0" u="none" strike="noStrike" kern="1200" cap="all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143000"/>
            <a:ext cx="8229600" cy="5334000"/>
          </a:xfrm>
          <a:noFill/>
        </p:spPr>
        <p:txBody>
          <a:bodyPr>
            <a:noAutofit/>
          </a:bodyPr>
          <a:lstStyle/>
          <a:p>
            <a:pPr marL="4572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Font typeface="+mj-lt"/>
              <a:buAutoNum type="arabicPeriod" startAt="7"/>
            </a:pP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Standar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pemantauan</a:t>
            </a:r>
            <a:endParaRPr lang="en-US" sz="22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AutoNum type="alphaLcPeriod" startAt="2"/>
            </a:pP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Pemantauan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Pengukuran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Lingkungan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Kerja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3).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Pengukuran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dilakukan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oleh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petugas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atau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pihak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yang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berkompeten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berwenang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AutoNum type="alphaLcPeriod" startAt="3"/>
            </a:pP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Peralatan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Pemeriksaan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Inspeksi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Riksa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Uji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1).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Terdapat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prosedur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terdokumentasi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mengenai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identifikasi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kalibrasi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pemeliharaan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penyimpanan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untuk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alat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pemeriksaan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ukur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uji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mengenai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K.3</a:t>
            </a: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2).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Alat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dipelihara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dikalibrasi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oleh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petugas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atau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pihak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yang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berkompeten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berwenang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AutoNum type="alphaLcPeriod" startAt="4"/>
            </a:pP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Pemantauan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Kesehatan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Tenaga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Kerja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1).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Pemantauan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kesehatan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bagi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orang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bekerja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pada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bagian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mengandung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potensi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bahaya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tinggi</a:t>
            </a:r>
            <a:endParaRPr lang="en-US" sz="22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09600" y="457200"/>
            <a:ext cx="8001000" cy="6223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lvl="0" eaLnBrk="1" fontAlgn="auto" hangingPunct="1">
              <a:spcAft>
                <a:spcPts val="0"/>
              </a:spcAft>
              <a:defRPr/>
            </a:pPr>
            <a:r>
              <a:rPr lang="en-US" sz="3000" cap="all" dirty="0" smtClean="0">
                <a:solidFill>
                  <a:srgbClr val="7030A0"/>
                </a:solidFill>
                <a:latin typeface="Verdana" pitchFamily="34" charset="0"/>
              </a:rPr>
              <a:t>A. KRITERIA AUDIT K3</a:t>
            </a:r>
            <a:endParaRPr kumimoji="0" lang="en-US" sz="3000" b="0" i="0" u="none" strike="noStrike" kern="1200" cap="all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143000"/>
            <a:ext cx="8229600" cy="5334000"/>
          </a:xfrm>
          <a:noFill/>
        </p:spPr>
        <p:txBody>
          <a:bodyPr>
            <a:noAutofit/>
          </a:bodyPr>
          <a:lstStyle/>
          <a:p>
            <a:pPr marL="4572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Font typeface="+mj-lt"/>
              <a:buAutoNum type="arabicPeriod" startAt="7"/>
            </a:pP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Standar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pemantauan</a:t>
            </a:r>
            <a:endParaRPr lang="en-US" sz="22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d. 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Pemantauan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kesehatan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tenaga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Kerja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2).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Pengusaha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telah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melaksanakan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identifikasi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kondisi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dimana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riksa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kesehatan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pekerja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perlu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dilakukan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telah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melaksanakan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sistem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untuk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membantu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riksa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ini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3).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Riksa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kesehatan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dilakukan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oleh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dokter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pemeriksa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sesuai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perundangan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4). Perusahaan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menyediakan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pelayanankesehatan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kerja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sesuai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perundangan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5).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Catatan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mengenai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pemantauan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kesehatan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tenaga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kerja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dibuat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sesuai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dengan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perundangan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endParaRPr lang="en-US" sz="22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09600" y="457200"/>
            <a:ext cx="8001000" cy="6223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lvl="0" eaLnBrk="1" fontAlgn="auto" hangingPunct="1">
              <a:spcAft>
                <a:spcPts val="0"/>
              </a:spcAft>
              <a:defRPr/>
            </a:pPr>
            <a:r>
              <a:rPr lang="en-US" sz="3000" cap="all" dirty="0" smtClean="0">
                <a:solidFill>
                  <a:srgbClr val="7030A0"/>
                </a:solidFill>
                <a:latin typeface="Verdana" pitchFamily="34" charset="0"/>
              </a:rPr>
              <a:t>A. KRITERIA AUDIT K3</a:t>
            </a:r>
            <a:endParaRPr kumimoji="0" lang="en-US" sz="3000" b="0" i="0" u="none" strike="noStrike" kern="1200" cap="all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143000"/>
            <a:ext cx="8229600" cy="5334000"/>
          </a:xfrm>
          <a:noFill/>
        </p:spPr>
        <p:txBody>
          <a:bodyPr>
            <a:noAutofit/>
          </a:bodyPr>
          <a:lstStyle/>
          <a:p>
            <a:pPr marL="4572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Font typeface="+mj-lt"/>
              <a:buAutoNum type="arabicPeriod" startAt="8"/>
            </a:pP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Pelaporan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perbaikan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kekurangan</a:t>
            </a:r>
            <a:endParaRPr lang="en-US" sz="22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AutoNum type="alphaLcPeriod"/>
            </a:pP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Pelaporan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bahaya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terdapat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prosedur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pelaporan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bahaya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yang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berhubungan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dengan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K.3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prosedur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diketahui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oleh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tenaga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kerja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AutoNum type="alphaLcPeriod" startAt="2"/>
            </a:pP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Pelaporan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kecelakaan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terdapat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prosedur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terdokumentasi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yang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menjamin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bahwa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semua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kecelakaan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kerja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penyakit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akibat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kerja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kebakaran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atau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peledakan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serta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kejadian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berbahaya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lainnya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ditempat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kerja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dicatat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dilaporkan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sesuai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perundangan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AutoNum type="alphaLcPeriod" startAt="3"/>
            </a:pP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Pemeriksaan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pengkajian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kecelakaan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1).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Tempat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kerja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perusahaan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mempunyai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prosedur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riksa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pengkajian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kecelakaan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kerja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/ PAK.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masalah</a:t>
            </a:r>
            <a:endParaRPr lang="en-US" sz="22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09600" y="457200"/>
            <a:ext cx="8001000" cy="6223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lvl="0" eaLnBrk="1" fontAlgn="auto" hangingPunct="1">
              <a:spcAft>
                <a:spcPts val="0"/>
              </a:spcAft>
              <a:defRPr/>
            </a:pPr>
            <a:r>
              <a:rPr lang="en-US" sz="3000" cap="all" dirty="0" smtClean="0">
                <a:solidFill>
                  <a:srgbClr val="7030A0"/>
                </a:solidFill>
                <a:latin typeface="Verdana" pitchFamily="34" charset="0"/>
              </a:rPr>
              <a:t>A. KRITERIA AUDIT K3</a:t>
            </a:r>
            <a:endParaRPr kumimoji="0" lang="en-US" sz="3000" b="0" i="0" u="none" strike="noStrike" kern="1200" cap="all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143000"/>
            <a:ext cx="8229600" cy="5334000"/>
          </a:xfrm>
          <a:noFill/>
        </p:spPr>
        <p:txBody>
          <a:bodyPr>
            <a:noAutofit/>
          </a:bodyPr>
          <a:lstStyle/>
          <a:p>
            <a:pPr marL="4572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Font typeface="+mj-lt"/>
              <a:buAutoNum type="arabicPeriod" startAt="8"/>
            </a:pP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Pelaporan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perbaikan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kekurangan</a:t>
            </a:r>
            <a:endParaRPr lang="en-US" sz="22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AutoNum type="alphaLcPeriod" startAt="3"/>
            </a:pP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Pemeriksaan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pengkajian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kecelakaan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2).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Riksa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pengkajian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kecelakaan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dilakukan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oleh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petugas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atau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Ahli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K.3 yang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ditunjuk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sesuai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perundangan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atau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pihak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lain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berkompeten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berwenang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3).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Laporan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riksa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pengkajian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berisi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tentang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sebab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akibat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serta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rekomendasi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/saran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jadwal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waktu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pelaksanaan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usaha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perbaikan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4).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Penanggung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jawab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untuk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melaksanakan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tindakan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perbaikan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atas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laporan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riksa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pengkajian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telah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ditetapkan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5).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Tindakan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perbaikan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diinformasikan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kepada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tenaga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kerja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yang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bekerja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ditempat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kecekaan</a:t>
            </a:r>
            <a:endParaRPr lang="en-US" sz="22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09600" y="457200"/>
            <a:ext cx="8001000" cy="6223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lvl="0" eaLnBrk="1" fontAlgn="auto" hangingPunct="1">
              <a:spcAft>
                <a:spcPts val="0"/>
              </a:spcAft>
              <a:defRPr/>
            </a:pPr>
            <a:r>
              <a:rPr lang="en-US" sz="3000" cap="all" dirty="0" smtClean="0">
                <a:solidFill>
                  <a:srgbClr val="7030A0"/>
                </a:solidFill>
                <a:latin typeface="Verdana" pitchFamily="34" charset="0"/>
              </a:rPr>
              <a:t>A. KRITERIA AUDIT K3</a:t>
            </a:r>
            <a:endParaRPr kumimoji="0" lang="en-US" sz="3000" b="0" i="0" u="none" strike="noStrike" kern="1200" cap="all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143000"/>
            <a:ext cx="8229600" cy="5334000"/>
          </a:xfrm>
          <a:noFill/>
        </p:spPr>
        <p:txBody>
          <a:bodyPr>
            <a:noAutofit/>
          </a:bodyPr>
          <a:lstStyle/>
          <a:p>
            <a:pPr marL="4572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Font typeface="+mj-lt"/>
              <a:buAutoNum type="arabicPeriod" startAt="8"/>
            </a:pP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Pelaporan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perbaikan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kekurangan</a:t>
            </a:r>
            <a:endParaRPr lang="en-US" sz="22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AutoNum type="alphaLcPeriod" startAt="3"/>
            </a:pP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Pemeriksaan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pengkajian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kecelakaan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6).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Pelaksanaan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tindakan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perbaikan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dipantau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didokumentasikan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diinformasikan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keseluruh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tenaga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kerja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AutoNum type="alphaLcPeriod" startAt="4"/>
            </a:pP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Penanganan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masalah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Terdapat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prosedur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untuk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menangani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masalah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K.3 yang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timbul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sesuai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perundangan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AutoNum type="arabicPeriod" startAt="9"/>
            </a:pP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Pengelolaan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Material </a:t>
            </a: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Perpindahannya</a:t>
            </a:r>
            <a:endParaRPr lang="en-US" sz="22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AutoNum type="alphaLcPeriod"/>
            </a:pP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Penangan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secara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manual </a:t>
            </a: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mekanis</a:t>
            </a:r>
            <a:endParaRPr lang="en-US" sz="22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1).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Ada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prosedur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untuk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mengidentifikasi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potensi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bahaya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menilai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risiko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yang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berhubungan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penanganan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secara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manual &amp;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mekanis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endParaRPr lang="en-US" sz="22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09600" y="457200"/>
            <a:ext cx="8001000" cy="6223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lvl="0" eaLnBrk="1" fontAlgn="auto" hangingPunct="1">
              <a:spcAft>
                <a:spcPts val="0"/>
              </a:spcAft>
              <a:defRPr/>
            </a:pPr>
            <a:r>
              <a:rPr lang="en-US" sz="3000" cap="all" dirty="0" smtClean="0">
                <a:solidFill>
                  <a:srgbClr val="7030A0"/>
                </a:solidFill>
                <a:latin typeface="Verdana" pitchFamily="34" charset="0"/>
              </a:rPr>
              <a:t>A. KRITERIA AUDIT K3</a:t>
            </a:r>
            <a:endParaRPr kumimoji="0" lang="en-US" sz="3000" b="0" i="0" u="none" strike="noStrike" kern="1200" cap="all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9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9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143000"/>
            <a:ext cx="8229600" cy="5334000"/>
          </a:xfrm>
          <a:noFill/>
        </p:spPr>
        <p:txBody>
          <a:bodyPr>
            <a:noAutofit/>
          </a:bodyPr>
          <a:lstStyle/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AutoNum type="arabicPeriod" startAt="9"/>
            </a:pP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Pengelolaan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Material </a:t>
            </a: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Perpindahannya</a:t>
            </a:r>
            <a:endParaRPr lang="en-US" sz="22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AutoNum type="alphaLcPeriod"/>
            </a:pP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Penangan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secara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manual </a:t>
            </a: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mekanis</a:t>
            </a:r>
            <a:endParaRPr lang="en-US" sz="22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2).</a:t>
            </a: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Identifikasi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bahaya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penilaian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risiko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dilaksanakan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oleh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petugas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berkompeten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berwenang</a:t>
            </a:r>
            <a:endParaRPr lang="en-US" sz="22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3).</a:t>
            </a: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Pengusaha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menerapkan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meninjau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cara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pengendalian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risiko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yang </a:t>
            </a: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berhubungan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dengan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penanganan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secara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manual </a:t>
            </a: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mekanis</a:t>
            </a:r>
            <a:endParaRPr lang="en-US" sz="22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4).</a:t>
            </a: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terdapat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prosedur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untuk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penanganan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bahan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meliputi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metode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pencegahan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terhadap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kerusakan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tumpahan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atau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kebocoran</a:t>
            </a:r>
            <a:endParaRPr lang="en-US" sz="22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endParaRPr lang="en-US" sz="22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09600" y="457200"/>
            <a:ext cx="8001000" cy="6223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lvl="0" eaLnBrk="1" fontAlgn="auto" hangingPunct="1">
              <a:spcAft>
                <a:spcPts val="0"/>
              </a:spcAft>
              <a:defRPr/>
            </a:pPr>
            <a:r>
              <a:rPr lang="en-US" sz="3000" cap="all" dirty="0" smtClean="0">
                <a:solidFill>
                  <a:srgbClr val="7030A0"/>
                </a:solidFill>
                <a:latin typeface="Verdana" pitchFamily="34" charset="0"/>
              </a:rPr>
              <a:t>A. KRITERIA AUDIT K3</a:t>
            </a:r>
            <a:endParaRPr kumimoji="0" lang="en-US" sz="3000" b="0" i="0" u="none" strike="noStrike" kern="1200" cap="all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1776</TotalTime>
  <Words>934</Words>
  <Application>Microsoft PowerPoint</Application>
  <PresentationFormat>On-screen Show (4:3)</PresentationFormat>
  <Paragraphs>112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Trek</vt:lpstr>
      <vt:lpstr>PEDOMAN PENILAIAN PENERAPAN SISTEM MANAJEMEN K3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Terima Kasih </vt:lpstr>
    </vt:vector>
  </TitlesOfParts>
  <Company>MCR Jakarta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JABATAN FUNGSIONAL P.K DAN ANGKA KREDITNYA</dc:title>
  <dc:creator>Namsalus</dc:creator>
  <cp:lastModifiedBy>admin</cp:lastModifiedBy>
  <cp:revision>390</cp:revision>
  <dcterms:created xsi:type="dcterms:W3CDTF">2008-07-22T02:42:23Z</dcterms:created>
  <dcterms:modified xsi:type="dcterms:W3CDTF">2012-12-09T01:00:00Z</dcterms:modified>
</cp:coreProperties>
</file>