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10"/>
  </p:notesMasterIdLst>
  <p:sldIdLst>
    <p:sldId id="391" r:id="rId2"/>
    <p:sldId id="334" r:id="rId3"/>
    <p:sldId id="383" r:id="rId4"/>
    <p:sldId id="384" r:id="rId5"/>
    <p:sldId id="385" r:id="rId6"/>
    <p:sldId id="336" r:id="rId7"/>
    <p:sldId id="337" r:id="rId8"/>
    <p:sldId id="266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CC"/>
    <a:srgbClr val="02CE63"/>
    <a:srgbClr val="CC0417"/>
    <a:srgbClr val="CC6600"/>
    <a:srgbClr val="000066"/>
    <a:srgbClr val="FF0000"/>
    <a:srgbClr val="003399"/>
    <a:srgbClr val="000000"/>
    <a:srgbClr val="0000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73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73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38B56233-3E92-4077-8024-AE8CA9FD74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6CE68B-D12B-49AD-80B5-513CD21ACA8F}" type="slidenum">
              <a:rPr lang="en-US"/>
              <a:pPr/>
              <a:t>1</a:t>
            </a:fld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78D69-686A-4FCA-B1E4-22492C252670}" type="slidenum">
              <a:rPr lang="en-US"/>
              <a:pPr/>
              <a:t>2</a:t>
            </a:fld>
            <a:endParaRPr 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78D69-686A-4FCA-B1E4-22492C252670}" type="slidenum">
              <a:rPr lang="en-US"/>
              <a:pPr/>
              <a:t>3</a:t>
            </a:fld>
            <a:endParaRPr 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78D69-686A-4FCA-B1E4-22492C252670}" type="slidenum">
              <a:rPr lang="en-US"/>
              <a:pPr/>
              <a:t>4</a:t>
            </a:fld>
            <a:endParaRPr 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78D69-686A-4FCA-B1E4-22492C252670}" type="slidenum">
              <a:rPr lang="en-US"/>
              <a:pPr/>
              <a:t>5</a:t>
            </a:fld>
            <a:endParaRPr 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78D69-686A-4FCA-B1E4-22492C252670}" type="slidenum">
              <a:rPr lang="en-US"/>
              <a:pPr/>
              <a:t>6</a:t>
            </a:fld>
            <a:endParaRPr 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78D69-686A-4FCA-B1E4-22492C252670}" type="slidenum">
              <a:rPr lang="en-US"/>
              <a:pPr/>
              <a:t>7</a:t>
            </a:fld>
            <a:endParaRPr 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4C075F-4726-4FCC-9D20-6776545CE7BB}" type="slidenum">
              <a:rPr lang="en-US"/>
              <a:pPr/>
              <a:t>8</a:t>
            </a:fld>
            <a:endParaRPr lang="en-US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>
              <a:defRPr/>
            </a:pPr>
            <a:fld id="{2D782645-68DF-4B83-BEB9-A73105DB88D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6BFD51-AAFC-419E-9464-0473BCA1A2F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1DBBF2-34B9-4F52-BE31-B3FE5A5B404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>
              <a:defRPr/>
            </a:pPr>
            <a:fld id="{A6DF106E-C011-4A27-B1B1-00561EB546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ED3531-7825-4AA0-96AE-9C516AC3E63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0D2C5C-6182-4F88-BE6A-8A886E151FD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pPr>
              <a:defRPr/>
            </a:pPr>
            <a:fld id="{40586BC6-0FBC-4040-B215-0CA07948687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68CBCD-7A51-4A74-B6CC-79F831DA5E6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7D1D8E-1DA0-4A3D-B11A-F8EF6B995A3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76CA74-11B7-4826-9AC0-F531F2821D3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195329-4E0F-468D-8AF3-9930EF05584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57AFCD5C-7A41-42DC-B088-7B3404E98E6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00200" y="1524000"/>
            <a:ext cx="6553200" cy="1050925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sz="5000" dirty="0" smtClean="0">
                <a:solidFill>
                  <a:schemeClr val="tx1"/>
                </a:solidFill>
                <a:effectLst/>
              </a:rPr>
              <a:t>PEDOMAN PENILAIAN PENERAPAN</a:t>
            </a:r>
            <a:br>
              <a:rPr lang="en-US" sz="5000" dirty="0" smtClean="0">
                <a:solidFill>
                  <a:schemeClr val="tx1"/>
                </a:solidFill>
                <a:effectLst/>
              </a:rPr>
            </a:br>
            <a:r>
              <a:rPr lang="en-US" sz="5000" dirty="0" smtClean="0">
                <a:solidFill>
                  <a:schemeClr val="tx1"/>
                </a:solidFill>
                <a:effectLst/>
              </a:rPr>
              <a:t>SISTEM MANAJEMEN K3 </a:t>
            </a: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219200" y="4038600"/>
            <a:ext cx="678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en-US" sz="2500" dirty="0" smtClean="0"/>
              <a:t>MATERI  XV  ( MINGGU  XV )</a:t>
            </a:r>
          </a:p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en-US" sz="2500" dirty="0" smtClean="0"/>
              <a:t>KRITIRIA KETRAMPILAN DAN KEMAMPUAN</a:t>
            </a:r>
            <a:endParaRPr lang="en-US" sz="2500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47800" y="4724400"/>
            <a:ext cx="678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120000"/>
            </a:pPr>
            <a:endParaRPr lang="en-US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3" presetClass="entr" presetSubtype="16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2" grpId="0" build="p"/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143000"/>
            <a:ext cx="8229600" cy="5334000"/>
          </a:xfrm>
          <a:noFill/>
        </p:spPr>
        <p:txBody>
          <a:bodyPr>
            <a:noAutofit/>
          </a:bodyPr>
          <a:lstStyle/>
          <a:p>
            <a:pPr marL="457200" lvl="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Font typeface="+mj-lt"/>
              <a:buAutoNum type="arabicPeriod" startAt="12"/>
            </a:pPr>
            <a:r>
              <a:rPr lang="en-US" sz="22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Pengembangan</a:t>
            </a:r>
            <a:r>
              <a:rPr lang="en-US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keterampilan</a:t>
            </a:r>
            <a:r>
              <a:rPr lang="en-US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kemampuan</a:t>
            </a:r>
            <a:endParaRPr lang="en-US" sz="22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lvl="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AutoNum type="alphaLcPeriod"/>
            </a:pP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Strategi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pelatihan</a:t>
            </a:r>
            <a:endParaRPr lang="en-US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lvl="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None/>
            </a:pP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1).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Analisis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kebutuhan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pelatihan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K3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sesuai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syarat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perundangan</a:t>
            </a:r>
            <a:endParaRPr lang="en-US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lvl="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None/>
            </a:pP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2).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Rencana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pelatihan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K.3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bagi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semua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tingkatan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telah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disusun</a:t>
            </a:r>
            <a:endParaRPr lang="en-US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lvl="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None/>
            </a:pP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3).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Jenis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pelatihan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K.3 yang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dilakukan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harus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disesuaikan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dengan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kebutuhan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untuk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pengendalian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potensi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bahaya</a:t>
            </a:r>
            <a:endParaRPr lang="en-US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lvl="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None/>
            </a:pP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4).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Pelatihan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dilakukan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oleh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orang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atau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badan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yang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berkompeten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berwenang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sesuai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perundangan</a:t>
            </a:r>
            <a:endParaRPr lang="en-US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lvl="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None/>
            </a:pP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5).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Terdapat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fasilitas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sumber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daya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memadai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untuk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pelaksanaan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pelatihan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yang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efektif</a:t>
            </a:r>
            <a:endParaRPr lang="en-US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lvl="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None/>
            </a:pPr>
            <a:endParaRPr lang="en-US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lvl="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None/>
            </a:pPr>
            <a:endParaRPr lang="en-US" sz="2200" i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609600" y="457200"/>
            <a:ext cx="8001000" cy="62230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lvl="0" eaLnBrk="1" fontAlgn="auto" hangingPunct="1">
              <a:spcAft>
                <a:spcPts val="0"/>
              </a:spcAft>
              <a:defRPr/>
            </a:pPr>
            <a:r>
              <a:rPr lang="en-US" sz="3000" cap="all" dirty="0" smtClean="0">
                <a:solidFill>
                  <a:srgbClr val="7030A0"/>
                </a:solidFill>
                <a:latin typeface="Verdana" pitchFamily="34" charset="0"/>
              </a:rPr>
              <a:t>A. KRITERIA AUDIT K3</a:t>
            </a:r>
            <a:endParaRPr kumimoji="0" lang="en-US" sz="3000" b="0" i="0" u="none" strike="noStrike" kern="1200" cap="all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Verdana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143000"/>
            <a:ext cx="8229600" cy="5334000"/>
          </a:xfrm>
          <a:noFill/>
        </p:spPr>
        <p:txBody>
          <a:bodyPr>
            <a:noAutofit/>
          </a:bodyPr>
          <a:lstStyle/>
          <a:p>
            <a:pPr marL="457200" lvl="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Font typeface="+mj-lt"/>
              <a:buAutoNum type="arabicPeriod" startAt="12"/>
            </a:pPr>
            <a:r>
              <a:rPr lang="en-US" sz="22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Pengembangan</a:t>
            </a:r>
            <a:r>
              <a:rPr lang="en-US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keterampilan</a:t>
            </a:r>
            <a:r>
              <a:rPr lang="en-US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kemampuan</a:t>
            </a:r>
            <a:endParaRPr lang="en-US" sz="22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lvl="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AutoNum type="alphaLcPeriod"/>
            </a:pP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Strategi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pelatihan</a:t>
            </a:r>
            <a:endParaRPr lang="en-US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lvl="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None/>
            </a:pP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6).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Pengusaha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mendokumentasikan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menyimpan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catatan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seluruh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pelatihan</a:t>
            </a:r>
            <a:endParaRPr lang="en-US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lvl="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None/>
            </a:pP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7), program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pelatihan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ditinjau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secara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teratur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untuk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menjamin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agar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tetap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relevan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efektif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914400" lvl="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AutoNum type="alphaLcPeriod" startAt="2"/>
            </a:pP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Pelatihan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bagi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manajemen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penyelia</a:t>
            </a:r>
            <a:endParaRPr lang="en-US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lvl="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None/>
            </a:pP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1).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Anggota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manajemen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eksekutif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pengurus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berperan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serta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dalam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pelatihan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yang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mencakup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penjelasan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tentang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kewajiban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hukum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prinsip2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serta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pelaksanaan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K.3</a:t>
            </a:r>
          </a:p>
          <a:p>
            <a:pPr marL="914400" lvl="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None/>
            </a:pP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2). Manager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penyelia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menerima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pelatihan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yang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sesuai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dengan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tanggung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jawab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mereka</a:t>
            </a:r>
            <a:endParaRPr lang="en-US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lvl="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None/>
            </a:pPr>
            <a:endParaRPr lang="en-US" sz="2200" i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609600" y="457200"/>
            <a:ext cx="8001000" cy="62230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lvl="0" eaLnBrk="1" fontAlgn="auto" hangingPunct="1">
              <a:spcAft>
                <a:spcPts val="0"/>
              </a:spcAft>
              <a:defRPr/>
            </a:pPr>
            <a:r>
              <a:rPr lang="en-US" sz="3000" cap="all" dirty="0" smtClean="0">
                <a:solidFill>
                  <a:srgbClr val="7030A0"/>
                </a:solidFill>
                <a:latin typeface="Verdana" pitchFamily="34" charset="0"/>
              </a:rPr>
              <a:t>A. KRITERIA AUDIT K3</a:t>
            </a:r>
            <a:endParaRPr kumimoji="0" lang="en-US" sz="3000" b="0" i="0" u="none" strike="noStrike" kern="1200" cap="all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Verdana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143000"/>
            <a:ext cx="8229600" cy="5334000"/>
          </a:xfrm>
          <a:noFill/>
        </p:spPr>
        <p:txBody>
          <a:bodyPr>
            <a:noAutofit/>
          </a:bodyPr>
          <a:lstStyle/>
          <a:p>
            <a:pPr marL="457200" lvl="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Font typeface="+mj-lt"/>
              <a:buAutoNum type="arabicPeriod" startAt="12"/>
            </a:pPr>
            <a:r>
              <a:rPr lang="en-US" sz="22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Pengembangan</a:t>
            </a:r>
            <a:r>
              <a:rPr lang="en-US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keterampilan</a:t>
            </a:r>
            <a:r>
              <a:rPr lang="en-US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kemampuan</a:t>
            </a:r>
            <a:endParaRPr lang="en-US" sz="22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AutoNum type="alphaLcPeriod" startAt="3"/>
            </a:pP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Pelatihan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bagi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tenaga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kerja</a:t>
            </a:r>
            <a:endParaRPr lang="en-US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None/>
            </a:pP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1).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Pelatihan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diberikan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kepada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semua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tenaga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kerja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termasuk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tenaga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kerja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baru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yang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dipindahkan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agar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mereka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dapat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melaksanakan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tugasnya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secara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aman</a:t>
            </a:r>
            <a:endParaRPr lang="en-US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None/>
            </a:pP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2).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Pelatihan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diberikan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kepada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tenaga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kerja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bila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ditempat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kerjanya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terjadi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perubahan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sarana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produksi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proses</a:t>
            </a:r>
            <a:endParaRPr lang="en-US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None/>
            </a:pP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3).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Pengusaha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memberi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pelatihan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penyegaran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kepada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semua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tenaga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kerja</a:t>
            </a:r>
            <a:endParaRPr lang="en-US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lvl="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AutoNum type="alphaLcPeriod" startAt="4"/>
            </a:pP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Pelatihan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pengenalan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bagi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tamu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&amp; 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kontraktor</a:t>
            </a:r>
            <a:endParaRPr lang="en-US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lvl="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None/>
            </a:pP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Ada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prosedur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yang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netapkan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syarat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berikan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taklimat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/briefing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pada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pengunjung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sesuai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perundangan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untuk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tugas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khusus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/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pengoperasian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457200" lvl="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None/>
            </a:pPr>
            <a:endParaRPr lang="en-US" sz="2200" i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609600" y="457200"/>
            <a:ext cx="8001000" cy="62230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lvl="0" eaLnBrk="1" fontAlgn="auto" hangingPunct="1">
              <a:spcAft>
                <a:spcPts val="0"/>
              </a:spcAft>
              <a:defRPr/>
            </a:pPr>
            <a:r>
              <a:rPr lang="en-US" sz="3000" cap="all" dirty="0" smtClean="0">
                <a:solidFill>
                  <a:srgbClr val="7030A0"/>
                </a:solidFill>
                <a:latin typeface="Verdana" pitchFamily="34" charset="0"/>
              </a:rPr>
              <a:t>A. KRITERIA AUDIT K3</a:t>
            </a:r>
            <a:endParaRPr kumimoji="0" lang="en-US" sz="3000" b="0" i="0" u="none" strike="noStrike" kern="1200" cap="all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Verdana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143000"/>
            <a:ext cx="8229600" cy="5334000"/>
          </a:xfrm>
          <a:noFill/>
        </p:spPr>
        <p:txBody>
          <a:bodyPr>
            <a:noAutofit/>
          </a:bodyPr>
          <a:lstStyle/>
          <a:p>
            <a:pPr marL="457200" lvl="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Font typeface="+mj-lt"/>
              <a:buAutoNum type="arabicPeriod" startAt="12"/>
            </a:pPr>
            <a:r>
              <a:rPr lang="en-US" sz="22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Pengembangan</a:t>
            </a:r>
            <a:r>
              <a:rPr lang="en-US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keterampilan</a:t>
            </a:r>
            <a:r>
              <a:rPr lang="en-US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kemampuan</a:t>
            </a:r>
            <a:endParaRPr lang="en-US" sz="22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lvl="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AutoNum type="alphaLcPeriod" startAt="5"/>
            </a:pP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Pelatihan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keahlian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khusus</a:t>
            </a:r>
            <a:endParaRPr lang="en-US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lvl="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None/>
            </a:pP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perusahaan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mempunyai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sistem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yang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menjamin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kepatuhan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terhadap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persyaratan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lisensi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atau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kualifikasi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sesuai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perundangan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untuk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melaksanakan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tugas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khusus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melaksanakan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pekerjaan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atau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mengoperasikan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peralatan</a:t>
            </a:r>
            <a:endParaRPr lang="en-US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None/>
            </a:pPr>
            <a:endParaRPr lang="en-US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lvl="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None/>
            </a:pPr>
            <a:r>
              <a:rPr lang="en-US" sz="2400" cap="all" dirty="0" smtClean="0">
                <a:solidFill>
                  <a:srgbClr val="7030A0"/>
                </a:solidFill>
                <a:latin typeface="Verdana" pitchFamily="34" charset="0"/>
              </a:rPr>
              <a:t>B. PENETAPAN KRITERIA AUDIT TIAP TINGKAT PENCAPAIAN K3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ClrTx/>
              <a:buSzPct val="100000"/>
              <a:buAutoNum type="arabicPeriod"/>
            </a:pP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Penilaian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tingkat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awal</a:t>
            </a:r>
            <a:endParaRPr lang="en-US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ClrTx/>
              <a:buSzPct val="100000"/>
              <a:buAutoNum type="arabicPeriod"/>
            </a:pP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Penilaian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tingkat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transisi</a:t>
            </a:r>
            <a:endParaRPr lang="en-US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ClrTx/>
              <a:buSzPct val="100000"/>
              <a:buAutoNum type="arabicPeriod"/>
            </a:pP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Penilaian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tingkat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lanjutan</a:t>
            </a:r>
            <a:endParaRPr lang="en-US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None/>
            </a:pPr>
            <a:endParaRPr lang="en-US" sz="2200" i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609600" y="457200"/>
            <a:ext cx="8001000" cy="62230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lvl="0" eaLnBrk="1" fontAlgn="auto" hangingPunct="1">
              <a:spcAft>
                <a:spcPts val="0"/>
              </a:spcAft>
              <a:defRPr/>
            </a:pPr>
            <a:r>
              <a:rPr lang="en-US" sz="3000" cap="all" dirty="0" smtClean="0">
                <a:solidFill>
                  <a:srgbClr val="7030A0"/>
                </a:solidFill>
                <a:latin typeface="Verdana" pitchFamily="34" charset="0"/>
              </a:rPr>
              <a:t>A. KRITERIA AUDIT K3</a:t>
            </a:r>
            <a:endParaRPr kumimoji="0" lang="en-US" sz="3000" b="0" i="0" u="none" strike="noStrike" kern="1200" cap="all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Verdana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9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9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371600"/>
            <a:ext cx="8229600" cy="5029200"/>
          </a:xfrm>
          <a:noFill/>
        </p:spPr>
        <p:txBody>
          <a:bodyPr>
            <a:noAutofit/>
          </a:bodyPr>
          <a:lstStyle/>
          <a:p>
            <a:pPr marL="45720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AutoNum type="arabicPeriod"/>
            </a:pP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Katagori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tingkat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awal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( 64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kriteria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)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AutoNum type="arabicPeriod"/>
            </a:pP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Katagori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tingkat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transisi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( 122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kriteria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)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AutoNum type="arabicPeriod"/>
            </a:pP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Katagori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tingkat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lanjutan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( 166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kriteria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)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AutoNum type="arabicPeriod"/>
            </a:pPr>
            <a:endParaRPr lang="en-US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None/>
            </a:pPr>
            <a:r>
              <a:rPr lang="en-US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TINGKAT PENILAIAN PENERAPAN SMK.3 :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AutoNum type="arabicPeriod"/>
            </a:pP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Untuk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TK.Pencapaian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0    -   59 %  </a:t>
            </a:r>
          </a:p>
          <a:p>
            <a:pPr marL="457200" indent="0">
              <a:spcBef>
                <a:spcPts val="0"/>
              </a:spcBef>
              <a:spcAft>
                <a:spcPts val="600"/>
              </a:spcAft>
              <a:buClrTx/>
              <a:buSzPct val="100000"/>
              <a:buNone/>
            </a:pP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termasuk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Penilaian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KURANG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Font typeface="+mj-lt"/>
              <a:buAutoNum type="arabicPeriod" startAt="2"/>
            </a:pP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Untuk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TK.Pencapaian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60  -   84 %  </a:t>
            </a:r>
          </a:p>
          <a:p>
            <a:pPr marL="457200" indent="0">
              <a:spcBef>
                <a:spcPts val="0"/>
              </a:spcBef>
              <a:spcAft>
                <a:spcPts val="600"/>
              </a:spcAft>
              <a:buClrTx/>
              <a:buSzPct val="100000"/>
              <a:buNone/>
            </a:pP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termasuk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Penilaian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BAIK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Font typeface="+mj-lt"/>
              <a:buAutoNum type="arabicPeriod" startAt="3"/>
            </a:pP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Untuk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TK.Pencapaian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85  -   100 %  </a:t>
            </a:r>
          </a:p>
          <a:p>
            <a:pPr marL="457200" indent="0">
              <a:spcBef>
                <a:spcPts val="0"/>
              </a:spcBef>
              <a:spcAft>
                <a:spcPts val="600"/>
              </a:spcAft>
              <a:buClrTx/>
              <a:buSzPct val="100000"/>
              <a:buNone/>
            </a:pP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termasuk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Penilaian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MEMUASKAN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609600" y="457200"/>
            <a:ext cx="8001000" cy="62230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574675" marR="0" lvl="0" indent="-574675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0" i="0" u="none" strike="noStrike" kern="1200" cap="all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>C. KETENTUAN</a:t>
            </a:r>
            <a:r>
              <a:rPr kumimoji="0" lang="en-US" sz="3000" b="0" i="0" u="none" strike="noStrike" kern="1200" cap="all" spc="0" normalizeH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> PENILAIAN HASIL AUDIT SM</a:t>
            </a:r>
            <a:r>
              <a:rPr kumimoji="0" lang="en-US" sz="3000" b="0" i="0" u="none" strike="noStrike" kern="1200" cap="all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>K3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9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9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96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96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96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96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696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96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371600"/>
            <a:ext cx="8229600" cy="5029200"/>
          </a:xfrm>
          <a:noFill/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ClrTx/>
              <a:buSzPct val="100000"/>
              <a:buNone/>
            </a:pPr>
            <a:r>
              <a:rPr lang="en-US" sz="2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PENILAIAN BERDASARKAN KRITERIA SMK3 MENURUT SIFATNYA :</a:t>
            </a:r>
            <a:endParaRPr lang="en-US" sz="21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AutoNum type="arabicPeriod"/>
            </a:pP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KATAGORI KRITIKAL</a:t>
            </a:r>
          </a:p>
          <a:p>
            <a:pPr marL="91440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Font typeface="Wingdings" pitchFamily="2" charset="2"/>
              <a:buChar char="ü"/>
            </a:pP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Temuan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yang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mengakibatkan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kematian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/ fatality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Font typeface="+mj-lt"/>
              <a:buAutoNum type="arabicPeriod" startAt="2"/>
            </a:pP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KATAGORI MAYOR</a:t>
            </a:r>
          </a:p>
          <a:p>
            <a:pPr marL="91440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Font typeface="Wingdings" pitchFamily="2" charset="2"/>
              <a:buChar char="ü"/>
            </a:pP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Tidak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memenuhi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ketentuan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peraturan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per-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undang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2an</a:t>
            </a:r>
          </a:p>
          <a:p>
            <a:pPr marL="91440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Font typeface="Wingdings" pitchFamily="2" charset="2"/>
              <a:buChar char="ü"/>
            </a:pP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Tidak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melaksanakan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salah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satu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prinsip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SMK3</a:t>
            </a:r>
          </a:p>
          <a:p>
            <a:pPr marL="91440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Font typeface="Wingdings" pitchFamily="2" charset="2"/>
              <a:buChar char="ü"/>
            </a:pP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Terdapat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temuan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minor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untuk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satu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criteria audit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beberapa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lokasi</a:t>
            </a:r>
            <a:endParaRPr lang="en-US" sz="21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Font typeface="+mj-lt"/>
              <a:buAutoNum type="arabicPeriod" startAt="3"/>
            </a:pP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KATAGORI MINOR</a:t>
            </a:r>
          </a:p>
          <a:p>
            <a:pPr marL="91440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Font typeface="Wingdings" pitchFamily="2" charset="2"/>
              <a:buChar char="ü"/>
            </a:pP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Ketidakkonsistenan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dalam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pemenuhan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persyaratan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peraturan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perundang-undangan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standar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pedoman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acuan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lainnya</a:t>
            </a:r>
            <a:endParaRPr lang="en-US" sz="21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None/>
            </a:pPr>
            <a:endParaRPr lang="en-US" sz="21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None/>
            </a:pPr>
            <a:endParaRPr lang="en-US" sz="21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609600" y="457200"/>
            <a:ext cx="8001000" cy="62230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574675" marR="0" lvl="0" indent="-574675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0" i="0" u="none" strike="noStrike" kern="1200" cap="all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>C. KETENTUAN</a:t>
            </a:r>
            <a:r>
              <a:rPr kumimoji="0" lang="en-US" sz="3000" b="0" i="0" u="none" strike="noStrike" kern="1200" cap="all" spc="0" normalizeH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> PENILAIAN HASIL AUDIT SM</a:t>
            </a:r>
            <a:r>
              <a:rPr kumimoji="0" lang="en-US" sz="3000" b="0" i="0" u="none" strike="noStrike" kern="1200" cap="all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>K3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9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9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96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96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3">
            <a:alphaModFix amt="5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0" y="3657600"/>
            <a:ext cx="3124200" cy="8509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dirty="0" err="1" smtClean="0">
                <a:effectLst/>
              </a:rPr>
              <a:t>Terima</a:t>
            </a:r>
            <a:r>
              <a:rPr lang="en-US" sz="4000" dirty="0" smtClean="0">
                <a:effectLst/>
              </a:rPr>
              <a:t> </a:t>
            </a:r>
            <a:r>
              <a:rPr lang="en-US" sz="4000" dirty="0" err="1" smtClean="0">
                <a:effectLst/>
              </a:rPr>
              <a:t>Kasih</a:t>
            </a:r>
            <a:r>
              <a:rPr lang="en-US" sz="4000" dirty="0" smtClean="0">
                <a:effectLst/>
              </a:rPr>
              <a:t> 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3.61111E-6 3.33333E-6  C 0.06892 3.33333E-6  0.125 0.02847  0.125 0.06389  C 0.125 0.09907  0.06892 0.12777  3.61111E-6 0.12777  C -0.0691 0.12777  -0.125 0.09907  -0.125 0.06389  C -0.125 0.02847  -0.0691 3.33333E-6  3.61111E-6 3.33333E-6  Z " pathEditMode="relative">
                                      <p:cBhvr>
                                        <p:cTn id="6" dur="2000" fill="hold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1777</TotalTime>
  <Words>431</Words>
  <Application>Microsoft PowerPoint</Application>
  <PresentationFormat>On-screen Show (4:3)</PresentationFormat>
  <Paragraphs>67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Trek</vt:lpstr>
      <vt:lpstr>PEDOMAN PENILAIAN PENERAPAN SISTEM MANAJEMEN K3 </vt:lpstr>
      <vt:lpstr>Slide 2</vt:lpstr>
      <vt:lpstr>Slide 3</vt:lpstr>
      <vt:lpstr>Slide 4</vt:lpstr>
      <vt:lpstr>Slide 5</vt:lpstr>
      <vt:lpstr>Slide 6</vt:lpstr>
      <vt:lpstr>Slide 7</vt:lpstr>
      <vt:lpstr>Terima Kasih </vt:lpstr>
    </vt:vector>
  </TitlesOfParts>
  <Company>MCR Jakarta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JABATAN FUNGSIONAL P.K DAN ANGKA KREDITNYA</dc:title>
  <dc:creator>Namsalus</dc:creator>
  <cp:lastModifiedBy>admin</cp:lastModifiedBy>
  <cp:revision>390</cp:revision>
  <dcterms:created xsi:type="dcterms:W3CDTF">2008-07-22T02:42:23Z</dcterms:created>
  <dcterms:modified xsi:type="dcterms:W3CDTF">2012-12-09T00:58:27Z</dcterms:modified>
</cp:coreProperties>
</file>