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sldIdLst>
    <p:sldId id="324" r:id="rId2"/>
    <p:sldId id="321" r:id="rId3"/>
    <p:sldId id="322" r:id="rId4"/>
    <p:sldId id="323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905000"/>
            <a:ext cx="6553200" cy="1050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LAPORAN AUDIT SMK3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MATERI  XVI  ( </a:t>
            </a:r>
            <a:r>
              <a:rPr lang="en-US" sz="2500" smtClean="0"/>
              <a:t>MINGGU  XVI )</a:t>
            </a: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5943600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 AUDIT SMK3 MINIMAL MELIPUTI 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IDENTITAS PERUSAHAAN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UNIT KERJA/ TEMPAT KERJA YANG DI AUDIT (LOKASI)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TINGKAT AUDIT (AWAL, TRANSISI, LANJUTAN)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NAMA PENYELENGGARA AUDIT INDEPENDEN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DISTRIBUSI LAPORAN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 HASIL AUDIT SMK3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5943600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DISTRIBUSI LAPORAN HASIL AUDIT SMK3 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 / UNIT KERJA YANG DI AUDIT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KEMENTERIAN YANG MEMBIDANGI KETENAGAKERJAAN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NAMA PENYELENGGARA AUDIT INDEPENDEN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DINAS YANG MEMBIDANGI KETENAGAKERJAAN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5943600"/>
          </a:xfrm>
          <a:noFill/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 HASIL AUDIT SMK.3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 YANG DI AUDIT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LINGKUP AUDIT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 AUDIT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 AUDIT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TIM AUDITOR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GAMBARAN UMUM TEMPAT KERJA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JADWAL AUDIT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DAFTAR KRITERIA AUDIT DAN PEMENUHANNYA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PENJELASAN TENTANG KRITERIA TIDAK BERLAKU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URAIAN TEMUAN KETIDAKSESUAIAN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 LANJUT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 AUDIT</a:t>
            </a:r>
          </a:p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 PENDUKUNG LAPORAN AUDIT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96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9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1095</TotalTime>
  <Words>122</Words>
  <Application>Microsoft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LAPORAN AUDIT SMK3 </vt:lpstr>
      <vt:lpstr>Slide 2</vt:lpstr>
      <vt:lpstr>Slide 3</vt:lpstr>
      <vt:lpstr>Slide 4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258</cp:revision>
  <dcterms:created xsi:type="dcterms:W3CDTF">2008-07-22T02:42:23Z</dcterms:created>
  <dcterms:modified xsi:type="dcterms:W3CDTF">2012-12-08T04:15:54Z</dcterms:modified>
</cp:coreProperties>
</file>