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343" r:id="rId2"/>
    <p:sldId id="298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9" r:id="rId11"/>
    <p:sldId id="301" r:id="rId12"/>
    <p:sldId id="300" r:id="rId13"/>
    <p:sldId id="302" r:id="rId14"/>
    <p:sldId id="303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6962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Drs.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Haris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Sadiminanto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MMSi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MBA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5486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 2</a:t>
            </a:r>
            <a:endParaRPr lang="en-US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3124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600" dirty="0" smtClean="0"/>
              <a:t>PERATURAN PEMERINTAH NO.50 TH. 2012</a:t>
            </a:r>
            <a:endParaRPr lang="en-US" sz="3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181600"/>
          </a:xfrm>
          <a:noFill/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5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perusahaannya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Kewajiban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berlaku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mempekerjakan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paling 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100 (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seratus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tinggi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tinggi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ayat2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per.per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-an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 startAt="3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berpedoman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perundang-undangan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memperhatikan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konvensi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internasional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KESATU (UMUM)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6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SMK3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2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tertuang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tercantum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terpisahkan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KESATU (UMUM)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953000"/>
          </a:xfrm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7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menyusun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paling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3716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ü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ü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perbandingan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lebih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ü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sebab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kejadian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membahayakan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80010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KEDUA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PENETAPAN KEBIJAKAN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9530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7</a:t>
            </a:r>
          </a:p>
          <a:p>
            <a:pPr marL="13716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kompensasi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gangguan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berkaitan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efisiensi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disediakan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lphaLcPeriod" startAt="2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memperhatikan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menerus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lphaLcPeriod" startAt="2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memperhatikan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serikat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80010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KEDUA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066CC"/>
                </a:solidFill>
                <a:latin typeface="Verdana" pitchFamily="34" charset="0"/>
                <a:ea typeface="+mj-ea"/>
                <a:cs typeface="+mj-cs"/>
              </a:rPr>
              <a:t>PENETAPAN KEBIJAKAN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953000"/>
          </a:xfrm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7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paling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memuat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Visi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kerangka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program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mencakup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persh.secara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menyeluruh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bersifat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umum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operasional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menyebarluaskan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80010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KEDUA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066CC"/>
                </a:solidFill>
                <a:latin typeface="Verdana" pitchFamily="34" charset="0"/>
                <a:ea typeface="+mj-ea"/>
                <a:cs typeface="+mj-cs"/>
              </a:rPr>
              <a:t>PENETAPAN KEBIJAKAN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848600" cy="3124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 PEMERINTAH NOMOR 50 TAHUN 2012</a:t>
            </a:r>
          </a:p>
          <a:p>
            <a:pPr algn="ctr"/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</a:p>
          <a:p>
            <a:pPr algn="ctr"/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 SISTEM MANAJEMEN KESELAMATAN DAN KESEHATAN KERJA</a:t>
            </a:r>
            <a:endParaRPr lang="en-US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6223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I.  </a:t>
            </a:r>
            <a:r>
              <a:rPr lang="en-US" sz="4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Ketentuan</a:t>
            </a:r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umum</a:t>
            </a:r>
            <a:endParaRPr lang="en-US" sz="4000" dirty="0" smtClean="0">
              <a:solidFill>
                <a:srgbClr val="7030A0"/>
              </a:solidFill>
              <a:effectLst/>
              <a:latin typeface="Verdan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334000"/>
          </a:xfrm>
          <a:noFill/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2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endParaRPr lang="en-US" sz="8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SMK3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prsh.secara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keseluruhan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berkaitan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guna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terciptanya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efisien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produktif</a:t>
            </a:r>
            <a:endParaRPr lang="en-US" sz="8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K.3.adalah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segala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melindungi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pencegahan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penyakit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8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mampu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guna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menghasilkan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sendiri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8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masyarakat</a:t>
            </a:r>
            <a:endParaRPr lang="en-US" sz="8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menerima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imbalan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berbadan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perseorangan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persekutuan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swasta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Negara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mempekerjakan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membayar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imbalan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lphaLcPeriod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Usaha-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sosial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usaha-usaha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mempekerjakan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membayar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imbalan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BAB I. 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Ketentuan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umum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perseorangan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persekutuan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menjalankan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sendiri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perseorangan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persekutuan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berdiri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sendiri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menjalankan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miliknya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perseorangan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persekutuan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Indonesia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mewakili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berkedudukan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wilayah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Indonesia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BAB I. 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Ketentuan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umum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sistematis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pemenuhan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kriteria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mengukur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direncanakan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AutoNum type="arabicPeriod" startAt="7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menyelenggarakan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urusan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ketenagakerjaan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BAB I. 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Ketentuan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umum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800" u="sng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bertujuan</a:t>
            </a: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u="sng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Meningkatkan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perlindungan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terukur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terstruktur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terintegrasi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Mencegah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mengurangi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penyakit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melibatkan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seriktat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Menciptakan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nyaman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efisien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mendorong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produktivitas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BAB I. 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Ketentuan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umum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nasional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nasional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III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terpisahkan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BAB I. 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Ketentuan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umum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2954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II.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Sistem</a:t>
            </a:r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Manajemen</a:t>
            </a:r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keselamatan</a:t>
            </a:r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dan</a:t>
            </a:r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kesehatan</a:t>
            </a:r>
            <a:r>
              <a:rPr lang="en-US" sz="3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effectLst/>
                <a:latin typeface="Verdana" pitchFamily="34" charset="0"/>
              </a:rPr>
              <a:t>kerja</a:t>
            </a:r>
            <a:endParaRPr lang="en-US" sz="3000" dirty="0" smtClean="0">
              <a:solidFill>
                <a:srgbClr val="7030A0"/>
              </a:solidFill>
              <a:effectLst/>
              <a:latin typeface="Verdan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76800"/>
          </a:xfrm>
          <a:noFill/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b="1" dirty="0" smtClean="0">
                <a:solidFill>
                  <a:srgbClr val="0066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BAGIAN KESATU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b="1" dirty="0" smtClean="0">
                <a:solidFill>
                  <a:srgbClr val="0066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(UMUM)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4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nasional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Pembina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dimaksud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perundang-undangan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1084</TotalTime>
  <Words>794</Words>
  <Application>Microsoft PowerPoint</Application>
  <PresentationFormat>On-screen Show (4:3)</PresentationFormat>
  <Paragraphs>105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SISTEM MANAJEMEN K3 </vt:lpstr>
      <vt:lpstr>Slide 2</vt:lpstr>
      <vt:lpstr>BAB I.  Ketentuan umum</vt:lpstr>
      <vt:lpstr>Slide 4</vt:lpstr>
      <vt:lpstr>Slide 5</vt:lpstr>
      <vt:lpstr>Slide 6</vt:lpstr>
      <vt:lpstr>Slide 7</vt:lpstr>
      <vt:lpstr>Slide 8</vt:lpstr>
      <vt:lpstr>BAB II. Sistem Manajemen keselamatan dan kesehatan kerja</vt:lpstr>
      <vt:lpstr>Slide 10</vt:lpstr>
      <vt:lpstr>Slide 11</vt:lpstr>
      <vt:lpstr>Slide 12</vt:lpstr>
      <vt:lpstr>Slide 13</vt:lpstr>
      <vt:lpstr>Slide 14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242</cp:revision>
  <dcterms:created xsi:type="dcterms:W3CDTF">2008-07-22T02:42:23Z</dcterms:created>
  <dcterms:modified xsi:type="dcterms:W3CDTF">2012-10-27T03:03:09Z</dcterms:modified>
</cp:coreProperties>
</file>