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sldIdLst>
    <p:sldId id="344" r:id="rId2"/>
    <p:sldId id="304" r:id="rId3"/>
    <p:sldId id="305" r:id="rId4"/>
    <p:sldId id="307" r:id="rId5"/>
    <p:sldId id="306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6962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Drs.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Haris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Sadiminanto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MMSi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MBA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5486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MATERI 3</a:t>
            </a:r>
            <a:endParaRPr lang="en-US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0" y="3124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3600" dirty="0" smtClean="0"/>
              <a:t>LANJUTAN P.P. NO.50             TH.2012 ( PASAL.9 )</a:t>
            </a:r>
            <a:endParaRPr lang="en-US" sz="3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5105400"/>
          </a:xfrm>
          <a:noFill/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1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13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12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 paling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sedikit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per-undang2an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indikator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izin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3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endParaRPr lang="en-US" sz="3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inspeksi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kalibrasi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endParaRPr lang="en-US" sz="3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data,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pengkajian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lanjut</a:t>
            </a:r>
            <a:endParaRPr lang="en-US" sz="3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komposisinya</a:t>
            </a:r>
            <a:endParaRPr lang="en-US" sz="3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pemasok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kontraktor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3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audit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KEEMPAT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PELAKSANAAN RENCANA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510540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14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wajib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melalui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pengujian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pengukuran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audit internal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manusia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memiliki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menggunakan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</a:t>
            </a: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KELIMa</a:t>
            </a:r>
            <a:endParaRPr kumimoji="0" lang="en-US" sz="4000" b="0" i="0" u="none" strike="noStrike" kern="1200" cap="all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Pemantauan</a:t>
            </a:r>
            <a:r>
              <a:rPr lang="en-US" sz="31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&amp; </a:t>
            </a:r>
            <a:r>
              <a:rPr lang="en-US" sz="31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evaluasi</a:t>
            </a:r>
            <a:r>
              <a:rPr lang="en-US" sz="31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en-US" sz="31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kinerja</a:t>
            </a:r>
            <a:r>
              <a:rPr lang="en-US" sz="31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k3</a:t>
            </a:r>
            <a:endParaRPr kumimoji="0" lang="en-US" sz="31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510540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14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dilaporkan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per-undang2an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en-US" sz="2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</a:t>
            </a:r>
            <a:r>
              <a:rPr kumimoji="0" lang="en-US" sz="40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KELIMa</a:t>
            </a:r>
            <a:endParaRPr kumimoji="0" lang="en-US" sz="4000" b="0" i="0" u="none" strike="noStrike" kern="1200" cap="all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Pemantauan</a:t>
            </a:r>
            <a:r>
              <a:rPr lang="en-US" sz="31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&amp; </a:t>
            </a:r>
            <a:r>
              <a:rPr lang="en-US" sz="31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evaluasi</a:t>
            </a:r>
            <a:r>
              <a:rPr lang="en-US" sz="31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en-US" sz="31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kinerja</a:t>
            </a:r>
            <a:r>
              <a:rPr lang="en-US" sz="31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k3</a:t>
            </a:r>
            <a:endParaRPr kumimoji="0" lang="en-US" sz="31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510540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15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kesesuaian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SMK3,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peninjauan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Peninjauan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ayat</a:t>
            </a:r>
            <a:r>
              <a:rPr lang="en-US" sz="2400" dirty="0" smtClean="0"/>
              <a:t> 1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,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,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, </a:t>
            </a:r>
            <a:r>
              <a:rPr lang="en-US" sz="2400" dirty="0" err="1" smtClean="0"/>
              <a:t>pemantauan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peninjauan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ayat</a:t>
            </a:r>
            <a:r>
              <a:rPr lang="en-US" sz="2400" dirty="0" smtClean="0"/>
              <a:t> 2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en-US" sz="2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3058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KEENAM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9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Peninjauan</a:t>
            </a:r>
            <a:r>
              <a:rPr lang="en-US" sz="29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&amp; </a:t>
            </a:r>
            <a:r>
              <a:rPr lang="en-US" sz="29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peningkatan</a:t>
            </a:r>
            <a:r>
              <a:rPr lang="en-US" sz="29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en-US" sz="29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kinerja</a:t>
            </a:r>
            <a:r>
              <a:rPr lang="en-US" sz="29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k3</a:t>
            </a:r>
            <a:endParaRPr kumimoji="0" lang="en-US" sz="29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4953000"/>
          </a:xfrm>
          <a:noFill/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Perencanaan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6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menghasilkan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disusun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mengacu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7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menyusun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pd.ayat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mempertimbangkan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penelaahan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awal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perundang-undangan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lainnya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dimiliki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304800"/>
            <a:ext cx="80010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KETIGA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PERENCANAAN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4953000"/>
          </a:xfrm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9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menyusun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melibatkan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Ahli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Panitia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Pembina K3,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wakil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paling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sedikit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memuat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sasaran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skala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prioritas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penetapan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jangka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waktu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indikator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pencapaian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pertanggungjawaban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KETIGA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PERENCANAAN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05800" cy="5334000"/>
          </a:xfrm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10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6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9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didukung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manusia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prasarana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manusia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memiliki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dibuktikan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sertipikat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kewenangan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dibuktikan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surat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izin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surat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penunjukan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instansi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KEEMPAT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PELAKSANAAN RENCANA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495300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10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Prasarana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paling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sedikit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terdiri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organisasi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/unit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bertanggung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anggaran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memadai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1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KEEMPAT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PELAKSANAAN RENCANA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4953000"/>
          </a:xfrm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11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pemenuhan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paling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sedikit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(design)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rekayasa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penyerahan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pengadaan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barang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jasa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akhir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menghadapi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bencana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industry,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pemulihan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KEEMPAT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PELAKSANAAN RENCANA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4953000"/>
          </a:xfrm>
          <a:noFill/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11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hruruf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sampai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investigasi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analisa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KEEMPAT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PELAKSANAAN RENCANA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5105400"/>
          </a:xfrm>
          <a:noFill/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3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12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menunjuk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manusia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mempunyai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kompetensi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kewenangan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melibatkan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membuat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petunjuk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yang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dipatuhi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selain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berada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persh.,dan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yang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membuat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membuat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mendokumentasikan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diintegrasikan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KEEMPAT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PELAKSANAAN RENCANA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5105400"/>
          </a:xfrm>
          <a:noFill/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13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12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d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memberikan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jaminan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dikomunikasikan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luar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12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huruf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terdiri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atas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terjadinya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ketidaksesuaian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thd.peraturan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perundang-undangan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yang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diwajibkan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per-undang2an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KEEMPAT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PELAKSANAAN RENCANA K3</a:t>
            </a:r>
            <a:endParaRPr kumimoji="0" lang="en-US" sz="35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1084</TotalTime>
  <Words>807</Words>
  <Application>Microsoft PowerPoint</Application>
  <PresentationFormat>On-screen Show (4:3)</PresentationFormat>
  <Paragraphs>129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SISTEM MANAJEMEN K3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242</cp:revision>
  <dcterms:created xsi:type="dcterms:W3CDTF">2008-07-22T02:42:23Z</dcterms:created>
  <dcterms:modified xsi:type="dcterms:W3CDTF">2012-10-27T03:03:14Z</dcterms:modified>
</cp:coreProperties>
</file>