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345" r:id="rId2"/>
    <p:sldId id="316" r:id="rId3"/>
    <p:sldId id="317" r:id="rId4"/>
    <p:sldId id="318" r:id="rId5"/>
    <p:sldId id="319" r:id="rId6"/>
    <p:sldId id="325" r:id="rId7"/>
    <p:sldId id="326" r:id="rId8"/>
    <p:sldId id="327" r:id="rId9"/>
    <p:sldId id="330" r:id="rId10"/>
    <p:sldId id="329" r:id="rId11"/>
    <p:sldId id="328" r:id="rId12"/>
    <p:sldId id="337" r:id="rId13"/>
    <p:sldId id="338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3A28B-E8F7-4D5B-907D-A82D04711E9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05000"/>
            <a:ext cx="76962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954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Drs.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Haris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Sadiminanto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MMSi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MBA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5486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 4</a:t>
            </a:r>
            <a:endParaRPr lang="en-US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3352800"/>
            <a:ext cx="678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3600" dirty="0" smtClean="0"/>
              <a:t>LANJUTAN P.P. NO. 50 TH.2012</a:t>
            </a:r>
            <a:endParaRPr lang="en-US" sz="3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8229600" cy="58674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 PENERAPAN SISTEM MANAJEMEN 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Perlindungan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asset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Memperlihatkan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kepatuhan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k.3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Mengurangi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pengeluaran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karena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kerugian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penyakit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konduksif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Meningkatkan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kepercayaan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kepuasan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</a:t>
            </a: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sdm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5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29600" cy="59436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 PENERAPAN SISTEM MANAJEMEN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Tersedianya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SDM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Terdokumentasikannya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Tersedianya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menghadapi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bencana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Pemulihan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bencana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industri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Membangkitkan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saing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positif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terbaik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K3.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Menambah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mempredikasi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menganalisis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potensi2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menimbulkan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kerugian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5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PERATURAN PELAKSANAAN</a:t>
            </a:r>
            <a:b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UU NO. 1 </a:t>
            </a:r>
            <a:r>
              <a:rPr lang="en-US" sz="3000" dirty="0" err="1" smtClean="0">
                <a:solidFill>
                  <a:schemeClr val="bg1"/>
                </a:solidFill>
                <a:latin typeface="Verdana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latin typeface="Verdana" pitchFamily="34" charset="0"/>
              </a:rPr>
              <a:t> 1970</a:t>
            </a: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533400" y="1524000"/>
            <a:ext cx="7467600" cy="0"/>
          </a:xfrm>
          <a:prstGeom prst="line">
            <a:avLst/>
          </a:prstGeom>
          <a:noFill/>
          <a:ln w="44450">
            <a:solidFill>
              <a:srgbClr val="CCFFCC"/>
            </a:solidFill>
            <a:round/>
            <a:headEnd/>
            <a:tailEnd type="diamond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457200" y="2209800"/>
            <a:ext cx="838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MGT</a:t>
            </a: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3124200" y="2438400"/>
            <a:ext cx="762000" cy="4572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SDM</a:t>
            </a:r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1752600" y="2819400"/>
            <a:ext cx="9906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BAHAN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1905000" y="4572000"/>
            <a:ext cx="22860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PROSES PRODUKSI</a:t>
            </a:r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5105400" y="4495800"/>
            <a:ext cx="2286000" cy="6096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SIFAT PEKERJAAN</a:t>
            </a:r>
          </a:p>
        </p:txBody>
      </p:sp>
      <p:sp>
        <p:nvSpPr>
          <p:cNvPr id="12297" name="Oval 11"/>
          <p:cNvSpPr>
            <a:spLocks noChangeArrowheads="1"/>
          </p:cNvSpPr>
          <p:nvPr/>
        </p:nvSpPr>
        <p:spPr bwMode="auto">
          <a:xfrm>
            <a:off x="4191000" y="2895600"/>
            <a:ext cx="2743200" cy="8382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LINGKUNGAN KERJA</a:t>
            </a:r>
          </a:p>
        </p:txBody>
      </p:sp>
      <p:sp>
        <p:nvSpPr>
          <p:cNvPr id="12298" name="Oval 12"/>
          <p:cNvSpPr>
            <a:spLocks noChangeArrowheads="1"/>
          </p:cNvSpPr>
          <p:nvPr/>
        </p:nvSpPr>
        <p:spPr bwMode="auto">
          <a:xfrm>
            <a:off x="4191000" y="5257800"/>
            <a:ext cx="1600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CARA KERJA</a:t>
            </a:r>
          </a:p>
        </p:txBody>
      </p:sp>
      <p:sp>
        <p:nvSpPr>
          <p:cNvPr id="12299" name="Oval 13"/>
          <p:cNvSpPr>
            <a:spLocks noChangeArrowheads="1"/>
          </p:cNvSpPr>
          <p:nvPr/>
        </p:nvSpPr>
        <p:spPr bwMode="auto">
          <a:xfrm>
            <a:off x="2209800" y="3657600"/>
            <a:ext cx="1600200" cy="5334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PERALATAN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304800" y="3657600"/>
            <a:ext cx="1143000" cy="5334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FAKTOR 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PENYEBAB</a:t>
            </a: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6934200" y="5562600"/>
            <a:ext cx="1524000" cy="3048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KECELAKAAN</a:t>
            </a:r>
          </a:p>
        </p:txBody>
      </p:sp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7010400" y="3581400"/>
            <a:ext cx="1066800" cy="8382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AMAN/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NYAMAN</a:t>
            </a:r>
          </a:p>
          <a:p>
            <a:pPr algn="ctr"/>
            <a:r>
              <a:rPr lang="en-US" sz="1600" b="1">
                <a:solidFill>
                  <a:srgbClr val="000000"/>
                </a:solidFill>
              </a:rPr>
              <a:t>SEHAT</a:t>
            </a:r>
          </a:p>
        </p:txBody>
      </p:sp>
      <p:sp>
        <p:nvSpPr>
          <p:cNvPr id="12303" name="Oval 18"/>
          <p:cNvSpPr>
            <a:spLocks noChangeArrowheads="1"/>
          </p:cNvSpPr>
          <p:nvPr/>
        </p:nvSpPr>
        <p:spPr bwMode="auto">
          <a:xfrm>
            <a:off x="8229600" y="3581400"/>
            <a:ext cx="762000" cy="685800"/>
          </a:xfrm>
          <a:prstGeom prst="ellipse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00"/>
                </a:solidFill>
              </a:rPr>
              <a:t>Prod’s</a:t>
            </a:r>
          </a:p>
        </p:txBody>
      </p:sp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3810000" y="6096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600" b="1">
                <a:solidFill>
                  <a:srgbClr val="000000"/>
                </a:solidFill>
                <a:latin typeface="Verdana" pitchFamily="34" charset="0"/>
              </a:rPr>
              <a:t>ANALISIS</a:t>
            </a:r>
          </a:p>
        </p:txBody>
      </p:sp>
      <p:sp>
        <p:nvSpPr>
          <p:cNvPr id="12305" name="Line 21"/>
          <p:cNvSpPr>
            <a:spLocks noChangeShapeType="1"/>
          </p:cNvSpPr>
          <p:nvPr/>
        </p:nvSpPr>
        <p:spPr bwMode="auto">
          <a:xfrm>
            <a:off x="1219200" y="2286000"/>
            <a:ext cx="19812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Line 22"/>
          <p:cNvSpPr>
            <a:spLocks noChangeShapeType="1"/>
          </p:cNvSpPr>
          <p:nvPr/>
        </p:nvSpPr>
        <p:spPr bwMode="auto">
          <a:xfrm>
            <a:off x="1219200" y="2286000"/>
            <a:ext cx="31242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23"/>
          <p:cNvSpPr>
            <a:spLocks noChangeShapeType="1"/>
          </p:cNvSpPr>
          <p:nvPr/>
        </p:nvSpPr>
        <p:spPr bwMode="auto">
          <a:xfrm>
            <a:off x="1219200" y="2286000"/>
            <a:ext cx="7620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4"/>
          <p:cNvSpPr>
            <a:spLocks noChangeShapeType="1"/>
          </p:cNvSpPr>
          <p:nvPr/>
        </p:nvSpPr>
        <p:spPr bwMode="auto">
          <a:xfrm>
            <a:off x="1219200" y="2286000"/>
            <a:ext cx="4724400" cy="2209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Line 25"/>
          <p:cNvSpPr>
            <a:spLocks noChangeShapeType="1"/>
          </p:cNvSpPr>
          <p:nvPr/>
        </p:nvSpPr>
        <p:spPr bwMode="auto">
          <a:xfrm>
            <a:off x="1447800" y="3962400"/>
            <a:ext cx="685800" cy="6858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0" name="Line 26"/>
          <p:cNvSpPr>
            <a:spLocks noChangeShapeType="1"/>
          </p:cNvSpPr>
          <p:nvPr/>
        </p:nvSpPr>
        <p:spPr bwMode="auto">
          <a:xfrm flipV="1">
            <a:off x="1447800" y="3352800"/>
            <a:ext cx="609600" cy="6096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1" name="AutoShape 27"/>
          <p:cNvSpPr>
            <a:spLocks noChangeArrowheads="1"/>
          </p:cNvSpPr>
          <p:nvPr/>
        </p:nvSpPr>
        <p:spPr bwMode="auto">
          <a:xfrm>
            <a:off x="6019800" y="3733800"/>
            <a:ext cx="990600" cy="533400"/>
          </a:xfrm>
          <a:prstGeom prst="rightArrow">
            <a:avLst>
              <a:gd name="adj1" fmla="val 50000"/>
              <a:gd name="adj2" fmla="val 46429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8"/>
          <p:cNvSpPr>
            <a:spLocks noChangeShapeType="1"/>
          </p:cNvSpPr>
          <p:nvPr/>
        </p:nvSpPr>
        <p:spPr bwMode="auto">
          <a:xfrm>
            <a:off x="914400" y="6324600"/>
            <a:ext cx="3124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3" name="Line 29"/>
          <p:cNvSpPr>
            <a:spLocks noChangeShapeType="1"/>
          </p:cNvSpPr>
          <p:nvPr/>
        </p:nvSpPr>
        <p:spPr bwMode="auto">
          <a:xfrm>
            <a:off x="5334000" y="6324600"/>
            <a:ext cx="2362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30"/>
          <p:cNvSpPr>
            <a:spLocks noChangeShapeType="1"/>
          </p:cNvSpPr>
          <p:nvPr/>
        </p:nvSpPr>
        <p:spPr bwMode="auto">
          <a:xfrm flipV="1">
            <a:off x="914400" y="4191000"/>
            <a:ext cx="0" cy="2133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31"/>
          <p:cNvSpPr>
            <a:spLocks noChangeShapeType="1"/>
          </p:cNvSpPr>
          <p:nvPr/>
        </p:nvSpPr>
        <p:spPr bwMode="auto">
          <a:xfrm flipV="1">
            <a:off x="7696200" y="44196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32"/>
          <p:cNvSpPr>
            <a:spLocks noChangeShapeType="1"/>
          </p:cNvSpPr>
          <p:nvPr/>
        </p:nvSpPr>
        <p:spPr bwMode="auto">
          <a:xfrm flipV="1">
            <a:off x="7696200" y="5867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Line 33"/>
          <p:cNvSpPr>
            <a:spLocks noChangeShapeType="1"/>
          </p:cNvSpPr>
          <p:nvPr/>
        </p:nvSpPr>
        <p:spPr bwMode="auto">
          <a:xfrm flipV="1">
            <a:off x="914400" y="27432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4"/>
          <p:cNvSpPr>
            <a:spLocks noChangeShapeType="1"/>
          </p:cNvSpPr>
          <p:nvPr/>
        </p:nvSpPr>
        <p:spPr bwMode="auto">
          <a:xfrm>
            <a:off x="1219200" y="2286000"/>
            <a:ext cx="1066800" cy="152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5"/>
          <p:cNvSpPr>
            <a:spLocks noChangeShapeType="1"/>
          </p:cNvSpPr>
          <p:nvPr/>
        </p:nvSpPr>
        <p:spPr bwMode="auto">
          <a:xfrm>
            <a:off x="1219200" y="2286000"/>
            <a:ext cx="1143000" cy="2362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/>
        </p:nvSpPr>
        <p:spPr bwMode="auto">
          <a:xfrm>
            <a:off x="1219200" y="2362200"/>
            <a:ext cx="3733800" cy="2895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/>
        </p:nvSpPr>
        <p:spPr bwMode="auto">
          <a:xfrm flipV="1">
            <a:off x="1447800" y="2819400"/>
            <a:ext cx="1828800" cy="1143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/>
        </p:nvSpPr>
        <p:spPr bwMode="auto">
          <a:xfrm flipV="1">
            <a:off x="1447800" y="3200400"/>
            <a:ext cx="2743200" cy="762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/>
        </p:nvSpPr>
        <p:spPr bwMode="auto">
          <a:xfrm>
            <a:off x="1447800" y="3962400"/>
            <a:ext cx="3657600" cy="762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/>
        </p:nvSpPr>
        <p:spPr bwMode="auto">
          <a:xfrm>
            <a:off x="1905000" y="5486400"/>
            <a:ext cx="22860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/>
        </p:nvSpPr>
        <p:spPr bwMode="auto">
          <a:xfrm>
            <a:off x="1447800" y="3962400"/>
            <a:ext cx="457200" cy="152400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Rectangle 43"/>
          <p:cNvSpPr>
            <a:spLocks noChangeArrowheads="1"/>
          </p:cNvSpPr>
          <p:nvPr/>
        </p:nvSpPr>
        <p:spPr bwMode="auto">
          <a:xfrm>
            <a:off x="4191000" y="3810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>
                <a:solidFill>
                  <a:srgbClr val="000000"/>
                </a:solidFill>
                <a:latin typeface="Verdana" pitchFamily="34" charset="0"/>
              </a:rPr>
              <a:t>TEMPAT KERJA</a:t>
            </a:r>
          </a:p>
        </p:txBody>
      </p:sp>
      <p:sp>
        <p:nvSpPr>
          <p:cNvPr id="12327" name="AutoShape 44"/>
          <p:cNvSpPr>
            <a:spLocks noChangeArrowheads="1"/>
          </p:cNvSpPr>
          <p:nvPr/>
        </p:nvSpPr>
        <p:spPr bwMode="auto">
          <a:xfrm>
            <a:off x="8229600" y="2743200"/>
            <a:ext cx="7620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28" name="Line 45"/>
          <p:cNvSpPr>
            <a:spLocks noChangeShapeType="1"/>
          </p:cNvSpPr>
          <p:nvPr/>
        </p:nvSpPr>
        <p:spPr bwMode="auto">
          <a:xfrm>
            <a:off x="1524000" y="3962400"/>
            <a:ext cx="685800" cy="0"/>
          </a:xfrm>
          <a:prstGeom prst="line">
            <a:avLst/>
          </a:prstGeom>
          <a:noFill/>
          <a:ln w="28575">
            <a:solidFill>
              <a:srgbClr val="00FF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29600" cy="59436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PENCEGAHAN KECELAKAAN DAN P.A.K. MELALUI: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 PERUNDANGAN DIBIDANG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STANDARISASI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PENELITIAN BERSIFAT TEKNIK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RISET MEDIS DAN PSIKOLOGIS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PENELITIAN SECARA STATISTIK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PENDIDIKAN DAN PELATIHAN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PENGGAIRAHAN DAN ASURANSI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USAHA-USAHA K.3 DI TINGKAT PERUSAHAAN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UNTUK DAPAT MELAKSANAKANNYA DIPERLUKAN KERJA SAMA ANEKA KEAHLIAN DAN PROFESI SEPERTI PEMBUAT UNDANG2, AHLI2 TEKNIK, DOKTER, AHLI ILMU JIWA, AHLI STATISTIK, 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GURU2 TERMASUK PENGUSAHA DAN PEKERJANYA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 startAt="3"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5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305800" cy="5105400"/>
          </a:xfrm>
          <a:noFill/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15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dilaksanakan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hal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tuntutan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pasar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struktur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perkembangan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ilmu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pengetahuan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teknologi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epidemologi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04800"/>
            <a:ext cx="8305800" cy="1143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BAGIAN KEENAM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Peninjauan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&amp; </a:t>
            </a: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peningkatan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US" sz="2900" cap="all" dirty="0" err="1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kinerja</a:t>
            </a:r>
            <a:r>
              <a:rPr lang="en-US" sz="2900" cap="all" dirty="0" smtClean="0">
                <a:solidFill>
                  <a:srgbClr val="02CE63"/>
                </a:solidFill>
                <a:latin typeface="Verdana" pitchFamily="34" charset="0"/>
                <a:ea typeface="+mj-ea"/>
                <a:cs typeface="+mj-cs"/>
              </a:rPr>
              <a:t> k3</a:t>
            </a:r>
            <a:endParaRPr kumimoji="0" lang="en-US" sz="2900" b="0" i="0" u="none" strike="noStrike" kern="1200" cap="all" spc="0" normalizeH="0" baseline="0" noProof="0" dirty="0" smtClean="0">
              <a:ln>
                <a:noFill/>
              </a:ln>
              <a:solidFill>
                <a:srgbClr val="02CE63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III. PENILAIAN SMK3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16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lembaga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independen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ditunjuk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permohonan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memiliki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potensi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tinggi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SMK3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terjaminnya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Pembuatan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perancangan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III. PENILAIAN SMK3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16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+mj-lt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Pembelian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berdasarkan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kekurangan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Pengelolaan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material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perpindahannya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Pengumpulan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penggunaan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</a:t>
            </a:r>
          </a:p>
          <a:p>
            <a:pPr marL="914400" indent="-45720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9144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keterampilan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kemampuan</a:t>
            </a:r>
            <a:endParaRPr lang="en-US" sz="2000" dirty="0" smtClean="0">
              <a:solidFill>
                <a:srgbClr val="0000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000" dirty="0" smtClean="0">
                <a:solidFill>
                  <a:srgbClr val="00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	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tertuang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tercantum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terpisahkan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III. PENILAIAN SMK3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17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16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dilaporkan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tembusan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disampaikan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menteri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Pembina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gubernur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bupati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walikota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pertimbangan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upaya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tercantum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Lampiran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III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bagian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terpisahkan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IV. PENGAWASAN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458200" cy="52578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ketenaga-kerjaan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pusat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provinsi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kabupaten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kewenangannya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terjaminnya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manusia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Keamanan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Pemeriksaan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pengujian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pengukuran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</a:t>
            </a: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darurat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industry</a:t>
            </a:r>
          </a:p>
          <a:p>
            <a:pPr marL="855663" indent="-457200">
              <a:spcBef>
                <a:spcPts val="0"/>
              </a:spcBef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perbaikan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kekurangan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audit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IV. PENGAWASAN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Instansi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Pembina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sektor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terhadap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penerapan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terkoordinasi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ketenagakerjaan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per-undang2an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8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4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20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sebagaimana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18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19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dasar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pembinaan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V. KETENTUAN PERALIHAN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21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berlaku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Perusahaan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menyesuaikan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paling lama 1 (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satu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tahun</a:t>
            </a:r>
            <a:endParaRPr lang="en-US" sz="22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>
            <a:noAutofit/>
          </a:bodyPr>
          <a:lstStyle/>
          <a:p>
            <a:pPr marL="1489075" indent="-1489075" eaLnBrk="1" hangingPunct="1"/>
            <a:r>
              <a:rPr lang="en-US" sz="4000" dirty="0" smtClean="0">
                <a:solidFill>
                  <a:srgbClr val="7030A0"/>
                </a:solidFill>
                <a:effectLst/>
                <a:latin typeface="Verdana" pitchFamily="34" charset="0"/>
              </a:rPr>
              <a:t>BAB VI. KETENTUAN PENUTUP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257800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PASAL 22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mulai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berlaku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tanggal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diundangkan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( 12 April 2012 )</a:t>
            </a:r>
            <a:endParaRPr lang="en-US" sz="2300" u="sng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1086</TotalTime>
  <Words>672</Words>
  <Application>Microsoft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SISTEM MANAJEMEN K3 </vt:lpstr>
      <vt:lpstr>Slide 2</vt:lpstr>
      <vt:lpstr>BAB III. PENILAIAN SMK3</vt:lpstr>
      <vt:lpstr>BAB III. PENILAIAN SMK3</vt:lpstr>
      <vt:lpstr>BAB III. PENILAIAN SMK3</vt:lpstr>
      <vt:lpstr>BAB IV. PENGAWASAN</vt:lpstr>
      <vt:lpstr>BAB IV. PENGAWASAN</vt:lpstr>
      <vt:lpstr>BAB V. KETENTUAN PERALIHAN</vt:lpstr>
      <vt:lpstr>BAB VI. KETENTUAN PENUTUP</vt:lpstr>
      <vt:lpstr>Slide 10</vt:lpstr>
      <vt:lpstr>Slide 11</vt:lpstr>
      <vt:lpstr>PERATURAN PELAKSANAAN UU NO. 1 Tahun 1970</vt:lpstr>
      <vt:lpstr>Slide 13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241</cp:revision>
  <dcterms:created xsi:type="dcterms:W3CDTF">2008-07-22T02:42:23Z</dcterms:created>
  <dcterms:modified xsi:type="dcterms:W3CDTF">2012-10-27T03:03:30Z</dcterms:modified>
</cp:coreProperties>
</file>