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8"/>
  </p:notesMasterIdLst>
  <p:sldIdLst>
    <p:sldId id="256" r:id="rId2"/>
    <p:sldId id="321" r:id="rId3"/>
    <p:sldId id="322" r:id="rId4"/>
    <p:sldId id="323" r:id="rId5"/>
    <p:sldId id="324" r:id="rId6"/>
    <p:sldId id="26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2CE63"/>
    <a:srgbClr val="CC0417"/>
    <a:srgbClr val="CC6600"/>
    <a:srgbClr val="000066"/>
    <a:srgbClr val="FF0000"/>
    <a:srgbClr val="003399"/>
    <a:srgbClr val="00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B56233-3E92-4077-8024-AE8CA9FD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CE68B-D12B-49AD-80B5-513CD21ACA8F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C075F-4726-4FCC-9D20-6776545CE7BB}" type="slidenum">
              <a:rPr lang="en-US"/>
              <a:pPr/>
              <a:t>6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D782645-68DF-4B83-BEB9-A73105DB8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BFD51-AAFC-419E-9464-0473BCA1A2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DBBF2-34B9-4F52-BE31-B3FE5A5B40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6DF106E-C011-4A27-B1B1-00561EB546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D3531-7825-4AA0-96AE-9C516AC3E6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D2C5C-6182-4F88-BE6A-8A886E151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0586BC6-0FBC-4040-B215-0CA0794868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8CBCD-7A51-4A74-B6CC-79F831DA5E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D1D8E-1DA0-4A3D-B11A-F8EF6B995A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6CA74-11B7-4826-9AC0-F531F2821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95329-4E0F-468D-8AF3-9930EF0558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AFCD5C-7A41-42DC-B088-7B3404E98E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057400"/>
            <a:ext cx="6553200" cy="1050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000" dirty="0" smtClean="0">
                <a:solidFill>
                  <a:schemeClr val="tx1"/>
                </a:solidFill>
                <a:effectLst/>
              </a:rPr>
              <a:t>PEDOMAN PENERAPAN</a:t>
            </a:r>
            <a:br>
              <a:rPr lang="en-US" sz="5000" dirty="0" smtClean="0">
                <a:solidFill>
                  <a:schemeClr val="tx1"/>
                </a:solidFill>
                <a:effectLst/>
              </a:rPr>
            </a:br>
            <a:r>
              <a:rPr lang="en-US" sz="5000" dirty="0" smtClean="0">
                <a:solidFill>
                  <a:schemeClr val="tx1"/>
                </a:solidFill>
                <a:effectLst/>
              </a:rPr>
              <a:t>SISTEM MANAJEMEN K3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4724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0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95400" y="4724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Drs. </a:t>
            </a:r>
            <a:r>
              <a:rPr lang="en-US" sz="2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Haris</a:t>
            </a: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Sadiminanto</a:t>
            </a: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MMSi</a:t>
            </a:r>
            <a:r>
              <a:rPr lang="en-US" sz="2300" dirty="0">
                <a:latin typeface="Verdana" pitchFamily="34" charset="0"/>
                <a:ea typeface="Verdana" pitchFamily="34" charset="0"/>
                <a:cs typeface="Verdana" pitchFamily="34" charset="0"/>
              </a:rPr>
              <a:t>, MBA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47800" y="5486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MATERI 5 (online)</a:t>
            </a:r>
            <a:endParaRPr lang="en-US" sz="2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5" grpId="0" build="p"/>
      <p:bldP spid="6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5715000"/>
          </a:xfrm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 MENERAPKAN SMK.3 SETIAP PERUSAHAAN WAJIB MELAKSANAKAN :</a:t>
            </a: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UcPeriod"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U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Penetapan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U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Perencanaan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 2"/>
              <a:buAutoNum type="alphaU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rencana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U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U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Peninjauan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peningkatan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ClrTx/>
              <a:buSzPct val="100000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1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1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1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0"/>
              </a:spcBef>
              <a:spcAft>
                <a:spcPts val="600"/>
              </a:spcAft>
              <a:buFontTx/>
              <a:buNone/>
            </a:pPr>
            <a:endParaRPr lang="en-US" sz="19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0"/>
              </a:spcBef>
              <a:spcAft>
                <a:spcPts val="600"/>
              </a:spcAft>
              <a:buFontTx/>
              <a:buNone/>
            </a:pPr>
            <a:endParaRPr lang="en-US" sz="19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334000"/>
          </a:xfrm>
          <a:noFill/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Penyususunan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K.3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Tinjauan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awal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kondisi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konsultasi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pengurus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wakil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/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buruh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2"/>
            </a:pP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Penetapan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9144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Disyahkan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pucuk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pimpinan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prsh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Tertulis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tertanggal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ditanda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tangani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jelas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menyatakan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tujuan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sasaran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Dijelaskan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disebarluaskan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seluruh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terkait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tamu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kontraktor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pemasok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pelanggan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)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Terdokumentasi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terpelihara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baik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Bersifat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dinamik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Ditinjau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berkala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memjamin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bahwa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tsb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masih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dg.perubahan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per.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A. PENETAPAN KEBIJAKAN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</a:pP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melaksanakan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tsb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pengurus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800100" lvl="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Menempatkan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organisasi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posisi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dpt.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Menentukannya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keputusan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prsh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800100" lvl="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Menyediakan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anggaran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tenaga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berkualitas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diperlukan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 2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Menetapkan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personil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mempunyai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tanggung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wewenang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kewajiban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jelas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penanganan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800100" lvl="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Membuat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perencanaan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terkoordinasi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Melakukan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lanjut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A. PENETAPAN KEBIJAKAN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5181600"/>
          </a:xfrm>
          <a:noFill/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4"/>
            </a:pP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tersebut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diadakan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peninjauan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ulang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teratur</a:t>
            </a:r>
            <a:endParaRPr lang="en-US" sz="22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 startAt="4"/>
            </a:pP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Setiap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pimpinan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menunjukan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komitmen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thd.K3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sehingga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berhasil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diterapkan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dikembangkan</a:t>
            </a:r>
            <a:endParaRPr lang="en-US" sz="22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 startAt="4"/>
            </a:pP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Setiap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orang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yang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berada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berperan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menjaga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mengendalikan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  <a:endParaRPr lang="en-US" sz="2200" i="1" dirty="0" smtClean="0">
              <a:solidFill>
                <a:srgbClr val="000066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A. PENETAPAN KEBIJAKAN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657600"/>
            <a:ext cx="31242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effectLst/>
              </a:rPr>
              <a:t>Terima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Kasih</a:t>
            </a:r>
            <a:r>
              <a:rPr lang="en-US" sz="4000" dirty="0" smtClean="0">
                <a:effectLst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1205</TotalTime>
  <Words>245</Words>
  <Application>Microsoft PowerPoint</Application>
  <PresentationFormat>On-screen Show (4:3)</PresentationFormat>
  <Paragraphs>47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PEDOMAN PENERAPAN SISTEM MANAJEMEN K3 </vt:lpstr>
      <vt:lpstr>Slide 2</vt:lpstr>
      <vt:lpstr>Slide 3</vt:lpstr>
      <vt:lpstr>Slide 4</vt:lpstr>
      <vt:lpstr>Slide 5</vt:lpstr>
      <vt:lpstr>Terima Kasih </vt:lpstr>
    </vt:vector>
  </TitlesOfParts>
  <Company>MCR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User</cp:lastModifiedBy>
  <cp:revision>261</cp:revision>
  <dcterms:created xsi:type="dcterms:W3CDTF">2008-07-22T02:42:23Z</dcterms:created>
  <dcterms:modified xsi:type="dcterms:W3CDTF">2012-10-27T04:52:21Z</dcterms:modified>
</cp:coreProperties>
</file>