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sldIdLst>
    <p:sldId id="333" r:id="rId2"/>
    <p:sldId id="325" r:id="rId3"/>
    <p:sldId id="326" r:id="rId4"/>
    <p:sldId id="327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6962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err="1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Drs.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Haris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Sadiminanto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MMSi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MBA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5486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 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en-US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buClrTx/>
              <a:buSzPct val="100000"/>
              <a:buFont typeface="Wingdings 2"/>
              <a:buAutoNum type="arabicPeriod"/>
            </a:pP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menyusun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penelaahan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 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lainnya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dimiliki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ClrTx/>
              <a:buSzPct val="100000"/>
              <a:buFont typeface="+mj-lt"/>
              <a:buAutoNum type="arabicPeriod" startAt="2"/>
            </a:pP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minimal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memuat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Skala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prioritas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Jangka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Indikator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pencapaian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B. PERENCANAAN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 2"/>
              <a:buAutoNum type="arabicPeriod"/>
            </a:pP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SDM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kualifikasi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SDM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kesadaran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gugat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ClrTx/>
              <a:buSzPct val="100000"/>
              <a:buFont typeface="+mj-lt"/>
              <a:buAutoNum type="arabicPeriod" startAt="2"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/Unit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Anggaran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minimal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rekayasa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Penyerahan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akhir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menghadapi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industry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pemulihan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1141</TotalTime>
  <Words>179</Words>
  <Application>Microsoft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Pedoman penerapan sistem mANAJEMEN K3 </vt:lpstr>
      <vt:lpstr>Slide 2</vt:lpstr>
      <vt:lpstr>Slide 3</vt:lpstr>
      <vt:lpstr>Slide 4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260</cp:revision>
  <dcterms:created xsi:type="dcterms:W3CDTF">2008-07-22T02:42:23Z</dcterms:created>
  <dcterms:modified xsi:type="dcterms:W3CDTF">2012-10-27T03:03:24Z</dcterms:modified>
</cp:coreProperties>
</file>